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32" r:id="rId4"/>
    <p:sldId id="359" r:id="rId5"/>
    <p:sldId id="360" r:id="rId6"/>
    <p:sldId id="361" r:id="rId7"/>
    <p:sldId id="368" r:id="rId8"/>
    <p:sldId id="362" r:id="rId9"/>
    <p:sldId id="367" r:id="rId10"/>
    <p:sldId id="364" r:id="rId11"/>
    <p:sldId id="363" r:id="rId12"/>
    <p:sldId id="365" r:id="rId13"/>
    <p:sldId id="366" r:id="rId14"/>
    <p:sldId id="357" r:id="rId15"/>
    <p:sldId id="335" r:id="rId16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raszewska" initials="MK" lastIdx="0" clrIdx="0">
    <p:extLst>
      <p:ext uri="{19B8F6BF-5375-455C-9EA6-DF929625EA0E}">
        <p15:presenceInfo xmlns:p15="http://schemas.microsoft.com/office/powerpoint/2012/main" userId="S-1-5-21-1644749857-4167005408-139124366-18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0D2"/>
    <a:srgbClr val="4976C7"/>
    <a:srgbClr val="0097CC"/>
    <a:srgbClr val="3366FF"/>
    <a:srgbClr val="EEE1F7"/>
    <a:srgbClr val="E6D5F3"/>
    <a:srgbClr val="E1CCF0"/>
    <a:srgbClr val="33C359"/>
    <a:srgbClr val="35AD6B"/>
    <a:srgbClr val="D8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BF2B8-5AE3-4D5B-9348-5A0F1DF7AF40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E98CE8-DEA5-4A9D-BD60-26275FC8C889}">
      <dgm:prSet custT="1"/>
      <dgm:spPr>
        <a:xfrm>
          <a:off x="3453" y="0"/>
          <a:ext cx="2408330" cy="445141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B9BD5">
                <a:shade val="30000"/>
                <a:satMod val="115000"/>
                <a:alpha val="72000"/>
                <a:lumMod val="75000"/>
                <a:lumOff val="25000"/>
              </a:srgbClr>
            </a:gs>
            <a:gs pos="50000">
              <a:srgbClr val="5B9BD5">
                <a:lumMod val="75000"/>
                <a:shade val="67500"/>
                <a:satMod val="115000"/>
              </a:srgbClr>
            </a:gs>
            <a:gs pos="100000">
              <a:srgbClr val="5B9BD5">
                <a:lumMod val="75000"/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Rodzina –  dzieci, w tym dzieci z niepełnosprawnościami </a:t>
          </a:r>
        </a:p>
      </dgm:t>
    </dgm:pt>
    <dgm:pt modelId="{D2E2D648-E234-4531-921D-DF53CD122E8F}" type="parTrans" cxnId="{1FC19CF0-BE59-40D8-A104-9303EB4C3447}">
      <dgm:prSet/>
      <dgm:spPr/>
      <dgm:t>
        <a:bodyPr/>
        <a:lstStyle/>
        <a:p>
          <a:pPr algn="ctr"/>
          <a:endParaRPr lang="pl-PL"/>
        </a:p>
      </dgm:t>
    </dgm:pt>
    <dgm:pt modelId="{19454F15-33BD-40DE-AB17-4EBF66DA1E1F}" type="sibTrans" cxnId="{1FC19CF0-BE59-40D8-A104-9303EB4C3447}">
      <dgm:prSet/>
      <dgm:spPr/>
      <dgm:t>
        <a:bodyPr/>
        <a:lstStyle/>
        <a:p>
          <a:pPr algn="ctr"/>
          <a:endParaRPr lang="pl-PL"/>
        </a:p>
      </dgm:t>
    </dgm:pt>
    <dgm:pt modelId="{B1082E82-E016-4409-AD5F-A3E9831D7BFE}">
      <dgm:prSet custT="1"/>
      <dgm:spPr>
        <a:xfrm>
          <a:off x="2456994" y="0"/>
          <a:ext cx="1506996" cy="445141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4472C4">
                <a:lumMod val="75000"/>
                <a:shade val="30000"/>
                <a:satMod val="115000"/>
              </a:srgbClr>
            </a:gs>
            <a:gs pos="7000">
              <a:srgbClr val="4472C4">
                <a:lumMod val="75000"/>
                <a:shade val="67500"/>
                <a:satMod val="115000"/>
              </a:srgbClr>
            </a:gs>
            <a:gs pos="61000">
              <a:srgbClr val="4472C4">
                <a:shade val="100000"/>
                <a:satMod val="115000"/>
                <a:lumMod val="90000"/>
                <a:alpha val="75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l-PL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Osoby starsze</a:t>
          </a:r>
        </a:p>
      </dgm:t>
    </dgm:pt>
    <dgm:pt modelId="{3DC0916E-D7CB-42EA-AD2B-A7B9F5E3B46A}" type="parTrans" cxnId="{F3608CF7-CA63-4E55-A685-23291B8CD2FE}">
      <dgm:prSet/>
      <dgm:spPr/>
      <dgm:t>
        <a:bodyPr/>
        <a:lstStyle/>
        <a:p>
          <a:pPr algn="ctr"/>
          <a:endParaRPr lang="pl-PL"/>
        </a:p>
      </dgm:t>
    </dgm:pt>
    <dgm:pt modelId="{16238476-9305-40AD-9EE3-558FCAFC6631}" type="sibTrans" cxnId="{F3608CF7-CA63-4E55-A685-23291B8CD2FE}">
      <dgm:prSet/>
      <dgm:spPr/>
      <dgm:t>
        <a:bodyPr/>
        <a:lstStyle/>
        <a:p>
          <a:pPr algn="ctr"/>
          <a:endParaRPr lang="pl-PL"/>
        </a:p>
      </dgm:t>
    </dgm:pt>
    <dgm:pt modelId="{367BF06B-A0DC-481F-BE0B-BAD88AD01060}">
      <dgm:prSet custT="1"/>
      <dgm:spPr>
        <a:xfrm>
          <a:off x="4009200" y="0"/>
          <a:ext cx="1506996" cy="44514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5B9BD5">
                <a:shade val="30000"/>
                <a:satMod val="115000"/>
                <a:lumMod val="87000"/>
              </a:srgbClr>
            </a:gs>
            <a:gs pos="49000">
              <a:srgbClr val="5B9BD5">
                <a:shade val="67500"/>
                <a:satMod val="115000"/>
                <a:lumMod val="63000"/>
                <a:alpha val="98000"/>
              </a:srgbClr>
            </a:gs>
            <a:gs pos="100000">
              <a:srgbClr val="5B9BD5">
                <a:lumMod val="50000"/>
                <a:shade val="100000"/>
                <a:satMod val="115000"/>
                <a:alpha val="85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Osoby </a:t>
          </a:r>
          <a:b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z zaburzeniami psychicznymi</a:t>
          </a:r>
        </a:p>
      </dgm:t>
    </dgm:pt>
    <dgm:pt modelId="{733E1885-7DA5-42C5-9127-7B5755F162E8}" type="parTrans" cxnId="{1E50309F-BD85-4653-977B-550A9337F0C7}">
      <dgm:prSet/>
      <dgm:spPr/>
      <dgm:t>
        <a:bodyPr/>
        <a:lstStyle/>
        <a:p>
          <a:pPr algn="ctr"/>
          <a:endParaRPr lang="pl-PL"/>
        </a:p>
      </dgm:t>
    </dgm:pt>
    <dgm:pt modelId="{29A00642-06CF-4EF5-8AB9-F413FD1BF5CC}" type="sibTrans" cxnId="{1E50309F-BD85-4653-977B-550A9337F0C7}">
      <dgm:prSet/>
      <dgm:spPr/>
      <dgm:t>
        <a:bodyPr/>
        <a:lstStyle/>
        <a:p>
          <a:pPr algn="ctr"/>
          <a:endParaRPr lang="pl-PL"/>
        </a:p>
      </dgm:t>
    </dgm:pt>
    <dgm:pt modelId="{1238ABF5-BDE2-4935-A08F-DD6355B06F70}">
      <dgm:prSet custT="1"/>
      <dgm:spPr>
        <a:xfrm>
          <a:off x="5561407" y="0"/>
          <a:ext cx="1846326" cy="4451419"/>
        </a:xfrm>
        <a:prstGeom prst="roundRect">
          <a:avLst>
            <a:gd name="adj" fmla="val 10000"/>
          </a:avLst>
        </a:prstGeom>
        <a:gradFill flip="none" rotWithShape="0">
          <a:gsLst>
            <a:gs pos="23000">
              <a:srgbClr val="2E74B4">
                <a:shade val="30000"/>
                <a:satMod val="115000"/>
                <a:lumMod val="58000"/>
                <a:lumOff val="42000"/>
                <a:alpha val="67000"/>
              </a:srgbClr>
            </a:gs>
            <a:gs pos="57000">
              <a:srgbClr val="2E74B4">
                <a:shade val="100000"/>
                <a:satMod val="115000"/>
                <a:lumMod val="86000"/>
                <a:lumOff val="14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Dorosłe osoby z niepełnosprawnościami</a:t>
          </a:r>
        </a:p>
      </dgm:t>
    </dgm:pt>
    <dgm:pt modelId="{965D0EDF-219D-4548-8025-0018845590C3}" type="parTrans" cxnId="{CF228443-766C-4984-A61F-634EC4AD885A}">
      <dgm:prSet/>
      <dgm:spPr/>
      <dgm:t>
        <a:bodyPr/>
        <a:lstStyle/>
        <a:p>
          <a:pPr algn="ctr"/>
          <a:endParaRPr lang="pl-PL"/>
        </a:p>
      </dgm:t>
    </dgm:pt>
    <dgm:pt modelId="{675581B6-7EDD-4547-9FEC-86DB3A3E92F8}" type="sibTrans" cxnId="{CF228443-766C-4984-A61F-634EC4AD885A}">
      <dgm:prSet/>
      <dgm:spPr/>
      <dgm:t>
        <a:bodyPr/>
        <a:lstStyle/>
        <a:p>
          <a:pPr algn="ctr"/>
          <a:endParaRPr lang="pl-PL"/>
        </a:p>
      </dgm:t>
    </dgm:pt>
    <dgm:pt modelId="{C1A75138-2687-4A9F-A522-0121A08A3B67}">
      <dgm:prSet custT="1"/>
      <dgm:spPr>
        <a:xfrm>
          <a:off x="7452943" y="0"/>
          <a:ext cx="1506996" cy="44514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472C4">
                <a:lumMod val="50000"/>
                <a:shade val="30000"/>
                <a:satMod val="115000"/>
              </a:srgbClr>
            </a:gs>
            <a:gs pos="50000">
              <a:srgbClr val="4472C4">
                <a:lumMod val="50000"/>
                <a:shade val="67500"/>
                <a:satMod val="115000"/>
              </a:srgbClr>
            </a:gs>
            <a:gs pos="100000">
              <a:srgbClr val="4472C4">
                <a:shade val="100000"/>
                <a:satMod val="115000"/>
                <a:lumMod val="82000"/>
              </a:srgbClr>
            </a:gs>
          </a:gsLst>
          <a:lin ang="189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Osoby </a:t>
          </a:r>
          <a:b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 kryzysie bezdomności</a:t>
          </a:r>
        </a:p>
      </dgm:t>
    </dgm:pt>
    <dgm:pt modelId="{829BA57C-F8E0-446D-9350-46B8CC24199C}" type="parTrans" cxnId="{E6825504-C3C9-4B23-BA79-7346A121BF9A}">
      <dgm:prSet/>
      <dgm:spPr/>
      <dgm:t>
        <a:bodyPr/>
        <a:lstStyle/>
        <a:p>
          <a:pPr algn="ctr"/>
          <a:endParaRPr lang="pl-PL"/>
        </a:p>
      </dgm:t>
    </dgm:pt>
    <dgm:pt modelId="{A0D3D73B-EB92-4CEA-ABDA-CF47080FDDC0}" type="sibTrans" cxnId="{E6825504-C3C9-4B23-BA79-7346A121BF9A}">
      <dgm:prSet/>
      <dgm:spPr/>
      <dgm:t>
        <a:bodyPr/>
        <a:lstStyle/>
        <a:p>
          <a:pPr algn="ctr"/>
          <a:endParaRPr lang="pl-PL"/>
        </a:p>
      </dgm:t>
    </dgm:pt>
    <dgm:pt modelId="{63C9202E-127A-40BC-AF30-55244E7D3433}" type="pres">
      <dgm:prSet presAssocID="{000BF2B8-5AE3-4D5B-9348-5A0F1DF7AF40}" presName="Name0" presStyleCnt="0">
        <dgm:presLayoutVars>
          <dgm:dir/>
          <dgm:resizeHandles val="exact"/>
        </dgm:presLayoutVars>
      </dgm:prSet>
      <dgm:spPr/>
    </dgm:pt>
    <dgm:pt modelId="{9C70B136-57AB-453F-83B8-5EE1BFE80812}" type="pres">
      <dgm:prSet presAssocID="{000BF2B8-5AE3-4D5B-9348-5A0F1DF7AF40}" presName="fgShape" presStyleLbl="fgShp" presStyleIdx="0" presStyleCnt="1" custScaleY="77125"/>
      <dgm:spPr>
        <a:xfrm>
          <a:off x="420623" y="3637504"/>
          <a:ext cx="9674352" cy="514973"/>
        </a:xfrm>
        <a:prstGeom prst="leftRightArrow">
          <a:avLst/>
        </a:prstGeom>
        <a:solidFill>
          <a:srgbClr val="E7E6E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C29C3D7-4779-41FF-BD83-C4157C9CD8DA}" type="pres">
      <dgm:prSet presAssocID="{000BF2B8-5AE3-4D5B-9348-5A0F1DF7AF40}" presName="linComp" presStyleCnt="0"/>
      <dgm:spPr/>
    </dgm:pt>
    <dgm:pt modelId="{0DF8944D-E699-468B-A3E3-8E0C3C28DD0F}" type="pres">
      <dgm:prSet presAssocID="{C2E98CE8-DEA5-4A9D-BD60-26275FC8C889}" presName="compNode" presStyleCnt="0"/>
      <dgm:spPr/>
    </dgm:pt>
    <dgm:pt modelId="{D8333206-3429-40DE-87CD-9699356BCB7C}" type="pres">
      <dgm:prSet presAssocID="{C2E98CE8-DEA5-4A9D-BD60-26275FC8C889}" presName="bkgdShape" presStyleLbl="node1" presStyleIdx="0" presStyleCnt="5" custScaleX="105284"/>
      <dgm:spPr/>
    </dgm:pt>
    <dgm:pt modelId="{2A4EDE65-27B0-4A01-BEE8-9B32B9E6037D}" type="pres">
      <dgm:prSet presAssocID="{C2E98CE8-DEA5-4A9D-BD60-26275FC8C889}" presName="nodeTx" presStyleLbl="node1" presStyleIdx="0" presStyleCnt="5">
        <dgm:presLayoutVars>
          <dgm:bulletEnabled val="1"/>
        </dgm:presLayoutVars>
      </dgm:prSet>
      <dgm:spPr/>
    </dgm:pt>
    <dgm:pt modelId="{108F659C-6DFE-4D5C-A7DC-7D1D995CE38E}" type="pres">
      <dgm:prSet presAssocID="{C2E98CE8-DEA5-4A9D-BD60-26275FC8C889}" presName="invisiNode" presStyleLbl="node1" presStyleIdx="0" presStyleCnt="5"/>
      <dgm:spPr/>
    </dgm:pt>
    <dgm:pt modelId="{7FD9CA6E-AA95-478B-9C24-7AC4953D6AAF}" type="pres">
      <dgm:prSet presAssocID="{C2E98CE8-DEA5-4A9D-BD60-26275FC8C889}" presName="imagNode" presStyleLbl="fgImgPlace1" presStyleIdx="0" presStyleCnt="5"/>
      <dgm:spPr>
        <a:xfrm>
          <a:off x="499330" y="267085"/>
          <a:ext cx="1416576" cy="148232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2846F4E-FD85-41B0-BFF4-F073796D1DAB}" type="pres">
      <dgm:prSet presAssocID="{19454F15-33BD-40DE-AB17-4EBF66DA1E1F}" presName="sibTrans" presStyleLbl="sibTrans2D1" presStyleIdx="0" presStyleCnt="0"/>
      <dgm:spPr/>
    </dgm:pt>
    <dgm:pt modelId="{2281796F-F582-4A4E-AF8A-44298861E60A}" type="pres">
      <dgm:prSet presAssocID="{B1082E82-E016-4409-AD5F-A3E9831D7BFE}" presName="compNode" presStyleCnt="0"/>
      <dgm:spPr/>
    </dgm:pt>
    <dgm:pt modelId="{CF3716DD-4966-4829-8D19-4C2672FAE274}" type="pres">
      <dgm:prSet presAssocID="{B1082E82-E016-4409-AD5F-A3E9831D7BFE}" presName="bkgdShape" presStyleLbl="node1" presStyleIdx="1" presStyleCnt="5" custLinFactNeighborY="-188"/>
      <dgm:spPr/>
    </dgm:pt>
    <dgm:pt modelId="{A98768EB-F4C7-42C7-86D7-82C950CCFFE0}" type="pres">
      <dgm:prSet presAssocID="{B1082E82-E016-4409-AD5F-A3E9831D7BFE}" presName="nodeTx" presStyleLbl="node1" presStyleIdx="1" presStyleCnt="5">
        <dgm:presLayoutVars>
          <dgm:bulletEnabled val="1"/>
        </dgm:presLayoutVars>
      </dgm:prSet>
      <dgm:spPr/>
    </dgm:pt>
    <dgm:pt modelId="{06D10163-6C1C-4BA8-9142-0E51BB913E78}" type="pres">
      <dgm:prSet presAssocID="{B1082E82-E016-4409-AD5F-A3E9831D7BFE}" presName="invisiNode" presStyleLbl="node1" presStyleIdx="1" presStyleCnt="5"/>
      <dgm:spPr/>
    </dgm:pt>
    <dgm:pt modelId="{B0311AF5-D4DB-49F9-BFF5-9A32C9C7AF4B}" type="pres">
      <dgm:prSet presAssocID="{B1082E82-E016-4409-AD5F-A3E9831D7BFE}" presName="imagNode" presStyleLbl="fgImgPlace1" presStyleIdx="1" presStyleCnt="5"/>
      <dgm:spPr>
        <a:xfrm>
          <a:off x="2502204" y="267085"/>
          <a:ext cx="1416576" cy="1482322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211BCA0-392B-4E21-8231-0468C9DAD3CE}" type="pres">
      <dgm:prSet presAssocID="{16238476-9305-40AD-9EE3-558FCAFC6631}" presName="sibTrans" presStyleLbl="sibTrans2D1" presStyleIdx="0" presStyleCnt="0"/>
      <dgm:spPr/>
    </dgm:pt>
    <dgm:pt modelId="{DC85DA80-9368-4108-A3C6-9D38C5108C59}" type="pres">
      <dgm:prSet presAssocID="{367BF06B-A0DC-481F-BE0B-BAD88AD01060}" presName="compNode" presStyleCnt="0"/>
      <dgm:spPr/>
    </dgm:pt>
    <dgm:pt modelId="{BC25F9BF-A72E-49E9-800B-FEAFF7E011FC}" type="pres">
      <dgm:prSet presAssocID="{367BF06B-A0DC-481F-BE0B-BAD88AD01060}" presName="bkgdShape" presStyleLbl="node1" presStyleIdx="2" presStyleCnt="5" custLinFactX="11852" custLinFactNeighborX="100000"/>
      <dgm:spPr/>
    </dgm:pt>
    <dgm:pt modelId="{FE88E79F-7552-4243-A964-09B6FE860325}" type="pres">
      <dgm:prSet presAssocID="{367BF06B-A0DC-481F-BE0B-BAD88AD01060}" presName="nodeTx" presStyleLbl="node1" presStyleIdx="2" presStyleCnt="5">
        <dgm:presLayoutVars>
          <dgm:bulletEnabled val="1"/>
        </dgm:presLayoutVars>
      </dgm:prSet>
      <dgm:spPr/>
    </dgm:pt>
    <dgm:pt modelId="{459EAA3E-EC9E-41AC-89C0-1395B0CF448E}" type="pres">
      <dgm:prSet presAssocID="{367BF06B-A0DC-481F-BE0B-BAD88AD01060}" presName="invisiNode" presStyleLbl="node1" presStyleIdx="2" presStyleCnt="5"/>
      <dgm:spPr/>
    </dgm:pt>
    <dgm:pt modelId="{3541D964-4142-4600-A177-037EBF6E9234}" type="pres">
      <dgm:prSet presAssocID="{367BF06B-A0DC-481F-BE0B-BAD88AD01060}" presName="imagNode" presStyleLbl="fgImgPlace1" presStyleIdx="2" presStyleCnt="5" custLinFactX="30284" custLinFactNeighborX="100000" custLinFactNeighborY="-1698"/>
      <dgm:spPr>
        <a:xfrm>
          <a:off x="4054410" y="267085"/>
          <a:ext cx="1416576" cy="148232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EC6BC07-F2A7-4D50-B802-D83E40866FE9}" type="pres">
      <dgm:prSet presAssocID="{29A00642-06CF-4EF5-8AB9-F413FD1BF5CC}" presName="sibTrans" presStyleLbl="sibTrans2D1" presStyleIdx="0" presStyleCnt="0"/>
      <dgm:spPr/>
    </dgm:pt>
    <dgm:pt modelId="{DDEC16F6-9C1B-47CD-9D6C-31C2E0BC3FF2}" type="pres">
      <dgm:prSet presAssocID="{1238ABF5-BDE2-4935-A08F-DD6355B06F70}" presName="compNode" presStyleCnt="0"/>
      <dgm:spPr/>
    </dgm:pt>
    <dgm:pt modelId="{22F09B8B-3FA7-483C-A47E-17A705A00061}" type="pres">
      <dgm:prSet presAssocID="{1238ABF5-BDE2-4935-A08F-DD6355B06F70}" presName="bkgdShape" presStyleLbl="node1" presStyleIdx="3" presStyleCnt="5" custScaleX="108340" custLinFactX="-3541" custLinFactNeighborX="-100000"/>
      <dgm:spPr/>
    </dgm:pt>
    <dgm:pt modelId="{D53D31AB-97EE-42C5-905A-6FCF7CD7D634}" type="pres">
      <dgm:prSet presAssocID="{1238ABF5-BDE2-4935-A08F-DD6355B06F70}" presName="nodeTx" presStyleLbl="node1" presStyleIdx="3" presStyleCnt="5">
        <dgm:presLayoutVars>
          <dgm:bulletEnabled val="1"/>
        </dgm:presLayoutVars>
      </dgm:prSet>
      <dgm:spPr/>
    </dgm:pt>
    <dgm:pt modelId="{61B54FA5-4133-449A-AFB3-CA74FABDF1B7}" type="pres">
      <dgm:prSet presAssocID="{1238ABF5-BDE2-4935-A08F-DD6355B06F70}" presName="invisiNode" presStyleLbl="node1" presStyleIdx="3" presStyleCnt="5"/>
      <dgm:spPr/>
    </dgm:pt>
    <dgm:pt modelId="{6BD35902-1E20-4B18-857F-B170F9C125B8}" type="pres">
      <dgm:prSet presAssocID="{1238ABF5-BDE2-4935-A08F-DD6355B06F70}" presName="imagNode" presStyleLbl="fgImgPlace1" presStyleIdx="3" presStyleCnt="5" custLinFactX="-49633" custLinFactNeighborX="-100000" custLinFactNeighborY="565"/>
      <dgm:spPr>
        <a:xfrm>
          <a:off x="5776282" y="267085"/>
          <a:ext cx="1416576" cy="1482322"/>
        </a:xfrm>
        <a:prstGeom prst="ellipse">
          <a:avLst/>
        </a:prstGeom>
        <a:blipFill rotWithShape="1"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A5F2CE5-DD55-4AB9-868C-1C3135BEBAA3}" type="pres">
      <dgm:prSet presAssocID="{675581B6-7EDD-4547-9FEC-86DB3A3E92F8}" presName="sibTrans" presStyleLbl="sibTrans2D1" presStyleIdx="0" presStyleCnt="0"/>
      <dgm:spPr/>
    </dgm:pt>
    <dgm:pt modelId="{FCE97857-16C8-4CF5-B3E2-666B14947497}" type="pres">
      <dgm:prSet presAssocID="{C1A75138-2687-4A9F-A522-0121A08A3B67}" presName="compNode" presStyleCnt="0"/>
      <dgm:spPr/>
    </dgm:pt>
    <dgm:pt modelId="{94E09F43-0502-42F8-9C34-CF1B77B7BA4C}" type="pres">
      <dgm:prSet presAssocID="{C1A75138-2687-4A9F-A522-0121A08A3B67}" presName="bkgdShape" presStyleLbl="node1" presStyleIdx="4" presStyleCnt="5"/>
      <dgm:spPr/>
    </dgm:pt>
    <dgm:pt modelId="{728F30FE-C745-44CF-9DD2-6235FAAD00DA}" type="pres">
      <dgm:prSet presAssocID="{C1A75138-2687-4A9F-A522-0121A08A3B67}" presName="nodeTx" presStyleLbl="node1" presStyleIdx="4" presStyleCnt="5">
        <dgm:presLayoutVars>
          <dgm:bulletEnabled val="1"/>
        </dgm:presLayoutVars>
      </dgm:prSet>
      <dgm:spPr/>
    </dgm:pt>
    <dgm:pt modelId="{FB129FA7-05AC-41C6-8F7E-8F73351D681E}" type="pres">
      <dgm:prSet presAssocID="{C1A75138-2687-4A9F-A522-0121A08A3B67}" presName="invisiNode" presStyleLbl="node1" presStyleIdx="4" presStyleCnt="5"/>
      <dgm:spPr/>
    </dgm:pt>
    <dgm:pt modelId="{FDD99C0F-A9F8-4330-A100-F7661B7D130E}" type="pres">
      <dgm:prSet presAssocID="{C1A75138-2687-4A9F-A522-0121A08A3B67}" presName="imagNode" presStyleLbl="fgImgPlace1" presStyleIdx="4" presStyleCnt="5"/>
      <dgm:spPr>
        <a:xfrm>
          <a:off x="7498153" y="267085"/>
          <a:ext cx="1416576" cy="1482322"/>
        </a:xfrm>
        <a:prstGeom prst="ellipse">
          <a:avLst/>
        </a:prstGeom>
        <a:blipFill rotWithShape="1"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7C912401-1792-4139-BAA8-0C4699AD9A09}" type="presOf" srcId="{1238ABF5-BDE2-4935-A08F-DD6355B06F70}" destId="{22F09B8B-3FA7-483C-A47E-17A705A00061}" srcOrd="0" destOrd="0" presId="urn:microsoft.com/office/officeart/2005/8/layout/hList7"/>
    <dgm:cxn modelId="{E6825504-C3C9-4B23-BA79-7346A121BF9A}" srcId="{000BF2B8-5AE3-4D5B-9348-5A0F1DF7AF40}" destId="{C1A75138-2687-4A9F-A522-0121A08A3B67}" srcOrd="4" destOrd="0" parTransId="{829BA57C-F8E0-446D-9350-46B8CC24199C}" sibTransId="{A0D3D73B-EB92-4CEA-ABDA-CF47080FDDC0}"/>
    <dgm:cxn modelId="{92ABFB05-EA3A-476F-B89D-F84DDE75265B}" type="presOf" srcId="{C1A75138-2687-4A9F-A522-0121A08A3B67}" destId="{728F30FE-C745-44CF-9DD2-6235FAAD00DA}" srcOrd="1" destOrd="0" presId="urn:microsoft.com/office/officeart/2005/8/layout/hList7"/>
    <dgm:cxn modelId="{6C92511B-E2D8-46C8-AE52-E539DA931742}" type="presOf" srcId="{16238476-9305-40AD-9EE3-558FCAFC6631}" destId="{2211BCA0-392B-4E21-8231-0468C9DAD3CE}" srcOrd="0" destOrd="0" presId="urn:microsoft.com/office/officeart/2005/8/layout/hList7"/>
    <dgm:cxn modelId="{CDEE7E20-0B22-4038-A74A-F4B375C364F0}" type="presOf" srcId="{B1082E82-E016-4409-AD5F-A3E9831D7BFE}" destId="{CF3716DD-4966-4829-8D19-4C2672FAE274}" srcOrd="0" destOrd="0" presId="urn:microsoft.com/office/officeart/2005/8/layout/hList7"/>
    <dgm:cxn modelId="{DA2E2528-FC30-48F8-BD94-AC2B65C7AD96}" type="presOf" srcId="{C2E98CE8-DEA5-4A9D-BD60-26275FC8C889}" destId="{2A4EDE65-27B0-4A01-BEE8-9B32B9E6037D}" srcOrd="1" destOrd="0" presId="urn:microsoft.com/office/officeart/2005/8/layout/hList7"/>
    <dgm:cxn modelId="{B0E59A32-2B71-4523-BD9C-4B0A958E008D}" type="presOf" srcId="{1238ABF5-BDE2-4935-A08F-DD6355B06F70}" destId="{D53D31AB-97EE-42C5-905A-6FCF7CD7D634}" srcOrd="1" destOrd="0" presId="urn:microsoft.com/office/officeart/2005/8/layout/hList7"/>
    <dgm:cxn modelId="{E173EC36-D785-4640-9466-0FB38A9EE2CF}" type="presOf" srcId="{367BF06B-A0DC-481F-BE0B-BAD88AD01060}" destId="{BC25F9BF-A72E-49E9-800B-FEAFF7E011FC}" srcOrd="0" destOrd="0" presId="urn:microsoft.com/office/officeart/2005/8/layout/hList7"/>
    <dgm:cxn modelId="{CF228443-766C-4984-A61F-634EC4AD885A}" srcId="{000BF2B8-5AE3-4D5B-9348-5A0F1DF7AF40}" destId="{1238ABF5-BDE2-4935-A08F-DD6355B06F70}" srcOrd="3" destOrd="0" parTransId="{965D0EDF-219D-4548-8025-0018845590C3}" sibTransId="{675581B6-7EDD-4547-9FEC-86DB3A3E92F8}"/>
    <dgm:cxn modelId="{18A88766-EED3-41B8-9ADC-950F3D5078C3}" type="presOf" srcId="{C2E98CE8-DEA5-4A9D-BD60-26275FC8C889}" destId="{D8333206-3429-40DE-87CD-9699356BCB7C}" srcOrd="0" destOrd="0" presId="urn:microsoft.com/office/officeart/2005/8/layout/hList7"/>
    <dgm:cxn modelId="{F669489B-057E-44C0-A150-5C6DC424B7E6}" type="presOf" srcId="{C1A75138-2687-4A9F-A522-0121A08A3B67}" destId="{94E09F43-0502-42F8-9C34-CF1B77B7BA4C}" srcOrd="0" destOrd="0" presId="urn:microsoft.com/office/officeart/2005/8/layout/hList7"/>
    <dgm:cxn modelId="{1E50309F-BD85-4653-977B-550A9337F0C7}" srcId="{000BF2B8-5AE3-4D5B-9348-5A0F1DF7AF40}" destId="{367BF06B-A0DC-481F-BE0B-BAD88AD01060}" srcOrd="2" destOrd="0" parTransId="{733E1885-7DA5-42C5-9127-7B5755F162E8}" sibTransId="{29A00642-06CF-4EF5-8AB9-F413FD1BF5CC}"/>
    <dgm:cxn modelId="{9BD972A2-0BCC-427C-A265-4504D2E3591C}" type="presOf" srcId="{19454F15-33BD-40DE-AB17-4EBF66DA1E1F}" destId="{F2846F4E-FD85-41B0-BFF4-F073796D1DAB}" srcOrd="0" destOrd="0" presId="urn:microsoft.com/office/officeart/2005/8/layout/hList7"/>
    <dgm:cxn modelId="{EFDC7FA5-4B36-4BDF-BB15-0D443476C030}" type="presOf" srcId="{29A00642-06CF-4EF5-8AB9-F413FD1BF5CC}" destId="{EEC6BC07-F2A7-4D50-B802-D83E40866FE9}" srcOrd="0" destOrd="0" presId="urn:microsoft.com/office/officeart/2005/8/layout/hList7"/>
    <dgm:cxn modelId="{E09C33AB-883D-4065-A684-A89F5BD6ABEE}" type="presOf" srcId="{B1082E82-E016-4409-AD5F-A3E9831D7BFE}" destId="{A98768EB-F4C7-42C7-86D7-82C950CCFFE0}" srcOrd="1" destOrd="0" presId="urn:microsoft.com/office/officeart/2005/8/layout/hList7"/>
    <dgm:cxn modelId="{3BDCF6CA-82D7-411C-BBE8-1612B9E51200}" type="presOf" srcId="{367BF06B-A0DC-481F-BE0B-BAD88AD01060}" destId="{FE88E79F-7552-4243-A964-09B6FE860325}" srcOrd="1" destOrd="0" presId="urn:microsoft.com/office/officeart/2005/8/layout/hList7"/>
    <dgm:cxn modelId="{ED4805CC-A1D7-442B-967E-325B79DEBE70}" type="presOf" srcId="{000BF2B8-5AE3-4D5B-9348-5A0F1DF7AF40}" destId="{63C9202E-127A-40BC-AF30-55244E7D3433}" srcOrd="0" destOrd="0" presId="urn:microsoft.com/office/officeart/2005/8/layout/hList7"/>
    <dgm:cxn modelId="{E5FD80D9-8F56-4221-9993-5B4CF3134D15}" type="presOf" srcId="{675581B6-7EDD-4547-9FEC-86DB3A3E92F8}" destId="{0A5F2CE5-DD55-4AB9-868C-1C3135BEBAA3}" srcOrd="0" destOrd="0" presId="urn:microsoft.com/office/officeart/2005/8/layout/hList7"/>
    <dgm:cxn modelId="{1FC19CF0-BE59-40D8-A104-9303EB4C3447}" srcId="{000BF2B8-5AE3-4D5B-9348-5A0F1DF7AF40}" destId="{C2E98CE8-DEA5-4A9D-BD60-26275FC8C889}" srcOrd="0" destOrd="0" parTransId="{D2E2D648-E234-4531-921D-DF53CD122E8F}" sibTransId="{19454F15-33BD-40DE-AB17-4EBF66DA1E1F}"/>
    <dgm:cxn modelId="{F3608CF7-CA63-4E55-A685-23291B8CD2FE}" srcId="{000BF2B8-5AE3-4D5B-9348-5A0F1DF7AF40}" destId="{B1082E82-E016-4409-AD5F-A3E9831D7BFE}" srcOrd="1" destOrd="0" parTransId="{3DC0916E-D7CB-42EA-AD2B-A7B9F5E3B46A}" sibTransId="{16238476-9305-40AD-9EE3-558FCAFC6631}"/>
    <dgm:cxn modelId="{C458E558-FE8C-4E07-8CCE-AC62240C4C1B}" type="presParOf" srcId="{63C9202E-127A-40BC-AF30-55244E7D3433}" destId="{9C70B136-57AB-453F-83B8-5EE1BFE80812}" srcOrd="0" destOrd="0" presId="urn:microsoft.com/office/officeart/2005/8/layout/hList7"/>
    <dgm:cxn modelId="{013AFB28-9C33-48EF-9377-CB95003DF97F}" type="presParOf" srcId="{63C9202E-127A-40BC-AF30-55244E7D3433}" destId="{2C29C3D7-4779-41FF-BD83-C4157C9CD8DA}" srcOrd="1" destOrd="0" presId="urn:microsoft.com/office/officeart/2005/8/layout/hList7"/>
    <dgm:cxn modelId="{66316C6C-6898-4627-80EC-6F06632A7419}" type="presParOf" srcId="{2C29C3D7-4779-41FF-BD83-C4157C9CD8DA}" destId="{0DF8944D-E699-468B-A3E3-8E0C3C28DD0F}" srcOrd="0" destOrd="0" presId="urn:microsoft.com/office/officeart/2005/8/layout/hList7"/>
    <dgm:cxn modelId="{75D5842B-CA3E-4507-A8B0-1CECBAB9BC93}" type="presParOf" srcId="{0DF8944D-E699-468B-A3E3-8E0C3C28DD0F}" destId="{D8333206-3429-40DE-87CD-9699356BCB7C}" srcOrd="0" destOrd="0" presId="urn:microsoft.com/office/officeart/2005/8/layout/hList7"/>
    <dgm:cxn modelId="{F1A622CF-BD2D-4479-B354-2975A9A8A8E1}" type="presParOf" srcId="{0DF8944D-E699-468B-A3E3-8E0C3C28DD0F}" destId="{2A4EDE65-27B0-4A01-BEE8-9B32B9E6037D}" srcOrd="1" destOrd="0" presId="urn:microsoft.com/office/officeart/2005/8/layout/hList7"/>
    <dgm:cxn modelId="{90A09D81-FC49-4BE1-8241-31F12D0998EC}" type="presParOf" srcId="{0DF8944D-E699-468B-A3E3-8E0C3C28DD0F}" destId="{108F659C-6DFE-4D5C-A7DC-7D1D995CE38E}" srcOrd="2" destOrd="0" presId="urn:microsoft.com/office/officeart/2005/8/layout/hList7"/>
    <dgm:cxn modelId="{CEA93622-2848-4E91-A20B-AF92AE461D97}" type="presParOf" srcId="{0DF8944D-E699-468B-A3E3-8E0C3C28DD0F}" destId="{7FD9CA6E-AA95-478B-9C24-7AC4953D6AAF}" srcOrd="3" destOrd="0" presId="urn:microsoft.com/office/officeart/2005/8/layout/hList7"/>
    <dgm:cxn modelId="{66F6D02E-9295-4984-8510-B241A533F3BC}" type="presParOf" srcId="{2C29C3D7-4779-41FF-BD83-C4157C9CD8DA}" destId="{F2846F4E-FD85-41B0-BFF4-F073796D1DAB}" srcOrd="1" destOrd="0" presId="urn:microsoft.com/office/officeart/2005/8/layout/hList7"/>
    <dgm:cxn modelId="{D9FAB9B3-CDF7-4F18-8128-5066625C8C86}" type="presParOf" srcId="{2C29C3D7-4779-41FF-BD83-C4157C9CD8DA}" destId="{2281796F-F582-4A4E-AF8A-44298861E60A}" srcOrd="2" destOrd="0" presId="urn:microsoft.com/office/officeart/2005/8/layout/hList7"/>
    <dgm:cxn modelId="{B9C32C51-4DF8-4E28-A242-5D9679A9E4D6}" type="presParOf" srcId="{2281796F-F582-4A4E-AF8A-44298861E60A}" destId="{CF3716DD-4966-4829-8D19-4C2672FAE274}" srcOrd="0" destOrd="0" presId="urn:microsoft.com/office/officeart/2005/8/layout/hList7"/>
    <dgm:cxn modelId="{8C7F3E91-DF6C-44FC-A522-1E6265580ACB}" type="presParOf" srcId="{2281796F-F582-4A4E-AF8A-44298861E60A}" destId="{A98768EB-F4C7-42C7-86D7-82C950CCFFE0}" srcOrd="1" destOrd="0" presId="urn:microsoft.com/office/officeart/2005/8/layout/hList7"/>
    <dgm:cxn modelId="{EE19B6D7-F4EF-4249-AB42-CF57F410ECAB}" type="presParOf" srcId="{2281796F-F582-4A4E-AF8A-44298861E60A}" destId="{06D10163-6C1C-4BA8-9142-0E51BB913E78}" srcOrd="2" destOrd="0" presId="urn:microsoft.com/office/officeart/2005/8/layout/hList7"/>
    <dgm:cxn modelId="{1231A648-D29B-4A28-B655-F7658A359ABA}" type="presParOf" srcId="{2281796F-F582-4A4E-AF8A-44298861E60A}" destId="{B0311AF5-D4DB-49F9-BFF5-9A32C9C7AF4B}" srcOrd="3" destOrd="0" presId="urn:microsoft.com/office/officeart/2005/8/layout/hList7"/>
    <dgm:cxn modelId="{D81E49A1-3DAA-44C4-85A7-2AF360C41BA1}" type="presParOf" srcId="{2C29C3D7-4779-41FF-BD83-C4157C9CD8DA}" destId="{2211BCA0-392B-4E21-8231-0468C9DAD3CE}" srcOrd="3" destOrd="0" presId="urn:microsoft.com/office/officeart/2005/8/layout/hList7"/>
    <dgm:cxn modelId="{1D5F1381-12E0-4D28-89BC-D093F646ACAF}" type="presParOf" srcId="{2C29C3D7-4779-41FF-BD83-C4157C9CD8DA}" destId="{DC85DA80-9368-4108-A3C6-9D38C5108C59}" srcOrd="4" destOrd="0" presId="urn:microsoft.com/office/officeart/2005/8/layout/hList7"/>
    <dgm:cxn modelId="{6BA1CA30-D108-44AF-996A-3327784A2FD7}" type="presParOf" srcId="{DC85DA80-9368-4108-A3C6-9D38C5108C59}" destId="{BC25F9BF-A72E-49E9-800B-FEAFF7E011FC}" srcOrd="0" destOrd="0" presId="urn:microsoft.com/office/officeart/2005/8/layout/hList7"/>
    <dgm:cxn modelId="{74325D2E-5092-4111-8679-208E1BEBB73E}" type="presParOf" srcId="{DC85DA80-9368-4108-A3C6-9D38C5108C59}" destId="{FE88E79F-7552-4243-A964-09B6FE860325}" srcOrd="1" destOrd="0" presId="urn:microsoft.com/office/officeart/2005/8/layout/hList7"/>
    <dgm:cxn modelId="{71283DFD-2BE8-45B8-AF23-64AE6BA817C2}" type="presParOf" srcId="{DC85DA80-9368-4108-A3C6-9D38C5108C59}" destId="{459EAA3E-EC9E-41AC-89C0-1395B0CF448E}" srcOrd="2" destOrd="0" presId="urn:microsoft.com/office/officeart/2005/8/layout/hList7"/>
    <dgm:cxn modelId="{A40727A4-EB9F-450E-ACF0-73196303A4C7}" type="presParOf" srcId="{DC85DA80-9368-4108-A3C6-9D38C5108C59}" destId="{3541D964-4142-4600-A177-037EBF6E9234}" srcOrd="3" destOrd="0" presId="urn:microsoft.com/office/officeart/2005/8/layout/hList7"/>
    <dgm:cxn modelId="{4EE38E21-8A2F-4A78-B812-7C96DA7B6743}" type="presParOf" srcId="{2C29C3D7-4779-41FF-BD83-C4157C9CD8DA}" destId="{EEC6BC07-F2A7-4D50-B802-D83E40866FE9}" srcOrd="5" destOrd="0" presId="urn:microsoft.com/office/officeart/2005/8/layout/hList7"/>
    <dgm:cxn modelId="{378FE3D5-91CD-4709-9EF2-9768720EF7B7}" type="presParOf" srcId="{2C29C3D7-4779-41FF-BD83-C4157C9CD8DA}" destId="{DDEC16F6-9C1B-47CD-9D6C-31C2E0BC3FF2}" srcOrd="6" destOrd="0" presId="urn:microsoft.com/office/officeart/2005/8/layout/hList7"/>
    <dgm:cxn modelId="{068674B0-4870-4B84-B092-9E4D0A62AFB5}" type="presParOf" srcId="{DDEC16F6-9C1B-47CD-9D6C-31C2E0BC3FF2}" destId="{22F09B8B-3FA7-483C-A47E-17A705A00061}" srcOrd="0" destOrd="0" presId="urn:microsoft.com/office/officeart/2005/8/layout/hList7"/>
    <dgm:cxn modelId="{CBFD2FAB-11F2-4DC1-8872-492678906A59}" type="presParOf" srcId="{DDEC16F6-9C1B-47CD-9D6C-31C2E0BC3FF2}" destId="{D53D31AB-97EE-42C5-905A-6FCF7CD7D634}" srcOrd="1" destOrd="0" presId="urn:microsoft.com/office/officeart/2005/8/layout/hList7"/>
    <dgm:cxn modelId="{50137611-9742-496E-9945-3A68EAD7BF35}" type="presParOf" srcId="{DDEC16F6-9C1B-47CD-9D6C-31C2E0BC3FF2}" destId="{61B54FA5-4133-449A-AFB3-CA74FABDF1B7}" srcOrd="2" destOrd="0" presId="urn:microsoft.com/office/officeart/2005/8/layout/hList7"/>
    <dgm:cxn modelId="{B64D2A48-9BD4-43BF-AA18-3F0FADD9AC75}" type="presParOf" srcId="{DDEC16F6-9C1B-47CD-9D6C-31C2E0BC3FF2}" destId="{6BD35902-1E20-4B18-857F-B170F9C125B8}" srcOrd="3" destOrd="0" presId="urn:microsoft.com/office/officeart/2005/8/layout/hList7"/>
    <dgm:cxn modelId="{97A7BB0B-5641-4AF3-AF89-02650EB29CD7}" type="presParOf" srcId="{2C29C3D7-4779-41FF-BD83-C4157C9CD8DA}" destId="{0A5F2CE5-DD55-4AB9-868C-1C3135BEBAA3}" srcOrd="7" destOrd="0" presId="urn:microsoft.com/office/officeart/2005/8/layout/hList7"/>
    <dgm:cxn modelId="{ED9968D7-97AD-4238-A448-BAE8E76E6092}" type="presParOf" srcId="{2C29C3D7-4779-41FF-BD83-C4157C9CD8DA}" destId="{FCE97857-16C8-4CF5-B3E2-666B14947497}" srcOrd="8" destOrd="0" presId="urn:microsoft.com/office/officeart/2005/8/layout/hList7"/>
    <dgm:cxn modelId="{F1798A84-04EB-4004-8C30-FB19D3952F57}" type="presParOf" srcId="{FCE97857-16C8-4CF5-B3E2-666B14947497}" destId="{94E09F43-0502-42F8-9C34-CF1B77B7BA4C}" srcOrd="0" destOrd="0" presId="urn:microsoft.com/office/officeart/2005/8/layout/hList7"/>
    <dgm:cxn modelId="{34D06222-0C53-4CEE-B758-A23A06FD1AF0}" type="presParOf" srcId="{FCE97857-16C8-4CF5-B3E2-666B14947497}" destId="{728F30FE-C745-44CF-9DD2-6235FAAD00DA}" srcOrd="1" destOrd="0" presId="urn:microsoft.com/office/officeart/2005/8/layout/hList7"/>
    <dgm:cxn modelId="{9B61EF2D-BDD5-4C53-A20F-65710F1095E5}" type="presParOf" srcId="{FCE97857-16C8-4CF5-B3E2-666B14947497}" destId="{FB129FA7-05AC-41C6-8F7E-8F73351D681E}" srcOrd="2" destOrd="0" presId="urn:microsoft.com/office/officeart/2005/8/layout/hList7"/>
    <dgm:cxn modelId="{0AEA7D38-8042-4AE4-ADAC-2A54053834B0}" type="presParOf" srcId="{FCE97857-16C8-4CF5-B3E2-666B14947497}" destId="{FDD99C0F-A9F8-4330-A100-F7661B7D130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C30E2-AD7A-4313-A301-ACF39716D85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D34F88-B354-4069-AA84-59EF8FABA43E}">
      <dgm:prSet phldrT="[Tekst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koordynacja  usług  na poziomie gminy, np. CUS</a:t>
          </a:r>
        </a:p>
      </dgm:t>
    </dgm:pt>
    <dgm:pt modelId="{54B89621-6920-40FD-9BAD-563891F6BA30}" type="parTrans" cxnId="{0E35910B-C10D-4576-8F6E-8C9CCA837A39}">
      <dgm:prSet/>
      <dgm:spPr/>
      <dgm:t>
        <a:bodyPr/>
        <a:lstStyle/>
        <a:p>
          <a:endParaRPr lang="pl-PL"/>
        </a:p>
      </dgm:t>
    </dgm:pt>
    <dgm:pt modelId="{767D09BA-35F6-405B-ADE4-6C6DF29DADCF}" type="sibTrans" cxnId="{0E35910B-C10D-4576-8F6E-8C9CCA837A39}">
      <dgm:prSet/>
      <dgm:spPr/>
      <dgm:t>
        <a:bodyPr/>
        <a:lstStyle/>
        <a:p>
          <a:endParaRPr lang="pl-PL"/>
        </a:p>
      </dgm:t>
    </dgm:pt>
    <dgm:pt modelId="{2F7F719F-4BCA-42FE-8F4B-568B4F6301FA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rozwój usług społecznych świadczonych w formie usług środowiskowych,  w tym rozwój  usług opiekuńczych, usług sąsiedzkich, opieki </a:t>
          </a:r>
          <a:r>
            <a:rPr lang="pl-PL" dirty="0" err="1"/>
            <a:t>wytchnieniowej</a:t>
          </a:r>
          <a:endParaRPr lang="pl-PL" dirty="0"/>
        </a:p>
      </dgm:t>
    </dgm:pt>
    <dgm:pt modelId="{C30664F9-30E8-4FDF-B219-8D77C90722CB}" type="parTrans" cxnId="{533D8A19-961B-4B38-AAC9-BB683E7164D8}">
      <dgm:prSet/>
      <dgm:spPr/>
      <dgm:t>
        <a:bodyPr/>
        <a:lstStyle/>
        <a:p>
          <a:endParaRPr lang="pl-PL"/>
        </a:p>
      </dgm:t>
    </dgm:pt>
    <dgm:pt modelId="{4AE2312C-1E55-4AF3-BC7B-B827E24BCCD0}" type="sibTrans" cxnId="{533D8A19-961B-4B38-AAC9-BB683E7164D8}">
      <dgm:prSet/>
      <dgm:spPr/>
      <dgm:t>
        <a:bodyPr/>
        <a:lstStyle/>
        <a:p>
          <a:endParaRPr lang="pl-PL"/>
        </a:p>
      </dgm:t>
    </dgm:pt>
    <dgm:pt modelId="{338034C9-DB3F-4644-8549-FC300FAFDA33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rozwój mieszkań wspomaganych z </a:t>
          </a:r>
          <a:r>
            <a:rPr lang="pl-PL"/>
            <a:t>koszykiem usług,</a:t>
          </a:r>
          <a:endParaRPr lang="pl-PL" dirty="0"/>
        </a:p>
        <a:p>
          <a:pPr>
            <a:buFont typeface="Symbol" panose="05050102010706020507" pitchFamily="18" charset="2"/>
            <a:buChar char=""/>
          </a:pPr>
          <a:r>
            <a:rPr lang="pl-PL" dirty="0"/>
            <a:t>rozwój mieszkalnictwa w oparciu o model „Najpierw mieszkanie”   </a:t>
          </a:r>
        </a:p>
      </dgm:t>
    </dgm:pt>
    <dgm:pt modelId="{D4D7FB2E-02BD-4391-9035-5D61B3AD524F}" type="parTrans" cxnId="{52909F0A-1A05-4A4E-8DBF-A334E933966E}">
      <dgm:prSet/>
      <dgm:spPr/>
      <dgm:t>
        <a:bodyPr/>
        <a:lstStyle/>
        <a:p>
          <a:endParaRPr lang="pl-PL"/>
        </a:p>
      </dgm:t>
    </dgm:pt>
    <dgm:pt modelId="{EBD712F5-221E-4FA8-BA8A-949688C7D44A}" type="sibTrans" cxnId="{52909F0A-1A05-4A4E-8DBF-A334E933966E}">
      <dgm:prSet/>
      <dgm:spPr/>
      <dgm:t>
        <a:bodyPr/>
        <a:lstStyle/>
        <a:p>
          <a:endParaRPr lang="pl-PL"/>
        </a:p>
      </dgm:t>
    </dgm:pt>
    <dgm:pt modelId="{E4530F05-B59D-47A0-986E-8A3D4993BE7E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asystencja osobista dla osób z niepełnosprawnościami</a:t>
          </a:r>
        </a:p>
      </dgm:t>
    </dgm:pt>
    <dgm:pt modelId="{879A988F-973E-46A8-B036-5077BAB84627}" type="parTrans" cxnId="{9A4922A7-D272-471B-9846-313547F60943}">
      <dgm:prSet/>
      <dgm:spPr/>
      <dgm:t>
        <a:bodyPr/>
        <a:lstStyle/>
        <a:p>
          <a:endParaRPr lang="pl-PL"/>
        </a:p>
      </dgm:t>
    </dgm:pt>
    <dgm:pt modelId="{1EB181B5-46AF-4E97-8697-6E1829BC9D07}" type="sibTrans" cxnId="{9A4922A7-D272-471B-9846-313547F60943}">
      <dgm:prSet/>
      <dgm:spPr/>
      <dgm:t>
        <a:bodyPr/>
        <a:lstStyle/>
        <a:p>
          <a:endParaRPr lang="pl-PL"/>
        </a:p>
      </dgm:t>
    </dgm:pt>
    <dgm:pt modelId="{8BCB10A4-34C1-464B-AF37-4D6408E7BFDF}" type="pres">
      <dgm:prSet presAssocID="{023C30E2-AD7A-4313-A301-ACF39716D856}" presName="linearFlow" presStyleCnt="0">
        <dgm:presLayoutVars>
          <dgm:dir/>
          <dgm:resizeHandles val="exact"/>
        </dgm:presLayoutVars>
      </dgm:prSet>
      <dgm:spPr/>
    </dgm:pt>
    <dgm:pt modelId="{26CE1BCC-F27B-463B-A5D4-BA2E37C224DD}" type="pres">
      <dgm:prSet presAssocID="{46D34F88-B354-4069-AA84-59EF8FABA43E}" presName="composite" presStyleCnt="0"/>
      <dgm:spPr/>
    </dgm:pt>
    <dgm:pt modelId="{32B9EB91-07EE-465B-8D4A-E60AB75554CE}" type="pres">
      <dgm:prSet presAssocID="{46D34F88-B354-4069-AA84-59EF8FABA43E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łączenia"/>
        </a:ext>
      </dgm:extLst>
    </dgm:pt>
    <dgm:pt modelId="{B1FBB52B-921B-487D-9AA4-EC5AC5C201D3}" type="pres">
      <dgm:prSet presAssocID="{46D34F88-B354-4069-AA84-59EF8FABA43E}" presName="txShp" presStyleLbl="node1" presStyleIdx="0" presStyleCnt="4" custLinFactNeighborX="-240" custLinFactNeighborY="-3550">
        <dgm:presLayoutVars>
          <dgm:bulletEnabled val="1"/>
        </dgm:presLayoutVars>
      </dgm:prSet>
      <dgm:spPr/>
    </dgm:pt>
    <dgm:pt modelId="{F2BBF494-D81F-456F-8340-57519A2ED3AB}" type="pres">
      <dgm:prSet presAssocID="{767D09BA-35F6-405B-ADE4-6C6DF29DADCF}" presName="spacing" presStyleCnt="0"/>
      <dgm:spPr/>
    </dgm:pt>
    <dgm:pt modelId="{73977295-016F-4D94-BB28-F0D8859393C5}" type="pres">
      <dgm:prSet presAssocID="{2F7F719F-4BCA-42FE-8F4B-568B4F6301FA}" presName="composite" presStyleCnt="0"/>
      <dgm:spPr/>
    </dgm:pt>
    <dgm:pt modelId="{1EA89B91-D9FB-44CE-BE24-13B1C5C5182B}" type="pres">
      <dgm:prSet presAssocID="{2F7F719F-4BCA-42FE-8F4B-568B4F6301FA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ężczyzna z laską"/>
        </a:ext>
      </dgm:extLst>
    </dgm:pt>
    <dgm:pt modelId="{27B283B0-5669-49D6-921D-EE80459925F7}" type="pres">
      <dgm:prSet presAssocID="{2F7F719F-4BCA-42FE-8F4B-568B4F6301FA}" presName="txShp" presStyleLbl="node1" presStyleIdx="1" presStyleCnt="4">
        <dgm:presLayoutVars>
          <dgm:bulletEnabled val="1"/>
        </dgm:presLayoutVars>
      </dgm:prSet>
      <dgm:spPr/>
    </dgm:pt>
    <dgm:pt modelId="{7ACC4B04-1FBF-46DF-A724-4342CC954459}" type="pres">
      <dgm:prSet presAssocID="{4AE2312C-1E55-4AF3-BC7B-B827E24BCCD0}" presName="spacing" presStyleCnt="0"/>
      <dgm:spPr/>
    </dgm:pt>
    <dgm:pt modelId="{B1605072-80C3-4D49-96E9-E8C7D4477DEF}" type="pres">
      <dgm:prSet presAssocID="{338034C9-DB3F-4644-8549-FC300FAFDA33}" presName="composite" presStyleCnt="0"/>
      <dgm:spPr/>
    </dgm:pt>
    <dgm:pt modelId="{0C8DDE4D-40CF-4B17-B778-8065458187C4}" type="pres">
      <dgm:prSet presAssocID="{338034C9-DB3F-4644-8549-FC300FAFDA33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dynek"/>
        </a:ext>
      </dgm:extLst>
    </dgm:pt>
    <dgm:pt modelId="{B77E2B67-DA3A-40F2-8BBD-9F8045CEABC8}" type="pres">
      <dgm:prSet presAssocID="{338034C9-DB3F-4644-8549-FC300FAFDA33}" presName="txShp" presStyleLbl="node1" presStyleIdx="2" presStyleCnt="4" custLinFactNeighborX="118" custLinFactNeighborY="-1745">
        <dgm:presLayoutVars>
          <dgm:bulletEnabled val="1"/>
        </dgm:presLayoutVars>
      </dgm:prSet>
      <dgm:spPr/>
    </dgm:pt>
    <dgm:pt modelId="{988AA212-D3B6-4E06-883A-D5351EE85A7B}" type="pres">
      <dgm:prSet presAssocID="{EBD712F5-221E-4FA8-BA8A-949688C7D44A}" presName="spacing" presStyleCnt="0"/>
      <dgm:spPr/>
    </dgm:pt>
    <dgm:pt modelId="{AA99B5AF-43FC-4338-A1FA-C53C5ABC47FD}" type="pres">
      <dgm:prSet presAssocID="{E4530F05-B59D-47A0-986E-8A3D4993BE7E}" presName="composite" presStyleCnt="0"/>
      <dgm:spPr/>
    </dgm:pt>
    <dgm:pt modelId="{00259EEA-2017-448B-84CB-20EE7D6D2137}" type="pres">
      <dgm:prSet presAssocID="{E4530F05-B59D-47A0-986E-8A3D4993BE7E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wszechny dostęp"/>
        </a:ext>
      </dgm:extLst>
    </dgm:pt>
    <dgm:pt modelId="{704727C9-351F-4500-82F9-3BF7A6D33449}" type="pres">
      <dgm:prSet presAssocID="{E4530F05-B59D-47A0-986E-8A3D4993BE7E}" presName="txShp" presStyleLbl="node1" presStyleIdx="3" presStyleCnt="4">
        <dgm:presLayoutVars>
          <dgm:bulletEnabled val="1"/>
        </dgm:presLayoutVars>
      </dgm:prSet>
      <dgm:spPr/>
    </dgm:pt>
  </dgm:ptLst>
  <dgm:cxnLst>
    <dgm:cxn modelId="{52909F0A-1A05-4A4E-8DBF-A334E933966E}" srcId="{023C30E2-AD7A-4313-A301-ACF39716D856}" destId="{338034C9-DB3F-4644-8549-FC300FAFDA33}" srcOrd="2" destOrd="0" parTransId="{D4D7FB2E-02BD-4391-9035-5D61B3AD524F}" sibTransId="{EBD712F5-221E-4FA8-BA8A-949688C7D44A}"/>
    <dgm:cxn modelId="{0E35910B-C10D-4576-8F6E-8C9CCA837A39}" srcId="{023C30E2-AD7A-4313-A301-ACF39716D856}" destId="{46D34F88-B354-4069-AA84-59EF8FABA43E}" srcOrd="0" destOrd="0" parTransId="{54B89621-6920-40FD-9BAD-563891F6BA30}" sibTransId="{767D09BA-35F6-405B-ADE4-6C6DF29DADCF}"/>
    <dgm:cxn modelId="{533D8A19-961B-4B38-AAC9-BB683E7164D8}" srcId="{023C30E2-AD7A-4313-A301-ACF39716D856}" destId="{2F7F719F-4BCA-42FE-8F4B-568B4F6301FA}" srcOrd="1" destOrd="0" parTransId="{C30664F9-30E8-4FDF-B219-8D77C90722CB}" sibTransId="{4AE2312C-1E55-4AF3-BC7B-B827E24BCCD0}"/>
    <dgm:cxn modelId="{AEEFA83B-80E2-4753-9415-CEE38B472C87}" type="presOf" srcId="{46D34F88-B354-4069-AA84-59EF8FABA43E}" destId="{B1FBB52B-921B-487D-9AA4-EC5AC5C201D3}" srcOrd="0" destOrd="0" presId="urn:microsoft.com/office/officeart/2005/8/layout/vList3"/>
    <dgm:cxn modelId="{1339EA3C-715C-4071-AA57-7B2ECA9DE54B}" type="presOf" srcId="{338034C9-DB3F-4644-8549-FC300FAFDA33}" destId="{B77E2B67-DA3A-40F2-8BBD-9F8045CEABC8}" srcOrd="0" destOrd="0" presId="urn:microsoft.com/office/officeart/2005/8/layout/vList3"/>
    <dgm:cxn modelId="{2F38D290-16D0-4287-8BC9-9FDEC083D8B3}" type="presOf" srcId="{E4530F05-B59D-47A0-986E-8A3D4993BE7E}" destId="{704727C9-351F-4500-82F9-3BF7A6D33449}" srcOrd="0" destOrd="0" presId="urn:microsoft.com/office/officeart/2005/8/layout/vList3"/>
    <dgm:cxn modelId="{9A4922A7-D272-471B-9846-313547F60943}" srcId="{023C30E2-AD7A-4313-A301-ACF39716D856}" destId="{E4530F05-B59D-47A0-986E-8A3D4993BE7E}" srcOrd="3" destOrd="0" parTransId="{879A988F-973E-46A8-B036-5077BAB84627}" sibTransId="{1EB181B5-46AF-4E97-8697-6E1829BC9D07}"/>
    <dgm:cxn modelId="{29546FC2-5C2F-47C4-A10B-EE5FC1BCF656}" type="presOf" srcId="{2F7F719F-4BCA-42FE-8F4B-568B4F6301FA}" destId="{27B283B0-5669-49D6-921D-EE80459925F7}" srcOrd="0" destOrd="0" presId="urn:microsoft.com/office/officeart/2005/8/layout/vList3"/>
    <dgm:cxn modelId="{29F3C1F4-56B8-4040-B717-694DD0D8E604}" type="presOf" srcId="{023C30E2-AD7A-4313-A301-ACF39716D856}" destId="{8BCB10A4-34C1-464B-AF37-4D6408E7BFDF}" srcOrd="0" destOrd="0" presId="urn:microsoft.com/office/officeart/2005/8/layout/vList3"/>
    <dgm:cxn modelId="{4D38233C-5BD0-425C-B3E4-FD0606E80887}" type="presParOf" srcId="{8BCB10A4-34C1-464B-AF37-4D6408E7BFDF}" destId="{26CE1BCC-F27B-463B-A5D4-BA2E37C224DD}" srcOrd="0" destOrd="0" presId="urn:microsoft.com/office/officeart/2005/8/layout/vList3"/>
    <dgm:cxn modelId="{F151F94D-A4B2-475B-BC6D-F09EA0492E42}" type="presParOf" srcId="{26CE1BCC-F27B-463B-A5D4-BA2E37C224DD}" destId="{32B9EB91-07EE-465B-8D4A-E60AB75554CE}" srcOrd="0" destOrd="0" presId="urn:microsoft.com/office/officeart/2005/8/layout/vList3"/>
    <dgm:cxn modelId="{D384BDE4-FB85-4696-85FB-FA8E0A04D7BB}" type="presParOf" srcId="{26CE1BCC-F27B-463B-A5D4-BA2E37C224DD}" destId="{B1FBB52B-921B-487D-9AA4-EC5AC5C201D3}" srcOrd="1" destOrd="0" presId="urn:microsoft.com/office/officeart/2005/8/layout/vList3"/>
    <dgm:cxn modelId="{027F1E63-2B50-4D69-951B-320CA588A29B}" type="presParOf" srcId="{8BCB10A4-34C1-464B-AF37-4D6408E7BFDF}" destId="{F2BBF494-D81F-456F-8340-57519A2ED3AB}" srcOrd="1" destOrd="0" presId="urn:microsoft.com/office/officeart/2005/8/layout/vList3"/>
    <dgm:cxn modelId="{85760430-924F-49B8-9D7F-70F2088A1568}" type="presParOf" srcId="{8BCB10A4-34C1-464B-AF37-4D6408E7BFDF}" destId="{73977295-016F-4D94-BB28-F0D8859393C5}" srcOrd="2" destOrd="0" presId="urn:microsoft.com/office/officeart/2005/8/layout/vList3"/>
    <dgm:cxn modelId="{4064391C-C128-4A1E-9862-6824D20A235B}" type="presParOf" srcId="{73977295-016F-4D94-BB28-F0D8859393C5}" destId="{1EA89B91-D9FB-44CE-BE24-13B1C5C5182B}" srcOrd="0" destOrd="0" presId="urn:microsoft.com/office/officeart/2005/8/layout/vList3"/>
    <dgm:cxn modelId="{8EFFB9C2-C92E-4483-9D14-96DEC843089A}" type="presParOf" srcId="{73977295-016F-4D94-BB28-F0D8859393C5}" destId="{27B283B0-5669-49D6-921D-EE80459925F7}" srcOrd="1" destOrd="0" presId="urn:microsoft.com/office/officeart/2005/8/layout/vList3"/>
    <dgm:cxn modelId="{35DE56EF-E248-4D49-8386-A22F1A24B7C1}" type="presParOf" srcId="{8BCB10A4-34C1-464B-AF37-4D6408E7BFDF}" destId="{7ACC4B04-1FBF-46DF-A724-4342CC954459}" srcOrd="3" destOrd="0" presId="urn:microsoft.com/office/officeart/2005/8/layout/vList3"/>
    <dgm:cxn modelId="{7BDE99AB-7CE1-4C6F-976F-3E3C4B4F05D3}" type="presParOf" srcId="{8BCB10A4-34C1-464B-AF37-4D6408E7BFDF}" destId="{B1605072-80C3-4D49-96E9-E8C7D4477DEF}" srcOrd="4" destOrd="0" presId="urn:microsoft.com/office/officeart/2005/8/layout/vList3"/>
    <dgm:cxn modelId="{57C4B4D4-3AD2-4899-8397-37BAFC3DB2A2}" type="presParOf" srcId="{B1605072-80C3-4D49-96E9-E8C7D4477DEF}" destId="{0C8DDE4D-40CF-4B17-B778-8065458187C4}" srcOrd="0" destOrd="0" presId="urn:microsoft.com/office/officeart/2005/8/layout/vList3"/>
    <dgm:cxn modelId="{E5CBF096-24C0-488A-927C-E87D83A38530}" type="presParOf" srcId="{B1605072-80C3-4D49-96E9-E8C7D4477DEF}" destId="{B77E2B67-DA3A-40F2-8BBD-9F8045CEABC8}" srcOrd="1" destOrd="0" presId="urn:microsoft.com/office/officeart/2005/8/layout/vList3"/>
    <dgm:cxn modelId="{E6CB29A3-73AD-443F-91A0-FA0F7B619741}" type="presParOf" srcId="{8BCB10A4-34C1-464B-AF37-4D6408E7BFDF}" destId="{988AA212-D3B6-4E06-883A-D5351EE85A7B}" srcOrd="5" destOrd="0" presId="urn:microsoft.com/office/officeart/2005/8/layout/vList3"/>
    <dgm:cxn modelId="{4D2AAA71-D0BD-4A3F-827E-9325475D2D9B}" type="presParOf" srcId="{8BCB10A4-34C1-464B-AF37-4D6408E7BFDF}" destId="{AA99B5AF-43FC-4338-A1FA-C53C5ABC47FD}" srcOrd="6" destOrd="0" presId="urn:microsoft.com/office/officeart/2005/8/layout/vList3"/>
    <dgm:cxn modelId="{65808560-2143-4FBA-9256-2CC26580DEE8}" type="presParOf" srcId="{AA99B5AF-43FC-4338-A1FA-C53C5ABC47FD}" destId="{00259EEA-2017-448B-84CB-20EE7D6D2137}" srcOrd="0" destOrd="0" presId="urn:microsoft.com/office/officeart/2005/8/layout/vList3"/>
    <dgm:cxn modelId="{552402A2-8E72-4C2A-A7B5-DB992F80BDC0}" type="presParOf" srcId="{AA99B5AF-43FC-4338-A1FA-C53C5ABC47FD}" destId="{704727C9-351F-4500-82F9-3BF7A6D334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C30E2-AD7A-4313-A301-ACF39716D85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D34F88-B354-4069-AA84-59EF8FABA43E}">
      <dgm:prSet phldrT="[Tekst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przekształcanie stacjonarnych placówek opieki długoterminowej w placówki realizujące usługi środowiskowe</a:t>
          </a:r>
        </a:p>
      </dgm:t>
    </dgm:pt>
    <dgm:pt modelId="{54B89621-6920-40FD-9BAD-563891F6BA30}" type="parTrans" cxnId="{0E35910B-C10D-4576-8F6E-8C9CCA837A39}">
      <dgm:prSet/>
      <dgm:spPr/>
      <dgm:t>
        <a:bodyPr/>
        <a:lstStyle/>
        <a:p>
          <a:endParaRPr lang="pl-PL"/>
        </a:p>
      </dgm:t>
    </dgm:pt>
    <dgm:pt modelId="{767D09BA-35F6-405B-ADE4-6C6DF29DADCF}" type="sibTrans" cxnId="{0E35910B-C10D-4576-8F6E-8C9CCA837A39}">
      <dgm:prSet/>
      <dgm:spPr/>
      <dgm:t>
        <a:bodyPr/>
        <a:lstStyle/>
        <a:p>
          <a:endParaRPr lang="pl-PL"/>
        </a:p>
      </dgm:t>
    </dgm:pt>
    <dgm:pt modelId="{32553666-7F58-4197-952C-070528C54DFB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badanie możliwości usamodzielnienia</a:t>
          </a:r>
        </a:p>
        <a:p>
          <a:pPr>
            <a:buFont typeface="Symbol" panose="05050102010706020507" pitchFamily="18" charset="2"/>
            <a:buChar char=""/>
          </a:pPr>
          <a:r>
            <a:rPr lang="pl-PL" dirty="0"/>
            <a:t>zmiana standardów świadczenia usług stacjonarnej opieki długoterminowej  - zapewnienie pokoi 1-osobowych (</a:t>
          </a:r>
          <a:r>
            <a:rPr lang="pl-PL"/>
            <a:t>w miarę </a:t>
          </a:r>
          <a:r>
            <a:rPr lang="pl-PL" dirty="0"/>
            <a:t>możliwości) </a:t>
          </a:r>
        </a:p>
      </dgm:t>
    </dgm:pt>
    <dgm:pt modelId="{C590DD2A-463A-4745-B09A-C4F78F3D400E}" type="parTrans" cxnId="{473F36EA-7E29-40B0-974C-6B17AEDBF79C}">
      <dgm:prSet/>
      <dgm:spPr/>
      <dgm:t>
        <a:bodyPr/>
        <a:lstStyle/>
        <a:p>
          <a:endParaRPr lang="pl-PL"/>
        </a:p>
      </dgm:t>
    </dgm:pt>
    <dgm:pt modelId="{BD0D7E7D-5117-4682-BF47-632CA802E78D}" type="sibTrans" cxnId="{473F36EA-7E29-40B0-974C-6B17AEDBF79C}">
      <dgm:prSet/>
      <dgm:spPr/>
      <dgm:t>
        <a:bodyPr/>
        <a:lstStyle/>
        <a:p>
          <a:endParaRPr lang="pl-PL"/>
        </a:p>
      </dgm:t>
    </dgm:pt>
    <dgm:pt modelId="{8D0652A7-B0E6-4445-8207-5D158A00B795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rozwój rodzinnych form pieczy zastępczej </a:t>
          </a:r>
        </a:p>
      </dgm:t>
    </dgm:pt>
    <dgm:pt modelId="{2903D2D9-FDF8-4E30-883D-74DB67BCF11A}" type="parTrans" cxnId="{BAAAE51C-944D-47CD-AD23-DCD125AA8FB1}">
      <dgm:prSet/>
      <dgm:spPr/>
      <dgm:t>
        <a:bodyPr/>
        <a:lstStyle/>
        <a:p>
          <a:endParaRPr lang="pl-PL"/>
        </a:p>
      </dgm:t>
    </dgm:pt>
    <dgm:pt modelId="{5B8EB7EC-ED72-494E-9DE7-DC3AE0CC4150}" type="sibTrans" cxnId="{BAAAE51C-944D-47CD-AD23-DCD125AA8FB1}">
      <dgm:prSet/>
      <dgm:spPr/>
      <dgm:t>
        <a:bodyPr/>
        <a:lstStyle/>
        <a:p>
          <a:endParaRPr lang="pl-PL"/>
        </a:p>
      </dgm:t>
    </dgm:pt>
    <dgm:pt modelId="{5008A247-7811-464B-93EF-AEA94E699F66}">
      <dgm:prSet phldrT="[Tekst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pl-PL" dirty="0"/>
            <a:t>upowszechnianie i rozwój centrów opiekuńczo – mieszkalnych, rodzinnych domów pomocy, ośrodków wsparcia z miejscami całodobowymi</a:t>
          </a:r>
        </a:p>
      </dgm:t>
    </dgm:pt>
    <dgm:pt modelId="{6ABA16DD-58E7-4D87-8460-E13F0771F6D5}" type="parTrans" cxnId="{3B1316D7-ADD6-4179-8CA3-B2316BC7F1F7}">
      <dgm:prSet/>
      <dgm:spPr/>
      <dgm:t>
        <a:bodyPr/>
        <a:lstStyle/>
        <a:p>
          <a:endParaRPr lang="pl-PL"/>
        </a:p>
      </dgm:t>
    </dgm:pt>
    <dgm:pt modelId="{449FE98D-5BFB-4446-BCCC-2ADF64395069}" type="sibTrans" cxnId="{3B1316D7-ADD6-4179-8CA3-B2316BC7F1F7}">
      <dgm:prSet/>
      <dgm:spPr/>
      <dgm:t>
        <a:bodyPr/>
        <a:lstStyle/>
        <a:p>
          <a:endParaRPr lang="pl-PL"/>
        </a:p>
      </dgm:t>
    </dgm:pt>
    <dgm:pt modelId="{8BCB10A4-34C1-464B-AF37-4D6408E7BFDF}" type="pres">
      <dgm:prSet presAssocID="{023C30E2-AD7A-4313-A301-ACF39716D856}" presName="linearFlow" presStyleCnt="0">
        <dgm:presLayoutVars>
          <dgm:dir/>
          <dgm:resizeHandles val="exact"/>
        </dgm:presLayoutVars>
      </dgm:prSet>
      <dgm:spPr/>
    </dgm:pt>
    <dgm:pt modelId="{58055FA7-0FFD-4B6C-A97F-AE3AB5366562}" type="pres">
      <dgm:prSet presAssocID="{5008A247-7811-464B-93EF-AEA94E699F66}" presName="composite" presStyleCnt="0"/>
      <dgm:spPr/>
    </dgm:pt>
    <dgm:pt modelId="{03379AF3-BEBF-4D7F-A3CB-5BF798957644}" type="pres">
      <dgm:prSet presAssocID="{5008A247-7811-464B-93EF-AEA94E699F66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6FDDF8EC-91AA-45FD-A76F-AE32DD0F3C3E}" type="pres">
      <dgm:prSet presAssocID="{5008A247-7811-464B-93EF-AEA94E699F66}" presName="txShp" presStyleLbl="node1" presStyleIdx="0" presStyleCnt="4">
        <dgm:presLayoutVars>
          <dgm:bulletEnabled val="1"/>
        </dgm:presLayoutVars>
      </dgm:prSet>
      <dgm:spPr/>
    </dgm:pt>
    <dgm:pt modelId="{70BC3649-D6A4-44C4-851B-A8DF6F730770}" type="pres">
      <dgm:prSet presAssocID="{449FE98D-5BFB-4446-BCCC-2ADF64395069}" presName="spacing" presStyleCnt="0"/>
      <dgm:spPr/>
    </dgm:pt>
    <dgm:pt modelId="{26CE1BCC-F27B-463B-A5D4-BA2E37C224DD}" type="pres">
      <dgm:prSet presAssocID="{46D34F88-B354-4069-AA84-59EF8FABA43E}" presName="composite" presStyleCnt="0"/>
      <dgm:spPr/>
    </dgm:pt>
    <dgm:pt modelId="{32B9EB91-07EE-465B-8D4A-E60AB75554CE}" type="pres">
      <dgm:prSet presAssocID="{46D34F88-B354-4069-AA84-59EF8FABA43E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oła"/>
        </a:ext>
      </dgm:extLst>
    </dgm:pt>
    <dgm:pt modelId="{B1FBB52B-921B-487D-9AA4-EC5AC5C201D3}" type="pres">
      <dgm:prSet presAssocID="{46D34F88-B354-4069-AA84-59EF8FABA43E}" presName="txShp" presStyleLbl="node1" presStyleIdx="1" presStyleCnt="4" custLinFactNeighborX="-240" custLinFactNeighborY="-3550">
        <dgm:presLayoutVars>
          <dgm:bulletEnabled val="1"/>
        </dgm:presLayoutVars>
      </dgm:prSet>
      <dgm:spPr/>
    </dgm:pt>
    <dgm:pt modelId="{F2BBF494-D81F-456F-8340-57519A2ED3AB}" type="pres">
      <dgm:prSet presAssocID="{767D09BA-35F6-405B-ADE4-6C6DF29DADCF}" presName="spacing" presStyleCnt="0"/>
      <dgm:spPr/>
    </dgm:pt>
    <dgm:pt modelId="{C83AD70E-DE95-431F-AA78-414196785037}" type="pres">
      <dgm:prSet presAssocID="{32553666-7F58-4197-952C-070528C54DFB}" presName="composite" presStyleCnt="0"/>
      <dgm:spPr/>
    </dgm:pt>
    <dgm:pt modelId="{BE9028BC-381F-4562-84D2-D2D57E864D00}" type="pres">
      <dgm:prSet presAssocID="{32553666-7F58-4197-952C-070528C54DFB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"/>
        </a:ext>
      </dgm:extLst>
    </dgm:pt>
    <dgm:pt modelId="{AF947EA8-3579-4391-9458-38B95038DE42}" type="pres">
      <dgm:prSet presAssocID="{32553666-7F58-4197-952C-070528C54DFB}" presName="txShp" presStyleLbl="node1" presStyleIdx="2" presStyleCnt="4">
        <dgm:presLayoutVars>
          <dgm:bulletEnabled val="1"/>
        </dgm:presLayoutVars>
      </dgm:prSet>
      <dgm:spPr/>
    </dgm:pt>
    <dgm:pt modelId="{E3BCC91F-EAC9-4221-B7E3-CE0ECA4A1AC4}" type="pres">
      <dgm:prSet presAssocID="{BD0D7E7D-5117-4682-BF47-632CA802E78D}" presName="spacing" presStyleCnt="0"/>
      <dgm:spPr/>
    </dgm:pt>
    <dgm:pt modelId="{3AED59DD-DA34-40CB-A65F-CF46F927FB86}" type="pres">
      <dgm:prSet presAssocID="{8D0652A7-B0E6-4445-8207-5D158A00B795}" presName="composite" presStyleCnt="0"/>
      <dgm:spPr/>
    </dgm:pt>
    <dgm:pt modelId="{72DF5B6B-7BFB-48D2-9EDD-B001C4C1E6C3}" type="pres">
      <dgm:prSet presAssocID="{8D0652A7-B0E6-4445-8207-5D158A00B795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dzina z dwojgiem dzieci"/>
        </a:ext>
      </dgm:extLst>
    </dgm:pt>
    <dgm:pt modelId="{B5C60906-F256-467F-AE78-B026BBAE5CE9}" type="pres">
      <dgm:prSet presAssocID="{8D0652A7-B0E6-4445-8207-5D158A00B795}" presName="txShp" presStyleLbl="node1" presStyleIdx="3" presStyleCnt="4">
        <dgm:presLayoutVars>
          <dgm:bulletEnabled val="1"/>
        </dgm:presLayoutVars>
      </dgm:prSet>
      <dgm:spPr/>
    </dgm:pt>
  </dgm:ptLst>
  <dgm:cxnLst>
    <dgm:cxn modelId="{0E35910B-C10D-4576-8F6E-8C9CCA837A39}" srcId="{023C30E2-AD7A-4313-A301-ACF39716D856}" destId="{46D34F88-B354-4069-AA84-59EF8FABA43E}" srcOrd="1" destOrd="0" parTransId="{54B89621-6920-40FD-9BAD-563891F6BA30}" sibTransId="{767D09BA-35F6-405B-ADE4-6C6DF29DADCF}"/>
    <dgm:cxn modelId="{D0C1551C-D01D-46AC-87DF-2ECB23159EF5}" type="presOf" srcId="{8D0652A7-B0E6-4445-8207-5D158A00B795}" destId="{B5C60906-F256-467F-AE78-B026BBAE5CE9}" srcOrd="0" destOrd="0" presId="urn:microsoft.com/office/officeart/2005/8/layout/vList3"/>
    <dgm:cxn modelId="{BAAAE51C-944D-47CD-AD23-DCD125AA8FB1}" srcId="{023C30E2-AD7A-4313-A301-ACF39716D856}" destId="{8D0652A7-B0E6-4445-8207-5D158A00B795}" srcOrd="3" destOrd="0" parTransId="{2903D2D9-FDF8-4E30-883D-74DB67BCF11A}" sibTransId="{5B8EB7EC-ED72-494E-9DE7-DC3AE0CC4150}"/>
    <dgm:cxn modelId="{AEEFA83B-80E2-4753-9415-CEE38B472C87}" type="presOf" srcId="{46D34F88-B354-4069-AA84-59EF8FABA43E}" destId="{B1FBB52B-921B-487D-9AA4-EC5AC5C201D3}" srcOrd="0" destOrd="0" presId="urn:microsoft.com/office/officeart/2005/8/layout/vList3"/>
    <dgm:cxn modelId="{235DB99F-0AB2-4D98-8301-76A85800F0F5}" type="presOf" srcId="{32553666-7F58-4197-952C-070528C54DFB}" destId="{AF947EA8-3579-4391-9458-38B95038DE42}" srcOrd="0" destOrd="0" presId="urn:microsoft.com/office/officeart/2005/8/layout/vList3"/>
    <dgm:cxn modelId="{3B1316D7-ADD6-4179-8CA3-B2316BC7F1F7}" srcId="{023C30E2-AD7A-4313-A301-ACF39716D856}" destId="{5008A247-7811-464B-93EF-AEA94E699F66}" srcOrd="0" destOrd="0" parTransId="{6ABA16DD-58E7-4D87-8460-E13F0771F6D5}" sibTransId="{449FE98D-5BFB-4446-BCCC-2ADF64395069}"/>
    <dgm:cxn modelId="{473F36EA-7E29-40B0-974C-6B17AEDBF79C}" srcId="{023C30E2-AD7A-4313-A301-ACF39716D856}" destId="{32553666-7F58-4197-952C-070528C54DFB}" srcOrd="2" destOrd="0" parTransId="{C590DD2A-463A-4745-B09A-C4F78F3D400E}" sibTransId="{BD0D7E7D-5117-4682-BF47-632CA802E78D}"/>
    <dgm:cxn modelId="{29F3C1F4-56B8-4040-B717-694DD0D8E604}" type="presOf" srcId="{023C30E2-AD7A-4313-A301-ACF39716D856}" destId="{8BCB10A4-34C1-464B-AF37-4D6408E7BFDF}" srcOrd="0" destOrd="0" presId="urn:microsoft.com/office/officeart/2005/8/layout/vList3"/>
    <dgm:cxn modelId="{D3F9EAFC-1589-47E8-A755-E51418BDC581}" type="presOf" srcId="{5008A247-7811-464B-93EF-AEA94E699F66}" destId="{6FDDF8EC-91AA-45FD-A76F-AE32DD0F3C3E}" srcOrd="0" destOrd="0" presId="urn:microsoft.com/office/officeart/2005/8/layout/vList3"/>
    <dgm:cxn modelId="{29D7C3C0-9A5B-41F0-9570-39DF4063D9A8}" type="presParOf" srcId="{8BCB10A4-34C1-464B-AF37-4D6408E7BFDF}" destId="{58055FA7-0FFD-4B6C-A97F-AE3AB5366562}" srcOrd="0" destOrd="0" presId="urn:microsoft.com/office/officeart/2005/8/layout/vList3"/>
    <dgm:cxn modelId="{9001EEB3-F8DF-4CFD-8CAA-C81D2F8CC409}" type="presParOf" srcId="{58055FA7-0FFD-4B6C-A97F-AE3AB5366562}" destId="{03379AF3-BEBF-4D7F-A3CB-5BF798957644}" srcOrd="0" destOrd="0" presId="urn:microsoft.com/office/officeart/2005/8/layout/vList3"/>
    <dgm:cxn modelId="{D53E901A-B7FA-4281-B351-8BD679376A21}" type="presParOf" srcId="{58055FA7-0FFD-4B6C-A97F-AE3AB5366562}" destId="{6FDDF8EC-91AA-45FD-A76F-AE32DD0F3C3E}" srcOrd="1" destOrd="0" presId="urn:microsoft.com/office/officeart/2005/8/layout/vList3"/>
    <dgm:cxn modelId="{0A2175B3-3D23-48E1-AD9D-043D126D8FD1}" type="presParOf" srcId="{8BCB10A4-34C1-464B-AF37-4D6408E7BFDF}" destId="{70BC3649-D6A4-44C4-851B-A8DF6F730770}" srcOrd="1" destOrd="0" presId="urn:microsoft.com/office/officeart/2005/8/layout/vList3"/>
    <dgm:cxn modelId="{4D38233C-5BD0-425C-B3E4-FD0606E80887}" type="presParOf" srcId="{8BCB10A4-34C1-464B-AF37-4D6408E7BFDF}" destId="{26CE1BCC-F27B-463B-A5D4-BA2E37C224DD}" srcOrd="2" destOrd="0" presId="urn:microsoft.com/office/officeart/2005/8/layout/vList3"/>
    <dgm:cxn modelId="{F151F94D-A4B2-475B-BC6D-F09EA0492E42}" type="presParOf" srcId="{26CE1BCC-F27B-463B-A5D4-BA2E37C224DD}" destId="{32B9EB91-07EE-465B-8D4A-E60AB75554CE}" srcOrd="0" destOrd="0" presId="urn:microsoft.com/office/officeart/2005/8/layout/vList3"/>
    <dgm:cxn modelId="{D384BDE4-FB85-4696-85FB-FA8E0A04D7BB}" type="presParOf" srcId="{26CE1BCC-F27B-463B-A5D4-BA2E37C224DD}" destId="{B1FBB52B-921B-487D-9AA4-EC5AC5C201D3}" srcOrd="1" destOrd="0" presId="urn:microsoft.com/office/officeart/2005/8/layout/vList3"/>
    <dgm:cxn modelId="{027F1E63-2B50-4D69-951B-320CA588A29B}" type="presParOf" srcId="{8BCB10A4-34C1-464B-AF37-4D6408E7BFDF}" destId="{F2BBF494-D81F-456F-8340-57519A2ED3AB}" srcOrd="3" destOrd="0" presId="urn:microsoft.com/office/officeart/2005/8/layout/vList3"/>
    <dgm:cxn modelId="{FC8BFCA3-750F-4EFC-9F87-4A7CCE16BA10}" type="presParOf" srcId="{8BCB10A4-34C1-464B-AF37-4D6408E7BFDF}" destId="{C83AD70E-DE95-431F-AA78-414196785037}" srcOrd="4" destOrd="0" presId="urn:microsoft.com/office/officeart/2005/8/layout/vList3"/>
    <dgm:cxn modelId="{3222172F-D927-4608-9D02-2E655A7B9122}" type="presParOf" srcId="{C83AD70E-DE95-431F-AA78-414196785037}" destId="{BE9028BC-381F-4562-84D2-D2D57E864D00}" srcOrd="0" destOrd="0" presId="urn:microsoft.com/office/officeart/2005/8/layout/vList3"/>
    <dgm:cxn modelId="{9155F0F3-F618-4DAD-9B83-7F50E022F92F}" type="presParOf" srcId="{C83AD70E-DE95-431F-AA78-414196785037}" destId="{AF947EA8-3579-4391-9458-38B95038DE42}" srcOrd="1" destOrd="0" presId="urn:microsoft.com/office/officeart/2005/8/layout/vList3"/>
    <dgm:cxn modelId="{0C6798A6-F216-413F-9E45-220CE0F893AC}" type="presParOf" srcId="{8BCB10A4-34C1-464B-AF37-4D6408E7BFDF}" destId="{E3BCC91F-EAC9-4221-B7E3-CE0ECA4A1AC4}" srcOrd="5" destOrd="0" presId="urn:microsoft.com/office/officeart/2005/8/layout/vList3"/>
    <dgm:cxn modelId="{D16ECD6F-DF80-4C6E-BBB1-DECAB501B0B6}" type="presParOf" srcId="{8BCB10A4-34C1-464B-AF37-4D6408E7BFDF}" destId="{3AED59DD-DA34-40CB-A65F-CF46F927FB86}" srcOrd="6" destOrd="0" presId="urn:microsoft.com/office/officeart/2005/8/layout/vList3"/>
    <dgm:cxn modelId="{78F50280-EE17-4943-BF16-96A4972DDAAE}" type="presParOf" srcId="{3AED59DD-DA34-40CB-A65F-CF46F927FB86}" destId="{72DF5B6B-7BFB-48D2-9EDD-B001C4C1E6C3}" srcOrd="0" destOrd="0" presId="urn:microsoft.com/office/officeart/2005/8/layout/vList3"/>
    <dgm:cxn modelId="{8C77FFDC-AC54-4B9F-B1A9-614FB0FBAF08}" type="presParOf" srcId="{3AED59DD-DA34-40CB-A65F-CF46F927FB86}" destId="{B5C60906-F256-467F-AE78-B026BBAE5C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75BA8-88A5-406F-BA14-2BCE3AF24C6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216594-A019-417C-A55C-FF3803A02021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Rola ramowych Wytycznych</a:t>
          </a:r>
        </a:p>
      </dgm:t>
    </dgm:pt>
    <dgm:pt modelId="{4C7A4044-082C-43AE-BA68-CC3C05A49A16}" type="parTrans" cxnId="{2F60978C-B9F1-4BF8-9035-DA274F81EB44}">
      <dgm:prSet/>
      <dgm:spPr/>
      <dgm:t>
        <a:bodyPr/>
        <a:lstStyle/>
        <a:p>
          <a:endParaRPr lang="pl-PL"/>
        </a:p>
      </dgm:t>
    </dgm:pt>
    <dgm:pt modelId="{C70B38F2-C6E3-4542-9AB0-77394B13698B}" type="sibTrans" cxnId="{2F60978C-B9F1-4BF8-9035-DA274F81EB44}">
      <dgm:prSet/>
      <dgm:spPr/>
      <dgm:t>
        <a:bodyPr/>
        <a:lstStyle/>
        <a:p>
          <a:endParaRPr lang="pl-PL"/>
        </a:p>
      </dgm:t>
    </dgm:pt>
    <dgm:pt modelId="{E97B18D5-665D-4D4F-8623-99E807E226F6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Struktura lokalnych planów </a:t>
          </a:r>
          <a:r>
            <a:rPr lang="pl-PL" sz="1600" b="1" dirty="0" err="1">
              <a:solidFill>
                <a:schemeClr val="tx1"/>
              </a:solidFill>
            </a:rPr>
            <a:t>deinstytucjonalizacji</a:t>
          </a:r>
          <a:endParaRPr lang="pl-PL" sz="1600" b="1" dirty="0">
            <a:solidFill>
              <a:schemeClr val="tx1"/>
            </a:solidFill>
          </a:endParaRPr>
        </a:p>
      </dgm:t>
    </dgm:pt>
    <dgm:pt modelId="{604BBA2E-1587-4D9A-A031-1230E5CDF477}" type="parTrans" cxnId="{E428F57C-3B1E-49F7-9B1C-D948FF310CEB}">
      <dgm:prSet/>
      <dgm:spPr/>
      <dgm:t>
        <a:bodyPr/>
        <a:lstStyle/>
        <a:p>
          <a:endParaRPr lang="pl-PL"/>
        </a:p>
      </dgm:t>
    </dgm:pt>
    <dgm:pt modelId="{77793791-471D-420A-A7CC-C3D497D1A229}" type="sibTrans" cxnId="{E428F57C-3B1E-49F7-9B1C-D948FF310CEB}">
      <dgm:prSet/>
      <dgm:spPr/>
      <dgm:t>
        <a:bodyPr/>
        <a:lstStyle/>
        <a:p>
          <a:endParaRPr lang="pl-PL"/>
        </a:p>
      </dgm:t>
    </dgm:pt>
    <dgm:pt modelId="{5A1E4957-AA30-4397-83FB-DA903CFFAB64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Charakterystyka usług społecznych</a:t>
          </a:r>
        </a:p>
      </dgm:t>
    </dgm:pt>
    <dgm:pt modelId="{A387E57E-1EEF-46DF-911B-6C33B66996EB}" type="parTrans" cxnId="{055927D7-F77A-4949-AD3B-CC3822A6230D}">
      <dgm:prSet/>
      <dgm:spPr/>
      <dgm:t>
        <a:bodyPr/>
        <a:lstStyle/>
        <a:p>
          <a:endParaRPr lang="pl-PL"/>
        </a:p>
      </dgm:t>
    </dgm:pt>
    <dgm:pt modelId="{A5D9EE56-6A7E-4B20-8C32-82AE75682A5E}" type="sibTrans" cxnId="{055927D7-F77A-4949-AD3B-CC3822A6230D}">
      <dgm:prSet/>
      <dgm:spPr/>
      <dgm:t>
        <a:bodyPr/>
        <a:lstStyle/>
        <a:p>
          <a:endParaRPr lang="pl-PL"/>
        </a:p>
      </dgm:t>
    </dgm:pt>
    <dgm:pt modelId="{0CC26FCC-4D64-413D-A134-DBDA8B3D4CC9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Przykładowe działania</a:t>
          </a:r>
        </a:p>
      </dgm:t>
    </dgm:pt>
    <dgm:pt modelId="{D073F850-F21F-4A6C-B702-06CEDC1B10DC}" type="parTrans" cxnId="{A23F8FB6-40AD-4868-8654-009B12578067}">
      <dgm:prSet/>
      <dgm:spPr/>
      <dgm:t>
        <a:bodyPr/>
        <a:lstStyle/>
        <a:p>
          <a:endParaRPr lang="pl-PL"/>
        </a:p>
      </dgm:t>
    </dgm:pt>
    <dgm:pt modelId="{DFEADEEC-5D66-4EB0-946F-7D36ABFF798C}" type="sibTrans" cxnId="{A23F8FB6-40AD-4868-8654-009B12578067}">
      <dgm:prSet/>
      <dgm:spPr/>
      <dgm:t>
        <a:bodyPr/>
        <a:lstStyle/>
        <a:p>
          <a:endParaRPr lang="pl-PL"/>
        </a:p>
      </dgm:t>
    </dgm:pt>
    <dgm:pt modelId="{C19586DB-7DDD-4BEC-A46D-D5B292F73B41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Cel tworzenia lokalnych planów </a:t>
          </a:r>
          <a:r>
            <a:rPr lang="pl-PL" sz="1600" b="1" dirty="0" err="1">
              <a:solidFill>
                <a:schemeClr val="tx1"/>
              </a:solidFill>
            </a:rPr>
            <a:t>deinstytucjonalizacji</a:t>
          </a:r>
          <a:endParaRPr lang="pl-PL" sz="1600" b="1" dirty="0">
            <a:solidFill>
              <a:schemeClr val="tx1"/>
            </a:solidFill>
          </a:endParaRPr>
        </a:p>
      </dgm:t>
    </dgm:pt>
    <dgm:pt modelId="{4009CAD3-2012-47A6-B135-F3F4A29EE749}" type="sibTrans" cxnId="{5E3F569D-3054-45C2-B65B-9E8069DB2C3D}">
      <dgm:prSet/>
      <dgm:spPr/>
      <dgm:t>
        <a:bodyPr/>
        <a:lstStyle/>
        <a:p>
          <a:endParaRPr lang="pl-PL"/>
        </a:p>
      </dgm:t>
    </dgm:pt>
    <dgm:pt modelId="{93F07267-DD44-48CD-84BC-58012C67C7F8}" type="parTrans" cxnId="{5E3F569D-3054-45C2-B65B-9E8069DB2C3D}">
      <dgm:prSet/>
      <dgm:spPr/>
      <dgm:t>
        <a:bodyPr/>
        <a:lstStyle/>
        <a:p>
          <a:endParaRPr lang="pl-PL"/>
        </a:p>
      </dgm:t>
    </dgm:pt>
    <dgm:pt modelId="{EC2857F6-41F8-44B3-95D8-DB61759C07A0}" type="pres">
      <dgm:prSet presAssocID="{22775BA8-88A5-406F-BA14-2BCE3AF24C64}" presName="cycle" presStyleCnt="0">
        <dgm:presLayoutVars>
          <dgm:dir/>
          <dgm:resizeHandles val="exact"/>
        </dgm:presLayoutVars>
      </dgm:prSet>
      <dgm:spPr/>
    </dgm:pt>
    <dgm:pt modelId="{663ADC44-0A10-4130-B0F6-7DDAD9E787D9}" type="pres">
      <dgm:prSet presAssocID="{DD216594-A019-417C-A55C-FF3803A02021}" presName="node" presStyleLbl="node1" presStyleIdx="0" presStyleCnt="5" custRadScaleRad="99631" custRadScaleInc="-886">
        <dgm:presLayoutVars>
          <dgm:bulletEnabled val="1"/>
        </dgm:presLayoutVars>
      </dgm:prSet>
      <dgm:spPr/>
    </dgm:pt>
    <dgm:pt modelId="{573DD6A1-F77A-4DBA-8E56-A81F563D4F84}" type="pres">
      <dgm:prSet presAssocID="{DD216594-A019-417C-A55C-FF3803A02021}" presName="spNode" presStyleCnt="0"/>
      <dgm:spPr/>
    </dgm:pt>
    <dgm:pt modelId="{D731DA32-8401-416B-BB19-B9826770F532}" type="pres">
      <dgm:prSet presAssocID="{C70B38F2-C6E3-4542-9AB0-77394B13698B}" presName="sibTrans" presStyleLbl="sibTrans1D1" presStyleIdx="0" presStyleCnt="5"/>
      <dgm:spPr/>
    </dgm:pt>
    <dgm:pt modelId="{7CA379E5-4A21-4716-9CFC-A9ED467C98F0}" type="pres">
      <dgm:prSet presAssocID="{C19586DB-7DDD-4BEC-A46D-D5B292F73B41}" presName="node" presStyleLbl="node1" presStyleIdx="1" presStyleCnt="5" custScaleX="114737">
        <dgm:presLayoutVars>
          <dgm:bulletEnabled val="1"/>
        </dgm:presLayoutVars>
      </dgm:prSet>
      <dgm:spPr/>
    </dgm:pt>
    <dgm:pt modelId="{45027361-7990-4195-9A02-250DFD724B95}" type="pres">
      <dgm:prSet presAssocID="{C19586DB-7DDD-4BEC-A46D-D5B292F73B41}" presName="spNode" presStyleCnt="0"/>
      <dgm:spPr/>
    </dgm:pt>
    <dgm:pt modelId="{6A57F70F-0B9B-4488-940D-403F0FC71FDD}" type="pres">
      <dgm:prSet presAssocID="{4009CAD3-2012-47A6-B135-F3F4A29EE749}" presName="sibTrans" presStyleLbl="sibTrans1D1" presStyleIdx="1" presStyleCnt="5"/>
      <dgm:spPr/>
    </dgm:pt>
    <dgm:pt modelId="{55502AF4-8A5C-4EF4-B8C5-47CC14A22C58}" type="pres">
      <dgm:prSet presAssocID="{E97B18D5-665D-4D4F-8623-99E807E226F6}" presName="node" presStyleLbl="node1" presStyleIdx="2" presStyleCnt="5" custScaleX="126139">
        <dgm:presLayoutVars>
          <dgm:bulletEnabled val="1"/>
        </dgm:presLayoutVars>
      </dgm:prSet>
      <dgm:spPr/>
    </dgm:pt>
    <dgm:pt modelId="{2FC48AF5-7D55-497C-AA98-DAF42EA850DB}" type="pres">
      <dgm:prSet presAssocID="{E97B18D5-665D-4D4F-8623-99E807E226F6}" presName="spNode" presStyleCnt="0"/>
      <dgm:spPr/>
    </dgm:pt>
    <dgm:pt modelId="{F1250043-841E-4E55-AA9D-EEA8ACA7B223}" type="pres">
      <dgm:prSet presAssocID="{77793791-471D-420A-A7CC-C3D497D1A229}" presName="sibTrans" presStyleLbl="sibTrans1D1" presStyleIdx="2" presStyleCnt="5"/>
      <dgm:spPr/>
    </dgm:pt>
    <dgm:pt modelId="{836B0F69-9CA7-4E8F-B515-A916201FADC0}" type="pres">
      <dgm:prSet presAssocID="{5A1E4957-AA30-4397-83FB-DA903CFFAB64}" presName="node" presStyleLbl="node1" presStyleIdx="3" presStyleCnt="5">
        <dgm:presLayoutVars>
          <dgm:bulletEnabled val="1"/>
        </dgm:presLayoutVars>
      </dgm:prSet>
      <dgm:spPr/>
    </dgm:pt>
    <dgm:pt modelId="{495BC21E-910A-4CB7-B9EF-EB56CBF0961E}" type="pres">
      <dgm:prSet presAssocID="{5A1E4957-AA30-4397-83FB-DA903CFFAB64}" presName="spNode" presStyleCnt="0"/>
      <dgm:spPr/>
    </dgm:pt>
    <dgm:pt modelId="{17C9BD87-7D75-4A88-847D-FE8909D67322}" type="pres">
      <dgm:prSet presAssocID="{A5D9EE56-6A7E-4B20-8C32-82AE75682A5E}" presName="sibTrans" presStyleLbl="sibTrans1D1" presStyleIdx="3" presStyleCnt="5"/>
      <dgm:spPr/>
    </dgm:pt>
    <dgm:pt modelId="{122235EE-35BF-42A2-B3C5-866A43C9C2B9}" type="pres">
      <dgm:prSet presAssocID="{0CC26FCC-4D64-413D-A134-DBDA8B3D4CC9}" presName="node" presStyleLbl="node1" presStyleIdx="4" presStyleCnt="5">
        <dgm:presLayoutVars>
          <dgm:bulletEnabled val="1"/>
        </dgm:presLayoutVars>
      </dgm:prSet>
      <dgm:spPr/>
    </dgm:pt>
    <dgm:pt modelId="{B36CEFB6-6318-49A8-B582-652A539B9510}" type="pres">
      <dgm:prSet presAssocID="{0CC26FCC-4D64-413D-A134-DBDA8B3D4CC9}" presName="spNode" presStyleCnt="0"/>
      <dgm:spPr/>
    </dgm:pt>
    <dgm:pt modelId="{1E992366-32D0-484F-90CB-9648730A0E83}" type="pres">
      <dgm:prSet presAssocID="{DFEADEEC-5D66-4EB0-946F-7D36ABFF798C}" presName="sibTrans" presStyleLbl="sibTrans1D1" presStyleIdx="4" presStyleCnt="5"/>
      <dgm:spPr/>
    </dgm:pt>
  </dgm:ptLst>
  <dgm:cxnLst>
    <dgm:cxn modelId="{11372405-7246-4AE7-93FC-B0987CBDF670}" type="presOf" srcId="{C70B38F2-C6E3-4542-9AB0-77394B13698B}" destId="{D731DA32-8401-416B-BB19-B9826770F532}" srcOrd="0" destOrd="0" presId="urn:microsoft.com/office/officeart/2005/8/layout/cycle5"/>
    <dgm:cxn modelId="{7FB9D664-37ED-41D6-9878-F6DC4AB17BA3}" type="presOf" srcId="{5A1E4957-AA30-4397-83FB-DA903CFFAB64}" destId="{836B0F69-9CA7-4E8F-B515-A916201FADC0}" srcOrd="0" destOrd="0" presId="urn:microsoft.com/office/officeart/2005/8/layout/cycle5"/>
    <dgm:cxn modelId="{0DEEAC47-5DD5-44F0-82B8-4E023E85A79F}" type="presOf" srcId="{C19586DB-7DDD-4BEC-A46D-D5B292F73B41}" destId="{7CA379E5-4A21-4716-9CFC-A9ED467C98F0}" srcOrd="0" destOrd="0" presId="urn:microsoft.com/office/officeart/2005/8/layout/cycle5"/>
    <dgm:cxn modelId="{3493F76A-1DBC-4708-B686-0C9A829FDB13}" type="presOf" srcId="{E97B18D5-665D-4D4F-8623-99E807E226F6}" destId="{55502AF4-8A5C-4EF4-B8C5-47CC14A22C58}" srcOrd="0" destOrd="0" presId="urn:microsoft.com/office/officeart/2005/8/layout/cycle5"/>
    <dgm:cxn modelId="{15231C54-CA38-46A6-9D6B-91DE86A49982}" type="presOf" srcId="{A5D9EE56-6A7E-4B20-8C32-82AE75682A5E}" destId="{17C9BD87-7D75-4A88-847D-FE8909D67322}" srcOrd="0" destOrd="0" presId="urn:microsoft.com/office/officeart/2005/8/layout/cycle5"/>
    <dgm:cxn modelId="{8F118154-7963-43DE-A3E2-B81C8251DE24}" type="presOf" srcId="{77793791-471D-420A-A7CC-C3D497D1A229}" destId="{F1250043-841E-4E55-AA9D-EEA8ACA7B223}" srcOrd="0" destOrd="0" presId="urn:microsoft.com/office/officeart/2005/8/layout/cycle5"/>
    <dgm:cxn modelId="{8C3D5E5A-FF15-47F0-82D9-22CC3CA7090C}" type="presOf" srcId="{22775BA8-88A5-406F-BA14-2BCE3AF24C64}" destId="{EC2857F6-41F8-44B3-95D8-DB61759C07A0}" srcOrd="0" destOrd="0" presId="urn:microsoft.com/office/officeart/2005/8/layout/cycle5"/>
    <dgm:cxn modelId="{E428F57C-3B1E-49F7-9B1C-D948FF310CEB}" srcId="{22775BA8-88A5-406F-BA14-2BCE3AF24C64}" destId="{E97B18D5-665D-4D4F-8623-99E807E226F6}" srcOrd="2" destOrd="0" parTransId="{604BBA2E-1587-4D9A-A031-1230E5CDF477}" sibTransId="{77793791-471D-420A-A7CC-C3D497D1A229}"/>
    <dgm:cxn modelId="{2F60978C-B9F1-4BF8-9035-DA274F81EB44}" srcId="{22775BA8-88A5-406F-BA14-2BCE3AF24C64}" destId="{DD216594-A019-417C-A55C-FF3803A02021}" srcOrd="0" destOrd="0" parTransId="{4C7A4044-082C-43AE-BA68-CC3C05A49A16}" sibTransId="{C70B38F2-C6E3-4542-9AB0-77394B13698B}"/>
    <dgm:cxn modelId="{5E3F569D-3054-45C2-B65B-9E8069DB2C3D}" srcId="{22775BA8-88A5-406F-BA14-2BCE3AF24C64}" destId="{C19586DB-7DDD-4BEC-A46D-D5B292F73B41}" srcOrd="1" destOrd="0" parTransId="{93F07267-DD44-48CD-84BC-58012C67C7F8}" sibTransId="{4009CAD3-2012-47A6-B135-F3F4A29EE749}"/>
    <dgm:cxn modelId="{1D64979F-E542-4E06-9910-F2BF0832A58B}" type="presOf" srcId="{4009CAD3-2012-47A6-B135-F3F4A29EE749}" destId="{6A57F70F-0B9B-4488-940D-403F0FC71FDD}" srcOrd="0" destOrd="0" presId="urn:microsoft.com/office/officeart/2005/8/layout/cycle5"/>
    <dgm:cxn modelId="{A23F8FB6-40AD-4868-8654-009B12578067}" srcId="{22775BA8-88A5-406F-BA14-2BCE3AF24C64}" destId="{0CC26FCC-4D64-413D-A134-DBDA8B3D4CC9}" srcOrd="4" destOrd="0" parTransId="{D073F850-F21F-4A6C-B702-06CEDC1B10DC}" sibTransId="{DFEADEEC-5D66-4EB0-946F-7D36ABFF798C}"/>
    <dgm:cxn modelId="{5AE3DAD0-E060-46EC-BF3B-909C7AD10BB6}" type="presOf" srcId="{DFEADEEC-5D66-4EB0-946F-7D36ABFF798C}" destId="{1E992366-32D0-484F-90CB-9648730A0E83}" srcOrd="0" destOrd="0" presId="urn:microsoft.com/office/officeart/2005/8/layout/cycle5"/>
    <dgm:cxn modelId="{055927D7-F77A-4949-AD3B-CC3822A6230D}" srcId="{22775BA8-88A5-406F-BA14-2BCE3AF24C64}" destId="{5A1E4957-AA30-4397-83FB-DA903CFFAB64}" srcOrd="3" destOrd="0" parTransId="{A387E57E-1EEF-46DF-911B-6C33B66996EB}" sibTransId="{A5D9EE56-6A7E-4B20-8C32-82AE75682A5E}"/>
    <dgm:cxn modelId="{DE6383D7-999A-4F7F-9CE4-73AAB37B3CB1}" type="presOf" srcId="{DD216594-A019-417C-A55C-FF3803A02021}" destId="{663ADC44-0A10-4130-B0F6-7DDAD9E787D9}" srcOrd="0" destOrd="0" presId="urn:microsoft.com/office/officeart/2005/8/layout/cycle5"/>
    <dgm:cxn modelId="{77CFBFDC-EAD6-43AC-8164-5DE32D56EE48}" type="presOf" srcId="{0CC26FCC-4D64-413D-A134-DBDA8B3D4CC9}" destId="{122235EE-35BF-42A2-B3C5-866A43C9C2B9}" srcOrd="0" destOrd="0" presId="urn:microsoft.com/office/officeart/2005/8/layout/cycle5"/>
    <dgm:cxn modelId="{037BFC86-CCF3-4647-9D18-E81759B4D9DF}" type="presParOf" srcId="{EC2857F6-41F8-44B3-95D8-DB61759C07A0}" destId="{663ADC44-0A10-4130-B0F6-7DDAD9E787D9}" srcOrd="0" destOrd="0" presId="urn:microsoft.com/office/officeart/2005/8/layout/cycle5"/>
    <dgm:cxn modelId="{2C9677D8-0223-47BB-9E9A-AD3744F6ABB1}" type="presParOf" srcId="{EC2857F6-41F8-44B3-95D8-DB61759C07A0}" destId="{573DD6A1-F77A-4DBA-8E56-A81F563D4F84}" srcOrd="1" destOrd="0" presId="urn:microsoft.com/office/officeart/2005/8/layout/cycle5"/>
    <dgm:cxn modelId="{73532F3B-3F84-4A72-A16A-CAD4A3FA7DD8}" type="presParOf" srcId="{EC2857F6-41F8-44B3-95D8-DB61759C07A0}" destId="{D731DA32-8401-416B-BB19-B9826770F532}" srcOrd="2" destOrd="0" presId="urn:microsoft.com/office/officeart/2005/8/layout/cycle5"/>
    <dgm:cxn modelId="{16813954-1A6D-48AE-BC37-62E66BBA7AAC}" type="presParOf" srcId="{EC2857F6-41F8-44B3-95D8-DB61759C07A0}" destId="{7CA379E5-4A21-4716-9CFC-A9ED467C98F0}" srcOrd="3" destOrd="0" presId="urn:microsoft.com/office/officeart/2005/8/layout/cycle5"/>
    <dgm:cxn modelId="{8AB61D12-CBC9-4694-89D2-990F8D3DC4A7}" type="presParOf" srcId="{EC2857F6-41F8-44B3-95D8-DB61759C07A0}" destId="{45027361-7990-4195-9A02-250DFD724B95}" srcOrd="4" destOrd="0" presId="urn:microsoft.com/office/officeart/2005/8/layout/cycle5"/>
    <dgm:cxn modelId="{B3860B73-29D6-4A00-8579-0056F43BCF0C}" type="presParOf" srcId="{EC2857F6-41F8-44B3-95D8-DB61759C07A0}" destId="{6A57F70F-0B9B-4488-940D-403F0FC71FDD}" srcOrd="5" destOrd="0" presId="urn:microsoft.com/office/officeart/2005/8/layout/cycle5"/>
    <dgm:cxn modelId="{93CBC6CB-F6E9-4968-86F2-587576C385D1}" type="presParOf" srcId="{EC2857F6-41F8-44B3-95D8-DB61759C07A0}" destId="{55502AF4-8A5C-4EF4-B8C5-47CC14A22C58}" srcOrd="6" destOrd="0" presId="urn:microsoft.com/office/officeart/2005/8/layout/cycle5"/>
    <dgm:cxn modelId="{753F23AC-3D22-45D0-B69D-DC7D72388DC0}" type="presParOf" srcId="{EC2857F6-41F8-44B3-95D8-DB61759C07A0}" destId="{2FC48AF5-7D55-497C-AA98-DAF42EA850DB}" srcOrd="7" destOrd="0" presId="urn:microsoft.com/office/officeart/2005/8/layout/cycle5"/>
    <dgm:cxn modelId="{15192559-80A7-4FCC-A5A5-7351AD212F0B}" type="presParOf" srcId="{EC2857F6-41F8-44B3-95D8-DB61759C07A0}" destId="{F1250043-841E-4E55-AA9D-EEA8ACA7B223}" srcOrd="8" destOrd="0" presId="urn:microsoft.com/office/officeart/2005/8/layout/cycle5"/>
    <dgm:cxn modelId="{22548256-F319-41D6-A68F-3534AECC1041}" type="presParOf" srcId="{EC2857F6-41F8-44B3-95D8-DB61759C07A0}" destId="{836B0F69-9CA7-4E8F-B515-A916201FADC0}" srcOrd="9" destOrd="0" presId="urn:microsoft.com/office/officeart/2005/8/layout/cycle5"/>
    <dgm:cxn modelId="{77A50A40-D7BC-4CD0-8B66-5B6EC9530B86}" type="presParOf" srcId="{EC2857F6-41F8-44B3-95D8-DB61759C07A0}" destId="{495BC21E-910A-4CB7-B9EF-EB56CBF0961E}" srcOrd="10" destOrd="0" presId="urn:microsoft.com/office/officeart/2005/8/layout/cycle5"/>
    <dgm:cxn modelId="{F769BF86-F298-42F6-8340-A442010CE519}" type="presParOf" srcId="{EC2857F6-41F8-44B3-95D8-DB61759C07A0}" destId="{17C9BD87-7D75-4A88-847D-FE8909D67322}" srcOrd="11" destOrd="0" presId="urn:microsoft.com/office/officeart/2005/8/layout/cycle5"/>
    <dgm:cxn modelId="{28A69C6B-3FE1-40F9-BB76-CA038F22533C}" type="presParOf" srcId="{EC2857F6-41F8-44B3-95D8-DB61759C07A0}" destId="{122235EE-35BF-42A2-B3C5-866A43C9C2B9}" srcOrd="12" destOrd="0" presId="urn:microsoft.com/office/officeart/2005/8/layout/cycle5"/>
    <dgm:cxn modelId="{FC73963E-2D1B-4451-A763-1DF832851D25}" type="presParOf" srcId="{EC2857F6-41F8-44B3-95D8-DB61759C07A0}" destId="{B36CEFB6-6318-49A8-B582-652A539B9510}" srcOrd="13" destOrd="0" presId="urn:microsoft.com/office/officeart/2005/8/layout/cycle5"/>
    <dgm:cxn modelId="{247D977A-A247-4EC8-990B-D009901E361F}" type="presParOf" srcId="{EC2857F6-41F8-44B3-95D8-DB61759C07A0}" destId="{1E992366-32D0-484F-90CB-9648730A0E8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6F812-CB67-4A8E-9F5A-84FC345C883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07230C-FC29-401B-BB01-DE1E48EE7E9F}">
      <dgm:prSet phldrT="[Tekst]"/>
      <dgm:spPr/>
      <dgm:t>
        <a:bodyPr/>
        <a:lstStyle/>
        <a:p>
          <a:r>
            <a:rPr lang="pl-PL" dirty="0"/>
            <a:t>Cel</a:t>
          </a:r>
        </a:p>
      </dgm:t>
    </dgm:pt>
    <dgm:pt modelId="{A8833508-2416-47AF-B647-2E066D5ACBC5}" type="parTrans" cxnId="{F9268B70-6B67-4DBC-B9E5-539E1A291A4E}">
      <dgm:prSet/>
      <dgm:spPr/>
      <dgm:t>
        <a:bodyPr/>
        <a:lstStyle/>
        <a:p>
          <a:endParaRPr lang="pl-PL"/>
        </a:p>
      </dgm:t>
    </dgm:pt>
    <dgm:pt modelId="{58DCD3FA-A64A-4382-8281-C192E60D9CA6}" type="sibTrans" cxnId="{F9268B70-6B67-4DBC-B9E5-539E1A291A4E}">
      <dgm:prSet/>
      <dgm:spPr/>
      <dgm:t>
        <a:bodyPr/>
        <a:lstStyle/>
        <a:p>
          <a:endParaRPr lang="pl-PL"/>
        </a:p>
      </dgm:t>
    </dgm:pt>
    <dgm:pt modelId="{E6F9697B-A650-4C94-9821-D0F51751A641}">
      <dgm:prSet phldrT="[Tekst]"/>
      <dgm:spPr/>
      <dgm:t>
        <a:bodyPr/>
        <a:lstStyle/>
        <a:p>
          <a:r>
            <a:rPr lang="pl-PL" dirty="0"/>
            <a:t>Budżet konkursu</a:t>
          </a:r>
        </a:p>
      </dgm:t>
    </dgm:pt>
    <dgm:pt modelId="{88943D8D-27C6-4AD5-99E8-FE1BB92D771A}" type="parTrans" cxnId="{B32FC4BE-DC41-4710-B6A4-B99F33ED0CC9}">
      <dgm:prSet/>
      <dgm:spPr/>
      <dgm:t>
        <a:bodyPr/>
        <a:lstStyle/>
        <a:p>
          <a:endParaRPr lang="pl-PL"/>
        </a:p>
      </dgm:t>
    </dgm:pt>
    <dgm:pt modelId="{720C7E42-E7BB-4834-9E57-B786A2352469}" type="sibTrans" cxnId="{B32FC4BE-DC41-4710-B6A4-B99F33ED0CC9}">
      <dgm:prSet/>
      <dgm:spPr/>
      <dgm:t>
        <a:bodyPr/>
        <a:lstStyle/>
        <a:p>
          <a:endParaRPr lang="pl-PL"/>
        </a:p>
      </dgm:t>
    </dgm:pt>
    <dgm:pt modelId="{2755FC42-A321-4B6C-BF1C-DEF89F1F83A7}">
      <dgm:prSet phldrT="[Tekst]" custT="1"/>
      <dgm:spPr/>
      <dgm:t>
        <a:bodyPr/>
        <a:lstStyle/>
        <a:p>
          <a:r>
            <a:rPr lang="pl-PL" sz="1400" b="1" dirty="0"/>
            <a:t>Ogółem 32 200 000,00 zł</a:t>
          </a:r>
        </a:p>
      </dgm:t>
    </dgm:pt>
    <dgm:pt modelId="{1FA06CFE-EEC8-40F6-8C55-CAC4FE1A8B59}" type="parTrans" cxnId="{813DB18F-6BEB-4CDB-9280-5E386C4D6A3C}">
      <dgm:prSet/>
      <dgm:spPr/>
      <dgm:t>
        <a:bodyPr/>
        <a:lstStyle/>
        <a:p>
          <a:endParaRPr lang="pl-PL"/>
        </a:p>
      </dgm:t>
    </dgm:pt>
    <dgm:pt modelId="{5BB69A8C-77E3-4ACA-B85F-277D083C414B}" type="sibTrans" cxnId="{813DB18F-6BEB-4CDB-9280-5E386C4D6A3C}">
      <dgm:prSet/>
      <dgm:spPr/>
      <dgm:t>
        <a:bodyPr/>
        <a:lstStyle/>
        <a:p>
          <a:endParaRPr lang="pl-PL"/>
        </a:p>
      </dgm:t>
    </dgm:pt>
    <dgm:pt modelId="{B1CC65E0-40DD-4CD3-BA77-0A55E350F21C}">
      <dgm:prSet phldrT="[Tekst]"/>
      <dgm:spPr/>
      <dgm:t>
        <a:bodyPr/>
        <a:lstStyle/>
        <a:p>
          <a:r>
            <a:rPr lang="pl-PL" dirty="0"/>
            <a:t>Termin ogłoszenia</a:t>
          </a:r>
        </a:p>
      </dgm:t>
    </dgm:pt>
    <dgm:pt modelId="{5650EC8D-C723-46D3-9CF2-EFF0B187CD23}" type="parTrans" cxnId="{4207909A-CC29-4B2E-B57C-D03B97CD3486}">
      <dgm:prSet/>
      <dgm:spPr/>
      <dgm:t>
        <a:bodyPr/>
        <a:lstStyle/>
        <a:p>
          <a:endParaRPr lang="pl-PL"/>
        </a:p>
      </dgm:t>
    </dgm:pt>
    <dgm:pt modelId="{3E1B8096-47C4-4C34-BA7B-9413CA839C52}" type="sibTrans" cxnId="{4207909A-CC29-4B2E-B57C-D03B97CD3486}">
      <dgm:prSet/>
      <dgm:spPr/>
      <dgm:t>
        <a:bodyPr/>
        <a:lstStyle/>
        <a:p>
          <a:endParaRPr lang="pl-PL"/>
        </a:p>
      </dgm:t>
    </dgm:pt>
    <dgm:pt modelId="{55893204-A18C-488D-8023-96BB8F89B306}">
      <dgm:prSet phldrT="[Tekst]" custT="1"/>
      <dgm:spPr/>
      <dgm:t>
        <a:bodyPr/>
        <a:lstStyle/>
        <a:p>
          <a:r>
            <a:rPr lang="pl-PL" sz="1600" dirty="0"/>
            <a:t>Czerwiec 2022 r</a:t>
          </a:r>
          <a:r>
            <a:rPr lang="pl-PL" sz="2000" dirty="0"/>
            <a:t>.</a:t>
          </a:r>
        </a:p>
      </dgm:t>
    </dgm:pt>
    <dgm:pt modelId="{4757CC8A-75E0-4FF3-B0F7-3DC41FB42A72}" type="parTrans" cxnId="{129A4708-13E6-4AEE-AEAD-58FE0FF8129F}">
      <dgm:prSet/>
      <dgm:spPr/>
      <dgm:t>
        <a:bodyPr/>
        <a:lstStyle/>
        <a:p>
          <a:endParaRPr lang="pl-PL"/>
        </a:p>
      </dgm:t>
    </dgm:pt>
    <dgm:pt modelId="{F55F8EB1-BDDB-4E84-B02A-8E6A6E78F49F}" type="sibTrans" cxnId="{129A4708-13E6-4AEE-AEAD-58FE0FF8129F}">
      <dgm:prSet/>
      <dgm:spPr/>
      <dgm:t>
        <a:bodyPr/>
        <a:lstStyle/>
        <a:p>
          <a:endParaRPr lang="pl-PL"/>
        </a:p>
      </dgm:t>
    </dgm:pt>
    <dgm:pt modelId="{5B28EBD9-FD78-49A7-A4F5-609DBEE4017B}">
      <dgm:prSet phldrT="[Tekst]"/>
      <dgm:spPr/>
      <dgm:t>
        <a:bodyPr/>
        <a:lstStyle/>
        <a:p>
          <a:endParaRPr lang="pl-PL" sz="1300" dirty="0"/>
        </a:p>
      </dgm:t>
    </dgm:pt>
    <dgm:pt modelId="{752E8E7C-60B5-4080-B32B-BB73876175EF}" type="parTrans" cxnId="{5DC6DDA8-3C0F-4D09-B6B7-54C2AA699BF8}">
      <dgm:prSet/>
      <dgm:spPr/>
      <dgm:t>
        <a:bodyPr/>
        <a:lstStyle/>
        <a:p>
          <a:endParaRPr lang="pl-PL"/>
        </a:p>
      </dgm:t>
    </dgm:pt>
    <dgm:pt modelId="{DE9EF78B-7AC7-4958-ACF0-8F5CA4963602}" type="sibTrans" cxnId="{5DC6DDA8-3C0F-4D09-B6B7-54C2AA699BF8}">
      <dgm:prSet/>
      <dgm:spPr/>
      <dgm:t>
        <a:bodyPr/>
        <a:lstStyle/>
        <a:p>
          <a:endParaRPr lang="pl-PL"/>
        </a:p>
      </dgm:t>
    </dgm:pt>
    <dgm:pt modelId="{01C1BE4E-038A-4F53-ACB3-F76D4C62CBC9}">
      <dgm:prSet phldrT="[Tekst]" custT="1"/>
      <dgm:spPr/>
      <dgm:t>
        <a:bodyPr/>
        <a:lstStyle/>
        <a:p>
          <a:r>
            <a:rPr lang="pl-PL" sz="1400" dirty="0"/>
            <a:t>opracowanie i wdrożenie lokalnych planów </a:t>
          </a:r>
          <a:r>
            <a:rPr lang="pl-PL" sz="1400" dirty="0" err="1"/>
            <a:t>deinstytucjonalizacji</a:t>
          </a:r>
          <a:r>
            <a:rPr lang="pl-PL" sz="1400" dirty="0"/>
            <a:t> usług społecznych w 20 </a:t>
          </a:r>
          <a:r>
            <a:rPr lang="pl-PL" sz="1400" dirty="0" err="1"/>
            <a:t>jst</a:t>
          </a:r>
          <a:r>
            <a:rPr lang="pl-PL" sz="1400" dirty="0"/>
            <a:t> z terenu całego kraju</a:t>
          </a:r>
        </a:p>
      </dgm:t>
    </dgm:pt>
    <dgm:pt modelId="{64D5B637-E5AB-45CF-A203-0D20FEE88E05}" type="parTrans" cxnId="{6127603B-2B54-4F92-A879-95C00CD1E2B4}">
      <dgm:prSet/>
      <dgm:spPr/>
      <dgm:t>
        <a:bodyPr/>
        <a:lstStyle/>
        <a:p>
          <a:endParaRPr lang="pl-PL"/>
        </a:p>
      </dgm:t>
    </dgm:pt>
    <dgm:pt modelId="{B7FC1464-5392-4E29-AEE8-2E69E8176646}" type="sibTrans" cxnId="{6127603B-2B54-4F92-A879-95C00CD1E2B4}">
      <dgm:prSet/>
      <dgm:spPr/>
      <dgm:t>
        <a:bodyPr/>
        <a:lstStyle/>
        <a:p>
          <a:endParaRPr lang="pl-PL"/>
        </a:p>
      </dgm:t>
    </dgm:pt>
    <dgm:pt modelId="{D7F5BBE0-D57B-4F17-AD07-68FFEA8C55E9}">
      <dgm:prSet phldrT="[Tekst]" custT="1"/>
      <dgm:spPr/>
      <dgm:t>
        <a:bodyPr/>
        <a:lstStyle/>
        <a:p>
          <a:r>
            <a:rPr lang="pl-PL" sz="3200" dirty="0"/>
            <a:t>Podmioty uprawnione</a:t>
          </a:r>
        </a:p>
      </dgm:t>
    </dgm:pt>
    <dgm:pt modelId="{3DD15B94-AD58-4151-BA37-8790D7CA4BB5}" type="parTrans" cxnId="{A450E33C-17BB-4DE2-A49C-D1756FBCC23A}">
      <dgm:prSet/>
      <dgm:spPr/>
      <dgm:t>
        <a:bodyPr/>
        <a:lstStyle/>
        <a:p>
          <a:endParaRPr lang="pl-PL"/>
        </a:p>
      </dgm:t>
    </dgm:pt>
    <dgm:pt modelId="{CC45EADF-569C-44B9-A506-5D553899D718}" type="sibTrans" cxnId="{A450E33C-17BB-4DE2-A49C-D1756FBCC23A}">
      <dgm:prSet/>
      <dgm:spPr/>
      <dgm:t>
        <a:bodyPr/>
        <a:lstStyle/>
        <a:p>
          <a:endParaRPr lang="pl-PL"/>
        </a:p>
      </dgm:t>
    </dgm:pt>
    <dgm:pt modelId="{1C0BDFBC-CD9C-451D-AF26-3118F5E5FA4F}">
      <dgm:prSet phldrT="[Tekst]" custT="1"/>
      <dgm:spPr/>
      <dgm:t>
        <a:bodyPr/>
        <a:lstStyle/>
        <a:p>
          <a:r>
            <a:rPr lang="pl-PL" sz="1400" dirty="0"/>
            <a:t>jednostki samorządu terytorialnego (gminy, powiaty oraz miasta na prawach powiatu) zainteresowane realizacją lub wzmocnieniem już rozpoczętego procesu </a:t>
          </a:r>
          <a:r>
            <a:rPr lang="pl-PL" sz="1400" dirty="0" err="1"/>
            <a:t>deinstytucjonalizacji</a:t>
          </a:r>
          <a:r>
            <a:rPr lang="pl-PL" sz="1400" dirty="0"/>
            <a:t> usług</a:t>
          </a:r>
          <a:endParaRPr lang="pl-PL" sz="1200" dirty="0"/>
        </a:p>
      </dgm:t>
    </dgm:pt>
    <dgm:pt modelId="{30584FC2-BC7C-4E3C-91B5-26697EC2A8A2}" type="parTrans" cxnId="{364E613B-FCFE-49B9-8404-B4C468876087}">
      <dgm:prSet/>
      <dgm:spPr/>
      <dgm:t>
        <a:bodyPr/>
        <a:lstStyle/>
        <a:p>
          <a:endParaRPr lang="pl-PL"/>
        </a:p>
      </dgm:t>
    </dgm:pt>
    <dgm:pt modelId="{094EBC22-6C94-406D-8C87-BF9468262E5F}" type="sibTrans" cxnId="{364E613B-FCFE-49B9-8404-B4C468876087}">
      <dgm:prSet/>
      <dgm:spPr/>
      <dgm:t>
        <a:bodyPr/>
        <a:lstStyle/>
        <a:p>
          <a:endParaRPr lang="pl-PL"/>
        </a:p>
      </dgm:t>
    </dgm:pt>
    <dgm:pt modelId="{E6BDA7A9-29DC-4B14-9166-EB939DF1EFAB}">
      <dgm:prSet phldrT="[Tekst]"/>
      <dgm:spPr/>
      <dgm:t>
        <a:bodyPr/>
        <a:lstStyle/>
        <a:p>
          <a:endParaRPr lang="pl-PL" sz="1200" b="1" dirty="0"/>
        </a:p>
      </dgm:t>
    </dgm:pt>
    <dgm:pt modelId="{CF5AEBD0-2F36-41AA-B135-123204352931}" type="parTrans" cxnId="{1683D294-0147-4069-89D7-16E4303A936B}">
      <dgm:prSet/>
      <dgm:spPr/>
      <dgm:t>
        <a:bodyPr/>
        <a:lstStyle/>
        <a:p>
          <a:endParaRPr lang="pl-PL"/>
        </a:p>
      </dgm:t>
    </dgm:pt>
    <dgm:pt modelId="{6BEF391C-EE65-4B63-92DD-528420CC6D67}" type="sibTrans" cxnId="{1683D294-0147-4069-89D7-16E4303A936B}">
      <dgm:prSet/>
      <dgm:spPr/>
      <dgm:t>
        <a:bodyPr/>
        <a:lstStyle/>
        <a:p>
          <a:endParaRPr lang="pl-PL"/>
        </a:p>
      </dgm:t>
    </dgm:pt>
    <dgm:pt modelId="{AC774CFD-1B5E-4878-B477-5B9BAA0D1130}">
      <dgm:prSet/>
      <dgm:spPr/>
      <dgm:t>
        <a:bodyPr/>
        <a:lstStyle/>
        <a:p>
          <a:r>
            <a:rPr lang="pl-PL" sz="1200" dirty="0"/>
            <a:t>JST między 5 001 a 99 999 mieszkańców -  max. - 1 700 000,00 zł, </a:t>
          </a:r>
        </a:p>
      </dgm:t>
    </dgm:pt>
    <dgm:pt modelId="{3A8F29DF-5BB9-4D8B-8E10-945B5532DD69}" type="sibTrans" cxnId="{E5921436-AE23-4F2C-BC3A-E6E7BF477286}">
      <dgm:prSet/>
      <dgm:spPr/>
      <dgm:t>
        <a:bodyPr/>
        <a:lstStyle/>
        <a:p>
          <a:endParaRPr lang="pl-PL"/>
        </a:p>
      </dgm:t>
    </dgm:pt>
    <dgm:pt modelId="{844B02F9-22A5-47AD-ACD8-E15D84C67B4B}" type="parTrans" cxnId="{E5921436-AE23-4F2C-BC3A-E6E7BF477286}">
      <dgm:prSet/>
      <dgm:spPr/>
      <dgm:t>
        <a:bodyPr/>
        <a:lstStyle/>
        <a:p>
          <a:endParaRPr lang="pl-PL"/>
        </a:p>
      </dgm:t>
    </dgm:pt>
    <dgm:pt modelId="{360BA3E0-232B-4607-A511-DF8268D767FB}">
      <dgm:prSet/>
      <dgm:spPr/>
      <dgm:t>
        <a:bodyPr/>
        <a:lstStyle/>
        <a:p>
          <a:r>
            <a:rPr lang="pl-PL" sz="1200" dirty="0"/>
            <a:t>JST powyżej 100 000 mieszkańców – max.- 2 500 000,00 zł.</a:t>
          </a:r>
        </a:p>
      </dgm:t>
    </dgm:pt>
    <dgm:pt modelId="{8A748CB4-9870-4B93-9160-EE5A701F6415}" type="sibTrans" cxnId="{CA8505AD-9330-488F-BC4E-2A1B0C769410}">
      <dgm:prSet/>
      <dgm:spPr/>
      <dgm:t>
        <a:bodyPr/>
        <a:lstStyle/>
        <a:p>
          <a:endParaRPr lang="pl-PL"/>
        </a:p>
      </dgm:t>
    </dgm:pt>
    <dgm:pt modelId="{8908B857-DF78-416C-AE1C-005EC3169AF4}" type="parTrans" cxnId="{CA8505AD-9330-488F-BC4E-2A1B0C769410}">
      <dgm:prSet/>
      <dgm:spPr/>
      <dgm:t>
        <a:bodyPr/>
        <a:lstStyle/>
        <a:p>
          <a:endParaRPr lang="pl-PL"/>
        </a:p>
      </dgm:t>
    </dgm:pt>
    <dgm:pt modelId="{B8F37799-591A-41E1-9674-6220395284B0}">
      <dgm:prSet phldrT="[Tekst]"/>
      <dgm:spPr/>
      <dgm:t>
        <a:bodyPr/>
        <a:lstStyle/>
        <a:p>
          <a:r>
            <a:rPr lang="pl-PL" sz="1200" dirty="0"/>
            <a:t>JST poniżej 5 000 mieszkańców – max. - 1 000 000,00 zł, </a:t>
          </a:r>
        </a:p>
      </dgm:t>
    </dgm:pt>
    <dgm:pt modelId="{2657A14D-FBEB-401E-AB69-4EAD050C69DA}" type="sibTrans" cxnId="{4162794A-CF65-4F7A-BCEC-4E25877D2201}">
      <dgm:prSet/>
      <dgm:spPr/>
      <dgm:t>
        <a:bodyPr/>
        <a:lstStyle/>
        <a:p>
          <a:endParaRPr lang="pl-PL"/>
        </a:p>
      </dgm:t>
    </dgm:pt>
    <dgm:pt modelId="{76794041-F98B-4211-B4BB-9B56D098BCF0}" type="parTrans" cxnId="{4162794A-CF65-4F7A-BCEC-4E25877D2201}">
      <dgm:prSet/>
      <dgm:spPr/>
      <dgm:t>
        <a:bodyPr/>
        <a:lstStyle/>
        <a:p>
          <a:endParaRPr lang="pl-PL"/>
        </a:p>
      </dgm:t>
    </dgm:pt>
    <dgm:pt modelId="{DCF730B5-5980-47A9-B02B-1181EFF59C20}" type="pres">
      <dgm:prSet presAssocID="{DFF6F812-CB67-4A8E-9F5A-84FC345C8838}" presName="Name0" presStyleCnt="0">
        <dgm:presLayoutVars>
          <dgm:dir/>
          <dgm:animLvl val="lvl"/>
          <dgm:resizeHandles/>
        </dgm:presLayoutVars>
      </dgm:prSet>
      <dgm:spPr/>
    </dgm:pt>
    <dgm:pt modelId="{441F1864-1442-40D0-B1B3-918D1735CFBF}" type="pres">
      <dgm:prSet presAssocID="{DD07230C-FC29-401B-BB01-DE1E48EE7E9F}" presName="linNode" presStyleCnt="0"/>
      <dgm:spPr/>
    </dgm:pt>
    <dgm:pt modelId="{4F4179A6-6484-43BC-946D-93DD5EBED58E}" type="pres">
      <dgm:prSet presAssocID="{DD07230C-FC29-401B-BB01-DE1E48EE7E9F}" presName="parentShp" presStyleLbl="node1" presStyleIdx="0" presStyleCnt="4">
        <dgm:presLayoutVars>
          <dgm:bulletEnabled val="1"/>
        </dgm:presLayoutVars>
      </dgm:prSet>
      <dgm:spPr/>
    </dgm:pt>
    <dgm:pt modelId="{BFE06820-253C-4E2B-9857-592984833267}" type="pres">
      <dgm:prSet presAssocID="{DD07230C-FC29-401B-BB01-DE1E48EE7E9F}" presName="childShp" presStyleLbl="bgAccFollowNode1" presStyleIdx="0" presStyleCnt="4">
        <dgm:presLayoutVars>
          <dgm:bulletEnabled val="1"/>
        </dgm:presLayoutVars>
      </dgm:prSet>
      <dgm:spPr/>
    </dgm:pt>
    <dgm:pt modelId="{47F67F17-06F8-4449-8430-B413AE9DA5BE}" type="pres">
      <dgm:prSet presAssocID="{58DCD3FA-A64A-4382-8281-C192E60D9CA6}" presName="spacing" presStyleCnt="0"/>
      <dgm:spPr/>
    </dgm:pt>
    <dgm:pt modelId="{7310D954-2C58-4670-A828-58EEE3E734A4}" type="pres">
      <dgm:prSet presAssocID="{E6F9697B-A650-4C94-9821-D0F51751A641}" presName="linNode" presStyleCnt="0"/>
      <dgm:spPr/>
    </dgm:pt>
    <dgm:pt modelId="{6E2924D8-4462-4B22-9A07-F5B69FC937FD}" type="pres">
      <dgm:prSet presAssocID="{E6F9697B-A650-4C94-9821-D0F51751A641}" presName="parentShp" presStyleLbl="node1" presStyleIdx="1" presStyleCnt="4" custLinFactNeighborX="-2408" custLinFactNeighborY="0">
        <dgm:presLayoutVars>
          <dgm:bulletEnabled val="1"/>
        </dgm:presLayoutVars>
      </dgm:prSet>
      <dgm:spPr/>
    </dgm:pt>
    <dgm:pt modelId="{5513ACE4-F175-42F8-9010-FFBEA1B9F33E}" type="pres">
      <dgm:prSet presAssocID="{E6F9697B-A650-4C94-9821-D0F51751A641}" presName="childShp" presStyleLbl="bgAccFollowNode1" presStyleIdx="1" presStyleCnt="4" custScaleY="124643">
        <dgm:presLayoutVars>
          <dgm:bulletEnabled val="1"/>
        </dgm:presLayoutVars>
      </dgm:prSet>
      <dgm:spPr/>
    </dgm:pt>
    <dgm:pt modelId="{32B44A9E-41C1-4265-A3CE-03C045D77FEF}" type="pres">
      <dgm:prSet presAssocID="{720C7E42-E7BB-4834-9E57-B786A2352469}" presName="spacing" presStyleCnt="0"/>
      <dgm:spPr/>
    </dgm:pt>
    <dgm:pt modelId="{DB9570EC-94C7-4CAF-8149-3E1D9B57142B}" type="pres">
      <dgm:prSet presAssocID="{B1CC65E0-40DD-4CD3-BA77-0A55E350F21C}" presName="linNode" presStyleCnt="0"/>
      <dgm:spPr/>
    </dgm:pt>
    <dgm:pt modelId="{1EE5F13C-7AB4-4417-B503-D831486C821E}" type="pres">
      <dgm:prSet presAssocID="{B1CC65E0-40DD-4CD3-BA77-0A55E350F21C}" presName="parentShp" presStyleLbl="node1" presStyleIdx="2" presStyleCnt="4">
        <dgm:presLayoutVars>
          <dgm:bulletEnabled val="1"/>
        </dgm:presLayoutVars>
      </dgm:prSet>
      <dgm:spPr/>
    </dgm:pt>
    <dgm:pt modelId="{BEDF4820-32A6-4412-BFE6-C3D59823E82B}" type="pres">
      <dgm:prSet presAssocID="{B1CC65E0-40DD-4CD3-BA77-0A55E350F21C}" presName="childShp" presStyleLbl="bgAccFollowNode1" presStyleIdx="2" presStyleCnt="4" custLinFactNeighborX="-516" custLinFactNeighborY="-2409">
        <dgm:presLayoutVars>
          <dgm:bulletEnabled val="1"/>
        </dgm:presLayoutVars>
      </dgm:prSet>
      <dgm:spPr/>
    </dgm:pt>
    <dgm:pt modelId="{459563C3-1B5C-4AC4-8944-3A1DAD7B5DED}" type="pres">
      <dgm:prSet presAssocID="{3E1B8096-47C4-4C34-BA7B-9413CA839C52}" presName="spacing" presStyleCnt="0"/>
      <dgm:spPr/>
    </dgm:pt>
    <dgm:pt modelId="{CE3F4F13-541C-4B72-935B-1270AA20A1E3}" type="pres">
      <dgm:prSet presAssocID="{D7F5BBE0-D57B-4F17-AD07-68FFEA8C55E9}" presName="linNode" presStyleCnt="0"/>
      <dgm:spPr/>
    </dgm:pt>
    <dgm:pt modelId="{7CABBAE3-4AB1-429F-9737-85F0AB566EE9}" type="pres">
      <dgm:prSet presAssocID="{D7F5BBE0-D57B-4F17-AD07-68FFEA8C55E9}" presName="parentShp" presStyleLbl="node1" presStyleIdx="3" presStyleCnt="4">
        <dgm:presLayoutVars>
          <dgm:bulletEnabled val="1"/>
        </dgm:presLayoutVars>
      </dgm:prSet>
      <dgm:spPr/>
    </dgm:pt>
    <dgm:pt modelId="{C138A6F7-C244-46A6-A0BD-D083C40CEC6A}" type="pres">
      <dgm:prSet presAssocID="{D7F5BBE0-D57B-4F17-AD07-68FFEA8C55E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A725F703-3DB6-4BD5-9B88-EAEA7EDD817A}" type="presOf" srcId="{2755FC42-A321-4B6C-BF1C-DEF89F1F83A7}" destId="{5513ACE4-F175-42F8-9010-FFBEA1B9F33E}" srcOrd="0" destOrd="0" presId="urn:microsoft.com/office/officeart/2005/8/layout/vList6"/>
    <dgm:cxn modelId="{129A4708-13E6-4AEE-AEAD-58FE0FF8129F}" srcId="{B1CC65E0-40DD-4CD3-BA77-0A55E350F21C}" destId="{55893204-A18C-488D-8023-96BB8F89B306}" srcOrd="1" destOrd="0" parTransId="{4757CC8A-75E0-4FF3-B0F7-3DC41FB42A72}" sibTransId="{F55F8EB1-BDDB-4E84-B02A-8E6A6E78F49F}"/>
    <dgm:cxn modelId="{57DA7918-DC1C-4F1C-A996-F5BB72D024B0}" type="presOf" srcId="{1C0BDFBC-CD9C-451D-AF26-3118F5E5FA4F}" destId="{C138A6F7-C244-46A6-A0BD-D083C40CEC6A}" srcOrd="0" destOrd="0" presId="urn:microsoft.com/office/officeart/2005/8/layout/vList6"/>
    <dgm:cxn modelId="{2F437034-F9E5-4FC2-B2FF-9513E95D14EF}" type="presOf" srcId="{D7F5BBE0-D57B-4F17-AD07-68FFEA8C55E9}" destId="{7CABBAE3-4AB1-429F-9737-85F0AB566EE9}" srcOrd="0" destOrd="0" presId="urn:microsoft.com/office/officeart/2005/8/layout/vList6"/>
    <dgm:cxn modelId="{E5921436-AE23-4F2C-BC3A-E6E7BF477286}" srcId="{E6F9697B-A650-4C94-9821-D0F51751A641}" destId="{AC774CFD-1B5E-4878-B477-5B9BAA0D1130}" srcOrd="3" destOrd="0" parTransId="{844B02F9-22A5-47AD-ACD8-E15D84C67B4B}" sibTransId="{3A8F29DF-5BB9-4D8B-8E10-945B5532DD69}"/>
    <dgm:cxn modelId="{6127603B-2B54-4F92-A879-95C00CD1E2B4}" srcId="{DD07230C-FC29-401B-BB01-DE1E48EE7E9F}" destId="{01C1BE4E-038A-4F53-ACB3-F76D4C62CBC9}" srcOrd="0" destOrd="0" parTransId="{64D5B637-E5AB-45CF-A203-0D20FEE88E05}" sibTransId="{B7FC1464-5392-4E29-AEE8-2E69E8176646}"/>
    <dgm:cxn modelId="{364E613B-FCFE-49B9-8404-B4C468876087}" srcId="{D7F5BBE0-D57B-4F17-AD07-68FFEA8C55E9}" destId="{1C0BDFBC-CD9C-451D-AF26-3118F5E5FA4F}" srcOrd="0" destOrd="0" parTransId="{30584FC2-BC7C-4E3C-91B5-26697EC2A8A2}" sibTransId="{094EBC22-6C94-406D-8C87-BF9468262E5F}"/>
    <dgm:cxn modelId="{A450E33C-17BB-4DE2-A49C-D1756FBCC23A}" srcId="{DFF6F812-CB67-4A8E-9F5A-84FC345C8838}" destId="{D7F5BBE0-D57B-4F17-AD07-68FFEA8C55E9}" srcOrd="3" destOrd="0" parTransId="{3DD15B94-AD58-4151-BA37-8790D7CA4BB5}" sibTransId="{CC45EADF-569C-44B9-A506-5D553899D718}"/>
    <dgm:cxn modelId="{4162794A-CF65-4F7A-BCEC-4E25877D2201}" srcId="{E6F9697B-A650-4C94-9821-D0F51751A641}" destId="{B8F37799-591A-41E1-9674-6220395284B0}" srcOrd="2" destOrd="0" parTransId="{76794041-F98B-4211-B4BB-9B56D098BCF0}" sibTransId="{2657A14D-FBEB-401E-AB69-4EAD050C69DA}"/>
    <dgm:cxn modelId="{A2B19F4B-25B8-4824-BD47-45A57912C41A}" type="presOf" srcId="{55893204-A18C-488D-8023-96BB8F89B306}" destId="{BEDF4820-32A6-4412-BFE6-C3D59823E82B}" srcOrd="0" destOrd="1" presId="urn:microsoft.com/office/officeart/2005/8/layout/vList6"/>
    <dgm:cxn modelId="{F9268B70-6B67-4DBC-B9E5-539E1A291A4E}" srcId="{DFF6F812-CB67-4A8E-9F5A-84FC345C8838}" destId="{DD07230C-FC29-401B-BB01-DE1E48EE7E9F}" srcOrd="0" destOrd="0" parTransId="{A8833508-2416-47AF-B647-2E066D5ACBC5}" sibTransId="{58DCD3FA-A64A-4382-8281-C192E60D9CA6}"/>
    <dgm:cxn modelId="{776C1F76-DCA0-4E52-835B-EEF34DFE019B}" type="presOf" srcId="{E6BDA7A9-29DC-4B14-9166-EB939DF1EFAB}" destId="{5513ACE4-F175-42F8-9010-FFBEA1B9F33E}" srcOrd="0" destOrd="1" presId="urn:microsoft.com/office/officeart/2005/8/layout/vList6"/>
    <dgm:cxn modelId="{0FC1378E-672A-4852-AE18-01791B8AA02A}" type="presOf" srcId="{E6F9697B-A650-4C94-9821-D0F51751A641}" destId="{6E2924D8-4462-4B22-9A07-F5B69FC937FD}" srcOrd="0" destOrd="0" presId="urn:microsoft.com/office/officeart/2005/8/layout/vList6"/>
    <dgm:cxn modelId="{813DB18F-6BEB-4CDB-9280-5E386C4D6A3C}" srcId="{E6F9697B-A650-4C94-9821-D0F51751A641}" destId="{2755FC42-A321-4B6C-BF1C-DEF89F1F83A7}" srcOrd="0" destOrd="0" parTransId="{1FA06CFE-EEC8-40F6-8C55-CAC4FE1A8B59}" sibTransId="{5BB69A8C-77E3-4ACA-B85F-277D083C414B}"/>
    <dgm:cxn modelId="{1683D294-0147-4069-89D7-16E4303A936B}" srcId="{E6F9697B-A650-4C94-9821-D0F51751A641}" destId="{E6BDA7A9-29DC-4B14-9166-EB939DF1EFAB}" srcOrd="1" destOrd="0" parTransId="{CF5AEBD0-2F36-41AA-B135-123204352931}" sibTransId="{6BEF391C-EE65-4B63-92DD-528420CC6D67}"/>
    <dgm:cxn modelId="{4207909A-CC29-4B2E-B57C-D03B97CD3486}" srcId="{DFF6F812-CB67-4A8E-9F5A-84FC345C8838}" destId="{B1CC65E0-40DD-4CD3-BA77-0A55E350F21C}" srcOrd="2" destOrd="0" parTransId="{5650EC8D-C723-46D3-9CF2-EFF0B187CD23}" sibTransId="{3E1B8096-47C4-4C34-BA7B-9413CA839C52}"/>
    <dgm:cxn modelId="{49627BA7-744D-41CC-844A-55FD6F76FABF}" type="presOf" srcId="{5B28EBD9-FD78-49A7-A4F5-609DBEE4017B}" destId="{BEDF4820-32A6-4412-BFE6-C3D59823E82B}" srcOrd="0" destOrd="0" presId="urn:microsoft.com/office/officeart/2005/8/layout/vList6"/>
    <dgm:cxn modelId="{5DC6DDA8-3C0F-4D09-B6B7-54C2AA699BF8}" srcId="{B1CC65E0-40DD-4CD3-BA77-0A55E350F21C}" destId="{5B28EBD9-FD78-49A7-A4F5-609DBEE4017B}" srcOrd="0" destOrd="0" parTransId="{752E8E7C-60B5-4080-B32B-BB73876175EF}" sibTransId="{DE9EF78B-7AC7-4958-ACF0-8F5CA4963602}"/>
    <dgm:cxn modelId="{CA8505AD-9330-488F-BC4E-2A1B0C769410}" srcId="{E6F9697B-A650-4C94-9821-D0F51751A641}" destId="{360BA3E0-232B-4607-A511-DF8268D767FB}" srcOrd="4" destOrd="0" parTransId="{8908B857-DF78-416C-AE1C-005EC3169AF4}" sibTransId="{8A748CB4-9870-4B93-9160-EE5A701F6415}"/>
    <dgm:cxn modelId="{23E7ADB0-21D7-4D8F-9E91-12EC6E0ACD8C}" type="presOf" srcId="{DFF6F812-CB67-4A8E-9F5A-84FC345C8838}" destId="{DCF730B5-5980-47A9-B02B-1181EFF59C20}" srcOrd="0" destOrd="0" presId="urn:microsoft.com/office/officeart/2005/8/layout/vList6"/>
    <dgm:cxn modelId="{F6CF09B2-9A0B-4F0E-8518-0D7FFF566517}" type="presOf" srcId="{360BA3E0-232B-4607-A511-DF8268D767FB}" destId="{5513ACE4-F175-42F8-9010-FFBEA1B9F33E}" srcOrd="0" destOrd="4" presId="urn:microsoft.com/office/officeart/2005/8/layout/vList6"/>
    <dgm:cxn modelId="{C498E1B4-8888-4D10-997B-0794A8EB3ABB}" type="presOf" srcId="{B1CC65E0-40DD-4CD3-BA77-0A55E350F21C}" destId="{1EE5F13C-7AB4-4417-B503-D831486C821E}" srcOrd="0" destOrd="0" presId="urn:microsoft.com/office/officeart/2005/8/layout/vList6"/>
    <dgm:cxn modelId="{A75F44BE-D666-4CD7-B29B-0871080C632D}" type="presOf" srcId="{01C1BE4E-038A-4F53-ACB3-F76D4C62CBC9}" destId="{BFE06820-253C-4E2B-9857-592984833267}" srcOrd="0" destOrd="0" presId="urn:microsoft.com/office/officeart/2005/8/layout/vList6"/>
    <dgm:cxn modelId="{B32FC4BE-DC41-4710-B6A4-B99F33ED0CC9}" srcId="{DFF6F812-CB67-4A8E-9F5A-84FC345C8838}" destId="{E6F9697B-A650-4C94-9821-D0F51751A641}" srcOrd="1" destOrd="0" parTransId="{88943D8D-27C6-4AD5-99E8-FE1BB92D771A}" sibTransId="{720C7E42-E7BB-4834-9E57-B786A2352469}"/>
    <dgm:cxn modelId="{A5DD92D9-AD66-4388-8F4A-A745D0D02195}" type="presOf" srcId="{B8F37799-591A-41E1-9674-6220395284B0}" destId="{5513ACE4-F175-42F8-9010-FFBEA1B9F33E}" srcOrd="0" destOrd="2" presId="urn:microsoft.com/office/officeart/2005/8/layout/vList6"/>
    <dgm:cxn modelId="{6A843EE5-D9CE-4630-89DA-BA9E2ED31BC7}" type="presOf" srcId="{AC774CFD-1B5E-4878-B477-5B9BAA0D1130}" destId="{5513ACE4-F175-42F8-9010-FFBEA1B9F33E}" srcOrd="0" destOrd="3" presId="urn:microsoft.com/office/officeart/2005/8/layout/vList6"/>
    <dgm:cxn modelId="{6BB2CEF2-04D5-4AD7-8F4D-128E5A9795A7}" type="presOf" srcId="{DD07230C-FC29-401B-BB01-DE1E48EE7E9F}" destId="{4F4179A6-6484-43BC-946D-93DD5EBED58E}" srcOrd="0" destOrd="0" presId="urn:microsoft.com/office/officeart/2005/8/layout/vList6"/>
    <dgm:cxn modelId="{EEB38C41-2886-4C52-B9B5-0E77A66A26E2}" type="presParOf" srcId="{DCF730B5-5980-47A9-B02B-1181EFF59C20}" destId="{441F1864-1442-40D0-B1B3-918D1735CFBF}" srcOrd="0" destOrd="0" presId="urn:microsoft.com/office/officeart/2005/8/layout/vList6"/>
    <dgm:cxn modelId="{1A974B10-89DC-4A66-B426-215615BF753F}" type="presParOf" srcId="{441F1864-1442-40D0-B1B3-918D1735CFBF}" destId="{4F4179A6-6484-43BC-946D-93DD5EBED58E}" srcOrd="0" destOrd="0" presId="urn:microsoft.com/office/officeart/2005/8/layout/vList6"/>
    <dgm:cxn modelId="{82B78A89-DF38-43FB-9773-AE6B65E3417C}" type="presParOf" srcId="{441F1864-1442-40D0-B1B3-918D1735CFBF}" destId="{BFE06820-253C-4E2B-9857-592984833267}" srcOrd="1" destOrd="0" presId="urn:microsoft.com/office/officeart/2005/8/layout/vList6"/>
    <dgm:cxn modelId="{FDC8100B-5571-444B-9F9F-0E4E3E307635}" type="presParOf" srcId="{DCF730B5-5980-47A9-B02B-1181EFF59C20}" destId="{47F67F17-06F8-4449-8430-B413AE9DA5BE}" srcOrd="1" destOrd="0" presId="urn:microsoft.com/office/officeart/2005/8/layout/vList6"/>
    <dgm:cxn modelId="{0650BFB6-3C93-4E7C-AD6A-72C0466DF7FF}" type="presParOf" srcId="{DCF730B5-5980-47A9-B02B-1181EFF59C20}" destId="{7310D954-2C58-4670-A828-58EEE3E734A4}" srcOrd="2" destOrd="0" presId="urn:microsoft.com/office/officeart/2005/8/layout/vList6"/>
    <dgm:cxn modelId="{A549CE80-4BF7-4C35-9AD5-0EC487DDABAB}" type="presParOf" srcId="{7310D954-2C58-4670-A828-58EEE3E734A4}" destId="{6E2924D8-4462-4B22-9A07-F5B69FC937FD}" srcOrd="0" destOrd="0" presId="urn:microsoft.com/office/officeart/2005/8/layout/vList6"/>
    <dgm:cxn modelId="{9C6C198B-7EBA-40B7-B989-8D125139A0FA}" type="presParOf" srcId="{7310D954-2C58-4670-A828-58EEE3E734A4}" destId="{5513ACE4-F175-42F8-9010-FFBEA1B9F33E}" srcOrd="1" destOrd="0" presId="urn:microsoft.com/office/officeart/2005/8/layout/vList6"/>
    <dgm:cxn modelId="{52BFCED1-5716-4717-A177-34175B78EF87}" type="presParOf" srcId="{DCF730B5-5980-47A9-B02B-1181EFF59C20}" destId="{32B44A9E-41C1-4265-A3CE-03C045D77FEF}" srcOrd="3" destOrd="0" presId="urn:microsoft.com/office/officeart/2005/8/layout/vList6"/>
    <dgm:cxn modelId="{CF9AD707-5538-4798-888E-59C3B7A7D973}" type="presParOf" srcId="{DCF730B5-5980-47A9-B02B-1181EFF59C20}" destId="{DB9570EC-94C7-4CAF-8149-3E1D9B57142B}" srcOrd="4" destOrd="0" presId="urn:microsoft.com/office/officeart/2005/8/layout/vList6"/>
    <dgm:cxn modelId="{A3D7ACD3-E7FD-475D-B933-8A3792A84401}" type="presParOf" srcId="{DB9570EC-94C7-4CAF-8149-3E1D9B57142B}" destId="{1EE5F13C-7AB4-4417-B503-D831486C821E}" srcOrd="0" destOrd="0" presId="urn:microsoft.com/office/officeart/2005/8/layout/vList6"/>
    <dgm:cxn modelId="{EA2B8D51-FE08-4B5D-AE44-CAA0F33AEF59}" type="presParOf" srcId="{DB9570EC-94C7-4CAF-8149-3E1D9B57142B}" destId="{BEDF4820-32A6-4412-BFE6-C3D59823E82B}" srcOrd="1" destOrd="0" presId="urn:microsoft.com/office/officeart/2005/8/layout/vList6"/>
    <dgm:cxn modelId="{B0DD5E0E-3EEC-47BB-9AED-D26F6F895376}" type="presParOf" srcId="{DCF730B5-5980-47A9-B02B-1181EFF59C20}" destId="{459563C3-1B5C-4AC4-8944-3A1DAD7B5DED}" srcOrd="5" destOrd="0" presId="urn:microsoft.com/office/officeart/2005/8/layout/vList6"/>
    <dgm:cxn modelId="{35A3B414-1967-4C7B-A14E-6BC1E4B801C0}" type="presParOf" srcId="{DCF730B5-5980-47A9-B02B-1181EFF59C20}" destId="{CE3F4F13-541C-4B72-935B-1270AA20A1E3}" srcOrd="6" destOrd="0" presId="urn:microsoft.com/office/officeart/2005/8/layout/vList6"/>
    <dgm:cxn modelId="{61311345-6E7B-44CB-8CE1-7A3444639050}" type="presParOf" srcId="{CE3F4F13-541C-4B72-935B-1270AA20A1E3}" destId="{7CABBAE3-4AB1-429F-9737-85F0AB566EE9}" srcOrd="0" destOrd="0" presId="urn:microsoft.com/office/officeart/2005/8/layout/vList6"/>
    <dgm:cxn modelId="{092F1E67-AF19-4806-ADDD-118A010132E8}" type="presParOf" srcId="{CE3F4F13-541C-4B72-935B-1270AA20A1E3}" destId="{C138A6F7-C244-46A6-A0BD-D083C40CEC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4CDF43-192F-453F-891F-07109F7D7C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25FB4C-D3C3-4C85-B2A2-C9A9153ECEA5}">
      <dgm:prSet custT="1"/>
      <dgm:spPr/>
      <dgm:t>
        <a:bodyPr/>
        <a:lstStyle/>
        <a:p>
          <a:r>
            <a:rPr lang="pl-PL" sz="3200" dirty="0"/>
            <a:t>Wybrane w ramach  konkursu grantowego jednostki samorządu terytorialnego, obok  grantu na opracowanie i wdrożenie planów </a:t>
          </a:r>
          <a:r>
            <a:rPr lang="pl-PL" sz="3200" dirty="0" err="1"/>
            <a:t>deinstytucjonalizacji</a:t>
          </a:r>
          <a:r>
            <a:rPr lang="pl-PL" sz="3200" dirty="0"/>
            <a:t> usług społecznych, otrzymają również wsparcie w formie:</a:t>
          </a:r>
        </a:p>
      </dgm:t>
    </dgm:pt>
    <dgm:pt modelId="{559D8126-CD83-4341-BFA4-F1FB4DD4682B}" type="parTrans" cxnId="{7FC6D819-3F97-46C5-9A5B-3128934743E0}">
      <dgm:prSet/>
      <dgm:spPr/>
      <dgm:t>
        <a:bodyPr/>
        <a:lstStyle/>
        <a:p>
          <a:endParaRPr lang="pl-PL"/>
        </a:p>
      </dgm:t>
    </dgm:pt>
    <dgm:pt modelId="{ABD51D3A-9183-40EF-9E60-EE113820A89A}" type="sibTrans" cxnId="{7FC6D819-3F97-46C5-9A5B-3128934743E0}">
      <dgm:prSet/>
      <dgm:spPr/>
      <dgm:t>
        <a:bodyPr/>
        <a:lstStyle/>
        <a:p>
          <a:endParaRPr lang="pl-PL"/>
        </a:p>
      </dgm:t>
    </dgm:pt>
    <dgm:pt modelId="{B096D9A5-10AB-48EC-918C-FBEF1527AF8F}">
      <dgm:prSet/>
      <dgm:spPr/>
      <dgm:t>
        <a:bodyPr/>
        <a:lstStyle/>
        <a:p>
          <a:r>
            <a:rPr lang="pl-PL" dirty="0"/>
            <a:t>pomocy przy opracowaniu diagnozy</a:t>
          </a:r>
        </a:p>
      </dgm:t>
    </dgm:pt>
    <dgm:pt modelId="{F76C4524-93ED-4C18-AA5B-7E4966EF6442}" type="parTrans" cxnId="{B37C7C9E-D0BF-493D-AA74-14A2764A6C29}">
      <dgm:prSet/>
      <dgm:spPr/>
      <dgm:t>
        <a:bodyPr/>
        <a:lstStyle/>
        <a:p>
          <a:endParaRPr lang="pl-PL"/>
        </a:p>
      </dgm:t>
    </dgm:pt>
    <dgm:pt modelId="{D2049118-5F48-4C97-B296-24EDAD7C8234}" type="sibTrans" cxnId="{B37C7C9E-D0BF-493D-AA74-14A2764A6C29}">
      <dgm:prSet/>
      <dgm:spPr/>
      <dgm:t>
        <a:bodyPr/>
        <a:lstStyle/>
        <a:p>
          <a:endParaRPr lang="pl-PL"/>
        </a:p>
      </dgm:t>
    </dgm:pt>
    <dgm:pt modelId="{B02B58A7-C17C-43E0-B6FC-46D121F11ACE}">
      <dgm:prSet/>
      <dgm:spPr/>
      <dgm:t>
        <a:bodyPr/>
        <a:lstStyle/>
        <a:p>
          <a:r>
            <a:rPr lang="pl-PL" dirty="0"/>
            <a:t>cyklu warsztatów dla przedstawicieli dotyczących opracowania i wdrożenia planów </a:t>
          </a:r>
          <a:r>
            <a:rPr lang="pl-PL" dirty="0" err="1"/>
            <a:t>deinstytucjonalizacji</a:t>
          </a:r>
          <a:r>
            <a:rPr lang="pl-PL" dirty="0"/>
            <a:t> usług społecznych</a:t>
          </a:r>
        </a:p>
      </dgm:t>
    </dgm:pt>
    <dgm:pt modelId="{4FCBE3A9-5E12-42B6-99CC-CF394AE4E3CC}" type="parTrans" cxnId="{6DF61215-51E3-4777-9C41-87905FAF8177}">
      <dgm:prSet/>
      <dgm:spPr/>
      <dgm:t>
        <a:bodyPr/>
        <a:lstStyle/>
        <a:p>
          <a:endParaRPr lang="pl-PL"/>
        </a:p>
      </dgm:t>
    </dgm:pt>
    <dgm:pt modelId="{8A24284E-AFD1-4D07-9D8C-84FEC70762F3}" type="sibTrans" cxnId="{6DF61215-51E3-4777-9C41-87905FAF8177}">
      <dgm:prSet/>
      <dgm:spPr/>
      <dgm:t>
        <a:bodyPr/>
        <a:lstStyle/>
        <a:p>
          <a:endParaRPr lang="pl-PL"/>
        </a:p>
      </dgm:t>
    </dgm:pt>
    <dgm:pt modelId="{7C1FCCD6-DB80-4AB8-A247-C257C80FF5CC}">
      <dgm:prSet/>
      <dgm:spPr/>
      <dgm:t>
        <a:bodyPr/>
        <a:lstStyle/>
        <a:p>
          <a:r>
            <a:rPr lang="pl-PL" dirty="0"/>
            <a:t>wsparcia ekspercko-doradczego  w czasie realizacji pilotażu</a:t>
          </a:r>
        </a:p>
      </dgm:t>
    </dgm:pt>
    <dgm:pt modelId="{CC1DCC6F-02CE-4A4A-97C6-6B9740FD4660}" type="parTrans" cxnId="{53A290A7-F1F7-4D42-A20D-F37F6A051DD5}">
      <dgm:prSet/>
      <dgm:spPr/>
      <dgm:t>
        <a:bodyPr/>
        <a:lstStyle/>
        <a:p>
          <a:endParaRPr lang="pl-PL"/>
        </a:p>
      </dgm:t>
    </dgm:pt>
    <dgm:pt modelId="{31F8D226-9E44-40D5-9E16-13DD080F7609}" type="sibTrans" cxnId="{53A290A7-F1F7-4D42-A20D-F37F6A051DD5}">
      <dgm:prSet/>
      <dgm:spPr/>
      <dgm:t>
        <a:bodyPr/>
        <a:lstStyle/>
        <a:p>
          <a:endParaRPr lang="pl-PL"/>
        </a:p>
      </dgm:t>
    </dgm:pt>
    <dgm:pt modelId="{35B3A0FB-4F82-4E57-A476-D56FCA8209C2}">
      <dgm:prSet/>
      <dgm:spPr/>
      <dgm:t>
        <a:bodyPr/>
        <a:lstStyle/>
        <a:p>
          <a:r>
            <a:rPr lang="pl-PL" dirty="0"/>
            <a:t>podręcznika dobrych praktyk</a:t>
          </a:r>
        </a:p>
      </dgm:t>
    </dgm:pt>
    <dgm:pt modelId="{814CC9E9-8CE6-404C-B810-FB2852B4374D}" type="parTrans" cxnId="{4B75C400-73AF-4722-B9A4-2691F2EBCA9E}">
      <dgm:prSet/>
      <dgm:spPr/>
      <dgm:t>
        <a:bodyPr/>
        <a:lstStyle/>
        <a:p>
          <a:endParaRPr lang="pl-PL"/>
        </a:p>
      </dgm:t>
    </dgm:pt>
    <dgm:pt modelId="{3BE94A13-A120-4378-986A-3E8B1F9AEBA4}" type="sibTrans" cxnId="{4B75C400-73AF-4722-B9A4-2691F2EBCA9E}">
      <dgm:prSet/>
      <dgm:spPr/>
      <dgm:t>
        <a:bodyPr/>
        <a:lstStyle/>
        <a:p>
          <a:endParaRPr lang="pl-PL"/>
        </a:p>
      </dgm:t>
    </dgm:pt>
    <dgm:pt modelId="{1ED0C056-C84A-40DD-8DF0-A0B2B96364EC}" type="pres">
      <dgm:prSet presAssocID="{3C4CDF43-192F-453F-891F-07109F7D7C2C}" presName="Name0" presStyleCnt="0">
        <dgm:presLayoutVars>
          <dgm:dir/>
          <dgm:animLvl val="lvl"/>
          <dgm:resizeHandles val="exact"/>
        </dgm:presLayoutVars>
      </dgm:prSet>
      <dgm:spPr/>
    </dgm:pt>
    <dgm:pt modelId="{554B6A45-2882-496F-AB19-D63F54057038}" type="pres">
      <dgm:prSet presAssocID="{B825FB4C-D3C3-4C85-B2A2-C9A9153ECEA5}" presName="boxAndChildren" presStyleCnt="0"/>
      <dgm:spPr/>
    </dgm:pt>
    <dgm:pt modelId="{9B1C559C-D76F-4C8A-B2CB-30241E8FDDC4}" type="pres">
      <dgm:prSet presAssocID="{B825FB4C-D3C3-4C85-B2A2-C9A9153ECEA5}" presName="parentTextBox" presStyleLbl="node1" presStyleIdx="0" presStyleCnt="1"/>
      <dgm:spPr/>
    </dgm:pt>
    <dgm:pt modelId="{4119C948-EB28-490A-844A-48B4C01DC319}" type="pres">
      <dgm:prSet presAssocID="{B825FB4C-D3C3-4C85-B2A2-C9A9153ECEA5}" presName="entireBox" presStyleLbl="node1" presStyleIdx="0" presStyleCnt="1" custLinFactNeighborX="5203" custLinFactNeighborY="-4748"/>
      <dgm:spPr/>
    </dgm:pt>
    <dgm:pt modelId="{F5299CA4-6E54-4418-A4E2-E2EB73C2C021}" type="pres">
      <dgm:prSet presAssocID="{B825FB4C-D3C3-4C85-B2A2-C9A9153ECEA5}" presName="descendantBox" presStyleCnt="0"/>
      <dgm:spPr/>
    </dgm:pt>
    <dgm:pt modelId="{5D8E9715-4A35-441C-A335-7D93956D05C2}" type="pres">
      <dgm:prSet presAssocID="{B096D9A5-10AB-48EC-918C-FBEF1527AF8F}" presName="childTextBox" presStyleLbl="fgAccFollowNode1" presStyleIdx="0" presStyleCnt="4">
        <dgm:presLayoutVars>
          <dgm:bulletEnabled val="1"/>
        </dgm:presLayoutVars>
      </dgm:prSet>
      <dgm:spPr/>
    </dgm:pt>
    <dgm:pt modelId="{F7614A37-730A-4283-94AA-4A0592FFDA8D}" type="pres">
      <dgm:prSet presAssocID="{B02B58A7-C17C-43E0-B6FC-46D121F11ACE}" presName="childTextBox" presStyleLbl="fgAccFollowNode1" presStyleIdx="1" presStyleCnt="4">
        <dgm:presLayoutVars>
          <dgm:bulletEnabled val="1"/>
        </dgm:presLayoutVars>
      </dgm:prSet>
      <dgm:spPr/>
    </dgm:pt>
    <dgm:pt modelId="{38F9C4DB-EC0F-4798-ADA0-C2136C9EE768}" type="pres">
      <dgm:prSet presAssocID="{7C1FCCD6-DB80-4AB8-A247-C257C80FF5CC}" presName="childTextBox" presStyleLbl="fgAccFollowNode1" presStyleIdx="2" presStyleCnt="4">
        <dgm:presLayoutVars>
          <dgm:bulletEnabled val="1"/>
        </dgm:presLayoutVars>
      </dgm:prSet>
      <dgm:spPr/>
    </dgm:pt>
    <dgm:pt modelId="{1FDBF251-74F9-418F-9445-B79956C5BE24}" type="pres">
      <dgm:prSet presAssocID="{35B3A0FB-4F82-4E57-A476-D56FCA8209C2}" presName="childTextBox" presStyleLbl="fgAccFollowNode1" presStyleIdx="3" presStyleCnt="4">
        <dgm:presLayoutVars>
          <dgm:bulletEnabled val="1"/>
        </dgm:presLayoutVars>
      </dgm:prSet>
      <dgm:spPr/>
    </dgm:pt>
  </dgm:ptLst>
  <dgm:cxnLst>
    <dgm:cxn modelId="{4B75C400-73AF-4722-B9A4-2691F2EBCA9E}" srcId="{B825FB4C-D3C3-4C85-B2A2-C9A9153ECEA5}" destId="{35B3A0FB-4F82-4E57-A476-D56FCA8209C2}" srcOrd="3" destOrd="0" parTransId="{814CC9E9-8CE6-404C-B810-FB2852B4374D}" sibTransId="{3BE94A13-A120-4378-986A-3E8B1F9AEBA4}"/>
    <dgm:cxn modelId="{6DF61215-51E3-4777-9C41-87905FAF8177}" srcId="{B825FB4C-D3C3-4C85-B2A2-C9A9153ECEA5}" destId="{B02B58A7-C17C-43E0-B6FC-46D121F11ACE}" srcOrd="1" destOrd="0" parTransId="{4FCBE3A9-5E12-42B6-99CC-CF394AE4E3CC}" sibTransId="{8A24284E-AFD1-4D07-9D8C-84FEC70762F3}"/>
    <dgm:cxn modelId="{7FC6D819-3F97-46C5-9A5B-3128934743E0}" srcId="{3C4CDF43-192F-453F-891F-07109F7D7C2C}" destId="{B825FB4C-D3C3-4C85-B2A2-C9A9153ECEA5}" srcOrd="0" destOrd="0" parTransId="{559D8126-CD83-4341-BFA4-F1FB4DD4682B}" sibTransId="{ABD51D3A-9183-40EF-9E60-EE113820A89A}"/>
    <dgm:cxn modelId="{B37C7C9E-D0BF-493D-AA74-14A2764A6C29}" srcId="{B825FB4C-D3C3-4C85-B2A2-C9A9153ECEA5}" destId="{B096D9A5-10AB-48EC-918C-FBEF1527AF8F}" srcOrd="0" destOrd="0" parTransId="{F76C4524-93ED-4C18-AA5B-7E4966EF6442}" sibTransId="{D2049118-5F48-4C97-B296-24EDAD7C8234}"/>
    <dgm:cxn modelId="{6977C7A1-1013-40A2-8E95-DE4C201A8515}" type="presOf" srcId="{B825FB4C-D3C3-4C85-B2A2-C9A9153ECEA5}" destId="{9B1C559C-D76F-4C8A-B2CB-30241E8FDDC4}" srcOrd="0" destOrd="0" presId="urn:microsoft.com/office/officeart/2005/8/layout/process4"/>
    <dgm:cxn modelId="{EEAD69A3-C521-446A-B174-54C8546CFB0E}" type="presOf" srcId="{B02B58A7-C17C-43E0-B6FC-46D121F11ACE}" destId="{F7614A37-730A-4283-94AA-4A0592FFDA8D}" srcOrd="0" destOrd="0" presId="urn:microsoft.com/office/officeart/2005/8/layout/process4"/>
    <dgm:cxn modelId="{53A290A7-F1F7-4D42-A20D-F37F6A051DD5}" srcId="{B825FB4C-D3C3-4C85-B2A2-C9A9153ECEA5}" destId="{7C1FCCD6-DB80-4AB8-A247-C257C80FF5CC}" srcOrd="2" destOrd="0" parTransId="{CC1DCC6F-02CE-4A4A-97C6-6B9740FD4660}" sibTransId="{31F8D226-9E44-40D5-9E16-13DD080F7609}"/>
    <dgm:cxn modelId="{6BB5D2A8-C42C-4D5A-8DC5-EE3D307DBF74}" type="presOf" srcId="{B825FB4C-D3C3-4C85-B2A2-C9A9153ECEA5}" destId="{4119C948-EB28-490A-844A-48B4C01DC319}" srcOrd="1" destOrd="0" presId="urn:microsoft.com/office/officeart/2005/8/layout/process4"/>
    <dgm:cxn modelId="{BC1FB3CA-C1C5-4303-A0BD-E05295213993}" type="presOf" srcId="{3C4CDF43-192F-453F-891F-07109F7D7C2C}" destId="{1ED0C056-C84A-40DD-8DF0-A0B2B96364EC}" srcOrd="0" destOrd="0" presId="urn:microsoft.com/office/officeart/2005/8/layout/process4"/>
    <dgm:cxn modelId="{9E17A4D6-DEBA-4CA5-9C46-9E6C03A14EEA}" type="presOf" srcId="{B096D9A5-10AB-48EC-918C-FBEF1527AF8F}" destId="{5D8E9715-4A35-441C-A335-7D93956D05C2}" srcOrd="0" destOrd="0" presId="urn:microsoft.com/office/officeart/2005/8/layout/process4"/>
    <dgm:cxn modelId="{E0897DDD-6A10-420F-8E7E-E23B71E352CA}" type="presOf" srcId="{35B3A0FB-4F82-4E57-A476-D56FCA8209C2}" destId="{1FDBF251-74F9-418F-9445-B79956C5BE24}" srcOrd="0" destOrd="0" presId="urn:microsoft.com/office/officeart/2005/8/layout/process4"/>
    <dgm:cxn modelId="{37A641F3-4E16-42E2-BBD7-1E650C4DF39A}" type="presOf" srcId="{7C1FCCD6-DB80-4AB8-A247-C257C80FF5CC}" destId="{38F9C4DB-EC0F-4798-ADA0-C2136C9EE768}" srcOrd="0" destOrd="0" presId="urn:microsoft.com/office/officeart/2005/8/layout/process4"/>
    <dgm:cxn modelId="{86D3D6AE-535C-4E09-B558-CCE659D05380}" type="presParOf" srcId="{1ED0C056-C84A-40DD-8DF0-A0B2B96364EC}" destId="{554B6A45-2882-496F-AB19-D63F54057038}" srcOrd="0" destOrd="0" presId="urn:microsoft.com/office/officeart/2005/8/layout/process4"/>
    <dgm:cxn modelId="{764E5339-9217-4B1A-8F6F-FBBE2DDAFA47}" type="presParOf" srcId="{554B6A45-2882-496F-AB19-D63F54057038}" destId="{9B1C559C-D76F-4C8A-B2CB-30241E8FDDC4}" srcOrd="0" destOrd="0" presId="urn:microsoft.com/office/officeart/2005/8/layout/process4"/>
    <dgm:cxn modelId="{B5C2F555-03B6-4E6F-BBBA-F98001AE65BA}" type="presParOf" srcId="{554B6A45-2882-496F-AB19-D63F54057038}" destId="{4119C948-EB28-490A-844A-48B4C01DC319}" srcOrd="1" destOrd="0" presId="urn:microsoft.com/office/officeart/2005/8/layout/process4"/>
    <dgm:cxn modelId="{688959B9-E488-43E4-8AAF-C9DB920869CA}" type="presParOf" srcId="{554B6A45-2882-496F-AB19-D63F54057038}" destId="{F5299CA4-6E54-4418-A4E2-E2EB73C2C021}" srcOrd="2" destOrd="0" presId="urn:microsoft.com/office/officeart/2005/8/layout/process4"/>
    <dgm:cxn modelId="{2ED9F34C-7511-4E9E-A667-0BAE2B5A6EB7}" type="presParOf" srcId="{F5299CA4-6E54-4418-A4E2-E2EB73C2C021}" destId="{5D8E9715-4A35-441C-A335-7D93956D05C2}" srcOrd="0" destOrd="0" presId="urn:microsoft.com/office/officeart/2005/8/layout/process4"/>
    <dgm:cxn modelId="{328A35B0-747F-4F0C-8B07-7870E9A42C1B}" type="presParOf" srcId="{F5299CA4-6E54-4418-A4E2-E2EB73C2C021}" destId="{F7614A37-730A-4283-94AA-4A0592FFDA8D}" srcOrd="1" destOrd="0" presId="urn:microsoft.com/office/officeart/2005/8/layout/process4"/>
    <dgm:cxn modelId="{A6ED7E79-E8B5-4AAE-885C-893ABFD974D1}" type="presParOf" srcId="{F5299CA4-6E54-4418-A4E2-E2EB73C2C021}" destId="{38F9C4DB-EC0F-4798-ADA0-C2136C9EE768}" srcOrd="2" destOrd="0" presId="urn:microsoft.com/office/officeart/2005/8/layout/process4"/>
    <dgm:cxn modelId="{19F4A76E-C588-4EFD-BB9B-4ABB9AB4347F}" type="presParOf" srcId="{F5299CA4-6E54-4418-A4E2-E2EB73C2C021}" destId="{1FDBF251-74F9-418F-9445-B79956C5BE2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33206-3429-40DE-87CD-9699356BCB7C}">
      <dsp:nvSpPr>
        <dsp:cNvPr id="0" name=""/>
        <dsp:cNvSpPr/>
      </dsp:nvSpPr>
      <dsp:spPr>
        <a:xfrm>
          <a:off x="1783" y="0"/>
          <a:ext cx="2105590" cy="445141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B9BD5">
                <a:shade val="30000"/>
                <a:satMod val="115000"/>
                <a:alpha val="72000"/>
                <a:lumMod val="75000"/>
                <a:lumOff val="25000"/>
              </a:srgbClr>
            </a:gs>
            <a:gs pos="50000">
              <a:srgbClr val="5B9BD5">
                <a:lumMod val="75000"/>
                <a:shade val="67500"/>
                <a:satMod val="115000"/>
              </a:srgbClr>
            </a:gs>
            <a:gs pos="100000">
              <a:srgbClr val="5B9BD5">
                <a:lumMod val="75000"/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Rodzina –  dzieci, w tym dzieci z niepełnosprawnościami </a:t>
          </a:r>
        </a:p>
      </dsp:txBody>
      <dsp:txXfrm>
        <a:off x="53934" y="1832718"/>
        <a:ext cx="2001288" cy="1676265"/>
      </dsp:txXfrm>
    </dsp:sp>
    <dsp:sp modelId="{7FD9CA6E-AA95-478B-9C24-7AC4953D6AAF}">
      <dsp:nvSpPr>
        <dsp:cNvPr id="0" name=""/>
        <dsp:cNvSpPr/>
      </dsp:nvSpPr>
      <dsp:spPr>
        <a:xfrm>
          <a:off x="313417" y="267085"/>
          <a:ext cx="1482322" cy="148232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716DD-4966-4829-8D19-4C2672FAE274}">
      <dsp:nvSpPr>
        <dsp:cNvPr id="0" name=""/>
        <dsp:cNvSpPr/>
      </dsp:nvSpPr>
      <dsp:spPr>
        <a:xfrm>
          <a:off x="2167371" y="0"/>
          <a:ext cx="1999915" cy="445141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4472C4">
                <a:lumMod val="75000"/>
                <a:shade val="30000"/>
                <a:satMod val="115000"/>
              </a:srgbClr>
            </a:gs>
            <a:gs pos="7000">
              <a:srgbClr val="4472C4">
                <a:lumMod val="75000"/>
                <a:shade val="67500"/>
                <a:satMod val="115000"/>
              </a:srgbClr>
            </a:gs>
            <a:gs pos="61000">
              <a:srgbClr val="4472C4">
                <a:shade val="100000"/>
                <a:satMod val="115000"/>
                <a:lumMod val="90000"/>
                <a:alpha val="75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Osoby starsze</a:t>
          </a:r>
        </a:p>
      </dsp:txBody>
      <dsp:txXfrm>
        <a:off x="2219522" y="1832718"/>
        <a:ext cx="1895613" cy="1676265"/>
      </dsp:txXfrm>
    </dsp:sp>
    <dsp:sp modelId="{B0311AF5-D4DB-49F9-BFF5-9A32C9C7AF4B}">
      <dsp:nvSpPr>
        <dsp:cNvPr id="0" name=""/>
        <dsp:cNvSpPr/>
      </dsp:nvSpPr>
      <dsp:spPr>
        <a:xfrm>
          <a:off x="2426167" y="267085"/>
          <a:ext cx="1482322" cy="1482322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5F9BF-A72E-49E9-800B-FEAFF7E011FC}">
      <dsp:nvSpPr>
        <dsp:cNvPr id="0" name=""/>
        <dsp:cNvSpPr/>
      </dsp:nvSpPr>
      <dsp:spPr>
        <a:xfrm>
          <a:off x="6464228" y="0"/>
          <a:ext cx="1999915" cy="44514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5B9BD5">
                <a:shade val="30000"/>
                <a:satMod val="115000"/>
                <a:lumMod val="87000"/>
              </a:srgbClr>
            </a:gs>
            <a:gs pos="49000">
              <a:srgbClr val="5B9BD5">
                <a:shade val="67500"/>
                <a:satMod val="115000"/>
                <a:lumMod val="63000"/>
                <a:alpha val="98000"/>
              </a:srgbClr>
            </a:gs>
            <a:gs pos="100000">
              <a:srgbClr val="5B9BD5">
                <a:lumMod val="50000"/>
                <a:shade val="100000"/>
                <a:satMod val="115000"/>
                <a:alpha val="85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Osoby </a:t>
          </a:r>
          <a:b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z zaburzeniami psychicznymi</a:t>
          </a:r>
        </a:p>
      </dsp:txBody>
      <dsp:txXfrm>
        <a:off x="6516379" y="1832718"/>
        <a:ext cx="1895613" cy="1676265"/>
      </dsp:txXfrm>
    </dsp:sp>
    <dsp:sp modelId="{3541D964-4142-4600-A177-037EBF6E9234}">
      <dsp:nvSpPr>
        <dsp:cNvPr id="0" name=""/>
        <dsp:cNvSpPr/>
      </dsp:nvSpPr>
      <dsp:spPr>
        <a:xfrm>
          <a:off x="6417309" y="241915"/>
          <a:ext cx="1482322" cy="148232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09B8B-3FA7-483C-A47E-17A705A00061}">
      <dsp:nvSpPr>
        <dsp:cNvPr id="0" name=""/>
        <dsp:cNvSpPr/>
      </dsp:nvSpPr>
      <dsp:spPr>
        <a:xfrm>
          <a:off x="4216464" y="0"/>
          <a:ext cx="2166708" cy="4451419"/>
        </a:xfrm>
        <a:prstGeom prst="roundRect">
          <a:avLst>
            <a:gd name="adj" fmla="val 10000"/>
          </a:avLst>
        </a:prstGeom>
        <a:gradFill flip="none" rotWithShape="0">
          <a:gsLst>
            <a:gs pos="23000">
              <a:srgbClr val="2E74B4">
                <a:shade val="30000"/>
                <a:satMod val="115000"/>
                <a:lumMod val="58000"/>
                <a:lumOff val="42000"/>
                <a:alpha val="67000"/>
              </a:srgbClr>
            </a:gs>
            <a:gs pos="57000">
              <a:srgbClr val="2E74B4">
                <a:shade val="100000"/>
                <a:satMod val="115000"/>
                <a:lumMod val="86000"/>
                <a:lumOff val="14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Dorosłe osoby z niepełnosprawnościami</a:t>
          </a:r>
        </a:p>
      </dsp:txBody>
      <dsp:txXfrm>
        <a:off x="4268615" y="1832718"/>
        <a:ext cx="2062406" cy="1676265"/>
      </dsp:txXfrm>
    </dsp:sp>
    <dsp:sp modelId="{6BD35902-1E20-4B18-857F-B170F9C125B8}">
      <dsp:nvSpPr>
        <dsp:cNvPr id="0" name=""/>
        <dsp:cNvSpPr/>
      </dsp:nvSpPr>
      <dsp:spPr>
        <a:xfrm>
          <a:off x="4411345" y="275460"/>
          <a:ext cx="1482322" cy="1482322"/>
        </a:xfrm>
        <a:prstGeom prst="ellipse">
          <a:avLst/>
        </a:prstGeom>
        <a:blipFill rotWithShape="1"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09F43-0502-42F8-9C34-CF1B77B7BA4C}">
      <dsp:nvSpPr>
        <dsp:cNvPr id="0" name=""/>
        <dsp:cNvSpPr/>
      </dsp:nvSpPr>
      <dsp:spPr>
        <a:xfrm>
          <a:off x="8513901" y="0"/>
          <a:ext cx="1999915" cy="44514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472C4">
                <a:lumMod val="50000"/>
                <a:shade val="30000"/>
                <a:satMod val="115000"/>
              </a:srgbClr>
            </a:gs>
            <a:gs pos="50000">
              <a:srgbClr val="4472C4">
                <a:lumMod val="50000"/>
                <a:shade val="67500"/>
                <a:satMod val="115000"/>
              </a:srgbClr>
            </a:gs>
            <a:gs pos="100000">
              <a:srgbClr val="4472C4">
                <a:shade val="100000"/>
                <a:satMod val="115000"/>
                <a:lumMod val="82000"/>
              </a:srgbClr>
            </a:gs>
          </a:gsLst>
          <a:lin ang="189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Osoby </a:t>
          </a:r>
          <a:b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 kryzysie bezdomności</a:t>
          </a:r>
        </a:p>
      </dsp:txBody>
      <dsp:txXfrm>
        <a:off x="8566052" y="1832718"/>
        <a:ext cx="1895613" cy="1676265"/>
      </dsp:txXfrm>
    </dsp:sp>
    <dsp:sp modelId="{FDD99C0F-A9F8-4330-A100-F7661B7D130E}">
      <dsp:nvSpPr>
        <dsp:cNvPr id="0" name=""/>
        <dsp:cNvSpPr/>
      </dsp:nvSpPr>
      <dsp:spPr>
        <a:xfrm>
          <a:off x="8772698" y="267085"/>
          <a:ext cx="1482322" cy="1482322"/>
        </a:xfrm>
        <a:prstGeom prst="ellipse">
          <a:avLst/>
        </a:prstGeom>
        <a:blipFill rotWithShape="1"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0B136-57AB-453F-83B8-5EE1BFE80812}">
      <dsp:nvSpPr>
        <dsp:cNvPr id="0" name=""/>
        <dsp:cNvSpPr/>
      </dsp:nvSpPr>
      <dsp:spPr>
        <a:xfrm>
          <a:off x="420623" y="3637504"/>
          <a:ext cx="9674352" cy="514973"/>
        </a:xfrm>
        <a:prstGeom prst="leftRightArrow">
          <a:avLst/>
        </a:prstGeom>
        <a:solidFill>
          <a:srgbClr val="E7E6E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BB52B-921B-487D-9AA4-EC5AC5C201D3}">
      <dsp:nvSpPr>
        <dsp:cNvPr id="0" name=""/>
        <dsp:cNvSpPr/>
      </dsp:nvSpPr>
      <dsp:spPr>
        <a:xfrm rot="10800000">
          <a:off x="2016213" y="0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800" kern="1200" dirty="0"/>
            <a:t>koordynacja  usług  na poziomie gminy, np. CUS</a:t>
          </a:r>
        </a:p>
      </dsp:txBody>
      <dsp:txXfrm rot="10800000">
        <a:off x="2256531" y="0"/>
        <a:ext cx="6878076" cy="961274"/>
      </dsp:txXfrm>
    </dsp:sp>
    <dsp:sp modelId="{32B9EB91-07EE-465B-8D4A-E60AB75554CE}">
      <dsp:nvSpPr>
        <dsp:cNvPr id="0" name=""/>
        <dsp:cNvSpPr/>
      </dsp:nvSpPr>
      <dsp:spPr>
        <a:xfrm>
          <a:off x="1552660" y="140"/>
          <a:ext cx="961274" cy="9612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B283B0-5669-49D6-921D-EE80459925F7}">
      <dsp:nvSpPr>
        <dsp:cNvPr id="0" name=""/>
        <dsp:cNvSpPr/>
      </dsp:nvSpPr>
      <dsp:spPr>
        <a:xfrm rot="10800000">
          <a:off x="2033297" y="1248363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800" kern="1200" dirty="0"/>
            <a:t>rozwój usług społecznych świadczonych w formie usług środowiskowych,  w tym rozwój  usług opiekuńczych, usług sąsiedzkich, opieki </a:t>
          </a:r>
          <a:r>
            <a:rPr lang="pl-PL" sz="1800" kern="1200" dirty="0" err="1"/>
            <a:t>wytchnieniowej</a:t>
          </a:r>
          <a:endParaRPr lang="pl-PL" sz="1800" kern="1200" dirty="0"/>
        </a:p>
      </dsp:txBody>
      <dsp:txXfrm rot="10800000">
        <a:off x="2273615" y="1248363"/>
        <a:ext cx="6878076" cy="961274"/>
      </dsp:txXfrm>
    </dsp:sp>
    <dsp:sp modelId="{1EA89B91-D9FB-44CE-BE24-13B1C5C5182B}">
      <dsp:nvSpPr>
        <dsp:cNvPr id="0" name=""/>
        <dsp:cNvSpPr/>
      </dsp:nvSpPr>
      <dsp:spPr>
        <a:xfrm>
          <a:off x="1552660" y="1248363"/>
          <a:ext cx="961274" cy="9612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7E2B67-DA3A-40F2-8BBD-9F8045CEABC8}">
      <dsp:nvSpPr>
        <dsp:cNvPr id="0" name=""/>
        <dsp:cNvSpPr/>
      </dsp:nvSpPr>
      <dsp:spPr>
        <a:xfrm rot="10800000">
          <a:off x="2041697" y="2479811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800" kern="1200" dirty="0"/>
            <a:t>rozwój mieszkań wspomaganych z </a:t>
          </a:r>
          <a:r>
            <a:rPr lang="pl-PL" sz="1800" kern="1200"/>
            <a:t>koszykiem usług,</a:t>
          </a:r>
          <a:endParaRPr lang="pl-P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800" kern="1200" dirty="0"/>
            <a:t>rozwój mieszkalnictwa w oparciu o model „Najpierw mieszkanie”   </a:t>
          </a:r>
        </a:p>
      </dsp:txBody>
      <dsp:txXfrm rot="10800000">
        <a:off x="2282015" y="2479811"/>
        <a:ext cx="6878076" cy="961274"/>
      </dsp:txXfrm>
    </dsp:sp>
    <dsp:sp modelId="{0C8DDE4D-40CF-4B17-B778-8065458187C4}">
      <dsp:nvSpPr>
        <dsp:cNvPr id="0" name=""/>
        <dsp:cNvSpPr/>
      </dsp:nvSpPr>
      <dsp:spPr>
        <a:xfrm>
          <a:off x="1552660" y="2496585"/>
          <a:ext cx="961274" cy="9612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4727C9-351F-4500-82F9-3BF7A6D33449}">
      <dsp:nvSpPr>
        <dsp:cNvPr id="0" name=""/>
        <dsp:cNvSpPr/>
      </dsp:nvSpPr>
      <dsp:spPr>
        <a:xfrm rot="10800000">
          <a:off x="2033297" y="3744808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800" kern="1200" dirty="0"/>
            <a:t>asystencja osobista dla osób z niepełnosprawnościami</a:t>
          </a:r>
        </a:p>
      </dsp:txBody>
      <dsp:txXfrm rot="10800000">
        <a:off x="2273615" y="3744808"/>
        <a:ext cx="6878076" cy="961274"/>
      </dsp:txXfrm>
    </dsp:sp>
    <dsp:sp modelId="{00259EEA-2017-448B-84CB-20EE7D6D2137}">
      <dsp:nvSpPr>
        <dsp:cNvPr id="0" name=""/>
        <dsp:cNvSpPr/>
      </dsp:nvSpPr>
      <dsp:spPr>
        <a:xfrm>
          <a:off x="1552660" y="3744808"/>
          <a:ext cx="961274" cy="96127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DF8EC-91AA-45FD-A76F-AE32DD0F3C3E}">
      <dsp:nvSpPr>
        <dsp:cNvPr id="0" name=""/>
        <dsp:cNvSpPr/>
      </dsp:nvSpPr>
      <dsp:spPr>
        <a:xfrm rot="10800000">
          <a:off x="2033297" y="140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kern="1200" dirty="0"/>
            <a:t>upowszechnianie i rozwój centrów opiekuńczo – mieszkalnych, rodzinnych domów pomocy, ośrodków wsparcia z miejscami całodobowymi</a:t>
          </a:r>
        </a:p>
      </dsp:txBody>
      <dsp:txXfrm rot="10800000">
        <a:off x="2273615" y="140"/>
        <a:ext cx="6878076" cy="961274"/>
      </dsp:txXfrm>
    </dsp:sp>
    <dsp:sp modelId="{03379AF3-BEBF-4D7F-A3CB-5BF798957644}">
      <dsp:nvSpPr>
        <dsp:cNvPr id="0" name=""/>
        <dsp:cNvSpPr/>
      </dsp:nvSpPr>
      <dsp:spPr>
        <a:xfrm>
          <a:off x="1552660" y="140"/>
          <a:ext cx="961274" cy="9612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FBB52B-921B-487D-9AA4-EC5AC5C201D3}">
      <dsp:nvSpPr>
        <dsp:cNvPr id="0" name=""/>
        <dsp:cNvSpPr/>
      </dsp:nvSpPr>
      <dsp:spPr>
        <a:xfrm rot="10800000">
          <a:off x="2016213" y="1214237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kern="1200" dirty="0"/>
            <a:t>przekształcanie stacjonarnych placówek opieki długoterminowej w placówki realizujące usługi środowiskowe</a:t>
          </a:r>
        </a:p>
      </dsp:txBody>
      <dsp:txXfrm rot="10800000">
        <a:off x="2256531" y="1214237"/>
        <a:ext cx="6878076" cy="961274"/>
      </dsp:txXfrm>
    </dsp:sp>
    <dsp:sp modelId="{32B9EB91-07EE-465B-8D4A-E60AB75554CE}">
      <dsp:nvSpPr>
        <dsp:cNvPr id="0" name=""/>
        <dsp:cNvSpPr/>
      </dsp:nvSpPr>
      <dsp:spPr>
        <a:xfrm>
          <a:off x="1552660" y="1248363"/>
          <a:ext cx="961274" cy="9612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47EA8-3579-4391-9458-38B95038DE42}">
      <dsp:nvSpPr>
        <dsp:cNvPr id="0" name=""/>
        <dsp:cNvSpPr/>
      </dsp:nvSpPr>
      <dsp:spPr>
        <a:xfrm rot="10800000">
          <a:off x="2033297" y="2496585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kern="1200" dirty="0"/>
            <a:t>badanie możliwości usamodzielnienia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kern="1200" dirty="0"/>
            <a:t>zmiana standardów świadczenia usług stacjonarnej opieki długoterminowej  - zapewnienie pokoi 1-osobowych (</a:t>
          </a:r>
          <a:r>
            <a:rPr lang="pl-PL" sz="1600" kern="1200"/>
            <a:t>w miarę </a:t>
          </a:r>
          <a:r>
            <a:rPr lang="pl-PL" sz="1600" kern="1200" dirty="0"/>
            <a:t>możliwości) </a:t>
          </a:r>
        </a:p>
      </dsp:txBody>
      <dsp:txXfrm rot="10800000">
        <a:off x="2273615" y="2496585"/>
        <a:ext cx="6878076" cy="961274"/>
      </dsp:txXfrm>
    </dsp:sp>
    <dsp:sp modelId="{BE9028BC-381F-4562-84D2-D2D57E864D00}">
      <dsp:nvSpPr>
        <dsp:cNvPr id="0" name=""/>
        <dsp:cNvSpPr/>
      </dsp:nvSpPr>
      <dsp:spPr>
        <a:xfrm>
          <a:off x="1552660" y="2496585"/>
          <a:ext cx="961274" cy="9612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C60906-F256-467F-AE78-B026BBAE5CE9}">
      <dsp:nvSpPr>
        <dsp:cNvPr id="0" name=""/>
        <dsp:cNvSpPr/>
      </dsp:nvSpPr>
      <dsp:spPr>
        <a:xfrm rot="10800000">
          <a:off x="2033297" y="3744808"/>
          <a:ext cx="7118394" cy="961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89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kern="1200" dirty="0"/>
            <a:t>rozwój rodzinnych form pieczy zastępczej </a:t>
          </a:r>
        </a:p>
      </dsp:txBody>
      <dsp:txXfrm rot="10800000">
        <a:off x="2273615" y="3744808"/>
        <a:ext cx="6878076" cy="961274"/>
      </dsp:txXfrm>
    </dsp:sp>
    <dsp:sp modelId="{72DF5B6B-7BFB-48D2-9EDD-B001C4C1E6C3}">
      <dsp:nvSpPr>
        <dsp:cNvPr id="0" name=""/>
        <dsp:cNvSpPr/>
      </dsp:nvSpPr>
      <dsp:spPr>
        <a:xfrm>
          <a:off x="1552660" y="3744808"/>
          <a:ext cx="961274" cy="96127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ADC44-0A10-4130-B0F6-7DDAD9E787D9}">
      <dsp:nvSpPr>
        <dsp:cNvPr id="0" name=""/>
        <dsp:cNvSpPr/>
      </dsp:nvSpPr>
      <dsp:spPr>
        <a:xfrm>
          <a:off x="3192229" y="11831"/>
          <a:ext cx="1779796" cy="1156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Rola ramowych Wytycznych</a:t>
          </a:r>
        </a:p>
      </dsp:txBody>
      <dsp:txXfrm>
        <a:off x="3248703" y="68305"/>
        <a:ext cx="1666848" cy="1043919"/>
      </dsp:txXfrm>
    </dsp:sp>
    <dsp:sp modelId="{D731DA32-8401-416B-BB19-B9826770F532}">
      <dsp:nvSpPr>
        <dsp:cNvPr id="0" name=""/>
        <dsp:cNvSpPr/>
      </dsp:nvSpPr>
      <dsp:spPr>
        <a:xfrm>
          <a:off x="1789329" y="594519"/>
          <a:ext cx="4620073" cy="4620073"/>
        </a:xfrm>
        <a:custGeom>
          <a:avLst/>
          <a:gdLst/>
          <a:ahLst/>
          <a:cxnLst/>
          <a:rect l="0" t="0" r="0" b="0"/>
          <a:pathLst>
            <a:path>
              <a:moveTo>
                <a:pt x="3422282" y="285393"/>
              </a:moveTo>
              <a:arcTo wR="2310036" hR="2310036" stAng="17926942" swAng="12138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379E5-4A21-4716-9CFC-A9ED467C98F0}">
      <dsp:nvSpPr>
        <dsp:cNvPr id="0" name=""/>
        <dsp:cNvSpPr/>
      </dsp:nvSpPr>
      <dsp:spPr>
        <a:xfrm>
          <a:off x="5266602" y="1599488"/>
          <a:ext cx="2042085" cy="1156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Cel tworzenia lokalnych planów </a:t>
          </a:r>
          <a:r>
            <a:rPr lang="pl-PL" sz="1600" b="1" kern="1200" dirty="0" err="1">
              <a:solidFill>
                <a:schemeClr val="tx1"/>
              </a:solidFill>
            </a:rPr>
            <a:t>deinstytucjonalizacji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5323076" y="1655962"/>
        <a:ext cx="1929137" cy="1043919"/>
      </dsp:txXfrm>
    </dsp:sp>
    <dsp:sp modelId="{6A57F70F-0B9B-4488-940D-403F0FC71FDD}">
      <dsp:nvSpPr>
        <dsp:cNvPr id="0" name=""/>
        <dsp:cNvSpPr/>
      </dsp:nvSpPr>
      <dsp:spPr>
        <a:xfrm>
          <a:off x="1780632" y="581725"/>
          <a:ext cx="4620073" cy="4620073"/>
        </a:xfrm>
        <a:custGeom>
          <a:avLst/>
          <a:gdLst/>
          <a:ahLst/>
          <a:cxnLst/>
          <a:rect l="0" t="0" r="0" b="0"/>
          <a:pathLst>
            <a:path>
              <a:moveTo>
                <a:pt x="4614523" y="2470068"/>
              </a:moveTo>
              <a:arcTo wR="2310036" hR="2310036" stAng="21838347" swAng="13592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02AF4-8A5C-4EF4-B8C5-47CC14A22C58}">
      <dsp:nvSpPr>
        <dsp:cNvPr id="0" name=""/>
        <dsp:cNvSpPr/>
      </dsp:nvSpPr>
      <dsp:spPr>
        <a:xfrm>
          <a:off x="4325965" y="4182187"/>
          <a:ext cx="2245017" cy="1156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Struktura lokalnych planów </a:t>
          </a:r>
          <a:r>
            <a:rPr lang="pl-PL" sz="1600" b="1" kern="1200" dirty="0" err="1">
              <a:solidFill>
                <a:schemeClr val="tx1"/>
              </a:solidFill>
            </a:rPr>
            <a:t>deinstytucjonalizacji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4382439" y="4238661"/>
        <a:ext cx="2132069" cy="1043919"/>
      </dsp:txXfrm>
    </dsp:sp>
    <dsp:sp modelId="{F1250043-841E-4E55-AA9D-EEA8ACA7B223}">
      <dsp:nvSpPr>
        <dsp:cNvPr id="0" name=""/>
        <dsp:cNvSpPr/>
      </dsp:nvSpPr>
      <dsp:spPr>
        <a:xfrm>
          <a:off x="1780632" y="581725"/>
          <a:ext cx="4620073" cy="4620073"/>
        </a:xfrm>
        <a:custGeom>
          <a:avLst/>
          <a:gdLst/>
          <a:ahLst/>
          <a:cxnLst/>
          <a:rect l="0" t="0" r="0" b="0"/>
          <a:pathLst>
            <a:path>
              <a:moveTo>
                <a:pt x="2404891" y="4618125"/>
              </a:moveTo>
              <a:arcTo wR="2310036" hR="2310036" stAng="5258799" swAng="63281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B0F69-9CA7-4E8F-B515-A916201FADC0}">
      <dsp:nvSpPr>
        <dsp:cNvPr id="0" name=""/>
        <dsp:cNvSpPr/>
      </dsp:nvSpPr>
      <dsp:spPr>
        <a:xfrm>
          <a:off x="1842965" y="4182187"/>
          <a:ext cx="1779796" cy="1156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Charakterystyka usług społecznych</a:t>
          </a:r>
        </a:p>
      </dsp:txBody>
      <dsp:txXfrm>
        <a:off x="1899439" y="4238661"/>
        <a:ext cx="1666848" cy="1043919"/>
      </dsp:txXfrm>
    </dsp:sp>
    <dsp:sp modelId="{17C9BD87-7D75-4A88-847D-FE8909D67322}">
      <dsp:nvSpPr>
        <dsp:cNvPr id="0" name=""/>
        <dsp:cNvSpPr/>
      </dsp:nvSpPr>
      <dsp:spPr>
        <a:xfrm>
          <a:off x="1780632" y="581725"/>
          <a:ext cx="4620073" cy="4620073"/>
        </a:xfrm>
        <a:custGeom>
          <a:avLst/>
          <a:gdLst/>
          <a:ahLst/>
          <a:cxnLst/>
          <a:rect l="0" t="0" r="0" b="0"/>
          <a:pathLst>
            <a:path>
              <a:moveTo>
                <a:pt x="245001" y="3345361"/>
              </a:moveTo>
              <a:arcTo wR="2310036" hR="2310036" stAng="9202361" swAng="13592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235EE-35BF-42A2-B3C5-866A43C9C2B9}">
      <dsp:nvSpPr>
        <dsp:cNvPr id="0" name=""/>
        <dsp:cNvSpPr/>
      </dsp:nvSpPr>
      <dsp:spPr>
        <a:xfrm>
          <a:off x="1003795" y="1599488"/>
          <a:ext cx="1779796" cy="1156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Przykładowe działania</a:t>
          </a:r>
        </a:p>
      </dsp:txBody>
      <dsp:txXfrm>
        <a:off x="1060269" y="1655962"/>
        <a:ext cx="1666848" cy="1043919"/>
      </dsp:txXfrm>
    </dsp:sp>
    <dsp:sp modelId="{1E992366-32D0-484F-90CB-9648730A0E83}">
      <dsp:nvSpPr>
        <dsp:cNvPr id="0" name=""/>
        <dsp:cNvSpPr/>
      </dsp:nvSpPr>
      <dsp:spPr>
        <a:xfrm>
          <a:off x="1771827" y="594677"/>
          <a:ext cx="4620073" cy="4620073"/>
        </a:xfrm>
        <a:custGeom>
          <a:avLst/>
          <a:gdLst/>
          <a:ahLst/>
          <a:cxnLst/>
          <a:rect l="0" t="0" r="0" b="0"/>
          <a:pathLst>
            <a:path>
              <a:moveTo>
                <a:pt x="564054" y="797483"/>
              </a:moveTo>
              <a:arcTo wR="2310036" hR="2310036" stAng="13254153" swAng="11968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06820-253C-4E2B-9857-592984833267}">
      <dsp:nvSpPr>
        <dsp:cNvPr id="0" name=""/>
        <dsp:cNvSpPr/>
      </dsp:nvSpPr>
      <dsp:spPr>
        <a:xfrm>
          <a:off x="3251199" y="2444"/>
          <a:ext cx="4876800" cy="1044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opracowanie i wdrożenie lokalnych planów </a:t>
          </a:r>
          <a:r>
            <a:rPr lang="pl-PL" sz="1400" kern="1200" dirty="0" err="1"/>
            <a:t>deinstytucjonalizacji</a:t>
          </a:r>
          <a:r>
            <a:rPr lang="pl-PL" sz="1400" kern="1200" dirty="0"/>
            <a:t> usług społecznych w 20 </a:t>
          </a:r>
          <a:r>
            <a:rPr lang="pl-PL" sz="1400" kern="1200" dirty="0" err="1"/>
            <a:t>jst</a:t>
          </a:r>
          <a:r>
            <a:rPr lang="pl-PL" sz="1400" kern="1200" dirty="0"/>
            <a:t> z terenu całego kraju</a:t>
          </a:r>
        </a:p>
      </dsp:txBody>
      <dsp:txXfrm>
        <a:off x="3251199" y="133021"/>
        <a:ext cx="4485070" cy="783459"/>
      </dsp:txXfrm>
    </dsp:sp>
    <dsp:sp modelId="{4F4179A6-6484-43BC-946D-93DD5EBED58E}">
      <dsp:nvSpPr>
        <dsp:cNvPr id="0" name=""/>
        <dsp:cNvSpPr/>
      </dsp:nvSpPr>
      <dsp:spPr>
        <a:xfrm>
          <a:off x="0" y="2444"/>
          <a:ext cx="3251200" cy="104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Cel</a:t>
          </a:r>
        </a:p>
      </dsp:txBody>
      <dsp:txXfrm>
        <a:off x="50994" y="53438"/>
        <a:ext cx="3149212" cy="942625"/>
      </dsp:txXfrm>
    </dsp:sp>
    <dsp:sp modelId="{5513ACE4-F175-42F8-9010-FFBEA1B9F33E}">
      <dsp:nvSpPr>
        <dsp:cNvPr id="0" name=""/>
        <dsp:cNvSpPr/>
      </dsp:nvSpPr>
      <dsp:spPr>
        <a:xfrm>
          <a:off x="3252786" y="1151519"/>
          <a:ext cx="4867279" cy="13020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/>
            <a:t>Ogółem 32 200 000,00 zł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JST poniżej 5 000 mieszkańców – max. - 1 000 000,00 zł,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JST między 5 001 a 99 999 mieszkańców -  max. - 1 700 000,00 zł,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JST powyżej 100 000 mieszkańców – max.- 2 500 000,00 zł.</a:t>
          </a:r>
        </a:p>
      </dsp:txBody>
      <dsp:txXfrm>
        <a:off x="3252786" y="1314274"/>
        <a:ext cx="4379015" cy="976527"/>
      </dsp:txXfrm>
    </dsp:sp>
    <dsp:sp modelId="{6E2924D8-4462-4B22-9A07-F5B69FC937FD}">
      <dsp:nvSpPr>
        <dsp:cNvPr id="0" name=""/>
        <dsp:cNvSpPr/>
      </dsp:nvSpPr>
      <dsp:spPr>
        <a:xfrm>
          <a:off x="0" y="1280231"/>
          <a:ext cx="3244853" cy="104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Budżet konkursu</a:t>
          </a:r>
        </a:p>
      </dsp:txBody>
      <dsp:txXfrm>
        <a:off x="50994" y="1331225"/>
        <a:ext cx="3142865" cy="942625"/>
      </dsp:txXfrm>
    </dsp:sp>
    <dsp:sp modelId="{BEDF4820-32A6-4412-BFE6-C3D59823E82B}">
      <dsp:nvSpPr>
        <dsp:cNvPr id="0" name=""/>
        <dsp:cNvSpPr/>
      </dsp:nvSpPr>
      <dsp:spPr>
        <a:xfrm>
          <a:off x="3234423" y="2532852"/>
          <a:ext cx="4876800" cy="1044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Czerwiec 2022 r</a:t>
          </a:r>
          <a:r>
            <a:rPr lang="pl-PL" sz="2000" kern="1200" dirty="0"/>
            <a:t>.</a:t>
          </a:r>
        </a:p>
      </dsp:txBody>
      <dsp:txXfrm>
        <a:off x="3234423" y="2663429"/>
        <a:ext cx="4485070" cy="783459"/>
      </dsp:txXfrm>
    </dsp:sp>
    <dsp:sp modelId="{1EE5F13C-7AB4-4417-B503-D831486C821E}">
      <dsp:nvSpPr>
        <dsp:cNvPr id="0" name=""/>
        <dsp:cNvSpPr/>
      </dsp:nvSpPr>
      <dsp:spPr>
        <a:xfrm>
          <a:off x="0" y="2558017"/>
          <a:ext cx="3251200" cy="104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Termin ogłoszenia</a:t>
          </a:r>
        </a:p>
      </dsp:txBody>
      <dsp:txXfrm>
        <a:off x="50994" y="2609011"/>
        <a:ext cx="3149212" cy="942625"/>
      </dsp:txXfrm>
    </dsp:sp>
    <dsp:sp modelId="{C138A6F7-C244-46A6-A0BD-D083C40CEC6A}">
      <dsp:nvSpPr>
        <dsp:cNvPr id="0" name=""/>
        <dsp:cNvSpPr/>
      </dsp:nvSpPr>
      <dsp:spPr>
        <a:xfrm>
          <a:off x="3251199" y="3707091"/>
          <a:ext cx="4876800" cy="1044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jednostki samorządu terytorialnego (gminy, powiaty oraz miasta na prawach powiatu) zainteresowane realizacją lub wzmocnieniem już rozpoczętego procesu </a:t>
          </a:r>
          <a:r>
            <a:rPr lang="pl-PL" sz="1400" kern="1200" dirty="0" err="1"/>
            <a:t>deinstytucjonalizacji</a:t>
          </a:r>
          <a:r>
            <a:rPr lang="pl-PL" sz="1400" kern="1200" dirty="0"/>
            <a:t> usług</a:t>
          </a:r>
          <a:endParaRPr lang="pl-PL" sz="1200" kern="1200" dirty="0"/>
        </a:p>
      </dsp:txBody>
      <dsp:txXfrm>
        <a:off x="3251199" y="3837668"/>
        <a:ext cx="4485070" cy="783459"/>
      </dsp:txXfrm>
    </dsp:sp>
    <dsp:sp modelId="{7CABBAE3-4AB1-429F-9737-85F0AB566EE9}">
      <dsp:nvSpPr>
        <dsp:cNvPr id="0" name=""/>
        <dsp:cNvSpPr/>
      </dsp:nvSpPr>
      <dsp:spPr>
        <a:xfrm>
          <a:off x="0" y="3707091"/>
          <a:ext cx="3251200" cy="104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Podmioty uprawnione</a:t>
          </a:r>
        </a:p>
      </dsp:txBody>
      <dsp:txXfrm>
        <a:off x="50994" y="3758085"/>
        <a:ext cx="3149212" cy="942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C948-EB28-490A-844A-48B4C01DC319}">
      <dsp:nvSpPr>
        <dsp:cNvPr id="0" name=""/>
        <dsp:cNvSpPr/>
      </dsp:nvSpPr>
      <dsp:spPr>
        <a:xfrm>
          <a:off x="0" y="0"/>
          <a:ext cx="10959517" cy="501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Wybrane w ramach  konkursu grantowego jednostki samorządu terytorialnego, obok  grantu na opracowanie i wdrożenie planów </a:t>
          </a:r>
          <a:r>
            <a:rPr lang="pl-PL" sz="3200" kern="1200" dirty="0" err="1"/>
            <a:t>deinstytucjonalizacji</a:t>
          </a:r>
          <a:r>
            <a:rPr lang="pl-PL" sz="3200" kern="1200" dirty="0"/>
            <a:t> usług społecznych, otrzymają również wsparcie w formie:</a:t>
          </a:r>
        </a:p>
      </dsp:txBody>
      <dsp:txXfrm>
        <a:off x="0" y="0"/>
        <a:ext cx="10959517" cy="2710412"/>
      </dsp:txXfrm>
    </dsp:sp>
    <dsp:sp modelId="{5D8E9715-4A35-441C-A335-7D93956D05C2}">
      <dsp:nvSpPr>
        <dsp:cNvPr id="0" name=""/>
        <dsp:cNvSpPr/>
      </dsp:nvSpPr>
      <dsp:spPr>
        <a:xfrm>
          <a:off x="0" y="2610026"/>
          <a:ext cx="2739879" cy="23088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pomocy przy opracowaniu diagnozy</a:t>
          </a:r>
        </a:p>
      </dsp:txBody>
      <dsp:txXfrm>
        <a:off x="0" y="2610026"/>
        <a:ext cx="2739879" cy="2308869"/>
      </dsp:txXfrm>
    </dsp:sp>
    <dsp:sp modelId="{F7614A37-730A-4283-94AA-4A0592FFDA8D}">
      <dsp:nvSpPr>
        <dsp:cNvPr id="0" name=""/>
        <dsp:cNvSpPr/>
      </dsp:nvSpPr>
      <dsp:spPr>
        <a:xfrm>
          <a:off x="2739879" y="2610026"/>
          <a:ext cx="2739879" cy="23088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cyklu warsztatów dla przedstawicieli dotyczących opracowania i wdrożenia planów </a:t>
          </a:r>
          <a:r>
            <a:rPr lang="pl-PL" sz="2300" kern="1200" dirty="0" err="1"/>
            <a:t>deinstytucjonalizacji</a:t>
          </a:r>
          <a:r>
            <a:rPr lang="pl-PL" sz="2300" kern="1200" dirty="0"/>
            <a:t> usług społecznych</a:t>
          </a:r>
        </a:p>
      </dsp:txBody>
      <dsp:txXfrm>
        <a:off x="2739879" y="2610026"/>
        <a:ext cx="2739879" cy="2308869"/>
      </dsp:txXfrm>
    </dsp:sp>
    <dsp:sp modelId="{38F9C4DB-EC0F-4798-ADA0-C2136C9EE768}">
      <dsp:nvSpPr>
        <dsp:cNvPr id="0" name=""/>
        <dsp:cNvSpPr/>
      </dsp:nvSpPr>
      <dsp:spPr>
        <a:xfrm>
          <a:off x="5479758" y="2610026"/>
          <a:ext cx="2739879" cy="23088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wsparcia ekspercko-doradczego  w czasie realizacji pilotażu</a:t>
          </a:r>
        </a:p>
      </dsp:txBody>
      <dsp:txXfrm>
        <a:off x="5479758" y="2610026"/>
        <a:ext cx="2739879" cy="2308869"/>
      </dsp:txXfrm>
    </dsp:sp>
    <dsp:sp modelId="{1FDBF251-74F9-418F-9445-B79956C5BE24}">
      <dsp:nvSpPr>
        <dsp:cNvPr id="0" name=""/>
        <dsp:cNvSpPr/>
      </dsp:nvSpPr>
      <dsp:spPr>
        <a:xfrm>
          <a:off x="8219637" y="2610026"/>
          <a:ext cx="2739879" cy="23088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podręcznika dobrych praktyk</a:t>
          </a:r>
        </a:p>
      </dsp:txBody>
      <dsp:txXfrm>
        <a:off x="8219637" y="2610026"/>
        <a:ext cx="2739879" cy="230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3A4F-EC35-425A-B080-DEB57FA66ED7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BAE9B-5F15-4A35-9FB6-0FD163EBC0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74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58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20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38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27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25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9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04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56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4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83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38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4773-2CC3-4BDD-B348-68EE8402C624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3024-08EE-4EF9-BB5F-E462F1FD74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2070" y="182975"/>
            <a:ext cx="11289155" cy="5726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pl-PL" altLang="pl-PL" sz="48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97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l-PL" altLang="pl-PL" sz="4800" b="1" dirty="0" err="1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97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Deinstytucjonalizacja</a:t>
            </a:r>
            <a:br>
              <a:rPr lang="pl-PL" altLang="pl-PL" sz="48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97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br>
              <a:rPr lang="pl-PL" altLang="pl-PL" sz="48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97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l-PL" altLang="pl-PL" sz="4800" b="1" i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Założenia</a:t>
            </a:r>
            <a:br>
              <a:rPr lang="pl-PL" altLang="pl-PL" sz="4800" b="1" i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l-PL" altLang="pl-PL" sz="4800" b="1" i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Wytyczne </a:t>
            </a:r>
            <a:br>
              <a:rPr lang="pl-PL" altLang="pl-PL" sz="4800" b="1" i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l-PL" altLang="pl-PL" sz="4800" b="1" i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Konkurs grantowy</a:t>
            </a:r>
            <a:b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b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altLang="pl-PL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kumimoji="0" lang="pl-PL" altLang="pl-PL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0B42795-6156-4373-BDE2-97E8F5E0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28" y="3868264"/>
            <a:ext cx="1949019" cy="20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2283" y="724160"/>
            <a:ext cx="11349872" cy="370423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Konkurs grantowy</a:t>
            </a:r>
            <a:b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b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projektu:</a:t>
            </a:r>
            <a:b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i pilotażowe wdrożenie mechanizmów</a:t>
            </a:r>
            <a:b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planów </a:t>
            </a:r>
            <a:r>
              <a:rPr lang="pl-PL" sz="1100" b="1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deinstytucjonalizacji</a:t>
            </a:r>
            <a: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usług społecznych</a:t>
            </a:r>
            <a:b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realizowanego w ramach Programu Operacyjnego </a:t>
            </a:r>
            <a: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Edukacja Rozwój 2014–2020</a:t>
            </a: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Priorytetowej II </a:t>
            </a:r>
            <a: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Efektywne polityki publiczne dla rynku pracy, gospodarki i edukacji,</a:t>
            </a:r>
            <a:b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2.8 </a:t>
            </a:r>
            <a: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usług społecznych świadczonych w lokalnej społeczności,</a:t>
            </a:r>
            <a:b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współfinansowanego z Europejskiego Funduszu Społecznego</a:t>
            </a:r>
            <a:br>
              <a:rPr lang="pl-PL" sz="4000" dirty="0"/>
            </a:br>
            <a:endParaRPr kumimoji="0" lang="pl-PL" altLang="pl-PL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Obraz 3" descr="FE_POWER_poziom_pl-1_rgb">
            <a:extLst>
              <a:ext uri="{FF2B5EF4-FFF2-40B4-BE49-F238E27FC236}">
                <a16:creationId xmlns:a16="http://schemas.microsoft.com/office/drawing/2014/main" id="{16DA1C78-22B6-46EA-83CA-0C3D964498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5243192"/>
            <a:ext cx="5760720" cy="7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4C9B5F-3F24-4196-955D-E535B632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63790"/>
            <a:ext cx="9815818" cy="77577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konkursu grantowego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7D3433-9CA6-4667-A0EE-5B5736C5A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536623"/>
              </p:ext>
            </p:extLst>
          </p:nvPr>
        </p:nvGraphicFramePr>
        <p:xfrm>
          <a:off x="2032000" y="1208014"/>
          <a:ext cx="8128000" cy="475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wal 3">
            <a:extLst>
              <a:ext uri="{FF2B5EF4-FFF2-40B4-BE49-F238E27FC236}">
                <a16:creationId xmlns:a16="http://schemas.microsoft.com/office/drawing/2014/main" id="{27DB73BF-178B-43F6-81C9-43E086D59E61}"/>
              </a:ext>
            </a:extLst>
          </p:cNvPr>
          <p:cNvSpPr/>
          <p:nvPr/>
        </p:nvSpPr>
        <p:spPr>
          <a:xfrm>
            <a:off x="9522436" y="2684477"/>
            <a:ext cx="1275127" cy="744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Bez wkładu własnego</a:t>
            </a:r>
          </a:p>
        </p:txBody>
      </p:sp>
    </p:spTree>
    <p:extLst>
      <p:ext uri="{BB962C8B-B14F-4D97-AF65-F5344CB8AC3E}">
        <p14:creationId xmlns:p14="http://schemas.microsoft.com/office/powerpoint/2010/main" val="214791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4C9B5F-3F24-4196-955D-E535B632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63790"/>
            <a:ext cx="9815818" cy="77577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konkursu grantowego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70DEE0-D5EB-40A8-B282-58B1E1548298}"/>
              </a:ext>
            </a:extLst>
          </p:cNvPr>
          <p:cNvSpPr txBox="1"/>
          <p:nvPr/>
        </p:nvSpPr>
        <p:spPr>
          <a:xfrm>
            <a:off x="452306" y="948690"/>
            <a:ext cx="114250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r>
              <a:rPr lang="pl-PL" dirty="0"/>
              <a:t>	Wybrane w trybie naboru </a:t>
            </a:r>
            <a:r>
              <a:rPr lang="pl-PL" dirty="0" err="1"/>
              <a:t>jst</a:t>
            </a:r>
            <a:r>
              <a:rPr lang="pl-PL" dirty="0"/>
              <a:t> opracują i wdrożą Plany </a:t>
            </a:r>
            <a:r>
              <a:rPr lang="pl-PL" dirty="0" err="1"/>
              <a:t>deinstytucjonalizacji</a:t>
            </a:r>
            <a:r>
              <a:rPr lang="pl-PL" dirty="0"/>
              <a:t> (DI). 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	Podstawą do przygotowania i tworzenia Planów DI są </a:t>
            </a:r>
            <a:r>
              <a:rPr lang="pl-PL" i="1" dirty="0"/>
              <a:t>Ogólnopolskie ramowe wytyczne tworzenia lokalnych 	planów </a:t>
            </a:r>
            <a:r>
              <a:rPr lang="pl-PL" i="1" dirty="0" err="1"/>
              <a:t>deinstytucjonalizacji</a:t>
            </a:r>
            <a:r>
              <a:rPr lang="pl-PL" i="1" dirty="0"/>
              <a:t> usług społecznych – </a:t>
            </a:r>
            <a:r>
              <a:rPr lang="pl-PL" dirty="0"/>
              <a:t>załącznik do regulaminu grantowego.</a:t>
            </a:r>
          </a:p>
          <a:p>
            <a:endParaRPr lang="pl-PL" dirty="0"/>
          </a:p>
          <a:p>
            <a:r>
              <a:rPr lang="pl-PL" dirty="0"/>
              <a:t>Wydatkami kwalifikowalnymi w ramach grantów mogą być m.in.:</a:t>
            </a:r>
          </a:p>
          <a:p>
            <a:endParaRPr lang="pl-PL" dirty="0"/>
          </a:p>
          <a:p>
            <a:pPr lvl="1"/>
            <a:r>
              <a:rPr lang="pl-PL" dirty="0"/>
              <a:t>a)Koszty wynagrodzenia personelu merytorycznego i kadry niezbędnej do przygotowania i wdrożenia  planów DI,</a:t>
            </a:r>
          </a:p>
          <a:p>
            <a:pPr lvl="1"/>
            <a:r>
              <a:rPr lang="pl-PL" dirty="0"/>
              <a:t>b)Koszty niezbędnych kursów, szkoleń dla kadry zaangażowanej we wdrażanie planów DI,</a:t>
            </a:r>
          </a:p>
          <a:p>
            <a:pPr lvl="1"/>
            <a:r>
              <a:rPr lang="pl-PL" dirty="0"/>
              <a:t>c)Koszty związane z rozwojem usług środowiskowych realizowanych w ramach planu DI,</a:t>
            </a:r>
          </a:p>
          <a:p>
            <a:pPr lvl="1"/>
            <a:r>
              <a:rPr lang="pl-PL" dirty="0"/>
              <a:t>d)Zakup środków trwałych niezbędnych do wdrożenia planów DI, z zastrzeżeniem limitu 40%.</a:t>
            </a:r>
          </a:p>
          <a:p>
            <a:pPr lvl="1"/>
            <a:r>
              <a:rPr lang="pl-PL" dirty="0"/>
              <a:t>e)Koszty  dostosowania lub adaptacji (prace remontowo-wykończeniowe) budynków i pomieszczeń, z zastrzeżeniem limitu 40%.</a:t>
            </a:r>
          </a:p>
          <a:p>
            <a:pPr lvl="1"/>
            <a:r>
              <a:rPr lang="pl-PL" dirty="0"/>
              <a:t>f)Inne wydatki niezbędne do przygotowania, realizacji, wdrożenia i obsługi planów DI, inne niż wymienionej powyżej.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40EA6176-B3B5-4CDA-AE5D-D7252B56CF9D}"/>
              </a:ext>
            </a:extLst>
          </p:cNvPr>
          <p:cNvSpPr/>
          <p:nvPr/>
        </p:nvSpPr>
        <p:spPr>
          <a:xfrm>
            <a:off x="314632" y="1217035"/>
            <a:ext cx="796413" cy="34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CA97E1E1-D7D7-4613-9E2F-FEFFD03C3B05}"/>
              </a:ext>
            </a:extLst>
          </p:cNvPr>
          <p:cNvSpPr/>
          <p:nvPr/>
        </p:nvSpPr>
        <p:spPr>
          <a:xfrm>
            <a:off x="314632" y="1970285"/>
            <a:ext cx="796413" cy="29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A4F7788F-CA7D-4A84-B351-BB5FB15393E1}"/>
              </a:ext>
            </a:extLst>
          </p:cNvPr>
          <p:cNvSpPr/>
          <p:nvPr/>
        </p:nvSpPr>
        <p:spPr>
          <a:xfrm>
            <a:off x="280219" y="3116434"/>
            <a:ext cx="432619" cy="2261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52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4C9B5F-3F24-4196-955D-E535B632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63790"/>
            <a:ext cx="9815818" cy="77577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konkursu grantowego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70DEE0-D5EB-40A8-B282-58B1E1548298}"/>
              </a:ext>
            </a:extLst>
          </p:cNvPr>
          <p:cNvSpPr txBox="1"/>
          <p:nvPr/>
        </p:nvSpPr>
        <p:spPr>
          <a:xfrm>
            <a:off x="309727" y="1066178"/>
            <a:ext cx="11425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Wskaźniki produktu i rezultatu planowane do osiągniecia w konkursie - ogółem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5E69E11-F04E-428D-A305-B419A1EA4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2212"/>
              </p:ext>
            </p:extLst>
          </p:nvPr>
        </p:nvGraphicFramePr>
        <p:xfrm>
          <a:off x="639097" y="1789471"/>
          <a:ext cx="10766323" cy="277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623">
                  <a:extLst>
                    <a:ext uri="{9D8B030D-6E8A-4147-A177-3AD203B41FA5}">
                      <a16:colId xmlns:a16="http://schemas.microsoft.com/office/drawing/2014/main" val="1784134110"/>
                    </a:ext>
                  </a:extLst>
                </a:gridCol>
                <a:gridCol w="2151675">
                  <a:extLst>
                    <a:ext uri="{9D8B030D-6E8A-4147-A177-3AD203B41FA5}">
                      <a16:colId xmlns:a16="http://schemas.microsoft.com/office/drawing/2014/main" val="2379225571"/>
                    </a:ext>
                  </a:extLst>
                </a:gridCol>
                <a:gridCol w="2151675">
                  <a:extLst>
                    <a:ext uri="{9D8B030D-6E8A-4147-A177-3AD203B41FA5}">
                      <a16:colId xmlns:a16="http://schemas.microsoft.com/office/drawing/2014/main" val="1498560304"/>
                    </a:ext>
                  </a:extLst>
                </a:gridCol>
                <a:gridCol w="2151675">
                  <a:extLst>
                    <a:ext uri="{9D8B030D-6E8A-4147-A177-3AD203B41FA5}">
                      <a16:colId xmlns:a16="http://schemas.microsoft.com/office/drawing/2014/main" val="2122273730"/>
                    </a:ext>
                  </a:extLst>
                </a:gridCol>
                <a:gridCol w="2151675">
                  <a:extLst>
                    <a:ext uri="{9D8B030D-6E8A-4147-A177-3AD203B41FA5}">
                      <a16:colId xmlns:a16="http://schemas.microsoft.com/office/drawing/2014/main" val="778780435"/>
                    </a:ext>
                  </a:extLst>
                </a:gridCol>
              </a:tblGrid>
              <a:tr h="138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Liczba osób przebywających w opiece instytucjonalnej, objętych planem </a:t>
                      </a:r>
                      <a:r>
                        <a:rPr lang="pl-PL" sz="14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deinstytucjonalizacji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Liczba osób, które przeszły z opieki instytucjonalnej do usług świadczonych w społeczności lokalnej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Liczba pracowników opieki instytucjonalnej, którzy rozpoczęli świadczenie usług w społeczności lokalnej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Liczba pracowników instytucji wspartych w zakresie przygotowania i wdrażania procesu </a:t>
                      </a:r>
                      <a:r>
                        <a:rPr lang="pl-PL" sz="14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deinstytucjonalizacji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usług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Liczba opracowanych Planów </a:t>
                      </a:r>
                      <a:r>
                        <a:rPr lang="pl-PL" sz="14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deinstytucjonalizacji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usług społecznych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628722"/>
                  </a:ext>
                </a:extLst>
              </a:tr>
              <a:tr h="138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Ogółem 300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Ogółem 150*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Ogółem 60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Ogółem 90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Ogółem 20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97604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C8073B9-4B5E-4C13-A2E9-FDA6073D472E}"/>
              </a:ext>
            </a:extLst>
          </p:cNvPr>
          <p:cNvSpPr txBox="1"/>
          <p:nvPr/>
        </p:nvSpPr>
        <p:spPr>
          <a:xfrm>
            <a:off x="1022555" y="5270090"/>
            <a:ext cx="887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*w tym, minimum 50% liczby osób,  które przeszły z opieki instytucjonalnej do usług świadczonych w społeczności lokalnej będą stanowiły osoby przebywające w całodobowych instytucjach opieki.</a:t>
            </a:r>
          </a:p>
        </p:txBody>
      </p:sp>
    </p:spTree>
    <p:extLst>
      <p:ext uri="{BB962C8B-B14F-4D97-AF65-F5344CB8AC3E}">
        <p14:creationId xmlns:p14="http://schemas.microsoft.com/office/powerpoint/2010/main" val="313986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71" y="180567"/>
            <a:ext cx="10515600" cy="73383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konkursu grantowego</a:t>
            </a:r>
            <a:endParaRPr lang="pl-PL" sz="3200" b="1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764DD49-74EC-4DB5-A4E1-AF244CDE4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80041"/>
              </p:ext>
            </p:extLst>
          </p:nvPr>
        </p:nvGraphicFramePr>
        <p:xfrm>
          <a:off x="453277" y="843049"/>
          <a:ext cx="10959517" cy="501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81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439C512-C657-46A3-AA52-3DF307199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941" y="2566834"/>
            <a:ext cx="9381688" cy="86216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Dziękujemy za uwagę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7768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DD2CB69A-39C8-4193-A20F-5E441EE59C7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71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Obszary </a:t>
            </a:r>
            <a:r>
              <a:rPr lang="pl-PL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deinstytucjonalizacji</a:t>
            </a:r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65AE27-1FF1-4986-9B6E-4C5CD2AA7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094200"/>
              </p:ext>
            </p:extLst>
          </p:nvPr>
        </p:nvGraphicFramePr>
        <p:xfrm>
          <a:off x="740215" y="1203290"/>
          <a:ext cx="10515600" cy="445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91839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</a:rPr>
              <a:t>Główne kierunki działań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8E6ADB-2E52-45F5-8E9B-71C8B8420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56185"/>
              </p:ext>
            </p:extLst>
          </p:nvPr>
        </p:nvGraphicFramePr>
        <p:xfrm>
          <a:off x="562061" y="1149292"/>
          <a:ext cx="10704353" cy="4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32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91839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</a:rPr>
              <a:t>Główne kierunki działań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8E6ADB-2E52-45F5-8E9B-71C8B8420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229435"/>
              </p:ext>
            </p:extLst>
          </p:nvPr>
        </p:nvGraphicFramePr>
        <p:xfrm>
          <a:off x="562061" y="1149292"/>
          <a:ext cx="10704353" cy="4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07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1064" y="-367732"/>
            <a:ext cx="11349872" cy="607257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OGÓLNOPOLSKIE RAMOWE WYTYCZNE TWORZENIA</a:t>
            </a:r>
            <a:b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LOKALNYCH PLANÓW DEINSTYTUCJONALIZACJI</a:t>
            </a:r>
            <a:b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USŁUG SPOŁECZNYCH</a:t>
            </a:r>
            <a:br>
              <a:rPr lang="pl-PL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b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altLang="pl-PL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Wytyczne przygotowano w ramach projektu:</a:t>
            </a:r>
            <a:b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i pilotażowe wdrożenie mechanizmów</a:t>
            </a:r>
            <a:b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planów </a:t>
            </a:r>
            <a:r>
              <a:rPr lang="pl-PL" sz="1100" b="1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deinstytucjonalizacji</a:t>
            </a:r>
            <a: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usług społecznych</a:t>
            </a:r>
            <a:b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1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realizowanego w ramach Programu Operacyjnego </a:t>
            </a:r>
            <a: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Edukacja Rozwój 2014–2020</a:t>
            </a: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Priorytetowej II </a:t>
            </a:r>
            <a: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Efektywne polityki publiczne dla rynku pracy, gospodarki i edukacji,</a:t>
            </a:r>
            <a:b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2.8 </a:t>
            </a:r>
            <a: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usług społecznych świadczonych w lokalnej społeczności,</a:t>
            </a:r>
            <a:br>
              <a:rPr lang="pl-PL" sz="11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współfinansowanego z Europejskiego Funduszu Społecznego</a:t>
            </a:r>
            <a:br>
              <a:rPr lang="pl-PL" sz="4000" dirty="0"/>
            </a:br>
            <a:endParaRPr kumimoji="0" lang="pl-PL" altLang="pl-PL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Obraz 3" descr="FE_POWER_poziom_pl-1_rgb">
            <a:extLst>
              <a:ext uri="{FF2B5EF4-FFF2-40B4-BE49-F238E27FC236}">
                <a16:creationId xmlns:a16="http://schemas.microsoft.com/office/drawing/2014/main" id="{D15EE1C2-7E5C-49C8-B77D-FE23C2F86F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5243192"/>
            <a:ext cx="5760720" cy="7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27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6FDA1-06BD-4BA8-AFCD-B8802F8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31" y="130233"/>
            <a:ext cx="10486937" cy="884835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4976C7"/>
                </a:solidFill>
              </a:rPr>
              <a:t>Co zawierają ramowe Wytyczne…?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1B358F-FF6F-4FF6-9DE5-5506E977E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338318"/>
              </p:ext>
            </p:extLst>
          </p:nvPr>
        </p:nvGraphicFramePr>
        <p:xfrm>
          <a:off x="3741864" y="719666"/>
          <a:ext cx="83124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a 8" descr="Otwarta książka">
            <a:extLst>
              <a:ext uri="{FF2B5EF4-FFF2-40B4-BE49-F238E27FC236}">
                <a16:creationId xmlns:a16="http://schemas.microsoft.com/office/drawing/2014/main" id="{8D1116F2-B219-403C-B415-EEB9EDBB7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531" y="2016808"/>
            <a:ext cx="2417747" cy="24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6FDA1-06BD-4BA8-AFCD-B8802F8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31" y="130233"/>
            <a:ext cx="10486937" cy="884835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4976C7"/>
                </a:solidFill>
              </a:rPr>
              <a:t>Co zawierają ramowe Wytyczne…?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CBCB521-213D-4A4E-B36F-D16264258435}"/>
              </a:ext>
            </a:extLst>
          </p:cNvPr>
          <p:cNvSpPr/>
          <p:nvPr/>
        </p:nvSpPr>
        <p:spPr>
          <a:xfrm>
            <a:off x="3647768" y="1622323"/>
            <a:ext cx="4621161" cy="1179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Tworzenie lokalnych planów </a:t>
            </a:r>
            <a:r>
              <a:rPr lang="pl-PL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deinstytucjonalizacji</a:t>
            </a: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AAEF4F32-609D-4A6A-A080-E5B2BF2140A9}"/>
              </a:ext>
            </a:extLst>
          </p:cNvPr>
          <p:cNvCxnSpPr>
            <a:cxnSpLocks/>
          </p:cNvCxnSpPr>
          <p:nvPr/>
        </p:nvCxnSpPr>
        <p:spPr>
          <a:xfrm>
            <a:off x="7197213" y="3018503"/>
            <a:ext cx="747252" cy="103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8CF16E7-0B12-43B4-AAA7-09FDAC1BBE83}"/>
              </a:ext>
            </a:extLst>
          </p:cNvPr>
          <p:cNvCxnSpPr/>
          <p:nvPr/>
        </p:nvCxnSpPr>
        <p:spPr>
          <a:xfrm flipH="1">
            <a:off x="4385187" y="3018503"/>
            <a:ext cx="619432" cy="103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wal 10">
            <a:extLst>
              <a:ext uri="{FF2B5EF4-FFF2-40B4-BE49-F238E27FC236}">
                <a16:creationId xmlns:a16="http://schemas.microsoft.com/office/drawing/2014/main" id="{6D2960FB-6878-4D81-97F9-11EC6033D46E}"/>
              </a:ext>
            </a:extLst>
          </p:cNvPr>
          <p:cNvSpPr/>
          <p:nvPr/>
        </p:nvSpPr>
        <p:spPr>
          <a:xfrm>
            <a:off x="2772697" y="4198374"/>
            <a:ext cx="2418735" cy="117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GMINA 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E4BA4436-D2DD-4144-AD97-B4E9993AA9E6}"/>
              </a:ext>
            </a:extLst>
          </p:cNvPr>
          <p:cNvSpPr/>
          <p:nvPr/>
        </p:nvSpPr>
        <p:spPr>
          <a:xfrm>
            <a:off x="7197213" y="4198373"/>
            <a:ext cx="2222090" cy="1248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POWIAT</a:t>
            </a:r>
          </a:p>
        </p:txBody>
      </p:sp>
    </p:spTree>
    <p:extLst>
      <p:ext uri="{BB962C8B-B14F-4D97-AF65-F5344CB8AC3E}">
        <p14:creationId xmlns:p14="http://schemas.microsoft.com/office/powerpoint/2010/main" val="66713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6FDA1-06BD-4BA8-AFCD-B8802F8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31" y="130233"/>
            <a:ext cx="10486937" cy="884835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4976C7"/>
                </a:solidFill>
              </a:rPr>
              <a:t>Struktura lokalnych planów </a:t>
            </a:r>
            <a:r>
              <a:rPr lang="pl-PL" sz="3200" b="1" dirty="0" err="1">
                <a:solidFill>
                  <a:srgbClr val="4976C7"/>
                </a:solidFill>
              </a:rPr>
              <a:t>deinstytucjonalizacji</a:t>
            </a:r>
            <a:endParaRPr lang="pl-PL" sz="3200" b="1" dirty="0">
              <a:solidFill>
                <a:srgbClr val="4976C7"/>
              </a:solidFill>
            </a:endParaRPr>
          </a:p>
        </p:txBody>
      </p:sp>
      <p:pic>
        <p:nvPicPr>
          <p:cNvPr id="7" name="Grafika 6" descr="Lista kontrolna (od prawej do lewej)">
            <a:extLst>
              <a:ext uri="{FF2B5EF4-FFF2-40B4-BE49-F238E27FC236}">
                <a16:creationId xmlns:a16="http://schemas.microsoft.com/office/drawing/2014/main" id="{7B018FD5-C43E-4168-A9BA-E8A6029C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146" y="1952999"/>
            <a:ext cx="2396810" cy="239681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4410FA-F29A-4A25-A311-106F860D32A4}"/>
              </a:ext>
            </a:extLst>
          </p:cNvPr>
          <p:cNvSpPr txBox="1"/>
          <p:nvPr/>
        </p:nvSpPr>
        <p:spPr>
          <a:xfrm>
            <a:off x="3495230" y="1153682"/>
            <a:ext cx="7844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Część diagnostyczna: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400" dirty="0"/>
              <a:t>Charakterystyka gminy/powiatu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400" dirty="0"/>
              <a:t>Analiza zasobów środowiskowych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400" dirty="0"/>
              <a:t>Diagnoza w zakresie potrzeb mieszkańców, organizacji itp.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400" dirty="0"/>
              <a:t>Analiza potrzeb w zakresie realizacji usług społecznych </a:t>
            </a:r>
          </a:p>
          <a:p>
            <a:pPr lvl="1"/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Część programowa: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400" dirty="0"/>
              <a:t>Plan </a:t>
            </a:r>
            <a:r>
              <a:rPr lang="pl-PL" sz="2400" dirty="0" err="1"/>
              <a:t>deinstytucjonalizacji</a:t>
            </a:r>
            <a:r>
              <a:rPr lang="pl-PL" sz="2400" dirty="0"/>
              <a:t> usług – cele, działania, instytucje, podmioty, osoby odpowiedzialne za wdrożenie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400" dirty="0"/>
              <a:t>Analiza kosztów realizacji planu – kalkulacja kosztów, źródła finansowania</a:t>
            </a:r>
          </a:p>
        </p:txBody>
      </p:sp>
    </p:spTree>
    <p:extLst>
      <p:ext uri="{BB962C8B-B14F-4D97-AF65-F5344CB8AC3E}">
        <p14:creationId xmlns:p14="http://schemas.microsoft.com/office/powerpoint/2010/main" val="14945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6FDA1-06BD-4BA8-AFCD-B8802F8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31" y="130233"/>
            <a:ext cx="10486937" cy="884835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4976C7"/>
                </a:solidFill>
              </a:rPr>
              <a:t>Przykładowe działania w ramowych Wytycznych…</a:t>
            </a:r>
          </a:p>
        </p:txBody>
      </p:sp>
      <p:pic>
        <p:nvPicPr>
          <p:cNvPr id="7" name="Grafika 6" descr="Lista kontrolna (od prawej do lewej)">
            <a:extLst>
              <a:ext uri="{FF2B5EF4-FFF2-40B4-BE49-F238E27FC236}">
                <a16:creationId xmlns:a16="http://schemas.microsoft.com/office/drawing/2014/main" id="{7B018FD5-C43E-4168-A9BA-E8A6029C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146" y="1952999"/>
            <a:ext cx="2396810" cy="239681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4410FA-F29A-4A25-A311-106F860D32A4}"/>
              </a:ext>
            </a:extLst>
          </p:cNvPr>
          <p:cNvSpPr txBox="1"/>
          <p:nvPr/>
        </p:nvSpPr>
        <p:spPr>
          <a:xfrm>
            <a:off x="3564056" y="1252004"/>
            <a:ext cx="7844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Przykładowe działania w zakresie rozwoju usług w środowisku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Przykładowe działania w zakresie organizowania nieinstytucjonalnego wsparcia całodobowego (mieszkania wspomagane, rodzinne domy pomocy, ośrodki wsparcia z miejscami całodobowymi, COM)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Możliwe działania w zakresie zmiany funkcjonowania domu pomocy społecznej (DPS)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Możliwe działania w zakresie zmiany funkcjonowania placówek udzielających tymczasowego schronienia osobom bezdomnym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/>
              <a:t>Możliwe działania w zakresie wsparcia dziecka i rodziny oraz pieczy zastępczej</a:t>
            </a:r>
          </a:p>
        </p:txBody>
      </p:sp>
    </p:spTree>
    <p:extLst>
      <p:ext uri="{BB962C8B-B14F-4D97-AF65-F5344CB8AC3E}">
        <p14:creationId xmlns:p14="http://schemas.microsoft.com/office/powerpoint/2010/main" val="3705784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554</Words>
  <Application>Microsoft Office PowerPoint</Application>
  <PresentationFormat>Panoramiczny</PresentationFormat>
  <Paragraphs>95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Motyw pakietu Office</vt:lpstr>
      <vt:lpstr> Deinstytucjonalizacja  Założenia Wytyczne  Konkurs grantowy     </vt:lpstr>
      <vt:lpstr>Prezentacja programu PowerPoint</vt:lpstr>
      <vt:lpstr>Główne kierunki działań</vt:lpstr>
      <vt:lpstr>Główne kierunki działań</vt:lpstr>
      <vt:lpstr>  OGÓLNOPOLSKIE RAMOWE WYTYCZNE TWORZENIA LOKALNYCH PLANÓW DEINSTYTUCJONALIZACJI USŁUG SPOŁECZNYCH     Wytyczne przygotowano w ramach projektu: Opracowanie i pilotażowe wdrożenie mechanizmów i planów deinstytucjonalizacji usług społecznych  realizowanego w ramach Programu Operacyjnego Wiedza Edukacja Rozwój 2014–2020, Osi Priorytetowej II Efektywne polityki publiczne dla rynku pracy, gospodarki i edukacji, Działanie 2.8 Rozwój usług społecznych świadczonych w lokalnej społeczności, współfinansowanego z Europejskiego Funduszu Społecznego </vt:lpstr>
      <vt:lpstr>Co zawierają ramowe Wytyczne…?</vt:lpstr>
      <vt:lpstr>Co zawierają ramowe Wytyczne…?</vt:lpstr>
      <vt:lpstr>Struktura lokalnych planów deinstytucjonalizacji</vt:lpstr>
      <vt:lpstr>Przykładowe działania w ramowych Wytycznych…</vt:lpstr>
      <vt:lpstr> Konkurs grantowy   w ramach projektu: Opracowanie i pilotażowe wdrożenie mechanizmów i planów deinstytucjonalizacji usług społecznych  realizowanego w ramach Programu Operacyjnego Wiedza Edukacja Rozwój 2014–2020, Osi Priorytetowej II Efektywne polityki publiczne dla rynku pracy, gospodarki i edukacji, Działanie 2.8 Rozwój usług społecznych świadczonych w lokalnej społeczności, współfinansowanego z Europejskiego Funduszu Społecznego </vt:lpstr>
      <vt:lpstr>Założenia konkursu grantowego</vt:lpstr>
      <vt:lpstr>Założenia konkursu grantowego</vt:lpstr>
      <vt:lpstr>Założenia konkursu grantowego</vt:lpstr>
      <vt:lpstr>Założenia konkursu grantowego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Janostaw Titlinski</dc:creator>
  <cp:lastModifiedBy>Bogumiła Dertkowska</cp:lastModifiedBy>
  <cp:revision>416</cp:revision>
  <cp:lastPrinted>2022-04-26T15:12:21Z</cp:lastPrinted>
  <dcterms:created xsi:type="dcterms:W3CDTF">2020-11-04T14:08:28Z</dcterms:created>
  <dcterms:modified xsi:type="dcterms:W3CDTF">2022-06-03T06:41:39Z</dcterms:modified>
</cp:coreProperties>
</file>