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5AFD771-DE42-98DF-A621-DF3DBD416D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99D65E2-8C38-9381-B36C-89251FE2A3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28051DD-6F90-2043-DDF6-F32D373A6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9B29-4DC9-4DEB-8EB4-F6EA3C552070}" type="datetimeFigureOut">
              <a:rPr lang="pl-PL" smtClean="0"/>
              <a:t>16.01.2024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12418A2-3C29-80FE-B506-A2F1521D2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B731A2E-A088-AF4E-14A2-383ADF8D9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BCDE8-26F3-426F-AE8B-2CD8418E6D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2133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58D7DE-B7BC-6C3B-7356-A54EEF747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407781A-B7F5-1CB1-6B51-5D0C779516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A61E139-C9C2-DBE8-A1CE-D314EBFB8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9B29-4DC9-4DEB-8EB4-F6EA3C552070}" type="datetimeFigureOut">
              <a:rPr lang="pl-PL" smtClean="0"/>
              <a:t>16.01.2024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3B94FAC-FDDE-901B-25E5-8A3938B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0ECA68C-30F3-7FAE-31DB-63B310C13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BCDE8-26F3-426F-AE8B-2CD8418E6D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7854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ABE75920-8D33-8A65-9789-A0EC57404C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9418338-CFDE-87BC-B5C8-64EF31951C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8C9E4D5-4091-208F-D96E-291D19FD6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9B29-4DC9-4DEB-8EB4-F6EA3C552070}" type="datetimeFigureOut">
              <a:rPr lang="pl-PL" smtClean="0"/>
              <a:t>16.01.2024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01D5240-7957-E52B-24B4-C4334A46E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44B2B54-ECBA-B094-7C9D-6114457DF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BCDE8-26F3-426F-AE8B-2CD8418E6D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726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769D61-9D2D-63B1-A1B8-BA94558C4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AF1557B-AA5E-05A3-AF44-761E01393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A0AF504-45F9-9303-6302-F006D7F2F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9B29-4DC9-4DEB-8EB4-F6EA3C552070}" type="datetimeFigureOut">
              <a:rPr lang="pl-PL" smtClean="0"/>
              <a:t>16.01.2024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79DBDB0-DA78-F65F-C15D-E57354BA1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8D830F4-C4AC-2D72-8CED-D05F0D53B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BCDE8-26F3-426F-AE8B-2CD8418E6D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9001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D2B20F-DE08-3BDE-E6EF-38B618860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42C8861-CD36-5918-3418-338C36BC7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581E382-EC6B-D6E9-9FDF-849D0CF93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9B29-4DC9-4DEB-8EB4-F6EA3C552070}" type="datetimeFigureOut">
              <a:rPr lang="pl-PL" smtClean="0"/>
              <a:t>16.01.2024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DDB9B0E-91A4-F828-8BDB-DC54BC4C8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B25483C-3AAC-078F-979F-60B456970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BCDE8-26F3-426F-AE8B-2CD8418E6D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7327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B9CD008-517A-1835-2A59-20552ABD9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D3B98A7-30D2-BA66-3386-1D0A2D480F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C46B3B4-3152-ECCB-9570-4042E875D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4F2E670-2978-CA31-20FE-2C485ADB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9B29-4DC9-4DEB-8EB4-F6EA3C552070}" type="datetimeFigureOut">
              <a:rPr lang="pl-PL" smtClean="0"/>
              <a:t>16.01.2024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B1E8C8B-DB73-7F74-ECBE-28B1ED463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F1677FC-C494-5A87-5ADF-737B5E815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BCDE8-26F3-426F-AE8B-2CD8418E6D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565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0509DB-1390-F019-206D-268638E7A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14D61D7-2D6A-6683-1453-540DA918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AFDD919-EECD-FE1D-3EF9-DAED11293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0033A4E-8B5F-FCCC-A628-2762D4CE60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C1322F7-F5A0-3CB1-15CD-64FB879BDE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FEA4636C-8FDF-365A-2338-5A09BD5A9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9B29-4DC9-4DEB-8EB4-F6EA3C552070}" type="datetimeFigureOut">
              <a:rPr lang="pl-PL" smtClean="0"/>
              <a:t>16.01.2024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A35BD829-3F03-D88F-1052-89E27BF9F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5DE9FB3C-5339-28EA-F826-CDC3B97FE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BCDE8-26F3-426F-AE8B-2CD8418E6D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7550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91EA3B-B45D-89CD-D526-CFDA215E3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028E119-40FB-DE90-CB42-0905DCF87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9B29-4DC9-4DEB-8EB4-F6EA3C552070}" type="datetimeFigureOut">
              <a:rPr lang="pl-PL" smtClean="0"/>
              <a:t>16.01.2024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174492C5-15AE-B812-D7A6-F8F8B5C40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BAD2CE4B-765C-2BDF-A57D-4DA1510F0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BCDE8-26F3-426F-AE8B-2CD8418E6D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1995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C7428C02-E801-DC49-8557-42204BE65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9B29-4DC9-4DEB-8EB4-F6EA3C552070}" type="datetimeFigureOut">
              <a:rPr lang="pl-PL" smtClean="0"/>
              <a:t>16.01.2024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67151646-3C51-ABBD-E30C-F595C89D7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8DF5DDD-9236-E9A2-12C5-6840DEDB2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BCDE8-26F3-426F-AE8B-2CD8418E6D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0260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39D4E3A-E613-BB1C-C34A-D7C4BBFA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EE27507-A1E4-8431-0E30-43066F783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F39E861-655B-124E-6034-3C12013814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68C23EB-DC63-0A7F-E9FA-8BB379EA6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9B29-4DC9-4DEB-8EB4-F6EA3C552070}" type="datetimeFigureOut">
              <a:rPr lang="pl-PL" smtClean="0"/>
              <a:t>16.01.2024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D51A5E8-0D63-368C-5552-BD825D74F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79CC7A9-F306-59C7-CEE4-008F1AAF4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BCDE8-26F3-426F-AE8B-2CD8418E6D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8420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350AF9-EA81-469F-1BA5-896DBB8F8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8D684ACE-DA2C-3823-7862-ADDBD61EA8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113B72C-252D-728E-8E40-3118720752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F6BF429-C15B-3B57-0E85-EF6B336BD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9B29-4DC9-4DEB-8EB4-F6EA3C552070}" type="datetimeFigureOut">
              <a:rPr lang="pl-PL" smtClean="0"/>
              <a:t>16.01.2024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D8196DA-CFCC-393A-7410-0BFDD5A42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ABB84B1-6CD9-64C8-BF85-409DA7F86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BCDE8-26F3-426F-AE8B-2CD8418E6D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9658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208BF86-8A18-0E78-2C1C-D4D2B355E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DCC2531-00AA-FCAB-88CB-7A493C1821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1E6265C-ED9F-6021-5D84-AE080B3840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6E9B29-4DC9-4DEB-8EB4-F6EA3C552070}" type="datetimeFigureOut">
              <a:rPr lang="pl-PL" smtClean="0"/>
              <a:t>16.01.2024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A979B4F-80D5-AF58-4EA4-C37294BA2F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DC6C805-4651-7268-1896-2836B284A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7BCDE8-26F3-426F-AE8B-2CD8418E6D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4161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, plakat, projekt graficzny, Grafika&#10;&#10;Opis wygenerowany automatycznie">
            <a:extLst>
              <a:ext uri="{FF2B5EF4-FFF2-40B4-BE49-F238E27FC236}">
                <a16:creationId xmlns:a16="http://schemas.microsoft.com/office/drawing/2014/main" id="{E5BF8457-8816-8265-F0F9-C55D7B6E33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924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Ludzka twarz, zrzut ekranu, kreskówka&#10;&#10;Opis wygenerowany automatycznie">
            <a:extLst>
              <a:ext uri="{FF2B5EF4-FFF2-40B4-BE49-F238E27FC236}">
                <a16:creationId xmlns:a16="http://schemas.microsoft.com/office/drawing/2014/main" id="{49F0AA65-1BA9-97C7-07BF-AE009F4F5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613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&#10;&#10;Opis wygenerowany automatycznie">
            <a:extLst>
              <a:ext uri="{FF2B5EF4-FFF2-40B4-BE49-F238E27FC236}">
                <a16:creationId xmlns:a16="http://schemas.microsoft.com/office/drawing/2014/main" id="{5AE60EB2-6FDC-E5FC-82FC-37287758C6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643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06C494EE-AA38-5574-2EDB-00C8441B6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301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, zrzut ekranu, Czcionka, logo&#10;&#10;Opis wygenerowany automatycznie">
            <a:extLst>
              <a:ext uri="{FF2B5EF4-FFF2-40B4-BE49-F238E27FC236}">
                <a16:creationId xmlns:a16="http://schemas.microsoft.com/office/drawing/2014/main" id="{3591F2FF-1906-1E58-940F-E5B7BC478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8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E84D4D9-3361-1566-C584-EC5C7C1EB9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472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, zrzut ekranu, Czcionka, logo&#10;&#10;Opis wygenerowany automatycznie">
            <a:extLst>
              <a:ext uri="{FF2B5EF4-FFF2-40B4-BE49-F238E27FC236}">
                <a16:creationId xmlns:a16="http://schemas.microsoft.com/office/drawing/2014/main" id="{7DB40FC2-0F1F-2E74-00BC-41C942EF8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561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, śnieg, drzewo, zrzut ekranu&#10;&#10;Opis wygenerowany automatycznie">
            <a:extLst>
              <a:ext uri="{FF2B5EF4-FFF2-40B4-BE49-F238E27FC236}">
                <a16:creationId xmlns:a16="http://schemas.microsoft.com/office/drawing/2014/main" id="{D138CB89-DBC4-04E7-6DE8-6DEEBBF529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521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, zrzut ekranu, kreskówka&#10;&#10;Opis wygenerowany automatycznie">
            <a:extLst>
              <a:ext uri="{FF2B5EF4-FFF2-40B4-BE49-F238E27FC236}">
                <a16:creationId xmlns:a16="http://schemas.microsoft.com/office/drawing/2014/main" id="{7ECF030A-33CF-A2A4-9FB5-F1B46F5ECC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659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733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, zrzut ekranu, kreskówka&#10;&#10;Opis wygenerowany automatycznie">
            <a:extLst>
              <a:ext uri="{FF2B5EF4-FFF2-40B4-BE49-F238E27FC236}">
                <a16:creationId xmlns:a16="http://schemas.microsoft.com/office/drawing/2014/main" id="{9667BDA3-4C42-EECA-92AB-3BDF3E8095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749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, ubrania, kreskówka&#10;&#10;Opis wygenerowany automatycznie">
            <a:extLst>
              <a:ext uri="{FF2B5EF4-FFF2-40B4-BE49-F238E27FC236}">
                <a16:creationId xmlns:a16="http://schemas.microsoft.com/office/drawing/2014/main" id="{58E81E7D-92CD-3BE7-BDB8-378300A35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467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tekst, narciarstwo, kreskówka, zrzut ekranu&#10;&#10;Opis wygenerowany automatycznie">
            <a:extLst>
              <a:ext uri="{FF2B5EF4-FFF2-40B4-BE49-F238E27FC236}">
                <a16:creationId xmlns:a16="http://schemas.microsoft.com/office/drawing/2014/main" id="{60FEB6F4-9A12-FA36-3032-7646CB7AA9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525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7AD1879-2D1E-D1A0-C768-36ADC53CEC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018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E0B4EC78-8F82-2618-35C7-8C04615464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79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kreskówka, narciarstwo&#10;&#10;Opis wygenerowany automatycznie">
            <a:extLst>
              <a:ext uri="{FF2B5EF4-FFF2-40B4-BE49-F238E27FC236}">
                <a16:creationId xmlns:a16="http://schemas.microsoft.com/office/drawing/2014/main" id="{EDA9612F-1228-3C09-1151-831F88C378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62653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0</Words>
  <Application>Microsoft Office PowerPoint</Application>
  <PresentationFormat>Panoramiczny</PresentationFormat>
  <Paragraphs>0</Paragraphs>
  <Slides>15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WSSE Katowice - Weronika Sorokowska</dc:creator>
  <cp:lastModifiedBy>apicho</cp:lastModifiedBy>
  <cp:revision>4</cp:revision>
  <dcterms:created xsi:type="dcterms:W3CDTF">2024-01-15T09:34:06Z</dcterms:created>
  <dcterms:modified xsi:type="dcterms:W3CDTF">2024-01-16T10:18:59Z</dcterms:modified>
</cp:coreProperties>
</file>