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04E47-EE51-483F-AE8F-AF6BE27FF38E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9DF8F-B149-4552-97A8-0EC8626BA5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89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9DF8F-B149-4552-97A8-0EC8626BA542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8300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09.05.2024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08225" y="1750443"/>
            <a:ext cx="11578975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Prezentacja projektu informatycznego „Opracowanie rozwiązań informatycznych wspierających cyfryzację organizacji egzaminów zewnętrznych”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lnSpc>
                <a:spcPts val="3500"/>
              </a:lnSpc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Opracowanie rozwiązań informatycznych wspierających cyfryzację organizacji egzaminów zewnętrznych</a:t>
            </a:r>
          </a:p>
          <a:p>
            <a:pPr marL="0" indent="0" algn="ctr">
              <a:spcAft>
                <a:spcPts val="1200"/>
              </a:spcAft>
              <a:buNone/>
            </a:pPr>
            <a:endParaRPr lang="pl-PL" sz="5600" b="1" i="1" dirty="0">
              <a:solidFill>
                <a:srgbClr val="002060"/>
              </a:solidFill>
              <a:cs typeface="Times New Roman" pitchFamily="18" charset="0"/>
            </a:endParaRP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Wnioskodawca: Minister Edukacji Narodowej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Beneficjent: Centrum Informatyczne Edukacji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Partner: Okręgowa Komisja Egzaminacyjna w Krakowie</a:t>
            </a:r>
          </a:p>
          <a:p>
            <a:pPr marL="269875" indent="-269875"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Źródło finansowania: Fundusze Europejskie dla Rozwoju Społecznego, Działanie 01.04 Rozwój systemu edukacji; budżet państwa część 30, dział 801, rozdział 80143 oraz część 30, dział 801, rozdział 80145 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Całkowity koszt projektu: 31 997 317,00 zł</a:t>
            </a:r>
          </a:p>
          <a:p>
            <a:pPr marL="269875" indent="-269875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8000" dirty="0">
                <a:solidFill>
                  <a:schemeClr val="accent5">
                    <a:lumMod val="75000"/>
                  </a:schemeClr>
                </a:solidFill>
              </a:rPr>
              <a:t>Planowany okres realizacji projektu: 07-2023 - 12-2027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558229" y="1486920"/>
            <a:ext cx="110755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Celem projektu jest w</a:t>
            </a:r>
            <a: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drożenie rozwiązań informatycznych podnoszących poziom cyfryzacji systemu egzaminów zewnętrznych. </a:t>
            </a:r>
          </a:p>
          <a:p>
            <a:pPr algn="just"/>
            <a:endParaRPr lang="pl-PL" sz="2000" b="0" i="0" u="none" strike="noStrike" baseline="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Cel ten wpisuję się w:</a:t>
            </a:r>
          </a:p>
          <a:p>
            <a:pPr algn="just"/>
            <a:endParaRPr lang="pl-PL" sz="800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Strategię na rzecz Odpowiedzialnego Rozwoju do roku 2020 (z perspektywą do 2030); </a:t>
            </a:r>
            <a:b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cel szczegółowy III: Skuteczne państwo i instytucje służące wzrostowi oraz włączeniu społecznemu </a:t>
            </a:r>
            <a:b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i gospodarczemu, Obszar: E-państwo;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Program Zintegrowanej Informatyzacji Państwa; cel: 4.2.1. Zwiększenie jakości oraz zakresu komunikacji między obywatelami i innymi interesariuszami a państwem;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Program Zintegrowanej Informatyzacji Państwa; cel: 4.2.2. Wzmocnienie dojrzałości organizacyjnej jednostek administracji publicznej oraz usprawnienie zaplecza elektronicznej administracji (</a:t>
            </a:r>
            <a:r>
              <a:rPr lang="pl-PL" sz="2000" b="0" i="0" u="none" strike="noStrike" baseline="0" dirty="0" err="1">
                <a:solidFill>
                  <a:schemeClr val="accent5">
                    <a:lumMod val="75000"/>
                  </a:schemeClr>
                </a:solidFill>
              </a:rPr>
              <a:t>back</a:t>
            </a:r>
            <a: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2000" b="0" i="0" u="none" strike="noStrike" baseline="0" dirty="0" err="1">
                <a:solidFill>
                  <a:schemeClr val="accent5">
                    <a:lumMod val="75000"/>
                  </a:schemeClr>
                </a:solidFill>
              </a:rPr>
              <a:t>office</a:t>
            </a:r>
            <a: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);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l-PL" sz="2000" b="0" i="0" u="none" strike="noStrike" baseline="0" dirty="0">
                <a:solidFill>
                  <a:schemeClr val="accent5">
                    <a:lumMod val="75000"/>
                  </a:schemeClr>
                </a:solidFill>
              </a:rPr>
              <a:t>Program Zintegrowanej Informatyzacji Państwa cel: 4.2.3. Podniesienie poziomu kompetencji cyfrowych obywateli, specjalistów TIK oraz pracowników administracji publicznej.</a:t>
            </a:r>
            <a:endParaRPr lang="pl-PL" sz="20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806916" y="1192658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1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18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4" name="Picture 1" descr="Picture">
            <a:extLst>
              <a:ext uri="{FF2B5EF4-FFF2-40B4-BE49-F238E27FC236}">
                <a16:creationId xmlns:a16="http://schemas.microsoft.com/office/drawing/2014/main" id="{EA176E10-953F-7440-AB27-32A8FDB38C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6266" y="1946787"/>
            <a:ext cx="8338856" cy="491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221</Words>
  <Application>Microsoft Office PowerPoint</Application>
  <PresentationFormat>Panoramiczny</PresentationFormat>
  <Paragraphs>48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11</cp:revision>
  <dcterms:created xsi:type="dcterms:W3CDTF">2017-01-27T12:50:17Z</dcterms:created>
  <dcterms:modified xsi:type="dcterms:W3CDTF">2024-05-09T12:24:31Z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