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08" r:id="rId1"/>
  </p:sldMasterIdLst>
  <p:notesMasterIdLst>
    <p:notesMasterId r:id="rId47"/>
  </p:notesMasterIdLst>
  <p:sldIdLst>
    <p:sldId id="335" r:id="rId2"/>
    <p:sldId id="404" r:id="rId3"/>
    <p:sldId id="308" r:id="rId4"/>
    <p:sldId id="433" r:id="rId5"/>
    <p:sldId id="434" r:id="rId6"/>
    <p:sldId id="468" r:id="rId7"/>
    <p:sldId id="457" r:id="rId8"/>
    <p:sldId id="469" r:id="rId9"/>
    <p:sldId id="429" r:id="rId10"/>
    <p:sldId id="415" r:id="rId11"/>
    <p:sldId id="487" r:id="rId12"/>
    <p:sldId id="479" r:id="rId13"/>
    <p:sldId id="477" r:id="rId14"/>
    <p:sldId id="480" r:id="rId15"/>
    <p:sldId id="481" r:id="rId16"/>
    <p:sldId id="482" r:id="rId17"/>
    <p:sldId id="472" r:id="rId18"/>
    <p:sldId id="466" r:id="rId19"/>
    <p:sldId id="470" r:id="rId20"/>
    <p:sldId id="471" r:id="rId21"/>
    <p:sldId id="473" r:id="rId22"/>
    <p:sldId id="474" r:id="rId23"/>
    <p:sldId id="475" r:id="rId24"/>
    <p:sldId id="500" r:id="rId25"/>
    <p:sldId id="501" r:id="rId26"/>
    <p:sldId id="492" r:id="rId27"/>
    <p:sldId id="497" r:id="rId28"/>
    <p:sldId id="498" r:id="rId29"/>
    <p:sldId id="488" r:id="rId30"/>
    <p:sldId id="483" r:id="rId31"/>
    <p:sldId id="484" r:id="rId32"/>
    <p:sldId id="489" r:id="rId33"/>
    <p:sldId id="485" r:id="rId34"/>
    <p:sldId id="486" r:id="rId35"/>
    <p:sldId id="490" r:id="rId36"/>
    <p:sldId id="491" r:id="rId37"/>
    <p:sldId id="496" r:id="rId38"/>
    <p:sldId id="495" r:id="rId39"/>
    <p:sldId id="493" r:id="rId40"/>
    <p:sldId id="494" r:id="rId41"/>
    <p:sldId id="502" r:id="rId42"/>
    <p:sldId id="499" r:id="rId43"/>
    <p:sldId id="441" r:id="rId44"/>
    <p:sldId id="503" r:id="rId45"/>
    <p:sldId id="332" r:id="rId46"/>
  </p:sldIdLst>
  <p:sldSz cx="10691813" cy="7559675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157300"/>
    <a:srgbClr val="93C67B"/>
    <a:srgbClr val="FA8606"/>
    <a:srgbClr val="8B12B6"/>
    <a:srgbClr val="002073"/>
    <a:srgbClr val="3C3CB6"/>
    <a:srgbClr val="009242"/>
    <a:srgbClr val="554B9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7C026B-E0DD-4810-92A1-F31FAE7B7011}" v="12" dt="2025-07-18T13:22:11.433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5" autoAdjust="0"/>
    <p:restoredTop sz="86405" autoAdjust="0"/>
  </p:normalViewPr>
  <p:slideViewPr>
    <p:cSldViewPr>
      <p:cViewPr varScale="1">
        <p:scale>
          <a:sx n="65" d="100"/>
          <a:sy n="65" d="100"/>
        </p:scale>
        <p:origin x="494" y="38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ndrowska Anna" userId="ee8f5585-c78b-4f0a-9d61-62142903d043" providerId="ADAL" clId="{2E7C026B-E0DD-4810-92A1-F31FAE7B7011}"/>
    <pc:docChg chg="custSel mod modSld">
      <pc:chgData name="Cendrowska Anna" userId="ee8f5585-c78b-4f0a-9d61-62142903d043" providerId="ADAL" clId="{2E7C026B-E0DD-4810-92A1-F31FAE7B7011}" dt="2025-07-18T13:21:34.981" v="1015" actId="20577"/>
      <pc:docMkLst>
        <pc:docMk/>
      </pc:docMkLst>
      <pc:sldChg chg="modSp mod">
        <pc:chgData name="Cendrowska Anna" userId="ee8f5585-c78b-4f0a-9d61-62142903d043" providerId="ADAL" clId="{2E7C026B-E0DD-4810-92A1-F31FAE7B7011}" dt="2025-07-18T12:43:33.363" v="5" actId="962"/>
        <pc:sldMkLst>
          <pc:docMk/>
          <pc:sldMk cId="3685156044" sldId="404"/>
        </pc:sldMkLst>
        <pc:spChg chg="mod">
          <ac:chgData name="Cendrowska Anna" userId="ee8f5585-c78b-4f0a-9d61-62142903d043" providerId="ADAL" clId="{2E7C026B-E0DD-4810-92A1-F31FAE7B7011}" dt="2025-07-18T12:43:33.352" v="3" actId="962"/>
          <ac:spMkLst>
            <pc:docMk/>
            <pc:sldMk cId="3685156044" sldId="404"/>
            <ac:spMk id="13" creationId="{57D1BF64-85E4-DC6D-320A-B22F0826883C}"/>
          </ac:spMkLst>
        </pc:spChg>
        <pc:spChg chg="mod">
          <ac:chgData name="Cendrowska Anna" userId="ee8f5585-c78b-4f0a-9d61-62142903d043" providerId="ADAL" clId="{2E7C026B-E0DD-4810-92A1-F31FAE7B7011}" dt="2025-07-18T12:43:33.358" v="4" actId="962"/>
          <ac:spMkLst>
            <pc:docMk/>
            <pc:sldMk cId="3685156044" sldId="404"/>
            <ac:spMk id="14" creationId="{0090B517-4D08-B80B-606C-4E64302FCDB9}"/>
          </ac:spMkLst>
        </pc:spChg>
        <pc:spChg chg="mod">
          <ac:chgData name="Cendrowska Anna" userId="ee8f5585-c78b-4f0a-9d61-62142903d043" providerId="ADAL" clId="{2E7C026B-E0DD-4810-92A1-F31FAE7B7011}" dt="2025-07-18T12:43:33.363" v="5" actId="962"/>
          <ac:spMkLst>
            <pc:docMk/>
            <pc:sldMk cId="3685156044" sldId="404"/>
            <ac:spMk id="19" creationId="{3727DE53-4FC3-20FC-9498-1AAF6A6378FD}"/>
          </ac:spMkLst>
        </pc:spChg>
      </pc:sldChg>
      <pc:sldChg chg="modSp mod">
        <pc:chgData name="Cendrowska Anna" userId="ee8f5585-c78b-4f0a-9d61-62142903d043" providerId="ADAL" clId="{2E7C026B-E0DD-4810-92A1-F31FAE7B7011}" dt="2025-07-18T13:02:10.170" v="126" actId="33553"/>
        <pc:sldMkLst>
          <pc:docMk/>
          <pc:sldMk cId="3461398629" sldId="415"/>
        </pc:sldMkLst>
        <pc:spChg chg="mod">
          <ac:chgData name="Cendrowska Anna" userId="ee8f5585-c78b-4f0a-9d61-62142903d043" providerId="ADAL" clId="{2E7C026B-E0DD-4810-92A1-F31FAE7B7011}" dt="2025-07-18T13:02:10.170" v="126" actId="33553"/>
          <ac:spMkLst>
            <pc:docMk/>
            <pc:sldMk cId="3461398629" sldId="415"/>
            <ac:spMk id="15" creationId="{3D6FACC1-2E1C-7635-6D2D-CBD91C1F9BA5}"/>
          </ac:spMkLst>
        </pc:spChg>
        <pc:graphicFrameChg chg="modGraphic">
          <ac:chgData name="Cendrowska Anna" userId="ee8f5585-c78b-4f0a-9d61-62142903d043" providerId="ADAL" clId="{2E7C026B-E0DD-4810-92A1-F31FAE7B7011}" dt="2025-07-18T12:42:08.957" v="1" actId="207"/>
          <ac:graphicFrameMkLst>
            <pc:docMk/>
            <pc:sldMk cId="3461398629" sldId="415"/>
            <ac:graphicFrameMk id="6" creationId="{3810BEEB-A277-4B38-5322-0304BBDE6916}"/>
          </ac:graphicFrameMkLst>
        </pc:graphicFrameChg>
        <pc:graphicFrameChg chg="modGraphic">
          <ac:chgData name="Cendrowska Anna" userId="ee8f5585-c78b-4f0a-9d61-62142903d043" providerId="ADAL" clId="{2E7C026B-E0DD-4810-92A1-F31FAE7B7011}" dt="2025-07-18T12:42:44.680" v="2" actId="207"/>
          <ac:graphicFrameMkLst>
            <pc:docMk/>
            <pc:sldMk cId="3461398629" sldId="415"/>
            <ac:graphicFrameMk id="7" creationId="{A3AD7338-6CD7-E855-2568-FAA249547018}"/>
          </ac:graphicFrameMkLst>
        </pc:graphicFrameChg>
        <pc:picChg chg="mod">
          <ac:chgData name="Cendrowska Anna" userId="ee8f5585-c78b-4f0a-9d61-62142903d043" providerId="ADAL" clId="{2E7C026B-E0DD-4810-92A1-F31FAE7B7011}" dt="2025-07-18T12:46:23.732" v="31" actId="962"/>
          <ac:picMkLst>
            <pc:docMk/>
            <pc:sldMk cId="3461398629" sldId="415"/>
            <ac:picMk id="4" creationId="{D43CBBEA-41E1-5ACD-C5E7-215A7F73FD54}"/>
          </ac:picMkLst>
        </pc:picChg>
      </pc:sldChg>
      <pc:sldChg chg="modSp mod">
        <pc:chgData name="Cendrowska Anna" userId="ee8f5585-c78b-4f0a-9d61-62142903d043" providerId="ADAL" clId="{2E7C026B-E0DD-4810-92A1-F31FAE7B7011}" dt="2025-07-18T13:08:39.792" v="282" actId="20577"/>
        <pc:sldMkLst>
          <pc:docMk/>
          <pc:sldMk cId="4237009067" sldId="429"/>
        </pc:sldMkLst>
        <pc:spChg chg="mod">
          <ac:chgData name="Cendrowska Anna" userId="ee8f5585-c78b-4f0a-9d61-62142903d043" providerId="ADAL" clId="{2E7C026B-E0DD-4810-92A1-F31FAE7B7011}" dt="2025-07-18T13:08:39.792" v="282" actId="20577"/>
          <ac:spMkLst>
            <pc:docMk/>
            <pc:sldMk cId="4237009067" sldId="429"/>
            <ac:spMk id="7" creationId="{53F70537-227B-523E-CE8D-D9CA52A6B4A5}"/>
          </ac:spMkLst>
        </pc:spChg>
        <pc:picChg chg="mod">
          <ac:chgData name="Cendrowska Anna" userId="ee8f5585-c78b-4f0a-9d61-62142903d043" providerId="ADAL" clId="{2E7C026B-E0DD-4810-92A1-F31FAE7B7011}" dt="2025-07-18T12:45:42.904" v="29" actId="962"/>
          <ac:picMkLst>
            <pc:docMk/>
            <pc:sldMk cId="4237009067" sldId="429"/>
            <ac:picMk id="11" creationId="{8B133112-6CFC-8F61-2993-E65912963D16}"/>
          </ac:picMkLst>
        </pc:picChg>
      </pc:sldChg>
      <pc:sldChg chg="modSp mod">
        <pc:chgData name="Cendrowska Anna" userId="ee8f5585-c78b-4f0a-9d61-62142903d043" providerId="ADAL" clId="{2E7C026B-E0DD-4810-92A1-F31FAE7B7011}" dt="2025-07-18T12:44:36.290" v="19" actId="962"/>
        <pc:sldMkLst>
          <pc:docMk/>
          <pc:sldMk cId="1263417259" sldId="433"/>
        </pc:sldMkLst>
        <pc:picChg chg="mod">
          <ac:chgData name="Cendrowska Anna" userId="ee8f5585-c78b-4f0a-9d61-62142903d043" providerId="ADAL" clId="{2E7C026B-E0DD-4810-92A1-F31FAE7B7011}" dt="2025-07-18T12:44:36.290" v="19" actId="962"/>
          <ac:picMkLst>
            <pc:docMk/>
            <pc:sldMk cId="1263417259" sldId="433"/>
            <ac:picMk id="11" creationId="{CCDB4F70-417F-4119-2B80-DC85030D8D16}"/>
          </ac:picMkLst>
        </pc:picChg>
      </pc:sldChg>
      <pc:sldChg chg="modSp mod">
        <pc:chgData name="Cendrowska Anna" userId="ee8f5585-c78b-4f0a-9d61-62142903d043" providerId="ADAL" clId="{2E7C026B-E0DD-4810-92A1-F31FAE7B7011}" dt="2025-07-18T13:06:51.975" v="147" actId="20577"/>
        <pc:sldMkLst>
          <pc:docMk/>
          <pc:sldMk cId="1350059708" sldId="434"/>
        </pc:sldMkLst>
        <pc:spChg chg="mod">
          <ac:chgData name="Cendrowska Anna" userId="ee8f5585-c78b-4f0a-9d61-62142903d043" providerId="ADAL" clId="{2E7C026B-E0DD-4810-92A1-F31FAE7B7011}" dt="2025-07-18T13:06:51.975" v="147" actId="20577"/>
          <ac:spMkLst>
            <pc:docMk/>
            <pc:sldMk cId="1350059708" sldId="434"/>
            <ac:spMk id="7" creationId="{E2B917E7-8547-0FE7-65BF-4CEB893BAA11}"/>
          </ac:spMkLst>
        </pc:spChg>
        <pc:picChg chg="mod">
          <ac:chgData name="Cendrowska Anna" userId="ee8f5585-c78b-4f0a-9d61-62142903d043" providerId="ADAL" clId="{2E7C026B-E0DD-4810-92A1-F31FAE7B7011}" dt="2025-07-18T12:45:24.494" v="21" actId="962"/>
          <ac:picMkLst>
            <pc:docMk/>
            <pc:sldMk cId="1350059708" sldId="434"/>
            <ac:picMk id="11" creationId="{4C311C8F-D496-21DE-E62E-B4697F392FA3}"/>
          </ac:picMkLst>
        </pc:picChg>
      </pc:sldChg>
      <pc:sldChg chg="modSp mod">
        <pc:chgData name="Cendrowska Anna" userId="ee8f5585-c78b-4f0a-9d61-62142903d043" providerId="ADAL" clId="{2E7C026B-E0DD-4810-92A1-F31FAE7B7011}" dt="2025-07-18T13:21:13.823" v="977" actId="20577"/>
        <pc:sldMkLst>
          <pc:docMk/>
          <pc:sldMk cId="2421868301" sldId="441"/>
        </pc:sldMkLst>
        <pc:spChg chg="mod">
          <ac:chgData name="Cendrowska Anna" userId="ee8f5585-c78b-4f0a-9d61-62142903d043" providerId="ADAL" clId="{2E7C026B-E0DD-4810-92A1-F31FAE7B7011}" dt="2025-07-18T13:21:13.823" v="977" actId="20577"/>
          <ac:spMkLst>
            <pc:docMk/>
            <pc:sldMk cId="2421868301" sldId="441"/>
            <ac:spMk id="7" creationId="{AF9AE70D-7F0C-F4A9-44FE-30BC58984E08}"/>
          </ac:spMkLst>
        </pc:spChg>
        <pc:picChg chg="mod">
          <ac:chgData name="Cendrowska Anna" userId="ee8f5585-c78b-4f0a-9d61-62142903d043" providerId="ADAL" clId="{2E7C026B-E0DD-4810-92A1-F31FAE7B7011}" dt="2025-07-18T13:01:46.205" v="123" actId="962"/>
          <ac:picMkLst>
            <pc:docMk/>
            <pc:sldMk cId="2421868301" sldId="441"/>
            <ac:picMk id="11" creationId="{8B2FCFAB-0605-FD69-D945-8AA328C33EFB}"/>
          </ac:picMkLst>
        </pc:picChg>
      </pc:sldChg>
      <pc:sldChg chg="modSp mod">
        <pc:chgData name="Cendrowska Anna" userId="ee8f5585-c78b-4f0a-9d61-62142903d043" providerId="ADAL" clId="{2E7C026B-E0DD-4810-92A1-F31FAE7B7011}" dt="2025-07-18T13:07:42.498" v="214" actId="20577"/>
        <pc:sldMkLst>
          <pc:docMk/>
          <pc:sldMk cId="3186176823" sldId="457"/>
        </pc:sldMkLst>
        <pc:spChg chg="mod">
          <ac:chgData name="Cendrowska Anna" userId="ee8f5585-c78b-4f0a-9d61-62142903d043" providerId="ADAL" clId="{2E7C026B-E0DD-4810-92A1-F31FAE7B7011}" dt="2025-07-18T13:07:42.498" v="214" actId="20577"/>
          <ac:spMkLst>
            <pc:docMk/>
            <pc:sldMk cId="3186176823" sldId="457"/>
            <ac:spMk id="7" creationId="{53F70537-227B-523E-CE8D-D9CA52A6B4A5}"/>
          </ac:spMkLst>
        </pc:spChg>
        <pc:picChg chg="mod">
          <ac:chgData name="Cendrowska Anna" userId="ee8f5585-c78b-4f0a-9d61-62142903d043" providerId="ADAL" clId="{2E7C026B-E0DD-4810-92A1-F31FAE7B7011}" dt="2025-07-18T12:45:33.637" v="25" actId="962"/>
          <ac:picMkLst>
            <pc:docMk/>
            <pc:sldMk cId="3186176823" sldId="457"/>
            <ac:picMk id="11" creationId="{8B133112-6CFC-8F61-2993-E65912963D16}"/>
          </ac:picMkLst>
        </pc:picChg>
      </pc:sldChg>
      <pc:sldChg chg="modSp mod">
        <pc:chgData name="Cendrowska Anna" userId="ee8f5585-c78b-4f0a-9d61-62142903d043" providerId="ADAL" clId="{2E7C026B-E0DD-4810-92A1-F31FAE7B7011}" dt="2025-07-18T12:46:42.486" v="39" actId="962"/>
        <pc:sldMkLst>
          <pc:docMk/>
          <pc:sldMk cId="3715169031" sldId="466"/>
        </pc:sldMkLst>
        <pc:spChg chg="mod">
          <ac:chgData name="Cendrowska Anna" userId="ee8f5585-c78b-4f0a-9d61-62142903d043" providerId="ADAL" clId="{2E7C026B-E0DD-4810-92A1-F31FAE7B7011}" dt="2025-07-18T12:43:33.382" v="6" actId="962"/>
          <ac:spMkLst>
            <pc:docMk/>
            <pc:sldMk cId="3715169031" sldId="466"/>
            <ac:spMk id="3" creationId="{7958CC6F-4E0D-EA04-BEB1-81FF77CFDC13}"/>
          </ac:spMkLst>
        </pc:spChg>
        <pc:picChg chg="mod">
          <ac:chgData name="Cendrowska Anna" userId="ee8f5585-c78b-4f0a-9d61-62142903d043" providerId="ADAL" clId="{2E7C026B-E0DD-4810-92A1-F31FAE7B7011}" dt="2025-07-18T12:46:42.486" v="39" actId="962"/>
          <ac:picMkLst>
            <pc:docMk/>
            <pc:sldMk cId="3715169031" sldId="466"/>
            <ac:picMk id="11" creationId="{6AE95823-7318-A7C2-BE79-B064A9BB0B8A}"/>
          </ac:picMkLst>
        </pc:picChg>
      </pc:sldChg>
      <pc:sldChg chg="modSp mod">
        <pc:chgData name="Cendrowska Anna" userId="ee8f5585-c78b-4f0a-9d61-62142903d043" providerId="ADAL" clId="{2E7C026B-E0DD-4810-92A1-F31FAE7B7011}" dt="2025-07-18T13:07:23.085" v="185" actId="20577"/>
        <pc:sldMkLst>
          <pc:docMk/>
          <pc:sldMk cId="3969933409" sldId="468"/>
        </pc:sldMkLst>
        <pc:spChg chg="mod">
          <ac:chgData name="Cendrowska Anna" userId="ee8f5585-c78b-4f0a-9d61-62142903d043" providerId="ADAL" clId="{2E7C026B-E0DD-4810-92A1-F31FAE7B7011}" dt="2025-07-18T13:07:23.085" v="185" actId="20577"/>
          <ac:spMkLst>
            <pc:docMk/>
            <pc:sldMk cId="3969933409" sldId="468"/>
            <ac:spMk id="7" creationId="{4FEC908F-BA6A-3521-528D-74F094F66F04}"/>
          </ac:spMkLst>
        </pc:spChg>
        <pc:picChg chg="mod">
          <ac:chgData name="Cendrowska Anna" userId="ee8f5585-c78b-4f0a-9d61-62142903d043" providerId="ADAL" clId="{2E7C026B-E0DD-4810-92A1-F31FAE7B7011}" dt="2025-07-18T12:45:29.469" v="23" actId="962"/>
          <ac:picMkLst>
            <pc:docMk/>
            <pc:sldMk cId="3969933409" sldId="468"/>
            <ac:picMk id="11" creationId="{3C9F7584-E21F-6302-6E6E-73DCCDFF7625}"/>
          </ac:picMkLst>
        </pc:picChg>
      </pc:sldChg>
      <pc:sldChg chg="modSp mod">
        <pc:chgData name="Cendrowska Anna" userId="ee8f5585-c78b-4f0a-9d61-62142903d043" providerId="ADAL" clId="{2E7C026B-E0DD-4810-92A1-F31FAE7B7011}" dt="2025-07-18T13:08:03.956" v="237" actId="20577"/>
        <pc:sldMkLst>
          <pc:docMk/>
          <pc:sldMk cId="2191877835" sldId="469"/>
        </pc:sldMkLst>
        <pc:spChg chg="mod">
          <ac:chgData name="Cendrowska Anna" userId="ee8f5585-c78b-4f0a-9d61-62142903d043" providerId="ADAL" clId="{2E7C026B-E0DD-4810-92A1-F31FAE7B7011}" dt="2025-07-18T13:08:03.956" v="237" actId="20577"/>
          <ac:spMkLst>
            <pc:docMk/>
            <pc:sldMk cId="2191877835" sldId="469"/>
            <ac:spMk id="7" creationId="{08771770-282D-BBB4-07A3-078E9A286BF8}"/>
          </ac:spMkLst>
        </pc:spChg>
        <pc:picChg chg="mod">
          <ac:chgData name="Cendrowska Anna" userId="ee8f5585-c78b-4f0a-9d61-62142903d043" providerId="ADAL" clId="{2E7C026B-E0DD-4810-92A1-F31FAE7B7011}" dt="2025-07-18T12:45:38.134" v="27" actId="962"/>
          <ac:picMkLst>
            <pc:docMk/>
            <pc:sldMk cId="2191877835" sldId="469"/>
            <ac:picMk id="11" creationId="{E1778FD0-53B9-EA4C-4058-AB0C4B203ADE}"/>
          </ac:picMkLst>
        </pc:picChg>
      </pc:sldChg>
      <pc:sldChg chg="modSp mod">
        <pc:chgData name="Cendrowska Anna" userId="ee8f5585-c78b-4f0a-9d61-62142903d043" providerId="ADAL" clId="{2E7C026B-E0DD-4810-92A1-F31FAE7B7011}" dt="2025-07-18T12:46:45.889" v="41" actId="962"/>
        <pc:sldMkLst>
          <pc:docMk/>
          <pc:sldMk cId="1434254875" sldId="470"/>
        </pc:sldMkLst>
        <pc:spChg chg="mod">
          <ac:chgData name="Cendrowska Anna" userId="ee8f5585-c78b-4f0a-9d61-62142903d043" providerId="ADAL" clId="{2E7C026B-E0DD-4810-92A1-F31FAE7B7011}" dt="2025-07-18T12:43:33.399" v="7" actId="962"/>
          <ac:spMkLst>
            <pc:docMk/>
            <pc:sldMk cId="1434254875" sldId="470"/>
            <ac:spMk id="3" creationId="{B3D4DBDB-9D5D-908C-6013-FB2B73A20B65}"/>
          </ac:spMkLst>
        </pc:spChg>
        <pc:picChg chg="mod">
          <ac:chgData name="Cendrowska Anna" userId="ee8f5585-c78b-4f0a-9d61-62142903d043" providerId="ADAL" clId="{2E7C026B-E0DD-4810-92A1-F31FAE7B7011}" dt="2025-07-18T12:46:45.889" v="41" actId="962"/>
          <ac:picMkLst>
            <pc:docMk/>
            <pc:sldMk cId="1434254875" sldId="470"/>
            <ac:picMk id="11" creationId="{39A7214B-A4BE-F4F8-E972-6811640B6981}"/>
          </ac:picMkLst>
        </pc:picChg>
      </pc:sldChg>
      <pc:sldChg chg="modSp mod">
        <pc:chgData name="Cendrowska Anna" userId="ee8f5585-c78b-4f0a-9d61-62142903d043" providerId="ADAL" clId="{2E7C026B-E0DD-4810-92A1-F31FAE7B7011}" dt="2025-07-18T13:10:36.183" v="371" actId="20577"/>
        <pc:sldMkLst>
          <pc:docMk/>
          <pc:sldMk cId="281129817" sldId="471"/>
        </pc:sldMkLst>
        <pc:spChg chg="mod">
          <ac:chgData name="Cendrowska Anna" userId="ee8f5585-c78b-4f0a-9d61-62142903d043" providerId="ADAL" clId="{2E7C026B-E0DD-4810-92A1-F31FAE7B7011}" dt="2025-07-18T12:43:33.415" v="8" actId="962"/>
          <ac:spMkLst>
            <pc:docMk/>
            <pc:sldMk cId="281129817" sldId="471"/>
            <ac:spMk id="3" creationId="{C4C20BA1-AB30-F81B-08C5-C196B2F78378}"/>
          </ac:spMkLst>
        </pc:spChg>
        <pc:spChg chg="mod">
          <ac:chgData name="Cendrowska Anna" userId="ee8f5585-c78b-4f0a-9d61-62142903d043" providerId="ADAL" clId="{2E7C026B-E0DD-4810-92A1-F31FAE7B7011}" dt="2025-07-18T13:10:36.183" v="371" actId="20577"/>
          <ac:spMkLst>
            <pc:docMk/>
            <pc:sldMk cId="281129817" sldId="471"/>
            <ac:spMk id="7" creationId="{1FCE5739-55C9-5245-B00F-41731232F1D6}"/>
          </ac:spMkLst>
        </pc:spChg>
        <pc:picChg chg="mod">
          <ac:chgData name="Cendrowska Anna" userId="ee8f5585-c78b-4f0a-9d61-62142903d043" providerId="ADAL" clId="{2E7C026B-E0DD-4810-92A1-F31FAE7B7011}" dt="2025-07-18T12:46:49.416" v="43" actId="962"/>
          <ac:picMkLst>
            <pc:docMk/>
            <pc:sldMk cId="281129817" sldId="471"/>
            <ac:picMk id="11" creationId="{4D230F75-01E6-18A3-D928-56E41E8DB4CE}"/>
          </ac:picMkLst>
        </pc:picChg>
      </pc:sldChg>
      <pc:sldChg chg="modSp mod">
        <pc:chgData name="Cendrowska Anna" userId="ee8f5585-c78b-4f0a-9d61-62142903d043" providerId="ADAL" clId="{2E7C026B-E0DD-4810-92A1-F31FAE7B7011}" dt="2025-07-18T13:10:16.585" v="370" actId="20577"/>
        <pc:sldMkLst>
          <pc:docMk/>
          <pc:sldMk cId="1374464896" sldId="472"/>
        </pc:sldMkLst>
        <pc:spChg chg="mod">
          <ac:chgData name="Cendrowska Anna" userId="ee8f5585-c78b-4f0a-9d61-62142903d043" providerId="ADAL" clId="{2E7C026B-E0DD-4810-92A1-F31FAE7B7011}" dt="2025-07-18T13:10:16.585" v="370" actId="20577"/>
          <ac:spMkLst>
            <pc:docMk/>
            <pc:sldMk cId="1374464896" sldId="472"/>
            <ac:spMk id="7" creationId="{1BFC9466-64AA-2D62-EC04-9EC78E825CE9}"/>
          </ac:spMkLst>
        </pc:spChg>
        <pc:picChg chg="mod">
          <ac:chgData name="Cendrowska Anna" userId="ee8f5585-c78b-4f0a-9d61-62142903d043" providerId="ADAL" clId="{2E7C026B-E0DD-4810-92A1-F31FAE7B7011}" dt="2025-07-18T12:46:38.749" v="37" actId="962"/>
          <ac:picMkLst>
            <pc:docMk/>
            <pc:sldMk cId="1374464896" sldId="472"/>
            <ac:picMk id="11" creationId="{42FB7696-A2D5-99B2-38E9-B47DF5B636D1}"/>
          </ac:picMkLst>
        </pc:picChg>
      </pc:sldChg>
      <pc:sldChg chg="modSp mod">
        <pc:chgData name="Cendrowska Anna" userId="ee8f5585-c78b-4f0a-9d61-62142903d043" providerId="ADAL" clId="{2E7C026B-E0DD-4810-92A1-F31FAE7B7011}" dt="2025-07-18T13:11:25.192" v="378" actId="20577"/>
        <pc:sldMkLst>
          <pc:docMk/>
          <pc:sldMk cId="219521716" sldId="473"/>
        </pc:sldMkLst>
        <pc:spChg chg="mod">
          <ac:chgData name="Cendrowska Anna" userId="ee8f5585-c78b-4f0a-9d61-62142903d043" providerId="ADAL" clId="{2E7C026B-E0DD-4810-92A1-F31FAE7B7011}" dt="2025-07-18T12:43:33.432" v="9" actId="962"/>
          <ac:spMkLst>
            <pc:docMk/>
            <pc:sldMk cId="219521716" sldId="473"/>
            <ac:spMk id="3" creationId="{0547CD5F-69D6-CFF5-ADDE-5832814D76E8}"/>
          </ac:spMkLst>
        </pc:spChg>
        <pc:spChg chg="mod">
          <ac:chgData name="Cendrowska Anna" userId="ee8f5585-c78b-4f0a-9d61-62142903d043" providerId="ADAL" clId="{2E7C026B-E0DD-4810-92A1-F31FAE7B7011}" dt="2025-07-18T13:11:25.192" v="378" actId="20577"/>
          <ac:spMkLst>
            <pc:docMk/>
            <pc:sldMk cId="219521716" sldId="473"/>
            <ac:spMk id="7" creationId="{7EF83439-A0B2-80A3-1827-0375DB02BC6D}"/>
          </ac:spMkLst>
        </pc:spChg>
        <pc:picChg chg="mod">
          <ac:chgData name="Cendrowska Anna" userId="ee8f5585-c78b-4f0a-9d61-62142903d043" providerId="ADAL" clId="{2E7C026B-E0DD-4810-92A1-F31FAE7B7011}" dt="2025-07-18T12:46:54.233" v="45" actId="962"/>
          <ac:picMkLst>
            <pc:docMk/>
            <pc:sldMk cId="219521716" sldId="473"/>
            <ac:picMk id="11" creationId="{19F9C32E-E261-FF8A-5EB9-292EEA19A0C2}"/>
          </ac:picMkLst>
        </pc:picChg>
      </pc:sldChg>
      <pc:sldChg chg="modSp mod">
        <pc:chgData name="Cendrowska Anna" userId="ee8f5585-c78b-4f0a-9d61-62142903d043" providerId="ADAL" clId="{2E7C026B-E0DD-4810-92A1-F31FAE7B7011}" dt="2025-07-18T13:11:38.237" v="386" actId="20577"/>
        <pc:sldMkLst>
          <pc:docMk/>
          <pc:sldMk cId="3574375223" sldId="474"/>
        </pc:sldMkLst>
        <pc:spChg chg="mod">
          <ac:chgData name="Cendrowska Anna" userId="ee8f5585-c78b-4f0a-9d61-62142903d043" providerId="ADAL" clId="{2E7C026B-E0DD-4810-92A1-F31FAE7B7011}" dt="2025-07-18T12:43:33.448" v="10" actId="962"/>
          <ac:spMkLst>
            <pc:docMk/>
            <pc:sldMk cId="3574375223" sldId="474"/>
            <ac:spMk id="3" creationId="{62A4734D-5FD5-E7B7-6428-4D02DC289C04}"/>
          </ac:spMkLst>
        </pc:spChg>
        <pc:spChg chg="mod">
          <ac:chgData name="Cendrowska Anna" userId="ee8f5585-c78b-4f0a-9d61-62142903d043" providerId="ADAL" clId="{2E7C026B-E0DD-4810-92A1-F31FAE7B7011}" dt="2025-07-18T13:11:38.237" v="386" actId="20577"/>
          <ac:spMkLst>
            <pc:docMk/>
            <pc:sldMk cId="3574375223" sldId="474"/>
            <ac:spMk id="7" creationId="{54444ADF-640A-A2D6-D783-16E94B6B4D1A}"/>
          </ac:spMkLst>
        </pc:spChg>
        <pc:picChg chg="mod">
          <ac:chgData name="Cendrowska Anna" userId="ee8f5585-c78b-4f0a-9d61-62142903d043" providerId="ADAL" clId="{2E7C026B-E0DD-4810-92A1-F31FAE7B7011}" dt="2025-07-18T12:46:58.149" v="47" actId="962"/>
          <ac:picMkLst>
            <pc:docMk/>
            <pc:sldMk cId="3574375223" sldId="474"/>
            <ac:picMk id="11" creationId="{8FF8B1FA-7163-F410-5493-03F841A5B73C}"/>
          </ac:picMkLst>
        </pc:picChg>
      </pc:sldChg>
      <pc:sldChg chg="modSp mod">
        <pc:chgData name="Cendrowska Anna" userId="ee8f5585-c78b-4f0a-9d61-62142903d043" providerId="ADAL" clId="{2E7C026B-E0DD-4810-92A1-F31FAE7B7011}" dt="2025-07-18T13:11:49.009" v="394" actId="20577"/>
        <pc:sldMkLst>
          <pc:docMk/>
          <pc:sldMk cId="4064984869" sldId="475"/>
        </pc:sldMkLst>
        <pc:spChg chg="mod">
          <ac:chgData name="Cendrowska Anna" userId="ee8f5585-c78b-4f0a-9d61-62142903d043" providerId="ADAL" clId="{2E7C026B-E0DD-4810-92A1-F31FAE7B7011}" dt="2025-07-18T12:43:33.461" v="11" actId="962"/>
          <ac:spMkLst>
            <pc:docMk/>
            <pc:sldMk cId="4064984869" sldId="475"/>
            <ac:spMk id="3" creationId="{1C466BAC-DC5D-1834-8395-742556CA8D9E}"/>
          </ac:spMkLst>
        </pc:spChg>
        <pc:spChg chg="mod">
          <ac:chgData name="Cendrowska Anna" userId="ee8f5585-c78b-4f0a-9d61-62142903d043" providerId="ADAL" clId="{2E7C026B-E0DD-4810-92A1-F31FAE7B7011}" dt="2025-07-18T13:11:49.009" v="394" actId="20577"/>
          <ac:spMkLst>
            <pc:docMk/>
            <pc:sldMk cId="4064984869" sldId="475"/>
            <ac:spMk id="7" creationId="{FF3D3387-66A2-F9A9-5017-E45787CB29D4}"/>
          </ac:spMkLst>
        </pc:spChg>
        <pc:picChg chg="mod">
          <ac:chgData name="Cendrowska Anna" userId="ee8f5585-c78b-4f0a-9d61-62142903d043" providerId="ADAL" clId="{2E7C026B-E0DD-4810-92A1-F31FAE7B7011}" dt="2025-07-18T12:47:02.637" v="49" actId="962"/>
          <ac:picMkLst>
            <pc:docMk/>
            <pc:sldMk cId="4064984869" sldId="475"/>
            <ac:picMk id="11" creationId="{8FF1593B-484B-3073-F3EA-2BED1CB56287}"/>
          </ac:picMkLst>
        </pc:picChg>
      </pc:sldChg>
      <pc:sldChg chg="modSp mod">
        <pc:chgData name="Cendrowska Anna" userId="ee8f5585-c78b-4f0a-9d61-62142903d043" providerId="ADAL" clId="{2E7C026B-E0DD-4810-92A1-F31FAE7B7011}" dt="2025-07-18T13:09:28.457" v="357" actId="20577"/>
        <pc:sldMkLst>
          <pc:docMk/>
          <pc:sldMk cId="3799264635" sldId="479"/>
        </pc:sldMkLst>
        <pc:spChg chg="mod">
          <ac:chgData name="Cendrowska Anna" userId="ee8f5585-c78b-4f0a-9d61-62142903d043" providerId="ADAL" clId="{2E7C026B-E0DD-4810-92A1-F31FAE7B7011}" dt="2025-07-18T13:09:28.457" v="357" actId="20577"/>
          <ac:spMkLst>
            <pc:docMk/>
            <pc:sldMk cId="3799264635" sldId="479"/>
            <ac:spMk id="7" creationId="{A2979D4B-DA5F-036C-5124-2956A9B1639C}"/>
          </ac:spMkLst>
        </pc:spChg>
        <pc:picChg chg="mod">
          <ac:chgData name="Cendrowska Anna" userId="ee8f5585-c78b-4f0a-9d61-62142903d043" providerId="ADAL" clId="{2E7C026B-E0DD-4810-92A1-F31FAE7B7011}" dt="2025-07-18T12:46:32.661" v="35" actId="962"/>
          <ac:picMkLst>
            <pc:docMk/>
            <pc:sldMk cId="3799264635" sldId="479"/>
            <ac:picMk id="11" creationId="{ADAD3EC4-E38D-4253-B0CB-FA145879922D}"/>
          </ac:picMkLst>
        </pc:picChg>
      </pc:sldChg>
      <pc:sldChg chg="modSp mod">
        <pc:chgData name="Cendrowska Anna" userId="ee8f5585-c78b-4f0a-9d61-62142903d043" providerId="ADAL" clId="{2E7C026B-E0DD-4810-92A1-F31FAE7B7011}" dt="2025-07-18T13:15:01.152" v="573" actId="20577"/>
        <pc:sldMkLst>
          <pc:docMk/>
          <pc:sldMk cId="2069492351" sldId="483"/>
        </pc:sldMkLst>
        <pc:spChg chg="mod">
          <ac:chgData name="Cendrowska Anna" userId="ee8f5585-c78b-4f0a-9d61-62142903d043" providerId="ADAL" clId="{2E7C026B-E0DD-4810-92A1-F31FAE7B7011}" dt="2025-07-18T13:15:01.152" v="573" actId="20577"/>
          <ac:spMkLst>
            <pc:docMk/>
            <pc:sldMk cId="2069492351" sldId="483"/>
            <ac:spMk id="7" creationId="{08771770-282D-BBB4-07A3-078E9A286BF8}"/>
          </ac:spMkLst>
        </pc:spChg>
        <pc:picChg chg="mod">
          <ac:chgData name="Cendrowska Anna" userId="ee8f5585-c78b-4f0a-9d61-62142903d043" providerId="ADAL" clId="{2E7C026B-E0DD-4810-92A1-F31FAE7B7011}" dt="2025-07-18T12:53:00.670" v="77" actId="962"/>
          <ac:picMkLst>
            <pc:docMk/>
            <pc:sldMk cId="2069492351" sldId="483"/>
            <ac:picMk id="2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4:09.806" v="79" actId="962"/>
          <ac:picMkLst>
            <pc:docMk/>
            <pc:sldMk cId="2069492351" sldId="483"/>
            <ac:picMk id="3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2:03.798" v="75" actId="962"/>
          <ac:picMkLst>
            <pc:docMk/>
            <pc:sldMk cId="2069492351" sldId="483"/>
            <ac:picMk id="11" creationId="{E1778FD0-53B9-EA4C-4058-AB0C4B203ADE}"/>
          </ac:picMkLst>
        </pc:picChg>
      </pc:sldChg>
      <pc:sldChg chg="modSp mod">
        <pc:chgData name="Cendrowska Anna" userId="ee8f5585-c78b-4f0a-9d61-62142903d043" providerId="ADAL" clId="{2E7C026B-E0DD-4810-92A1-F31FAE7B7011}" dt="2025-07-18T13:15:21.267" v="593" actId="20577"/>
        <pc:sldMkLst>
          <pc:docMk/>
          <pc:sldMk cId="2894575834" sldId="484"/>
        </pc:sldMkLst>
        <pc:spChg chg="mod">
          <ac:chgData name="Cendrowska Anna" userId="ee8f5585-c78b-4f0a-9d61-62142903d043" providerId="ADAL" clId="{2E7C026B-E0DD-4810-92A1-F31FAE7B7011}" dt="2025-07-18T13:15:21.267" v="593" actId="20577"/>
          <ac:spMkLst>
            <pc:docMk/>
            <pc:sldMk cId="2894575834" sldId="484"/>
            <ac:spMk id="7" creationId="{08771770-282D-BBB4-07A3-078E9A286BF8}"/>
          </ac:spMkLst>
        </pc:spChg>
        <pc:picChg chg="mod">
          <ac:chgData name="Cendrowska Anna" userId="ee8f5585-c78b-4f0a-9d61-62142903d043" providerId="ADAL" clId="{2E7C026B-E0DD-4810-92A1-F31FAE7B7011}" dt="2025-07-18T12:55:43.175" v="83" actId="962"/>
          <ac:picMkLst>
            <pc:docMk/>
            <pc:sldMk cId="2894575834" sldId="484"/>
            <ac:picMk id="5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4:15.190" v="81" actId="962"/>
          <ac:picMkLst>
            <pc:docMk/>
            <pc:sldMk cId="2894575834" sldId="484"/>
            <ac:picMk id="11" creationId="{E1778FD0-53B9-EA4C-4058-AB0C4B203ADE}"/>
          </ac:picMkLst>
        </pc:picChg>
      </pc:sldChg>
      <pc:sldChg chg="modSp mod">
        <pc:chgData name="Cendrowska Anna" userId="ee8f5585-c78b-4f0a-9d61-62142903d043" providerId="ADAL" clId="{2E7C026B-E0DD-4810-92A1-F31FAE7B7011}" dt="2025-07-18T13:16:48.269" v="698" actId="20577"/>
        <pc:sldMkLst>
          <pc:docMk/>
          <pc:sldMk cId="3053048284" sldId="485"/>
        </pc:sldMkLst>
        <pc:spChg chg="mod">
          <ac:chgData name="Cendrowska Anna" userId="ee8f5585-c78b-4f0a-9d61-62142903d043" providerId="ADAL" clId="{2E7C026B-E0DD-4810-92A1-F31FAE7B7011}" dt="2025-07-18T13:16:48.269" v="698" actId="20577"/>
          <ac:spMkLst>
            <pc:docMk/>
            <pc:sldMk cId="3053048284" sldId="485"/>
            <ac:spMk id="7" creationId="{08771770-282D-BBB4-07A3-078E9A286BF8}"/>
          </ac:spMkLst>
        </pc:spChg>
        <pc:picChg chg="mod">
          <ac:chgData name="Cendrowska Anna" userId="ee8f5585-c78b-4f0a-9d61-62142903d043" providerId="ADAL" clId="{2E7C026B-E0DD-4810-92A1-F31FAE7B7011}" dt="2025-07-18T12:56:09.732" v="89" actId="962"/>
          <ac:picMkLst>
            <pc:docMk/>
            <pc:sldMk cId="3053048284" sldId="485"/>
            <ac:picMk id="11" creationId="{E1778FD0-53B9-EA4C-4058-AB0C4B203ADE}"/>
          </ac:picMkLst>
        </pc:picChg>
      </pc:sldChg>
      <pc:sldChg chg="modSp mod">
        <pc:chgData name="Cendrowska Anna" userId="ee8f5585-c78b-4f0a-9d61-62142903d043" providerId="ADAL" clId="{2E7C026B-E0DD-4810-92A1-F31FAE7B7011}" dt="2025-07-18T13:18:08.850" v="732" actId="20577"/>
        <pc:sldMkLst>
          <pc:docMk/>
          <pc:sldMk cId="439657917" sldId="486"/>
        </pc:sldMkLst>
        <pc:spChg chg="mod">
          <ac:chgData name="Cendrowska Anna" userId="ee8f5585-c78b-4f0a-9d61-62142903d043" providerId="ADAL" clId="{2E7C026B-E0DD-4810-92A1-F31FAE7B7011}" dt="2025-07-18T13:18:08.850" v="732" actId="20577"/>
          <ac:spMkLst>
            <pc:docMk/>
            <pc:sldMk cId="439657917" sldId="486"/>
            <ac:spMk id="7" creationId="{08771770-282D-BBB4-07A3-078E9A286BF8}"/>
          </ac:spMkLst>
        </pc:spChg>
        <pc:picChg chg="mod">
          <ac:chgData name="Cendrowska Anna" userId="ee8f5585-c78b-4f0a-9d61-62142903d043" providerId="ADAL" clId="{2E7C026B-E0DD-4810-92A1-F31FAE7B7011}" dt="2025-07-18T12:56:13.677" v="91" actId="962"/>
          <ac:picMkLst>
            <pc:docMk/>
            <pc:sldMk cId="439657917" sldId="486"/>
            <ac:picMk id="11" creationId="{E1778FD0-53B9-EA4C-4058-AB0C4B203ADE}"/>
          </ac:picMkLst>
        </pc:picChg>
      </pc:sldChg>
      <pc:sldChg chg="modSp mod">
        <pc:chgData name="Cendrowska Anna" userId="ee8f5585-c78b-4f0a-9d61-62142903d043" providerId="ADAL" clId="{2E7C026B-E0DD-4810-92A1-F31FAE7B7011}" dt="2025-07-18T13:08:58.736" v="304" actId="20577"/>
        <pc:sldMkLst>
          <pc:docMk/>
          <pc:sldMk cId="3926364371" sldId="487"/>
        </pc:sldMkLst>
        <pc:spChg chg="mod">
          <ac:chgData name="Cendrowska Anna" userId="ee8f5585-c78b-4f0a-9d61-62142903d043" providerId="ADAL" clId="{2E7C026B-E0DD-4810-92A1-F31FAE7B7011}" dt="2025-07-18T13:08:58.736" v="304" actId="20577"/>
          <ac:spMkLst>
            <pc:docMk/>
            <pc:sldMk cId="3926364371" sldId="487"/>
            <ac:spMk id="7" creationId="{CEB3A1E7-8038-F824-9961-70F6BD373DC3}"/>
          </ac:spMkLst>
        </pc:spChg>
        <pc:picChg chg="mod">
          <ac:chgData name="Cendrowska Anna" userId="ee8f5585-c78b-4f0a-9d61-62142903d043" providerId="ADAL" clId="{2E7C026B-E0DD-4810-92A1-F31FAE7B7011}" dt="2025-07-18T12:46:28.349" v="33" actId="962"/>
          <ac:picMkLst>
            <pc:docMk/>
            <pc:sldMk cId="3926364371" sldId="487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14:03.327" v="557" actId="20577"/>
        <pc:sldMkLst>
          <pc:docMk/>
          <pc:sldMk cId="2168871249" sldId="488"/>
        </pc:sldMkLst>
        <pc:spChg chg="mod">
          <ac:chgData name="Cendrowska Anna" userId="ee8f5585-c78b-4f0a-9d61-62142903d043" providerId="ADAL" clId="{2E7C026B-E0DD-4810-92A1-F31FAE7B7011}" dt="2025-07-18T13:14:03.327" v="557" actId="20577"/>
          <ac:spMkLst>
            <pc:docMk/>
            <pc:sldMk cId="2168871249" sldId="488"/>
            <ac:spMk id="7" creationId="{08771770-282D-BBB4-07A3-078E9A286BF8}"/>
          </ac:spMkLst>
        </pc:spChg>
        <pc:picChg chg="mod">
          <ac:chgData name="Cendrowska Anna" userId="ee8f5585-c78b-4f0a-9d61-62142903d043" providerId="ADAL" clId="{2E7C026B-E0DD-4810-92A1-F31FAE7B7011}" dt="2025-07-18T12:51:59.510" v="73" actId="962"/>
          <ac:picMkLst>
            <pc:docMk/>
            <pc:sldMk cId="2168871249" sldId="488"/>
            <ac:picMk id="2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1:03.246" v="71" actId="962"/>
          <ac:picMkLst>
            <pc:docMk/>
            <pc:sldMk cId="2168871249" sldId="488"/>
            <ac:picMk id="11" creationId="{E1778FD0-53B9-EA4C-4058-AB0C4B203ADE}"/>
          </ac:picMkLst>
        </pc:picChg>
      </pc:sldChg>
      <pc:sldChg chg="modSp mod">
        <pc:chgData name="Cendrowska Anna" userId="ee8f5585-c78b-4f0a-9d61-62142903d043" providerId="ADAL" clId="{2E7C026B-E0DD-4810-92A1-F31FAE7B7011}" dt="2025-07-18T13:16:24.855" v="675" actId="20577"/>
        <pc:sldMkLst>
          <pc:docMk/>
          <pc:sldMk cId="3570854333" sldId="489"/>
        </pc:sldMkLst>
        <pc:spChg chg="mod">
          <ac:chgData name="Cendrowska Anna" userId="ee8f5585-c78b-4f0a-9d61-62142903d043" providerId="ADAL" clId="{2E7C026B-E0DD-4810-92A1-F31FAE7B7011}" dt="2025-07-18T13:16:24.855" v="675" actId="20577"/>
          <ac:spMkLst>
            <pc:docMk/>
            <pc:sldMk cId="3570854333" sldId="489"/>
            <ac:spMk id="7" creationId="{08771770-282D-BBB4-07A3-078E9A286BF8}"/>
          </ac:spMkLst>
        </pc:spChg>
        <pc:picChg chg="mod">
          <ac:chgData name="Cendrowska Anna" userId="ee8f5585-c78b-4f0a-9d61-62142903d043" providerId="ADAL" clId="{2E7C026B-E0DD-4810-92A1-F31FAE7B7011}" dt="2025-07-18T12:56:05.770" v="87" actId="962"/>
          <ac:picMkLst>
            <pc:docMk/>
            <pc:sldMk cId="3570854333" sldId="489"/>
            <ac:picMk id="3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5:48.025" v="85" actId="962"/>
          <ac:picMkLst>
            <pc:docMk/>
            <pc:sldMk cId="3570854333" sldId="489"/>
            <ac:picMk id="11" creationId="{E1778FD0-53B9-EA4C-4058-AB0C4B203ADE}"/>
          </ac:picMkLst>
        </pc:picChg>
      </pc:sldChg>
      <pc:sldChg chg="modSp mod">
        <pc:chgData name="Cendrowska Anna" userId="ee8f5585-c78b-4f0a-9d61-62142903d043" providerId="ADAL" clId="{2E7C026B-E0DD-4810-92A1-F31FAE7B7011}" dt="2025-07-18T13:18:35.237" v="769" actId="20577"/>
        <pc:sldMkLst>
          <pc:docMk/>
          <pc:sldMk cId="654234049" sldId="490"/>
        </pc:sldMkLst>
        <pc:spChg chg="mod">
          <ac:chgData name="Cendrowska Anna" userId="ee8f5585-c78b-4f0a-9d61-62142903d043" providerId="ADAL" clId="{2E7C026B-E0DD-4810-92A1-F31FAE7B7011}" dt="2025-07-18T13:18:35.237" v="769" actId="20577"/>
          <ac:spMkLst>
            <pc:docMk/>
            <pc:sldMk cId="654234049" sldId="490"/>
            <ac:spMk id="7" creationId="{08771770-282D-BBB4-07A3-078E9A286BF8}"/>
          </ac:spMkLst>
        </pc:spChg>
        <pc:picChg chg="mod">
          <ac:chgData name="Cendrowska Anna" userId="ee8f5585-c78b-4f0a-9d61-62142903d043" providerId="ADAL" clId="{2E7C026B-E0DD-4810-92A1-F31FAE7B7011}" dt="2025-07-18T12:56:54.085" v="95" actId="962"/>
          <ac:picMkLst>
            <pc:docMk/>
            <pc:sldMk cId="654234049" sldId="490"/>
            <ac:picMk id="2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6:16.999" v="93" actId="962"/>
          <ac:picMkLst>
            <pc:docMk/>
            <pc:sldMk cId="654234049" sldId="490"/>
            <ac:picMk id="11" creationId="{E1778FD0-53B9-EA4C-4058-AB0C4B203ADE}"/>
          </ac:picMkLst>
        </pc:picChg>
      </pc:sldChg>
      <pc:sldChg chg="modSp mod">
        <pc:chgData name="Cendrowska Anna" userId="ee8f5585-c78b-4f0a-9d61-62142903d043" providerId="ADAL" clId="{2E7C026B-E0DD-4810-92A1-F31FAE7B7011}" dt="2025-07-18T13:18:57.353" v="801" actId="20577"/>
        <pc:sldMkLst>
          <pc:docMk/>
          <pc:sldMk cId="911373593" sldId="491"/>
        </pc:sldMkLst>
        <pc:spChg chg="mod">
          <ac:chgData name="Cendrowska Anna" userId="ee8f5585-c78b-4f0a-9d61-62142903d043" providerId="ADAL" clId="{2E7C026B-E0DD-4810-92A1-F31FAE7B7011}" dt="2025-07-18T13:18:57.353" v="801" actId="20577"/>
          <ac:spMkLst>
            <pc:docMk/>
            <pc:sldMk cId="911373593" sldId="491"/>
            <ac:spMk id="7" creationId="{CEB3A1E7-8038-F824-9961-70F6BD373DC3}"/>
          </ac:spMkLst>
        </pc:spChg>
        <pc:spChg chg="mod">
          <ac:chgData name="Cendrowska Anna" userId="ee8f5585-c78b-4f0a-9d61-62142903d043" providerId="ADAL" clId="{2E7C026B-E0DD-4810-92A1-F31FAE7B7011}" dt="2025-07-18T12:43:33.471" v="12" actId="962"/>
          <ac:spMkLst>
            <pc:docMk/>
            <pc:sldMk cId="911373593" sldId="491"/>
            <ac:spMk id="9" creationId="{C2D816F2-EE1F-9A6D-ABD8-2F52AA6231F9}"/>
          </ac:spMkLst>
        </pc:spChg>
        <pc:picChg chg="mod">
          <ac:chgData name="Cendrowska Anna" userId="ee8f5585-c78b-4f0a-9d61-62142903d043" providerId="ADAL" clId="{2E7C026B-E0DD-4810-92A1-F31FAE7B7011}" dt="2025-07-18T12:57:57.212" v="99" actId="962"/>
          <ac:picMkLst>
            <pc:docMk/>
            <pc:sldMk cId="911373593" sldId="491"/>
            <ac:picMk id="3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6:58.893" v="97" actId="962"/>
          <ac:picMkLst>
            <pc:docMk/>
            <pc:sldMk cId="911373593" sldId="491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12:35.166" v="434" actId="20577"/>
        <pc:sldMkLst>
          <pc:docMk/>
          <pc:sldMk cId="3256610059" sldId="492"/>
        </pc:sldMkLst>
        <pc:spChg chg="mod">
          <ac:chgData name="Cendrowska Anna" userId="ee8f5585-c78b-4f0a-9d61-62142903d043" providerId="ADAL" clId="{2E7C026B-E0DD-4810-92A1-F31FAE7B7011}" dt="2025-07-18T13:12:35.166" v="434" actId="20577"/>
          <ac:spMkLst>
            <pc:docMk/>
            <pc:sldMk cId="3256610059" sldId="492"/>
            <ac:spMk id="7" creationId="{CEB3A1E7-8038-F824-9961-70F6BD373DC3}"/>
          </ac:spMkLst>
        </pc:spChg>
        <pc:picChg chg="mod">
          <ac:chgData name="Cendrowska Anna" userId="ee8f5585-c78b-4f0a-9d61-62142903d043" providerId="ADAL" clId="{2E7C026B-E0DD-4810-92A1-F31FAE7B7011}" dt="2025-07-18T12:49:43.612" v="61" actId="962"/>
          <ac:picMkLst>
            <pc:docMk/>
            <pc:sldMk cId="3256610059" sldId="492"/>
            <ac:picMk id="3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48:57.566" v="59" actId="962"/>
          <ac:picMkLst>
            <pc:docMk/>
            <pc:sldMk cId="3256610059" sldId="492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19:59.378" v="892" actId="20577"/>
        <pc:sldMkLst>
          <pc:docMk/>
          <pc:sldMk cId="1767652317" sldId="493"/>
        </pc:sldMkLst>
        <pc:spChg chg="mod">
          <ac:chgData name="Cendrowska Anna" userId="ee8f5585-c78b-4f0a-9d61-62142903d043" providerId="ADAL" clId="{2E7C026B-E0DD-4810-92A1-F31FAE7B7011}" dt="2025-07-18T13:19:59.378" v="892" actId="20577"/>
          <ac:spMkLst>
            <pc:docMk/>
            <pc:sldMk cId="1767652317" sldId="493"/>
            <ac:spMk id="7" creationId="{CEB3A1E7-8038-F824-9961-70F6BD373DC3}"/>
          </ac:spMkLst>
        </pc:spChg>
        <pc:spChg chg="mod">
          <ac:chgData name="Cendrowska Anna" userId="ee8f5585-c78b-4f0a-9d61-62142903d043" providerId="ADAL" clId="{2E7C026B-E0DD-4810-92A1-F31FAE7B7011}" dt="2025-07-18T12:43:33.494" v="15" actId="962"/>
          <ac:spMkLst>
            <pc:docMk/>
            <pc:sldMk cId="1767652317" sldId="493"/>
            <ac:spMk id="9" creationId="{C2D816F2-EE1F-9A6D-ABD8-2F52AA6231F9}"/>
          </ac:spMkLst>
        </pc:spChg>
        <pc:picChg chg="mod">
          <ac:chgData name="Cendrowska Anna" userId="ee8f5585-c78b-4f0a-9d61-62142903d043" providerId="ADAL" clId="{2E7C026B-E0DD-4810-92A1-F31FAE7B7011}" dt="2025-07-18T13:00:36.616" v="111" actId="962"/>
          <ac:picMkLst>
            <pc:docMk/>
            <pc:sldMk cId="1767652317" sldId="493"/>
            <ac:picMk id="3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9:59.486" v="109" actId="962"/>
          <ac:picMkLst>
            <pc:docMk/>
            <pc:sldMk cId="1767652317" sldId="493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20:12.265" v="916" actId="20577"/>
        <pc:sldMkLst>
          <pc:docMk/>
          <pc:sldMk cId="152929693" sldId="494"/>
        </pc:sldMkLst>
        <pc:spChg chg="mod">
          <ac:chgData name="Cendrowska Anna" userId="ee8f5585-c78b-4f0a-9d61-62142903d043" providerId="ADAL" clId="{2E7C026B-E0DD-4810-92A1-F31FAE7B7011}" dt="2025-07-18T13:20:12.265" v="916" actId="20577"/>
          <ac:spMkLst>
            <pc:docMk/>
            <pc:sldMk cId="152929693" sldId="494"/>
            <ac:spMk id="7" creationId="{CEB3A1E7-8038-F824-9961-70F6BD373DC3}"/>
          </ac:spMkLst>
        </pc:spChg>
        <pc:spChg chg="mod">
          <ac:chgData name="Cendrowska Anna" userId="ee8f5585-c78b-4f0a-9d61-62142903d043" providerId="ADAL" clId="{2E7C026B-E0DD-4810-92A1-F31FAE7B7011}" dt="2025-07-18T12:43:33.501" v="16" actId="962"/>
          <ac:spMkLst>
            <pc:docMk/>
            <pc:sldMk cId="152929693" sldId="494"/>
            <ac:spMk id="9" creationId="{C2D816F2-EE1F-9A6D-ABD8-2F52AA6231F9}"/>
          </ac:spMkLst>
        </pc:spChg>
        <pc:picChg chg="mod">
          <ac:chgData name="Cendrowska Anna" userId="ee8f5585-c78b-4f0a-9d61-62142903d043" providerId="ADAL" clId="{2E7C026B-E0DD-4810-92A1-F31FAE7B7011}" dt="2025-07-18T13:01:14.373" v="115" actId="962"/>
          <ac:picMkLst>
            <pc:docMk/>
            <pc:sldMk cId="152929693" sldId="494"/>
            <ac:picMk id="2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3:00:42.715" v="113" actId="962"/>
          <ac:picMkLst>
            <pc:docMk/>
            <pc:sldMk cId="152929693" sldId="494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19:45.640" v="868" actId="20577"/>
        <pc:sldMkLst>
          <pc:docMk/>
          <pc:sldMk cId="1690120464" sldId="495"/>
        </pc:sldMkLst>
        <pc:spChg chg="mod">
          <ac:chgData name="Cendrowska Anna" userId="ee8f5585-c78b-4f0a-9d61-62142903d043" providerId="ADAL" clId="{2E7C026B-E0DD-4810-92A1-F31FAE7B7011}" dt="2025-07-18T13:19:45.640" v="868" actId="20577"/>
          <ac:spMkLst>
            <pc:docMk/>
            <pc:sldMk cId="1690120464" sldId="495"/>
            <ac:spMk id="7" creationId="{CEB3A1E7-8038-F824-9961-70F6BD373DC3}"/>
          </ac:spMkLst>
        </pc:spChg>
        <pc:spChg chg="mod">
          <ac:chgData name="Cendrowska Anna" userId="ee8f5585-c78b-4f0a-9d61-62142903d043" providerId="ADAL" clId="{2E7C026B-E0DD-4810-92A1-F31FAE7B7011}" dt="2025-07-18T12:43:33.485" v="14" actId="962"/>
          <ac:spMkLst>
            <pc:docMk/>
            <pc:sldMk cId="1690120464" sldId="495"/>
            <ac:spMk id="9" creationId="{C2D816F2-EE1F-9A6D-ABD8-2F52AA6231F9}"/>
          </ac:spMkLst>
        </pc:spChg>
        <pc:picChg chg="mod">
          <ac:chgData name="Cendrowska Anna" userId="ee8f5585-c78b-4f0a-9d61-62142903d043" providerId="ADAL" clId="{2E7C026B-E0DD-4810-92A1-F31FAE7B7011}" dt="2025-07-18T12:59:33.398" v="107" actId="962"/>
          <ac:picMkLst>
            <pc:docMk/>
            <pc:sldMk cId="1690120464" sldId="495"/>
            <ac:picMk id="2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8:55.566" v="105" actId="962"/>
          <ac:picMkLst>
            <pc:docMk/>
            <pc:sldMk cId="1690120464" sldId="495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19:21.966" v="844" actId="20577"/>
        <pc:sldMkLst>
          <pc:docMk/>
          <pc:sldMk cId="407083031" sldId="496"/>
        </pc:sldMkLst>
        <pc:spChg chg="mod">
          <ac:chgData name="Cendrowska Anna" userId="ee8f5585-c78b-4f0a-9d61-62142903d043" providerId="ADAL" clId="{2E7C026B-E0DD-4810-92A1-F31FAE7B7011}" dt="2025-07-18T13:19:21.966" v="844" actId="20577"/>
          <ac:spMkLst>
            <pc:docMk/>
            <pc:sldMk cId="407083031" sldId="496"/>
            <ac:spMk id="7" creationId="{CEB3A1E7-8038-F824-9961-70F6BD373DC3}"/>
          </ac:spMkLst>
        </pc:spChg>
        <pc:spChg chg="mod">
          <ac:chgData name="Cendrowska Anna" userId="ee8f5585-c78b-4f0a-9d61-62142903d043" providerId="ADAL" clId="{2E7C026B-E0DD-4810-92A1-F31FAE7B7011}" dt="2025-07-18T12:43:33.479" v="13" actId="962"/>
          <ac:spMkLst>
            <pc:docMk/>
            <pc:sldMk cId="407083031" sldId="496"/>
            <ac:spMk id="9" creationId="{C2D816F2-EE1F-9A6D-ABD8-2F52AA6231F9}"/>
          </ac:spMkLst>
        </pc:spChg>
        <pc:picChg chg="mod">
          <ac:chgData name="Cendrowska Anna" userId="ee8f5585-c78b-4f0a-9d61-62142903d043" providerId="ADAL" clId="{2E7C026B-E0DD-4810-92A1-F31FAE7B7011}" dt="2025-07-18T12:58:51.662" v="103" actId="962"/>
          <ac:picMkLst>
            <pc:docMk/>
            <pc:sldMk cId="407083031" sldId="496"/>
            <ac:picMk id="3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8:01.067" v="101" actId="962"/>
          <ac:picMkLst>
            <pc:docMk/>
            <pc:sldMk cId="407083031" sldId="496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12:46.468" v="449" actId="20577"/>
        <pc:sldMkLst>
          <pc:docMk/>
          <pc:sldMk cId="372415718" sldId="497"/>
        </pc:sldMkLst>
        <pc:spChg chg="mod">
          <ac:chgData name="Cendrowska Anna" userId="ee8f5585-c78b-4f0a-9d61-62142903d043" providerId="ADAL" clId="{2E7C026B-E0DD-4810-92A1-F31FAE7B7011}" dt="2025-07-18T13:12:46.468" v="449" actId="20577"/>
          <ac:spMkLst>
            <pc:docMk/>
            <pc:sldMk cId="372415718" sldId="497"/>
            <ac:spMk id="7" creationId="{CEB3A1E7-8038-F824-9961-70F6BD373DC3}"/>
          </ac:spMkLst>
        </pc:spChg>
        <pc:picChg chg="mod">
          <ac:chgData name="Cendrowska Anna" userId="ee8f5585-c78b-4f0a-9d61-62142903d043" providerId="ADAL" clId="{2E7C026B-E0DD-4810-92A1-F31FAE7B7011}" dt="2025-07-18T12:50:33.842" v="65" actId="962"/>
          <ac:picMkLst>
            <pc:docMk/>
            <pc:sldMk cId="372415718" sldId="497"/>
            <ac:picMk id="2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49:47.757" v="63" actId="962"/>
          <ac:picMkLst>
            <pc:docMk/>
            <pc:sldMk cId="372415718" sldId="497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12:57.098" v="462" actId="20577"/>
        <pc:sldMkLst>
          <pc:docMk/>
          <pc:sldMk cId="274060102" sldId="498"/>
        </pc:sldMkLst>
        <pc:spChg chg="mod">
          <ac:chgData name="Cendrowska Anna" userId="ee8f5585-c78b-4f0a-9d61-62142903d043" providerId="ADAL" clId="{2E7C026B-E0DD-4810-92A1-F31FAE7B7011}" dt="2025-07-18T13:12:57.098" v="462" actId="20577"/>
          <ac:spMkLst>
            <pc:docMk/>
            <pc:sldMk cId="274060102" sldId="498"/>
            <ac:spMk id="7" creationId="{CEB3A1E7-8038-F824-9961-70F6BD373DC3}"/>
          </ac:spMkLst>
        </pc:spChg>
        <pc:picChg chg="mod">
          <ac:chgData name="Cendrowska Anna" userId="ee8f5585-c78b-4f0a-9d61-62142903d043" providerId="ADAL" clId="{2E7C026B-E0DD-4810-92A1-F31FAE7B7011}" dt="2025-07-18T12:50:59.775" v="69" actId="962"/>
          <ac:picMkLst>
            <pc:docMk/>
            <pc:sldMk cId="274060102" sldId="498"/>
            <ac:picMk id="2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50:38.031" v="67" actId="962"/>
          <ac:picMkLst>
            <pc:docMk/>
            <pc:sldMk cId="274060102" sldId="498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20:43.441" v="947" actId="20577"/>
        <pc:sldMkLst>
          <pc:docMk/>
          <pc:sldMk cId="1235201606" sldId="499"/>
        </pc:sldMkLst>
        <pc:spChg chg="mod">
          <ac:chgData name="Cendrowska Anna" userId="ee8f5585-c78b-4f0a-9d61-62142903d043" providerId="ADAL" clId="{2E7C026B-E0DD-4810-92A1-F31FAE7B7011}" dt="2025-07-18T13:20:43.441" v="947" actId="20577"/>
          <ac:spMkLst>
            <pc:docMk/>
            <pc:sldMk cId="1235201606" sldId="499"/>
            <ac:spMk id="7" creationId="{CEB3A1E7-8038-F824-9961-70F6BD373DC3}"/>
          </ac:spMkLst>
        </pc:spChg>
        <pc:spChg chg="mod">
          <ac:chgData name="Cendrowska Anna" userId="ee8f5585-c78b-4f0a-9d61-62142903d043" providerId="ADAL" clId="{2E7C026B-E0DD-4810-92A1-F31FAE7B7011}" dt="2025-07-18T12:43:33.509" v="17" actId="962"/>
          <ac:spMkLst>
            <pc:docMk/>
            <pc:sldMk cId="1235201606" sldId="499"/>
            <ac:spMk id="9" creationId="{C2D816F2-EE1F-9A6D-ABD8-2F52AA6231F9}"/>
          </ac:spMkLst>
        </pc:spChg>
        <pc:picChg chg="mod">
          <ac:chgData name="Cendrowska Anna" userId="ee8f5585-c78b-4f0a-9d61-62142903d043" providerId="ADAL" clId="{2E7C026B-E0DD-4810-92A1-F31FAE7B7011}" dt="2025-07-18T13:01:42.062" v="121" actId="962"/>
          <ac:picMkLst>
            <pc:docMk/>
            <pc:sldMk cId="1235201606" sldId="499"/>
            <ac:picMk id="3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3:01:24.717" v="119" actId="962"/>
          <ac:picMkLst>
            <pc:docMk/>
            <pc:sldMk cId="1235201606" sldId="499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12:09.662" v="408" actId="20577"/>
        <pc:sldMkLst>
          <pc:docMk/>
          <pc:sldMk cId="1253922956" sldId="500"/>
        </pc:sldMkLst>
        <pc:spChg chg="mod">
          <ac:chgData name="Cendrowska Anna" userId="ee8f5585-c78b-4f0a-9d61-62142903d043" providerId="ADAL" clId="{2E7C026B-E0DD-4810-92A1-F31FAE7B7011}" dt="2025-07-18T13:12:09.662" v="408" actId="20577"/>
          <ac:spMkLst>
            <pc:docMk/>
            <pc:sldMk cId="1253922956" sldId="500"/>
            <ac:spMk id="7" creationId="{CEB3A1E7-8038-F824-9961-70F6BD373DC3}"/>
          </ac:spMkLst>
        </pc:spChg>
        <pc:picChg chg="mod">
          <ac:chgData name="Cendrowska Anna" userId="ee8f5585-c78b-4f0a-9d61-62142903d043" providerId="ADAL" clId="{2E7C026B-E0DD-4810-92A1-F31FAE7B7011}" dt="2025-07-18T12:48:00.438" v="53" actId="962"/>
          <ac:picMkLst>
            <pc:docMk/>
            <pc:sldMk cId="1253922956" sldId="500"/>
            <ac:picMk id="6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47:06.567" v="51" actId="962"/>
          <ac:picMkLst>
            <pc:docMk/>
            <pc:sldMk cId="1253922956" sldId="500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12:22.694" v="422" actId="20577"/>
        <pc:sldMkLst>
          <pc:docMk/>
          <pc:sldMk cId="1879818266" sldId="501"/>
        </pc:sldMkLst>
        <pc:spChg chg="mod">
          <ac:chgData name="Cendrowska Anna" userId="ee8f5585-c78b-4f0a-9d61-62142903d043" providerId="ADAL" clId="{2E7C026B-E0DD-4810-92A1-F31FAE7B7011}" dt="2025-07-18T13:12:22.694" v="422" actId="20577"/>
          <ac:spMkLst>
            <pc:docMk/>
            <pc:sldMk cId="1879818266" sldId="501"/>
            <ac:spMk id="7" creationId="{CEB3A1E7-8038-F824-9961-70F6BD373DC3}"/>
          </ac:spMkLst>
        </pc:spChg>
        <pc:picChg chg="mod">
          <ac:chgData name="Cendrowska Anna" userId="ee8f5585-c78b-4f0a-9d61-62142903d043" providerId="ADAL" clId="{2E7C026B-E0DD-4810-92A1-F31FAE7B7011}" dt="2025-07-18T12:48:53.993" v="57" actId="962"/>
          <ac:picMkLst>
            <pc:docMk/>
            <pc:sldMk cId="1879818266" sldId="501"/>
            <ac:picMk id="2" creationId="{00000000-0000-0000-0000-000000000000}"/>
          </ac:picMkLst>
        </pc:picChg>
        <pc:picChg chg="mod">
          <ac:chgData name="Cendrowska Anna" userId="ee8f5585-c78b-4f0a-9d61-62142903d043" providerId="ADAL" clId="{2E7C026B-E0DD-4810-92A1-F31FAE7B7011}" dt="2025-07-18T12:48:07.117" v="55" actId="962"/>
          <ac:picMkLst>
            <pc:docMk/>
            <pc:sldMk cId="1879818266" sldId="501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20:30.031" v="934" actId="20577"/>
        <pc:sldMkLst>
          <pc:docMk/>
          <pc:sldMk cId="22243945" sldId="502"/>
        </pc:sldMkLst>
        <pc:spChg chg="mod">
          <ac:chgData name="Cendrowska Anna" userId="ee8f5585-c78b-4f0a-9d61-62142903d043" providerId="ADAL" clId="{2E7C026B-E0DD-4810-92A1-F31FAE7B7011}" dt="2025-07-18T13:20:30.031" v="934" actId="20577"/>
          <ac:spMkLst>
            <pc:docMk/>
            <pc:sldMk cId="22243945" sldId="502"/>
            <ac:spMk id="7" creationId="{CEB3A1E7-8038-F824-9961-70F6BD373DC3}"/>
          </ac:spMkLst>
        </pc:spChg>
        <pc:picChg chg="mod">
          <ac:chgData name="Cendrowska Anna" userId="ee8f5585-c78b-4f0a-9d61-62142903d043" providerId="ADAL" clId="{2E7C026B-E0DD-4810-92A1-F31FAE7B7011}" dt="2025-07-18T13:01:20.996" v="117" actId="962"/>
          <ac:picMkLst>
            <pc:docMk/>
            <pc:sldMk cId="22243945" sldId="502"/>
            <ac:picMk id="11" creationId="{81D5A4A1-E156-8C87-7CCA-25520F6A2717}"/>
          </ac:picMkLst>
        </pc:picChg>
      </pc:sldChg>
      <pc:sldChg chg="modSp mod">
        <pc:chgData name="Cendrowska Anna" userId="ee8f5585-c78b-4f0a-9d61-62142903d043" providerId="ADAL" clId="{2E7C026B-E0DD-4810-92A1-F31FAE7B7011}" dt="2025-07-18T13:21:34.981" v="1015" actId="20577"/>
        <pc:sldMkLst>
          <pc:docMk/>
          <pc:sldMk cId="3347977328" sldId="503"/>
        </pc:sldMkLst>
        <pc:spChg chg="mod">
          <ac:chgData name="Cendrowska Anna" userId="ee8f5585-c78b-4f0a-9d61-62142903d043" providerId="ADAL" clId="{2E7C026B-E0DD-4810-92A1-F31FAE7B7011}" dt="2025-07-18T13:21:34.981" v="1015" actId="20577"/>
          <ac:spMkLst>
            <pc:docMk/>
            <pc:sldMk cId="3347977328" sldId="503"/>
            <ac:spMk id="7" creationId="{92929665-4A26-919D-8242-186027424CCF}"/>
          </ac:spMkLst>
        </pc:spChg>
        <pc:picChg chg="mod">
          <ac:chgData name="Cendrowska Anna" userId="ee8f5585-c78b-4f0a-9d61-62142903d043" providerId="ADAL" clId="{2E7C026B-E0DD-4810-92A1-F31FAE7B7011}" dt="2025-07-18T13:01:49.981" v="125" actId="962"/>
          <ac:picMkLst>
            <pc:docMk/>
            <pc:sldMk cId="3347977328" sldId="503"/>
            <ac:picMk id="11" creationId="{8F08D475-2D6E-7B32-6667-16D58F9992C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BD582C5-ACA9-CC8D-C41D-073980717C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93768C-B02D-7F18-9C81-BB43B65807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9" y="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2EB538-6020-4ED0-A450-9F2F49113206}" type="datetimeFigureOut">
              <a:rPr lang="pl-PL"/>
              <a:pPr>
                <a:defRPr/>
              </a:pPr>
              <a:t>2025-07-18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4FFC6629-C316-4010-5541-56707C89A5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33463" y="1243013"/>
            <a:ext cx="4730750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D0ACA120-1CF5-761A-4E21-402E84E04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1" y="4776790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C0CF1FA-2B93-9410-D13E-2E54130A4D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5D39FE-5CE1-5B3A-B556-F64301F07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9" y="9428165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0F54BB-6727-475F-9FD5-ED33A44F28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baseline="0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22352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34561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5FF5D-BD25-AE36-341B-962DEE17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AA0A839-51C6-6501-8F5F-E637AA35D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529F9F6-272D-BABA-7261-0B466036F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135B24-692A-9E8A-F69B-55C0194B6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8716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48EE8-EC05-E4F0-EB07-CEA65EC70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07DB3B1-D74F-9ABA-AB72-215689065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05F163D-D603-CC82-6B1F-C505886DD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D33E97C-F03E-807A-FEAA-9888CC15B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3259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5AA8F-BCE3-561B-AD36-9B0FBBCF8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7B00EC7-92AC-743B-F318-677AF3B6B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AA210F9-4108-87A1-F50A-6549E6746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CFEE87F-F257-94F4-EC8F-599C4096E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55646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51E90-1323-98D4-B060-BF9D1BFFE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0B976C9-9CEA-9F90-6E63-9A3C532F3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AD97BED-F5A6-0499-C566-0D9960BE4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70EDCF8-E91D-5F36-39D0-12F9C6335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6077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3C571-11A4-5013-BEAF-5AEFF2D57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04527FE-CF11-812E-FEBD-87B173E0A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F4D745-CF53-EE42-17AF-E768F1668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55CB8F-F1E3-14B8-34D7-EA6FA739C3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515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0AE25-D405-3294-5625-C0045E2E1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0BEA69C-A039-155A-A4D3-90AF6306C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3788240-510B-CD11-6A03-BF9827A3F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A3C6F3F-7449-020C-EF6E-B514370AB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0796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5D11E-379C-B133-E46D-DD260FE01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A098CC9-DEBA-E008-F368-4E97E1180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A9499DF-F553-10C8-A0DB-866B31EE8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6EAC8DD-8447-8475-24B3-A50F0931E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01923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AA72E-9AB1-F131-2FE4-47C30E98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70EF49F-7F5C-4E77-93C4-D46A7E8C3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2EAC78E-10FE-6245-C433-03603B3A1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A30113E-B0FA-825F-ECC8-3807E975D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6689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80338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65942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14244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27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55540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85329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33EE-8D32-D92B-939E-4FABB60E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03A34D4-09B9-0ECD-2B26-163F70657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A7DB00-D0C7-F1EC-1B10-C3EDA001B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33400A-AE15-EB7A-9D28-064EDDDC4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29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60973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33EE-8D32-D92B-939E-4FABB60E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03A34D4-09B9-0ECD-2B26-163F70657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A7DB00-D0C7-F1EC-1B10-C3EDA001B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33400A-AE15-EB7A-9D28-064EDDDC4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17241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33EE-8D32-D92B-939E-4FABB60E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03A34D4-09B9-0ECD-2B26-163F70657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A7DB00-D0C7-F1EC-1B10-C3EDA001B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33400A-AE15-EB7A-9D28-064EDDDC4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31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23992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33EE-8D32-D92B-939E-4FABB60E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03A34D4-09B9-0ECD-2B26-163F70657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A7DB00-D0C7-F1EC-1B10-C3EDA001B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33400A-AE15-EB7A-9D28-064EDDDC4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32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48957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33EE-8D32-D92B-939E-4FABB60E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03A34D4-09B9-0ECD-2B26-163F70657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A7DB00-D0C7-F1EC-1B10-C3EDA001B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33400A-AE15-EB7A-9D28-064EDDDC4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15944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33EE-8D32-D92B-939E-4FABB60E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03A34D4-09B9-0ECD-2B26-163F70657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A7DB00-D0C7-F1EC-1B10-C3EDA001B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33400A-AE15-EB7A-9D28-064EDDDC4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34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577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33EE-8D32-D92B-939E-4FABB60E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03A34D4-09B9-0ECD-2B26-163F70657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A7DB00-D0C7-F1EC-1B10-C3EDA001B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33400A-AE15-EB7A-9D28-064EDDDC4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35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39031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36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15488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37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19235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38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230061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39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521573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804570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098210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A75D-031F-395F-9F1F-5D0C2FB8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53FE-A0CA-A41D-6147-79D856121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9D1A1-FDBD-2389-8D8B-59BC749F0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1A7D-BF31-CEF6-7FF9-67E69F839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09754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3083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427574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37356-C0EA-E9A9-C71E-65887FDAC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BD097CF-0454-0E86-942A-58CB609AB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9C429C4-7743-1E89-9B4E-E0CEF4937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DB3901-AC41-3991-537B-A1410EC84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785512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45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2014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A5F23-CDAE-B288-BC59-79B57947E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07CECD8-26BC-BF88-9B41-F7FAA97F3A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C2045FC-3330-0A42-7091-7F26726C0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15A6163-376B-2F90-956F-E5BBA3121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9827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32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33EE-8D32-D92B-939E-4FABB60E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03A34D4-09B9-0ECD-2B26-163F70657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A7DB00-D0C7-F1EC-1B10-C3EDA001B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33400A-AE15-EB7A-9D28-064EDDDC4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8676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7559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2730D38-E5A9-7471-3D54-D6038BF6D7C7}"/>
              </a:ext>
            </a:extLst>
          </p:cNvPr>
          <p:cNvSpPr/>
          <p:nvPr userDrawn="1"/>
        </p:nvSpPr>
        <p:spPr>
          <a:xfrm>
            <a:off x="1027113" y="1973263"/>
            <a:ext cx="8639175" cy="43275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7D55CA3-7F74-5CB7-CE0D-4EE6B5B4DDBB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006C04D2-107A-BCE9-C207-DB50E5B4C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9732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970A86B6-99C4-5470-920D-CE74DB0595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977419B7-7FF6-E590-F5D9-3364AF12E5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AB949CE0-C342-20F2-6EE5-F75136DEBB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53975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C00CCD4E-465C-9EC5-39E6-478597F131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B460CF82-7A62-361F-0E2F-3A88B69147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E59F1ED2-80D3-A4AB-30CC-717E902054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E19FAB3-F003-8736-E7CD-E490AA03D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8A6B2964-CF72-417C-92A5-962D14C2EA66}" type="datetime1">
              <a:rPr lang="pl-PL"/>
              <a:pPr>
                <a:defRPr/>
              </a:pPr>
              <a:t>2025-07-18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59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E2C80A2-9629-695F-723F-E8BE4BCD0B54}"/>
              </a:ext>
            </a:extLst>
          </p:cNvPr>
          <p:cNvSpPr/>
          <p:nvPr userDrawn="1"/>
        </p:nvSpPr>
        <p:spPr>
          <a:xfrm>
            <a:off x="1025525" y="0"/>
            <a:ext cx="1079500" cy="179388"/>
          </a:xfrm>
          <a:prstGeom prst="rect">
            <a:avLst/>
          </a:prstGeom>
          <a:solidFill>
            <a:srgbClr val="3E3EBC"/>
          </a:solidFill>
          <a:ln>
            <a:solidFill>
              <a:srgbClr val="3E3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A8C071A-B719-ECA3-A9BC-3D1C1DFCAD4B}"/>
              </a:ext>
            </a:extLst>
          </p:cNvPr>
          <p:cNvSpPr/>
          <p:nvPr userDrawn="1"/>
        </p:nvSpPr>
        <p:spPr>
          <a:xfrm>
            <a:off x="2105025" y="0"/>
            <a:ext cx="7559675" cy="179388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BE31E0A-2CB3-78E2-8774-31A64E5F053E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4FC1BAB0-3474-D04B-02ED-E2A0408D42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AACD4-1935-4594-B09B-D604099FBDC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9790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2EE699A-F706-7E17-10A2-58E398FBC02C}"/>
              </a:ext>
            </a:extLst>
          </p:cNvPr>
          <p:cNvSpPr/>
          <p:nvPr userDrawn="1"/>
        </p:nvSpPr>
        <p:spPr>
          <a:xfrm>
            <a:off x="1025525" y="0"/>
            <a:ext cx="1079500" cy="179388"/>
          </a:xfrm>
          <a:prstGeom prst="rect">
            <a:avLst/>
          </a:prstGeom>
          <a:solidFill>
            <a:srgbClr val="3E3EBC"/>
          </a:solidFill>
          <a:ln>
            <a:solidFill>
              <a:srgbClr val="3E3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8DD9EDF-CB7F-FF5C-25AA-FC99C843CABB}"/>
              </a:ext>
            </a:extLst>
          </p:cNvPr>
          <p:cNvSpPr/>
          <p:nvPr userDrawn="1"/>
        </p:nvSpPr>
        <p:spPr>
          <a:xfrm>
            <a:off x="2105025" y="0"/>
            <a:ext cx="7559675" cy="179388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AB7ECF7-5F2A-8E43-E254-7C13376942FB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7" name="Symbol zastępczy obrazu 6"/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4C2649F0-26E5-6853-C3EE-9A371F7C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DC56F-5EC6-4779-B8AE-9F497CE5691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06987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E3E37C2E-F500-C5C4-5C95-EF85C157471A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1F0E33A-13B1-E7B3-25B6-AB01A5D4489E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0BE43D26-630A-3E41-1D96-9E719EE2F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42D27-7C08-42B2-A660-8D480D28AFF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0055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226233A-7F78-0743-7F6B-B3BF691AC1C8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9B2FFA07-704C-E982-2705-4DF055D156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51C2-DA85-4B3F-89E1-1C82D2A3FFF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6660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A82A406C-573A-C610-465C-38169DCFDD13}"/>
              </a:ext>
            </a:extLst>
          </p:cNvPr>
          <p:cNvSpPr/>
          <p:nvPr userDrawn="1"/>
        </p:nvSpPr>
        <p:spPr>
          <a:xfrm>
            <a:off x="2465388" y="4500563"/>
            <a:ext cx="8226425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315CB2AE-2B66-AE8F-4815-9EC616DE0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5005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E477DB40-0FEF-3C81-9CEF-518735675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1B726731-63E0-A81F-D896-1E09C1C413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3">
            <a:extLst>
              <a:ext uri="{FF2B5EF4-FFF2-40B4-BE49-F238E27FC236}">
                <a16:creationId xmlns:a16="http://schemas.microsoft.com/office/drawing/2014/main" id="{8FA6312E-1CC0-9BB3-1E4F-677250C76D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ymbol zastępczy obrazu 10"/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1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739F1ED-ECE2-D191-9258-C6FE98463726}"/>
              </a:ext>
            </a:extLst>
          </p:cNvPr>
          <p:cNvSpPr/>
          <p:nvPr userDrawn="1"/>
        </p:nvSpPr>
        <p:spPr>
          <a:xfrm>
            <a:off x="1027113" y="1973263"/>
            <a:ext cx="8639175" cy="43275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065CE1F-0983-5DCC-E24D-77F25B68CC5A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>
            <a:extLst>
              <a:ext uri="{FF2B5EF4-FFF2-40B4-BE49-F238E27FC236}">
                <a16:creationId xmlns:a16="http://schemas.microsoft.com/office/drawing/2014/main" id="{C4BDA65C-130D-0D60-CF03-1DADB1F0B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4C85B052-953A-9BCB-8B58-F809AA5D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3FAD5608-FF65-DC91-879D-4866ECDF02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53975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3CDD25EB-514E-A9AE-C292-DE1F55ED1D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E6F0C523-F2B3-52D1-F411-90D4B466AF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CF400E4D-E34F-EE58-FAED-971EECF222B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5419653-40A8-3651-FE69-AC65DB32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0A5C0BFC-F57E-4854-AD2F-52CCD1599EE5}" type="datetime1">
              <a:rPr lang="pl-PL"/>
              <a:pPr>
                <a:defRPr/>
              </a:pPr>
              <a:t>2025-07-18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369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DEB7DBC-94F2-0B41-A20A-11275D7FD93D}"/>
              </a:ext>
            </a:extLst>
          </p:cNvPr>
          <p:cNvSpPr/>
          <p:nvPr userDrawn="1"/>
        </p:nvSpPr>
        <p:spPr>
          <a:xfrm>
            <a:off x="1025525" y="1982788"/>
            <a:ext cx="8640763" cy="4318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EB7AEFB-0090-A071-EA2C-6B65F0A7E1FF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3666C197-55EB-9ABC-30A1-81A835AC5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979613"/>
            <a:ext cx="3959225" cy="720725"/>
          </a:xfrm>
          <a:prstGeom prst="rect">
            <a:avLst/>
          </a:prstGeom>
          <a:solidFill>
            <a:srgbClr val="3E3EBC">
              <a:alpha val="9215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73A4532A-5772-D0F1-6DD1-06F2078E5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81CAF41E-C15B-4EDF-03E1-31DFB856AB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1FEFF701-4926-852F-FB23-8B77605F63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5C330585-DA52-62F3-83DA-7064684051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0EA20B0F-6411-9B54-FCC1-98C13C4F5C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69F8F5F6-916A-CA74-60C9-68A751F538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8">
            <a:extLst>
              <a:ext uri="{FF2B5EF4-FFF2-40B4-BE49-F238E27FC236}">
                <a16:creationId xmlns:a16="http://schemas.microsoft.com/office/drawing/2014/main" id="{C8C6158B-5D62-A78C-494D-A14A365A766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5381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9">
            <a:extLst>
              <a:ext uri="{FF2B5EF4-FFF2-40B4-BE49-F238E27FC236}">
                <a16:creationId xmlns:a16="http://schemas.microsoft.com/office/drawing/2014/main" id="{97682056-F133-D32D-D76E-BD0C221E84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0">
            <a:extLst>
              <a:ext uri="{FF2B5EF4-FFF2-40B4-BE49-F238E27FC236}">
                <a16:creationId xmlns:a16="http://schemas.microsoft.com/office/drawing/2014/main" id="{5EEE5BB7-EB35-B5F6-63F3-451BEC71E23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2541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1">
            <a:extLst>
              <a:ext uri="{FF2B5EF4-FFF2-40B4-BE49-F238E27FC236}">
                <a16:creationId xmlns:a16="http://schemas.microsoft.com/office/drawing/2014/main" id="{CBD4D9A4-4773-AE82-C0E5-D2E8AA804A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429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2">
            <a:extLst>
              <a:ext uri="{FF2B5EF4-FFF2-40B4-BE49-F238E27FC236}">
                <a16:creationId xmlns:a16="http://schemas.microsoft.com/office/drawing/2014/main" id="{05566B2F-329C-CECA-0F9E-06A9CF7D3F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5349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3">
            <a:extLst>
              <a:ext uri="{FF2B5EF4-FFF2-40B4-BE49-F238E27FC236}">
                <a16:creationId xmlns:a16="http://schemas.microsoft.com/office/drawing/2014/main" id="{B94E0A31-970C-D0B2-2865-59DD3EA035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318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4">
            <a:extLst>
              <a:ext uri="{FF2B5EF4-FFF2-40B4-BE49-F238E27FC236}">
                <a16:creationId xmlns:a16="http://schemas.microsoft.com/office/drawing/2014/main" id="{0B1D8062-2078-F5AF-4E1A-E6807AEC95A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525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5">
            <a:extLst>
              <a:ext uri="{FF2B5EF4-FFF2-40B4-BE49-F238E27FC236}">
                <a16:creationId xmlns:a16="http://schemas.microsoft.com/office/drawing/2014/main" id="{BC55E75C-C8D9-E700-7CE7-4BA5FC84FDE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6">
            <a:extLst>
              <a:ext uri="{FF2B5EF4-FFF2-40B4-BE49-F238E27FC236}">
                <a16:creationId xmlns:a16="http://schemas.microsoft.com/office/drawing/2014/main" id="{1D4F2F74-8710-11CB-383A-EBE0EF7FCB9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B0923844-C53D-0DEE-3A07-AE42B9740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C30955AA-06E6-4C04-A951-CDEFB0C61620}" type="datetime1">
              <a:rPr lang="pl-PL"/>
              <a:pPr>
                <a:defRPr/>
              </a:pPr>
              <a:t>2025-07-18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608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711244B-4F40-0B97-CE65-6790B8B5D82E}"/>
              </a:ext>
            </a:extLst>
          </p:cNvPr>
          <p:cNvSpPr/>
          <p:nvPr userDrawn="1"/>
        </p:nvSpPr>
        <p:spPr>
          <a:xfrm>
            <a:off x="1025525" y="1982788"/>
            <a:ext cx="8640763" cy="4318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3BE7D14-95B9-BF15-DB72-D2BA92C040B2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>
            <a:extLst>
              <a:ext uri="{FF2B5EF4-FFF2-40B4-BE49-F238E27FC236}">
                <a16:creationId xmlns:a16="http://schemas.microsoft.com/office/drawing/2014/main" id="{E7D8ACD8-BAF2-5C2D-E943-269919EC7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6377412B-EB3E-069B-D451-02D940648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8129BDBD-3525-175E-0E51-F677A1CAC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C1808DC0-571A-1069-664E-C9683FEBD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8442D7DB-1DC0-791B-2CB9-5021F52514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366017A6-4D80-DF11-23AC-7FA4C3561E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1AEDEC54-1976-47B1-00C7-7F3FD3F283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5381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8">
            <a:extLst>
              <a:ext uri="{FF2B5EF4-FFF2-40B4-BE49-F238E27FC236}">
                <a16:creationId xmlns:a16="http://schemas.microsoft.com/office/drawing/2014/main" id="{50A51F08-0EEB-0B47-E6BD-854E76E48A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9">
            <a:extLst>
              <a:ext uri="{FF2B5EF4-FFF2-40B4-BE49-F238E27FC236}">
                <a16:creationId xmlns:a16="http://schemas.microsoft.com/office/drawing/2014/main" id="{9F1A7A94-0449-EAFA-A83B-A007548AB81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2541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0">
            <a:extLst>
              <a:ext uri="{FF2B5EF4-FFF2-40B4-BE49-F238E27FC236}">
                <a16:creationId xmlns:a16="http://schemas.microsoft.com/office/drawing/2014/main" id="{F348E6CD-5191-DC34-655B-5074431ABAB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429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1">
            <a:extLst>
              <a:ext uri="{FF2B5EF4-FFF2-40B4-BE49-F238E27FC236}">
                <a16:creationId xmlns:a16="http://schemas.microsoft.com/office/drawing/2014/main" id="{360C72B7-5169-5E45-0100-440E68B795A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5349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2">
            <a:extLst>
              <a:ext uri="{FF2B5EF4-FFF2-40B4-BE49-F238E27FC236}">
                <a16:creationId xmlns:a16="http://schemas.microsoft.com/office/drawing/2014/main" id="{1C4A0A19-673D-145F-6DFC-40B600258B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318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3">
            <a:extLst>
              <a:ext uri="{FF2B5EF4-FFF2-40B4-BE49-F238E27FC236}">
                <a16:creationId xmlns:a16="http://schemas.microsoft.com/office/drawing/2014/main" id="{A877BC93-4E60-144A-78AD-D6F9D9D4B5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525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4">
            <a:extLst>
              <a:ext uri="{FF2B5EF4-FFF2-40B4-BE49-F238E27FC236}">
                <a16:creationId xmlns:a16="http://schemas.microsoft.com/office/drawing/2014/main" id="{4F4873E9-C79E-B261-04BE-CA28065C46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5">
            <a:extLst>
              <a:ext uri="{FF2B5EF4-FFF2-40B4-BE49-F238E27FC236}">
                <a16:creationId xmlns:a16="http://schemas.microsoft.com/office/drawing/2014/main" id="{FE70FD2E-EA85-554B-1232-3BC065FB7D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EF9AE2F3-97CD-D842-8A32-447D365CB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FCADBE59-3A8D-4B60-B132-C38BCB58B296}" type="datetime1">
              <a:rPr lang="pl-PL"/>
              <a:pPr>
                <a:defRPr/>
              </a:pPr>
              <a:t>2025-07-18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4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8F80E62-F779-E75A-3EDA-9B9408D9FE1E}"/>
              </a:ext>
            </a:extLst>
          </p:cNvPr>
          <p:cNvSpPr/>
          <p:nvPr userDrawn="1"/>
        </p:nvSpPr>
        <p:spPr>
          <a:xfrm>
            <a:off x="2825750" y="4500563"/>
            <a:ext cx="6840538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2DC8FB52-1049-0B90-AC4A-4E1E63F93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9F58DD2E-7804-923E-46BD-CF87938385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49A5FB3C-3E55-982C-261C-5D59E85CD2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5EFDB916-5D59-5F95-71B4-A6775E636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45005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ymbol zastępczy obrazu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EA56248-3DCF-5D60-E274-18657B84ED3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866063" y="539750"/>
            <a:ext cx="1800225" cy="366713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B22F03D3-40A2-4AD9-B377-A57BF4766CB0}" type="datetime1">
              <a:rPr lang="pl-PL"/>
              <a:pPr>
                <a:defRPr/>
              </a:pPr>
              <a:t>2025-07-18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225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422F9659-3B01-4348-6479-4947BD64F93C}"/>
              </a:ext>
            </a:extLst>
          </p:cNvPr>
          <p:cNvSpPr/>
          <p:nvPr userDrawn="1"/>
        </p:nvSpPr>
        <p:spPr>
          <a:xfrm>
            <a:off x="2825750" y="4500563"/>
            <a:ext cx="6840538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7983F097-BEE9-5A41-A0DB-7F02C8599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49DC1EF5-CF40-A829-92AF-216354CA4B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CA88542B-6973-162C-5C1D-2D1AC1145A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ymbol zastępczy obrazu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A50DA2-8251-5626-1298-E9495E7D08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866063" y="539750"/>
            <a:ext cx="1800225" cy="366713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CF55F772-CAF8-4F5B-A4F7-962CF19BD0E5}" type="datetime1">
              <a:rPr lang="pl-PL"/>
              <a:pPr>
                <a:defRPr/>
              </a:pPr>
              <a:t>2025-07-18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670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C8AB4D1-D460-526B-486B-2EBD71191A67}"/>
              </a:ext>
            </a:extLst>
          </p:cNvPr>
          <p:cNvSpPr/>
          <p:nvPr userDrawn="1"/>
        </p:nvSpPr>
        <p:spPr>
          <a:xfrm>
            <a:off x="2825750" y="4500563"/>
            <a:ext cx="7196138" cy="2159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101D7CB-EEA7-3455-0F03-6165F8CD9F28}"/>
              </a:ext>
            </a:extLst>
          </p:cNvPr>
          <p:cNvSpPr/>
          <p:nvPr userDrawn="1"/>
        </p:nvSpPr>
        <p:spPr>
          <a:xfrm>
            <a:off x="3905250" y="4500563"/>
            <a:ext cx="3600450" cy="3587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DA6FE23-B704-FEAB-5BE1-8CC21435C722}"/>
              </a:ext>
            </a:extLst>
          </p:cNvPr>
          <p:cNvSpPr/>
          <p:nvPr userDrawn="1"/>
        </p:nvSpPr>
        <p:spPr>
          <a:xfrm>
            <a:off x="2825750" y="4500563"/>
            <a:ext cx="1079500" cy="358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5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13A8E0C-031B-8985-8EF3-DB846745240A}"/>
              </a:ext>
            </a:extLst>
          </p:cNvPr>
          <p:cNvSpPr/>
          <p:nvPr userDrawn="1"/>
        </p:nvSpPr>
        <p:spPr>
          <a:xfrm>
            <a:off x="2825750" y="4500563"/>
            <a:ext cx="7196138" cy="215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A6A260E-A839-124D-B089-35E13250A7DA}"/>
              </a:ext>
            </a:extLst>
          </p:cNvPr>
          <p:cNvSpPr/>
          <p:nvPr userDrawn="1"/>
        </p:nvSpPr>
        <p:spPr>
          <a:xfrm>
            <a:off x="3905250" y="4500563"/>
            <a:ext cx="3600450" cy="358775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52803FC-5BFA-9B59-D454-AB3015658CD9}"/>
              </a:ext>
            </a:extLst>
          </p:cNvPr>
          <p:cNvSpPr/>
          <p:nvPr userDrawn="1"/>
        </p:nvSpPr>
        <p:spPr>
          <a:xfrm>
            <a:off x="2825750" y="4500563"/>
            <a:ext cx="1079500" cy="358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 dirty="0"/>
              <a:t>Kliknij ikonę, aby dodać obraz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3324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256C58C-0B91-7112-00B5-45BA5613D379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ED18D69B-C12C-D036-BE07-68C1F325B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BE7B-80CB-4926-B646-E23E8BCBFE2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4004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F838251-A90A-E97D-BC8F-B58CBB8A8B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25525" y="900113"/>
            <a:ext cx="86407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89E6D8-A678-E7D5-D127-C805F2C575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25525" y="1979613"/>
            <a:ext cx="86407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16D459C-06A4-70A3-97CA-25CE224F0982}"/>
              </a:ext>
            </a:extLst>
          </p:cNvPr>
          <p:cNvSpPr/>
          <p:nvPr userDrawn="1"/>
        </p:nvSpPr>
        <p:spPr>
          <a:xfrm>
            <a:off x="1025525" y="0"/>
            <a:ext cx="1081088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427F517-131B-CB47-FB7B-08410CF6CFF6}"/>
              </a:ext>
            </a:extLst>
          </p:cNvPr>
          <p:cNvSpPr/>
          <p:nvPr userDrawn="1"/>
        </p:nvSpPr>
        <p:spPr>
          <a:xfrm>
            <a:off x="2106613" y="0"/>
            <a:ext cx="7559675" cy="179388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AE3DA0-9E47-9E1A-3A63-2F550208A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925"/>
            <a:ext cx="1079500" cy="179388"/>
          </a:xfrm>
          <a:prstGeom prst="rect">
            <a:avLst/>
          </a:prstGeom>
          <a:noFill/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tx2"/>
                </a:solidFill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fld id="{B6149208-B9E7-43D3-8F68-4BAE28D468F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1DCC141-D514-6954-7992-D59F5F8620D3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rgbClr val="93C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1" r:id="rId1"/>
    <p:sldLayoutId id="2147486752" r:id="rId2"/>
    <p:sldLayoutId id="2147486753" r:id="rId3"/>
    <p:sldLayoutId id="2147486754" r:id="rId4"/>
    <p:sldLayoutId id="2147486755" r:id="rId5"/>
    <p:sldLayoutId id="2147486756" r:id="rId6"/>
    <p:sldLayoutId id="2147486757" r:id="rId7"/>
    <p:sldLayoutId id="2147486758" r:id="rId8"/>
    <p:sldLayoutId id="2147486759" r:id="rId9"/>
    <p:sldLayoutId id="2147486760" r:id="rId10"/>
    <p:sldLayoutId id="2147486761" r:id="rId11"/>
    <p:sldLayoutId id="2147486762" r:id="rId12"/>
    <p:sldLayoutId id="2147486763" r:id="rId13"/>
    <p:sldLayoutId id="2147486764" r:id="rId14"/>
  </p:sldLayoutIdLst>
  <p:hf hdr="0" ftr="0"/>
  <p:txStyles>
    <p:titleStyle>
      <a:lvl1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4572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9144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3716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18288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titleStyle>
    <p:bodyStyle>
      <a:lvl1pPr marL="250825" indent="-250825" algn="l" defTabSz="1006475" rtl="0" eaLnBrk="0" fontAlgn="base" hangingPunct="0">
        <a:lnSpc>
          <a:spcPts val="2400"/>
        </a:lnSpc>
        <a:spcBef>
          <a:spcPts val="1100"/>
        </a:spcBef>
        <a:spcAft>
          <a:spcPct val="0"/>
        </a:spcAft>
        <a:buClr>
          <a:schemeClr val="accent1"/>
        </a:buClr>
        <a:buBlip>
          <a:blip r:embed="rId16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650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Blip>
          <a:blip r:embed="rId17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8888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Blip>
          <a:blip r:embed="rId18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713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6950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gunb.gov.pl/aktualnosc/ocena-stanu-technicznego-zalanych-budynkow-wykonywana-przez-nadzor-budowlany-szacowani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gunb.gov.pl/strona/powodz-informacje-glownego-inspektora-nadzoru-budowlanego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hyperlink" Target="https://wod.cst2021.gov.pl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gov.pl/web/nfosigw/fenx1002-iw01-00125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/>
          </p:cNvSpPr>
          <p:nvPr/>
        </p:nvSpPr>
        <p:spPr bwMode="auto">
          <a:xfrm>
            <a:off x="790922" y="4918624"/>
            <a:ext cx="9433048" cy="87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/>
            <a:r>
              <a:rPr lang="pl-PL" altLang="pl-PL" sz="26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Szkolenie dla wnioskodawców</a:t>
            </a:r>
            <a:endParaRPr lang="pl-PL" altLang="pl-PL" sz="26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Tytuł 15">
            <a:extLst>
              <a:ext uri="{FF2B5EF4-FFF2-40B4-BE49-F238E27FC236}">
                <a16:creationId xmlns:a16="http://schemas.microsoft.com/office/drawing/2014/main" id="{787170AE-D786-C4B8-1BF9-CCE382B959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179437"/>
            <a:ext cx="2736205" cy="287436"/>
          </a:xfrm>
        </p:spPr>
        <p:txBody>
          <a:bodyPr/>
          <a:lstStyle/>
          <a:p>
            <a:r>
              <a:rPr lang="pl-PL" sz="1800" dirty="0">
                <a:solidFill>
                  <a:srgbClr val="FFFFFF"/>
                </a:solidFill>
              </a:rPr>
              <a:t>Slajd tytułowy</a:t>
            </a:r>
          </a:p>
        </p:txBody>
      </p:sp>
      <p:sp>
        <p:nvSpPr>
          <p:cNvPr id="17411" name="Symbol zastępczy numeru slajdu 3" hidden="1">
            <a:extLst>
              <a:ext uri="{FF2B5EF4-FFF2-40B4-BE49-F238E27FC236}">
                <a16:creationId xmlns:a16="http://schemas.microsoft.com/office/drawing/2014/main" id="{8DAD59DD-94E0-2873-3ED3-462EDA8BB8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7652ED6-1A5F-41C8-8CF9-EFF1C693D102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</a:t>
            </a:fld>
            <a:endParaRPr lang="pl-PL" altLang="pl-PL" dirty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737394" y="5940077"/>
            <a:ext cx="9433048" cy="87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8.07.2025 r.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308229"/>
            <a:ext cx="10691813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iąg znaków: FEnIKS, Rzeczpospolita Polska, UE i NFOŚiGW">
            <a:extLst>
              <a:ext uri="{FF2B5EF4-FFF2-40B4-BE49-F238E27FC236}">
                <a16:creationId xmlns:a16="http://schemas.microsoft.com/office/drawing/2014/main" id="{F842BDCB-DF3B-52B5-00C6-65A78CFB7F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1069350" y="467469"/>
            <a:ext cx="8741052" cy="565368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Kryteria wyboru projektów –  działanie 10.2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Symbol zastępczy zawartości 3" descr="Grafika przedstawia kryteria wyboru projektów dla działania 10.2">
            <a:extLst>
              <a:ext uri="{FF2B5EF4-FFF2-40B4-BE49-F238E27FC236}">
                <a16:creationId xmlns:a16="http://schemas.microsoft.com/office/drawing/2014/main" id="{D43CBBEA-41E1-5ACD-C5E7-215A7F73F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3418" y="1331565"/>
            <a:ext cx="7233217" cy="3241518"/>
          </a:xfr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810BEEB-A277-4B38-5322-0304BBDE6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240107"/>
              </p:ext>
            </p:extLst>
          </p:nvPr>
        </p:nvGraphicFramePr>
        <p:xfrm>
          <a:off x="1036799" y="4848051"/>
          <a:ext cx="3988524" cy="151216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94262">
                  <a:extLst>
                    <a:ext uri="{9D8B030D-6E8A-4147-A177-3AD203B41FA5}">
                      <a16:colId xmlns:a16="http://schemas.microsoft.com/office/drawing/2014/main" val="475889059"/>
                    </a:ext>
                  </a:extLst>
                </a:gridCol>
                <a:gridCol w="1994262">
                  <a:extLst>
                    <a:ext uri="{9D8B030D-6E8A-4147-A177-3AD203B41FA5}">
                      <a16:colId xmlns:a16="http://schemas.microsoft.com/office/drawing/2014/main" val="2700443759"/>
                    </a:ext>
                  </a:extLst>
                </a:gridCol>
              </a:tblGrid>
              <a:tr h="504056">
                <a:tc gridSpan="2"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Horyzontalne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0387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obligatoryjne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84036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rankingujące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743442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3AD7338-6CD7-E855-2568-FAA249547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962679"/>
              </p:ext>
            </p:extLst>
          </p:nvPr>
        </p:nvGraphicFramePr>
        <p:xfrm>
          <a:off x="5651317" y="4848051"/>
          <a:ext cx="3988524" cy="151216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94262">
                  <a:extLst>
                    <a:ext uri="{9D8B030D-6E8A-4147-A177-3AD203B41FA5}">
                      <a16:colId xmlns:a16="http://schemas.microsoft.com/office/drawing/2014/main" val="475889059"/>
                    </a:ext>
                  </a:extLst>
                </a:gridCol>
                <a:gridCol w="1994262">
                  <a:extLst>
                    <a:ext uri="{9D8B030D-6E8A-4147-A177-3AD203B41FA5}">
                      <a16:colId xmlns:a16="http://schemas.microsoft.com/office/drawing/2014/main" val="2700443759"/>
                    </a:ext>
                  </a:extLst>
                </a:gridCol>
              </a:tblGrid>
              <a:tr h="504056">
                <a:tc gridSpan="2"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rgbClr val="00703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Specyficzne</a:t>
                      </a:r>
                    </a:p>
                  </a:txBody>
                  <a:tcPr>
                    <a:solidFill>
                      <a:srgbClr val="93C6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0387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obligatoryjne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84036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rankingujące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743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39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Kryteria horyzontalne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Kryteria horyzontalne (1)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</a:extLst>
          </p:cNvPr>
          <p:cNvSpPr txBox="1">
            <a:spLocks/>
          </p:cNvSpPr>
          <p:nvPr/>
        </p:nvSpPr>
        <p:spPr>
          <a:xfrm>
            <a:off x="2897634" y="1187549"/>
            <a:ext cx="6921054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KRYTERIA HORYZONTALNE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to zbiór wspólnych kryteriów dla oceny wszystkich projektów w programie w zakresie wszystkich priorytetów z wyjątkiem priorytetów/działań/typów projektów określonych jako wyjątki od tej zasady w opisie metodyki wyboru projektów.</a:t>
            </a:r>
          </a:p>
          <a:p>
            <a:pPr marL="0" marR="0" lvl="0" indent="0" algn="l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None/>
              <a:tabLst/>
              <a:defRPr/>
            </a:pPr>
            <a:endParaRPr lang="pl-PL" sz="1600" dirty="0">
              <a:solidFill>
                <a:srgbClr val="000000"/>
              </a:solidFill>
            </a:endParaRPr>
          </a:p>
          <a:p>
            <a:pPr marL="0" marR="0" lvl="0" indent="0" algn="l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HORYZONTALNE KRYTERIA OBLIGATORYJNE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dotyczą m.in. oceny zgodności z kluczowymi aktami prawnymi i dokumentami programowymi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FEnIKS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2021-2027, w tym z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SzOP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i regulaminem naboru, zgodności projektu z zasadami równości szans, wyłączenia społecznego i niedyskryminacji, kompletności i spójności dokumentacji aplikacyjnej, stabilności finansowej wnioskodawcy i projektu, zgodności projektu z przepisami o pomocy publicznej, z wymaganiami prawa dotyczącego ochrony środowiska, z zasadą zrównoważonego rozwoju, w tym z zasadą DNSH, gotowość organizacyjno-instytucjonalna.</a:t>
            </a:r>
          </a:p>
          <a:p>
            <a:pPr marL="0" marR="0" lvl="0" indent="0" algn="l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64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F0CD2-61E5-60FA-23F2-46F77C832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7FCF026-E8D0-8182-BA3A-BAC9098484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A2979D4B-DA5F-036C-5124-2956A9B1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Horyzontalne kryteria rankingujące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A976947-5421-8978-3B9A-C68F31B69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Kryteria horyzontalne (2)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35455F9A-C3B8-E340-E0B8-81F55A4D0798}"/>
              </a:ext>
            </a:extLst>
          </p:cNvPr>
          <p:cNvSpPr txBox="1">
            <a:spLocks/>
          </p:cNvSpPr>
          <p:nvPr/>
        </p:nvSpPr>
        <p:spPr>
          <a:xfrm>
            <a:off x="2897634" y="1187549"/>
            <a:ext cx="6921054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HORYZONTALNE KRYTERIA RANKINGUJĄCE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dotyczą m.in. zastosowania elementów z zakresu gospodarki o obiegu zamkniętym, poprawy efektywności energetycznej i OZE, ochrony przyrody (w tym różnorodności biologicznej) oraz adaptacji do zmian klimatu, elementów edukacyjnych w projekcie, zgodności projektu ze Strategią UE dla regionu Morza Bałtyckiego, współpracy w ramach projektu z partnerami z innych państw, czy projekt jest operacją o strategicznym znaczeniu, czy jest realizowany  na obszarze strategicznej interwencji (OSI) wskazanym w Krajowej Strategii Rozwoju Regionalnego 2030, czy projekt wynika z zapisów strategii terytorialnej, strategii rozwoju ponadlokalnego lub z dokumentów strategicznych i/lub planistycznych powstałych w ramach współpracy samorządów, czy jest finansowany z innych źródeł niż fundusze UE, wpisuje się w realizację wartości Nowego Europejskiego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Bauhausu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, czy jest realizowany w partnerstwie międzysektorowym (sektor prywatny, publiczny, pozarządowy). </a:t>
            </a:r>
          </a:p>
          <a:p>
            <a:pPr marL="0" marR="0" lvl="0" indent="0" algn="l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Maksymalna możliwa liczba punktów - 23</a:t>
            </a:r>
          </a:p>
          <a:p>
            <a:pPr marL="0" marR="0" lvl="0" indent="0" algn="l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ADAD3EC4-E38D-4253-B0CB-FA1458799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64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611C73-081C-DD35-DC75-977C08CC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09870"/>
            <a:ext cx="8640763" cy="1079500"/>
          </a:xfrm>
        </p:spPr>
        <p:txBody>
          <a:bodyPr/>
          <a:lstStyle/>
          <a:p>
            <a:r>
              <a:rPr lang="pl-PL" dirty="0"/>
              <a:t>Kryteria specyficzne obligatoryjne (1)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2410E0A8-345E-E2C2-F18E-FAC7A15261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75417"/>
              </p:ext>
            </p:extLst>
          </p:nvPr>
        </p:nvGraphicFramePr>
        <p:xfrm>
          <a:off x="1025525" y="1259557"/>
          <a:ext cx="9144918" cy="46252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7152">
                  <a:extLst>
                    <a:ext uri="{9D8B030D-6E8A-4147-A177-3AD203B41FA5}">
                      <a16:colId xmlns:a16="http://schemas.microsoft.com/office/drawing/2014/main" val="1611025817"/>
                    </a:ext>
                  </a:extLst>
                </a:gridCol>
                <a:gridCol w="3277004">
                  <a:extLst>
                    <a:ext uri="{9D8B030D-6E8A-4147-A177-3AD203B41FA5}">
                      <a16:colId xmlns:a16="http://schemas.microsoft.com/office/drawing/2014/main" val="2522632944"/>
                    </a:ext>
                  </a:extLst>
                </a:gridCol>
                <a:gridCol w="5410762">
                  <a:extLst>
                    <a:ext uri="{9D8B030D-6E8A-4147-A177-3AD203B41FA5}">
                      <a16:colId xmlns:a16="http://schemas.microsoft.com/office/drawing/2014/main" val="1430111983"/>
                    </a:ext>
                  </a:extLst>
                </a:gridCol>
              </a:tblGrid>
              <a:tr h="601914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Nazwa kryterium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067029"/>
                  </a:ext>
                </a:extLst>
              </a:tr>
              <a:tr h="1739203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Zwiększenie efektywności energetycznej w zakresie energii pierwotnej w stosunku do stanu istniejącego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Warunkiem spełnienia kryterium jest wykazanie, że projekt przyczyni się do zwiększenia łącznej efektywności energetycznej wszystkich </a:t>
                      </a:r>
                      <a:r>
                        <a:rPr lang="pl-PL" sz="14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termomodernizowanych</a:t>
                      </a:r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budynków o min. 20% (z wyjątkiem zabytków i projektów dotyczących wyłącznie źródła ciepła) w zakresie energii pierwotnej w stosunku do stanu istniejącego.</a:t>
                      </a:r>
                    </a:p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Powyższa wartość wynika z dokumentacji technicznej (audyt energetyczny – ex </a:t>
                      </a:r>
                      <a:r>
                        <a:rPr lang="pl-PL" sz="14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ante</a:t>
                      </a:r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), z której wynikają również rekomendowane rozwiązania pod względem ekonomiczno-technicznym.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205879"/>
                  </a:ext>
                </a:extLst>
              </a:tr>
              <a:tr h="1554742"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Obowiązkowy audyt energetyczny – ex-</a:t>
                      </a:r>
                      <a:r>
                        <a:rPr lang="pl-PL" sz="1400" kern="1200" dirty="0" err="1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ante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 audyt energetyczny – ex-post.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Przedłożono obowiązkowy audyt ex-</a:t>
                      </a:r>
                      <a:r>
                        <a:rPr lang="pl-PL" sz="1400" kern="1200" dirty="0" err="1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ante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określający zakres inwestycji. Zgodność wnioskowanego przedsięwzięcia z treścią audytu, wynikającego z wytycznych dotyczących przygotowania audytu energetycznego. Dokument ten stanowi załącznik do regulaminu naboru. Wnioskodawca złożył również deklarację o przeprowadzeniu audytu energetycznego ex-post. Termin przekazania audytu ex-post będzie określony w umowie o dofinansowanie.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676784"/>
                  </a:ext>
                </a:extLst>
              </a:tr>
            </a:tbl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50C9DB-7D47-ED98-500C-911A3691A5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93067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195E5-7078-486E-6B1C-407C22D22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43580F-F8DB-CD2C-EC64-726B15949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611485"/>
            <a:ext cx="8640763" cy="1079500"/>
          </a:xfrm>
        </p:spPr>
        <p:txBody>
          <a:bodyPr/>
          <a:lstStyle/>
          <a:p>
            <a:r>
              <a:rPr lang="pl-PL" dirty="0"/>
              <a:t>Kryteria specyficzne obligatoryjne (2)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9F45A6CD-6E6B-E61D-34CE-AC22E856FD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620167"/>
              </p:ext>
            </p:extLst>
          </p:nvPr>
        </p:nvGraphicFramePr>
        <p:xfrm>
          <a:off x="773447" y="1151235"/>
          <a:ext cx="9144918" cy="60934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7152">
                  <a:extLst>
                    <a:ext uri="{9D8B030D-6E8A-4147-A177-3AD203B41FA5}">
                      <a16:colId xmlns:a16="http://schemas.microsoft.com/office/drawing/2014/main" val="1611025817"/>
                    </a:ext>
                  </a:extLst>
                </a:gridCol>
                <a:gridCol w="3277004">
                  <a:extLst>
                    <a:ext uri="{9D8B030D-6E8A-4147-A177-3AD203B41FA5}">
                      <a16:colId xmlns:a16="http://schemas.microsoft.com/office/drawing/2014/main" val="2522632944"/>
                    </a:ext>
                  </a:extLst>
                </a:gridCol>
                <a:gridCol w="5410762">
                  <a:extLst>
                    <a:ext uri="{9D8B030D-6E8A-4147-A177-3AD203B41FA5}">
                      <a16:colId xmlns:a16="http://schemas.microsoft.com/office/drawing/2014/main" val="1430111983"/>
                    </a:ext>
                  </a:extLst>
                </a:gridCol>
              </a:tblGrid>
              <a:tr h="601914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Nazwa kryterium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067029"/>
                  </a:ext>
                </a:extLst>
              </a:tr>
              <a:tr h="1041416"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Wymiana indywidualnego źródła ciepła zgodna z określoną hierarchią (jeśli dotyczy danej inwestycji).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Wymiana indywidualnego źródła ciepła jest zgodna z hierarchią źródeł ciepła: 1. Ciepło systemowe, 2. Odnawialne Źródła Energii (w tym pompy ciepła). Dopiero uzasadnienie dla braku możliwości technicznych lub ekonomicznych może być podstawą wyboru źródła ciepła o niższej hierarchii.</a:t>
                      </a:r>
                    </a:p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Zgodnie z Dyrektywą Parlamentu Europejskiego i Rady (UE) 2024/1275 z dnia 24 kwietnia 2024 r. w sprawie charakterystyki energetycznej budynków od 1 stycznia 2025 roku wsparcie instalacji indywidualnych kotłów zasilanych paliwami kopalnymi nie jest możliwe.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504416"/>
                  </a:ext>
                </a:extLst>
              </a:tr>
              <a:tr h="1041416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Obowiązkowa ekspertyza ornitologiczna/</a:t>
                      </a:r>
                      <a:r>
                        <a:rPr lang="pl-PL" sz="14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chiropterologiczna</a:t>
                      </a:r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Przedłożono obowiązkową ekspertyzę ornitologiczną/</a:t>
                      </a:r>
                      <a:r>
                        <a:rPr lang="pl-PL" sz="14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chiropterologiczną</a:t>
                      </a:r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lub oświadczenie o dostarczeniu ww. ekspertyzy przed rozpoczęciem prac termomodernizacyjnych.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205879"/>
                  </a:ext>
                </a:extLst>
              </a:tr>
              <a:tr h="1554742"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Wsparcie dla uszkodzonej lub zniszczonej infrastruktury z obszarów poszkodowanych przez powódź (RESTORE).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 ramach kryterium weryfikowane będzie, czy wnioskodawca posiada:</a:t>
                      </a:r>
                    </a:p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raport komisji/rzeczoznawcy/weryfikatora szkód przeprowadzony zgodnie z kompetencjami przez właściwy organ/instytucję wskazujący zakres szkód i wartość szacunkową szkód, obejmujący wstępną kwalifikację uszkodzeń poszczególnych części budynku.</a:t>
                      </a:r>
                    </a:p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Formularz oceny stanu technicznego budynku musi być sporządzony przed ogłoszeniem naboru/złożeniem wniosku o dofinansowanie.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676784"/>
                  </a:ext>
                </a:extLst>
              </a:tr>
            </a:tbl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64FE2E-6DF8-8ED6-92C1-9932EAEE38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74514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8EADD-BC1A-3EA6-D5AF-4258685CC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91EC31-3C6C-3BC4-9AAD-38E540C2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09870"/>
            <a:ext cx="8640763" cy="1079500"/>
          </a:xfrm>
        </p:spPr>
        <p:txBody>
          <a:bodyPr/>
          <a:lstStyle/>
          <a:p>
            <a:r>
              <a:rPr lang="pl-PL" dirty="0"/>
              <a:t>Kryteria specyficzne rankingujące (1)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3EE27079-A987-514A-D78E-6EB380568D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997268"/>
              </p:ext>
            </p:extLst>
          </p:nvPr>
        </p:nvGraphicFramePr>
        <p:xfrm>
          <a:off x="1025524" y="1200403"/>
          <a:ext cx="9144918" cy="55832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7152">
                  <a:extLst>
                    <a:ext uri="{9D8B030D-6E8A-4147-A177-3AD203B41FA5}">
                      <a16:colId xmlns:a16="http://schemas.microsoft.com/office/drawing/2014/main" val="1611025817"/>
                    </a:ext>
                  </a:extLst>
                </a:gridCol>
                <a:gridCol w="3277004">
                  <a:extLst>
                    <a:ext uri="{9D8B030D-6E8A-4147-A177-3AD203B41FA5}">
                      <a16:colId xmlns:a16="http://schemas.microsoft.com/office/drawing/2014/main" val="2522632944"/>
                    </a:ext>
                  </a:extLst>
                </a:gridCol>
                <a:gridCol w="5410762">
                  <a:extLst>
                    <a:ext uri="{9D8B030D-6E8A-4147-A177-3AD203B41FA5}">
                      <a16:colId xmlns:a16="http://schemas.microsoft.com/office/drawing/2014/main" val="1430111983"/>
                    </a:ext>
                  </a:extLst>
                </a:gridCol>
              </a:tblGrid>
              <a:tr h="601914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Nazwa kryterium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067029"/>
                  </a:ext>
                </a:extLst>
              </a:tr>
              <a:tr h="897400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Gotowość do realizacji projektu.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Posiadanie projektu technicznego wynikającego z zaleceń wskazanych w przeprowadzonym audycie energetycznym oraz zapewnienie środków finansowych.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20587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Nakład środków UE na jednostkową oszczędność energii pierwotnej.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Wartość wydatków planowanych do poniesienia ze środków UE na jednostkową oszczędność energii pierwotnej (GJ/rok).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676784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Nakład ze środków UE na jednostkową redukcję emisji CO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Wartość wydatków planowanych do poniesienia ze środków UE na redukcję 1 tony CO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3436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Zwiększenie efektywności</a:t>
                      </a:r>
                    </a:p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energetycznej.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Wartość wynikająca z dokumentacji technicznej (audyt energetyczny – ex </a:t>
                      </a:r>
                      <a:r>
                        <a:rPr lang="pl-PL" sz="1400" kern="1200" dirty="0" err="1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ante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654243"/>
                  </a:ext>
                </a:extLst>
              </a:tr>
              <a:tr h="1923664"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Działania związane z wymianą/modernizacją źródeł ciepła oraz montażem/wymianą/modernizacją instalacji z odzyskiem ciepła wraz z zastosowaniem współpracujących OZE.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Ocena wynikająca z analizy zakresu rzeczowego związanego z modernizacją/ wymianą źródła ciepła w budynkach (audyt energetyczny – ex </a:t>
                      </a:r>
                      <a:r>
                        <a:rPr lang="pl-PL" sz="1400" kern="1200" dirty="0" err="1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ante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426087"/>
                  </a:ext>
                </a:extLst>
              </a:tr>
            </a:tbl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A060EC1-6954-EFFA-7D9D-D0367424D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058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E57D7-9B57-5B4B-21AF-F4971A0AD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0DFF68-A5F1-7B8F-8E9F-481C5762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09870"/>
            <a:ext cx="8640763" cy="1079500"/>
          </a:xfrm>
        </p:spPr>
        <p:txBody>
          <a:bodyPr/>
          <a:lstStyle/>
          <a:p>
            <a:r>
              <a:rPr lang="pl-PL" dirty="0"/>
              <a:t>Kryteria specyficzne rankingujące (2)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F2861D1D-D773-8236-FEA4-EE268B8CE1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7181368"/>
              </p:ext>
            </p:extLst>
          </p:nvPr>
        </p:nvGraphicFramePr>
        <p:xfrm>
          <a:off x="1025525" y="1687374"/>
          <a:ext cx="8928893" cy="2808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6353">
                  <a:extLst>
                    <a:ext uri="{9D8B030D-6E8A-4147-A177-3AD203B41FA5}">
                      <a16:colId xmlns:a16="http://schemas.microsoft.com/office/drawing/2014/main" val="1611025817"/>
                    </a:ext>
                  </a:extLst>
                </a:gridCol>
                <a:gridCol w="3199593">
                  <a:extLst>
                    <a:ext uri="{9D8B030D-6E8A-4147-A177-3AD203B41FA5}">
                      <a16:colId xmlns:a16="http://schemas.microsoft.com/office/drawing/2014/main" val="2522632944"/>
                    </a:ext>
                  </a:extLst>
                </a:gridCol>
                <a:gridCol w="5282947">
                  <a:extLst>
                    <a:ext uri="{9D8B030D-6E8A-4147-A177-3AD203B41FA5}">
                      <a16:colId xmlns:a16="http://schemas.microsoft.com/office/drawing/2014/main" val="1430111983"/>
                    </a:ext>
                  </a:extLst>
                </a:gridCol>
              </a:tblGrid>
              <a:tr h="320693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Nazwa kryterium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067029"/>
                  </a:ext>
                </a:extLst>
              </a:tr>
              <a:tr h="761381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Koordynacja projektu z planami gospodarki niskoemisyjnej, w tym w aspekcie planowanego rozwoju systemów ciepłowniczych.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Deklaracja beneficjenta o zgodności projektu z planami gospodarki niskoemisyjnej.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205879"/>
                  </a:ext>
                </a:extLst>
              </a:tr>
              <a:tr h="417532"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Realizacja projektu w formule ESCO/EPC.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Projekt jest realizowany przy współpracy z firmą ESCO w oparciu o umowę EPC.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676784"/>
                  </a:ext>
                </a:extLst>
              </a:tr>
              <a:tr h="1024907">
                <a:tc gridSpan="3"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pl-PL" sz="1400" b="1" kern="1200" dirty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Maksymalna liczba punktów: 52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426087"/>
                  </a:ext>
                </a:extLst>
              </a:tr>
            </a:tbl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B8AEBE-9941-1AFA-9447-1B9F9F554F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966B0EC-408F-3DA9-B8FC-7AB0137660F2}"/>
              </a:ext>
            </a:extLst>
          </p:cNvPr>
          <p:cNvSpPr txBox="1"/>
          <p:nvPr/>
        </p:nvSpPr>
        <p:spPr>
          <a:xfrm>
            <a:off x="1025525" y="5219997"/>
            <a:ext cx="907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Maksymalna liczba punktów: </a:t>
            </a:r>
            <a:r>
              <a:rPr lang="pl-PL" sz="3600" b="1" dirty="0">
                <a:solidFill>
                  <a:schemeClr val="accent1"/>
                </a:solidFill>
              </a:rPr>
              <a:t>75</a:t>
            </a:r>
          </a:p>
          <a:p>
            <a:r>
              <a:rPr lang="pl-PL" dirty="0"/>
              <a:t>Minimum punktowe: </a:t>
            </a:r>
            <a:r>
              <a:rPr lang="pl-PL" sz="3600" b="1" dirty="0">
                <a:solidFill>
                  <a:schemeClr val="accent1"/>
                </a:solidFill>
              </a:rPr>
              <a:t>22</a:t>
            </a:r>
            <a:r>
              <a:rPr lang="pl-PL" dirty="0"/>
              <a:t> (30%)</a:t>
            </a:r>
          </a:p>
        </p:txBody>
      </p:sp>
    </p:spTree>
    <p:extLst>
      <p:ext uri="{BB962C8B-B14F-4D97-AF65-F5344CB8AC3E}">
        <p14:creationId xmlns:p14="http://schemas.microsoft.com/office/powerpoint/2010/main" val="3591806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BCD15-09DD-DCF8-5615-652342225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2B4C2EB-A613-BC01-A051-2FA8A776AA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BFC9466-64AA-2D62-EC04-9EC78E82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Usprawnienia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9467F9BD-E6B0-C5CF-5E04-7BCC80099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Usprawnienia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2F793683-6171-E328-60AD-E0151943E542}"/>
              </a:ext>
            </a:extLst>
          </p:cNvPr>
          <p:cNvSpPr txBox="1">
            <a:spLocks/>
          </p:cNvSpPr>
          <p:nvPr/>
        </p:nvSpPr>
        <p:spPr>
          <a:xfrm>
            <a:off x="2897634" y="1187549"/>
            <a:ext cx="6921054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0825" marR="0" lvl="0" indent="-250825" algn="l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Forma naboru: konkurencyjny otwarty ciągły</a:t>
            </a:r>
          </a:p>
          <a:p>
            <a:pPr marL="250825" marR="0" lvl="0" indent="-250825" algn="l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Uproszczone zasady przedkładania wymaganych dokumentów finansowych – wymóg wypełnienia kryterium horyzontalnego nr 12 </a:t>
            </a:r>
            <a:r>
              <a:rPr kumimoji="0" lang="pl-PL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Poprawność analizy finansowej i ekonomicznej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- kryterium wynika z CPR art. 73 ust. 2 lit. c)</a:t>
            </a:r>
          </a:p>
          <a:p>
            <a:pPr marL="250825" marR="0" lvl="0" indent="-250825" algn="l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Rezygnacja z wymogu złożenia deklaracji NATURA 2000 wraz z wnioskiem, który wynika z kryterium horyzontalnego nr 15 </a:t>
            </a:r>
            <a:r>
              <a:rPr lang="pl-PL" i="1" dirty="0">
                <a:solidFill>
                  <a:srgbClr val="000000"/>
                </a:solidFill>
              </a:rPr>
              <a:t>Zgodność projektu z wymaganiami prawa dotyczącego ochrony środowiska </a:t>
            </a:r>
            <a:r>
              <a:rPr lang="pl-PL" dirty="0">
                <a:solidFill>
                  <a:srgbClr val="000000"/>
                </a:solidFill>
              </a:rPr>
              <a:t>- kryterium wynika z CPR art. 9 ust. 4 oraz art. 73 ust. 2 lit. e)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0825" marR="0" lvl="0" indent="-250825" algn="l" defTabSz="1006475" rtl="0" eaLnBrk="0" fontAlgn="base" latinLnBrk="0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42FB7696-A2D5-99B2-38E9-B47DF5B63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64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FDF44-6928-EB62-F4B7-BDA91EEF1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3D4F50D-A08A-0ACF-DB7B-3DE357804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7765438-57D2-5860-CFD6-830D8CA4A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</a:t>
            </a:r>
            <a:b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WYMAGANE ZAŁĄCZNIKI</a:t>
            </a: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6AE95823-7318-A7C2-BE79-B064A9BB0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958CC6F-4E0D-EA04-BEB1-81FF77CFD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328136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2230FDD9-97D9-0AD2-8294-388615BDC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72793"/>
              </p:ext>
            </p:extLst>
          </p:nvPr>
        </p:nvGraphicFramePr>
        <p:xfrm>
          <a:off x="950118" y="1115543"/>
          <a:ext cx="8932291" cy="56162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869908">
                  <a:extLst>
                    <a:ext uri="{9D8B030D-6E8A-4147-A177-3AD203B41FA5}">
                      <a16:colId xmlns:a16="http://schemas.microsoft.com/office/drawing/2014/main" val="3488238594"/>
                    </a:ext>
                  </a:extLst>
                </a:gridCol>
                <a:gridCol w="8062383">
                  <a:extLst>
                    <a:ext uri="{9D8B030D-6E8A-4147-A177-3AD203B41FA5}">
                      <a16:colId xmlns:a16="http://schemas.microsoft.com/office/drawing/2014/main" val="3910940575"/>
                    </a:ext>
                  </a:extLst>
                </a:gridCol>
              </a:tblGrid>
              <a:tr h="40610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Nr załącznika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Załącznik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736573"/>
                  </a:ext>
                </a:extLst>
              </a:tr>
              <a:tr h="85438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 Dokumenty prawne Wnioskodawcy: Statut/ umowa spółki/ akt założycielski/ aktualny wyciąg z KRS lub innego dokumentu rejestrowego/ inny dokument (jeżeli dotyczy)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 Oświadczenie o prawdziwości i aktualności danych zawartych w powyższych dokumentach (wg wzoru*)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238098"/>
                  </a:ext>
                </a:extLst>
              </a:tr>
              <a:tr h="56460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Mapa przedstawiająca lokalizację zadania (obszar projektu) i najważniejsze jego elementy, w tym usytuowanie obiektów infrastruktury terenowej/zagospodarowanie terenu w skali umożliwiającej czytelność wraz z opisem/legendą. Zalecana skala 1:25 000 lub 1:10 000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766497"/>
                  </a:ext>
                </a:extLst>
              </a:tr>
              <a:tr h="33529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Wykres Gantta dla projektu –</a:t>
                      </a:r>
                      <a:r>
                        <a:rPr lang="pl-PL" sz="1100" b="1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WYMAGANY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671677"/>
                  </a:ext>
                </a:extLst>
              </a:tr>
              <a:tr h="331220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Zgodność z prawem ochrony środowiska – dokumentacja związana z przeprowadzonym postępowaniem </a:t>
                      </a:r>
                      <a:r>
                        <a:rPr lang="pl-PL" sz="1100" kern="100" dirty="0" err="1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</a:t>
                      </a: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oceny oddziaływania na środowisko, zgodna z dyrektywą Parlamentu Europejskiego i Rady  z dnia 27 czerwca 2001 r. nr 2001/42/WE oraz dyrektywą Parlamentu Europejskiego i Rady z dnia 13 grudnia 2011 r. nr 2011/92/UE (ze zmianami) (wg wzoru*)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 Oświadczenie wnioskodawcy dotyczące obszarów NATURA 2000 (wg wzoru *)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WYMAGANE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 Deklaracja właściwego organu odpowiedzialnego za gospodarkę wodną (o ile dotyczy – wg wzoru*)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OPCJONALNY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 Tabela dotycząca zgodności z dyrektywą ściekową (tylko dla projektów w sektorze usług zbiorowego zaopatrzenia w wodę i zbiorowe odprowadzanie ścieków komunalnych)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OPCJONALNY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 Wykaz dokumentów gromadzonych w celu potwierdzenia spełnienia zasady DNSH w całym cyklu życia projektu (znajduje się w audycie ex </a:t>
                      </a:r>
                      <a:r>
                        <a:rPr lang="pl-PL" sz="1100" kern="100" dirty="0" err="1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</a:t>
                      </a: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Sprawozdanie DNSH)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 Decyzja o środowiskowych uwarunkowaniach dla projektu lub postanowienie o braku konieczności wydania ww. decyzji (dokumenty opisane w pkt 9 i 10 Załącznika nr 4 – jeśli dotyczy)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OPCJONALNY 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4.6 Oświadczenie o zgodności zakresu rzeczowego decyzji o środowiskowych uwarunkowaniach z zakresem rzeczowym projektu (o ile dotyczy – wg wzoru*)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OPCJONALNY</a:t>
                      </a: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7084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169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B4187-2E38-5763-BE5B-B61F8901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0AD8DF6-9979-03E7-3775-5705E83B50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4586737F-8A68-C100-DF87-885964D6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</a:t>
            </a:r>
            <a:b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WYMAGANE ZAŁACZNIKI</a:t>
            </a: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39A7214B-A4BE-F4F8-E972-6811640B6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3D4DBDB-9D5D-908C-6013-FB2B73A20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328136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564108A2-C9F5-493B-FF41-BD99FB726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8056"/>
              </p:ext>
            </p:extLst>
          </p:nvPr>
        </p:nvGraphicFramePr>
        <p:xfrm>
          <a:off x="881410" y="1115542"/>
          <a:ext cx="9289032" cy="563400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897352">
                  <a:extLst>
                    <a:ext uri="{9D8B030D-6E8A-4147-A177-3AD203B41FA5}">
                      <a16:colId xmlns:a16="http://schemas.microsoft.com/office/drawing/2014/main" val="3488238594"/>
                    </a:ext>
                  </a:extLst>
                </a:gridCol>
                <a:gridCol w="8391680">
                  <a:extLst>
                    <a:ext uri="{9D8B030D-6E8A-4147-A177-3AD203B41FA5}">
                      <a16:colId xmlns:a16="http://schemas.microsoft.com/office/drawing/2014/main" val="3910940575"/>
                    </a:ext>
                  </a:extLst>
                </a:gridCol>
              </a:tblGrid>
              <a:tr h="39185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Nr załącznika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Załącznik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736573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Działania informacyjno-promocyjne (wg wzoru*)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766497"/>
                  </a:ext>
                </a:extLst>
              </a:tr>
              <a:tr h="35901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Upoważnienie/pełnomocnictwo do podpisywania wniosku o dofinansowanie (jeżeli wniosek nie jest podpisany przez organ przewidziany do reprezentacji statusem wnioskodawcy)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OPCJONALNY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671677"/>
                  </a:ext>
                </a:extLst>
              </a:tr>
              <a:tr h="168772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Uchwała Rady Gminy/Powiatu/Województwa w sprawie przyjęcia przedsięwzięcia do realizacji oraz złożenia wniosku  lub Uchwała budżetowa/Wieloletni Plan Finansowy z wykazem przedsięwzięć inwestycyjnych przyjętych do realizacji, w którym ujęte zostało przedsięwzięcia objęte wnioskiem (w przypadku jednostek samorządu terytorialnego – dalej: JST)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lub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Uchwały właściwych organów Wnioskodawcy, w tym: Zarządu, Rady Nadzorczej, Zgromadzenia Wspólników, Rady Gminy lub organu założycielskiego (dla jednostek innych niż JST), upoważniające do przyjęcia przedsięwzięcia do realizacji, złożenia wniosku o dofinansowanie, udzielenia zabezpieczenia zwrotu dofinansowania (jeżeli dotyczy)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7084638"/>
                  </a:ext>
                </a:extLst>
              </a:tr>
              <a:tr h="270964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Dokumenty finansowe: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Jednostki sektora finansów publicznych dla wniosków do 50 mln: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>
                        <a:lnSpc>
                          <a:spcPct val="120000"/>
                        </a:lnSpc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8.1.a Oświadczenie </a:t>
                      </a: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wykonalności finansowej (dotyczy jednostek samorządu terytorialnego) (wg. wzoru) </a:t>
                      </a: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8.1.b Oświadczenie o zapewnieniu środków finansowych na realizację projektu (dotyczy tylko państwowych jednostek budżetowych (dalej PJB), administracji rządowej oraz nadzorowanych lub podległych organów i jednostek organizacyjnych) -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Pozostali Wnioskodawcy oraz jednostki sektora finansów publicznych tylko w przypadku wniosków powyżej 50 mln: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8.2 Studium wykonalności dla projektu zawierające analizę kosztów i korzyści (8.2.a – dla wniosków do 50 mln zł lub 8.2.b – dla wniosków powyżej 50 mln zł)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8.3 Tabele finansowe (wg wzoru)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 Przykład liczbowy – wyliczenie wskaźników efektywności finansowej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6766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254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88" y="420070"/>
            <a:ext cx="4240212" cy="6570309"/>
          </a:xfrm>
        </p:spPr>
        <p:txBody>
          <a:bodyPr/>
          <a:lstStyle/>
          <a:p>
            <a:pPr algn="ctr">
              <a:lnSpc>
                <a:spcPts val="3000"/>
              </a:lnSpc>
            </a:pPr>
            <a:r>
              <a:rPr lang="pl-PL" sz="1400" dirty="0"/>
              <a:t>Nabór: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powódź.</a:t>
            </a:r>
            <a:endParaRPr lang="pl-PL" sz="1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587875" y="1052513"/>
            <a:ext cx="2357438" cy="2439987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875" y="4122686"/>
            <a:ext cx="4911764" cy="2024114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12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Priorytet FENX. 10 Wsparcie obszarów popowodziowych z Europejskiego Funduszu Rozwoju Regionalnego</a:t>
            </a:r>
          </a:p>
          <a:p>
            <a:pPr algn="ctr" eaLnBrk="1" hangingPunct="1">
              <a:defRPr/>
            </a:pPr>
            <a:endParaRPr lang="pl-PL" sz="12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FENX.10.02 Odbudowa uszkodzonej lub zniszczonej infrastruktury w zakresie budynków użyteczności publicznej</a:t>
            </a:r>
          </a:p>
          <a:p>
            <a:pPr algn="ctr" eaLnBrk="1" hangingPunct="1">
              <a:defRPr/>
            </a:pPr>
            <a:endParaRPr lang="pl-PL" sz="12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hangingPunct="1">
              <a:defRPr/>
            </a:pPr>
            <a:r>
              <a:rPr lang="nn-NO" sz="12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Nabór nr FENX.10.02-IW.01-001/25</a:t>
            </a:r>
            <a:endParaRPr lang="pl-PL" sz="12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4587875" y="1052513"/>
            <a:ext cx="4911764" cy="2447129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finansowanie przedsięwzięć ze środków Europejskiego Funduszu Rozwoju Regionalnego (EFRR) w ramach Programu Operacyjnego Fundusze Europejskie na Infrastrukturę, Klimat, Środowisko 2021-2027 </a:t>
            </a:r>
          </a:p>
          <a:p>
            <a:pPr marL="0" indent="0" algn="ctr" eaLnBrk="1" hangingPunct="1"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 marL="0" indent="0" algn="ctr" eaLnBrk="1" hangingPunct="1"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Zgodnie z Rozporządzeniem Parlamentu Europejskiego i Rady (UE) 2024/3236 z dnia 19 grudnia 2024 r. dotyczącym zmiany rozporządzenia (UE) 2021/1057 i (UE) 2021/1058 w odniesieniu do regionalnego wsparcia na rzecz odbudowy w sytuacjach nadzwyczajnych (Dz. Urz. UE L 2024/3236 z 23.12.2024 r.) zwanym „rozporządzeniem RESTORE”. </a:t>
            </a:r>
          </a:p>
          <a:p>
            <a:pPr marL="0" indent="0" algn="ctr" eaLnBrk="1" hangingPunct="1"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1BF64-85E4-DC6D-320A-B22F08268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3587" y="3714749"/>
            <a:ext cx="2357438" cy="2432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 eaLnBrk="1" hangingPunct="1">
              <a:buFont typeface="Arial" panose="020B0604020202020204" pitchFamily="34" charset="0"/>
              <a:buChar char="•"/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875" y="3714749"/>
            <a:ext cx="2357438" cy="2441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endParaRPr lang="pl-PL" altLang="pl-PL" sz="12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3587" y="1058067"/>
            <a:ext cx="2357438" cy="2434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sz="12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pic>
        <p:nvPicPr>
          <p:cNvPr id="4" name="Obraz 3" descr="Rzeka z rosnącymi nad nią olszami.">
            <a:extLst>
              <a:ext uri="{FF2B5EF4-FFF2-40B4-BE49-F238E27FC236}">
                <a16:creationId xmlns:a16="http://schemas.microsoft.com/office/drawing/2014/main" id="{1DD15C7B-00E2-5247-222D-A848AE4299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195" y="2843733"/>
            <a:ext cx="4240212" cy="3849170"/>
          </a:xfrm>
          <a:prstGeom prst="rect">
            <a:avLst/>
          </a:prstGeom>
        </p:spPr>
      </p:pic>
      <p:pic>
        <p:nvPicPr>
          <p:cNvPr id="5" name="Obraz 4" descr="Ciąg znaków: FEnIKS, Rzeczpospolita Polska, UE i NFOŚiGW">
            <a:extLst>
              <a:ext uri="{FF2B5EF4-FFF2-40B4-BE49-F238E27FC236}">
                <a16:creationId xmlns:a16="http://schemas.microsoft.com/office/drawing/2014/main" id="{F842BDCB-DF3B-52B5-00C6-65A78CFB7F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156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F381B-CE13-8367-465B-76AAC1D7B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255FFB8-8119-7C52-0C9E-6A0D5311B1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FCE5739-55C9-5245-B00F-41731232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</a:t>
            </a:r>
            <a:b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WYMAGANE ZAŁACZNIKI</a:t>
            </a: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4D230F75-01E6-18A3-D928-56E41E8DB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C4C20BA1-AB30-F81B-08C5-C196B2F78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328136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B14B588B-63DB-848C-220B-FD3591A1A2E7}"/>
              </a:ext>
            </a:extLst>
          </p:cNvPr>
          <p:cNvGraphicFramePr>
            <a:graphicFrameLocks noGrp="1"/>
          </p:cNvGraphicFramePr>
          <p:nvPr/>
        </p:nvGraphicFramePr>
        <p:xfrm>
          <a:off x="881410" y="1115542"/>
          <a:ext cx="9289032" cy="563400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897352">
                  <a:extLst>
                    <a:ext uri="{9D8B030D-6E8A-4147-A177-3AD203B41FA5}">
                      <a16:colId xmlns:a16="http://schemas.microsoft.com/office/drawing/2014/main" val="3488238594"/>
                    </a:ext>
                  </a:extLst>
                </a:gridCol>
                <a:gridCol w="8391680">
                  <a:extLst>
                    <a:ext uri="{9D8B030D-6E8A-4147-A177-3AD203B41FA5}">
                      <a16:colId xmlns:a16="http://schemas.microsoft.com/office/drawing/2014/main" val="3910940575"/>
                    </a:ext>
                  </a:extLst>
                </a:gridCol>
              </a:tblGrid>
              <a:tr h="39185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Nr załącznika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Załącznik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736573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Działania informacyjno-promocyjne (wg wzoru*)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766497"/>
                  </a:ext>
                </a:extLst>
              </a:tr>
              <a:tr h="35901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Upoważnienie/pełnomocnictwo do podpisywania wniosku o dofinansowanie (jeżeli wniosek nie jest podpisany przez organ przewidziany do reprezentacji statusem wnioskodawcy)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OPCJONALNY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671677"/>
                  </a:ext>
                </a:extLst>
              </a:tr>
              <a:tr h="168772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Uchwała Rady Gminy/Powiatu/Województwa w sprawie przyjęcia przedsięwzięcia do realizacji oraz złożenia wniosku  lub Uchwała budżetowa/Wieloletni Plan Finansowy z wykazem przedsięwzięć inwestycyjnych przyjętych do realizacji, w którym ujęte zostało przedsięwzięcia objęte wnioskiem (w przypadku jednostek samorządu terytorialnego – dalej: JST)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lub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Uchwały właściwych organów Wnioskodawcy, w tym: Zarządu, Rady Nadzorczej, Zgromadzenia Wspólników, Rady Gminy lub organu założycielskiego (dla jednostek innych niż JST), upoważniające do przyjęcia przedsięwzięcia do realizacji, złożenia wniosku o dofinansowanie, udzielenia zabezpieczenia zwrotu dofinansowania (jeżeli dotyczy)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7084638"/>
                  </a:ext>
                </a:extLst>
              </a:tr>
              <a:tr h="270964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Dokumenty finansowe: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Jednostki sektora finansów publicznych dla wniosków do 50 mln: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>
                        <a:lnSpc>
                          <a:spcPct val="120000"/>
                        </a:lnSpc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8.1.a Oświadczenie </a:t>
                      </a: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wykonalności finansowej (dotyczy jednostek samorządu terytorialnego) (wg. wzoru) </a:t>
                      </a: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8.1.b Oświadczenie o zapewnieniu środków finansowych na realizację projektu (dotyczy tylko państwowych jednostek budżetowych (dalej PJB), administracji rządowej oraz nadzorowanych lub podległych organów i jednostek organizacyjnych) -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Pozostali Wnioskodawcy oraz jednostki sektora finansów publicznych tylko w przypadku wniosków powyżej 50 mln: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8.2 Studium wykonalności dla projektu zawierające analizę kosztów i korzyści (8.2.a – dla wniosków do 50 mln zł lub 8.2.b – dla wniosków powyżej 50 mln zł)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8.3 Tabele finansowe (wg wzoru)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  <a:tabLst>
                          <a:tab pos="224155" algn="l"/>
                        </a:tabLst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 Przykład liczbowy – wyliczenie wskaźników efektywności finansowej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6766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29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21BEC-A106-B43F-16C1-A7FD3C2B7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A15057-98C0-41B5-1799-0C3D48805A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7EF83439-A0B2-80A3-1827-0375DB02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</a:t>
            </a:r>
            <a:b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WYMAGANE ZAŁACZNIKI (9-15)</a:t>
            </a: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19F9C32E-E261-FF8A-5EB9-292EEA19A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547CD5F-69D6-CFF5-ADDE-5832814D7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328136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7AFFC9C1-D6F1-BFBB-3D5D-7BE4F2756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685678"/>
              </p:ext>
            </p:extLst>
          </p:nvPr>
        </p:nvGraphicFramePr>
        <p:xfrm>
          <a:off x="950118" y="1213937"/>
          <a:ext cx="9220324" cy="521869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890715">
                  <a:extLst>
                    <a:ext uri="{9D8B030D-6E8A-4147-A177-3AD203B41FA5}">
                      <a16:colId xmlns:a16="http://schemas.microsoft.com/office/drawing/2014/main" val="3488238594"/>
                    </a:ext>
                  </a:extLst>
                </a:gridCol>
                <a:gridCol w="8329609">
                  <a:extLst>
                    <a:ext uri="{9D8B030D-6E8A-4147-A177-3AD203B41FA5}">
                      <a16:colId xmlns:a16="http://schemas.microsoft.com/office/drawing/2014/main" val="3910940575"/>
                    </a:ext>
                  </a:extLst>
                </a:gridCol>
              </a:tblGrid>
              <a:tr h="59007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Nr załącznika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Załącznik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9226032"/>
                  </a:ext>
                </a:extLst>
              </a:tr>
              <a:tr h="59007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Wymagane dokumenty, potwierdzające dostępność środków na sfinansowanie projektu (nie dotyczy JST, PJB, administracji rządowej oraz nadzorowanych lub podległych organów i jednostek organizacyjnych):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 przypadku współfinansowania przedsięwzięcia z zewnętrznych źródeł finansowania – promesa udzielenia kredytu/pożyczki lub umowa pożyczki/kredytu (kopie poświadczone przez osoby uprawnione do reprezentacji);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 przypadku współfinansowania przedsięwzięcia ze środków własnych – udokumentowanie posiadania tych środków;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1908163"/>
                  </a:ext>
                </a:extLst>
              </a:tr>
              <a:tr h="59007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Skan pierwszych stron raportu komisji/rzeczoznawcy/weryfikatora szkód przeprowadzonego zgodnie z kompetencjami przez właściwy organ/instytucję wskazującego zakres szkód i wartość szacunkową szkód, obejmujący wstępną kwalifikację uszkodzeń poszczególnych części budynku, który został sporządzony przed ogłoszeniem naboru/złożeniem wniosku o dofinansowanie potwierdzający, że budynek/budynki spełnia/spełniają wymagania naboru –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766497"/>
                  </a:ext>
                </a:extLst>
              </a:tr>
              <a:tr h="26779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Oświadczenie dotyczące instalacji OZE (o ile dotyczy – wg wzoru*) – </a:t>
                      </a:r>
                      <a:r>
                        <a:rPr lang="pl-PL" sz="1200" b="1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OPCJONALNY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671677"/>
                  </a:ext>
                </a:extLst>
              </a:tr>
              <a:tr h="3295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Część ekologiczno- techniczna (wg wzoru*)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7084638"/>
                  </a:ext>
                </a:extLst>
              </a:tr>
              <a:tr h="37597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Harmonogram realizacji projektu (wg wzoru*)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6766899"/>
                  </a:ext>
                </a:extLst>
              </a:tr>
              <a:tr h="42969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Oświadczenie o posiadanym prawie do dysponowania nieruchomością na cele budowlane (wg wzoru*) </a:t>
                      </a:r>
                      <a:r>
                        <a:rPr lang="pl-PL" sz="1200" b="1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9058873"/>
                  </a:ext>
                </a:extLst>
              </a:tr>
              <a:tr h="73958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Zbiór Oświadczeń wnioskodawcy w związku z ubieganiem się o dofinansowanie w ramach poddziałania FENX.10.02 Odbudowa uszkodzonej lub zniszczonej infrastruktury w zakresie budynków użyteczności publicznej (wg. wzoru*)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 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067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2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35EC9-FADB-5C47-DD61-8FA5C69FC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27198B0-D056-CF26-BA2B-BBF5ABA76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4444ADF-640A-A2D6-D783-16E94B6B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</a:t>
            </a:r>
            <a:b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WYMAGANE ZAŁACZNIKI (16-22)</a:t>
            </a: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FF8B1FA-7163-F410-5493-03F841A5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62A4734D-5FD5-E7B7-6428-4D02DC289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328136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40A52376-3B4F-7C48-33D9-299E28B62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219423"/>
              </p:ext>
            </p:extLst>
          </p:nvPr>
        </p:nvGraphicFramePr>
        <p:xfrm>
          <a:off x="809402" y="1403573"/>
          <a:ext cx="9289032" cy="441243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897352">
                  <a:extLst>
                    <a:ext uri="{9D8B030D-6E8A-4147-A177-3AD203B41FA5}">
                      <a16:colId xmlns:a16="http://schemas.microsoft.com/office/drawing/2014/main" val="3488238594"/>
                    </a:ext>
                  </a:extLst>
                </a:gridCol>
                <a:gridCol w="8391680">
                  <a:extLst>
                    <a:ext uri="{9D8B030D-6E8A-4147-A177-3AD203B41FA5}">
                      <a16:colId xmlns:a16="http://schemas.microsoft.com/office/drawing/2014/main" val="3910940575"/>
                    </a:ext>
                  </a:extLst>
                </a:gridCol>
              </a:tblGrid>
              <a:tr h="39185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Nr załącznika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Załącznik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736573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16.1 Audyt energetyczny ex-</a:t>
                      </a:r>
                      <a:r>
                        <a:rPr lang="pl-PL" sz="1200" kern="100" dirty="0" err="1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</a:t>
                      </a: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podsumowanie wyników obliczeń przeprowadzonych w audytach energetycznych wykonany dla wszystkich obiektów objętych projektem (wg wzoru zawartego w Załączniku nr 10 do Regulaminu Wyboru Projektów tj. Audyt energetyczny ex-</a:t>
                      </a:r>
                      <a:r>
                        <a:rPr lang="pl-PL" sz="1200" kern="100" dirty="0" err="1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</a:t>
                      </a: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podsumowanie wyników obliczeń przeprowadzonych w audytach energetycznych w ramach działania FENX.10.02 Efektywność energetyczna) (wg wzoru*)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16.2 Audyt/audyty energetyczne wykonane zgodnie z Rozporządzeniem Ministra Infrastruktury z dnia 17 marca 2009 r. w sprawie szczegółowego zakresu i formy audytu energetycznego oraz części audytu remontowego, wzorów kart audytów, a także algorytmu oceny opłacalności przedsięwzięcia termomodernizacyjnego z uwzględnieniem bilansu energii cieplnej, elektrycznej (jeśli dotyczy) oraz analizą zastosowania OZE.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766497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Porozumienie zawarte pomiędzy wnioskodawcą, a podmiotem, który jest upoważniony do ponoszenia wydatków kwalifikowanych w okresie wdrażania projektu (o ile dotyczy) – kopia</a:t>
                      </a:r>
                      <a:r>
                        <a:rPr lang="pl-PL" sz="1200" b="1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– OPCJONALNY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1127815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Oświadczenie dotyczące zakazu podwójnego finansowania (wg wzoru*)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621288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Oświadczenie o zachowaniu form komunikacji (wg wzoru*)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7955906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Oświadczenie o VAT (wg wzoru*)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292491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Klauzula informacyjna RODO (wg wzoru*) </a:t>
                      </a:r>
                      <a:r>
                        <a:rPr lang="pl-PL" sz="1200" b="1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WYMAGANY</a:t>
                      </a:r>
                      <a:endParaRPr lang="pl-PL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4030768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Procedury (tryb postępowania) wnioskodawcy w obszarze zawierania umów dla zadań objętych projektem do umów, do których nie stosuje się ustawy Prawo zamówień publicznych (wg wzoru*) – </a:t>
                      </a:r>
                      <a:r>
                        <a:rPr lang="pl-PL" sz="12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</a:t>
                      </a:r>
                      <a:endParaRPr lang="pl-P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039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375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4CCC6-5636-331E-1AEC-DCE7D7CDF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D232D1A-1FA7-40A9-8E53-F591AB0ADD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F3D3387-66A2-F9A9-5017-E45787CB2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</a:t>
            </a:r>
            <a:b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WYMAGANE ZAŁACZNIKI (23-25)</a:t>
            </a: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FF1593B-484B-3073-F3EA-2BED1CB56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C466BAC-DC5D-1834-8395-742556CA8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328136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A11D53A3-5941-5147-176E-011685CE1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761232"/>
              </p:ext>
            </p:extLst>
          </p:nvPr>
        </p:nvGraphicFramePr>
        <p:xfrm>
          <a:off x="809402" y="1403573"/>
          <a:ext cx="9289032" cy="320395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897352">
                  <a:extLst>
                    <a:ext uri="{9D8B030D-6E8A-4147-A177-3AD203B41FA5}">
                      <a16:colId xmlns:a16="http://schemas.microsoft.com/office/drawing/2014/main" val="3488238594"/>
                    </a:ext>
                  </a:extLst>
                </a:gridCol>
                <a:gridCol w="8391680">
                  <a:extLst>
                    <a:ext uri="{9D8B030D-6E8A-4147-A177-3AD203B41FA5}">
                      <a16:colId xmlns:a16="http://schemas.microsoft.com/office/drawing/2014/main" val="3910940575"/>
                    </a:ext>
                  </a:extLst>
                </a:gridCol>
              </a:tblGrid>
              <a:tr h="39185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Nr załącznika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Załącznik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736573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Kopia następujących dokumentów: </a:t>
                      </a: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OPCJONALNY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23.1 Prawomocne pozwolenie na budowę/zgłoszenie wraz z oświadczeniem, że organ administracji architektoniczno-budowlanej nie zgłosił sprzeciwu; 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23.2 Zgoda/opinia właściwego konserwatora zabytków na prowadzenie prac budowlanych;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23.3 Wyciąg z projektu budowlanego tzn. pierwsza strona, wstęp, opis projektu;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23.4 Umowa o poprawę efektywności energetycznej (EPC)/Oświadczenie o zrealizowaniu projektu w formule ESCO na podstawie umowy EPC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766497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Oświadczenie wnioskodawcy o niewystępowaniu na obiektach ujętych w przedsięwzięciu zwierząt objętych ochroną gatunkową na podstawie ustawy o ochronie przyrody z dnia 16 kwietnia 2004 r. z </a:t>
                      </a:r>
                      <a:r>
                        <a:rPr lang="pl-PL" sz="1100" kern="100" dirty="0" err="1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późn</a:t>
                      </a: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zm., ze szczególnym uwzględnieniem ptaków i nietoperzy wraz z przeprowadzoną inwentaryzacją. –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WYMAGANY 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1127815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pl-PL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Inne dokumenty, uznane za konieczne do złożenia przez wnioskodawcę (możliwość złożenia więcej niż jednego załącznika) </a:t>
                      </a:r>
                      <a:r>
                        <a:rPr lang="pl-PL" sz="1100" b="1" kern="100" dirty="0"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OPCJONALNY</a:t>
                      </a:r>
                      <a:endParaRPr lang="pl-P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585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84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Załącznik 11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Kluczowe  dokumenty naboru – niezbędne do przygotowania, oceny wniosku o dofinansowanie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</a:extLst>
          </p:cNvPr>
          <p:cNvSpPr txBox="1">
            <a:spLocks/>
          </p:cNvSpPr>
          <p:nvPr/>
        </p:nvSpPr>
        <p:spPr>
          <a:xfrm>
            <a:off x="2825626" y="1187549"/>
            <a:ext cx="6839074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400" b="1" dirty="0">
                <a:solidFill>
                  <a:srgbClr val="000000"/>
                </a:solidFill>
              </a:rPr>
              <a:t>Załącznik 11 </a:t>
            </a:r>
            <a:r>
              <a:rPr lang="pl-PL" sz="1400" dirty="0">
                <a:solidFill>
                  <a:srgbClr val="000000"/>
                </a:solidFill>
              </a:rPr>
              <a:t>– Oświadczenie OZE - treść;</a:t>
            </a: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6" name="Obraz 5" descr="Grafika przedstawia wzór oświadczenia wnioskodawcy dotyczącego instalacji OZE realizowanych w ramach projektu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5666" y="1580762"/>
            <a:ext cx="6212844" cy="48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22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25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Załącznik 4.1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Kluczowe  dokumenty naboru – niezbędne do przygotowania, oceny wniosku o dofinansowanie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</a:extLst>
          </p:cNvPr>
          <p:cNvSpPr txBox="1">
            <a:spLocks/>
          </p:cNvSpPr>
          <p:nvPr/>
        </p:nvSpPr>
        <p:spPr>
          <a:xfrm>
            <a:off x="2825626" y="1187549"/>
            <a:ext cx="6839074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400" b="1" dirty="0">
                <a:solidFill>
                  <a:srgbClr val="000000"/>
                </a:solidFill>
              </a:rPr>
              <a:t>Załącznik 4.1 </a:t>
            </a:r>
            <a:r>
              <a:rPr lang="pl-PL" sz="1400" dirty="0">
                <a:solidFill>
                  <a:srgbClr val="000000"/>
                </a:solidFill>
              </a:rPr>
              <a:t>– Oświadczenie o NATURA 2000 - treść;</a:t>
            </a: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2" name="Obraz 1" descr="Grafika przedstawia wzór oświadczenia wnioskodawcy dotyczącego obszarów Natura 2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244" y="1573097"/>
            <a:ext cx="5792008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18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26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Załącznik 9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Kluczowe  dokumenty naboru – niezbędne do przygotowania, oceny wniosku o dofinansowanie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</a:extLst>
          </p:cNvPr>
          <p:cNvSpPr txBox="1">
            <a:spLocks/>
          </p:cNvSpPr>
          <p:nvPr/>
        </p:nvSpPr>
        <p:spPr>
          <a:xfrm>
            <a:off x="2825626" y="1187549"/>
            <a:ext cx="3196524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400" b="1" dirty="0">
                <a:solidFill>
                  <a:srgbClr val="000000"/>
                </a:solidFill>
              </a:rPr>
              <a:t>Załącznik nr 9 </a:t>
            </a:r>
            <a:r>
              <a:rPr lang="pl-PL" sz="1400" dirty="0">
                <a:solidFill>
                  <a:srgbClr val="000000"/>
                </a:solidFill>
              </a:rPr>
              <a:t>- RAMOWY KATALOG  KOSZTÓW/WYDATKÓW KWALIFIKOWANYCH </a:t>
            </a:r>
            <a:r>
              <a:rPr lang="pl-PL" sz="1400" dirty="0"/>
              <a:t>Zawiera i określa: 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podstawowe definicje i pojęcia,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katalog Kosztów kwalifikowanych prac wynikających z opracowania audytu energetycznego ex-</a:t>
            </a:r>
            <a:r>
              <a:rPr lang="pl-PL" sz="1400" dirty="0" err="1"/>
              <a:t>ante</a:t>
            </a:r>
            <a:r>
              <a:rPr lang="pl-PL" sz="1400" dirty="0"/>
              <a:t>, 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zasady realizacji projektu zgodnie z zasadą DNSH, 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zasady określania zakresu rzeczowego nie wynikającego z audytu energetycznego (nie więcej niż 20% kosztów kwalifikowanych projektu). 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zasady realizacji termomodernizacji budynku w formule ESCO/EPC.</a:t>
            </a: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3" name="Obraz 2" descr="Grafika przedstawia wzór załącznika nr 9 do regulaminu wyboru projektó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2150" y="1043532"/>
            <a:ext cx="3575759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10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27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Załącznik 16.1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Kluczowe  dokumenty naboru – niezbędne do przygotowania, oceny wniosku o dofinansowanie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</a:extLst>
          </p:cNvPr>
          <p:cNvSpPr txBox="1">
            <a:spLocks/>
          </p:cNvSpPr>
          <p:nvPr/>
        </p:nvSpPr>
        <p:spPr>
          <a:xfrm>
            <a:off x="2825625" y="1187549"/>
            <a:ext cx="3498739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400" b="1" dirty="0">
                <a:solidFill>
                  <a:srgbClr val="000000"/>
                </a:solidFill>
              </a:rPr>
              <a:t>Załącznik 16.1 </a:t>
            </a:r>
            <a:r>
              <a:rPr lang="pl-PL" sz="1400" dirty="0">
                <a:solidFill>
                  <a:srgbClr val="000000"/>
                </a:solidFill>
              </a:rPr>
              <a:t>– Audyt ex-</a:t>
            </a:r>
            <a:r>
              <a:rPr lang="pl-PL" sz="1400" dirty="0" err="1">
                <a:solidFill>
                  <a:srgbClr val="000000"/>
                </a:solidFill>
              </a:rPr>
              <a:t>ante</a:t>
            </a:r>
            <a:r>
              <a:rPr lang="pl-PL" sz="1400" dirty="0">
                <a:solidFill>
                  <a:srgbClr val="000000"/>
                </a:solidFill>
              </a:rPr>
              <a:t>;</a:t>
            </a:r>
          </a:p>
          <a:p>
            <a:pPr marL="0" lvl="0" indent="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None/>
              <a:defRPr/>
            </a:pPr>
            <a:r>
              <a:rPr lang="pl-PL" sz="1400" dirty="0"/>
              <a:t>Zawiera i określa: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listę budynków będących przedmiotem projektu, 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karty budynkowe będące podsumowaniem wyniku przeprowadzenia audytu energetycznego dla każdego z budynków osobno z analizą stanu przed i po modernizacji, bilansów energii i zastosowanych rozwiązań usprawniających z uwzględnieniem kosztów </a:t>
            </a:r>
            <a:r>
              <a:rPr lang="pl-PL" sz="1400" dirty="0" err="1"/>
              <a:t>pozaaudytowych</a:t>
            </a:r>
            <a:r>
              <a:rPr lang="pl-PL" sz="1400" dirty="0"/>
              <a:t>, 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podsumowanie efektów ekologicznych i rzeczowych;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propozycja sprawozdania potwierdzającego realizację przedsięwzięcia zgodnie z DNSH.</a:t>
            </a: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2" name="Obraz 1" descr="Grafika przedstawia wzór załącznika 16.1 Audyt ex- ant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364" y="1066757"/>
            <a:ext cx="3263342" cy="574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5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Załącznik 12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Kluczowe  dokumenty naboru – niezbędne do przygotowania, oceny wniosku o dofinansowanie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</a:extLst>
          </p:cNvPr>
          <p:cNvSpPr txBox="1">
            <a:spLocks/>
          </p:cNvSpPr>
          <p:nvPr/>
        </p:nvSpPr>
        <p:spPr>
          <a:xfrm>
            <a:off x="2825626" y="1187549"/>
            <a:ext cx="2664296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400" b="1" dirty="0">
                <a:solidFill>
                  <a:srgbClr val="000000"/>
                </a:solidFill>
              </a:rPr>
              <a:t>Załącznik 12 </a:t>
            </a:r>
            <a:r>
              <a:rPr lang="pl-PL" sz="1400" dirty="0">
                <a:solidFill>
                  <a:srgbClr val="000000"/>
                </a:solidFill>
              </a:rPr>
              <a:t>- Część ekologiczno-techniczna;</a:t>
            </a:r>
          </a:p>
          <a:p>
            <a:pPr marL="0" lvl="0" indent="0">
              <a:buClr>
                <a:srgbClr val="003399"/>
              </a:buClr>
              <a:buNone/>
              <a:defRPr/>
            </a:pPr>
            <a:r>
              <a:rPr lang="pl-PL" sz="1400" dirty="0"/>
              <a:t>Zawiera i określa wszystkie informacje niezbędne do oceny względem kryteriów specyficznych obligatoryjnych oraz punktowych - w układzie uzgodnionych kryteriów specyficznych naboru.</a:t>
            </a: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2" name="Obraz 1" descr="Grafika przedstawia wzór załączn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1930" y="1043133"/>
            <a:ext cx="3927202" cy="573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932EF-F9B1-7464-4165-F2A3F940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A51B8D-8464-5B2B-5114-B091AFC66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29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8771770-282D-BBB4-07A3-078E9A28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7" y="311813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Wymó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posiadania dokumentacji potwierdzającej szkody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C31015E-A157-5EDC-FFD3-A390F1F2C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26505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Wymogi wobec projektów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15A4BBCB-99BB-5839-7475-A7978274EC59}"/>
              </a:ext>
            </a:extLst>
          </p:cNvPr>
          <p:cNvSpPr txBox="1">
            <a:spLocks/>
          </p:cNvSpPr>
          <p:nvPr/>
        </p:nvSpPr>
        <p:spPr>
          <a:xfrm>
            <a:off x="2770892" y="1224128"/>
            <a:ext cx="712879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Wymóg posiadania dokumentacji potwierdzającej szkody powstałe w skutek powodzi np.: raportu komisji/rzeczoznawcy/weryfikatora szkód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Sposób potwierdzania spełnienia warunku naboru: w Załączniku nr 12 - Część ekologiczno-techniczna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E1778FD0-53B9-EA4C-4058-AB0C4B203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2" name="Obraz 1" descr="Grafika przedstawia sposób potwierdzania spełnienia warunków naboru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706" y="2334194"/>
            <a:ext cx="5502625" cy="43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25525" y="360362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DA37B94-D69E-4778-362F-9CA42162589C}"/>
              </a:ext>
            </a:extLst>
          </p:cNvPr>
          <p:cNvSpPr txBox="1">
            <a:spLocks/>
          </p:cNvSpPr>
          <p:nvPr/>
        </p:nvSpPr>
        <p:spPr bwMode="auto">
          <a:xfrm>
            <a:off x="5525907" y="1169987"/>
            <a:ext cx="4805867" cy="575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pl-PL" sz="1600" dirty="0"/>
              <a:t>Najważniejsze informacje o naborze: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b="0" dirty="0"/>
              <a:t>Nabór o dofinansowanie przedsięwzięć w ramach działania FENX.10.02 na podstawie Porozumienia z dnia 4 lipca 2023 r. w sprawie realizacji programu </a:t>
            </a:r>
            <a:r>
              <a:rPr lang="pl-PL" sz="1200" b="0" dirty="0" err="1"/>
              <a:t>FEnIKS</a:t>
            </a:r>
            <a:r>
              <a:rPr lang="pl-PL" sz="1200" b="0" dirty="0"/>
              <a:t> pomiędzy </a:t>
            </a:r>
            <a:r>
              <a:rPr lang="pl-PL" sz="1200" b="0" dirty="0" err="1"/>
              <a:t>MKiŚ</a:t>
            </a:r>
            <a:r>
              <a:rPr lang="pl-PL" sz="1200" b="0" dirty="0"/>
              <a:t> i NFOŚiGW.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b="0" dirty="0"/>
              <a:t>Dotyczy </a:t>
            </a:r>
            <a:r>
              <a:rPr lang="pl-PL" sz="1200" dirty="0"/>
              <a:t>terenów objętych powodzią</a:t>
            </a:r>
            <a:r>
              <a:rPr lang="pl-PL" sz="1200" b="0" dirty="0"/>
              <a:t>, która miała miejsce w południowo–zachodniej Polsce we wrześniu 2024 r., w ramach programu operacyjnego </a:t>
            </a:r>
            <a:r>
              <a:rPr lang="pl-PL" sz="1200" b="0" dirty="0" err="1"/>
              <a:t>FEnIKS</a:t>
            </a:r>
            <a:r>
              <a:rPr lang="pl-PL" sz="1200" b="0" dirty="0"/>
              <a:t> określono dedykowane wsparcie na odbudowę obszarów nią dotkniętych.</a:t>
            </a:r>
          </a:p>
          <a:p>
            <a:pPr algn="just">
              <a:lnSpc>
                <a:spcPts val="1600"/>
              </a:lnSpc>
              <a:spcBef>
                <a:spcPts val="0"/>
              </a:spcBef>
              <a:buNone/>
            </a:pPr>
            <a:endParaRPr lang="pl-PL" sz="1200" b="0" dirty="0"/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b="0" dirty="0"/>
              <a:t>Nabór wniosków odbywa się w konkurencyjnym trybie:</a:t>
            </a:r>
          </a:p>
          <a:p>
            <a:pPr marL="342900" lvl="0" indent="-342900"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pl-PL" sz="1200" dirty="0"/>
              <a:t>otwartym ciągłym</a:t>
            </a:r>
            <a:r>
              <a:rPr lang="pl-PL" sz="1200" b="0" dirty="0"/>
              <a:t>;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b="0" dirty="0"/>
              <a:t>Początek naboru: </a:t>
            </a:r>
            <a:r>
              <a:rPr lang="pl-PL" sz="1200" dirty="0"/>
              <a:t>23.06.2025 r.</a:t>
            </a:r>
            <a:r>
              <a:rPr lang="pl-PL" sz="1200" b="0" dirty="0"/>
              <a:t> - koniec naboru: </a:t>
            </a:r>
            <a:r>
              <a:rPr lang="pl-PL" sz="1200" dirty="0"/>
              <a:t>31.12.2025 r </a:t>
            </a:r>
            <a:r>
              <a:rPr lang="pl-PL" sz="1200" b="0" dirty="0"/>
              <a:t>(godz. 15.00)</a:t>
            </a:r>
          </a:p>
          <a:p>
            <a:pPr marL="285750" indent="-285750">
              <a:lnSpc>
                <a:spcPct val="113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b="0" dirty="0"/>
              <a:t>Termin składania wniosku o dofinansowanie może, w uzgodnieniu z IP, zostać skrócony w przypadku znacznego przekroczenia dostępnej alokacji w złożonych wnioskach (przez znaczne przekroczenie dostępnej alokacji rozumie się złożenie wniosków, w których wnioskowane dofinansowanie przekracza dostępną alokację przynajmniej o 40%).</a:t>
            </a:r>
            <a:br>
              <a:rPr lang="pl-PL" sz="1200" b="0" dirty="0"/>
            </a:br>
            <a:endParaRPr lang="pl-PL" sz="1200" b="0" dirty="0"/>
          </a:p>
        </p:txBody>
      </p:sp>
      <p:pic>
        <p:nvPicPr>
          <p:cNvPr id="6" name="Symbol zastępczy zawartości 6" descr="Zdjęcia pokazujące polską przyrodę.">
            <a:extLst>
              <a:ext uri="{FF2B5EF4-FFF2-40B4-BE49-F238E27FC236}">
                <a16:creationId xmlns:a16="http://schemas.microsoft.com/office/drawing/2014/main" id="{152573FF-AFD6-67F2-92B5-01ECA4A7127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22105"/>
            <a:ext cx="5165907" cy="5759449"/>
          </a:xfrm>
        </p:spPr>
      </p:pic>
      <p:pic>
        <p:nvPicPr>
          <p:cNvPr id="3" name="Obraz 2" descr="Pięć ilustracji pokazujących polskie krajobrazy.">
            <a:extLst>
              <a:ext uri="{FF2B5EF4-FFF2-40B4-BE49-F238E27FC236}">
                <a16:creationId xmlns:a16="http://schemas.microsoft.com/office/drawing/2014/main" id="{FB583A0D-7E8D-591B-CDE4-2F127EAD3C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59629"/>
            <a:ext cx="6661371" cy="660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</a:t>
            </a:fld>
            <a:endParaRPr lang="pl-PL" altLang="pl-PL" dirty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932EF-F9B1-7464-4165-F2A3F940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A51B8D-8464-5B2B-5114-B091AFC66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8771770-282D-BBB4-07A3-078E9A28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7" y="311813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Przydatne linki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C31015E-A157-5EDC-FFD3-A390F1F2C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26505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Wymogi wobec projektów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15A4BBCB-99BB-5839-7475-A7978274EC59}"/>
              </a:ext>
            </a:extLst>
          </p:cNvPr>
          <p:cNvSpPr txBox="1">
            <a:spLocks/>
          </p:cNvSpPr>
          <p:nvPr/>
        </p:nvSpPr>
        <p:spPr>
          <a:xfrm>
            <a:off x="2770892" y="1224128"/>
            <a:ext cx="712879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Wymóg posiadania dokumentacji potwierdzającej szkody powstałe w skutek powodzi np.: raportu komisji/rzeczoznawcy/weryfikatora szkód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Przydatne linki: 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https://www.gunb.gov.pl/aktualnosc/ocena-stanu-technicznego-zalanych-budynkow-wykonywana-przez-nadzor-budowlany-szacowanie</a:t>
            </a: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l-PL" sz="14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E1778FD0-53B9-EA4C-4058-AB0C4B203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2" name="Obraz 1" descr="Zdjęcie przykładowej oceny stanu technicznego zalanych budynkó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0892" y="2813995"/>
            <a:ext cx="7179194" cy="2664295"/>
          </a:xfrm>
          <a:prstGeom prst="rect">
            <a:avLst/>
          </a:prstGeom>
        </p:spPr>
      </p:pic>
      <p:pic>
        <p:nvPicPr>
          <p:cNvPr id="3" name="Obraz 2" descr="Tabela do wpisywania wyniku oceny uszkodzeń budynku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9762" y="5646931"/>
            <a:ext cx="4321166" cy="10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92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932EF-F9B1-7464-4165-F2A3F940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A51B8D-8464-5B2B-5114-B091AFC66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31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8771770-282D-BBB4-07A3-078E9A28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7" y="311813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Link do strony GINB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C31015E-A157-5EDC-FFD3-A390F1F2C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26505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Wymogi wobec projektów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15A4BBCB-99BB-5839-7475-A7978274EC59}"/>
              </a:ext>
            </a:extLst>
          </p:cNvPr>
          <p:cNvSpPr txBox="1">
            <a:spLocks/>
          </p:cNvSpPr>
          <p:nvPr/>
        </p:nvSpPr>
        <p:spPr>
          <a:xfrm>
            <a:off x="2770892" y="1224128"/>
            <a:ext cx="712879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Wymóg posiadania dokumentacji potwierdzającej szkody powstałe w skutek powodzi np.: raportu komisji/rzeczoznawcy/weryfikatora szkód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Przydatne linki: 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https://www.gunb.gov.pl/strona/powodz-informacje-glownego-inspektora-nadzoru-budowlanego#</a:t>
            </a: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l-PL" sz="14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E1778FD0-53B9-EA4C-4058-AB0C4B203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5" name="Obraz 4" descr="ilustracja strony www na której znajdują się informacje Głównego Inspektora Nadzoru Budowlane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5939" y="3144994"/>
            <a:ext cx="5154252" cy="33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75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932EF-F9B1-7464-4165-F2A3F940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A51B8D-8464-5B2B-5114-B091AFC66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32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8771770-282D-BBB4-07A3-078E9A28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7" y="311813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Sposób potwierdzania spełnienia warunków naboru w zakładce karty budynkowe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C31015E-A157-5EDC-FFD3-A390F1F2C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26505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Wymogi wobec projektów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15A4BBCB-99BB-5839-7475-A7978274EC59}"/>
              </a:ext>
            </a:extLst>
          </p:cNvPr>
          <p:cNvSpPr txBox="1">
            <a:spLocks/>
          </p:cNvSpPr>
          <p:nvPr/>
        </p:nvSpPr>
        <p:spPr>
          <a:xfrm>
            <a:off x="2770892" y="1224128"/>
            <a:ext cx="712879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Wymóg posiadania dokumentacji potwierdzającej szkody powstałe w skutek powodzi np.: raportu komisji/rzeczoznawcy/weryfikatora szkód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Sposób potwierdzania spełnienia warunku naboru: w załączniku nr 16.1 – Audyt ex-</a:t>
            </a:r>
            <a:r>
              <a:rPr lang="pl-P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</a:t>
            </a: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zakładce: karty budynkowe: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E1778FD0-53B9-EA4C-4058-AB0C4B203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3" name="Obraz 2" descr="ilustracja karty budynkowe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433" y="2987749"/>
            <a:ext cx="7224079" cy="27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54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932EF-F9B1-7464-4165-F2A3F940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A51B8D-8464-5B2B-5114-B091AFC66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8771770-282D-BBB4-07A3-078E9A28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7" y="311813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Zgodność z zasadą DNSH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C31015E-A157-5EDC-FFD3-A390F1F2C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043533"/>
            <a:ext cx="1726505" cy="5653202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Wymogi wobec projektów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15A4BBCB-99BB-5839-7475-A7978274EC59}"/>
              </a:ext>
            </a:extLst>
          </p:cNvPr>
          <p:cNvSpPr txBox="1">
            <a:spLocks/>
          </p:cNvSpPr>
          <p:nvPr/>
        </p:nvSpPr>
        <p:spPr>
          <a:xfrm>
            <a:off x="2719442" y="1043533"/>
            <a:ext cx="7523007" cy="5653204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Projekty muszą być zgodne z zasadą DNSH – „nie czyń poważnych szkód” w rozumieniu art. 17 rozporządzenia (UE) nr 2020/852.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NFOŚiGW zaleca, aby dla inwestycji termomodernizacyjnych, w sposób dopasowany do docelowego scenariusza realizacyjnego, przyjęto do rozważenia przygotowanie i zobowiązanie projektantów/inspektorów nadzoru/wykonawców udokumentowania realizacji inwestycji zgodnie z zasadami DNSH na podstawie m.in. poniższych dokumentów:</a:t>
            </a:r>
          </a:p>
          <a:p>
            <a:pPr marL="0" indent="0">
              <a:lnSpc>
                <a:spcPct val="112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sporządzenie wykazu odpadów, które mogą powstać w związku z realizacją termomodernizacji budynku;</a:t>
            </a:r>
          </a:p>
          <a:p>
            <a:pPr marL="0" indent="0">
              <a:lnSpc>
                <a:spcPct val="112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przygotowanie audytu </a:t>
            </a:r>
            <a:r>
              <a:rPr lang="pl-P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przedrozbiórkowego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mającego na celu analizę jakościową i ilościową strumieni odpadów oraz określenie możliwości ich zagospodarowania;</a:t>
            </a:r>
          </a:p>
          <a:p>
            <a:pPr marL="0" indent="0">
              <a:lnSpc>
                <a:spcPct val="112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wszelkie działania mające na celu ograniczanie emisji hałasu, pyłu i innych substancji w trakcie robót budowlanych;</a:t>
            </a:r>
          </a:p>
          <a:p>
            <a:pPr marL="0" indent="0">
              <a:lnSpc>
                <a:spcPct val="112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stosowanie środków służących gospodarowaniu odpadów, zgodnie z hierarchią postępowania z odpadami w celu maksymalizacji wskaźnika (wagowo) odpadów budowlanych i rozbiórkowych innych niż niebezpieczne;</a:t>
            </a:r>
          </a:p>
          <a:p>
            <a:pPr marL="0" indent="0">
              <a:lnSpc>
                <a:spcPct val="112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wszelkie inne działania mające na celu realizację projektu zgodnie z zasadą DNSH, które wynikają z zakresu rzeczowego realizacji przedsięwzięcia i sytuacji zastanej oraz przepisów polskiego prawa w tym zakresie.</a:t>
            </a:r>
          </a:p>
          <a:p>
            <a:pPr marL="0" indent="0">
              <a:lnSpc>
                <a:spcPct val="112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Koszty związane z realizacją projektu zgodnie z zasadą DNSH zalicza się do kosztów kwalifikowanych.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l-PL" sz="14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E1778FD0-53B9-EA4C-4058-AB0C4B203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48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932EF-F9B1-7464-4165-F2A3F940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A51B8D-8464-5B2B-5114-B091AFC66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34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8771770-282D-BBB4-07A3-078E9A28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7" y="311813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Efektywność energetyczna projektu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C31015E-A157-5EDC-FFD3-A390F1F2C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26505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Wymogi wobec projektów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15A4BBCB-99BB-5839-7475-A7978274EC59}"/>
              </a:ext>
            </a:extLst>
          </p:cNvPr>
          <p:cNvSpPr txBox="1">
            <a:spLocks/>
          </p:cNvSpPr>
          <p:nvPr/>
        </p:nvSpPr>
        <p:spPr>
          <a:xfrm>
            <a:off x="2770892" y="1224128"/>
            <a:ext cx="712879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osiągnie łącznie efektywność energetyczną wszystkich </a:t>
            </a:r>
            <a:r>
              <a:rPr lang="pl-PL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termomodernizowanych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budynków o min. 20% (z wyjątkiem zabytków i projektów dotyczących wyłącznie źródła ciepła) w zakresie energii pierwotnej w stosunku do stanu istniejącego.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AutoNum type="arabicPeriod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rozwiązania związane z usuwaniem skutków powodzi;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AutoNum type="arabicPeriod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rozwiązania proekologicznie, realizujące szersze cele Europejskiego Zielonego Ładu, w tym strategii na rzecz Fali renowacji  np.: rozwiązania przyczyniające się do zwiększenia powierzchni zielonych, rozwój </a:t>
            </a:r>
            <a:r>
              <a:rPr lang="pl-P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elektromobilności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rozwiązania na rzecz gospodarki o obiegu zamkniętym, montaż urządzeń do magazynowania energii, montaż urządzeń służących cyfryzacji budynku;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AutoNum type="arabicPeriod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elementy związane z dostępnością infrastruktury. np.: prace związane z zapewnieniem osobom niepełnosprawnym dostępu do budynku (wykonanie pochylni, podjazdu lub zainstalowanie urządzeń technicznych zapewniających osobom niepełnosprawnym dostęp do budynku i na kondygnacje z pomieszczeniami użytkowymi, w tym montaż nowych wind energooszczędnych itp.). Inwestycje w budynkach użyteczności publicznej mogą uwzględniać działania dostosowawcze w zakresie przygotowania infrastruktury obiektu pod kątem odporności na zagrożenie użycia broni kinetycznej, jak i tzw. ABC.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l-PL" sz="14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E1778FD0-53B9-EA4C-4058-AB0C4B203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57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932EF-F9B1-7464-4165-F2A3F940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A51B8D-8464-5B2B-5114-B091AFC66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35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8771770-282D-BBB4-07A3-078E9A28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7" y="311813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Efektywność energetyczna projektu CD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C31015E-A157-5EDC-FFD3-A390F1F2C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26505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Wymogi wobec projektów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15A4BBCB-99BB-5839-7475-A7978274EC59}"/>
              </a:ext>
            </a:extLst>
          </p:cNvPr>
          <p:cNvSpPr txBox="1">
            <a:spLocks/>
          </p:cNvSpPr>
          <p:nvPr/>
        </p:nvSpPr>
        <p:spPr>
          <a:xfrm>
            <a:off x="2770892" y="1224128"/>
            <a:ext cx="712879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osiągnie łącznie efektywność energetyczną wszystkich </a:t>
            </a:r>
            <a:r>
              <a:rPr lang="pl-PL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termomodernizowanych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budynków o min. 20% (z wyjątkiem zabytków i projektów dotyczących wyłącznie źródła ciepła) w zakresie energii pierwotnej w stosunku do stanu istniejącego.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to są projekty tzw. „zabytkowe”? 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(rozumiane jest to jako, że wszystkie budynki – dotknięte powodzią, będące przedmiotem projektu są zabytkowe ( albo są obiektami zabytkowymi wpisanymi do Rejestru Zabytków, albo są obiektami zabytkowymi znajdującymi się w ewidencji wojewódzkiej albo są obiektami zabytkowymi znajdującymi się w ewidencji gminnej)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to są projekty dotyczące wyłącznie źródła ciepła?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rozumiane jest to jako, że wszystkie działania będące przedmiotem projektu dotyczą: naprawy/modernizacji/instalacji źródła ciepła wraz ze współpracującym OZE w budynkach dotkniętych powodzią)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Gdzie określamy rodzaj projektu?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W załączniku nr 12 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Część </a:t>
            </a:r>
            <a:r>
              <a:rPr lang="pl-P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ekologiczno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techniczna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l-PL" sz="14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400" b="1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E1778FD0-53B9-EA4C-4058-AB0C4B203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2" name="Obraz 1" descr="ilustracja przedstawiająca załącznik nr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424" y="4859957"/>
            <a:ext cx="350837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34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36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Strona tytułowa załącznika 16.1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Załącznik 16.1 – Audyt ex-</a:t>
            </a:r>
            <a:r>
              <a:rPr lang="pl-PL" sz="1600" b="1" dirty="0" err="1"/>
              <a:t>ante</a:t>
            </a:r>
            <a:r>
              <a:rPr lang="pl-PL" sz="1600" b="1" dirty="0"/>
              <a:t> – strona tytułowa 1/2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825626" y="1187548"/>
            <a:ext cx="7128792" cy="5509187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B050"/>
              </a:solidFill>
            </a:endParaRP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3" name="Obraz 2" descr="ilustracja pokazująca stronę tytułową załącznika nr 16.1 audyt ex-ant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646" y="1489433"/>
            <a:ext cx="5248845" cy="486883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064491" y="1691605"/>
            <a:ext cx="16101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Audyt energetyczny ex-</a:t>
            </a:r>
            <a:r>
              <a:rPr lang="pl-PL" sz="1200" b="1" dirty="0" err="1"/>
              <a:t>ante</a:t>
            </a:r>
            <a:r>
              <a:rPr lang="pl-PL" sz="1200" b="1" dirty="0"/>
              <a:t> i audyt energetyczny ex-post powinien być sporządzony przez osobę wpisaną do wykazu osób uprawnionych do sporządzania świadectw charakterystyki energetycznej, o którym mowa w art. 31 ust. 1 pkt 1 Ustawy o charakterystyce energetycznej budynków z 29 sierpnia 2014 r. z późn.zm. (tekst jednolity — obwieszczenie Marszałka Sejmu RP z dnia 23 lutego 2021 r.; Dz. U. 2021</a:t>
            </a:r>
          </a:p>
        </p:txBody>
      </p:sp>
    </p:spTree>
    <p:extLst>
      <p:ext uri="{BB962C8B-B14F-4D97-AF65-F5344CB8AC3E}">
        <p14:creationId xmlns:p14="http://schemas.microsoft.com/office/powerpoint/2010/main" val="911373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37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Strona tytułowa załącznika 16.1 – część 2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Załącznik 16.1 – Audyt ex-</a:t>
            </a:r>
            <a:r>
              <a:rPr lang="pl-PL" sz="1600" b="1" dirty="0" err="1"/>
              <a:t>ante</a:t>
            </a:r>
            <a:r>
              <a:rPr lang="pl-PL" sz="1600" b="1" dirty="0"/>
              <a:t> – strona tytułowa 2/2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825626" y="1187549"/>
            <a:ext cx="699306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B050"/>
              </a:solidFill>
            </a:endParaRP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3" name="Obraz 2" descr="ilustracja prezentująca drugą stronę załącznika 16.1 audyt ex - ant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674" y="1416956"/>
            <a:ext cx="6325483" cy="50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3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38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Karty budynkowe część 1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Załącznik 16.1 – Audyt ex-</a:t>
            </a:r>
            <a:r>
              <a:rPr lang="pl-PL" sz="1600" b="1" dirty="0" err="1"/>
              <a:t>ante</a:t>
            </a:r>
            <a:r>
              <a:rPr lang="pl-PL" sz="1600" b="1" dirty="0"/>
              <a:t> – Karty budynkowe 1/3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825626" y="1187549"/>
            <a:ext cx="699306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B050"/>
              </a:solidFill>
            </a:endParaRP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2" name="Obraz 1" descr="ilustracja pierwszej strony karty budynkowej z załącznika 16.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594" y="1150970"/>
            <a:ext cx="6324011" cy="54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20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39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Karty budynkowe część 2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Załącznik 16.1 – Audyt ex-</a:t>
            </a:r>
            <a:r>
              <a:rPr lang="pl-PL" sz="1600" b="1" dirty="0" err="1"/>
              <a:t>ante</a:t>
            </a:r>
            <a:r>
              <a:rPr lang="pl-PL" sz="1600" b="1" dirty="0"/>
              <a:t> – Karty budynkowe 2/3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825626" y="1187549"/>
            <a:ext cx="699306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B050"/>
              </a:solidFill>
            </a:endParaRPr>
          </a:p>
        </p:txBody>
      </p:sp>
      <p:pic>
        <p:nvPicPr>
          <p:cNvPr id="11" name="Obraz 10" descr="ilustracja drugiej strony karty budynkowej z załącznika 16.1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3" name="Obraz 2" descr="ilustracja drugiej strony karty budynkowej z załącznika 16.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123" y="1425570"/>
            <a:ext cx="6916067" cy="4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52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763DE-58C2-1AA4-4FE8-BAE7EC73B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1293B97-2748-6513-2AC1-F69F29EE7D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711E06BB-CED7-021A-A4E5-CAED5010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7" y="311813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D3C4C035-6A62-0160-01AC-5E8C9DADC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26505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Podstawowe parametry naboru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D91FF45B-6120-6BE3-3B4D-9088CE8CB81D}"/>
              </a:ext>
            </a:extLst>
          </p:cNvPr>
          <p:cNvSpPr txBox="1">
            <a:spLocks/>
          </p:cNvSpPr>
          <p:nvPr/>
        </p:nvSpPr>
        <p:spPr>
          <a:xfrm>
            <a:off x="2770892" y="1224128"/>
            <a:ext cx="712879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Ostateczni odbiorcy wsparcia to: 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administracja publiczna, 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instytucje nauki i edukacji, 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nstytucje ochrony zdrowia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pl-PL" sz="14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Realizacja projektu nie może wykraczać poza końcową datę okresu kwalifikowalności wydatków w </a:t>
            </a:r>
            <a:r>
              <a:rPr lang="pl-P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FEnIKS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2021-2027, tj. </a:t>
            </a: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31.12.2029 r.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Alokacja w naborze:</a:t>
            </a: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 środków unijnych, tj. Europejskiego Funduszu Rozwoju Regionalnego (EFRR):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295 </a:t>
            </a: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00 000,00  zł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Dofinansowanie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maksymalnie</a:t>
            </a: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95% wartości wydatków kwalifikowalnych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l-PL" sz="14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CCDB4F70-417F-4119-2B80-DC85030D8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17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40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Karty budynkowe część 3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Załącznik 16.1 – Audyt ex-</a:t>
            </a:r>
            <a:r>
              <a:rPr lang="pl-PL" sz="1600" b="1" dirty="0" err="1"/>
              <a:t>ante</a:t>
            </a:r>
            <a:r>
              <a:rPr lang="pl-PL" sz="1600" b="1" dirty="0"/>
              <a:t> – Karty budynkowe 2/3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825626" y="1187549"/>
            <a:ext cx="699306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B050"/>
              </a:solidFill>
            </a:endParaRP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2" name="Obraz 1" descr="ilustracja drugiej strony karty budynkowej z załącznika 16.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747" y="2483693"/>
            <a:ext cx="6920820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9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41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Najczęstsze błędy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Załącznik 16.1 – Audyt ex-</a:t>
            </a:r>
            <a:r>
              <a:rPr lang="pl-PL" sz="1600" b="1" dirty="0" err="1"/>
              <a:t>ante</a:t>
            </a:r>
            <a:r>
              <a:rPr lang="pl-PL" sz="1600" b="1" dirty="0"/>
              <a:t> – </a:t>
            </a:r>
            <a:r>
              <a:rPr lang="pl-PL" sz="1600" b="1" dirty="0">
                <a:solidFill>
                  <a:srgbClr val="C00000"/>
                </a:solidFill>
              </a:rPr>
              <a:t>Najczęstsze błędy powodujące wysyłanie wniosku do uzupełnienia: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</a:extLst>
          </p:cNvPr>
          <p:cNvSpPr txBox="1">
            <a:spLocks/>
          </p:cNvSpPr>
          <p:nvPr/>
        </p:nvSpPr>
        <p:spPr>
          <a:xfrm>
            <a:off x="2825626" y="1187549"/>
            <a:ext cx="699306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Brak pełnych bilansów energii cieplnej i elektrycznej (nawet gdy nie jest realizowane usprawnienie w zakresie energii elektrycznej np. na oświetlenie czy energię elektryczną pomocniczą)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Brak opisania wszystkich elementów budynku w standardzie przed modernizacją.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Przewymiarowane OZE i nieprawidłowe wykazywanie produkcji energii z PV. Przykładowo: niedopuszczalne jest wykazywanie większej produkcji OZE niż wykazane jest zapotrzebowanie budynku na jego systemy instalacyjne. Osobno wykazujemy zapotrzebowanie na energię elektryczną i w osobnym wierszu wykazujemy: w tym produkcja z OZE.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Błędne wykazywanie ogrzewania pompami ciepła w 100% jako OZE. W takim przypadku proponujemy wykazywać pracę pomp ciepła jako zapotrzebowanie na energię elektryczną.</a:t>
            </a:r>
          </a:p>
          <a:p>
            <a:pPr marL="342900" lvl="0" indent="-342900">
              <a:lnSpc>
                <a:spcPts val="2000"/>
              </a:lnSpc>
              <a:spcBef>
                <a:spcPts val="600"/>
              </a:spcBef>
              <a:buClr>
                <a:srgbClr val="003399"/>
              </a:buClr>
              <a:buAutoNum type="arabicPeriod"/>
              <a:defRPr/>
            </a:pPr>
            <a:r>
              <a:rPr lang="pl-PL" sz="1400" dirty="0"/>
              <a:t>Wypieranie ciepła sieciowego. W ramach projektu nie jest przewidziane wypieranie ciepła sieciowego (odłączanie się od sieci) o ile np. to nie wynika to bezpośrednio z warunków technicznych gestora sieci. Dopuszczalne jest stosowanie OZE wspierającego i optymalizującego np. zużycie ciepła na c.w.u. czy zastosowanie pomp ciepłą związanych z instalację wentylacji mechanicznej z odzyskiem ciepła i/lub chłodzenia</a:t>
            </a:r>
            <a:r>
              <a:rPr lang="pl-PL" sz="14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CA0E-64A4-FF05-B526-2562EDF3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79BA10-D9F8-5E54-A2B7-80E199412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42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EB3A1E7-8038-F824-9961-70F6BD37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Załącznik 13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5A0089C-B9F0-3F27-7BA4-1D919204F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Załącznik 13 –  Harmonogram realizacji projektu</a:t>
            </a:r>
          </a:p>
          <a:p>
            <a:pPr marL="0" indent="0" algn="ctr">
              <a:buNone/>
            </a:pPr>
            <a:r>
              <a:rPr lang="pl-PL" sz="1600" dirty="0"/>
              <a:t>Sugerujemy kierować się podpowiedziami zgodnie z przyjętą propozycją i podpowiedziami</a:t>
            </a:r>
          </a:p>
          <a:p>
            <a:pPr marL="0" indent="0" algn="ctr">
              <a:buNone/>
            </a:pPr>
            <a:endParaRPr lang="pl-PL" sz="1600" b="1" dirty="0"/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C2D816F2-EE1F-9A6D-ABD8-2F52AA623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825626" y="1187549"/>
            <a:ext cx="699306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3399"/>
              </a:buClr>
              <a:buNone/>
              <a:defRPr/>
            </a:pPr>
            <a:endParaRPr lang="pl-PL" sz="1600" dirty="0">
              <a:solidFill>
                <a:srgbClr val="00B050"/>
              </a:solidFill>
            </a:endParaRPr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1D5A4A1-E156-8C87-7CCA-25520F6A2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  <p:pic>
        <p:nvPicPr>
          <p:cNvPr id="3" name="Obraz 2" descr="ilustracja załącznika nr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650" y="1257573"/>
            <a:ext cx="6490028" cy="534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01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E7A5C-A7DB-104C-8D5D-409B603DC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1E5593-F258-FC2C-EA30-654E4321D8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43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AF9AE70D-7F0C-F4A9-44FE-30BC5898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434" y="103517"/>
            <a:ext cx="8640763" cy="1016480"/>
          </a:xfrm>
        </p:spPr>
        <p:txBody>
          <a:bodyPr/>
          <a:lstStyle/>
          <a:p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Przydatne linki i komunikacja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68B67CAA-7DC2-9232-A649-A2F9FC139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434" y="971525"/>
            <a:ext cx="1744961" cy="5688632"/>
          </a:xfrm>
          <a:solidFill>
            <a:srgbClr val="FFC000">
              <a:alpha val="81000"/>
            </a:srgbClr>
          </a:solidFill>
        </p:spPr>
        <p:txBody>
          <a:bodyPr/>
          <a:lstStyle/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r>
              <a:rPr lang="pl-PL" sz="1600" b="1" dirty="0"/>
              <a:t>Przydatne linki i komunikacja (1)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5544A032-C42B-4DF0-2FD9-D8471E804080}"/>
              </a:ext>
            </a:extLst>
          </p:cNvPr>
          <p:cNvSpPr txBox="1">
            <a:spLocks/>
          </p:cNvSpPr>
          <p:nvPr/>
        </p:nvSpPr>
        <p:spPr>
          <a:xfrm>
            <a:off x="2922887" y="971525"/>
            <a:ext cx="7103540" cy="5688632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1200"/>
              </a:spcBef>
            </a:pPr>
            <a:endParaRPr lang="pl-PL" sz="1600" dirty="0"/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pl-PL" sz="1600" dirty="0"/>
              <a:t>Ogłoszenie o naborze:</a:t>
            </a:r>
          </a:p>
          <a:p>
            <a:pPr marL="0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pl-PL" sz="1600" dirty="0">
                <a:hlinkClick r:id="rId6"/>
              </a:rPr>
              <a:t>FENX.10.02-IW.01-001/25 - Narodowy Fundusz Ochrony Środowiska i Gospodarki Wodnej - Portal Gov.pl</a:t>
            </a:r>
            <a:endParaRPr lang="pl-PL" sz="1600" dirty="0"/>
          </a:p>
          <a:p>
            <a:pPr marL="0" indent="0">
              <a:lnSpc>
                <a:spcPct val="114000"/>
              </a:lnSpc>
              <a:spcBef>
                <a:spcPts val="1200"/>
              </a:spcBef>
              <a:buNone/>
            </a:pPr>
            <a:endParaRPr lang="pl-PL" sz="1600" dirty="0"/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pl-PL" sz="1600" dirty="0"/>
              <a:t>Aplikacja do składania wniosków:</a:t>
            </a:r>
          </a:p>
          <a:p>
            <a:pPr marL="0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pl-PL" sz="1600" dirty="0">
                <a:hlinkClick r:id="rId7"/>
              </a:rPr>
              <a:t>https://wod.cst2021.gov.pl</a:t>
            </a:r>
            <a:endParaRPr lang="pl-PL" sz="1600" dirty="0"/>
          </a:p>
          <a:p>
            <a:pPr marL="0" indent="0">
              <a:lnSpc>
                <a:spcPct val="114000"/>
              </a:lnSpc>
              <a:spcBef>
                <a:spcPts val="1200"/>
              </a:spcBef>
              <a:buNone/>
            </a:pPr>
            <a:endParaRPr lang="pl-PL" sz="1600" dirty="0"/>
          </a:p>
          <a:p>
            <a:pPr marL="0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pl-PL" sz="1600" dirty="0"/>
              <a:t>Pytania dotyczące przygotowania wniosków w ramach naboru:</a:t>
            </a:r>
          </a:p>
          <a:p>
            <a:pPr marL="0" indent="0" algn="ctr">
              <a:lnSpc>
                <a:spcPct val="114000"/>
              </a:lnSpc>
              <a:spcBef>
                <a:spcPts val="1200"/>
              </a:spcBef>
              <a:buNone/>
            </a:pPr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FENX10.02_sekretariat@nfosigw.gov.pl</a:t>
            </a: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B2FCFAB-0605-FD69-D945-8AA328C33E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68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F8EA3-B958-4A14-E781-3B939D771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894CA2-C2CB-8A1E-38AC-E46FCB1388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2929665-4A26-919D-8242-18602742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434" y="103517"/>
            <a:ext cx="8640763" cy="1016480"/>
          </a:xfrm>
        </p:spPr>
        <p:txBody>
          <a:bodyPr/>
          <a:lstStyle/>
          <a:p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Przydatne linki i </a:t>
            </a:r>
            <a:r>
              <a:rPr lang="pl-PL" sz="1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komunikacja część 2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3963076-6AFA-F0A9-4C3C-E9BA8B575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434" y="971525"/>
            <a:ext cx="1744961" cy="5688632"/>
          </a:xfrm>
          <a:solidFill>
            <a:srgbClr val="FFC000">
              <a:alpha val="81000"/>
            </a:srgbClr>
          </a:solidFill>
        </p:spPr>
        <p:txBody>
          <a:bodyPr/>
          <a:lstStyle/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endParaRPr lang="pl-PL" sz="1600" b="1" dirty="0"/>
          </a:p>
          <a:p>
            <a:pPr marL="0" indent="0" algn="ctr">
              <a:lnSpc>
                <a:spcPts val="2000"/>
              </a:lnSpc>
              <a:spcBef>
                <a:spcPts val="600"/>
              </a:spcBef>
              <a:buNone/>
            </a:pPr>
            <a:r>
              <a:rPr lang="pl-PL" sz="1600" b="1" dirty="0"/>
              <a:t>Przydatne linki i komunikacja (2)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92DF8D96-D722-CD9C-70C3-D4EEE3CADAA4}"/>
              </a:ext>
            </a:extLst>
          </p:cNvPr>
          <p:cNvSpPr txBox="1">
            <a:spLocks/>
          </p:cNvSpPr>
          <p:nvPr/>
        </p:nvSpPr>
        <p:spPr>
          <a:xfrm>
            <a:off x="2922887" y="971525"/>
            <a:ext cx="7103540" cy="5688632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pl-PL" sz="1400" dirty="0"/>
              <a:t>Szkolenia do odtworzenia: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pl-PL" sz="1400" b="1" dirty="0"/>
              <a:t>Pomoc publiczna </a:t>
            </a:r>
            <a:r>
              <a:rPr lang="pl-PL" sz="1400" dirty="0"/>
              <a:t>– Małgorzata Głowacka, Wydział Pomocy Publicznej https://www.youtube.com/watch?v=kXZLlO0IQnQ  (od 2:34:30 do 3:08:40)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pl-PL" sz="1400" b="1" dirty="0"/>
              <a:t>System CST2021</a:t>
            </a:r>
            <a:r>
              <a:rPr lang="pl-PL" sz="1400" dirty="0"/>
              <a:t> jako platforma do obsługi projektów w perspektywie finansowej – Jolanta Borowska, Departament Informatyki, Zespół Analiz Biznesowych https://youtu.be/mPLpPHXRppQ?si=2cMsRGdBl7XzUBkv (od 2:43 do 2:58h)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pl-PL" sz="1400" b="1" dirty="0"/>
              <a:t>Interaktywne materiały edukacyjne dotyczące CST2021 dostępne są pod adresem</a:t>
            </a:r>
            <a:r>
              <a:rPr lang="pl-PL" sz="1400" dirty="0"/>
              <a:t>: https://instrukcje.cst2021.gov.pl/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pl-PL" sz="1400" b="1" dirty="0"/>
              <a:t>Dokumenty i zalecenia w zakresie udzielania zamówień </a:t>
            </a:r>
            <a:r>
              <a:rPr lang="pl-PL" sz="1400" dirty="0"/>
              <a:t>– Renata </a:t>
            </a:r>
            <a:r>
              <a:rPr lang="pl-PL" sz="1400" dirty="0" err="1"/>
              <a:t>Równicka</a:t>
            </a:r>
            <a:r>
              <a:rPr lang="pl-PL" sz="1400" dirty="0"/>
              <a:t> i Agnieszka Pietrasińska, Wydział Kontroli Zamówień i Nieprawidłowości 22.11.2024 r. - Szkolenie Dla Wnioskodawców FENX 01.04 (od 3.23 do 3.53)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pl-PL" sz="1400" b="1" dirty="0"/>
              <a:t>Zakres obowiązkowych działań informacyjno-promocyjnych </a:t>
            </a:r>
            <a:r>
              <a:rPr lang="pl-PL" sz="1400" dirty="0"/>
              <a:t>został omówiony w nagraniu: 22.11.2024 r. - Szkolenie Dla Wnioskodawców FENX 01.04 – bardzo prosimy o zapoznanie się z materiałem wideo rozpoczynającym się od 3:53 minuty.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F08D475-2D6E-7B32-6667-16D58F999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773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7308229"/>
            <a:ext cx="10691813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5C606A43-3DCD-DBFD-BEF8-A1F6A0EB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82" y="5075981"/>
            <a:ext cx="9433048" cy="553510"/>
          </a:xfrm>
        </p:spPr>
        <p:txBody>
          <a:bodyPr/>
          <a:lstStyle/>
          <a:p>
            <a:pPr algn="ctr" eaLnBrk="1" hangingPunct="1"/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Dziękuję za uwagę.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74755" name="Symbol zastępczy numeru slajdu 2" hidden="1">
            <a:extLst>
              <a:ext uri="{FF2B5EF4-FFF2-40B4-BE49-F238E27FC236}">
                <a16:creationId xmlns:a16="http://schemas.microsoft.com/office/drawing/2014/main" id="{21EEAE4B-6A9B-9FAD-8F55-1930A5D58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625B326-A187-4C68-A9E3-C464BC509609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45</a:t>
            </a:fld>
            <a:endParaRPr lang="pl-PL" altLang="pl-PL" dirty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C195F-DBB6-6B8A-71B0-49D08A424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7B816A5-1EBA-57D2-97D7-51472539C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E2B917E7-8547-0FE7-65BF-4CEB893BA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88" y="103517"/>
            <a:ext cx="8640763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Przedmiot wsparcia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892AF93-A7AD-7D0B-EF10-FDC77462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1880" y="755500"/>
            <a:ext cx="1744961" cy="5941235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Przedmiot wsparcia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31F7071A-6711-C266-674C-F3A5C6072312}"/>
              </a:ext>
            </a:extLst>
          </p:cNvPr>
          <p:cNvSpPr txBox="1">
            <a:spLocks/>
          </p:cNvSpPr>
          <p:nvPr/>
        </p:nvSpPr>
        <p:spPr>
          <a:xfrm>
            <a:off x="2876841" y="755501"/>
            <a:ext cx="7103540" cy="5941234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600" dirty="0"/>
              <a:t>Wsparcie przewidziane jest na odbudowę uszkodzonej lub zniszczonej infrastruktury (lub jej elementów) w zakresie budynków użyteczności publicznej. Dofinansowaniu będą podlegać działania w zakresie podniesienia efektywności energetycznej oraz przywracania funkcji użytkowych budynków poprzez m.in.: 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osuszanie budynków, ocieplenie obiektu, wykorzystanie technologii odzysku ciepła, przyłączenie do sieci ciepłowniczej, instalację nowych niskoemisyjnych lub odnawialnych źródeł ciepła lub energii elektrycznej na potrzeby własne, w tym magazynów energii i pomp ciepła, wymiany oświetlenia na bardziej energooszczędne, urządzeń umożliwiających indywidualne rozliczenie kosztów dostarczonego ciepła lub chłodu wyposażonych w funkcje zdalnego odczytu oraz zastosowanie systemów zarządzania energią w budynku (BMS), a także modernizację systemów wentylacji i klimatyzacji. Do wsparcia będą kwalifikować się inwestycje polegające na modernizacji/wymianie nieefektywnego źródła ciepła na nowe (w tym przyłączenie budynku do sieci ciepłowniczej) lub wymianę zalanego źródła ciepła (w tym przyłączenie do sieci ciepłowniczej)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4C311C8F-D496-21DE-E62E-B4697F392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59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CCD0D-B2D1-EBED-993C-947AD376B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E50733B-3CCA-DA7F-CA23-F0046CAF29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4FEC908F-BA6A-3521-528D-74F094F6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88" y="103517"/>
            <a:ext cx="8640763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Dodatkowe kwalifikowalne koszty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0CBA120C-79F0-8AF5-92C1-D59F26418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1880" y="755500"/>
            <a:ext cx="1744961" cy="5941235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Dodatkowe kwalifikowalne koszty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3DA5F9D6-15FA-5F38-FE22-EE39CC64346B}"/>
              </a:ext>
            </a:extLst>
          </p:cNvPr>
          <p:cNvSpPr txBox="1">
            <a:spLocks/>
          </p:cNvSpPr>
          <p:nvPr/>
        </p:nvSpPr>
        <p:spPr>
          <a:xfrm>
            <a:off x="2876841" y="755501"/>
            <a:ext cx="7103540" cy="5941234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sz="1600" dirty="0"/>
              <a:t>Możliwe jest również dofinasowanie kosztów: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600" dirty="0"/>
              <a:t>pośrednich – do 7% kosztów kwalifikowanych kosztów bezpośrednich w projekcie;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600" dirty="0"/>
              <a:t>wydatki związane z  obowiązkowymi działaniami informacyjno-promocyjnymi projektu, wynikające z warunków realizacji przedsięwzięcia dofinansowywanego ze środków funduszy europejskich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600" dirty="0"/>
              <a:t>koszty związane z elementami niewynikającymi z audytów energetycznych – </a:t>
            </a:r>
            <a:r>
              <a:rPr lang="pl-PL" sz="1600" b="1" dirty="0"/>
              <a:t>koszty związane z odbudową/przywracaniem funkcji w związku ze zniszczeniami po powodzi </a:t>
            </a:r>
            <a:r>
              <a:rPr lang="pl-PL" sz="1600" dirty="0"/>
              <a:t>oraz koszty realizujące szersze cele Europejskiego Zielonego Ładu, w tym strategii na rzecz Fali renowacji, np. zwiększenie powierzchni zielonych (zielone dachy, ściany), rozwój </a:t>
            </a:r>
            <a:r>
              <a:rPr lang="pl-PL" sz="1600" dirty="0" err="1"/>
              <a:t>elektromobilności</a:t>
            </a:r>
            <a:r>
              <a:rPr lang="pl-PL" sz="1600" dirty="0"/>
              <a:t>, rozwiązania na rzecz gospodarki o obiegu zamkniętym, infrastruktura związana z dostępnością, montaż urządzeń do magazynowania energii i służących cyfryzacji budynku kwalifikuje się </a:t>
            </a:r>
            <a:r>
              <a:rPr lang="pl-PL" sz="1600" b="1" dirty="0"/>
              <a:t>do wysokości nieprzekraczającej 20% kosztów kwalifikowanych przedsięwzięcia;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3C9F7584-E21F-6302-6E6E-73DCCDFF7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33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820811-8B46-69C9-08D7-85546BB828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3F70537-227B-523E-CE8D-D9CA52A6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Zasady finansowania projektu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970E4790-62A2-0B94-09D1-E50B68D96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Zasady finansowania projektu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FBC33B7A-0628-33DA-D912-ABBC29165255}"/>
              </a:ext>
            </a:extLst>
          </p:cNvPr>
          <p:cNvSpPr txBox="1">
            <a:spLocks/>
          </p:cNvSpPr>
          <p:nvPr/>
        </p:nvSpPr>
        <p:spPr>
          <a:xfrm>
            <a:off x="2897634" y="1187549"/>
            <a:ext cx="6921054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550" b="1" dirty="0"/>
          </a:p>
          <a:p>
            <a:pPr marL="0" indent="0" algn="ctr">
              <a:lnSpc>
                <a:spcPct val="114000"/>
              </a:lnSpc>
              <a:spcBef>
                <a:spcPts val="600"/>
              </a:spcBef>
              <a:buNone/>
            </a:pPr>
            <a:r>
              <a:rPr lang="pl-PL" b="1" dirty="0"/>
              <a:t>WAŻNE</a:t>
            </a:r>
          </a:p>
          <a:p>
            <a:pPr marL="0" indent="0" algn="ctr">
              <a:lnSpc>
                <a:spcPct val="114000"/>
              </a:lnSpc>
              <a:spcBef>
                <a:spcPts val="600"/>
              </a:spcBef>
              <a:buNone/>
            </a:pPr>
            <a:endParaRPr lang="pl-PL" sz="1550" dirty="0">
              <a:highlight>
                <a:srgbClr val="FFFF00"/>
              </a:highlight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sz="1550" dirty="0"/>
              <a:t>podatek od towarów i usług (VAT) jest kosztem kwalifikowanym tylko wówczas, gdy jest on faktycznie i ostatecznie ponoszony przez beneficjenta, a beneficjent nie ma prawnej możliwości odliczenia podatku naliczonego od podatku należnego w jakiejkolwiek części, zgodnie z przepisami ustawy o podatku od towarów i usług. Podatek VAT, który można odliczyć, nie może być uznany za kwalifikowany, nawet jeżeli nie został faktycznie odzyskany przez beneficjenta. Oznacza to, że w przypadkach, gdy beneficjent może odliczyć podatek VAT, ale rezygnuje z tej możliwości, podatek VAT nie jest kosztem kwalifikowanym.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B133112-6CFC-8F61-2993-E65912963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7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932EF-F9B1-7464-4165-F2A3F940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A51B8D-8464-5B2B-5114-B091AFC66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8771770-282D-BBB4-07A3-078E9A28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7" y="311813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Wymogi wobec projektów</a:t>
            </a:r>
            <a:endParaRPr lang="pl-PL" sz="1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C31015E-A157-5EDC-FFD3-A390F1F2C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26505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Wymogi wobec projektów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15A4BBCB-99BB-5839-7475-A7978274EC59}"/>
              </a:ext>
            </a:extLst>
          </p:cNvPr>
          <p:cNvSpPr txBox="1">
            <a:spLocks/>
          </p:cNvSpPr>
          <p:nvPr/>
        </p:nvSpPr>
        <p:spPr>
          <a:xfrm>
            <a:off x="2770892" y="1224128"/>
            <a:ext cx="7128792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Wymóg posiadania dokumentacji potwierdzającej szkody powstałe w skutek powodzi np.: raportu komisji/rzeczoznawcy/weryfikatora szkód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Posiadanie audytu energetycznego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Brak pomocy publicznej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Projekty muszą być zgodne z zasadą DNSH – „nie czyń poważnych szkód” w rozumieniu art. 17 rozporządzenia (UE) nr 2020/852.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osiągnie łącznie efektywność energetyczną wszystkich </a:t>
            </a:r>
            <a:r>
              <a:rPr lang="pl-PL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termomodernizowanych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budynków o min. 20% (z wyjątkiem zabytków i projektów dotyczących wyłącznie źródła ciepła) w zakresie energii pierwotnej w stosunku do stanu istniejącego.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l-PL" sz="14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pl-PL" sz="14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E1778FD0-53B9-EA4C-4058-AB0C4B203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77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820811-8B46-69C9-08D7-85546BB828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3F70537-227B-523E-CE8D-D9CA52A6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18" y="204514"/>
            <a:ext cx="8791575" cy="1016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efektywności energetycznej w budynkach użyteczności publicznej wraz z instalacją OZE - wsparcie dotacyjne dla uszkodzonej lub zniszczonej infrastruktury z obszarów poszkodowanych przez powódź Sposób wyliczenia kwoty dofinansowania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970E4790-62A2-0B94-09D1-E50B68D96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113" y="1187549"/>
            <a:ext cx="1798513" cy="5472608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endParaRPr lang="pl-PL" sz="1600" b="1" dirty="0"/>
          </a:p>
          <a:p>
            <a:pPr marL="0" indent="0" algn="ctr">
              <a:buNone/>
            </a:pPr>
            <a:r>
              <a:rPr lang="pl-PL" sz="1600" b="1" dirty="0"/>
              <a:t>Zasady finansowania projektu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FBC33B7A-0628-33DA-D912-ABBC29165255}"/>
              </a:ext>
            </a:extLst>
          </p:cNvPr>
          <p:cNvSpPr txBox="1">
            <a:spLocks/>
          </p:cNvSpPr>
          <p:nvPr/>
        </p:nvSpPr>
        <p:spPr>
          <a:xfrm>
            <a:off x="2823133" y="1154047"/>
            <a:ext cx="6921054" cy="547260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txBody>
          <a:bodyPr/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5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just">
              <a:buNone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Wsparcie udzielane jest w formie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dotacji ze środków </a:t>
            </a:r>
            <a:r>
              <a:rPr lang="pl-PL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Europejskiego Funduszu Rozwoju Regionalnego (od 95%)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lvl="0" indent="0" algn="just">
              <a:buNone/>
            </a:pP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just">
              <a:buNone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Sposób wyliczenia kwoty dofinansowania: </a:t>
            </a:r>
          </a:p>
          <a:p>
            <a:pPr marL="0" lvl="0" indent="0" algn="just">
              <a:buNone/>
            </a:pPr>
            <a:r>
              <a:rPr lang="pl-PL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 = 95% * KK</a:t>
            </a:r>
          </a:p>
          <a:p>
            <a:pPr marL="0" lvl="0" indent="0" algn="just">
              <a:buNone/>
            </a:pPr>
            <a:endParaRPr lang="pl-PL" sz="1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just">
              <a:buNone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gdzie</a:t>
            </a:r>
          </a:p>
          <a:p>
            <a:pPr marL="0" lvl="0" indent="0" algn="just">
              <a:buNone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 – maksymalna kwota dofinansowania (dotacji)</a:t>
            </a:r>
          </a:p>
          <a:p>
            <a:pPr marL="0" lvl="0" indent="0" algn="just">
              <a:buNone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KK – koszty kwalifikowane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pl-PL" sz="1550" b="1" dirty="0"/>
          </a:p>
        </p:txBody>
      </p:sp>
      <p:pic>
        <p:nvPicPr>
          <p:cNvPr id="11" name="Obraz 10" descr="Ciąg logotypów FENiKS, RP, Dofinansowane przez UE i NFOŚiGW">
            <a:extLst>
              <a:ext uri="{FF2B5EF4-FFF2-40B4-BE49-F238E27FC236}">
                <a16:creationId xmlns:a16="http://schemas.microsoft.com/office/drawing/2014/main" id="{8B133112-6CFC-8F61-2993-E65912963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13" y="6696736"/>
            <a:ext cx="666350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090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42</TotalTime>
  <Words>5844</Words>
  <Application>Microsoft Office PowerPoint</Application>
  <PresentationFormat>Niestandardowy</PresentationFormat>
  <Paragraphs>662</Paragraphs>
  <Slides>45</Slides>
  <Notes>41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1" baseType="lpstr">
      <vt:lpstr>Arial</vt:lpstr>
      <vt:lpstr>Calibri</vt:lpstr>
      <vt:lpstr>Open Sans</vt:lpstr>
      <vt:lpstr>Symbol</vt:lpstr>
      <vt:lpstr>Wingdings</vt:lpstr>
      <vt:lpstr>Motyw pakietu Office</vt:lpstr>
      <vt:lpstr>Slajd tytułowy</vt:lpstr>
      <vt:lpstr>Nabór: Poprawa efektywności energetycznej w budynkach użyteczności publicznej wraz z instalacją OZE - wsparcie dotacyjne dla uszkodzonej lub zniszczonej infrastruktury z obszarów poszkodowanych przez powódź.</vt:lpstr>
      <vt:lpstr>Najważniejsze informacje</vt:lpstr>
      <vt:lpstr>Poprawa efektywności energetycznej w budynkach użyteczności publicznej wraz z instalacją OZE - wsparcie dotacyjne dla uszkodzonej lub zniszczonej infrastruktury z obszarów poszkodowanych przez powódź</vt:lpstr>
      <vt:lpstr>Poprawa efektywności energetycznej w budynkach użyteczności publicznej wraz z instalacją OZE - wsparcie dotacyjne dla uszkodzonej lub zniszczonej infrastruktury z obszarów poszkodowanych przez powódź Przedmiot wsparcia</vt:lpstr>
      <vt:lpstr>Poprawa efektywności energetycznej w budynkach użyteczności publicznej wraz z instalacją OZE - wsparcie dotacyjne dla uszkodzonej lub zniszczonej infrastruktury z obszarów poszkodowanych przez powódź Dodatkowe kwalifikowalne koszty</vt:lpstr>
      <vt:lpstr>Poprawa efektywności energetycznej w budynkach użyteczności publicznej wraz z instalacją OZE - wsparcie dotacyjne dla uszkodzonej lub zniszczonej infrastruktury z obszarów poszkodowanych przez powódź Zasady finansowania projektu</vt:lpstr>
      <vt:lpstr>Poprawa efektywności energetycznej w budynkach użyteczności publicznej wraz z instalacją OZE - wsparcie dotacyjne dla uszkodzonej lub zniszczonej infrastruktury z obszarów poszkodowanych przez powódź Wymogi wobec projektów</vt:lpstr>
      <vt:lpstr>Poprawa efektywności energetycznej w budynkach użyteczności publicznej wraz z instalacją OZE - wsparcie dotacyjne dla uszkodzonej lub zniszczonej infrastruktury z obszarów poszkodowanych przez powódź Sposób wyliczenia kwoty dofinansowania</vt:lpstr>
      <vt:lpstr>Kryteria wyboru projektów –  działanie 10.2 </vt:lpstr>
      <vt:lpstr>Poprawa efektywności energetycznej w budynkach użyteczności publicznej wraz z instalacją OZE - wsparcie dotacyjne dla uszkodzonej lub zniszczonej infrastruktury z obszarów poszkodowanych przez powódź Kryteria horyzontalne</vt:lpstr>
      <vt:lpstr>Poprawa efektywności energetycznej w budynkach użyteczności publicznej wraz z instalacją OZE - wsparcie dotacyjne dla uszkodzonej lub zniszczonej infrastruktury z obszarów poszkodowanych przez powódź Horyzontalne kryteria rankingujące</vt:lpstr>
      <vt:lpstr>Kryteria specyficzne obligatoryjne (1)</vt:lpstr>
      <vt:lpstr>Kryteria specyficzne obligatoryjne (2)</vt:lpstr>
      <vt:lpstr>Kryteria specyficzne rankingujące (1)</vt:lpstr>
      <vt:lpstr>Kryteria specyficzne rankingujące (2)</vt:lpstr>
      <vt:lpstr>Poprawa efektywności energetycznej w budynkach użyteczności publicznej wraz z instalacją OZE - wsparcie dotacyjne dla uszkodzonej lub zniszczonej infrastruktury z obszarów poszkodowanych przez powódź Usprawnienia</vt:lpstr>
      <vt:lpstr>Poprawa efektywności energetycznej w budynkach użyteczności publicznej wraz z instalacją OZE - wsparcie dotacyjne dla uszkodzonej lub zniszczonej infrastruktury z obszarów poszkodowanych przez powódź WYMAGANE ZAŁĄCZNIKI</vt:lpstr>
      <vt:lpstr>Poprawa efektywności energetycznej w budynkach użyteczności publicznej wraz z instalacją OZE - wsparcie dotacyjne dla uszkodzonej lub zniszczonej infrastruktury z obszarów poszkodowanych przez powódź WYMAGANE ZAŁACZNIKI</vt:lpstr>
      <vt:lpstr>Poprawa efektywności energetycznej w budynkach użyteczności publicznej wraz z instalacją OZE - wsparcie dotacyjne dla uszkodzonej lub zniszczonej infrastruktury z obszarów poszkodowanych przez powódź  WYMAGANE ZAŁACZNIKI</vt:lpstr>
      <vt:lpstr>Poprawa efektywności energetycznej w budynkach użyteczności publicznej wraz z instalacją OZE - wsparcie dotacyjne dla uszkodzonej lub zniszczonej infrastruktury z obszarów poszkodowanych przez powódź WYMAGANE ZAŁACZNIKI (9-15)</vt:lpstr>
      <vt:lpstr>Poprawa efektywności energetycznej w budynkach użyteczności publicznej wraz z instalacją OZE - wsparcie dotacyjne dla uszkodzonej lub zniszczonej infrastruktury z obszarów poszkodowanych przez powódź WYMAGANE ZAŁACZNIKI (16-22)</vt:lpstr>
      <vt:lpstr>Poprawa efektywności energetycznej w budynkach użyteczności publicznej wraz z instalacją OZE - wsparcie dotacyjne dla uszkodzonej lub zniszczonej infrastruktury z obszarów poszkodowanych przez powódź WYMAGANE ZAŁACZNIKI (23-25)</vt:lpstr>
      <vt:lpstr>Poprawa efektywności energetycznej w budynkach użyteczności publicznej wraz z instalacją OZE - wsparcie dotacyjne dla uszkodzonej lub zniszczonej infrastruktury z obszarów poszkodowanych przez powódź Załącznik 11</vt:lpstr>
      <vt:lpstr>Poprawa efektywności energetycznej w budynkach użyteczności publicznej wraz z instalacją OZE - wsparcie dotacyjne dla uszkodzonej lub zniszczonej infrastruktury z obszarów poszkodowanych przez powódź Załącznik 4.1</vt:lpstr>
      <vt:lpstr>Poprawa efektywności energetycznej w budynkach użyteczności publicznej wraz z instalacją OZE - wsparcie dotacyjne dla uszkodzonej lub zniszczonej infrastruktury z obszarów poszkodowanych przez powódź Załącznik 9</vt:lpstr>
      <vt:lpstr>Poprawa efektywności energetycznej w budynkach użyteczności publicznej wraz z instalacją OZE - wsparcie dotacyjne dla uszkodzonej lub zniszczonej infrastruktury z obszarów poszkodowanych przez powódź Załącznik 16.1</vt:lpstr>
      <vt:lpstr>Poprawa efektywności energetycznej w budynkach użyteczności publicznej wraz z instalacją OZE - wsparcie dotacyjne dla uszkodzonej lub zniszczonej infrastruktury z obszarów poszkodowanych przez powódź Załącznik 12</vt:lpstr>
      <vt:lpstr>Poprawa efektywności energetycznej w budynkach użyteczności publicznej wraz z instalacją OZE - wsparcie dotacyjne dla uszkodzonej lub zniszczonej infrastruktury z obszarów poszkodowanych przez powódź Wymóg posiadania dokumentacji potwierdzającej szkody</vt:lpstr>
      <vt:lpstr>Poprawa efektywności energetycznej w budynkach użyteczności publicznej wraz z instalacją OZE - wsparcie dotacyjne dla uszkodzonej lub zniszczonej infrastruktury z obszarów poszkodowanych przez powódź Przydatne linki</vt:lpstr>
      <vt:lpstr>Poprawa efektywności energetycznej w budynkach użyteczności publicznej wraz z instalacją OZE - wsparcie dotacyjne dla uszkodzonej lub zniszczonej infrastruktury z obszarów poszkodowanych przez powódź Link do strony GINB</vt:lpstr>
      <vt:lpstr>Poprawa efektywności energetycznej w budynkach użyteczności publicznej wraz z instalacją OZE - wsparcie dotacyjne dla uszkodzonej lub zniszczonej infrastruktury z obszarów poszkodowanych przez powódź Sposób potwierdzania spełnienia warunków naboru w zakładce karty budynkowe</vt:lpstr>
      <vt:lpstr>Poprawa efektywności energetycznej w budynkach użyteczności publicznej wraz z instalacją OZE - wsparcie dotacyjne dla uszkodzonej lub zniszczonej infrastruktury z obszarów poszkodowanych przez powódź Zgodność z zasadą DNSH</vt:lpstr>
      <vt:lpstr>Poprawa efektywności energetycznej w budynkach użyteczności publicznej wraz z instalacją OZE - wsparcie dotacyjne dla uszkodzonej lub zniszczonej infrastruktury z obszarów poszkodowanych przez powódź Efektywność energetyczna projektu</vt:lpstr>
      <vt:lpstr>Poprawa efektywności energetycznej w budynkach użyteczności publicznej wraz z instalacją OZE - wsparcie dotacyjne dla uszkodzonej lub zniszczonej infrastruktury z obszarów poszkodowanych przez powódź Efektywność energetyczna projektu CD</vt:lpstr>
      <vt:lpstr>Poprawa efektywności energetycznej w budynkach użyteczności publicznej wraz z instalacją OZE - wsparcie dotacyjne dla uszkodzonej lub zniszczonej infrastruktury z obszarów poszkodowanych przez powódź Strona tytułowa załącznika 16.1</vt:lpstr>
      <vt:lpstr>Poprawa efektywności energetycznej w budynkach użyteczności publicznej wraz z instalacją OZE - wsparcie dotacyjne dla uszkodzonej lub zniszczonej infrastruktury z obszarów poszkodowanych przez powódź Strona tytułowa załącznika 16.1 – część 2</vt:lpstr>
      <vt:lpstr>Poprawa efektywności energetycznej w budynkach użyteczności publicznej wraz z instalacją OZE - wsparcie dotacyjne dla uszkodzonej lub zniszczonej infrastruktury z obszarów poszkodowanych przez powódź Karty budynkowe część 1</vt:lpstr>
      <vt:lpstr>Poprawa efektywności energetycznej w budynkach użyteczności publicznej wraz z instalacją OZE - wsparcie dotacyjne dla uszkodzonej lub zniszczonej infrastruktury z obszarów poszkodowanych przez powódź Karty budynkowe część 2</vt:lpstr>
      <vt:lpstr>Poprawa efektywności energetycznej w budynkach użyteczności publicznej wraz z instalacją OZE - wsparcie dotacyjne dla uszkodzonej lub zniszczonej infrastruktury z obszarów poszkodowanych przez powódź Karty budynkowe część 3</vt:lpstr>
      <vt:lpstr>Poprawa efektywności energetycznej w budynkach użyteczności publicznej wraz z instalacją OZE - wsparcie dotacyjne dla uszkodzonej lub zniszczonej infrastruktury z obszarów poszkodowanych przez powódź Najczęstsze błędy</vt:lpstr>
      <vt:lpstr>Poprawa efektywności energetycznej w budynkach użyteczności publicznej wraz z instalacją OZE - wsparcie dotacyjne dla uszkodzonej lub zniszczonej infrastruktury z obszarów poszkodowanych przez powódź Załącznik 13</vt:lpstr>
      <vt:lpstr>Poprawa efektywności energetycznej w budynkach użyteczności publicznej wraz z instalacją OZE - wsparcie dotacyjne dla uszkodzonej lub zniszczonej infrastruktury z obszarów poszkodowanych przez powódź Przydatne linki i komunikacja</vt:lpstr>
      <vt:lpstr>Poprawa efektywności energetycznej w budynkach użyteczności publicznej wraz z instalacją OZE - wsparcie dotacyjne dla uszkodzonej lub zniszczonej infrastruktury z obszarów poszkodowanych przez powódź Przydatne linki i komunikacja część 2</vt:lpstr>
      <vt:lpstr>Dziękuję za uwagę.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10.2_szkolenie final_08.07.2025_budynki_powodz</dc:title>
  <dc:creator>Cendrowska Anna</dc:creator>
  <cp:lastModifiedBy>Cendrowska Anna</cp:lastModifiedBy>
  <cp:revision>1</cp:revision>
  <dcterms:created xsi:type="dcterms:W3CDTF">2023-09-15T11:09:44Z</dcterms:created>
  <dcterms:modified xsi:type="dcterms:W3CDTF">2025-07-18T13:22:11Z</dcterms:modified>
</cp:coreProperties>
</file>