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48" r:id="rId4"/>
  </p:sldMasterIdLst>
  <p:sldIdLst>
    <p:sldId id="256" r:id="rId5"/>
    <p:sldId id="259" r:id="rId6"/>
    <p:sldId id="260" r:id="rId7"/>
    <p:sldId id="261" r:id="rId8"/>
    <p:sldId id="258" r:id="rId9"/>
  </p:sldIdLst>
  <p:sldSz cx="12192000" cy="6858000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25E0C2B-4B6E-4611-8BCC-C83A54F487F5}" v="96" dt="2020-05-05T13:54:42.432"/>
    <p1510:client id="{0B5EB86F-DE86-4DA9-95B2-3F3907BA089F}" v="170" dt="2020-05-05T13:50:24.036"/>
    <p1510:client id="{6FE65F89-7346-41C6-A948-A49576AAC4BA}" v="12" dt="2020-05-05T13:50:48.212"/>
    <p1510:client id="{D632AA55-48DC-475B-B4D0-304271DA107A}" v="4" dt="2020-05-05T13:50:36.32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228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26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5" Type="http://schemas.microsoft.com/office/2016/11/relationships/changesInfo" Target="changesInfos/changesInfo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odlewski Marcin (Britenet)" userId="S::m.godlewski@mc.gov.pl::930c73a9-afe2-4d6f-a9bf-ab7250a92d83" providerId="AD" clId="Web-{D632AA55-48DC-475B-B4D0-304271DA107A}"/>
    <pc:docChg chg="modSld">
      <pc:chgData name="Godlewski Marcin (Britenet)" userId="S::m.godlewski@mc.gov.pl::930c73a9-afe2-4d6f-a9bf-ab7250a92d83" providerId="AD" clId="Web-{D632AA55-48DC-475B-B4D0-304271DA107A}" dt="2020-05-05T13:50:36.321" v="3"/>
      <pc:docMkLst>
        <pc:docMk/>
      </pc:docMkLst>
      <pc:sldChg chg="delSp modSp">
        <pc:chgData name="Godlewski Marcin (Britenet)" userId="S::m.godlewski@mc.gov.pl::930c73a9-afe2-4d6f-a9bf-ab7250a92d83" providerId="AD" clId="Web-{D632AA55-48DC-475B-B4D0-304271DA107A}" dt="2020-05-05T13:50:36.321" v="3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D632AA55-48DC-475B-B4D0-304271DA107A}" dt="2020-05-05T13:50:33.992" v="1"/>
          <ac:spMkLst>
            <pc:docMk/>
            <pc:sldMk cId="3598284323" sldId="256"/>
            <ac:spMk id="41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D632AA55-48DC-475B-B4D0-304271DA107A}" dt="2020-05-05T13:50:33.274" v="0"/>
          <ac:spMkLst>
            <pc:docMk/>
            <pc:sldMk cId="3598284323" sldId="256"/>
            <ac:spMk id="59" creationId="{00000000-0000-0000-0000-000000000000}"/>
          </ac:spMkLst>
        </pc:sp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6.321" v="3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D632AA55-48DC-475B-B4D0-304271DA107A}" dt="2020-05-05T13:50:33.992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D632AA55-48DC-475B-B4D0-304271DA107A}" dt="2020-05-05T13:50:35.164" v="2"/>
          <ac:cxnSpMkLst>
            <pc:docMk/>
            <pc:sldMk cId="3598284323" sldId="256"/>
            <ac:cxnSpMk id="65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B5EB86F-DE86-4DA9-95B2-3F3907BA089F}"/>
    <pc:docChg chg="addSld modSld">
      <pc:chgData name="Godlewski Marcin (Britenet)" userId="S::m.godlewski@mc.gov.pl::930c73a9-afe2-4d6f-a9bf-ab7250a92d83" providerId="AD" clId="Web-{0B5EB86F-DE86-4DA9-95B2-3F3907BA089F}" dt="2020-05-05T13:50:24.036" v="168"/>
      <pc:docMkLst>
        <pc:docMk/>
      </pc:docMkLst>
      <pc:sldChg chg="addSp delSp modSp mod setBg">
        <pc:chgData name="Godlewski Marcin (Britenet)" userId="S::m.godlewski@mc.gov.pl::930c73a9-afe2-4d6f-a9bf-ab7250a92d83" providerId="AD" clId="Web-{0B5EB86F-DE86-4DA9-95B2-3F3907BA089F}" dt="2020-05-05T13:50:24.036" v="168"/>
        <pc:sldMkLst>
          <pc:docMk/>
          <pc:sldMk cId="3598284323" sldId="256"/>
        </pc:sldMkLst>
        <pc:spChg chg="del mod">
          <ac:chgData name="Godlewski Marcin (Britenet)" userId="S::m.godlewski@mc.gov.pl::930c73a9-afe2-4d6f-a9bf-ab7250a92d83" providerId="AD" clId="Web-{0B5EB86F-DE86-4DA9-95B2-3F3907BA089F}" dt="2020-05-05T13:50:09.583" v="153"/>
          <ac:spMkLst>
            <pc:docMk/>
            <pc:sldMk cId="3598284323" sldId="256"/>
            <ac:spMk id="4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5.692" v="149"/>
          <ac:spMkLst>
            <pc:docMk/>
            <pc:sldMk cId="3598284323" sldId="256"/>
            <ac:spMk id="1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21.083" v="166"/>
          <ac:spMkLst>
            <pc:docMk/>
            <pc:sldMk cId="3598284323" sldId="256"/>
            <ac:spMk id="1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06.973" v="150"/>
          <ac:spMkLst>
            <pc:docMk/>
            <pc:sldMk cId="3598284323" sldId="256"/>
            <ac:spMk id="1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374" v="63" actId="1076"/>
          <ac:spMkLst>
            <pc:docMk/>
            <pc:sldMk cId="3598284323" sldId="256"/>
            <ac:spMk id="22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6.411" v="161"/>
          <ac:spMkLst>
            <pc:docMk/>
            <pc:sldMk cId="3598284323" sldId="256"/>
            <ac:spMk id="32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49" v="61" actId="1076"/>
          <ac:spMkLst>
            <pc:docMk/>
            <pc:sldMk cId="3598284323" sldId="256"/>
            <ac:spMk id="41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35.894" v="146" actId="1076"/>
          <ac:spMkLst>
            <pc:docMk/>
            <pc:sldMk cId="3598284323" sldId="256"/>
            <ac:spMk id="4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38.202" v="60" actId="1076"/>
          <ac:spMkLst>
            <pc:docMk/>
            <pc:sldMk cId="3598284323" sldId="256"/>
            <ac:spMk id="4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5.123" v="42" actId="1076"/>
          <ac:spMkLst>
            <pc:docMk/>
            <pc:sldMk cId="3598284323" sldId="256"/>
            <ac:spMk id="4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39:36.920" v="43" actId="1076"/>
          <ac:spMkLst>
            <pc:docMk/>
            <pc:sldMk cId="3598284323" sldId="256"/>
            <ac:spMk id="50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4.583" v="159"/>
          <ac:spMkLst>
            <pc:docMk/>
            <pc:sldMk cId="3598284323" sldId="256"/>
            <ac:spMk id="51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37:31.091" v="10"/>
          <ac:spMkLst>
            <pc:docMk/>
            <pc:sldMk cId="3598284323" sldId="256"/>
            <ac:spMk id="53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1.296" v="62" actId="1076"/>
          <ac:spMkLst>
            <pc:docMk/>
            <pc:sldMk cId="3598284323" sldId="256"/>
            <ac:spMk id="57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43.253" v="147" actId="1076"/>
          <ac:spMkLst>
            <pc:docMk/>
            <pc:sldMk cId="3598284323" sldId="256"/>
            <ac:spMk id="5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3.630" v="158"/>
          <ac:spMkLst>
            <pc:docMk/>
            <pc:sldMk cId="3598284323" sldId="256"/>
            <ac:spMk id="63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1.427" v="155"/>
          <ac:spMkLst>
            <pc:docMk/>
            <pc:sldMk cId="3598284323" sldId="256"/>
            <ac:spMk id="66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0:47.452" v="64" actId="1076"/>
          <ac:spMkLst>
            <pc:docMk/>
            <pc:sldMk cId="3598284323" sldId="256"/>
            <ac:spMk id="74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7:15.940" v="137" actId="1076"/>
          <ac:spMkLst>
            <pc:docMk/>
            <pc:sldMk cId="3598284323" sldId="256"/>
            <ac:spMk id="79" creationId="{00000000-0000-0000-0000-000000000000}"/>
          </ac:spMkLst>
        </pc:spChg>
        <pc:spChg chg="del mod">
          <ac:chgData name="Godlewski Marcin (Britenet)" userId="S::m.godlewski@mc.gov.pl::930c73a9-afe2-4d6f-a9bf-ab7250a92d83" providerId="AD" clId="Web-{0B5EB86F-DE86-4DA9-95B2-3F3907BA089F}" dt="2020-05-05T13:50:15.614" v="160"/>
          <ac:spMkLst>
            <pc:docMk/>
            <pc:sldMk cId="3598284323" sldId="256"/>
            <ac:spMk id="80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B5EB86F-DE86-4DA9-95B2-3F3907BA089F}" dt="2020-05-05T13:43:33.063" v="98" actId="20577"/>
          <ac:spMkLst>
            <pc:docMk/>
            <pc:sldMk cId="3598284323" sldId="256"/>
            <ac:spMk id="108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0B5EB86F-DE86-4DA9-95B2-3F3907BA089F}" dt="2020-05-05T13:50:08.708" v="152"/>
          <ac:cxnSpMkLst>
            <pc:docMk/>
            <pc:sldMk cId="3598284323" sldId="256"/>
            <ac:cxnSpMk id="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8.911" v="164"/>
          <ac:cxnSpMkLst>
            <pc:docMk/>
            <pc:sldMk cId="3598284323" sldId="256"/>
            <ac:cxnSpMk id="1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07.864" v="151"/>
          <ac:cxnSpMkLst>
            <pc:docMk/>
            <pc:sldMk cId="3598284323" sldId="256"/>
            <ac:cxnSpMk id="2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452" v="64" actId="1076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2.817" v="167"/>
          <ac:cxnSpMkLst>
            <pc:docMk/>
            <pc:sldMk cId="3598284323" sldId="256"/>
            <ac:cxnSpMk id="4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7"/>
          <ac:cxnSpMkLst>
            <pc:docMk/>
            <pc:sldMk cId="3598284323" sldId="256"/>
            <ac:cxnSpMk id="4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739" v="163"/>
          <ac:cxnSpMkLst>
            <pc:docMk/>
            <pc:sldMk cId="3598284323" sldId="256"/>
            <ac:cxnSpMk id="46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9.802" v="165"/>
          <ac:cxnSpMkLst>
            <pc:docMk/>
            <pc:sldMk cId="3598284323" sldId="256"/>
            <ac:cxnSpMk id="4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2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7.374" v="63" actId="1076"/>
          <ac:cxnSpMkLst>
            <pc:docMk/>
            <pc:sldMk cId="3598284323" sldId="256"/>
            <ac:cxnSpMk id="5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0:41.296" v="62" actId="1076"/>
          <ac:cxnSpMkLst>
            <pc:docMk/>
            <pc:sldMk cId="3598284323" sldId="256"/>
            <ac:cxnSpMk id="5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4.583" v="159"/>
          <ac:cxnSpMkLst>
            <pc:docMk/>
            <pc:sldMk cId="3598284323" sldId="256"/>
            <ac:cxnSpMk id="56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58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0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1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24.036" v="168"/>
          <ac:cxnSpMkLst>
            <pc:docMk/>
            <pc:sldMk cId="3598284323" sldId="256"/>
            <ac:cxnSpMk id="64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43.253" v="147" actId="1076"/>
          <ac:cxnSpMkLst>
            <pc:docMk/>
            <pc:sldMk cId="3598284323" sldId="256"/>
            <ac:cxnSpMk id="65" creationId="{00000000-0000-0000-0000-000000000000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50:11.427" v="155"/>
          <ac:cxnSpMkLst>
            <pc:docMk/>
            <pc:sldMk cId="3598284323" sldId="256"/>
            <ac:cxnSpMk id="67" creationId="{00000000-0000-0000-0000-000000000000}"/>
          </ac:cxnSpMkLst>
        </pc:cxnChg>
        <pc:cxnChg chg="add del mod">
          <ac:chgData name="Godlewski Marcin (Britenet)" userId="S::m.godlewski@mc.gov.pl::930c73a9-afe2-4d6f-a9bf-ab7250a92d83" providerId="AD" clId="Web-{0B5EB86F-DE86-4DA9-95B2-3F3907BA089F}" dt="2020-05-05T13:50:11.395" v="154"/>
          <ac:cxnSpMkLst>
            <pc:docMk/>
            <pc:sldMk cId="3598284323" sldId="256"/>
            <ac:cxnSpMk id="68" creationId="{2DCAB380-FB6A-458A-A8A8-745945B92A34}"/>
          </ac:cxnSpMkLst>
        </pc:cxnChg>
        <pc:cxnChg chg="mod">
          <ac:chgData name="Godlewski Marcin (Britenet)" userId="S::m.godlewski@mc.gov.pl::930c73a9-afe2-4d6f-a9bf-ab7250a92d83" providerId="AD" clId="Web-{0B5EB86F-DE86-4DA9-95B2-3F3907BA089F}" dt="2020-05-05T13:47:35.894" v="146" actId="1076"/>
          <ac:cxnSpMkLst>
            <pc:docMk/>
            <pc:sldMk cId="3598284323" sldId="256"/>
            <ac:cxnSpMk id="8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7.052" v="162"/>
          <ac:cxnSpMkLst>
            <pc:docMk/>
            <pc:sldMk cId="3598284323" sldId="256"/>
            <ac:cxnSpMk id="107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0B5EB86F-DE86-4DA9-95B2-3F3907BA089F}" dt="2020-05-05T13:50:11.442" v="156"/>
          <ac:cxnSpMkLst>
            <pc:docMk/>
            <pc:sldMk cId="3598284323" sldId="256"/>
            <ac:cxnSpMk id="140" creationId="{00000000-0000-0000-0000-000000000000}"/>
          </ac:cxnSpMkLst>
        </pc:cxnChg>
      </pc:sldChg>
      <pc:sldChg chg="add replId">
        <pc:chgData name="Godlewski Marcin (Britenet)" userId="S::m.godlewski@mc.gov.pl::930c73a9-afe2-4d6f-a9bf-ab7250a92d83" providerId="AD" clId="Web-{0B5EB86F-DE86-4DA9-95B2-3F3907BA089F}" dt="2020-05-05T13:50:02.708" v="148"/>
        <pc:sldMkLst>
          <pc:docMk/>
          <pc:sldMk cId="4234984123" sldId="257"/>
        </pc:sldMkLst>
      </pc:sldChg>
    </pc:docChg>
  </pc:docChgLst>
  <pc:docChgLst>
    <pc:chgData clId="Web-{6FE65F89-7346-41C6-A948-A49576AAC4BA}"/>
    <pc:docChg chg="modSld">
      <pc:chgData name="" userId="" providerId="" clId="Web-{6FE65F89-7346-41C6-A948-A49576AAC4BA}" dt="2020-05-05T13:50:43.899" v="0"/>
      <pc:docMkLst>
        <pc:docMk/>
      </pc:docMkLst>
      <pc:sldChg chg="delSp modSp">
        <pc:chgData name="" userId="" providerId="" clId="Web-{6FE65F89-7346-41C6-A948-A49576AAC4BA}" dt="2020-05-05T13:50:43.899" v="0"/>
        <pc:sldMkLst>
          <pc:docMk/>
          <pc:sldMk cId="3598284323" sldId="256"/>
        </pc:sldMkLst>
        <pc:spChg chg="del">
          <ac:chgData name="" userId="" providerId="" clId="Web-{6FE65F89-7346-41C6-A948-A49576AAC4BA}" dt="2020-05-05T13:50:43.899" v="0"/>
          <ac:spMkLst>
            <pc:docMk/>
            <pc:sldMk cId="3598284323" sldId="256"/>
            <ac:spMk id="22" creationId="{00000000-0000-0000-0000-000000000000}"/>
          </ac:spMkLst>
        </pc:sp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38" creationId="{00000000-0000-0000-0000-000000000000}"/>
          </ac:cxnSpMkLst>
        </pc:cxnChg>
        <pc:cxnChg chg="mod">
          <ac:chgData name="" userId="" providerId="" clId="Web-{6FE65F89-7346-41C6-A948-A49576AAC4BA}" dt="2020-05-05T13:50:43.899" v="0"/>
          <ac:cxnSpMkLst>
            <pc:docMk/>
            <pc:sldMk cId="3598284323" sldId="256"/>
            <ac:cxnSpMk id="54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6FE65F89-7346-41C6-A948-A49576AAC4BA}"/>
    <pc:docChg chg="modSld">
      <pc:chgData name="Godlewski Marcin (Britenet)" userId="S::m.godlewski@mc.gov.pl::930c73a9-afe2-4d6f-a9bf-ab7250a92d83" providerId="AD" clId="Web-{6FE65F89-7346-41C6-A948-A49576AAC4BA}" dt="2020-05-05T13:50:48.212" v="10"/>
      <pc:docMkLst>
        <pc:docMk/>
      </pc:docMkLst>
      <pc:sldChg chg="delSp modSp">
        <pc:chgData name="Godlewski Marcin (Britenet)" userId="S::m.godlewski@mc.gov.pl::930c73a9-afe2-4d6f-a9bf-ab7250a92d83" providerId="AD" clId="Web-{6FE65F89-7346-41C6-A948-A49576AAC4BA}" dt="2020-05-05T13:50:48.212" v="1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6FE65F89-7346-41C6-A948-A49576AAC4BA}" dt="2020-05-05T13:50:48.212" v="7"/>
          <ac:spMkLst>
            <pc:docMk/>
            <pc:sldMk cId="3598284323" sldId="256"/>
            <ac:spMk id="43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6FE65F89-7346-41C6-A948-A49576AAC4BA}" dt="2020-05-05T13:50:48.196" v="6"/>
          <ac:spMkLst>
            <pc:docMk/>
            <pc:sldMk cId="3598284323" sldId="256"/>
            <ac:spMk id="57" creationId="{00000000-0000-0000-0000-000000000000}"/>
          </ac:spMkLst>
        </pc:spChg>
        <pc:cxnChg chg="del mod">
          <ac:chgData name="Godlewski Marcin (Britenet)" userId="S::m.godlewski@mc.gov.pl::930c73a9-afe2-4d6f-a9bf-ab7250a92d83" providerId="AD" clId="Web-{6FE65F89-7346-41C6-A948-A49576AAC4BA}" dt="2020-05-05T13:50:45.525" v="0"/>
          <ac:cxnSpMkLst>
            <pc:docMk/>
            <pc:sldMk cId="3598284323" sldId="256"/>
            <ac:cxnSpMk id="3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4"/>
          <ac:cxnSpMkLst>
            <pc:docMk/>
            <pc:sldMk cId="3598284323" sldId="256"/>
            <ac:cxnSpMk id="5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10"/>
          <ac:cxnSpMkLst>
            <pc:docMk/>
            <pc:sldMk cId="3598284323" sldId="256"/>
            <ac:cxnSpMk id="54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3"/>
          <ac:cxnSpMkLst>
            <pc:docMk/>
            <pc:sldMk cId="3598284323" sldId="256"/>
            <ac:cxnSpMk id="55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9"/>
          <ac:cxnSpMkLst>
            <pc:docMk/>
            <pc:sldMk cId="3598284323" sldId="256"/>
            <ac:cxnSpMk id="58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212" v="8"/>
          <ac:cxnSpMkLst>
            <pc:docMk/>
            <pc:sldMk cId="3598284323" sldId="256"/>
            <ac:cxnSpMk id="60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2"/>
          <ac:cxnSpMkLst>
            <pc:docMk/>
            <pc:sldMk cId="3598284323" sldId="256"/>
            <ac:cxnSpMk id="61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1"/>
          <ac:cxnSpMkLst>
            <pc:docMk/>
            <pc:sldMk cId="3598284323" sldId="256"/>
            <ac:cxnSpMk id="62" creationId="{00000000-0000-0000-0000-000000000000}"/>
          </ac:cxnSpMkLst>
        </pc:cxnChg>
        <pc:cxnChg chg="del mod">
          <ac:chgData name="Godlewski Marcin (Britenet)" userId="S::m.godlewski@mc.gov.pl::930c73a9-afe2-4d6f-a9bf-ab7250a92d83" providerId="AD" clId="Web-{6FE65F89-7346-41C6-A948-A49576AAC4BA}" dt="2020-05-05T13:50:48.181" v="5"/>
          <ac:cxnSpMkLst>
            <pc:docMk/>
            <pc:sldMk cId="3598284323" sldId="256"/>
            <ac:cxnSpMk id="81" creationId="{00000000-0000-0000-0000-000000000000}"/>
          </ac:cxnSpMkLst>
        </pc:cxnChg>
      </pc:sldChg>
    </pc:docChg>
  </pc:docChgLst>
  <pc:docChgLst>
    <pc:chgData name="Godlewski Marcin (Britenet)" userId="S::m.godlewski@mc.gov.pl::930c73a9-afe2-4d6f-a9bf-ab7250a92d83" providerId="AD" clId="Web-{025E0C2B-4B6E-4611-8BCC-C83A54F487F5}"/>
    <pc:docChg chg="addSld modSld sldOrd">
      <pc:chgData name="Godlewski Marcin (Britenet)" userId="S::m.godlewski@mc.gov.pl::930c73a9-afe2-4d6f-a9bf-ab7250a92d83" providerId="AD" clId="Web-{025E0C2B-4B6E-4611-8BCC-C83A54F487F5}" dt="2020-05-05T13:54:42.432" v="92" actId="1076"/>
      <pc:docMkLst>
        <pc:docMk/>
      </pc:docMkLst>
      <pc:sldChg chg="delSp modSp mod setBg">
        <pc:chgData name="Godlewski Marcin (Britenet)" userId="S::m.godlewski@mc.gov.pl::930c73a9-afe2-4d6f-a9bf-ab7250a92d83" providerId="AD" clId="Web-{025E0C2B-4B6E-4611-8BCC-C83A54F487F5}" dt="2020-05-05T13:53:27.432" v="60"/>
        <pc:sldMkLst>
          <pc:docMk/>
          <pc:sldMk cId="3598284323" sldId="256"/>
        </pc:sldMkLst>
        <pc:spChg chg="del">
          <ac:chgData name="Godlewski Marcin (Britenet)" userId="S::m.godlewski@mc.gov.pl::930c73a9-afe2-4d6f-a9bf-ab7250a92d83" providerId="AD" clId="Web-{025E0C2B-4B6E-4611-8BCC-C83A54F487F5}" dt="2020-05-05T13:50:56.575" v="1"/>
          <ac:spMkLst>
            <pc:docMk/>
            <pc:sldMk cId="3598284323" sldId="256"/>
            <ac:spMk id="47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9.246" v="3"/>
          <ac:spMkLst>
            <pc:docMk/>
            <pc:sldMk cId="3598284323" sldId="256"/>
            <ac:spMk id="49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7.840" v="2"/>
          <ac:spMkLst>
            <pc:docMk/>
            <pc:sldMk cId="3598284323" sldId="256"/>
            <ac:spMk id="50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0:55.418" v="0"/>
          <ac:spMkLst>
            <pc:docMk/>
            <pc:sldMk cId="3598284323" sldId="256"/>
            <ac:spMk id="74" creationId="{00000000-0000-0000-0000-000000000000}"/>
          </ac:spMkLst>
        </pc:spChg>
        <pc:spChg chg="del">
          <ac:chgData name="Godlewski Marcin (Britenet)" userId="S::m.godlewski@mc.gov.pl::930c73a9-afe2-4d6f-a9bf-ab7250a92d83" providerId="AD" clId="Web-{025E0C2B-4B6E-4611-8BCC-C83A54F487F5}" dt="2020-05-05T13:51:00.137" v="4"/>
          <ac:spMkLst>
            <pc:docMk/>
            <pc:sldMk cId="3598284323" sldId="256"/>
            <ac:spMk id="79" creationId="{00000000-0000-0000-0000-000000000000}"/>
          </ac:spMkLst>
        </pc:spChg>
        <pc:spChg chg="mod">
          <ac:chgData name="Godlewski Marcin (Britenet)" userId="S::m.godlewski@mc.gov.pl::930c73a9-afe2-4d6f-a9bf-ab7250a92d83" providerId="AD" clId="Web-{025E0C2B-4B6E-4611-8BCC-C83A54F487F5}" dt="2020-05-05T13:52:19.589" v="59" actId="1076"/>
          <ac:spMkLst>
            <pc:docMk/>
            <pc:sldMk cId="3598284323" sldId="256"/>
            <ac:spMk id="108" creationId="{00000000-0000-0000-0000-000000000000}"/>
          </ac:spMkLst>
        </pc:spChg>
      </pc:sldChg>
      <pc:sldChg chg="modSp add ord replId">
        <pc:chgData name="Godlewski Marcin (Britenet)" userId="S::m.godlewski@mc.gov.pl::930c73a9-afe2-4d6f-a9bf-ab7250a92d83" providerId="AD" clId="Web-{025E0C2B-4B6E-4611-8BCC-C83A54F487F5}" dt="2020-05-05T13:54:42.432" v="92" actId="1076"/>
        <pc:sldMkLst>
          <pc:docMk/>
          <pc:sldMk cId="297459643" sldId="258"/>
        </pc:sldMkLst>
        <pc:spChg chg="mod">
          <ac:chgData name="Godlewski Marcin (Britenet)" userId="S::m.godlewski@mc.gov.pl::930c73a9-afe2-4d6f-a9bf-ab7250a92d83" providerId="AD" clId="Web-{025E0C2B-4B6E-4611-8BCC-C83A54F487F5}" dt="2020-05-05T13:54:42.432" v="92" actId="1076"/>
          <ac:spMkLst>
            <pc:docMk/>
            <pc:sldMk cId="297459643" sldId="258"/>
            <ac:spMk id="108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254441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8866989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238009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79255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123720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4803316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6979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24001056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9415924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2434609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31438014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EFC2A4-6552-4628-8FBD-E88797993A2F}" type="datetimeFigureOut">
              <a:rPr lang="pl-PL" smtClean="0"/>
              <a:t>17.08.2023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0656B5-E990-4EE0-841A-EB418F635245}" type="slidenum">
              <a:rPr lang="pl-PL" smtClean="0"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10313077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576943" y="1525158"/>
            <a:ext cx="11375571" cy="2831544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400" b="1" dirty="0">
                <a:solidFill>
                  <a:schemeClr val="bg1"/>
                </a:solidFill>
              </a:rPr>
              <a:t>Prezentacja projektu informatycznego pn. </a:t>
            </a:r>
            <a:endParaRPr lang="pl-PL" sz="4400" b="1" dirty="0" smtClean="0">
              <a:solidFill>
                <a:schemeClr val="bg1"/>
              </a:solidFill>
            </a:endParaRPr>
          </a:p>
          <a:p>
            <a:endParaRPr lang="pl-PL" sz="4200" b="1" dirty="0">
              <a:solidFill>
                <a:schemeClr val="bg1"/>
              </a:solidFill>
            </a:endParaRPr>
          </a:p>
          <a:p>
            <a:r>
              <a:rPr lang="pl-PL" sz="4400" b="1" dirty="0" smtClean="0">
                <a:solidFill>
                  <a:schemeClr val="bg1"/>
                </a:solidFill>
              </a:rPr>
              <a:t>„Rejestr </a:t>
            </a:r>
            <a:r>
              <a:rPr lang="pl-PL" sz="4400" b="1" dirty="0">
                <a:solidFill>
                  <a:schemeClr val="bg1"/>
                </a:solidFill>
              </a:rPr>
              <a:t>Pełnomocnictw Elektronicznych </a:t>
            </a:r>
            <a:r>
              <a:rPr lang="pl-PL" sz="4400" b="1" dirty="0" smtClean="0">
                <a:solidFill>
                  <a:schemeClr val="bg1"/>
                </a:solidFill>
              </a:rPr>
              <a:t>- RPE ”</a:t>
            </a:r>
            <a:endParaRPr lang="pl-PL" sz="4400" b="1" dirty="0">
              <a:solidFill>
                <a:schemeClr val="bg1"/>
              </a:solidFill>
            </a:endParaRPr>
          </a:p>
          <a:p>
            <a:endParaRPr lang="pl-PL" sz="4800" b="1" dirty="0">
              <a:solidFill>
                <a:schemeClr val="bg1"/>
              </a:solidFill>
              <a:cs typeface="Calibri"/>
            </a:endParaRPr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98284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Podtytuł 2"/>
          <p:cNvSpPr txBox="1">
            <a:spLocks/>
          </p:cNvSpPr>
          <p:nvPr/>
        </p:nvSpPr>
        <p:spPr>
          <a:xfrm>
            <a:off x="206830" y="1242232"/>
            <a:ext cx="11589644" cy="4795618"/>
          </a:xfrm>
          <a:prstGeom prst="rect">
            <a:avLst/>
          </a:prstGeom>
        </p:spPr>
        <p:txBody>
          <a:bodyPr vert="horz" lIns="91440" tIns="45720" rIns="91440" bIns="45720" rtlCol="0">
            <a:normAutofit fontScale="47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pl-PL" i="1" dirty="0" smtClean="0"/>
          </a:p>
          <a:p>
            <a:pPr marL="0" indent="0" algn="ctr">
              <a:spcAft>
                <a:spcPts val="1200"/>
              </a:spcAft>
              <a:buNone/>
            </a:pPr>
            <a:r>
              <a:rPr lang="pl-PL" sz="9500" b="1" i="1" dirty="0" smtClean="0">
                <a:solidFill>
                  <a:srgbClr val="002060"/>
                </a:solidFill>
                <a:cs typeface="Times New Roman" pitchFamily="18" charset="0"/>
              </a:rPr>
              <a:t>„Rejestr </a:t>
            </a:r>
            <a:r>
              <a:rPr lang="pl-PL" sz="9500" b="1" i="1" dirty="0">
                <a:solidFill>
                  <a:srgbClr val="002060"/>
                </a:solidFill>
                <a:cs typeface="Times New Roman" pitchFamily="18" charset="0"/>
              </a:rPr>
              <a:t>Pełnomocnictw Elektronicznych </a:t>
            </a:r>
            <a:r>
              <a:rPr lang="pl-PL" sz="9500" b="1" i="1" dirty="0" smtClean="0">
                <a:solidFill>
                  <a:srgbClr val="002060"/>
                </a:solidFill>
                <a:cs typeface="Times New Roman" pitchFamily="18" charset="0"/>
              </a:rPr>
              <a:t>– RPE”</a:t>
            </a:r>
            <a:endParaRPr lang="pl-PL" sz="9500" b="1" i="1" dirty="0">
              <a:solidFill>
                <a:srgbClr val="002060"/>
              </a:solidFill>
              <a:cs typeface="Times New Roman" pitchFamily="18" charset="0"/>
            </a:endParaRPr>
          </a:p>
          <a:p>
            <a:pPr marL="0" indent="0">
              <a:spcBef>
                <a:spcPts val="800"/>
              </a:spcBef>
              <a:buNone/>
            </a:pPr>
            <a:endParaRPr lang="pl-PL" sz="4900" i="1" dirty="0" smtClean="0">
              <a:solidFill>
                <a:schemeClr val="accent5">
                  <a:lumMod val="75000"/>
                </a:schemeClr>
              </a:solidFill>
            </a:endParaRP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600" b="1" dirty="0" smtClean="0"/>
              <a:t>Wnioskodawca: </a:t>
            </a:r>
            <a:r>
              <a:rPr lang="pl-PL" sz="4600" dirty="0" smtClean="0"/>
              <a:t>Minister </a:t>
            </a:r>
            <a:r>
              <a:rPr lang="pl-PL" sz="4600" dirty="0" smtClean="0"/>
              <a:t>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600" b="1" dirty="0" smtClean="0"/>
              <a:t>Beneficjent</a:t>
            </a:r>
            <a:r>
              <a:rPr lang="pl-PL" sz="4600" dirty="0" smtClean="0"/>
              <a:t>: Ministerstwo </a:t>
            </a:r>
            <a:r>
              <a:rPr lang="pl-PL" sz="4600" dirty="0" smtClean="0"/>
              <a:t>Cyfryzacji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600" b="1" dirty="0" smtClean="0"/>
              <a:t>Partnerzy</a:t>
            </a:r>
            <a:r>
              <a:rPr lang="pl-PL" sz="4600" b="1" dirty="0" smtClean="0"/>
              <a:t>: </a:t>
            </a:r>
            <a:r>
              <a:rPr lang="pl-PL" sz="4600" dirty="0" smtClean="0"/>
              <a:t>Centralny Ośrodek Informatyki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600" b="1" dirty="0" smtClean="0"/>
              <a:t>Źródło finansowania:  </a:t>
            </a:r>
            <a:r>
              <a:rPr lang="pl-PL" sz="4600" dirty="0" smtClean="0"/>
              <a:t>Budżet państwa, część budżetowa - 27</a:t>
            </a:r>
            <a:endParaRPr lang="pl-PL" sz="4600" dirty="0" smtClean="0"/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600" b="1" dirty="0" smtClean="0"/>
              <a:t>Całkowity koszt projektu: </a:t>
            </a:r>
            <a:r>
              <a:rPr lang="pl-PL" sz="4600" dirty="0"/>
              <a:t>15 803 658,52 </a:t>
            </a:r>
            <a:r>
              <a:rPr lang="pl-PL" sz="4600" dirty="0" smtClean="0"/>
              <a:t>zł</a:t>
            </a:r>
          </a:p>
          <a:p>
            <a:pPr marL="269875" indent="-269875">
              <a:spcBef>
                <a:spcPts val="800"/>
              </a:spcBef>
              <a:buFont typeface="Wingdings" panose="05000000000000000000" pitchFamily="2" charset="2"/>
              <a:buChar char="§"/>
            </a:pPr>
            <a:r>
              <a:rPr lang="pl-PL" sz="4600" b="1" dirty="0" smtClean="0"/>
              <a:t>Planowany </a:t>
            </a:r>
            <a:r>
              <a:rPr lang="pl-PL" sz="4600" b="1" dirty="0"/>
              <a:t>okres realizacji projektu: </a:t>
            </a:r>
            <a:r>
              <a:rPr lang="pl-PL" sz="4600" dirty="0" smtClean="0"/>
              <a:t>od 05-2022 r. do 12-2024 r.</a:t>
            </a:r>
            <a:endParaRPr lang="pl-PL" dirty="0" smtClean="0"/>
          </a:p>
          <a:p>
            <a:endParaRPr lang="pl-PL" dirty="0" smtClean="0"/>
          </a:p>
          <a:p>
            <a:pPr marL="0" indent="0">
              <a:buNone/>
            </a:pPr>
            <a:r>
              <a:rPr lang="pl-PL" dirty="0" smtClean="0"/>
              <a:t> </a:t>
            </a:r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 smtClean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115603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Prostokąt 4"/>
          <p:cNvSpPr/>
          <p:nvPr/>
        </p:nvSpPr>
        <p:spPr>
          <a:xfrm>
            <a:off x="152001" y="1148001"/>
            <a:ext cx="11909369" cy="57861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200" b="1" dirty="0" smtClean="0"/>
              <a:t>Cel Projektu:</a:t>
            </a:r>
            <a:endParaRPr lang="pl-PL" sz="2200" b="1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/>
              <a:t>Dostarczenie nowej usługi opartej na istniejących usługach zaufania, która umożliwia wzajemne umocowywanie osób fizycznych i prawnych w zakresie delegowania uprawnień do czynności prawnych oraz udostępnianie wiarygodnych informacji o tych uprawnieniach w postaci rejestru pełnomocnictw wszystkim zainteresowanym ich </a:t>
            </a:r>
            <a:r>
              <a:rPr lang="pl-PL" sz="2200" dirty="0" smtClean="0"/>
              <a:t>weryfikacją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/>
              <a:t>Zwiększenie bezpieczeństwa procesów zarządzania, weryfikacji i </a:t>
            </a:r>
            <a:r>
              <a:rPr lang="pl-PL" sz="2200" dirty="0" smtClean="0"/>
              <a:t>obiegu uprawnień</a:t>
            </a:r>
            <a:r>
              <a:rPr lang="pl-PL" sz="2200" dirty="0"/>
              <a:t>, </a:t>
            </a:r>
            <a:r>
              <a:rPr lang="pl-PL" sz="2200" dirty="0"/>
              <a:t>zapobieganie </a:t>
            </a:r>
            <a:r>
              <a:rPr lang="pl-PL" sz="2200" dirty="0" smtClean="0"/>
              <a:t>nadużyciom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pl-PL" sz="2200" dirty="0"/>
              <a:t>Zwiększenie efektywności poprzez honorowanie elektronicznej </a:t>
            </a:r>
            <a:r>
              <a:rPr lang="pl-PL" sz="2200" dirty="0" smtClean="0"/>
              <a:t>postaci Pełnomocnictw</a:t>
            </a:r>
            <a:endParaRPr lang="pl-PL" sz="2200" dirty="0"/>
          </a:p>
          <a:p>
            <a:endParaRPr lang="pl-PL" sz="2200" i="1" dirty="0">
              <a:solidFill>
                <a:srgbClr val="0070C0"/>
              </a:solidFill>
            </a:endParaRPr>
          </a:p>
          <a:p>
            <a:r>
              <a:rPr lang="pl-PL" sz="2200" b="1" dirty="0" smtClean="0"/>
              <a:t>Cel </a:t>
            </a:r>
            <a:r>
              <a:rPr lang="pl-PL" sz="2200" b="1" dirty="0" smtClean="0"/>
              <a:t>strategiczny:</a:t>
            </a:r>
            <a:endParaRPr lang="pl-PL" sz="2200" b="1" dirty="0" smtClean="0"/>
          </a:p>
          <a:p>
            <a:r>
              <a:rPr lang="pl-PL" sz="2200" dirty="0"/>
              <a:t>Program Zintegrowanej Informatyzacji </a:t>
            </a:r>
            <a:r>
              <a:rPr lang="pl-PL" sz="2200" dirty="0" smtClean="0"/>
              <a:t>Państwa</a:t>
            </a:r>
          </a:p>
          <a:p>
            <a:r>
              <a:rPr lang="pl-PL" sz="2200" b="1" dirty="0" smtClean="0"/>
              <a:t>Cel</a:t>
            </a:r>
            <a:r>
              <a:rPr lang="pl-PL" sz="2200" b="1" dirty="0"/>
              <a:t>: 4.2.1. </a:t>
            </a:r>
            <a:r>
              <a:rPr lang="pl-PL" sz="2200" dirty="0"/>
              <a:t>Zwiększenie jakości oraz zakresu komunikacji między </a:t>
            </a:r>
            <a:r>
              <a:rPr lang="pl-PL" sz="2200" dirty="0" smtClean="0"/>
              <a:t>obywatelami i </a:t>
            </a:r>
            <a:r>
              <a:rPr lang="pl-PL" sz="2200" dirty="0"/>
              <a:t>innymi interesariuszami a państwem</a:t>
            </a:r>
          </a:p>
          <a:p>
            <a:r>
              <a:rPr lang="pl-PL" sz="2200" b="1" dirty="0"/>
              <a:t>Cel: 4.2.2. </a:t>
            </a:r>
            <a:r>
              <a:rPr lang="pl-PL" sz="2200" dirty="0"/>
              <a:t>Wzmocnienie dojrzałości organizacyjnej jednostek </a:t>
            </a:r>
            <a:r>
              <a:rPr lang="pl-PL" sz="2200" dirty="0" smtClean="0"/>
              <a:t>administracji publicznej </a:t>
            </a:r>
            <a:r>
              <a:rPr lang="pl-PL" sz="2200" dirty="0"/>
              <a:t>oraz usprawnienie zaplecza elektronicznej administracji (</a:t>
            </a:r>
            <a:r>
              <a:rPr lang="pl-PL" sz="2200" dirty="0" err="1" smtClean="0"/>
              <a:t>back</a:t>
            </a:r>
            <a:r>
              <a:rPr lang="pl-PL" sz="2200" dirty="0" smtClean="0"/>
              <a:t> </a:t>
            </a:r>
            <a:r>
              <a:rPr lang="pl-PL" sz="2200" dirty="0" err="1" smtClean="0"/>
              <a:t>office</a:t>
            </a:r>
            <a:r>
              <a:rPr lang="pl-PL" sz="2200" dirty="0" smtClean="0"/>
              <a:t>)</a:t>
            </a:r>
          </a:p>
          <a:p>
            <a:endParaRPr lang="pl-PL" sz="2200" dirty="0" smtClean="0"/>
          </a:p>
          <a:p>
            <a:endParaRPr lang="pl-PL" i="1" dirty="0"/>
          </a:p>
        </p:txBody>
      </p:sp>
    </p:spTree>
    <p:extLst>
      <p:ext uri="{BB962C8B-B14F-4D97-AF65-F5344CB8AC3E}">
        <p14:creationId xmlns:p14="http://schemas.microsoft.com/office/powerpoint/2010/main" val="3610028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7" name="Łącznik prosty ze strzałką 66"/>
          <p:cNvCxnSpPr/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Symbol zastępczy zawartości 2"/>
          <p:cNvSpPr txBox="1">
            <a:spLocks/>
          </p:cNvSpPr>
          <p:nvPr/>
        </p:nvSpPr>
        <p:spPr>
          <a:xfrm>
            <a:off x="608189" y="1171476"/>
            <a:ext cx="10432562" cy="37296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  <a:t/>
            </a:r>
            <a:br>
              <a:rPr lang="pl-PL" sz="3800" b="1" dirty="0" smtClean="0">
                <a:solidFill>
                  <a:schemeClr val="accent1">
                    <a:lumMod val="50000"/>
                  </a:schemeClr>
                </a:solidFill>
              </a:rPr>
            </a:br>
            <a:r>
              <a:rPr lang="pl-PL" sz="2200" dirty="0">
                <a:solidFill>
                  <a:srgbClr val="0070C0"/>
                </a:solidFill>
                <a:ea typeface="Times New Roman" panose="02020603050405020304" pitchFamily="18" charset="0"/>
              </a:rPr>
              <a:t>ARCHITEKTURA  (Widok kooperacji aplikacji) </a:t>
            </a: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20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pPr>
              <a:spcBef>
                <a:spcPts val="0"/>
              </a:spcBef>
            </a:pPr>
            <a:endParaRPr lang="pl-PL" sz="3800" b="1" dirty="0" smtClean="0">
              <a:solidFill>
                <a:schemeClr val="accent1">
                  <a:lumMod val="5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dirty="0" smtClean="0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endParaRPr lang="pl-PL" sz="2000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 smtClean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  <a:p>
            <a:endParaRPr lang="pl-PL" b="1" dirty="0">
              <a:solidFill>
                <a:schemeClr val="tx2">
                  <a:lumMod val="60000"/>
                  <a:lumOff val="40000"/>
                </a:schemeClr>
              </a:solidFill>
              <a:cs typeface="Times New Roman" pitchFamily="18" charset="0"/>
            </a:endParaRPr>
          </a:p>
        </p:txBody>
      </p:sp>
      <p:pic>
        <p:nvPicPr>
          <p:cNvPr id="2" name="Obraz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199527" y="1862153"/>
            <a:ext cx="7249886" cy="47919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42992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ole tekstowe 107"/>
          <p:cNvSpPr txBox="1"/>
          <p:nvPr/>
        </p:nvSpPr>
        <p:spPr>
          <a:xfrm>
            <a:off x="801591" y="2807179"/>
            <a:ext cx="8040291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pl-PL" sz="4800" b="1">
                <a:solidFill>
                  <a:schemeClr val="bg1"/>
                </a:solidFill>
              </a:rPr>
              <a:t>Dziękuję za uwagę</a:t>
            </a:r>
            <a:endParaRPr lang="pl-PL"/>
          </a:p>
        </p:txBody>
      </p:sp>
      <p:cxnSp>
        <p:nvCxnSpPr>
          <p:cNvPr id="67" name="Łącznik prosty ze strzałką 66"/>
          <p:cNvCxnSpPr>
            <a:cxnSpLocks/>
          </p:cNvCxnSpPr>
          <p:nvPr/>
        </p:nvCxnSpPr>
        <p:spPr>
          <a:xfrm flipH="1">
            <a:off x="11796474" y="13034155"/>
            <a:ext cx="623364" cy="33616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74596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Pakiet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2A0F86658914CB4B80809DCDA8479AE9" ma:contentTypeVersion="11" ma:contentTypeDescription="Utwórz nowy dokument." ma:contentTypeScope="" ma:versionID="c04a8f917ae432799b65c28e2f3309c1">
  <xsd:schema xmlns:xsd="http://www.w3.org/2001/XMLSchema" xmlns:xs="http://www.w3.org/2001/XMLSchema" xmlns:p="http://schemas.microsoft.com/office/2006/metadata/properties" xmlns:ns2="9affde3b-50dd-4e74-9e2c-6b9654ae514a" xmlns:ns3="5df3a10b-8748-402e-bef4-aee373db4dbb" targetNamespace="http://schemas.microsoft.com/office/2006/metadata/properties" ma:root="true" ma:fieldsID="aee99c735deaede188f95562412e745f" ns2:_="" ns3:_="">
    <xsd:import namespace="9affde3b-50dd-4e74-9e2c-6b9654ae514a"/>
    <xsd:import namespace="5df3a10b-8748-402e-bef4-aee373db4dbb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affde3b-50dd-4e74-9e2c-6b9654ae514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f3a10b-8748-402e-bef4-aee373db4dbb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Udostępnianie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Udostępnione dla — szczegóły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yp zawartości"/>
        <xsd:element ref="dc:title" minOccurs="0" maxOccurs="1" ma:index="4" ma:displayName="Tytuł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447DFC41-DFC4-4E70-80DB-DCB0526E923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75806B2-E0D8-4DA6-91AA-1D6F1E7B486A}">
  <ds:schemaRefs>
    <ds:schemaRef ds:uri="5df3a10b-8748-402e-bef4-aee373db4dbb"/>
    <ds:schemaRef ds:uri="9affde3b-50dd-4e74-9e2c-6b9654ae514a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96E28105-763F-4193-B043-C170AA0A0327}">
  <ds:schemaRefs>
    <ds:schemaRef ds:uri="http://purl.org/dc/terms/"/>
    <ds:schemaRef ds:uri="http://schemas.microsoft.com/office/2006/metadata/properties"/>
    <ds:schemaRef ds:uri="http://schemas.microsoft.com/office/2006/documentManagement/types"/>
    <ds:schemaRef ds:uri="http://purl.org/dc/elements/1.1/"/>
    <ds:schemaRef ds:uri="9affde3b-50dd-4e74-9e2c-6b9654ae514a"/>
    <ds:schemaRef ds:uri="http://schemas.microsoft.com/office/infopath/2007/PartnerControls"/>
    <ds:schemaRef ds:uri="http://schemas.openxmlformats.org/package/2006/metadata/core-properties"/>
    <ds:schemaRef ds:uri="5df3a10b-8748-402e-bef4-aee373db4dbb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416</TotalTime>
  <Words>170</Words>
  <Application>Microsoft Office PowerPoint</Application>
  <PresentationFormat>Panoramiczny</PresentationFormat>
  <Paragraphs>46</Paragraphs>
  <Slides>5</Slides>
  <Notes>0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11" baseType="lpstr">
      <vt:lpstr>Arial</vt:lpstr>
      <vt:lpstr>Calibri</vt:lpstr>
      <vt:lpstr>Calibri Light</vt:lpstr>
      <vt:lpstr>Times New Roman</vt:lpstr>
      <vt:lpstr>Wingdings</vt:lpstr>
      <vt:lpstr>Motyw pakietu Office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</vt:vector>
  </TitlesOfParts>
  <Company>Ministerstwo Cyfryzacji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Prezentacja programu PowerPoint</dc:title>
  <dc:creator>Buraczyński Łukasz</dc:creator>
  <cp:lastModifiedBy>Sylwia Karczmarczyk</cp:lastModifiedBy>
  <cp:revision>34</cp:revision>
  <dcterms:created xsi:type="dcterms:W3CDTF">2017-01-27T12:50:17Z</dcterms:created>
  <dcterms:modified xsi:type="dcterms:W3CDTF">2023-08-17T06:59:16Z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0x0101002A0F86658914CB4B80809DCDA8479AE9</vt:lpwstr>
  </property>
</Properties>
</file>