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9"/>
  </p:notesMasterIdLst>
  <p:sldIdLst>
    <p:sldId id="263" r:id="rId2"/>
    <p:sldId id="289" r:id="rId3"/>
    <p:sldId id="267" r:id="rId4"/>
    <p:sldId id="295" r:id="rId5"/>
    <p:sldId id="296" r:id="rId6"/>
    <p:sldId id="297" r:id="rId7"/>
    <p:sldId id="298" r:id="rId8"/>
    <p:sldId id="299" r:id="rId9"/>
    <p:sldId id="300" r:id="rId10"/>
    <p:sldId id="301" r:id="rId11"/>
    <p:sldId id="302" r:id="rId12"/>
    <p:sldId id="314" r:id="rId13"/>
    <p:sldId id="313" r:id="rId14"/>
    <p:sldId id="305" r:id="rId15"/>
    <p:sldId id="306" r:id="rId16"/>
    <p:sldId id="310" r:id="rId17"/>
    <p:sldId id="288" r:id="rId1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94"/>
  </p:normalViewPr>
  <p:slideViewPr>
    <p:cSldViewPr snapToObjects="1" showGuides="1">
      <p:cViewPr varScale="1">
        <p:scale>
          <a:sx n="110" d="100"/>
          <a:sy n="110" d="100"/>
        </p:scale>
        <p:origin x="27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58408-270E-473A-A2B1-FE56ADBEFF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F29B2B7-9ADB-4851-AF4D-4A22AE95CA2F}">
      <dgm:prSet custT="1"/>
      <dgm:spPr/>
      <dgm:t>
        <a:bodyPr/>
        <a:lstStyle/>
        <a:p>
          <a:r>
            <a:rPr lang="pl-PL" sz="1600" dirty="0">
              <a:latin typeface="Montserrat" pitchFamily="2" charset="-18"/>
            </a:rPr>
            <a:t>ustawa Prawo przedsiębiorców</a:t>
          </a:r>
          <a:endParaRPr lang="en-US" sz="1600" dirty="0">
            <a:latin typeface="Montserrat" pitchFamily="2" charset="-18"/>
          </a:endParaRPr>
        </a:p>
      </dgm:t>
    </dgm:pt>
    <dgm:pt modelId="{D308C79B-DB0B-4E3A-97CB-8C5EEE7474FC}" type="parTrans" cxnId="{5344E59F-8C4A-41A6-8A16-CC253B7F927D}">
      <dgm:prSet/>
      <dgm:spPr/>
      <dgm:t>
        <a:bodyPr/>
        <a:lstStyle/>
        <a:p>
          <a:endParaRPr lang="en-US"/>
        </a:p>
      </dgm:t>
    </dgm:pt>
    <dgm:pt modelId="{1BCCD5FB-E85B-46F8-9A12-ABC3C11F1AF6}" type="sibTrans" cxnId="{5344E59F-8C4A-41A6-8A16-CC253B7F927D}">
      <dgm:prSet/>
      <dgm:spPr/>
      <dgm:t>
        <a:bodyPr/>
        <a:lstStyle/>
        <a:p>
          <a:endParaRPr lang="en-US"/>
        </a:p>
      </dgm:t>
    </dgm:pt>
    <dgm:pt modelId="{AD6FCDD0-2C2C-4E7F-A622-F6AA7119BA4F}">
      <dgm:prSet custT="1"/>
      <dgm:spPr/>
      <dgm:t>
        <a:bodyPr/>
        <a:lstStyle/>
        <a:p>
          <a:r>
            <a:rPr lang="pl-PL" sz="1600" dirty="0">
              <a:latin typeface="Montserrat" pitchFamily="2" charset="-18"/>
            </a:rPr>
            <a:t>ustawa o Rzeczniku Małych i Średnich Przedsiębiorców </a:t>
          </a:r>
          <a:endParaRPr lang="en-US" sz="1600" dirty="0">
            <a:latin typeface="Montserrat" pitchFamily="2" charset="-18"/>
          </a:endParaRPr>
        </a:p>
      </dgm:t>
    </dgm:pt>
    <dgm:pt modelId="{DE202C4B-65EB-494B-9F02-2DE8AA0F8ACB}" type="parTrans" cxnId="{F6F8E467-AF05-4F8D-A115-AED9106798E4}">
      <dgm:prSet/>
      <dgm:spPr/>
      <dgm:t>
        <a:bodyPr/>
        <a:lstStyle/>
        <a:p>
          <a:endParaRPr lang="en-US"/>
        </a:p>
      </dgm:t>
    </dgm:pt>
    <dgm:pt modelId="{376AE9B7-E83E-4CD4-BA94-CA8B2F916E9B}" type="sibTrans" cxnId="{F6F8E467-AF05-4F8D-A115-AED9106798E4}">
      <dgm:prSet/>
      <dgm:spPr/>
      <dgm:t>
        <a:bodyPr/>
        <a:lstStyle/>
        <a:p>
          <a:endParaRPr lang="en-US"/>
        </a:p>
      </dgm:t>
    </dgm:pt>
    <dgm:pt modelId="{B2E83A4D-DB65-4FD6-9161-BF55B7FEDF75}">
      <dgm:prSet custT="1"/>
      <dgm:spPr/>
      <dgm:t>
        <a:bodyPr/>
        <a:lstStyle/>
        <a:p>
          <a:r>
            <a:rPr lang="pl-PL" sz="1600" dirty="0">
              <a:latin typeface="Montserrat" pitchFamily="2" charset="-18"/>
            </a:rPr>
            <a:t>ustawa o zasadach uczestnictwa przedsiębiorców zagranicznych i innych osób zagranicznych w obrocie gospodarczym na terytorium Rzeczypospolitej Polskiej</a:t>
          </a:r>
          <a:endParaRPr lang="en-US" sz="1600" dirty="0">
            <a:latin typeface="Montserrat" pitchFamily="2" charset="-18"/>
          </a:endParaRPr>
        </a:p>
      </dgm:t>
    </dgm:pt>
    <dgm:pt modelId="{75556DA3-08E7-4CA4-A606-04D41856C92E}" type="parTrans" cxnId="{15F0F9DD-337A-4CC8-9ECA-3BCE7CCCA31E}">
      <dgm:prSet/>
      <dgm:spPr/>
      <dgm:t>
        <a:bodyPr/>
        <a:lstStyle/>
        <a:p>
          <a:endParaRPr lang="en-US"/>
        </a:p>
      </dgm:t>
    </dgm:pt>
    <dgm:pt modelId="{669217F0-8E9C-4889-B300-D8CB5BC42E47}" type="sibTrans" cxnId="{15F0F9DD-337A-4CC8-9ECA-3BCE7CCCA31E}">
      <dgm:prSet/>
      <dgm:spPr/>
      <dgm:t>
        <a:bodyPr/>
        <a:lstStyle/>
        <a:p>
          <a:endParaRPr lang="en-US"/>
        </a:p>
      </dgm:t>
    </dgm:pt>
    <dgm:pt modelId="{BD4042CA-1D6E-473E-A399-C65FE94CB59C}">
      <dgm:prSet custT="1"/>
      <dgm:spPr/>
      <dgm:t>
        <a:bodyPr/>
        <a:lstStyle/>
        <a:p>
          <a:r>
            <a:rPr lang="pl-PL" sz="1600" dirty="0">
              <a:latin typeface="Montserrat" pitchFamily="2" charset="-18"/>
            </a:rPr>
            <a:t>ustawa o Centralnej Ewidencji i Informacji o Działalności Gospodarczej i Punkcie Informacji dla Przedsiębiorcy</a:t>
          </a:r>
          <a:endParaRPr lang="en-US" sz="1600" dirty="0">
            <a:latin typeface="Montserrat" pitchFamily="2" charset="-18"/>
          </a:endParaRPr>
        </a:p>
      </dgm:t>
    </dgm:pt>
    <dgm:pt modelId="{DA9CB252-ADEB-453F-9456-49797433D9FD}" type="parTrans" cxnId="{1E0769E5-B1FB-48A9-832F-7F5295AF8439}">
      <dgm:prSet/>
      <dgm:spPr/>
      <dgm:t>
        <a:bodyPr/>
        <a:lstStyle/>
        <a:p>
          <a:endParaRPr lang="en-US"/>
        </a:p>
      </dgm:t>
    </dgm:pt>
    <dgm:pt modelId="{D12C0B4D-C3E8-4ACA-9F2A-07D22446C898}" type="sibTrans" cxnId="{1E0769E5-B1FB-48A9-832F-7F5295AF8439}">
      <dgm:prSet/>
      <dgm:spPr/>
      <dgm:t>
        <a:bodyPr/>
        <a:lstStyle/>
        <a:p>
          <a:endParaRPr lang="en-US"/>
        </a:p>
      </dgm:t>
    </dgm:pt>
    <dgm:pt modelId="{62E83DF6-F817-473A-9C7A-C83A2327877E}">
      <dgm:prSet custT="1"/>
      <dgm:spPr/>
      <dgm:t>
        <a:bodyPr/>
        <a:lstStyle/>
        <a:p>
          <a:r>
            <a:rPr lang="pl-PL" sz="1600" dirty="0">
              <a:latin typeface="Montserrat" pitchFamily="2" charset="-18"/>
            </a:rPr>
            <a:t>przepisy wprowadzające ustawę – Prawo przedsiębiorców oraz inne ustawy dotyczące działalności gospodarczej</a:t>
          </a:r>
          <a:endParaRPr lang="en-US" sz="1600" dirty="0">
            <a:latin typeface="Montserrat" pitchFamily="2" charset="-18"/>
          </a:endParaRPr>
        </a:p>
      </dgm:t>
    </dgm:pt>
    <dgm:pt modelId="{89BDB774-0F55-42E2-B84F-581F6807FFA9}" type="parTrans" cxnId="{65EFCCDE-0315-44BE-9FA2-B5A1F60F49A7}">
      <dgm:prSet/>
      <dgm:spPr/>
      <dgm:t>
        <a:bodyPr/>
        <a:lstStyle/>
        <a:p>
          <a:endParaRPr lang="en-US"/>
        </a:p>
      </dgm:t>
    </dgm:pt>
    <dgm:pt modelId="{289B8281-EB55-495F-8274-E0835E43BDF8}" type="sibTrans" cxnId="{65EFCCDE-0315-44BE-9FA2-B5A1F60F49A7}">
      <dgm:prSet/>
      <dgm:spPr/>
      <dgm:t>
        <a:bodyPr/>
        <a:lstStyle/>
        <a:p>
          <a:endParaRPr lang="en-US"/>
        </a:p>
      </dgm:t>
    </dgm:pt>
    <dgm:pt modelId="{FE7A62AE-FC99-4FDE-A86E-0FFF6C3B2EA3}" type="pres">
      <dgm:prSet presAssocID="{03E58408-270E-473A-A2B1-FE56ADBEFF74}" presName="linear" presStyleCnt="0">
        <dgm:presLayoutVars>
          <dgm:animLvl val="lvl"/>
          <dgm:resizeHandles val="exact"/>
        </dgm:presLayoutVars>
      </dgm:prSet>
      <dgm:spPr/>
    </dgm:pt>
    <dgm:pt modelId="{CA4556AF-D5AF-4759-92BB-716A758D9F27}" type="pres">
      <dgm:prSet presAssocID="{1F29B2B7-9ADB-4851-AF4D-4A22AE95CA2F}" presName="parentText" presStyleLbl="node1" presStyleIdx="0" presStyleCnt="5">
        <dgm:presLayoutVars>
          <dgm:chMax val="0"/>
          <dgm:bulletEnabled val="1"/>
        </dgm:presLayoutVars>
      </dgm:prSet>
      <dgm:spPr/>
    </dgm:pt>
    <dgm:pt modelId="{03E10F46-6CDC-4F5F-9B1B-0473D1F8623A}" type="pres">
      <dgm:prSet presAssocID="{1BCCD5FB-E85B-46F8-9A12-ABC3C11F1AF6}" presName="spacer" presStyleCnt="0"/>
      <dgm:spPr/>
    </dgm:pt>
    <dgm:pt modelId="{E8D0B51D-EA25-46D0-A17E-FB7AD9B6AA96}" type="pres">
      <dgm:prSet presAssocID="{AD6FCDD0-2C2C-4E7F-A622-F6AA7119BA4F}" presName="parentText" presStyleLbl="node1" presStyleIdx="1" presStyleCnt="5">
        <dgm:presLayoutVars>
          <dgm:chMax val="0"/>
          <dgm:bulletEnabled val="1"/>
        </dgm:presLayoutVars>
      </dgm:prSet>
      <dgm:spPr/>
    </dgm:pt>
    <dgm:pt modelId="{2152F515-0C93-408C-B0BC-D5F908A294E1}" type="pres">
      <dgm:prSet presAssocID="{376AE9B7-E83E-4CD4-BA94-CA8B2F916E9B}" presName="spacer" presStyleCnt="0"/>
      <dgm:spPr/>
    </dgm:pt>
    <dgm:pt modelId="{7B4F1329-12B0-4B22-8A1F-794CF3A0845B}" type="pres">
      <dgm:prSet presAssocID="{B2E83A4D-DB65-4FD6-9161-BF55B7FEDF75}" presName="parentText" presStyleLbl="node1" presStyleIdx="2" presStyleCnt="5">
        <dgm:presLayoutVars>
          <dgm:chMax val="0"/>
          <dgm:bulletEnabled val="1"/>
        </dgm:presLayoutVars>
      </dgm:prSet>
      <dgm:spPr/>
    </dgm:pt>
    <dgm:pt modelId="{07B1D065-1A97-4964-A9D3-E3B3507A2B22}" type="pres">
      <dgm:prSet presAssocID="{669217F0-8E9C-4889-B300-D8CB5BC42E47}" presName="spacer" presStyleCnt="0"/>
      <dgm:spPr/>
    </dgm:pt>
    <dgm:pt modelId="{AB01129B-8465-4AF7-9944-838CA423E6A8}" type="pres">
      <dgm:prSet presAssocID="{BD4042CA-1D6E-473E-A399-C65FE94CB59C}" presName="parentText" presStyleLbl="node1" presStyleIdx="3" presStyleCnt="5">
        <dgm:presLayoutVars>
          <dgm:chMax val="0"/>
          <dgm:bulletEnabled val="1"/>
        </dgm:presLayoutVars>
      </dgm:prSet>
      <dgm:spPr/>
    </dgm:pt>
    <dgm:pt modelId="{98B3D327-DE52-4F54-9230-5B343017C5DF}" type="pres">
      <dgm:prSet presAssocID="{D12C0B4D-C3E8-4ACA-9F2A-07D22446C898}" presName="spacer" presStyleCnt="0"/>
      <dgm:spPr/>
    </dgm:pt>
    <dgm:pt modelId="{6052EF44-883D-4ACB-99BB-FCEBC09F540E}" type="pres">
      <dgm:prSet presAssocID="{62E83DF6-F817-473A-9C7A-C83A2327877E}" presName="parentText" presStyleLbl="node1" presStyleIdx="4" presStyleCnt="5">
        <dgm:presLayoutVars>
          <dgm:chMax val="0"/>
          <dgm:bulletEnabled val="1"/>
        </dgm:presLayoutVars>
      </dgm:prSet>
      <dgm:spPr/>
    </dgm:pt>
  </dgm:ptLst>
  <dgm:cxnLst>
    <dgm:cxn modelId="{E3D34001-ACBF-4E3E-9731-2E20B6C00B44}" type="presOf" srcId="{B2E83A4D-DB65-4FD6-9161-BF55B7FEDF75}" destId="{7B4F1329-12B0-4B22-8A1F-794CF3A0845B}" srcOrd="0" destOrd="0" presId="urn:microsoft.com/office/officeart/2005/8/layout/vList2"/>
    <dgm:cxn modelId="{C5C69A07-77D3-498C-821B-EC20D693E62D}" type="presOf" srcId="{03E58408-270E-473A-A2B1-FE56ADBEFF74}" destId="{FE7A62AE-FC99-4FDE-A86E-0FFF6C3B2EA3}" srcOrd="0" destOrd="0" presId="urn:microsoft.com/office/officeart/2005/8/layout/vList2"/>
    <dgm:cxn modelId="{88309F1D-5112-4522-ACA0-B555A40F3D63}" type="presOf" srcId="{1F29B2B7-9ADB-4851-AF4D-4A22AE95CA2F}" destId="{CA4556AF-D5AF-4759-92BB-716A758D9F27}" srcOrd="0" destOrd="0" presId="urn:microsoft.com/office/officeart/2005/8/layout/vList2"/>
    <dgm:cxn modelId="{BF87CB5F-2116-4205-B850-1176C56ECDE1}" type="presOf" srcId="{AD6FCDD0-2C2C-4E7F-A622-F6AA7119BA4F}" destId="{E8D0B51D-EA25-46D0-A17E-FB7AD9B6AA96}" srcOrd="0" destOrd="0" presId="urn:microsoft.com/office/officeart/2005/8/layout/vList2"/>
    <dgm:cxn modelId="{F6F8E467-AF05-4F8D-A115-AED9106798E4}" srcId="{03E58408-270E-473A-A2B1-FE56ADBEFF74}" destId="{AD6FCDD0-2C2C-4E7F-A622-F6AA7119BA4F}" srcOrd="1" destOrd="0" parTransId="{DE202C4B-65EB-494B-9F02-2DE8AA0F8ACB}" sibTransId="{376AE9B7-E83E-4CD4-BA94-CA8B2F916E9B}"/>
    <dgm:cxn modelId="{2EEFDF98-4E3E-45CA-BB3E-31412A00C555}" type="presOf" srcId="{62E83DF6-F817-473A-9C7A-C83A2327877E}" destId="{6052EF44-883D-4ACB-99BB-FCEBC09F540E}" srcOrd="0" destOrd="0" presId="urn:microsoft.com/office/officeart/2005/8/layout/vList2"/>
    <dgm:cxn modelId="{5344E59F-8C4A-41A6-8A16-CC253B7F927D}" srcId="{03E58408-270E-473A-A2B1-FE56ADBEFF74}" destId="{1F29B2B7-9ADB-4851-AF4D-4A22AE95CA2F}" srcOrd="0" destOrd="0" parTransId="{D308C79B-DB0B-4E3A-97CB-8C5EEE7474FC}" sibTransId="{1BCCD5FB-E85B-46F8-9A12-ABC3C11F1AF6}"/>
    <dgm:cxn modelId="{9D8352B6-91A6-49F1-A0C2-5BCA20F8931C}" type="presOf" srcId="{BD4042CA-1D6E-473E-A399-C65FE94CB59C}" destId="{AB01129B-8465-4AF7-9944-838CA423E6A8}" srcOrd="0" destOrd="0" presId="urn:microsoft.com/office/officeart/2005/8/layout/vList2"/>
    <dgm:cxn modelId="{15F0F9DD-337A-4CC8-9ECA-3BCE7CCCA31E}" srcId="{03E58408-270E-473A-A2B1-FE56ADBEFF74}" destId="{B2E83A4D-DB65-4FD6-9161-BF55B7FEDF75}" srcOrd="2" destOrd="0" parTransId="{75556DA3-08E7-4CA4-A606-04D41856C92E}" sibTransId="{669217F0-8E9C-4889-B300-D8CB5BC42E47}"/>
    <dgm:cxn modelId="{65EFCCDE-0315-44BE-9FA2-B5A1F60F49A7}" srcId="{03E58408-270E-473A-A2B1-FE56ADBEFF74}" destId="{62E83DF6-F817-473A-9C7A-C83A2327877E}" srcOrd="4" destOrd="0" parTransId="{89BDB774-0F55-42E2-B84F-581F6807FFA9}" sibTransId="{289B8281-EB55-495F-8274-E0835E43BDF8}"/>
    <dgm:cxn modelId="{1E0769E5-B1FB-48A9-832F-7F5295AF8439}" srcId="{03E58408-270E-473A-A2B1-FE56ADBEFF74}" destId="{BD4042CA-1D6E-473E-A399-C65FE94CB59C}" srcOrd="3" destOrd="0" parTransId="{DA9CB252-ADEB-453F-9456-49797433D9FD}" sibTransId="{D12C0B4D-C3E8-4ACA-9F2A-07D22446C898}"/>
    <dgm:cxn modelId="{860B5CD0-7585-45EC-948C-AA8F0429335B}" type="presParOf" srcId="{FE7A62AE-FC99-4FDE-A86E-0FFF6C3B2EA3}" destId="{CA4556AF-D5AF-4759-92BB-716A758D9F27}" srcOrd="0" destOrd="0" presId="urn:microsoft.com/office/officeart/2005/8/layout/vList2"/>
    <dgm:cxn modelId="{AD864C14-282C-4D1A-9663-AABB2DBFB20C}" type="presParOf" srcId="{FE7A62AE-FC99-4FDE-A86E-0FFF6C3B2EA3}" destId="{03E10F46-6CDC-4F5F-9B1B-0473D1F8623A}" srcOrd="1" destOrd="0" presId="urn:microsoft.com/office/officeart/2005/8/layout/vList2"/>
    <dgm:cxn modelId="{318944E8-C923-44E2-B28A-94CE8AC2BD19}" type="presParOf" srcId="{FE7A62AE-FC99-4FDE-A86E-0FFF6C3B2EA3}" destId="{E8D0B51D-EA25-46D0-A17E-FB7AD9B6AA96}" srcOrd="2" destOrd="0" presId="urn:microsoft.com/office/officeart/2005/8/layout/vList2"/>
    <dgm:cxn modelId="{E0B76DC8-9683-44D9-BF4D-D884D0DE63DE}" type="presParOf" srcId="{FE7A62AE-FC99-4FDE-A86E-0FFF6C3B2EA3}" destId="{2152F515-0C93-408C-B0BC-D5F908A294E1}" srcOrd="3" destOrd="0" presId="urn:microsoft.com/office/officeart/2005/8/layout/vList2"/>
    <dgm:cxn modelId="{F647145B-D68A-4263-8312-007A9D7E04F9}" type="presParOf" srcId="{FE7A62AE-FC99-4FDE-A86E-0FFF6C3B2EA3}" destId="{7B4F1329-12B0-4B22-8A1F-794CF3A0845B}" srcOrd="4" destOrd="0" presId="urn:microsoft.com/office/officeart/2005/8/layout/vList2"/>
    <dgm:cxn modelId="{59436FEE-5C5B-43D1-9869-71364E0DEAB5}" type="presParOf" srcId="{FE7A62AE-FC99-4FDE-A86E-0FFF6C3B2EA3}" destId="{07B1D065-1A97-4964-A9D3-E3B3507A2B22}" srcOrd="5" destOrd="0" presId="urn:microsoft.com/office/officeart/2005/8/layout/vList2"/>
    <dgm:cxn modelId="{B1CA3B11-59A0-4F53-ACE8-6BFE3DFE11F6}" type="presParOf" srcId="{FE7A62AE-FC99-4FDE-A86E-0FFF6C3B2EA3}" destId="{AB01129B-8465-4AF7-9944-838CA423E6A8}" srcOrd="6" destOrd="0" presId="urn:microsoft.com/office/officeart/2005/8/layout/vList2"/>
    <dgm:cxn modelId="{9B3A39BC-DE0D-4F76-A507-4101ABE83AAE}" type="presParOf" srcId="{FE7A62AE-FC99-4FDE-A86E-0FFF6C3B2EA3}" destId="{98B3D327-DE52-4F54-9230-5B343017C5DF}" srcOrd="7" destOrd="0" presId="urn:microsoft.com/office/officeart/2005/8/layout/vList2"/>
    <dgm:cxn modelId="{E4D9E618-1C3F-4498-A33B-BBEB89C476E5}" type="presParOf" srcId="{FE7A62AE-FC99-4FDE-A86E-0FFF6C3B2EA3}" destId="{6052EF44-883D-4ACB-99BB-FCEBC09F540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EAECF-FF6A-4C36-BFEA-72797042A5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0E960DC-1F25-4EC3-81B1-3F7F04ACBAFC}">
      <dgm:prSet custT="1"/>
      <dgm:spPr/>
      <dgm:t>
        <a:bodyPr/>
        <a:lstStyle/>
        <a:p>
          <a:pPr>
            <a:spcAft>
              <a:spcPts val="0"/>
            </a:spcAft>
          </a:pPr>
          <a:r>
            <a:rPr lang="pl-PL" sz="2400" dirty="0">
              <a:latin typeface="Montserrat" pitchFamily="2" charset="-18"/>
            </a:rPr>
            <a:t>Sejm przyjął ostatecznie ustawy z pakietu „Konstytucji Biznesu” </a:t>
          </a:r>
        </a:p>
        <a:p>
          <a:pPr>
            <a:spcAft>
              <a:spcPts val="0"/>
            </a:spcAft>
          </a:pPr>
          <a:r>
            <a:rPr lang="pl-PL" sz="2400" dirty="0">
              <a:latin typeface="Montserrat" pitchFamily="2" charset="-18"/>
            </a:rPr>
            <a:t>6 marca 2018 r.</a:t>
          </a:r>
          <a:endParaRPr lang="en-US" sz="2400" dirty="0">
            <a:latin typeface="Montserrat" pitchFamily="2" charset="-18"/>
          </a:endParaRPr>
        </a:p>
      </dgm:t>
    </dgm:pt>
    <dgm:pt modelId="{B13D3BA9-4CEA-42A0-A99D-1C20EE92B34C}" type="parTrans" cxnId="{B21BAE65-153F-40E2-881D-87E87B3FA457}">
      <dgm:prSet/>
      <dgm:spPr/>
      <dgm:t>
        <a:bodyPr/>
        <a:lstStyle/>
        <a:p>
          <a:endParaRPr lang="en-US"/>
        </a:p>
      </dgm:t>
    </dgm:pt>
    <dgm:pt modelId="{FC8DB0B2-AFCD-4958-9C8F-DCB7E70984A8}" type="sibTrans" cxnId="{B21BAE65-153F-40E2-881D-87E87B3FA457}">
      <dgm:prSet/>
      <dgm:spPr/>
      <dgm:t>
        <a:bodyPr/>
        <a:lstStyle/>
        <a:p>
          <a:endParaRPr lang="en-US"/>
        </a:p>
      </dgm:t>
    </dgm:pt>
    <dgm:pt modelId="{9EB94175-6615-4D18-859D-1C4FC381569D}">
      <dgm:prSet custT="1"/>
      <dgm:spPr/>
      <dgm:t>
        <a:bodyPr/>
        <a:lstStyle/>
        <a:p>
          <a:pPr>
            <a:spcAft>
              <a:spcPts val="0"/>
            </a:spcAft>
          </a:pPr>
          <a:r>
            <a:rPr lang="pl-PL" sz="2400" dirty="0">
              <a:latin typeface="Montserrat" pitchFamily="2" charset="-18"/>
            </a:rPr>
            <a:t>Ustawy z pakietu „Konstytucji Biznesu” weszły w życie </a:t>
          </a:r>
        </a:p>
        <a:p>
          <a:pPr>
            <a:spcAft>
              <a:spcPts val="0"/>
            </a:spcAft>
          </a:pPr>
          <a:r>
            <a:rPr lang="pl-PL" sz="2400" dirty="0">
              <a:latin typeface="Montserrat" pitchFamily="2" charset="-18"/>
            </a:rPr>
            <a:t>30 kwietnia 2018 r.</a:t>
          </a:r>
          <a:endParaRPr lang="en-US" sz="2400" dirty="0">
            <a:latin typeface="Montserrat" pitchFamily="2" charset="-18"/>
          </a:endParaRPr>
        </a:p>
      </dgm:t>
    </dgm:pt>
    <dgm:pt modelId="{A3279090-804E-4E53-8616-BDF013605E81}" type="parTrans" cxnId="{8B21335C-6A04-4767-AD1B-4A0660F39BB2}">
      <dgm:prSet/>
      <dgm:spPr/>
      <dgm:t>
        <a:bodyPr/>
        <a:lstStyle/>
        <a:p>
          <a:endParaRPr lang="en-US"/>
        </a:p>
      </dgm:t>
    </dgm:pt>
    <dgm:pt modelId="{B8A006FA-7FB6-4B58-B5FC-4D537E0EFD6F}" type="sibTrans" cxnId="{8B21335C-6A04-4767-AD1B-4A0660F39BB2}">
      <dgm:prSet/>
      <dgm:spPr/>
      <dgm:t>
        <a:bodyPr/>
        <a:lstStyle/>
        <a:p>
          <a:endParaRPr lang="en-US"/>
        </a:p>
      </dgm:t>
    </dgm:pt>
    <dgm:pt modelId="{3BEB24B5-AAFB-4B5D-8D0E-D13E5E56C74D}" type="pres">
      <dgm:prSet presAssocID="{B34EAECF-FF6A-4C36-BFEA-72797042A548}" presName="diagram" presStyleCnt="0">
        <dgm:presLayoutVars>
          <dgm:dir/>
          <dgm:resizeHandles val="exact"/>
        </dgm:presLayoutVars>
      </dgm:prSet>
      <dgm:spPr/>
    </dgm:pt>
    <dgm:pt modelId="{A30C3275-D439-49D9-9A0E-EC0471C03BAD}" type="pres">
      <dgm:prSet presAssocID="{F0E960DC-1F25-4EC3-81B1-3F7F04ACBAFC}" presName="node" presStyleLbl="node1" presStyleIdx="0" presStyleCnt="2">
        <dgm:presLayoutVars>
          <dgm:bulletEnabled val="1"/>
        </dgm:presLayoutVars>
      </dgm:prSet>
      <dgm:spPr/>
    </dgm:pt>
    <dgm:pt modelId="{4A474E9B-ED59-45D0-84AE-614B3F799AA2}" type="pres">
      <dgm:prSet presAssocID="{FC8DB0B2-AFCD-4958-9C8F-DCB7E70984A8}" presName="sibTrans" presStyleCnt="0"/>
      <dgm:spPr/>
    </dgm:pt>
    <dgm:pt modelId="{95F7A25E-6072-480A-8DE7-52B01DFF4E5C}" type="pres">
      <dgm:prSet presAssocID="{9EB94175-6615-4D18-859D-1C4FC381569D}" presName="node" presStyleLbl="node1" presStyleIdx="1" presStyleCnt="2">
        <dgm:presLayoutVars>
          <dgm:bulletEnabled val="1"/>
        </dgm:presLayoutVars>
      </dgm:prSet>
      <dgm:spPr/>
    </dgm:pt>
  </dgm:ptLst>
  <dgm:cxnLst>
    <dgm:cxn modelId="{8B21335C-6A04-4767-AD1B-4A0660F39BB2}" srcId="{B34EAECF-FF6A-4C36-BFEA-72797042A548}" destId="{9EB94175-6615-4D18-859D-1C4FC381569D}" srcOrd="1" destOrd="0" parTransId="{A3279090-804E-4E53-8616-BDF013605E81}" sibTransId="{B8A006FA-7FB6-4B58-B5FC-4D537E0EFD6F}"/>
    <dgm:cxn modelId="{B21BAE65-153F-40E2-881D-87E87B3FA457}" srcId="{B34EAECF-FF6A-4C36-BFEA-72797042A548}" destId="{F0E960DC-1F25-4EC3-81B1-3F7F04ACBAFC}" srcOrd="0" destOrd="0" parTransId="{B13D3BA9-4CEA-42A0-A99D-1C20EE92B34C}" sibTransId="{FC8DB0B2-AFCD-4958-9C8F-DCB7E70984A8}"/>
    <dgm:cxn modelId="{9D7FCFD6-6077-46E6-BEA5-2E97B4B02EB3}" type="presOf" srcId="{9EB94175-6615-4D18-859D-1C4FC381569D}" destId="{95F7A25E-6072-480A-8DE7-52B01DFF4E5C}" srcOrd="0" destOrd="0" presId="urn:microsoft.com/office/officeart/2005/8/layout/default"/>
    <dgm:cxn modelId="{242B15D7-4D54-42CD-9738-83D90700D157}" type="presOf" srcId="{B34EAECF-FF6A-4C36-BFEA-72797042A548}" destId="{3BEB24B5-AAFB-4B5D-8D0E-D13E5E56C74D}" srcOrd="0" destOrd="0" presId="urn:microsoft.com/office/officeart/2005/8/layout/default"/>
    <dgm:cxn modelId="{A65CA1F0-ECF1-416C-8600-1DC3BA462E7F}" type="presOf" srcId="{F0E960DC-1F25-4EC3-81B1-3F7F04ACBAFC}" destId="{A30C3275-D439-49D9-9A0E-EC0471C03BAD}" srcOrd="0" destOrd="0" presId="urn:microsoft.com/office/officeart/2005/8/layout/default"/>
    <dgm:cxn modelId="{1D5B66AF-CECD-4FAC-BDB9-F82738F8BF1D}" type="presParOf" srcId="{3BEB24B5-AAFB-4B5D-8D0E-D13E5E56C74D}" destId="{A30C3275-D439-49D9-9A0E-EC0471C03BAD}" srcOrd="0" destOrd="0" presId="urn:microsoft.com/office/officeart/2005/8/layout/default"/>
    <dgm:cxn modelId="{0AB26620-3D1F-4380-8A92-B137FA4D1C50}" type="presParOf" srcId="{3BEB24B5-AAFB-4B5D-8D0E-D13E5E56C74D}" destId="{4A474E9B-ED59-45D0-84AE-614B3F799AA2}" srcOrd="1" destOrd="0" presId="urn:microsoft.com/office/officeart/2005/8/layout/default"/>
    <dgm:cxn modelId="{0593C292-B2E2-44F0-8029-2CDE8B47F32F}" type="presParOf" srcId="{3BEB24B5-AAFB-4B5D-8D0E-D13E5E56C74D}" destId="{95F7A25E-6072-480A-8DE7-52B01DFF4E5C}"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556AF-D5AF-4759-92BB-716A758D9F27}">
      <dsp:nvSpPr>
        <dsp:cNvPr id="0" name=""/>
        <dsp:cNvSpPr/>
      </dsp:nvSpPr>
      <dsp:spPr>
        <a:xfrm>
          <a:off x="0" y="13404"/>
          <a:ext cx="8354144" cy="63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latin typeface="Montserrat" pitchFamily="2" charset="-18"/>
            </a:rPr>
            <a:t>ustawa Prawo przedsiębiorców</a:t>
          </a:r>
          <a:endParaRPr lang="en-US" sz="1600" kern="1200" dirty="0">
            <a:latin typeface="Montserrat" pitchFamily="2" charset="-18"/>
          </a:endParaRPr>
        </a:p>
      </dsp:txBody>
      <dsp:txXfrm>
        <a:off x="30906" y="44310"/>
        <a:ext cx="8292332" cy="571304"/>
      </dsp:txXfrm>
    </dsp:sp>
    <dsp:sp modelId="{E8D0B51D-EA25-46D0-A17E-FB7AD9B6AA96}">
      <dsp:nvSpPr>
        <dsp:cNvPr id="0" name=""/>
        <dsp:cNvSpPr/>
      </dsp:nvSpPr>
      <dsp:spPr>
        <a:xfrm>
          <a:off x="0" y="672440"/>
          <a:ext cx="8354144" cy="63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latin typeface="Montserrat" pitchFamily="2" charset="-18"/>
            </a:rPr>
            <a:t>ustawa o Rzeczniku Małych i Średnich Przedsiębiorców </a:t>
          </a:r>
          <a:endParaRPr lang="en-US" sz="1600" kern="1200" dirty="0">
            <a:latin typeface="Montserrat" pitchFamily="2" charset="-18"/>
          </a:endParaRPr>
        </a:p>
      </dsp:txBody>
      <dsp:txXfrm>
        <a:off x="30906" y="703346"/>
        <a:ext cx="8292332" cy="571304"/>
      </dsp:txXfrm>
    </dsp:sp>
    <dsp:sp modelId="{7B4F1329-12B0-4B22-8A1F-794CF3A0845B}">
      <dsp:nvSpPr>
        <dsp:cNvPr id="0" name=""/>
        <dsp:cNvSpPr/>
      </dsp:nvSpPr>
      <dsp:spPr>
        <a:xfrm>
          <a:off x="0" y="1331476"/>
          <a:ext cx="8354144" cy="63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latin typeface="Montserrat" pitchFamily="2" charset="-18"/>
            </a:rPr>
            <a:t>ustawa o zasadach uczestnictwa przedsiębiorców zagranicznych i innych osób zagranicznych w obrocie gospodarczym na terytorium Rzeczypospolitej Polskiej</a:t>
          </a:r>
          <a:endParaRPr lang="en-US" sz="1600" kern="1200" dirty="0">
            <a:latin typeface="Montserrat" pitchFamily="2" charset="-18"/>
          </a:endParaRPr>
        </a:p>
      </dsp:txBody>
      <dsp:txXfrm>
        <a:off x="30906" y="1362382"/>
        <a:ext cx="8292332" cy="571304"/>
      </dsp:txXfrm>
    </dsp:sp>
    <dsp:sp modelId="{AB01129B-8465-4AF7-9944-838CA423E6A8}">
      <dsp:nvSpPr>
        <dsp:cNvPr id="0" name=""/>
        <dsp:cNvSpPr/>
      </dsp:nvSpPr>
      <dsp:spPr>
        <a:xfrm>
          <a:off x="0" y="1990513"/>
          <a:ext cx="8354144" cy="63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latin typeface="Montserrat" pitchFamily="2" charset="-18"/>
            </a:rPr>
            <a:t>ustawa o Centralnej Ewidencji i Informacji o Działalności Gospodarczej i Punkcie Informacji dla Przedsiębiorcy</a:t>
          </a:r>
          <a:endParaRPr lang="en-US" sz="1600" kern="1200" dirty="0">
            <a:latin typeface="Montserrat" pitchFamily="2" charset="-18"/>
          </a:endParaRPr>
        </a:p>
      </dsp:txBody>
      <dsp:txXfrm>
        <a:off x="30906" y="2021419"/>
        <a:ext cx="8292332" cy="571304"/>
      </dsp:txXfrm>
    </dsp:sp>
    <dsp:sp modelId="{6052EF44-883D-4ACB-99BB-FCEBC09F540E}">
      <dsp:nvSpPr>
        <dsp:cNvPr id="0" name=""/>
        <dsp:cNvSpPr/>
      </dsp:nvSpPr>
      <dsp:spPr>
        <a:xfrm>
          <a:off x="0" y="2649549"/>
          <a:ext cx="8354144" cy="6331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l-PL" sz="1600" kern="1200" dirty="0">
              <a:latin typeface="Montserrat" pitchFamily="2" charset="-18"/>
            </a:rPr>
            <a:t>przepisy wprowadzające ustawę – Prawo przedsiębiorców oraz inne ustawy dotyczące działalności gospodarczej</a:t>
          </a:r>
          <a:endParaRPr lang="en-US" sz="1600" kern="1200" dirty="0">
            <a:latin typeface="Montserrat" pitchFamily="2" charset="-18"/>
          </a:endParaRPr>
        </a:p>
      </dsp:txBody>
      <dsp:txXfrm>
        <a:off x="30906" y="2680455"/>
        <a:ext cx="8292332" cy="571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C3275-D439-49D9-9A0E-EC0471C03BAD}">
      <dsp:nvSpPr>
        <dsp:cNvPr id="0" name=""/>
        <dsp:cNvSpPr/>
      </dsp:nvSpPr>
      <dsp:spPr>
        <a:xfrm>
          <a:off x="1019" y="454877"/>
          <a:ext cx="3977192" cy="238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pl-PL" sz="2400" kern="1200" dirty="0">
              <a:latin typeface="Montserrat" pitchFamily="2" charset="-18"/>
            </a:rPr>
            <a:t>Sejm przyjął ostatecznie ustawy z pakietu „Konstytucji Biznesu” </a:t>
          </a:r>
        </a:p>
        <a:p>
          <a:pPr marL="0" lvl="0" indent="0" algn="ctr" defTabSz="1066800">
            <a:lnSpc>
              <a:spcPct val="90000"/>
            </a:lnSpc>
            <a:spcBef>
              <a:spcPct val="0"/>
            </a:spcBef>
            <a:spcAft>
              <a:spcPts val="0"/>
            </a:spcAft>
            <a:buNone/>
          </a:pPr>
          <a:r>
            <a:rPr lang="pl-PL" sz="2400" kern="1200" dirty="0">
              <a:latin typeface="Montserrat" pitchFamily="2" charset="-18"/>
            </a:rPr>
            <a:t>6 marca 2018 r.</a:t>
          </a:r>
          <a:endParaRPr lang="en-US" sz="2400" kern="1200" dirty="0">
            <a:latin typeface="Montserrat" pitchFamily="2" charset="-18"/>
          </a:endParaRPr>
        </a:p>
      </dsp:txBody>
      <dsp:txXfrm>
        <a:off x="1019" y="454877"/>
        <a:ext cx="3977192" cy="2386315"/>
      </dsp:txXfrm>
    </dsp:sp>
    <dsp:sp modelId="{95F7A25E-6072-480A-8DE7-52B01DFF4E5C}">
      <dsp:nvSpPr>
        <dsp:cNvPr id="0" name=""/>
        <dsp:cNvSpPr/>
      </dsp:nvSpPr>
      <dsp:spPr>
        <a:xfrm>
          <a:off x="4375931" y="454877"/>
          <a:ext cx="3977192" cy="23863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pl-PL" sz="2400" kern="1200" dirty="0">
              <a:latin typeface="Montserrat" pitchFamily="2" charset="-18"/>
            </a:rPr>
            <a:t>Ustawy z pakietu „Konstytucji Biznesu” weszły w życie </a:t>
          </a:r>
        </a:p>
        <a:p>
          <a:pPr marL="0" lvl="0" indent="0" algn="ctr" defTabSz="1066800">
            <a:lnSpc>
              <a:spcPct val="90000"/>
            </a:lnSpc>
            <a:spcBef>
              <a:spcPct val="0"/>
            </a:spcBef>
            <a:spcAft>
              <a:spcPts val="0"/>
            </a:spcAft>
            <a:buNone/>
          </a:pPr>
          <a:r>
            <a:rPr lang="pl-PL" sz="2400" kern="1200" dirty="0">
              <a:latin typeface="Montserrat" pitchFamily="2" charset="-18"/>
            </a:rPr>
            <a:t>30 kwietnia 2018 r.</a:t>
          </a:r>
          <a:endParaRPr lang="en-US" sz="2400" kern="1200" dirty="0">
            <a:latin typeface="Montserrat" pitchFamily="2" charset="-18"/>
          </a:endParaRPr>
        </a:p>
      </dsp:txBody>
      <dsp:txXfrm>
        <a:off x="4375931" y="454877"/>
        <a:ext cx="3977192" cy="23863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4B3F0-1BF3-0A42-A193-9791671DB746}" type="datetimeFigureOut">
              <a:rPr lang="pl-PL" smtClean="0"/>
              <a:t>2023-01-03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32F01-D31A-7045-8085-7300E8474607}" type="slidenum">
              <a:rPr lang="pl-PL" smtClean="0"/>
              <a:t>‹#›</a:t>
            </a:fld>
            <a:endParaRPr lang="pl-PL"/>
          </a:p>
        </p:txBody>
      </p:sp>
    </p:spTree>
    <p:extLst>
      <p:ext uri="{BB962C8B-B14F-4D97-AF65-F5344CB8AC3E}">
        <p14:creationId xmlns:p14="http://schemas.microsoft.com/office/powerpoint/2010/main" val="131584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E6B737F9-00F7-E146-AA31-52920CCEA444}"/>
              </a:ext>
            </a:extLst>
          </p:cNvPr>
          <p:cNvPicPr>
            <a:picLocks noChangeAspect="1"/>
          </p:cNvPicPr>
          <p:nvPr userDrawn="1"/>
        </p:nvPicPr>
        <p:blipFill rotWithShape="1">
          <a:blip r:embed="rId2"/>
          <a:srcRect l="34266" t="15163" b="7769"/>
          <a:stretch/>
        </p:blipFill>
        <p:spPr>
          <a:xfrm>
            <a:off x="0" y="0"/>
            <a:ext cx="5849449" cy="6858000"/>
          </a:xfrm>
          <a:prstGeom prst="rect">
            <a:avLst/>
          </a:prstGeom>
        </p:spPr>
      </p:pic>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76813" y="2774601"/>
            <a:ext cx="9144000" cy="1518290"/>
          </a:xfrm>
        </p:spPr>
        <p:txBody>
          <a:bodyPr anchor="t">
            <a:normAutofit/>
          </a:bodyPr>
          <a:lstStyle>
            <a:lvl1pPr algn="l">
              <a:defRPr sz="4800" b="1" i="0">
                <a:solidFill>
                  <a:schemeClr val="bg1"/>
                </a:solidFill>
                <a:latin typeface="Montserrat" pitchFamily="2" charset="0"/>
              </a:defRPr>
            </a:lvl1pPr>
          </a:lstStyle>
          <a:p>
            <a:r>
              <a:rPr lang="pl-PL" dirty="0"/>
              <a:t>Tytuł </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676812" y="4580092"/>
            <a:ext cx="6435412" cy="1518290"/>
          </a:xfrm>
        </p:spPr>
        <p:txBody>
          <a:bodyPr>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grpSp>
        <p:nvGrpSpPr>
          <p:cNvPr id="20" name="Grupa 19">
            <a:extLst>
              <a:ext uri="{FF2B5EF4-FFF2-40B4-BE49-F238E27FC236}">
                <a16:creationId xmlns:a16="http://schemas.microsoft.com/office/drawing/2014/main" id="{C7F24647-1BE8-824F-AD58-882C9BC86EFF}"/>
              </a:ext>
            </a:extLst>
          </p:cNvPr>
          <p:cNvGrpSpPr/>
          <p:nvPr userDrawn="1"/>
        </p:nvGrpSpPr>
        <p:grpSpPr>
          <a:xfrm>
            <a:off x="1309381" y="2873265"/>
            <a:ext cx="159727" cy="453961"/>
            <a:chOff x="1312556" y="2873265"/>
            <a:chExt cx="159727" cy="453961"/>
          </a:xfrm>
        </p:grpSpPr>
        <p:sp>
          <p:nvSpPr>
            <p:cNvPr id="21" name="Prostokąt 20">
              <a:extLst>
                <a:ext uri="{FF2B5EF4-FFF2-40B4-BE49-F238E27FC236}">
                  <a16:creationId xmlns:a16="http://schemas.microsoft.com/office/drawing/2014/main" id="{3BC28AFF-65A8-E042-9960-8354438005AC}"/>
                </a:ext>
              </a:extLst>
            </p:cNvPr>
            <p:cNvSpPr/>
            <p:nvPr userDrawn="1"/>
          </p:nvSpPr>
          <p:spPr>
            <a:xfrm>
              <a:off x="1312556" y="3167499"/>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rostokąt 21">
              <a:extLst>
                <a:ext uri="{FF2B5EF4-FFF2-40B4-BE49-F238E27FC236}">
                  <a16:creationId xmlns:a16="http://schemas.microsoft.com/office/drawing/2014/main" id="{DD986CA9-3126-6B41-95A8-89BD59A74601}"/>
                </a:ext>
              </a:extLst>
            </p:cNvPr>
            <p:cNvSpPr/>
            <p:nvPr userDrawn="1"/>
          </p:nvSpPr>
          <p:spPr>
            <a:xfrm>
              <a:off x="1312556" y="2873265"/>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pic>
        <p:nvPicPr>
          <p:cNvPr id="4" name="Obraz 3">
            <a:extLst>
              <a:ext uri="{FF2B5EF4-FFF2-40B4-BE49-F238E27FC236}">
                <a16:creationId xmlns:a16="http://schemas.microsoft.com/office/drawing/2014/main" id="{82609315-3A4D-00E9-9D01-7F5F14793A24}"/>
              </a:ext>
            </a:extLst>
          </p:cNvPr>
          <p:cNvPicPr>
            <a:picLocks noChangeAspect="1"/>
          </p:cNvPicPr>
          <p:nvPr userDrawn="1"/>
        </p:nvPicPr>
        <p:blipFill>
          <a:blip r:embed="rId3"/>
          <a:stretch>
            <a:fillRect/>
          </a:stretch>
        </p:blipFill>
        <p:spPr>
          <a:xfrm>
            <a:off x="8976320" y="620688"/>
            <a:ext cx="2638616" cy="855125"/>
          </a:xfrm>
          <a:prstGeom prst="rect">
            <a:avLst/>
          </a:prstGeom>
        </p:spPr>
      </p:pic>
    </p:spTree>
    <p:extLst>
      <p:ext uri="{BB962C8B-B14F-4D97-AF65-F5344CB8AC3E}">
        <p14:creationId xmlns:p14="http://schemas.microsoft.com/office/powerpoint/2010/main" val="355102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4D1B8131-C7B3-1B4E-9CF5-D771263FD869}"/>
              </a:ext>
            </a:extLst>
          </p:cNvPr>
          <p:cNvPicPr>
            <a:picLocks noChangeAspect="1"/>
          </p:cNvPicPr>
          <p:nvPr userDrawn="1"/>
        </p:nvPicPr>
        <p:blipFill rotWithShape="1">
          <a:blip r:embed="rId2"/>
          <a:srcRect l="42850" r="3233"/>
          <a:stretch/>
        </p:blipFill>
        <p:spPr>
          <a:xfrm>
            <a:off x="0" y="4931521"/>
            <a:ext cx="12192000" cy="1962336"/>
          </a:xfrm>
          <a:prstGeom prst="rect">
            <a:avLst/>
          </a:prstGeom>
        </p:spPr>
      </p:pic>
      <p:grpSp>
        <p:nvGrpSpPr>
          <p:cNvPr id="13" name="Grupa 12">
            <a:extLst>
              <a:ext uri="{FF2B5EF4-FFF2-40B4-BE49-F238E27FC236}">
                <a16:creationId xmlns:a16="http://schemas.microsoft.com/office/drawing/2014/main" id="{498DA0F7-B301-1742-8184-9EF0E67A3852}"/>
              </a:ext>
            </a:extLst>
          </p:cNvPr>
          <p:cNvGrpSpPr/>
          <p:nvPr userDrawn="1"/>
        </p:nvGrpSpPr>
        <p:grpSpPr>
          <a:xfrm>
            <a:off x="1312556" y="2576164"/>
            <a:ext cx="159727" cy="453961"/>
            <a:chOff x="1312556" y="2873265"/>
            <a:chExt cx="159727" cy="453961"/>
          </a:xfrm>
        </p:grpSpPr>
        <p:sp>
          <p:nvSpPr>
            <p:cNvPr id="14" name="Prostokąt 13">
              <a:extLst>
                <a:ext uri="{FF2B5EF4-FFF2-40B4-BE49-F238E27FC236}">
                  <a16:creationId xmlns:a16="http://schemas.microsoft.com/office/drawing/2014/main" id="{C5B41F94-6964-654E-9CBD-7F320E2ECC2F}"/>
                </a:ext>
              </a:extLst>
            </p:cNvPr>
            <p:cNvSpPr/>
            <p:nvPr userDrawn="1"/>
          </p:nvSpPr>
          <p:spPr>
            <a:xfrm>
              <a:off x="1312556" y="3167499"/>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5" name="Prostokąt 14">
              <a:extLst>
                <a:ext uri="{FF2B5EF4-FFF2-40B4-BE49-F238E27FC236}">
                  <a16:creationId xmlns:a16="http://schemas.microsoft.com/office/drawing/2014/main" id="{0B88C3E4-057E-2542-880C-1335A48F059F}"/>
                </a:ext>
              </a:extLst>
            </p:cNvPr>
            <p:cNvSpPr/>
            <p:nvPr userDrawn="1"/>
          </p:nvSpPr>
          <p:spPr>
            <a:xfrm>
              <a:off x="1312556" y="2873265"/>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16" name="Tytuł 1">
            <a:extLst>
              <a:ext uri="{FF2B5EF4-FFF2-40B4-BE49-F238E27FC236}">
                <a16:creationId xmlns:a16="http://schemas.microsoft.com/office/drawing/2014/main" id="{AA904441-F3E2-4E43-AB36-8F12600AD449}"/>
              </a:ext>
            </a:extLst>
          </p:cNvPr>
          <p:cNvSpPr>
            <a:spLocks noGrp="1"/>
          </p:cNvSpPr>
          <p:nvPr>
            <p:ph type="ctrTitle" hasCustomPrompt="1"/>
          </p:nvPr>
        </p:nvSpPr>
        <p:spPr>
          <a:xfrm>
            <a:off x="1665324" y="2576164"/>
            <a:ext cx="9508257" cy="1419626"/>
          </a:xfrm>
        </p:spPr>
        <p:txBody>
          <a:bodyPr anchor="t">
            <a:normAutofit/>
          </a:bodyPr>
          <a:lstStyle>
            <a:lvl1pPr algn="l">
              <a:defRPr sz="3600" b="1" i="0">
                <a:solidFill>
                  <a:schemeClr val="bg1"/>
                </a:solidFill>
                <a:latin typeface="Montserrat" pitchFamily="2" charset="0"/>
              </a:defRPr>
            </a:lvl1pPr>
          </a:lstStyle>
          <a:p>
            <a:r>
              <a:rPr lang="pl-PL" dirty="0"/>
              <a:t>Tytuł podrozdziału</a:t>
            </a:r>
          </a:p>
        </p:txBody>
      </p:sp>
      <p:sp>
        <p:nvSpPr>
          <p:cNvPr id="17" name="Podtytuł 2">
            <a:extLst>
              <a:ext uri="{FF2B5EF4-FFF2-40B4-BE49-F238E27FC236}">
                <a16:creationId xmlns:a16="http://schemas.microsoft.com/office/drawing/2014/main" id="{541B2E72-9B68-D948-98FD-F06FFC78F3AD}"/>
              </a:ext>
            </a:extLst>
          </p:cNvPr>
          <p:cNvSpPr>
            <a:spLocks noGrp="1"/>
          </p:cNvSpPr>
          <p:nvPr>
            <p:ph type="subTitle" idx="1" hasCustomPrompt="1"/>
          </p:nvPr>
        </p:nvSpPr>
        <p:spPr>
          <a:xfrm>
            <a:off x="1200795" y="969002"/>
            <a:ext cx="9972786" cy="853614"/>
          </a:xfrm>
        </p:spPr>
        <p:txBody>
          <a:bodyPr anchor="b">
            <a:normAutofit/>
          </a:bodyPr>
          <a:lstStyle>
            <a:lvl1pPr marL="0" indent="0" algn="l">
              <a:buNone/>
              <a:defRPr sz="1800" b="1" i="0">
                <a:solidFill>
                  <a:schemeClr val="bg1"/>
                </a:solidFill>
                <a:latin typeface="Montserra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Rozdział</a:t>
            </a:r>
          </a:p>
        </p:txBody>
      </p:sp>
      <p:pic>
        <p:nvPicPr>
          <p:cNvPr id="2" name="Obraz 1">
            <a:extLst>
              <a:ext uri="{FF2B5EF4-FFF2-40B4-BE49-F238E27FC236}">
                <a16:creationId xmlns:a16="http://schemas.microsoft.com/office/drawing/2014/main" id="{D9408384-0BE5-12B0-CD68-A9AC62143EAF}"/>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256856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8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76813" y="1443106"/>
            <a:ext cx="9144000" cy="1518290"/>
          </a:xfrm>
        </p:spPr>
        <p:txBody>
          <a:bodyPr anchor="t">
            <a:normAutofit/>
          </a:bodyPr>
          <a:lstStyle>
            <a:lvl1pPr algn="l">
              <a:defRPr sz="4800" b="1" i="0">
                <a:solidFill>
                  <a:schemeClr val="tx2"/>
                </a:solidFill>
                <a:latin typeface="Montserrat" pitchFamily="2" charset="0"/>
              </a:defRPr>
            </a:lvl1pPr>
          </a:lstStyle>
          <a:p>
            <a:r>
              <a:rPr lang="pl-PL" dirty="0"/>
              <a:t>Tytuł rozdziału</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312555" y="3137460"/>
            <a:ext cx="5359509" cy="1518290"/>
          </a:xfrm>
        </p:spPr>
        <p:txBody>
          <a:bodyPr>
            <a:normAutofit/>
          </a:bodyPr>
          <a:lstStyle>
            <a:lvl1pPr marL="0" indent="0" algn="l">
              <a:lnSpc>
                <a:spcPct val="100000"/>
              </a:lnSpc>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pic>
        <p:nvPicPr>
          <p:cNvPr id="11" name="Obraz 10">
            <a:extLst>
              <a:ext uri="{FF2B5EF4-FFF2-40B4-BE49-F238E27FC236}">
                <a16:creationId xmlns:a16="http://schemas.microsoft.com/office/drawing/2014/main" id="{4D1B8131-C7B3-1B4E-9CF5-D771263FD869}"/>
              </a:ext>
            </a:extLst>
          </p:cNvPr>
          <p:cNvPicPr>
            <a:picLocks noChangeAspect="1"/>
          </p:cNvPicPr>
          <p:nvPr userDrawn="1"/>
        </p:nvPicPr>
        <p:blipFill rotWithShape="1">
          <a:blip r:embed="rId2"/>
          <a:srcRect l="42850" r="3233"/>
          <a:stretch/>
        </p:blipFill>
        <p:spPr>
          <a:xfrm>
            <a:off x="0" y="4931521"/>
            <a:ext cx="12192000" cy="1962336"/>
          </a:xfrm>
          <a:prstGeom prst="rect">
            <a:avLst/>
          </a:prstGeom>
        </p:spPr>
      </p:pic>
      <p:grpSp>
        <p:nvGrpSpPr>
          <p:cNvPr id="13" name="Grupa 12">
            <a:extLst>
              <a:ext uri="{FF2B5EF4-FFF2-40B4-BE49-F238E27FC236}">
                <a16:creationId xmlns:a16="http://schemas.microsoft.com/office/drawing/2014/main" id="{E543AC6C-2737-F646-8244-5C5519D2ADEC}"/>
              </a:ext>
            </a:extLst>
          </p:cNvPr>
          <p:cNvGrpSpPr/>
          <p:nvPr userDrawn="1"/>
        </p:nvGrpSpPr>
        <p:grpSpPr>
          <a:xfrm>
            <a:off x="1312556" y="1541770"/>
            <a:ext cx="159727" cy="453961"/>
            <a:chOff x="1312556" y="2873265"/>
            <a:chExt cx="159727" cy="453961"/>
          </a:xfrm>
        </p:grpSpPr>
        <p:sp>
          <p:nvSpPr>
            <p:cNvPr id="14" name="Prostokąt 13">
              <a:extLst>
                <a:ext uri="{FF2B5EF4-FFF2-40B4-BE49-F238E27FC236}">
                  <a16:creationId xmlns:a16="http://schemas.microsoft.com/office/drawing/2014/main" id="{5E241F9C-6BC9-5647-9BCC-CB50E2482402}"/>
                </a:ext>
              </a:extLst>
            </p:cNvPr>
            <p:cNvSpPr/>
            <p:nvPr userDrawn="1"/>
          </p:nvSpPr>
          <p:spPr>
            <a:xfrm>
              <a:off x="1312556" y="3167499"/>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6718271F-AF7D-6A4C-92B4-0AB60814F501}"/>
                </a:ext>
              </a:extLst>
            </p:cNvPr>
            <p:cNvSpPr/>
            <p:nvPr userDrawn="1"/>
          </p:nvSpPr>
          <p:spPr>
            <a:xfrm>
              <a:off x="1312556" y="2873265"/>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4" name="Obraz 3">
            <a:extLst>
              <a:ext uri="{FF2B5EF4-FFF2-40B4-BE49-F238E27FC236}">
                <a16:creationId xmlns:a16="http://schemas.microsoft.com/office/drawing/2014/main" id="{BA06488D-7450-A46F-4BFA-4CA94452E032}"/>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416791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4D1B8131-C7B3-1B4E-9CF5-D771263FD869}"/>
              </a:ext>
            </a:extLst>
          </p:cNvPr>
          <p:cNvPicPr>
            <a:picLocks noChangeAspect="1"/>
          </p:cNvPicPr>
          <p:nvPr userDrawn="1"/>
        </p:nvPicPr>
        <p:blipFill rotWithShape="1">
          <a:blip r:embed="rId2"/>
          <a:srcRect l="42850" r="3233"/>
          <a:stretch/>
        </p:blipFill>
        <p:spPr>
          <a:xfrm>
            <a:off x="0" y="4931521"/>
            <a:ext cx="12192000" cy="1962336"/>
          </a:xfrm>
          <a:prstGeom prst="rect">
            <a:avLst/>
          </a:prstGeom>
        </p:spPr>
      </p:pic>
      <p:sp>
        <p:nvSpPr>
          <p:cNvPr id="16" name="Tytuł 1">
            <a:extLst>
              <a:ext uri="{FF2B5EF4-FFF2-40B4-BE49-F238E27FC236}">
                <a16:creationId xmlns:a16="http://schemas.microsoft.com/office/drawing/2014/main" id="{AA904441-F3E2-4E43-AB36-8F12600AD449}"/>
              </a:ext>
            </a:extLst>
          </p:cNvPr>
          <p:cNvSpPr>
            <a:spLocks noGrp="1"/>
          </p:cNvSpPr>
          <p:nvPr>
            <p:ph type="ctrTitle" hasCustomPrompt="1"/>
          </p:nvPr>
        </p:nvSpPr>
        <p:spPr>
          <a:xfrm>
            <a:off x="1665324" y="2576164"/>
            <a:ext cx="9508257" cy="1419626"/>
          </a:xfrm>
        </p:spPr>
        <p:txBody>
          <a:bodyPr anchor="t">
            <a:normAutofit/>
          </a:bodyPr>
          <a:lstStyle>
            <a:lvl1pPr algn="l">
              <a:defRPr sz="3600" b="1" i="0">
                <a:solidFill>
                  <a:schemeClr val="tx2"/>
                </a:solidFill>
                <a:latin typeface="Montserrat" pitchFamily="2" charset="0"/>
              </a:defRPr>
            </a:lvl1pPr>
          </a:lstStyle>
          <a:p>
            <a:r>
              <a:rPr lang="pl-PL" dirty="0"/>
              <a:t>Tytuł podrozdziału</a:t>
            </a:r>
          </a:p>
        </p:txBody>
      </p:sp>
      <p:sp>
        <p:nvSpPr>
          <p:cNvPr id="17" name="Podtytuł 2">
            <a:extLst>
              <a:ext uri="{FF2B5EF4-FFF2-40B4-BE49-F238E27FC236}">
                <a16:creationId xmlns:a16="http://schemas.microsoft.com/office/drawing/2014/main" id="{541B2E72-9B68-D948-98FD-F06FFC78F3AD}"/>
              </a:ext>
            </a:extLst>
          </p:cNvPr>
          <p:cNvSpPr>
            <a:spLocks noGrp="1"/>
          </p:cNvSpPr>
          <p:nvPr>
            <p:ph type="subTitle" idx="1" hasCustomPrompt="1"/>
          </p:nvPr>
        </p:nvSpPr>
        <p:spPr>
          <a:xfrm>
            <a:off x="1200795" y="969002"/>
            <a:ext cx="9972786" cy="853614"/>
          </a:xfrm>
        </p:spPr>
        <p:txBody>
          <a:bodyPr anchor="b">
            <a:normAutofit/>
          </a:bodyPr>
          <a:lstStyle>
            <a:lvl1pPr marL="0" indent="0" algn="l">
              <a:buNone/>
              <a:defRPr sz="1800" b="1" i="0">
                <a:solidFill>
                  <a:schemeClr val="tx2"/>
                </a:solidFill>
                <a:latin typeface="Montserra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Rozdział</a:t>
            </a:r>
          </a:p>
        </p:txBody>
      </p:sp>
      <p:grpSp>
        <p:nvGrpSpPr>
          <p:cNvPr id="9" name="Grupa 8">
            <a:extLst>
              <a:ext uri="{FF2B5EF4-FFF2-40B4-BE49-F238E27FC236}">
                <a16:creationId xmlns:a16="http://schemas.microsoft.com/office/drawing/2014/main" id="{8CB1CDB8-22B6-D24B-9401-514D213E5456}"/>
              </a:ext>
            </a:extLst>
          </p:cNvPr>
          <p:cNvGrpSpPr/>
          <p:nvPr userDrawn="1"/>
        </p:nvGrpSpPr>
        <p:grpSpPr>
          <a:xfrm>
            <a:off x="1312556" y="2576164"/>
            <a:ext cx="159727" cy="453961"/>
            <a:chOff x="1312556" y="2873265"/>
            <a:chExt cx="159727" cy="453961"/>
          </a:xfrm>
        </p:grpSpPr>
        <p:sp>
          <p:nvSpPr>
            <p:cNvPr id="10" name="Prostokąt 9">
              <a:extLst>
                <a:ext uri="{FF2B5EF4-FFF2-40B4-BE49-F238E27FC236}">
                  <a16:creationId xmlns:a16="http://schemas.microsoft.com/office/drawing/2014/main" id="{224604B1-20CE-DE49-AEEB-DD1D6DEA4B9F}"/>
                </a:ext>
              </a:extLst>
            </p:cNvPr>
            <p:cNvSpPr/>
            <p:nvPr userDrawn="1"/>
          </p:nvSpPr>
          <p:spPr>
            <a:xfrm>
              <a:off x="1312556" y="3167499"/>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DBC8784C-213B-3945-BDBF-EDF8C1DAA531}"/>
                </a:ext>
              </a:extLst>
            </p:cNvPr>
            <p:cNvSpPr/>
            <p:nvPr userDrawn="1"/>
          </p:nvSpPr>
          <p:spPr>
            <a:xfrm>
              <a:off x="1312556" y="2873265"/>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2" name="Obraz 1">
            <a:extLst>
              <a:ext uri="{FF2B5EF4-FFF2-40B4-BE49-F238E27FC236}">
                <a16:creationId xmlns:a16="http://schemas.microsoft.com/office/drawing/2014/main" id="{1C876CCD-5CF6-6E92-DD79-9715E6E491BD}"/>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21208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orównanie">
    <p:spTree>
      <p:nvGrpSpPr>
        <p:cNvPr id="1" name=""/>
        <p:cNvGrpSpPr/>
        <p:nvPr/>
      </p:nvGrpSpPr>
      <p:grpSpPr>
        <a:xfrm>
          <a:off x="0" y="0"/>
          <a:ext cx="0" cy="0"/>
          <a:chOff x="0" y="0"/>
          <a:chExt cx="0" cy="0"/>
        </a:xfrm>
      </p:grpSpPr>
      <p:sp>
        <p:nvSpPr>
          <p:cNvPr id="24" name="Prostokąt 23">
            <a:extLst>
              <a:ext uri="{FF2B5EF4-FFF2-40B4-BE49-F238E27FC236}">
                <a16:creationId xmlns:a16="http://schemas.microsoft.com/office/drawing/2014/main" id="{C01DDC0D-BC7A-4D40-9C31-1FF91DEF6E18}"/>
              </a:ext>
            </a:extLst>
          </p:cNvPr>
          <p:cNvSpPr/>
          <p:nvPr userDrawn="1"/>
        </p:nvSpPr>
        <p:spPr>
          <a:xfrm>
            <a:off x="0" y="3328987"/>
            <a:ext cx="12192000" cy="3529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4" name="Prostokąt 13">
            <a:extLst>
              <a:ext uri="{FF2B5EF4-FFF2-40B4-BE49-F238E27FC236}">
                <a16:creationId xmlns:a16="http://schemas.microsoft.com/office/drawing/2014/main" id="{083FBE69-F2B3-C742-A96A-2706C5FA795B}"/>
              </a:ext>
            </a:extLst>
          </p:cNvPr>
          <p:cNvSpPr/>
          <p:nvPr userDrawn="1"/>
        </p:nvSpPr>
        <p:spPr>
          <a:xfrm>
            <a:off x="0" y="3328987"/>
            <a:ext cx="12192000" cy="3529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9" name="Obraz 18">
            <a:extLst>
              <a:ext uri="{FF2B5EF4-FFF2-40B4-BE49-F238E27FC236}">
                <a16:creationId xmlns:a16="http://schemas.microsoft.com/office/drawing/2014/main" id="{05B014EB-A133-C94B-BEE7-C17DA5AA437E}"/>
              </a:ext>
            </a:extLst>
          </p:cNvPr>
          <p:cNvPicPr>
            <a:picLocks noChangeAspect="1"/>
          </p:cNvPicPr>
          <p:nvPr userDrawn="1"/>
        </p:nvPicPr>
        <p:blipFill rotWithShape="1">
          <a:blip r:embed="rId2"/>
          <a:srcRect l="22082" r="24000"/>
          <a:stretch/>
        </p:blipFill>
        <p:spPr>
          <a:xfrm>
            <a:off x="0" y="4931521"/>
            <a:ext cx="12192000" cy="1962337"/>
          </a:xfrm>
          <a:prstGeom prst="rect">
            <a:avLst/>
          </a:prstGeom>
        </p:spPr>
      </p:pic>
      <p:sp>
        <p:nvSpPr>
          <p:cNvPr id="17" name="Prostokąt 16">
            <a:extLst>
              <a:ext uri="{FF2B5EF4-FFF2-40B4-BE49-F238E27FC236}">
                <a16:creationId xmlns:a16="http://schemas.microsoft.com/office/drawing/2014/main" id="{2855A0C8-524F-A844-99FD-DE3B84A6AD74}"/>
              </a:ext>
            </a:extLst>
          </p:cNvPr>
          <p:cNvSpPr/>
          <p:nvPr userDrawn="1"/>
        </p:nvSpPr>
        <p:spPr>
          <a:xfrm>
            <a:off x="4377714"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C5E081DF-CFFA-5D47-A503-0C00807C0512}"/>
              </a:ext>
            </a:extLst>
          </p:cNvPr>
          <p:cNvSpPr/>
          <p:nvPr userDrawn="1"/>
        </p:nvSpPr>
        <p:spPr>
          <a:xfrm>
            <a:off x="8101217"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2AD3FDAA-ECE4-1541-A483-9798E35EF64F}"/>
              </a:ext>
            </a:extLst>
          </p:cNvPr>
          <p:cNvSpPr/>
          <p:nvPr userDrawn="1"/>
        </p:nvSpPr>
        <p:spPr>
          <a:xfrm>
            <a:off x="663845"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6D755EC-0B70-6C40-BDA8-ABC049943CEE}"/>
              </a:ext>
            </a:extLst>
          </p:cNvPr>
          <p:cNvSpPr>
            <a:spLocks noGrp="1"/>
          </p:cNvSpPr>
          <p:nvPr>
            <p:ph type="title"/>
          </p:nvPr>
        </p:nvSpPr>
        <p:spPr>
          <a:xfrm>
            <a:off x="839788" y="677937"/>
            <a:ext cx="10515600" cy="823912"/>
          </a:xfrm>
        </p:spPr>
        <p:txBody>
          <a:bodyPr>
            <a:normAutofit/>
          </a:bodyPr>
          <a:lstStyle>
            <a:lvl1pPr>
              <a:defRPr sz="4000" b="1" i="0">
                <a:solidFill>
                  <a:schemeClr val="accent1"/>
                </a:solidFill>
                <a:latin typeface="Montserrat" pitchFamily="2" charset="0"/>
              </a:defRPr>
            </a:lvl1pPr>
          </a:lstStyle>
          <a:p>
            <a:r>
              <a:rPr lang="pl-PL"/>
              <a:t>Kliknij, aby edytować styl</a:t>
            </a:r>
            <a:endParaRPr lang="pl-PL" dirty="0"/>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2">
            <a:extLst>
              <a:ext uri="{FF2B5EF4-FFF2-40B4-BE49-F238E27FC236}">
                <a16:creationId xmlns:a16="http://schemas.microsoft.com/office/drawing/2014/main" id="{6C1509CE-8B60-014D-A3B8-A7EFA6CC45BC}"/>
              </a:ext>
            </a:extLst>
          </p:cNvPr>
          <p:cNvSpPr>
            <a:spLocks noGrp="1"/>
          </p:cNvSpPr>
          <p:nvPr>
            <p:ph type="body" idx="13"/>
          </p:nvPr>
        </p:nvSpPr>
        <p:spPr>
          <a:xfrm>
            <a:off x="4541269"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1" name="Symbol zastępczy zawartości 3">
            <a:extLst>
              <a:ext uri="{FF2B5EF4-FFF2-40B4-BE49-F238E27FC236}">
                <a16:creationId xmlns:a16="http://schemas.microsoft.com/office/drawing/2014/main" id="{4AF300F9-B386-9443-99FD-AEB3AFBA98B5}"/>
              </a:ext>
            </a:extLst>
          </p:cNvPr>
          <p:cNvSpPr>
            <a:spLocks noGrp="1"/>
          </p:cNvSpPr>
          <p:nvPr>
            <p:ph sz="half" idx="14"/>
          </p:nvPr>
        </p:nvSpPr>
        <p:spPr>
          <a:xfrm>
            <a:off x="4541269"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2" name="Symbol zastępczy tekstu 2">
            <a:extLst>
              <a:ext uri="{FF2B5EF4-FFF2-40B4-BE49-F238E27FC236}">
                <a16:creationId xmlns:a16="http://schemas.microsoft.com/office/drawing/2014/main" id="{E45E46C9-1F39-C749-8758-9EA47604ED34}"/>
              </a:ext>
            </a:extLst>
          </p:cNvPr>
          <p:cNvSpPr>
            <a:spLocks noGrp="1"/>
          </p:cNvSpPr>
          <p:nvPr>
            <p:ph type="body" idx="15"/>
          </p:nvPr>
        </p:nvSpPr>
        <p:spPr>
          <a:xfrm>
            <a:off x="8242751"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Symbol zastępczy zawartości 3">
            <a:extLst>
              <a:ext uri="{FF2B5EF4-FFF2-40B4-BE49-F238E27FC236}">
                <a16:creationId xmlns:a16="http://schemas.microsoft.com/office/drawing/2014/main" id="{C41CFFEF-486F-DB4B-BE61-6913D2DB46E4}"/>
              </a:ext>
            </a:extLst>
          </p:cNvPr>
          <p:cNvSpPr>
            <a:spLocks noGrp="1"/>
          </p:cNvSpPr>
          <p:nvPr>
            <p:ph sz="half" idx="16"/>
          </p:nvPr>
        </p:nvSpPr>
        <p:spPr>
          <a:xfrm>
            <a:off x="8242751"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5" name="Obraz 4">
            <a:extLst>
              <a:ext uri="{FF2B5EF4-FFF2-40B4-BE49-F238E27FC236}">
                <a16:creationId xmlns:a16="http://schemas.microsoft.com/office/drawing/2014/main" id="{67D786E8-83D0-0D14-FEA5-31A3007D2D07}"/>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166970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orównanie">
    <p:spTree>
      <p:nvGrpSpPr>
        <p:cNvPr id="1" name=""/>
        <p:cNvGrpSpPr/>
        <p:nvPr/>
      </p:nvGrpSpPr>
      <p:grpSpPr>
        <a:xfrm>
          <a:off x="0" y="0"/>
          <a:ext cx="0" cy="0"/>
          <a:chOff x="0" y="0"/>
          <a:chExt cx="0" cy="0"/>
        </a:xfrm>
      </p:grpSpPr>
      <p:sp>
        <p:nvSpPr>
          <p:cNvPr id="24" name="Prostokąt 23">
            <a:extLst>
              <a:ext uri="{FF2B5EF4-FFF2-40B4-BE49-F238E27FC236}">
                <a16:creationId xmlns:a16="http://schemas.microsoft.com/office/drawing/2014/main" id="{C01DDC0D-BC7A-4D40-9C31-1FF91DEF6E18}"/>
              </a:ext>
            </a:extLst>
          </p:cNvPr>
          <p:cNvSpPr/>
          <p:nvPr userDrawn="1"/>
        </p:nvSpPr>
        <p:spPr>
          <a:xfrm>
            <a:off x="0" y="3328987"/>
            <a:ext cx="12192000" cy="3529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4" name="Prostokąt 13">
            <a:extLst>
              <a:ext uri="{FF2B5EF4-FFF2-40B4-BE49-F238E27FC236}">
                <a16:creationId xmlns:a16="http://schemas.microsoft.com/office/drawing/2014/main" id="{083FBE69-F2B3-C742-A96A-2706C5FA795B}"/>
              </a:ext>
            </a:extLst>
          </p:cNvPr>
          <p:cNvSpPr/>
          <p:nvPr userDrawn="1"/>
        </p:nvSpPr>
        <p:spPr>
          <a:xfrm>
            <a:off x="0" y="3328987"/>
            <a:ext cx="12192000" cy="3529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9" name="Obraz 18">
            <a:extLst>
              <a:ext uri="{FF2B5EF4-FFF2-40B4-BE49-F238E27FC236}">
                <a16:creationId xmlns:a16="http://schemas.microsoft.com/office/drawing/2014/main" id="{05B014EB-A133-C94B-BEE7-C17DA5AA437E}"/>
              </a:ext>
            </a:extLst>
          </p:cNvPr>
          <p:cNvPicPr>
            <a:picLocks noChangeAspect="1"/>
          </p:cNvPicPr>
          <p:nvPr userDrawn="1"/>
        </p:nvPicPr>
        <p:blipFill rotWithShape="1">
          <a:blip r:embed="rId2"/>
          <a:srcRect l="22082" r="24000"/>
          <a:stretch/>
        </p:blipFill>
        <p:spPr>
          <a:xfrm>
            <a:off x="0" y="4931521"/>
            <a:ext cx="12192000" cy="1962337"/>
          </a:xfrm>
          <a:prstGeom prst="rect">
            <a:avLst/>
          </a:prstGeom>
        </p:spPr>
      </p:pic>
      <p:sp>
        <p:nvSpPr>
          <p:cNvPr id="15" name="Prostokąt 14">
            <a:extLst>
              <a:ext uri="{FF2B5EF4-FFF2-40B4-BE49-F238E27FC236}">
                <a16:creationId xmlns:a16="http://schemas.microsoft.com/office/drawing/2014/main" id="{2AD3FDAA-ECE4-1541-A483-9798E35EF64F}"/>
              </a:ext>
            </a:extLst>
          </p:cNvPr>
          <p:cNvSpPr/>
          <p:nvPr userDrawn="1"/>
        </p:nvSpPr>
        <p:spPr>
          <a:xfrm>
            <a:off x="663844" y="1628799"/>
            <a:ext cx="10904763"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6D755EC-0B70-6C40-BDA8-ABC049943CEE}"/>
              </a:ext>
            </a:extLst>
          </p:cNvPr>
          <p:cNvSpPr>
            <a:spLocks noGrp="1"/>
          </p:cNvSpPr>
          <p:nvPr>
            <p:ph type="title"/>
          </p:nvPr>
        </p:nvSpPr>
        <p:spPr>
          <a:xfrm>
            <a:off x="839788" y="677937"/>
            <a:ext cx="10515600" cy="823912"/>
          </a:xfrm>
        </p:spPr>
        <p:txBody>
          <a:bodyPr>
            <a:normAutofit/>
          </a:bodyPr>
          <a:lstStyle>
            <a:lvl1pPr>
              <a:defRPr sz="4000" b="1" i="0">
                <a:solidFill>
                  <a:schemeClr val="accent1"/>
                </a:solidFill>
                <a:latin typeface="Montserrat" pitchFamily="2" charset="0"/>
              </a:defRPr>
            </a:lvl1pPr>
          </a:lstStyle>
          <a:p>
            <a:r>
              <a:rPr lang="pl-PL"/>
              <a:t>Kliknij, aby edytować styl</a:t>
            </a:r>
            <a:endParaRPr lang="pl-PL" dirty="0"/>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1681163"/>
            <a:ext cx="10515600"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2632025"/>
            <a:ext cx="10515600"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Obraz 4">
            <a:extLst>
              <a:ext uri="{FF2B5EF4-FFF2-40B4-BE49-F238E27FC236}">
                <a16:creationId xmlns:a16="http://schemas.microsoft.com/office/drawing/2014/main" id="{9F812CE1-D167-5487-0A7E-21E881FE6F57}"/>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889984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Porównanie">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083FBE69-F2B3-C742-A96A-2706C5FA795B}"/>
              </a:ext>
            </a:extLst>
          </p:cNvPr>
          <p:cNvSpPr/>
          <p:nvPr userDrawn="1"/>
        </p:nvSpPr>
        <p:spPr>
          <a:xfrm>
            <a:off x="0" y="3328987"/>
            <a:ext cx="12192000" cy="3529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6" name="Obraz 15">
            <a:extLst>
              <a:ext uri="{FF2B5EF4-FFF2-40B4-BE49-F238E27FC236}">
                <a16:creationId xmlns:a16="http://schemas.microsoft.com/office/drawing/2014/main" id="{72C49D0A-6500-6043-BE30-97C996FB3638}"/>
              </a:ext>
            </a:extLst>
          </p:cNvPr>
          <p:cNvPicPr>
            <a:picLocks noChangeAspect="1"/>
          </p:cNvPicPr>
          <p:nvPr userDrawn="1"/>
        </p:nvPicPr>
        <p:blipFill rotWithShape="1">
          <a:blip r:embed="rId2"/>
          <a:srcRect l="22082" r="24001"/>
          <a:stretch/>
        </p:blipFill>
        <p:spPr>
          <a:xfrm>
            <a:off x="0" y="4931521"/>
            <a:ext cx="12192000" cy="1962336"/>
          </a:xfrm>
          <a:prstGeom prst="rect">
            <a:avLst/>
          </a:prstGeom>
        </p:spPr>
      </p:pic>
      <p:sp>
        <p:nvSpPr>
          <p:cNvPr id="17" name="Prostokąt 16">
            <a:extLst>
              <a:ext uri="{FF2B5EF4-FFF2-40B4-BE49-F238E27FC236}">
                <a16:creationId xmlns:a16="http://schemas.microsoft.com/office/drawing/2014/main" id="{2855A0C8-524F-A844-99FD-DE3B84A6AD74}"/>
              </a:ext>
            </a:extLst>
          </p:cNvPr>
          <p:cNvSpPr/>
          <p:nvPr userDrawn="1"/>
        </p:nvSpPr>
        <p:spPr>
          <a:xfrm>
            <a:off x="4377714"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C5E081DF-CFFA-5D47-A503-0C00807C0512}"/>
              </a:ext>
            </a:extLst>
          </p:cNvPr>
          <p:cNvSpPr/>
          <p:nvPr userDrawn="1"/>
        </p:nvSpPr>
        <p:spPr>
          <a:xfrm>
            <a:off x="8101217"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2AD3FDAA-ECE4-1541-A483-9798E35EF64F}"/>
              </a:ext>
            </a:extLst>
          </p:cNvPr>
          <p:cNvSpPr/>
          <p:nvPr userDrawn="1"/>
        </p:nvSpPr>
        <p:spPr>
          <a:xfrm>
            <a:off x="695400"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6D755EC-0B70-6C40-BDA8-ABC049943CEE}"/>
              </a:ext>
            </a:extLst>
          </p:cNvPr>
          <p:cNvSpPr>
            <a:spLocks noGrp="1"/>
          </p:cNvSpPr>
          <p:nvPr>
            <p:ph type="title"/>
          </p:nvPr>
        </p:nvSpPr>
        <p:spPr>
          <a:xfrm>
            <a:off x="839788" y="677937"/>
            <a:ext cx="10515600" cy="823912"/>
          </a:xfrm>
        </p:spPr>
        <p:txBody>
          <a:bodyPr>
            <a:normAutofit/>
          </a:bodyPr>
          <a:lstStyle>
            <a:lvl1pPr>
              <a:defRPr sz="4000" b="1" i="0">
                <a:solidFill>
                  <a:schemeClr val="tx2"/>
                </a:solidFill>
                <a:latin typeface="Montserrat" pitchFamily="2" charset="0"/>
              </a:defRPr>
            </a:lvl1pPr>
          </a:lstStyle>
          <a:p>
            <a:r>
              <a:rPr lang="pl-PL" dirty="0"/>
              <a:t>Kliknij, aby edytować styl</a:t>
            </a:r>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2">
            <a:extLst>
              <a:ext uri="{FF2B5EF4-FFF2-40B4-BE49-F238E27FC236}">
                <a16:creationId xmlns:a16="http://schemas.microsoft.com/office/drawing/2014/main" id="{6C1509CE-8B60-014D-A3B8-A7EFA6CC45BC}"/>
              </a:ext>
            </a:extLst>
          </p:cNvPr>
          <p:cNvSpPr>
            <a:spLocks noGrp="1"/>
          </p:cNvSpPr>
          <p:nvPr>
            <p:ph type="body" idx="13"/>
          </p:nvPr>
        </p:nvSpPr>
        <p:spPr>
          <a:xfrm>
            <a:off x="4541269"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1" name="Symbol zastępczy zawartości 3">
            <a:extLst>
              <a:ext uri="{FF2B5EF4-FFF2-40B4-BE49-F238E27FC236}">
                <a16:creationId xmlns:a16="http://schemas.microsoft.com/office/drawing/2014/main" id="{4AF300F9-B386-9443-99FD-AEB3AFBA98B5}"/>
              </a:ext>
            </a:extLst>
          </p:cNvPr>
          <p:cNvSpPr>
            <a:spLocks noGrp="1"/>
          </p:cNvSpPr>
          <p:nvPr>
            <p:ph sz="half" idx="14"/>
          </p:nvPr>
        </p:nvSpPr>
        <p:spPr>
          <a:xfrm>
            <a:off x="4541269"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2" name="Symbol zastępczy tekstu 2">
            <a:extLst>
              <a:ext uri="{FF2B5EF4-FFF2-40B4-BE49-F238E27FC236}">
                <a16:creationId xmlns:a16="http://schemas.microsoft.com/office/drawing/2014/main" id="{E45E46C9-1F39-C749-8758-9EA47604ED34}"/>
              </a:ext>
            </a:extLst>
          </p:cNvPr>
          <p:cNvSpPr>
            <a:spLocks noGrp="1"/>
          </p:cNvSpPr>
          <p:nvPr>
            <p:ph type="body" idx="15"/>
          </p:nvPr>
        </p:nvSpPr>
        <p:spPr>
          <a:xfrm>
            <a:off x="8242751"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Symbol zastępczy zawartości 3">
            <a:extLst>
              <a:ext uri="{FF2B5EF4-FFF2-40B4-BE49-F238E27FC236}">
                <a16:creationId xmlns:a16="http://schemas.microsoft.com/office/drawing/2014/main" id="{C41CFFEF-486F-DB4B-BE61-6913D2DB46E4}"/>
              </a:ext>
            </a:extLst>
          </p:cNvPr>
          <p:cNvSpPr>
            <a:spLocks noGrp="1"/>
          </p:cNvSpPr>
          <p:nvPr>
            <p:ph sz="half" idx="16"/>
          </p:nvPr>
        </p:nvSpPr>
        <p:spPr>
          <a:xfrm>
            <a:off x="8242751"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5" name="Obraz 4">
            <a:extLst>
              <a:ext uri="{FF2B5EF4-FFF2-40B4-BE49-F238E27FC236}">
                <a16:creationId xmlns:a16="http://schemas.microsoft.com/office/drawing/2014/main" id="{80CE644D-5514-25F9-3B61-F4EADF9FF606}"/>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1013693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Porównanie">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083FBE69-F2B3-C742-A96A-2706C5FA795B}"/>
              </a:ext>
            </a:extLst>
          </p:cNvPr>
          <p:cNvSpPr/>
          <p:nvPr userDrawn="1"/>
        </p:nvSpPr>
        <p:spPr>
          <a:xfrm>
            <a:off x="0" y="3328987"/>
            <a:ext cx="12192000" cy="3529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6" name="Obraz 15">
            <a:extLst>
              <a:ext uri="{FF2B5EF4-FFF2-40B4-BE49-F238E27FC236}">
                <a16:creationId xmlns:a16="http://schemas.microsoft.com/office/drawing/2014/main" id="{72C49D0A-6500-6043-BE30-97C996FB3638}"/>
              </a:ext>
            </a:extLst>
          </p:cNvPr>
          <p:cNvPicPr>
            <a:picLocks noChangeAspect="1"/>
          </p:cNvPicPr>
          <p:nvPr userDrawn="1"/>
        </p:nvPicPr>
        <p:blipFill rotWithShape="1">
          <a:blip r:embed="rId2"/>
          <a:srcRect l="22082" r="24001"/>
          <a:stretch/>
        </p:blipFill>
        <p:spPr>
          <a:xfrm>
            <a:off x="0" y="4931521"/>
            <a:ext cx="12192000" cy="1962336"/>
          </a:xfrm>
          <a:prstGeom prst="rect">
            <a:avLst/>
          </a:prstGeom>
        </p:spPr>
      </p:pic>
      <p:sp>
        <p:nvSpPr>
          <p:cNvPr id="17" name="Prostokąt 16">
            <a:extLst>
              <a:ext uri="{FF2B5EF4-FFF2-40B4-BE49-F238E27FC236}">
                <a16:creationId xmlns:a16="http://schemas.microsoft.com/office/drawing/2014/main" id="{2855A0C8-524F-A844-99FD-DE3B84A6AD74}"/>
              </a:ext>
            </a:extLst>
          </p:cNvPr>
          <p:cNvSpPr/>
          <p:nvPr userDrawn="1"/>
        </p:nvSpPr>
        <p:spPr>
          <a:xfrm>
            <a:off x="4377714"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C5E081DF-CFFA-5D47-A503-0C00807C0512}"/>
              </a:ext>
            </a:extLst>
          </p:cNvPr>
          <p:cNvSpPr/>
          <p:nvPr userDrawn="1"/>
        </p:nvSpPr>
        <p:spPr>
          <a:xfrm>
            <a:off x="8101217"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2AD3FDAA-ECE4-1541-A483-9798E35EF64F}"/>
              </a:ext>
            </a:extLst>
          </p:cNvPr>
          <p:cNvSpPr/>
          <p:nvPr userDrawn="1"/>
        </p:nvSpPr>
        <p:spPr>
          <a:xfrm>
            <a:off x="695399" y="1628799"/>
            <a:ext cx="10832755"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6D755EC-0B70-6C40-BDA8-ABC049943CEE}"/>
              </a:ext>
            </a:extLst>
          </p:cNvPr>
          <p:cNvSpPr>
            <a:spLocks noGrp="1"/>
          </p:cNvSpPr>
          <p:nvPr>
            <p:ph type="title"/>
          </p:nvPr>
        </p:nvSpPr>
        <p:spPr>
          <a:xfrm>
            <a:off x="839788" y="677937"/>
            <a:ext cx="10515600" cy="823912"/>
          </a:xfrm>
        </p:spPr>
        <p:txBody>
          <a:bodyPr>
            <a:normAutofit/>
          </a:bodyPr>
          <a:lstStyle>
            <a:lvl1pPr>
              <a:defRPr sz="4000" b="1" i="0">
                <a:solidFill>
                  <a:schemeClr val="tx2"/>
                </a:solidFill>
                <a:latin typeface="Montserrat" pitchFamily="2" charset="0"/>
              </a:defRPr>
            </a:lvl1pPr>
          </a:lstStyle>
          <a:p>
            <a:r>
              <a:rPr lang="pl-PL" dirty="0"/>
              <a:t>Kliknij, aby edytować styl</a:t>
            </a:r>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1681163"/>
            <a:ext cx="10512424"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2632025"/>
            <a:ext cx="10512424"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Obraz 4">
            <a:extLst>
              <a:ext uri="{FF2B5EF4-FFF2-40B4-BE49-F238E27FC236}">
                <a16:creationId xmlns:a16="http://schemas.microsoft.com/office/drawing/2014/main" id="{E633499F-DB68-E591-85AA-FCA37819EA83}"/>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3023913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Porównanie">
    <p:spTree>
      <p:nvGrpSpPr>
        <p:cNvPr id="1" name=""/>
        <p:cNvGrpSpPr/>
        <p:nvPr/>
      </p:nvGrpSpPr>
      <p:grpSpPr>
        <a:xfrm>
          <a:off x="0" y="0"/>
          <a:ext cx="0" cy="0"/>
          <a:chOff x="0" y="0"/>
          <a:chExt cx="0" cy="0"/>
        </a:xfrm>
      </p:grpSpPr>
      <p:sp>
        <p:nvSpPr>
          <p:cNvPr id="24" name="Prostokąt 23">
            <a:extLst>
              <a:ext uri="{FF2B5EF4-FFF2-40B4-BE49-F238E27FC236}">
                <a16:creationId xmlns:a16="http://schemas.microsoft.com/office/drawing/2014/main" id="{C01DDC0D-BC7A-4D40-9C31-1FF91DEF6E18}"/>
              </a:ext>
            </a:extLst>
          </p:cNvPr>
          <p:cNvSpPr/>
          <p:nvPr userDrawn="1"/>
        </p:nvSpPr>
        <p:spPr>
          <a:xfrm>
            <a:off x="0" y="3328987"/>
            <a:ext cx="12192000" cy="3529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36D755EC-0B70-6C40-BDA8-ABC049943CEE}"/>
              </a:ext>
            </a:extLst>
          </p:cNvPr>
          <p:cNvSpPr>
            <a:spLocks noGrp="1"/>
          </p:cNvSpPr>
          <p:nvPr>
            <p:ph type="title"/>
          </p:nvPr>
        </p:nvSpPr>
        <p:spPr>
          <a:xfrm>
            <a:off x="839788" y="677937"/>
            <a:ext cx="10515600" cy="823912"/>
          </a:xfrm>
        </p:spPr>
        <p:txBody>
          <a:bodyPr>
            <a:normAutofit/>
          </a:bodyPr>
          <a:lstStyle>
            <a:lvl1pPr>
              <a:defRPr sz="4000" b="1" i="0">
                <a:solidFill>
                  <a:srgbClr val="002060"/>
                </a:solidFill>
                <a:latin typeface="Montserrat" pitchFamily="2" charset="0"/>
              </a:defRPr>
            </a:lvl1pPr>
          </a:lstStyle>
          <a:p>
            <a:r>
              <a:rPr lang="pl-PL" dirty="0"/>
              <a:t>Kliknij, aby edytować styl</a:t>
            </a:r>
          </a:p>
        </p:txBody>
      </p:sp>
      <p:pic>
        <p:nvPicPr>
          <p:cNvPr id="20" name="Obraz 19">
            <a:extLst>
              <a:ext uri="{FF2B5EF4-FFF2-40B4-BE49-F238E27FC236}">
                <a16:creationId xmlns:a16="http://schemas.microsoft.com/office/drawing/2014/main" id="{9088CB91-6324-6C42-94E8-624A23C1C8C8}"/>
              </a:ext>
            </a:extLst>
          </p:cNvPr>
          <p:cNvPicPr>
            <a:picLocks noChangeAspect="1"/>
          </p:cNvPicPr>
          <p:nvPr userDrawn="1"/>
        </p:nvPicPr>
        <p:blipFill rotWithShape="1">
          <a:blip r:embed="rId2"/>
          <a:srcRect l="22043" r="24040"/>
          <a:stretch/>
        </p:blipFill>
        <p:spPr>
          <a:xfrm>
            <a:off x="0" y="4923047"/>
            <a:ext cx="12192000" cy="1962337"/>
          </a:xfrm>
          <a:prstGeom prst="rect">
            <a:avLst/>
          </a:prstGeom>
        </p:spPr>
      </p:pic>
      <p:sp>
        <p:nvSpPr>
          <p:cNvPr id="17" name="Prostokąt 16">
            <a:extLst>
              <a:ext uri="{FF2B5EF4-FFF2-40B4-BE49-F238E27FC236}">
                <a16:creationId xmlns:a16="http://schemas.microsoft.com/office/drawing/2014/main" id="{2855A0C8-524F-A844-99FD-DE3B84A6AD74}"/>
              </a:ext>
            </a:extLst>
          </p:cNvPr>
          <p:cNvSpPr/>
          <p:nvPr userDrawn="1"/>
        </p:nvSpPr>
        <p:spPr>
          <a:xfrm>
            <a:off x="4377714"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C5E081DF-CFFA-5D47-A503-0C00807C0512}"/>
              </a:ext>
            </a:extLst>
          </p:cNvPr>
          <p:cNvSpPr/>
          <p:nvPr userDrawn="1"/>
        </p:nvSpPr>
        <p:spPr>
          <a:xfrm>
            <a:off x="8101217"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2AD3FDAA-ECE4-1541-A483-9798E35EF64F}"/>
              </a:ext>
            </a:extLst>
          </p:cNvPr>
          <p:cNvSpPr/>
          <p:nvPr userDrawn="1"/>
        </p:nvSpPr>
        <p:spPr>
          <a:xfrm>
            <a:off x="695400"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1" name="Symbol zastępczy zawartości 3">
            <a:extLst>
              <a:ext uri="{FF2B5EF4-FFF2-40B4-BE49-F238E27FC236}">
                <a16:creationId xmlns:a16="http://schemas.microsoft.com/office/drawing/2014/main" id="{4AF300F9-B386-9443-99FD-AEB3AFBA98B5}"/>
              </a:ext>
            </a:extLst>
          </p:cNvPr>
          <p:cNvSpPr>
            <a:spLocks noGrp="1"/>
          </p:cNvSpPr>
          <p:nvPr>
            <p:ph sz="half" idx="14"/>
          </p:nvPr>
        </p:nvSpPr>
        <p:spPr>
          <a:xfrm>
            <a:off x="4541269"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Symbol zastępczy zawartości 3">
            <a:extLst>
              <a:ext uri="{FF2B5EF4-FFF2-40B4-BE49-F238E27FC236}">
                <a16:creationId xmlns:a16="http://schemas.microsoft.com/office/drawing/2014/main" id="{C41CFFEF-486F-DB4B-BE61-6913D2DB46E4}"/>
              </a:ext>
            </a:extLst>
          </p:cNvPr>
          <p:cNvSpPr>
            <a:spLocks noGrp="1"/>
          </p:cNvSpPr>
          <p:nvPr>
            <p:ph sz="half" idx="16"/>
          </p:nvPr>
        </p:nvSpPr>
        <p:spPr>
          <a:xfrm>
            <a:off x="8242751" y="2632025"/>
            <a:ext cx="3109461"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Symbol zastępczy tekstu 2">
            <a:extLst>
              <a:ext uri="{FF2B5EF4-FFF2-40B4-BE49-F238E27FC236}">
                <a16:creationId xmlns:a16="http://schemas.microsoft.com/office/drawing/2014/main" id="{6C1509CE-8B60-014D-A3B8-A7EFA6CC45BC}"/>
              </a:ext>
            </a:extLst>
          </p:cNvPr>
          <p:cNvSpPr>
            <a:spLocks noGrp="1"/>
          </p:cNvSpPr>
          <p:nvPr>
            <p:ph type="body" idx="13"/>
          </p:nvPr>
        </p:nvSpPr>
        <p:spPr>
          <a:xfrm>
            <a:off x="4541269"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Symbol zastępczy tekstu 2">
            <a:extLst>
              <a:ext uri="{FF2B5EF4-FFF2-40B4-BE49-F238E27FC236}">
                <a16:creationId xmlns:a16="http://schemas.microsoft.com/office/drawing/2014/main" id="{E45E46C9-1F39-C749-8758-9EA47604ED34}"/>
              </a:ext>
            </a:extLst>
          </p:cNvPr>
          <p:cNvSpPr>
            <a:spLocks noGrp="1"/>
          </p:cNvSpPr>
          <p:nvPr>
            <p:ph type="body" idx="15"/>
          </p:nvPr>
        </p:nvSpPr>
        <p:spPr>
          <a:xfrm>
            <a:off x="8242751" y="1681163"/>
            <a:ext cx="3109461"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pic>
        <p:nvPicPr>
          <p:cNvPr id="5" name="Obraz 4">
            <a:extLst>
              <a:ext uri="{FF2B5EF4-FFF2-40B4-BE49-F238E27FC236}">
                <a16:creationId xmlns:a16="http://schemas.microsoft.com/office/drawing/2014/main" id="{31D5D402-B9B4-4D6B-B68B-32A967A9B9C1}"/>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4109972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Porównanie">
    <p:spTree>
      <p:nvGrpSpPr>
        <p:cNvPr id="1" name=""/>
        <p:cNvGrpSpPr/>
        <p:nvPr/>
      </p:nvGrpSpPr>
      <p:grpSpPr>
        <a:xfrm>
          <a:off x="0" y="0"/>
          <a:ext cx="0" cy="0"/>
          <a:chOff x="0" y="0"/>
          <a:chExt cx="0" cy="0"/>
        </a:xfrm>
      </p:grpSpPr>
      <p:sp>
        <p:nvSpPr>
          <p:cNvPr id="24" name="Prostokąt 23">
            <a:extLst>
              <a:ext uri="{FF2B5EF4-FFF2-40B4-BE49-F238E27FC236}">
                <a16:creationId xmlns:a16="http://schemas.microsoft.com/office/drawing/2014/main" id="{C01DDC0D-BC7A-4D40-9C31-1FF91DEF6E18}"/>
              </a:ext>
            </a:extLst>
          </p:cNvPr>
          <p:cNvSpPr/>
          <p:nvPr userDrawn="1"/>
        </p:nvSpPr>
        <p:spPr>
          <a:xfrm>
            <a:off x="0" y="3328987"/>
            <a:ext cx="12192000" cy="3529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36D755EC-0B70-6C40-BDA8-ABC049943CEE}"/>
              </a:ext>
            </a:extLst>
          </p:cNvPr>
          <p:cNvSpPr>
            <a:spLocks noGrp="1"/>
          </p:cNvSpPr>
          <p:nvPr>
            <p:ph type="title"/>
          </p:nvPr>
        </p:nvSpPr>
        <p:spPr>
          <a:xfrm>
            <a:off x="839788" y="677937"/>
            <a:ext cx="10515600" cy="823912"/>
          </a:xfrm>
        </p:spPr>
        <p:txBody>
          <a:bodyPr>
            <a:normAutofit/>
          </a:bodyPr>
          <a:lstStyle>
            <a:lvl1pPr>
              <a:defRPr sz="4000" b="1" i="0">
                <a:solidFill>
                  <a:srgbClr val="002060"/>
                </a:solidFill>
                <a:latin typeface="Montserrat" pitchFamily="2" charset="0"/>
              </a:defRPr>
            </a:lvl1pPr>
          </a:lstStyle>
          <a:p>
            <a:r>
              <a:rPr lang="pl-PL" dirty="0"/>
              <a:t>Kliknij, aby edytować styl</a:t>
            </a:r>
          </a:p>
        </p:txBody>
      </p:sp>
      <p:pic>
        <p:nvPicPr>
          <p:cNvPr id="20" name="Obraz 19">
            <a:extLst>
              <a:ext uri="{FF2B5EF4-FFF2-40B4-BE49-F238E27FC236}">
                <a16:creationId xmlns:a16="http://schemas.microsoft.com/office/drawing/2014/main" id="{9088CB91-6324-6C42-94E8-624A23C1C8C8}"/>
              </a:ext>
            </a:extLst>
          </p:cNvPr>
          <p:cNvPicPr>
            <a:picLocks noChangeAspect="1"/>
          </p:cNvPicPr>
          <p:nvPr userDrawn="1"/>
        </p:nvPicPr>
        <p:blipFill rotWithShape="1">
          <a:blip r:embed="rId2"/>
          <a:srcRect l="22043" r="24040"/>
          <a:stretch/>
        </p:blipFill>
        <p:spPr>
          <a:xfrm>
            <a:off x="0" y="4923047"/>
            <a:ext cx="12192000" cy="1962337"/>
          </a:xfrm>
          <a:prstGeom prst="rect">
            <a:avLst/>
          </a:prstGeom>
        </p:spPr>
      </p:pic>
      <p:sp>
        <p:nvSpPr>
          <p:cNvPr id="18" name="Prostokąt 17">
            <a:extLst>
              <a:ext uri="{FF2B5EF4-FFF2-40B4-BE49-F238E27FC236}">
                <a16:creationId xmlns:a16="http://schemas.microsoft.com/office/drawing/2014/main" id="{C5E081DF-CFFA-5D47-A503-0C00807C0512}"/>
              </a:ext>
            </a:extLst>
          </p:cNvPr>
          <p:cNvSpPr/>
          <p:nvPr userDrawn="1"/>
        </p:nvSpPr>
        <p:spPr>
          <a:xfrm>
            <a:off x="8101217" y="1628799"/>
            <a:ext cx="3426938"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2AD3FDAA-ECE4-1541-A483-9798E35EF64F}"/>
              </a:ext>
            </a:extLst>
          </p:cNvPr>
          <p:cNvSpPr/>
          <p:nvPr userDrawn="1"/>
        </p:nvSpPr>
        <p:spPr>
          <a:xfrm>
            <a:off x="695399" y="1628799"/>
            <a:ext cx="10832755" cy="381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2632025"/>
            <a:ext cx="10515600" cy="2597176"/>
          </a:xfrm>
        </p:spPr>
        <p:txBody>
          <a:bodyPr>
            <a:noAutofit/>
          </a:bodyPr>
          <a:lstStyle>
            <a:lvl1pPr>
              <a:lnSpc>
                <a:spcPts val="1640"/>
              </a:lnSpc>
              <a:spcBef>
                <a:spcPts val="600"/>
              </a:spcBef>
              <a:spcAft>
                <a:spcPts val="0"/>
              </a:spcAft>
              <a:defRPr sz="1200"/>
            </a:lvl1pPr>
            <a:lvl2pPr>
              <a:lnSpc>
                <a:spcPts val="1640"/>
              </a:lnSpc>
              <a:spcBef>
                <a:spcPts val="600"/>
              </a:spcBef>
              <a:spcAft>
                <a:spcPts val="0"/>
              </a:spcAft>
              <a:defRPr sz="1200"/>
            </a:lvl2pPr>
            <a:lvl3pPr>
              <a:lnSpc>
                <a:spcPts val="1640"/>
              </a:lnSpc>
              <a:spcBef>
                <a:spcPts val="600"/>
              </a:spcBef>
              <a:spcAft>
                <a:spcPts val="0"/>
              </a:spcAft>
              <a:defRPr sz="1200"/>
            </a:lvl3pPr>
            <a:lvl4pPr>
              <a:lnSpc>
                <a:spcPts val="1640"/>
              </a:lnSpc>
              <a:spcBef>
                <a:spcPts val="600"/>
              </a:spcBef>
              <a:spcAft>
                <a:spcPts val="0"/>
              </a:spcAft>
              <a:defRPr sz="1200"/>
            </a:lvl4pPr>
            <a:lvl5pPr>
              <a:lnSpc>
                <a:spcPts val="1640"/>
              </a:lnSpc>
              <a:spcBef>
                <a:spcPts val="600"/>
              </a:spcBef>
              <a:spcAft>
                <a:spcPts val="0"/>
              </a:spcAft>
              <a:defRPr sz="12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1681163"/>
            <a:ext cx="10512424" cy="823912"/>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pic>
        <p:nvPicPr>
          <p:cNvPr id="5" name="Obraz 4">
            <a:extLst>
              <a:ext uri="{FF2B5EF4-FFF2-40B4-BE49-F238E27FC236}">
                <a16:creationId xmlns:a16="http://schemas.microsoft.com/office/drawing/2014/main" id="{7F9EF492-F292-BED6-9179-63A328D584A7}"/>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3749124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Porównanie">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B5120416-34F0-6C46-82CD-41819DC03A1D}"/>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2403822"/>
            <a:ext cx="4523484" cy="641791"/>
          </a:xfrm>
        </p:spPr>
        <p:txBody>
          <a:bodyPr anchor="b">
            <a:noAutofit/>
          </a:bodyPr>
          <a:lstStyle>
            <a:lvl1pPr marL="0" indent="0">
              <a:lnSpc>
                <a:spcPct val="10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3172564"/>
            <a:ext cx="4523484" cy="2597176"/>
          </a:xfrm>
        </p:spPr>
        <p:txBody>
          <a:bodyPr>
            <a:noAutofit/>
          </a:bodyPr>
          <a:lstStyle>
            <a:lvl1pPr>
              <a:lnSpc>
                <a:spcPct val="100000"/>
              </a:lnSpc>
              <a:defRPr sz="1400">
                <a:solidFill>
                  <a:schemeClr val="bg1"/>
                </a:solidFill>
              </a:defRPr>
            </a:lvl1pPr>
            <a:lvl2pPr>
              <a:lnSpc>
                <a:spcPct val="100000"/>
              </a:lnSpc>
              <a:defRPr sz="1400">
                <a:solidFill>
                  <a:schemeClr val="bg1"/>
                </a:solidFill>
              </a:defRPr>
            </a:lvl2pPr>
            <a:lvl3pPr>
              <a:lnSpc>
                <a:spcPct val="100000"/>
              </a:lnSpc>
              <a:defRPr sz="1400">
                <a:solidFill>
                  <a:schemeClr val="bg1"/>
                </a:solidFill>
              </a:defRPr>
            </a:lvl3pPr>
            <a:lvl4pPr>
              <a:lnSpc>
                <a:spcPct val="100000"/>
              </a:lnSpc>
              <a:defRPr sz="1400">
                <a:solidFill>
                  <a:schemeClr val="bg1"/>
                </a:solidFill>
              </a:defRPr>
            </a:lvl4pPr>
            <a:lvl5pPr>
              <a:lnSpc>
                <a:spcPct val="100000"/>
              </a:lnSpc>
              <a:defRPr sz="1400">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9" name="Tytuł 1">
            <a:extLst>
              <a:ext uri="{FF2B5EF4-FFF2-40B4-BE49-F238E27FC236}">
                <a16:creationId xmlns:a16="http://schemas.microsoft.com/office/drawing/2014/main" id="{34B82B4A-8BD9-6E4E-BFC2-CDDFFC912EB3}"/>
              </a:ext>
            </a:extLst>
          </p:cNvPr>
          <p:cNvSpPr>
            <a:spLocks noGrp="1"/>
          </p:cNvSpPr>
          <p:nvPr>
            <p:ph type="title"/>
          </p:nvPr>
        </p:nvSpPr>
        <p:spPr>
          <a:xfrm>
            <a:off x="838200" y="764703"/>
            <a:ext cx="4525072" cy="1440161"/>
          </a:xfrm>
        </p:spPr>
        <p:txBody>
          <a:bodyPr anchor="b">
            <a:normAutofit/>
          </a:bodyPr>
          <a:lstStyle>
            <a:lvl1pPr>
              <a:defRPr sz="3200" b="1" i="0">
                <a:solidFill>
                  <a:schemeClr val="bg1"/>
                </a:solidFill>
                <a:latin typeface="Montserrat" pitchFamily="2" charset="0"/>
              </a:defRPr>
            </a:lvl1pPr>
          </a:lstStyle>
          <a:p>
            <a:r>
              <a:rPr lang="pl-PL"/>
              <a:t>Kliknij, aby edytować styl</a:t>
            </a:r>
            <a:endParaRPr lang="pl-PL" dirty="0"/>
          </a:p>
        </p:txBody>
      </p:sp>
      <p:sp>
        <p:nvSpPr>
          <p:cNvPr id="20" name="Symbol zastępczy tekstu 2">
            <a:extLst>
              <a:ext uri="{FF2B5EF4-FFF2-40B4-BE49-F238E27FC236}">
                <a16:creationId xmlns:a16="http://schemas.microsoft.com/office/drawing/2014/main" id="{AACBE3AE-CF9E-884B-B7D5-CDCBC4983300}"/>
              </a:ext>
            </a:extLst>
          </p:cNvPr>
          <p:cNvSpPr>
            <a:spLocks noGrp="1"/>
          </p:cNvSpPr>
          <p:nvPr>
            <p:ph type="body" idx="10"/>
          </p:nvPr>
        </p:nvSpPr>
        <p:spPr>
          <a:xfrm>
            <a:off x="6828728" y="2403822"/>
            <a:ext cx="4523484" cy="641791"/>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1" name="Symbol zastępczy zawartości 3">
            <a:extLst>
              <a:ext uri="{FF2B5EF4-FFF2-40B4-BE49-F238E27FC236}">
                <a16:creationId xmlns:a16="http://schemas.microsoft.com/office/drawing/2014/main" id="{61CE2210-925C-CA4D-A63F-306FEA3022E6}"/>
              </a:ext>
            </a:extLst>
          </p:cNvPr>
          <p:cNvSpPr>
            <a:spLocks noGrp="1"/>
          </p:cNvSpPr>
          <p:nvPr>
            <p:ph sz="half" idx="11"/>
          </p:nvPr>
        </p:nvSpPr>
        <p:spPr>
          <a:xfrm>
            <a:off x="6828728" y="3172564"/>
            <a:ext cx="4523484" cy="2597176"/>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2" name="Obraz 1">
            <a:extLst>
              <a:ext uri="{FF2B5EF4-FFF2-40B4-BE49-F238E27FC236}">
                <a16:creationId xmlns:a16="http://schemas.microsoft.com/office/drawing/2014/main" id="{73C4A254-851E-1742-00A9-B5B4A3871C46}"/>
              </a:ext>
            </a:extLst>
          </p:cNvPr>
          <p:cNvPicPr>
            <a:picLocks noChangeAspect="1"/>
          </p:cNvPicPr>
          <p:nvPr userDrawn="1"/>
        </p:nvPicPr>
        <p:blipFill>
          <a:blip r:embed="rId2"/>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395771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76813" y="1443106"/>
            <a:ext cx="9144000" cy="1518290"/>
          </a:xfrm>
        </p:spPr>
        <p:txBody>
          <a:bodyPr anchor="t">
            <a:normAutofit/>
          </a:bodyPr>
          <a:lstStyle>
            <a:lvl1pPr algn="l">
              <a:defRPr sz="4800" b="1" i="0">
                <a:solidFill>
                  <a:schemeClr val="bg1"/>
                </a:solidFill>
                <a:latin typeface="Montserrat" pitchFamily="2" charset="0"/>
              </a:defRPr>
            </a:lvl1pPr>
          </a:lstStyle>
          <a:p>
            <a:r>
              <a:rPr lang="pl-PL" dirty="0"/>
              <a:t>Tytuł rozdziału</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312555" y="3137460"/>
            <a:ext cx="5359509" cy="1518290"/>
          </a:xfrm>
        </p:spPr>
        <p:txBody>
          <a:bodyPr>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grpSp>
        <p:nvGrpSpPr>
          <p:cNvPr id="9" name="Grupa 8">
            <a:extLst>
              <a:ext uri="{FF2B5EF4-FFF2-40B4-BE49-F238E27FC236}">
                <a16:creationId xmlns:a16="http://schemas.microsoft.com/office/drawing/2014/main" id="{DD998021-8E4F-4E47-8509-511FE271EEFB}"/>
              </a:ext>
            </a:extLst>
          </p:cNvPr>
          <p:cNvGrpSpPr/>
          <p:nvPr userDrawn="1"/>
        </p:nvGrpSpPr>
        <p:grpSpPr>
          <a:xfrm>
            <a:off x="1312556" y="1541770"/>
            <a:ext cx="159727" cy="453961"/>
            <a:chOff x="1312556" y="2873265"/>
            <a:chExt cx="159727" cy="453961"/>
          </a:xfrm>
        </p:grpSpPr>
        <p:sp>
          <p:nvSpPr>
            <p:cNvPr id="10" name="Prostokąt 9">
              <a:extLst>
                <a:ext uri="{FF2B5EF4-FFF2-40B4-BE49-F238E27FC236}">
                  <a16:creationId xmlns:a16="http://schemas.microsoft.com/office/drawing/2014/main" id="{B7C2A1F2-43FC-0947-BC7A-10B59E9A29B7}"/>
                </a:ext>
              </a:extLst>
            </p:cNvPr>
            <p:cNvSpPr/>
            <p:nvPr userDrawn="1"/>
          </p:nvSpPr>
          <p:spPr>
            <a:xfrm>
              <a:off x="1312556" y="3167499"/>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rostokąt 11">
              <a:extLst>
                <a:ext uri="{FF2B5EF4-FFF2-40B4-BE49-F238E27FC236}">
                  <a16:creationId xmlns:a16="http://schemas.microsoft.com/office/drawing/2014/main" id="{636BDFCF-5F03-4F48-9D1A-77844C110AE3}"/>
                </a:ext>
              </a:extLst>
            </p:cNvPr>
            <p:cNvSpPr/>
            <p:nvPr userDrawn="1"/>
          </p:nvSpPr>
          <p:spPr>
            <a:xfrm>
              <a:off x="1312556" y="2873265"/>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11" name="Obraz 10">
            <a:extLst>
              <a:ext uri="{FF2B5EF4-FFF2-40B4-BE49-F238E27FC236}">
                <a16:creationId xmlns:a16="http://schemas.microsoft.com/office/drawing/2014/main" id="{4D1B8131-C7B3-1B4E-9CF5-D771263FD869}"/>
              </a:ext>
            </a:extLst>
          </p:cNvPr>
          <p:cNvPicPr>
            <a:picLocks noChangeAspect="1"/>
          </p:cNvPicPr>
          <p:nvPr userDrawn="1"/>
        </p:nvPicPr>
        <p:blipFill rotWithShape="1">
          <a:blip r:embed="rId2"/>
          <a:srcRect l="42850" r="3233"/>
          <a:stretch/>
        </p:blipFill>
        <p:spPr>
          <a:xfrm>
            <a:off x="0" y="4931521"/>
            <a:ext cx="12192000" cy="1962337"/>
          </a:xfrm>
          <a:prstGeom prst="rect">
            <a:avLst/>
          </a:prstGeom>
        </p:spPr>
      </p:pic>
      <p:pic>
        <p:nvPicPr>
          <p:cNvPr id="4" name="Obraz 3">
            <a:extLst>
              <a:ext uri="{FF2B5EF4-FFF2-40B4-BE49-F238E27FC236}">
                <a16:creationId xmlns:a16="http://schemas.microsoft.com/office/drawing/2014/main" id="{C7DBFC9F-E5D7-11CD-9E95-D97ACB37B197}"/>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3338543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14D44F0-4599-CB40-9472-F00AC6D17B3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tekstu 6">
            <a:extLst>
              <a:ext uri="{FF2B5EF4-FFF2-40B4-BE49-F238E27FC236}">
                <a16:creationId xmlns:a16="http://schemas.microsoft.com/office/drawing/2014/main" id="{B5ABB115-4770-F349-9DC6-AEDB63E69B07}"/>
              </a:ext>
            </a:extLst>
          </p:cNvPr>
          <p:cNvSpPr>
            <a:spLocks noGrp="1"/>
          </p:cNvSpPr>
          <p:nvPr>
            <p:ph type="body" sz="quarter" idx="10"/>
          </p:nvPr>
        </p:nvSpPr>
        <p:spPr>
          <a:xfrm>
            <a:off x="1739106" y="1557337"/>
            <a:ext cx="8713787" cy="3743325"/>
          </a:xfrm>
        </p:spPr>
        <p:txBody>
          <a:bodyPr anchor="ctr">
            <a:normAutofit/>
          </a:bodyPr>
          <a:lstStyle>
            <a:lvl1pPr algn="ctr">
              <a:defRPr sz="3200" b="1" i="0">
                <a:solidFill>
                  <a:schemeClr val="bg1"/>
                </a:solidFill>
                <a:latin typeface="Montserrat" pitchFamily="2" charset="0"/>
              </a:defRPr>
            </a:lvl1pPr>
            <a:lvl2pPr algn="ctr">
              <a:defRPr sz="2800" b="1" i="0">
                <a:solidFill>
                  <a:schemeClr val="bg1"/>
                </a:solidFill>
                <a:latin typeface="Montserrat" pitchFamily="2" charset="0"/>
              </a:defRPr>
            </a:lvl2pPr>
            <a:lvl3pPr algn="ctr">
              <a:defRPr sz="2400" b="1" i="0">
                <a:solidFill>
                  <a:schemeClr val="bg1"/>
                </a:solidFill>
                <a:latin typeface="Montserrat" pitchFamily="2" charset="0"/>
              </a:defRPr>
            </a:lvl3pPr>
            <a:lvl4pPr algn="ctr">
              <a:defRPr sz="2000" b="1" i="0">
                <a:solidFill>
                  <a:schemeClr val="bg1"/>
                </a:solidFill>
                <a:latin typeface="Montserrat" pitchFamily="2" charset="0"/>
              </a:defRPr>
            </a:lvl4pPr>
            <a:lvl5pPr algn="ctr">
              <a:defRPr sz="2000" b="1" i="0">
                <a:solidFill>
                  <a:schemeClr val="bg1"/>
                </a:solidFill>
                <a:latin typeface="Montserrat" pitchFamily="2"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9" name="Obraz 8">
            <a:extLst>
              <a:ext uri="{FF2B5EF4-FFF2-40B4-BE49-F238E27FC236}">
                <a16:creationId xmlns:a16="http://schemas.microsoft.com/office/drawing/2014/main" id="{5D587C08-A869-AA43-A94E-610941725175}"/>
              </a:ext>
            </a:extLst>
          </p:cNvPr>
          <p:cNvPicPr>
            <a:picLocks noChangeAspect="1"/>
          </p:cNvPicPr>
          <p:nvPr userDrawn="1"/>
        </p:nvPicPr>
        <p:blipFill rotWithShape="1">
          <a:blip r:embed="rId2"/>
          <a:srcRect t="12092" r="52286" b="12092"/>
          <a:stretch/>
        </p:blipFill>
        <p:spPr>
          <a:xfrm>
            <a:off x="-20217" y="0"/>
            <a:ext cx="4316017" cy="6858000"/>
          </a:xfrm>
          <a:prstGeom prst="rect">
            <a:avLst/>
          </a:prstGeom>
        </p:spPr>
      </p:pic>
      <p:pic>
        <p:nvPicPr>
          <p:cNvPr id="2" name="Obraz 1">
            <a:extLst>
              <a:ext uri="{FF2B5EF4-FFF2-40B4-BE49-F238E27FC236}">
                <a16:creationId xmlns:a16="http://schemas.microsoft.com/office/drawing/2014/main" id="{5269119C-744B-CE14-F6F3-98C35185A339}"/>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15549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usty">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14D44F0-4599-CB40-9472-F00AC6D17B3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tekstu 6">
            <a:extLst>
              <a:ext uri="{FF2B5EF4-FFF2-40B4-BE49-F238E27FC236}">
                <a16:creationId xmlns:a16="http://schemas.microsoft.com/office/drawing/2014/main" id="{B5ABB115-4770-F349-9DC6-AEDB63E69B07}"/>
              </a:ext>
            </a:extLst>
          </p:cNvPr>
          <p:cNvSpPr>
            <a:spLocks noGrp="1"/>
          </p:cNvSpPr>
          <p:nvPr>
            <p:ph type="body" sz="quarter" idx="10"/>
          </p:nvPr>
        </p:nvSpPr>
        <p:spPr>
          <a:xfrm>
            <a:off x="1739106" y="1557337"/>
            <a:ext cx="8713787" cy="3743325"/>
          </a:xfrm>
        </p:spPr>
        <p:txBody>
          <a:bodyPr anchor="ctr">
            <a:normAutofit/>
          </a:bodyPr>
          <a:lstStyle>
            <a:lvl1pPr algn="ctr">
              <a:defRPr sz="3200" b="1" i="0">
                <a:solidFill>
                  <a:schemeClr val="bg1"/>
                </a:solidFill>
                <a:latin typeface="Montserrat" pitchFamily="2" charset="0"/>
              </a:defRPr>
            </a:lvl1pPr>
            <a:lvl2pPr algn="ctr">
              <a:defRPr sz="2800" b="1" i="0">
                <a:solidFill>
                  <a:schemeClr val="bg1"/>
                </a:solidFill>
                <a:latin typeface="Montserrat" pitchFamily="2" charset="0"/>
              </a:defRPr>
            </a:lvl2pPr>
            <a:lvl3pPr algn="ctr">
              <a:defRPr sz="2400" b="1" i="0">
                <a:solidFill>
                  <a:schemeClr val="bg1"/>
                </a:solidFill>
                <a:latin typeface="Montserrat" pitchFamily="2" charset="0"/>
              </a:defRPr>
            </a:lvl3pPr>
            <a:lvl4pPr algn="ctr">
              <a:defRPr sz="2000" b="1" i="0">
                <a:solidFill>
                  <a:schemeClr val="bg1"/>
                </a:solidFill>
                <a:latin typeface="Montserrat" pitchFamily="2" charset="0"/>
              </a:defRPr>
            </a:lvl4pPr>
            <a:lvl5pPr algn="ctr">
              <a:defRPr sz="2000" b="1" i="0">
                <a:solidFill>
                  <a:schemeClr val="bg1"/>
                </a:solidFill>
                <a:latin typeface="Montserrat" pitchFamily="2"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2" name="Obraz 1">
            <a:extLst>
              <a:ext uri="{FF2B5EF4-FFF2-40B4-BE49-F238E27FC236}">
                <a16:creationId xmlns:a16="http://schemas.microsoft.com/office/drawing/2014/main" id="{AFB4EF2F-8DA0-CA04-78B8-32FCF8726050}"/>
              </a:ext>
            </a:extLst>
          </p:cNvPr>
          <p:cNvPicPr>
            <a:picLocks noChangeAspect="1"/>
          </p:cNvPicPr>
          <p:nvPr userDrawn="1"/>
        </p:nvPicPr>
        <p:blipFill>
          <a:blip r:embed="rId2"/>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405887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wa elementy zawartości">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C7D338BE-B242-5648-993E-C14D314F8DAA}"/>
              </a:ext>
            </a:extLst>
          </p:cNvPr>
          <p:cNvSpPr/>
          <p:nvPr userDrawn="1"/>
        </p:nvSpPr>
        <p:spPr>
          <a:xfrm>
            <a:off x="7176120" y="0"/>
            <a:ext cx="50158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hape 614">
            <a:extLst>
              <a:ext uri="{FF2B5EF4-FFF2-40B4-BE49-F238E27FC236}">
                <a16:creationId xmlns:a16="http://schemas.microsoft.com/office/drawing/2014/main" id="{4DEE3495-EA60-0D4A-99D3-C6045BB12EAA}"/>
              </a:ext>
            </a:extLst>
          </p:cNvPr>
          <p:cNvSpPr>
            <a:spLocks noGrp="1"/>
          </p:cNvSpPr>
          <p:nvPr>
            <p:ph type="pic" idx="14"/>
          </p:nvPr>
        </p:nvSpPr>
        <p:spPr>
          <a:xfrm>
            <a:off x="5916706" y="894555"/>
            <a:ext cx="5437094" cy="5068889"/>
          </a:xfrm>
          <a:prstGeom prst="rect">
            <a:avLst/>
          </a:prstGeom>
        </p:spPr>
        <p:txBody>
          <a:bodyPr lIns="91439" tIns="45719" rIns="91439" bIns="45719">
            <a:noAutofit/>
          </a:bodyPr>
          <a:lstStyle/>
          <a:p>
            <a:r>
              <a:rPr lang="pl-PL"/>
              <a:t>Kliknij ikonę, aby dodać obraz</a:t>
            </a:r>
            <a:endParaRPr dirty="0"/>
          </a:p>
        </p:txBody>
      </p:sp>
      <p:sp>
        <p:nvSpPr>
          <p:cNvPr id="2" name="Tytuł 1">
            <a:extLst>
              <a:ext uri="{FF2B5EF4-FFF2-40B4-BE49-F238E27FC236}">
                <a16:creationId xmlns:a16="http://schemas.microsoft.com/office/drawing/2014/main" id="{F67B5280-794C-8245-A4BC-7690902E4B18}"/>
              </a:ext>
            </a:extLst>
          </p:cNvPr>
          <p:cNvSpPr>
            <a:spLocks noGrp="1"/>
          </p:cNvSpPr>
          <p:nvPr>
            <p:ph type="title"/>
          </p:nvPr>
        </p:nvSpPr>
        <p:spPr>
          <a:xfrm>
            <a:off x="838200" y="1206874"/>
            <a:ext cx="4525072" cy="1325563"/>
          </a:xfrm>
        </p:spPr>
        <p:txBody>
          <a:bodyPr anchor="b">
            <a:normAutofit/>
          </a:bodyPr>
          <a:lstStyle>
            <a:lvl1pPr>
              <a:defRPr sz="4000" b="1" i="0">
                <a:latin typeface="Montserrat" pitchFamily="2" charset="0"/>
              </a:defRPr>
            </a:lvl1pPr>
          </a:lstStyle>
          <a:p>
            <a:r>
              <a:rPr lang="pl-PL"/>
              <a:t>Kliknij, aby edytować styl</a:t>
            </a:r>
            <a:endParaRPr lang="pl-PL" dirty="0"/>
          </a:p>
        </p:txBody>
      </p:sp>
      <p:sp>
        <p:nvSpPr>
          <p:cNvPr id="4" name="Symbol zastępczy zawartości 3">
            <a:extLst>
              <a:ext uri="{FF2B5EF4-FFF2-40B4-BE49-F238E27FC236}">
                <a16:creationId xmlns:a16="http://schemas.microsoft.com/office/drawing/2014/main" id="{D67AB88D-6FAD-584F-9CB1-51D32AAD64FE}"/>
              </a:ext>
            </a:extLst>
          </p:cNvPr>
          <p:cNvSpPr>
            <a:spLocks noGrp="1"/>
          </p:cNvSpPr>
          <p:nvPr>
            <p:ph sz="half" idx="2"/>
          </p:nvPr>
        </p:nvSpPr>
        <p:spPr>
          <a:xfrm>
            <a:off x="838200" y="2667374"/>
            <a:ext cx="4525072" cy="3296070"/>
          </a:xfrm>
        </p:spPr>
        <p:txBody>
          <a:bodyPr>
            <a:norm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3" name="Obraz 2">
            <a:extLst>
              <a:ext uri="{FF2B5EF4-FFF2-40B4-BE49-F238E27FC236}">
                <a16:creationId xmlns:a16="http://schemas.microsoft.com/office/drawing/2014/main" id="{63AA5E78-3B30-46A8-62DA-F6639F4471DD}"/>
              </a:ext>
            </a:extLst>
          </p:cNvPr>
          <p:cNvPicPr>
            <a:picLocks noChangeAspect="1"/>
          </p:cNvPicPr>
          <p:nvPr userDrawn="1"/>
        </p:nvPicPr>
        <p:blipFill>
          <a:blip r:embed="rId2"/>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4078076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Dwa elementy zawartości">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C7D338BE-B242-5648-993E-C14D314F8DAA}"/>
              </a:ext>
            </a:extLst>
          </p:cNvPr>
          <p:cNvSpPr/>
          <p:nvPr userDrawn="1"/>
        </p:nvSpPr>
        <p:spPr>
          <a:xfrm>
            <a:off x="0" y="0"/>
            <a:ext cx="5916706" cy="2361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hape 614">
            <a:extLst>
              <a:ext uri="{FF2B5EF4-FFF2-40B4-BE49-F238E27FC236}">
                <a16:creationId xmlns:a16="http://schemas.microsoft.com/office/drawing/2014/main" id="{4DEE3495-EA60-0D4A-99D3-C6045BB12EAA}"/>
              </a:ext>
            </a:extLst>
          </p:cNvPr>
          <p:cNvSpPr>
            <a:spLocks noGrp="1"/>
          </p:cNvSpPr>
          <p:nvPr>
            <p:ph type="pic" idx="14"/>
          </p:nvPr>
        </p:nvSpPr>
        <p:spPr>
          <a:xfrm>
            <a:off x="6490720" y="894519"/>
            <a:ext cx="4863080" cy="5068889"/>
          </a:xfrm>
          <a:prstGeom prst="rect">
            <a:avLst/>
          </a:prstGeom>
        </p:spPr>
        <p:txBody>
          <a:bodyPr lIns="91439" tIns="45719" rIns="91439" bIns="45719">
            <a:noAutofit/>
          </a:bodyPr>
          <a:lstStyle/>
          <a:p>
            <a:r>
              <a:rPr lang="pl-PL"/>
              <a:t>Kliknij ikonę, aby dodać obraz</a:t>
            </a:r>
            <a:endParaRPr dirty="0"/>
          </a:p>
        </p:txBody>
      </p:sp>
      <p:sp>
        <p:nvSpPr>
          <p:cNvPr id="2" name="Tytuł 1">
            <a:extLst>
              <a:ext uri="{FF2B5EF4-FFF2-40B4-BE49-F238E27FC236}">
                <a16:creationId xmlns:a16="http://schemas.microsoft.com/office/drawing/2014/main" id="{F67B5280-794C-8245-A4BC-7690902E4B18}"/>
              </a:ext>
            </a:extLst>
          </p:cNvPr>
          <p:cNvSpPr>
            <a:spLocks noGrp="1"/>
          </p:cNvSpPr>
          <p:nvPr>
            <p:ph type="title"/>
          </p:nvPr>
        </p:nvSpPr>
        <p:spPr>
          <a:xfrm>
            <a:off x="838200" y="764703"/>
            <a:ext cx="4525072" cy="1440161"/>
          </a:xfrm>
        </p:spPr>
        <p:txBody>
          <a:bodyPr anchor="b">
            <a:normAutofit/>
          </a:bodyPr>
          <a:lstStyle>
            <a:lvl1pPr>
              <a:defRPr sz="3200" b="1" i="0">
                <a:solidFill>
                  <a:schemeClr val="tx2"/>
                </a:solidFill>
                <a:latin typeface="Montserrat" pitchFamily="2" charset="0"/>
              </a:defRPr>
            </a:lvl1pPr>
          </a:lstStyle>
          <a:p>
            <a:r>
              <a:rPr lang="pl-PL"/>
              <a:t>Kliknij, aby edytować styl</a:t>
            </a:r>
            <a:endParaRPr lang="pl-PL" dirty="0"/>
          </a:p>
        </p:txBody>
      </p:sp>
      <p:sp>
        <p:nvSpPr>
          <p:cNvPr id="4" name="Symbol zastępczy zawartości 3">
            <a:extLst>
              <a:ext uri="{FF2B5EF4-FFF2-40B4-BE49-F238E27FC236}">
                <a16:creationId xmlns:a16="http://schemas.microsoft.com/office/drawing/2014/main" id="{D67AB88D-6FAD-584F-9CB1-51D32AAD64FE}"/>
              </a:ext>
            </a:extLst>
          </p:cNvPr>
          <p:cNvSpPr>
            <a:spLocks noGrp="1"/>
          </p:cNvSpPr>
          <p:nvPr>
            <p:ph sz="half" idx="2"/>
          </p:nvPr>
        </p:nvSpPr>
        <p:spPr>
          <a:xfrm>
            <a:off x="1415480" y="2708920"/>
            <a:ext cx="4501226" cy="1080120"/>
          </a:xfrm>
        </p:spPr>
        <p:txBody>
          <a:bodyPr>
            <a:noAutofit/>
          </a:bodyPr>
          <a:lstStyle>
            <a:lvl1pPr algn="l">
              <a:lnSpc>
                <a:spcPct val="100000"/>
              </a:lnSpc>
              <a:buFontTx/>
              <a:buNone/>
              <a:defRPr sz="1400"/>
            </a:lvl1pPr>
            <a:lvl2pPr algn="l">
              <a:buFontTx/>
              <a:buNone/>
              <a:defRPr sz="1600"/>
            </a:lvl2pPr>
            <a:lvl3pPr algn="l">
              <a:buFontTx/>
              <a:buNone/>
              <a:defRPr sz="1600"/>
            </a:lvl3pPr>
            <a:lvl4pPr>
              <a:defRPr sz="1600"/>
            </a:lvl4pPr>
            <a:lvl5pPr>
              <a:defRPr sz="1600"/>
            </a:lvl5pPr>
          </a:lstStyle>
          <a:p>
            <a:pPr lvl="0"/>
            <a:r>
              <a:rPr lang="pl-PL"/>
              <a:t>Kliknij, aby edytować style wzorca tekstu</a:t>
            </a:r>
          </a:p>
        </p:txBody>
      </p:sp>
      <p:sp>
        <p:nvSpPr>
          <p:cNvPr id="8" name="Symbol zastępczy zawartości 3">
            <a:extLst>
              <a:ext uri="{FF2B5EF4-FFF2-40B4-BE49-F238E27FC236}">
                <a16:creationId xmlns:a16="http://schemas.microsoft.com/office/drawing/2014/main" id="{18CD086E-953B-ED41-930F-9D84B513D0E4}"/>
              </a:ext>
            </a:extLst>
          </p:cNvPr>
          <p:cNvSpPr>
            <a:spLocks noGrp="1"/>
          </p:cNvSpPr>
          <p:nvPr>
            <p:ph sz="half" idx="15"/>
          </p:nvPr>
        </p:nvSpPr>
        <p:spPr>
          <a:xfrm>
            <a:off x="1415480" y="3934763"/>
            <a:ext cx="4501226" cy="1080120"/>
          </a:xfrm>
        </p:spPr>
        <p:txBody>
          <a:bodyPr>
            <a:noAutofit/>
          </a:bodyPr>
          <a:lstStyle>
            <a:lvl1pPr algn="l">
              <a:lnSpc>
                <a:spcPct val="100000"/>
              </a:lnSpc>
              <a:buFontTx/>
              <a:buNone/>
              <a:defRPr sz="1400"/>
            </a:lvl1pPr>
            <a:lvl2pPr algn="l">
              <a:buFontTx/>
              <a:buNone/>
              <a:defRPr sz="1600"/>
            </a:lvl2pPr>
            <a:lvl3pPr algn="l">
              <a:buFontTx/>
              <a:buNone/>
              <a:defRPr sz="1600"/>
            </a:lvl3pPr>
            <a:lvl4pPr>
              <a:defRPr sz="1600"/>
            </a:lvl4pPr>
            <a:lvl5pPr>
              <a:defRPr sz="1600"/>
            </a:lvl5pPr>
          </a:lstStyle>
          <a:p>
            <a:pPr lvl="0"/>
            <a:r>
              <a:rPr lang="pl-PL"/>
              <a:t>Kliknij, aby edytować style wzorca tekstu</a:t>
            </a:r>
          </a:p>
        </p:txBody>
      </p:sp>
      <p:sp>
        <p:nvSpPr>
          <p:cNvPr id="10" name="Symbol zastępczy zawartości 3">
            <a:extLst>
              <a:ext uri="{FF2B5EF4-FFF2-40B4-BE49-F238E27FC236}">
                <a16:creationId xmlns:a16="http://schemas.microsoft.com/office/drawing/2014/main" id="{9F342AD6-A557-FC42-B9F3-694E37032B2F}"/>
              </a:ext>
            </a:extLst>
          </p:cNvPr>
          <p:cNvSpPr>
            <a:spLocks noGrp="1"/>
          </p:cNvSpPr>
          <p:nvPr>
            <p:ph sz="half" idx="16"/>
          </p:nvPr>
        </p:nvSpPr>
        <p:spPr>
          <a:xfrm>
            <a:off x="1415480" y="5157192"/>
            <a:ext cx="4501226" cy="1080120"/>
          </a:xfrm>
        </p:spPr>
        <p:txBody>
          <a:bodyPr>
            <a:noAutofit/>
          </a:bodyPr>
          <a:lstStyle>
            <a:lvl1pPr algn="l">
              <a:lnSpc>
                <a:spcPct val="100000"/>
              </a:lnSpc>
              <a:buFontTx/>
              <a:buNone/>
              <a:defRPr sz="1400"/>
            </a:lvl1pPr>
            <a:lvl2pPr algn="l">
              <a:buFontTx/>
              <a:buNone/>
              <a:defRPr sz="1600"/>
            </a:lvl2pPr>
            <a:lvl3pPr algn="l">
              <a:buFontTx/>
              <a:buNone/>
              <a:defRPr sz="1600"/>
            </a:lvl3pPr>
            <a:lvl4pPr>
              <a:defRPr sz="1600"/>
            </a:lvl4pPr>
            <a:lvl5pPr>
              <a:defRPr sz="1600"/>
            </a:lvl5pPr>
          </a:lstStyle>
          <a:p>
            <a:pPr lvl="0"/>
            <a:r>
              <a:rPr lang="pl-PL"/>
              <a:t>Kliknij, aby edytować style wzorca tekstu</a:t>
            </a:r>
          </a:p>
        </p:txBody>
      </p:sp>
      <p:pic>
        <p:nvPicPr>
          <p:cNvPr id="18" name="Obraz 17">
            <a:extLst>
              <a:ext uri="{FF2B5EF4-FFF2-40B4-BE49-F238E27FC236}">
                <a16:creationId xmlns:a16="http://schemas.microsoft.com/office/drawing/2014/main" id="{6A04AE33-6D3F-964A-B571-73A4185C3FC8}"/>
              </a:ext>
            </a:extLst>
          </p:cNvPr>
          <p:cNvPicPr>
            <a:picLocks noChangeAspect="1"/>
          </p:cNvPicPr>
          <p:nvPr userDrawn="1"/>
        </p:nvPicPr>
        <p:blipFill rotWithShape="1">
          <a:blip r:embed="rId2"/>
          <a:srcRect l="35910" t="14583" r="388" b="63452"/>
          <a:stretch/>
        </p:blipFill>
        <p:spPr>
          <a:xfrm flipV="1">
            <a:off x="6096000" y="4985336"/>
            <a:ext cx="5976664" cy="1872664"/>
          </a:xfrm>
          <a:prstGeom prst="rect">
            <a:avLst/>
          </a:prstGeom>
        </p:spPr>
      </p:pic>
      <p:pic>
        <p:nvPicPr>
          <p:cNvPr id="3" name="Obraz 2">
            <a:extLst>
              <a:ext uri="{FF2B5EF4-FFF2-40B4-BE49-F238E27FC236}">
                <a16:creationId xmlns:a16="http://schemas.microsoft.com/office/drawing/2014/main" id="{2D045291-1221-5C7C-B22C-B21B74C84272}"/>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1840755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Porównanie">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B5120416-34F0-6C46-82CD-41819DC03A1D}"/>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2403822"/>
            <a:ext cx="4523484" cy="641791"/>
          </a:xfrm>
        </p:spPr>
        <p:txBody>
          <a:bodyPr anchor="b">
            <a:noAutofit/>
          </a:bodyPr>
          <a:lstStyle>
            <a:lvl1pPr marL="0" indent="0">
              <a:lnSpc>
                <a:spcPct val="100000"/>
              </a:lnSpc>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3172564"/>
            <a:ext cx="4523484" cy="2597176"/>
          </a:xfrm>
        </p:spPr>
        <p:txBody>
          <a:bodyPr>
            <a:noAutofit/>
          </a:bodyPr>
          <a:lstStyle>
            <a:lvl1pPr>
              <a:lnSpc>
                <a:spcPct val="100000"/>
              </a:lnSpc>
              <a:defRPr sz="1400">
                <a:solidFill>
                  <a:schemeClr val="tx2"/>
                </a:solidFill>
              </a:defRPr>
            </a:lvl1pPr>
            <a:lvl2pPr>
              <a:lnSpc>
                <a:spcPct val="100000"/>
              </a:lnSpc>
              <a:defRPr sz="1400">
                <a:solidFill>
                  <a:schemeClr val="tx2"/>
                </a:solidFill>
              </a:defRPr>
            </a:lvl2pPr>
            <a:lvl3pPr>
              <a:lnSpc>
                <a:spcPct val="100000"/>
              </a:lnSpc>
              <a:defRPr sz="1400">
                <a:solidFill>
                  <a:schemeClr val="tx2"/>
                </a:solidFill>
              </a:defRPr>
            </a:lvl3pPr>
            <a:lvl4pPr>
              <a:lnSpc>
                <a:spcPct val="100000"/>
              </a:lnSpc>
              <a:defRPr sz="1400">
                <a:solidFill>
                  <a:schemeClr val="tx2"/>
                </a:solidFill>
              </a:defRPr>
            </a:lvl4pPr>
            <a:lvl5pPr>
              <a:lnSpc>
                <a:spcPct val="100000"/>
              </a:lnSpc>
              <a:defRPr sz="140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9" name="Tytuł 1">
            <a:extLst>
              <a:ext uri="{FF2B5EF4-FFF2-40B4-BE49-F238E27FC236}">
                <a16:creationId xmlns:a16="http://schemas.microsoft.com/office/drawing/2014/main" id="{34B82B4A-8BD9-6E4E-BFC2-CDDFFC912EB3}"/>
              </a:ext>
            </a:extLst>
          </p:cNvPr>
          <p:cNvSpPr>
            <a:spLocks noGrp="1"/>
          </p:cNvSpPr>
          <p:nvPr>
            <p:ph type="title"/>
          </p:nvPr>
        </p:nvSpPr>
        <p:spPr>
          <a:xfrm>
            <a:off x="838200" y="764703"/>
            <a:ext cx="4525072" cy="1440161"/>
          </a:xfrm>
        </p:spPr>
        <p:txBody>
          <a:bodyPr anchor="b">
            <a:normAutofit/>
          </a:bodyPr>
          <a:lstStyle>
            <a:lvl1pPr>
              <a:defRPr sz="3200" b="1" i="0">
                <a:solidFill>
                  <a:schemeClr val="tx2"/>
                </a:solidFill>
                <a:latin typeface="Montserrat" pitchFamily="2" charset="0"/>
              </a:defRPr>
            </a:lvl1pPr>
          </a:lstStyle>
          <a:p>
            <a:r>
              <a:rPr lang="pl-PL"/>
              <a:t>Kliknij, aby edytować styl</a:t>
            </a:r>
            <a:endParaRPr lang="pl-PL" dirty="0"/>
          </a:p>
        </p:txBody>
      </p:sp>
      <p:sp>
        <p:nvSpPr>
          <p:cNvPr id="20" name="Symbol zastępczy tekstu 2">
            <a:extLst>
              <a:ext uri="{FF2B5EF4-FFF2-40B4-BE49-F238E27FC236}">
                <a16:creationId xmlns:a16="http://schemas.microsoft.com/office/drawing/2014/main" id="{AACBE3AE-CF9E-884B-B7D5-CDCBC4983300}"/>
              </a:ext>
            </a:extLst>
          </p:cNvPr>
          <p:cNvSpPr>
            <a:spLocks noGrp="1"/>
          </p:cNvSpPr>
          <p:nvPr>
            <p:ph type="body" idx="10"/>
          </p:nvPr>
        </p:nvSpPr>
        <p:spPr>
          <a:xfrm>
            <a:off x="6828728" y="2403822"/>
            <a:ext cx="4523484" cy="641791"/>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1" name="Symbol zastępczy zawartości 3">
            <a:extLst>
              <a:ext uri="{FF2B5EF4-FFF2-40B4-BE49-F238E27FC236}">
                <a16:creationId xmlns:a16="http://schemas.microsoft.com/office/drawing/2014/main" id="{61CE2210-925C-CA4D-A63F-306FEA3022E6}"/>
              </a:ext>
            </a:extLst>
          </p:cNvPr>
          <p:cNvSpPr>
            <a:spLocks noGrp="1"/>
          </p:cNvSpPr>
          <p:nvPr>
            <p:ph sz="half" idx="11"/>
          </p:nvPr>
        </p:nvSpPr>
        <p:spPr>
          <a:xfrm>
            <a:off x="6828728" y="3172564"/>
            <a:ext cx="4523484" cy="2597176"/>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11" name="Obraz 10">
            <a:extLst>
              <a:ext uri="{FF2B5EF4-FFF2-40B4-BE49-F238E27FC236}">
                <a16:creationId xmlns:a16="http://schemas.microsoft.com/office/drawing/2014/main" id="{C7364543-E167-494A-B97D-E49BB35E0F86}"/>
              </a:ext>
            </a:extLst>
          </p:cNvPr>
          <p:cNvPicPr>
            <a:picLocks noChangeAspect="1"/>
          </p:cNvPicPr>
          <p:nvPr userDrawn="1"/>
        </p:nvPicPr>
        <p:blipFill rotWithShape="1">
          <a:blip r:embed="rId2"/>
          <a:srcRect t="14001" r="36543" b="7109"/>
          <a:stretch/>
        </p:blipFill>
        <p:spPr>
          <a:xfrm>
            <a:off x="7840067" y="960120"/>
            <a:ext cx="4351933" cy="5410200"/>
          </a:xfrm>
          <a:prstGeom prst="rect">
            <a:avLst/>
          </a:prstGeom>
        </p:spPr>
      </p:pic>
      <p:pic>
        <p:nvPicPr>
          <p:cNvPr id="2" name="Obraz 1">
            <a:extLst>
              <a:ext uri="{FF2B5EF4-FFF2-40B4-BE49-F238E27FC236}">
                <a16:creationId xmlns:a16="http://schemas.microsoft.com/office/drawing/2014/main" id="{206C9CE8-55FB-6737-3638-FBCDD9D741A1}"/>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3782028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orównanie">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083FBE69-F2B3-C742-A96A-2706C5FA795B}"/>
              </a:ext>
            </a:extLst>
          </p:cNvPr>
          <p:cNvSpPr/>
          <p:nvPr userDrawn="1"/>
        </p:nvSpPr>
        <p:spPr>
          <a:xfrm>
            <a:off x="0" y="-14306"/>
            <a:ext cx="12192000" cy="2932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2855A0C8-524F-A844-99FD-DE3B84A6AD74}"/>
              </a:ext>
            </a:extLst>
          </p:cNvPr>
          <p:cNvSpPr/>
          <p:nvPr userDrawn="1"/>
        </p:nvSpPr>
        <p:spPr>
          <a:xfrm>
            <a:off x="4377714" y="2119763"/>
            <a:ext cx="3426938" cy="34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17">
            <a:extLst>
              <a:ext uri="{FF2B5EF4-FFF2-40B4-BE49-F238E27FC236}">
                <a16:creationId xmlns:a16="http://schemas.microsoft.com/office/drawing/2014/main" id="{C5E081DF-CFFA-5D47-A503-0C00807C0512}"/>
              </a:ext>
            </a:extLst>
          </p:cNvPr>
          <p:cNvSpPr/>
          <p:nvPr userDrawn="1"/>
        </p:nvSpPr>
        <p:spPr>
          <a:xfrm>
            <a:off x="8101217" y="2119763"/>
            <a:ext cx="3426938" cy="34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a:extLst>
              <a:ext uri="{FF2B5EF4-FFF2-40B4-BE49-F238E27FC236}">
                <a16:creationId xmlns:a16="http://schemas.microsoft.com/office/drawing/2014/main" id="{2AD3FDAA-ECE4-1541-A483-9798E35EF64F}"/>
              </a:ext>
            </a:extLst>
          </p:cNvPr>
          <p:cNvSpPr/>
          <p:nvPr userDrawn="1"/>
        </p:nvSpPr>
        <p:spPr>
          <a:xfrm>
            <a:off x="695400" y="2119763"/>
            <a:ext cx="3426938" cy="346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6D755EC-0B70-6C40-BDA8-ABC049943CEE}"/>
              </a:ext>
            </a:extLst>
          </p:cNvPr>
          <p:cNvSpPr>
            <a:spLocks noGrp="1"/>
          </p:cNvSpPr>
          <p:nvPr>
            <p:ph type="title"/>
          </p:nvPr>
        </p:nvSpPr>
        <p:spPr>
          <a:xfrm>
            <a:off x="839788" y="677937"/>
            <a:ext cx="10515600" cy="823912"/>
          </a:xfrm>
        </p:spPr>
        <p:txBody>
          <a:bodyPr>
            <a:normAutofit/>
          </a:bodyPr>
          <a:lstStyle>
            <a:lvl1pPr>
              <a:defRPr sz="4000" b="1" i="0">
                <a:solidFill>
                  <a:schemeClr val="tx2"/>
                </a:solidFill>
                <a:latin typeface="Montserrat" pitchFamily="2" charset="0"/>
              </a:defRPr>
            </a:lvl1pPr>
          </a:lstStyle>
          <a:p>
            <a:r>
              <a:rPr lang="pl-PL" dirty="0"/>
              <a:t>Kliknij, aby edytować styl</a:t>
            </a:r>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2276871"/>
            <a:ext cx="3109461" cy="641791"/>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3045613"/>
            <a:ext cx="3109461" cy="2597176"/>
          </a:xfrm>
        </p:spPr>
        <p:txBody>
          <a:bodyPr>
            <a:no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2">
            <a:extLst>
              <a:ext uri="{FF2B5EF4-FFF2-40B4-BE49-F238E27FC236}">
                <a16:creationId xmlns:a16="http://schemas.microsoft.com/office/drawing/2014/main" id="{6C1509CE-8B60-014D-A3B8-A7EFA6CC45BC}"/>
              </a:ext>
            </a:extLst>
          </p:cNvPr>
          <p:cNvSpPr>
            <a:spLocks noGrp="1"/>
          </p:cNvSpPr>
          <p:nvPr>
            <p:ph type="body" idx="13"/>
          </p:nvPr>
        </p:nvSpPr>
        <p:spPr>
          <a:xfrm>
            <a:off x="4541269" y="2276871"/>
            <a:ext cx="3109461" cy="641791"/>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1" name="Symbol zastępczy zawartości 3">
            <a:extLst>
              <a:ext uri="{FF2B5EF4-FFF2-40B4-BE49-F238E27FC236}">
                <a16:creationId xmlns:a16="http://schemas.microsoft.com/office/drawing/2014/main" id="{4AF300F9-B386-9443-99FD-AEB3AFBA98B5}"/>
              </a:ext>
            </a:extLst>
          </p:cNvPr>
          <p:cNvSpPr>
            <a:spLocks noGrp="1"/>
          </p:cNvSpPr>
          <p:nvPr>
            <p:ph sz="half" idx="14"/>
          </p:nvPr>
        </p:nvSpPr>
        <p:spPr>
          <a:xfrm>
            <a:off x="4541269" y="3045613"/>
            <a:ext cx="3109461" cy="2597176"/>
          </a:xfrm>
        </p:spPr>
        <p:txBody>
          <a:bodyPr>
            <a:no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2" name="Symbol zastępczy tekstu 2">
            <a:extLst>
              <a:ext uri="{FF2B5EF4-FFF2-40B4-BE49-F238E27FC236}">
                <a16:creationId xmlns:a16="http://schemas.microsoft.com/office/drawing/2014/main" id="{E45E46C9-1F39-C749-8758-9EA47604ED34}"/>
              </a:ext>
            </a:extLst>
          </p:cNvPr>
          <p:cNvSpPr>
            <a:spLocks noGrp="1"/>
          </p:cNvSpPr>
          <p:nvPr>
            <p:ph type="body" idx="15"/>
          </p:nvPr>
        </p:nvSpPr>
        <p:spPr>
          <a:xfrm>
            <a:off x="8242751" y="2276871"/>
            <a:ext cx="3109461" cy="641791"/>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Symbol zastępczy zawartości 3">
            <a:extLst>
              <a:ext uri="{FF2B5EF4-FFF2-40B4-BE49-F238E27FC236}">
                <a16:creationId xmlns:a16="http://schemas.microsoft.com/office/drawing/2014/main" id="{C41CFFEF-486F-DB4B-BE61-6913D2DB46E4}"/>
              </a:ext>
            </a:extLst>
          </p:cNvPr>
          <p:cNvSpPr>
            <a:spLocks noGrp="1"/>
          </p:cNvSpPr>
          <p:nvPr>
            <p:ph sz="half" idx="16"/>
          </p:nvPr>
        </p:nvSpPr>
        <p:spPr>
          <a:xfrm>
            <a:off x="8242751" y="3045613"/>
            <a:ext cx="3109461" cy="2597176"/>
          </a:xfrm>
        </p:spPr>
        <p:txBody>
          <a:bodyPr>
            <a:no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5" name="Obraz 4">
            <a:extLst>
              <a:ext uri="{FF2B5EF4-FFF2-40B4-BE49-F238E27FC236}">
                <a16:creationId xmlns:a16="http://schemas.microsoft.com/office/drawing/2014/main" id="{F5A24B91-1091-2EF7-6745-AECAE2E24046}"/>
              </a:ext>
            </a:extLst>
          </p:cNvPr>
          <p:cNvPicPr>
            <a:picLocks noChangeAspect="1"/>
          </p:cNvPicPr>
          <p:nvPr userDrawn="1"/>
        </p:nvPicPr>
        <p:blipFill>
          <a:blip r:embed="rId2"/>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864866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Pusty">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14D44F0-4599-CB40-9472-F00AC6D17B32}"/>
              </a:ext>
            </a:extLst>
          </p:cNvPr>
          <p:cNvSpPr/>
          <p:nvPr userDrawn="1"/>
        </p:nvSpPr>
        <p:spPr>
          <a:xfrm>
            <a:off x="0" y="0"/>
            <a:ext cx="1219200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tekstu 6">
            <a:extLst>
              <a:ext uri="{FF2B5EF4-FFF2-40B4-BE49-F238E27FC236}">
                <a16:creationId xmlns:a16="http://schemas.microsoft.com/office/drawing/2014/main" id="{B5ABB115-4770-F349-9DC6-AEDB63E69B07}"/>
              </a:ext>
            </a:extLst>
          </p:cNvPr>
          <p:cNvSpPr>
            <a:spLocks noGrp="1"/>
          </p:cNvSpPr>
          <p:nvPr>
            <p:ph type="body" sz="quarter" idx="10"/>
          </p:nvPr>
        </p:nvSpPr>
        <p:spPr>
          <a:xfrm>
            <a:off x="1739106" y="1557337"/>
            <a:ext cx="8713787" cy="3743325"/>
          </a:xfrm>
        </p:spPr>
        <p:txBody>
          <a:bodyPr anchor="ctr">
            <a:normAutofit/>
          </a:bodyPr>
          <a:lstStyle>
            <a:lvl1pPr algn="ctr">
              <a:defRPr sz="3200" b="1" i="0">
                <a:solidFill>
                  <a:schemeClr val="tx2"/>
                </a:solidFill>
                <a:latin typeface="Montserrat" pitchFamily="2" charset="0"/>
              </a:defRPr>
            </a:lvl1pPr>
            <a:lvl2pPr algn="ctr">
              <a:defRPr sz="2800" b="1" i="0">
                <a:solidFill>
                  <a:schemeClr val="tx2"/>
                </a:solidFill>
                <a:latin typeface="Montserrat" pitchFamily="2" charset="0"/>
              </a:defRPr>
            </a:lvl2pPr>
            <a:lvl3pPr algn="ctr">
              <a:defRPr sz="2400" b="1" i="0">
                <a:solidFill>
                  <a:schemeClr val="tx2"/>
                </a:solidFill>
                <a:latin typeface="Montserrat" pitchFamily="2" charset="0"/>
              </a:defRPr>
            </a:lvl3pPr>
            <a:lvl4pPr algn="ctr">
              <a:defRPr sz="2000" b="1" i="0">
                <a:solidFill>
                  <a:schemeClr val="tx2"/>
                </a:solidFill>
                <a:latin typeface="Montserrat" pitchFamily="2" charset="0"/>
              </a:defRPr>
            </a:lvl4pPr>
            <a:lvl5pPr algn="ctr">
              <a:defRPr sz="2000" b="1" i="0">
                <a:solidFill>
                  <a:schemeClr val="tx2"/>
                </a:solidFill>
                <a:latin typeface="Montserrat" pitchFamily="2"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2" name="Obraz 1">
            <a:extLst>
              <a:ext uri="{FF2B5EF4-FFF2-40B4-BE49-F238E27FC236}">
                <a16:creationId xmlns:a16="http://schemas.microsoft.com/office/drawing/2014/main" id="{859C5146-5825-3B7B-060A-373B1CD3D047}"/>
              </a:ext>
            </a:extLst>
          </p:cNvPr>
          <p:cNvPicPr>
            <a:picLocks noChangeAspect="1"/>
          </p:cNvPicPr>
          <p:nvPr userDrawn="1"/>
        </p:nvPicPr>
        <p:blipFill>
          <a:blip r:embed="rId2"/>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1421870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Porównanie">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B5120416-34F0-6C46-82CD-41819DC03A1D}"/>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764703"/>
            <a:ext cx="4523484" cy="1440161"/>
          </a:xfrm>
        </p:spPr>
        <p:txBody>
          <a:bodyPr anchor="b">
            <a:noAutofit/>
          </a:bodyPr>
          <a:lstStyle>
            <a:lvl1pPr marL="0" indent="0">
              <a:lnSpc>
                <a:spcPct val="100000"/>
              </a:lnSpc>
              <a:spcBef>
                <a:spcPts val="1800"/>
              </a:spcBef>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Symbol zastępczy tekstu 2">
            <a:extLst>
              <a:ext uri="{FF2B5EF4-FFF2-40B4-BE49-F238E27FC236}">
                <a16:creationId xmlns:a16="http://schemas.microsoft.com/office/drawing/2014/main" id="{AACBE3AE-CF9E-884B-B7D5-CDCBC4983300}"/>
              </a:ext>
            </a:extLst>
          </p:cNvPr>
          <p:cNvSpPr>
            <a:spLocks noGrp="1"/>
          </p:cNvSpPr>
          <p:nvPr>
            <p:ph type="body" idx="10"/>
          </p:nvPr>
        </p:nvSpPr>
        <p:spPr>
          <a:xfrm>
            <a:off x="6828728" y="764703"/>
            <a:ext cx="4523484" cy="1440161"/>
          </a:xfrm>
        </p:spPr>
        <p:txBody>
          <a:bodyPr anchor="b">
            <a:noAutofit/>
          </a:bodyPr>
          <a:lstStyle>
            <a:lvl1pPr marL="0" indent="0">
              <a:lnSpc>
                <a:spcPct val="100000"/>
              </a:lnSpc>
              <a:spcBef>
                <a:spcPts val="180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2492896"/>
            <a:ext cx="4523484" cy="3276844"/>
          </a:xfrm>
        </p:spPr>
        <p:txBody>
          <a:bodyPr>
            <a:noAutofit/>
          </a:bodyPr>
          <a:lstStyle>
            <a:lvl1pPr>
              <a:lnSpc>
                <a:spcPts val="1780"/>
              </a:lnSpc>
              <a:spcBef>
                <a:spcPts val="600"/>
              </a:spcBef>
              <a:defRPr sz="1400">
                <a:solidFill>
                  <a:schemeClr val="tx1"/>
                </a:solidFill>
              </a:defRPr>
            </a:lvl1pPr>
            <a:lvl2pPr>
              <a:lnSpc>
                <a:spcPts val="1780"/>
              </a:lnSpc>
              <a:spcBef>
                <a:spcPts val="600"/>
              </a:spcBef>
              <a:defRPr sz="1400">
                <a:solidFill>
                  <a:schemeClr val="tx1"/>
                </a:solidFill>
              </a:defRPr>
            </a:lvl2pPr>
            <a:lvl3pPr>
              <a:lnSpc>
                <a:spcPts val="1780"/>
              </a:lnSpc>
              <a:spcBef>
                <a:spcPts val="600"/>
              </a:spcBef>
              <a:defRPr sz="1400">
                <a:solidFill>
                  <a:schemeClr val="tx1"/>
                </a:solidFill>
              </a:defRPr>
            </a:lvl3pPr>
            <a:lvl4pPr>
              <a:lnSpc>
                <a:spcPts val="1780"/>
              </a:lnSpc>
              <a:spcBef>
                <a:spcPts val="600"/>
              </a:spcBef>
              <a:defRPr sz="1400">
                <a:solidFill>
                  <a:schemeClr val="tx1"/>
                </a:solidFill>
              </a:defRPr>
            </a:lvl4pPr>
            <a:lvl5pPr>
              <a:lnSpc>
                <a:spcPts val="1780"/>
              </a:lnSpc>
              <a:spcBef>
                <a:spcPts val="600"/>
              </a:spcBef>
              <a:defRPr sz="1400">
                <a:solidFill>
                  <a:schemeClr val="tx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1" name="Symbol zastępczy zawartości 3">
            <a:extLst>
              <a:ext uri="{FF2B5EF4-FFF2-40B4-BE49-F238E27FC236}">
                <a16:creationId xmlns:a16="http://schemas.microsoft.com/office/drawing/2014/main" id="{61CE2210-925C-CA4D-A63F-306FEA3022E6}"/>
              </a:ext>
            </a:extLst>
          </p:cNvPr>
          <p:cNvSpPr>
            <a:spLocks noGrp="1"/>
          </p:cNvSpPr>
          <p:nvPr>
            <p:ph sz="half" idx="11"/>
          </p:nvPr>
        </p:nvSpPr>
        <p:spPr>
          <a:xfrm>
            <a:off x="6828728" y="2492896"/>
            <a:ext cx="4523484" cy="3276844"/>
          </a:xfrm>
        </p:spPr>
        <p:txBody>
          <a:bodyPr>
            <a:noAutofit/>
          </a:bodyPr>
          <a:lstStyle>
            <a:lvl1pPr>
              <a:lnSpc>
                <a:spcPts val="1780"/>
              </a:lnSpc>
              <a:spcBef>
                <a:spcPts val="600"/>
              </a:spcBef>
              <a:defRPr sz="1400">
                <a:solidFill>
                  <a:schemeClr val="bg1"/>
                </a:solidFill>
              </a:defRPr>
            </a:lvl1pPr>
            <a:lvl2pPr>
              <a:lnSpc>
                <a:spcPts val="1780"/>
              </a:lnSpc>
              <a:spcBef>
                <a:spcPts val="600"/>
              </a:spcBef>
              <a:defRPr sz="1400">
                <a:solidFill>
                  <a:schemeClr val="bg1"/>
                </a:solidFill>
              </a:defRPr>
            </a:lvl2pPr>
            <a:lvl3pPr>
              <a:lnSpc>
                <a:spcPts val="1780"/>
              </a:lnSpc>
              <a:spcBef>
                <a:spcPts val="600"/>
              </a:spcBef>
              <a:defRPr sz="1400">
                <a:solidFill>
                  <a:schemeClr val="bg1"/>
                </a:solidFill>
              </a:defRPr>
            </a:lvl3pPr>
            <a:lvl4pPr>
              <a:lnSpc>
                <a:spcPts val="1780"/>
              </a:lnSpc>
              <a:spcBef>
                <a:spcPts val="600"/>
              </a:spcBef>
              <a:defRPr sz="1400">
                <a:solidFill>
                  <a:schemeClr val="bg1"/>
                </a:solidFill>
              </a:defRPr>
            </a:lvl4pPr>
            <a:lvl5pPr>
              <a:lnSpc>
                <a:spcPts val="1780"/>
              </a:lnSpc>
              <a:spcBef>
                <a:spcPts val="600"/>
              </a:spcBef>
              <a:defRPr sz="1400">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11" name="Obraz 10">
            <a:extLst>
              <a:ext uri="{FF2B5EF4-FFF2-40B4-BE49-F238E27FC236}">
                <a16:creationId xmlns:a16="http://schemas.microsoft.com/office/drawing/2014/main" id="{A93CA616-8403-0247-B9D0-04921B5285B4}"/>
              </a:ext>
            </a:extLst>
          </p:cNvPr>
          <p:cNvPicPr>
            <a:picLocks noChangeAspect="1"/>
          </p:cNvPicPr>
          <p:nvPr userDrawn="1"/>
        </p:nvPicPr>
        <p:blipFill rotWithShape="1">
          <a:blip r:embed="rId2"/>
          <a:srcRect l="13525" t="4905" r="15531"/>
          <a:stretch/>
        </p:blipFill>
        <p:spPr>
          <a:xfrm>
            <a:off x="-24680" y="5604767"/>
            <a:ext cx="12216680" cy="1418207"/>
          </a:xfrm>
          <a:prstGeom prst="rect">
            <a:avLst/>
          </a:prstGeom>
        </p:spPr>
      </p:pic>
      <p:pic>
        <p:nvPicPr>
          <p:cNvPr id="2" name="Obraz 1">
            <a:extLst>
              <a:ext uri="{FF2B5EF4-FFF2-40B4-BE49-F238E27FC236}">
                <a16:creationId xmlns:a16="http://schemas.microsoft.com/office/drawing/2014/main" id="{98F4E47F-2219-9337-6A6B-66991328DEF2}"/>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42149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ytuł i zawartość">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C01DDC0D-BC7A-4D40-9C31-1FF91DEF6E18}"/>
              </a:ext>
            </a:extLst>
          </p:cNvPr>
          <p:cNvSpPr/>
          <p:nvPr userDrawn="1"/>
        </p:nvSpPr>
        <p:spPr>
          <a:xfrm>
            <a:off x="0" y="0"/>
            <a:ext cx="12192000" cy="3050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05522DDD-DFEF-6746-BDA0-AAD2E6676038}"/>
              </a:ext>
            </a:extLst>
          </p:cNvPr>
          <p:cNvSpPr>
            <a:spLocks noGrp="1"/>
          </p:cNvSpPr>
          <p:nvPr>
            <p:ph type="title"/>
          </p:nvPr>
        </p:nvSpPr>
        <p:spPr>
          <a:xfrm>
            <a:off x="838200" y="836712"/>
            <a:ext cx="4961797" cy="1656185"/>
          </a:xfrm>
        </p:spPr>
        <p:txBody>
          <a:bodyPr anchor="b">
            <a:normAutofit/>
          </a:bodyPr>
          <a:lstStyle>
            <a:lvl1pPr>
              <a:defRPr sz="3200">
                <a:solidFill>
                  <a:schemeClr val="bg1"/>
                </a:solidFill>
              </a:defRPr>
            </a:lvl1p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5CB1C7C8-A1C9-2D4C-A3E1-4F103A48561F}"/>
              </a:ext>
            </a:extLst>
          </p:cNvPr>
          <p:cNvSpPr>
            <a:spLocks noGrp="1"/>
          </p:cNvSpPr>
          <p:nvPr>
            <p:ph idx="1"/>
          </p:nvPr>
        </p:nvSpPr>
        <p:spPr>
          <a:xfrm>
            <a:off x="838199" y="3563937"/>
            <a:ext cx="4961798" cy="224132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6" name="Shape 614">
            <a:extLst>
              <a:ext uri="{FF2B5EF4-FFF2-40B4-BE49-F238E27FC236}">
                <a16:creationId xmlns:a16="http://schemas.microsoft.com/office/drawing/2014/main" id="{FF14EB92-1F38-A64F-8FA2-B8116D822EAB}"/>
              </a:ext>
            </a:extLst>
          </p:cNvPr>
          <p:cNvSpPr>
            <a:spLocks noGrp="1"/>
          </p:cNvSpPr>
          <p:nvPr>
            <p:ph type="pic" idx="14"/>
          </p:nvPr>
        </p:nvSpPr>
        <p:spPr>
          <a:xfrm>
            <a:off x="6638196" y="894555"/>
            <a:ext cx="4715603" cy="5068889"/>
          </a:xfrm>
          <a:prstGeom prst="rect">
            <a:avLst/>
          </a:prstGeom>
        </p:spPr>
        <p:txBody>
          <a:bodyPr lIns="91439" tIns="45719" rIns="91439" bIns="45719">
            <a:noAutofit/>
          </a:bodyPr>
          <a:lstStyle/>
          <a:p>
            <a:r>
              <a:rPr lang="pl-PL"/>
              <a:t>Kliknij ikonę, aby dodać obraz</a:t>
            </a:r>
            <a:endParaRPr dirty="0"/>
          </a:p>
        </p:txBody>
      </p:sp>
      <p:pic>
        <p:nvPicPr>
          <p:cNvPr id="10" name="Obraz 9">
            <a:extLst>
              <a:ext uri="{FF2B5EF4-FFF2-40B4-BE49-F238E27FC236}">
                <a16:creationId xmlns:a16="http://schemas.microsoft.com/office/drawing/2014/main" id="{6A04AE33-6D3F-964A-B571-73A4185C3FC8}"/>
              </a:ext>
            </a:extLst>
          </p:cNvPr>
          <p:cNvPicPr>
            <a:picLocks noChangeAspect="1"/>
          </p:cNvPicPr>
          <p:nvPr userDrawn="1"/>
        </p:nvPicPr>
        <p:blipFill rotWithShape="1">
          <a:blip r:embed="rId2"/>
          <a:srcRect l="35910" t="14583" r="388" b="63452"/>
          <a:stretch/>
        </p:blipFill>
        <p:spPr>
          <a:xfrm flipV="1">
            <a:off x="6096000" y="4985336"/>
            <a:ext cx="5976664" cy="1872664"/>
          </a:xfrm>
          <a:prstGeom prst="rect">
            <a:avLst/>
          </a:prstGeom>
        </p:spPr>
      </p:pic>
      <p:pic>
        <p:nvPicPr>
          <p:cNvPr id="4" name="Obraz 3">
            <a:extLst>
              <a:ext uri="{FF2B5EF4-FFF2-40B4-BE49-F238E27FC236}">
                <a16:creationId xmlns:a16="http://schemas.microsoft.com/office/drawing/2014/main" id="{A5E87ADC-F438-B220-DE6C-3687A4A93609}"/>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976858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wa elementy zawartości">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C7D338BE-B242-5648-993E-C14D314F8DAA}"/>
              </a:ext>
            </a:extLst>
          </p:cNvPr>
          <p:cNvSpPr/>
          <p:nvPr userDrawn="1"/>
        </p:nvSpPr>
        <p:spPr>
          <a:xfrm>
            <a:off x="9840416" y="0"/>
            <a:ext cx="23515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F67B5280-794C-8245-A4BC-7690902E4B18}"/>
              </a:ext>
            </a:extLst>
          </p:cNvPr>
          <p:cNvSpPr>
            <a:spLocks noGrp="1"/>
          </p:cNvSpPr>
          <p:nvPr>
            <p:ph type="title"/>
          </p:nvPr>
        </p:nvSpPr>
        <p:spPr>
          <a:xfrm>
            <a:off x="838200" y="1206874"/>
            <a:ext cx="8354144" cy="1325563"/>
          </a:xfrm>
        </p:spPr>
        <p:txBody>
          <a:bodyPr anchor="b">
            <a:normAutofit/>
          </a:bodyPr>
          <a:lstStyle>
            <a:lvl1pPr>
              <a:defRPr sz="4000" b="1" i="0">
                <a:latin typeface="Montserrat" pitchFamily="2" charset="0"/>
              </a:defRPr>
            </a:lvl1pPr>
          </a:lstStyle>
          <a:p>
            <a:r>
              <a:rPr lang="pl-PL"/>
              <a:t>Kliknij, aby edytować styl</a:t>
            </a:r>
            <a:endParaRPr lang="pl-PL" dirty="0"/>
          </a:p>
        </p:txBody>
      </p:sp>
      <p:sp>
        <p:nvSpPr>
          <p:cNvPr id="4" name="Symbol zastępczy zawartości 3">
            <a:extLst>
              <a:ext uri="{FF2B5EF4-FFF2-40B4-BE49-F238E27FC236}">
                <a16:creationId xmlns:a16="http://schemas.microsoft.com/office/drawing/2014/main" id="{D67AB88D-6FAD-584F-9CB1-51D32AAD64FE}"/>
              </a:ext>
            </a:extLst>
          </p:cNvPr>
          <p:cNvSpPr>
            <a:spLocks noGrp="1"/>
          </p:cNvSpPr>
          <p:nvPr>
            <p:ph sz="half" idx="2"/>
          </p:nvPr>
        </p:nvSpPr>
        <p:spPr>
          <a:xfrm>
            <a:off x="838200" y="2667374"/>
            <a:ext cx="8354144" cy="3296070"/>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9" name="Obraz 8">
            <a:extLst>
              <a:ext uri="{FF2B5EF4-FFF2-40B4-BE49-F238E27FC236}">
                <a16:creationId xmlns:a16="http://schemas.microsoft.com/office/drawing/2014/main" id="{AE0A2F5E-126A-0C4B-80CB-1A4382695244}"/>
              </a:ext>
            </a:extLst>
          </p:cNvPr>
          <p:cNvPicPr>
            <a:picLocks noChangeAspect="1"/>
          </p:cNvPicPr>
          <p:nvPr userDrawn="1"/>
        </p:nvPicPr>
        <p:blipFill rotWithShape="1">
          <a:blip r:embed="rId2"/>
          <a:srcRect l="54807" t="13601" r="10903" b="7066"/>
          <a:stretch/>
        </p:blipFill>
        <p:spPr>
          <a:xfrm>
            <a:off x="9840416" y="960120"/>
            <a:ext cx="2351584" cy="5440680"/>
          </a:xfrm>
          <a:prstGeom prst="rect">
            <a:avLst/>
          </a:prstGeom>
        </p:spPr>
      </p:pic>
      <p:pic>
        <p:nvPicPr>
          <p:cNvPr id="3" name="Obraz 2">
            <a:extLst>
              <a:ext uri="{FF2B5EF4-FFF2-40B4-BE49-F238E27FC236}">
                <a16:creationId xmlns:a16="http://schemas.microsoft.com/office/drawing/2014/main" id="{DA77F605-6252-80EB-7982-5D572F312071}"/>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135875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9" name="Grupa 8">
            <a:extLst>
              <a:ext uri="{FF2B5EF4-FFF2-40B4-BE49-F238E27FC236}">
                <a16:creationId xmlns:a16="http://schemas.microsoft.com/office/drawing/2014/main" id="{DD998021-8E4F-4E47-8509-511FE271EEFB}"/>
              </a:ext>
            </a:extLst>
          </p:cNvPr>
          <p:cNvGrpSpPr/>
          <p:nvPr userDrawn="1"/>
        </p:nvGrpSpPr>
        <p:grpSpPr>
          <a:xfrm>
            <a:off x="1312556" y="2576164"/>
            <a:ext cx="159727" cy="453961"/>
            <a:chOff x="1312556" y="2873265"/>
            <a:chExt cx="159727" cy="453961"/>
          </a:xfrm>
        </p:grpSpPr>
        <p:sp>
          <p:nvSpPr>
            <p:cNvPr id="10" name="Prostokąt 9">
              <a:extLst>
                <a:ext uri="{FF2B5EF4-FFF2-40B4-BE49-F238E27FC236}">
                  <a16:creationId xmlns:a16="http://schemas.microsoft.com/office/drawing/2014/main" id="{B7C2A1F2-43FC-0947-BC7A-10B59E9A29B7}"/>
                </a:ext>
              </a:extLst>
            </p:cNvPr>
            <p:cNvSpPr/>
            <p:nvPr userDrawn="1"/>
          </p:nvSpPr>
          <p:spPr>
            <a:xfrm>
              <a:off x="1312556" y="3167499"/>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rostokąt 11">
              <a:extLst>
                <a:ext uri="{FF2B5EF4-FFF2-40B4-BE49-F238E27FC236}">
                  <a16:creationId xmlns:a16="http://schemas.microsoft.com/office/drawing/2014/main" id="{636BDFCF-5F03-4F48-9D1A-77844C110AE3}"/>
                </a:ext>
              </a:extLst>
            </p:cNvPr>
            <p:cNvSpPr/>
            <p:nvPr userDrawn="1"/>
          </p:nvSpPr>
          <p:spPr>
            <a:xfrm>
              <a:off x="1312556" y="2873265"/>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11" name="Obraz 10">
            <a:extLst>
              <a:ext uri="{FF2B5EF4-FFF2-40B4-BE49-F238E27FC236}">
                <a16:creationId xmlns:a16="http://schemas.microsoft.com/office/drawing/2014/main" id="{4D1B8131-C7B3-1B4E-9CF5-D771263FD869}"/>
              </a:ext>
            </a:extLst>
          </p:cNvPr>
          <p:cNvPicPr>
            <a:picLocks noChangeAspect="1"/>
          </p:cNvPicPr>
          <p:nvPr userDrawn="1"/>
        </p:nvPicPr>
        <p:blipFill rotWithShape="1">
          <a:blip r:embed="rId2"/>
          <a:srcRect l="42850" r="3233"/>
          <a:stretch/>
        </p:blipFill>
        <p:spPr>
          <a:xfrm>
            <a:off x="0" y="4931521"/>
            <a:ext cx="12192000" cy="1962337"/>
          </a:xfrm>
          <a:prstGeom prst="rect">
            <a:avLst/>
          </a:prstGeom>
        </p:spPr>
      </p:pic>
      <p:sp>
        <p:nvSpPr>
          <p:cNvPr id="13" name="Tytuł 1">
            <a:extLst>
              <a:ext uri="{FF2B5EF4-FFF2-40B4-BE49-F238E27FC236}">
                <a16:creationId xmlns:a16="http://schemas.microsoft.com/office/drawing/2014/main" id="{F3791520-1557-E443-9BBA-161C2D296553}"/>
              </a:ext>
            </a:extLst>
          </p:cNvPr>
          <p:cNvSpPr>
            <a:spLocks noGrp="1"/>
          </p:cNvSpPr>
          <p:nvPr>
            <p:ph type="ctrTitle" hasCustomPrompt="1"/>
          </p:nvPr>
        </p:nvSpPr>
        <p:spPr>
          <a:xfrm>
            <a:off x="1665324" y="2576164"/>
            <a:ext cx="9508257" cy="1419626"/>
          </a:xfrm>
        </p:spPr>
        <p:txBody>
          <a:bodyPr anchor="t">
            <a:normAutofit/>
          </a:bodyPr>
          <a:lstStyle>
            <a:lvl1pPr algn="l">
              <a:defRPr sz="3600" b="1" i="0">
                <a:solidFill>
                  <a:schemeClr val="bg1"/>
                </a:solidFill>
                <a:latin typeface="Montserrat" pitchFamily="2" charset="0"/>
              </a:defRPr>
            </a:lvl1pPr>
          </a:lstStyle>
          <a:p>
            <a:r>
              <a:rPr lang="pl-PL" dirty="0"/>
              <a:t>Tytuł podrozdziału</a:t>
            </a:r>
          </a:p>
        </p:txBody>
      </p:sp>
      <p:sp>
        <p:nvSpPr>
          <p:cNvPr id="18" name="Podtytuł 2">
            <a:extLst>
              <a:ext uri="{FF2B5EF4-FFF2-40B4-BE49-F238E27FC236}">
                <a16:creationId xmlns:a16="http://schemas.microsoft.com/office/drawing/2014/main" id="{59D766FC-0B20-6343-9DA4-6B33AE816E35}"/>
              </a:ext>
            </a:extLst>
          </p:cNvPr>
          <p:cNvSpPr>
            <a:spLocks noGrp="1"/>
          </p:cNvSpPr>
          <p:nvPr>
            <p:ph type="subTitle" idx="1" hasCustomPrompt="1"/>
          </p:nvPr>
        </p:nvSpPr>
        <p:spPr>
          <a:xfrm>
            <a:off x="1200795" y="969002"/>
            <a:ext cx="9972786" cy="853614"/>
          </a:xfrm>
        </p:spPr>
        <p:txBody>
          <a:bodyPr anchor="b">
            <a:normAutofit/>
          </a:bodyPr>
          <a:lstStyle>
            <a:lvl1pPr marL="0" indent="0" algn="l">
              <a:buNone/>
              <a:defRPr sz="1800" b="1" i="0">
                <a:solidFill>
                  <a:schemeClr val="bg1"/>
                </a:solidFill>
                <a:latin typeface="Montserra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Rozdział</a:t>
            </a:r>
          </a:p>
        </p:txBody>
      </p:sp>
      <p:pic>
        <p:nvPicPr>
          <p:cNvPr id="2" name="Obraz 1">
            <a:extLst>
              <a:ext uri="{FF2B5EF4-FFF2-40B4-BE49-F238E27FC236}">
                <a16:creationId xmlns:a16="http://schemas.microsoft.com/office/drawing/2014/main" id="{90E7FAEE-6144-F08A-094F-4598DB8712FD}"/>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133705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usty">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F14D44F0-4599-CB40-9472-F00AC6D17B32}"/>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ymbol zastępczy tekstu 6">
            <a:extLst>
              <a:ext uri="{FF2B5EF4-FFF2-40B4-BE49-F238E27FC236}">
                <a16:creationId xmlns:a16="http://schemas.microsoft.com/office/drawing/2014/main" id="{B5ABB115-4770-F349-9DC6-AEDB63E69B07}"/>
              </a:ext>
            </a:extLst>
          </p:cNvPr>
          <p:cNvSpPr>
            <a:spLocks noGrp="1"/>
          </p:cNvSpPr>
          <p:nvPr>
            <p:ph type="body" sz="quarter" idx="10"/>
          </p:nvPr>
        </p:nvSpPr>
        <p:spPr>
          <a:xfrm>
            <a:off x="1739106" y="1557337"/>
            <a:ext cx="8713787" cy="3743325"/>
          </a:xfrm>
        </p:spPr>
        <p:txBody>
          <a:bodyPr anchor="ctr">
            <a:normAutofit/>
          </a:bodyPr>
          <a:lstStyle>
            <a:lvl1pPr algn="ctr">
              <a:defRPr sz="3200" b="1" i="0">
                <a:solidFill>
                  <a:schemeClr val="bg1"/>
                </a:solidFill>
                <a:latin typeface="Montserrat" pitchFamily="2" charset="0"/>
              </a:defRPr>
            </a:lvl1pPr>
            <a:lvl2pPr algn="ctr">
              <a:defRPr sz="2800" b="1" i="0">
                <a:solidFill>
                  <a:schemeClr val="bg1"/>
                </a:solidFill>
                <a:latin typeface="Montserrat" pitchFamily="2" charset="0"/>
              </a:defRPr>
            </a:lvl2pPr>
            <a:lvl3pPr algn="ctr">
              <a:defRPr sz="2400" b="1" i="0">
                <a:solidFill>
                  <a:schemeClr val="bg1"/>
                </a:solidFill>
                <a:latin typeface="Montserrat" pitchFamily="2" charset="0"/>
              </a:defRPr>
            </a:lvl3pPr>
            <a:lvl4pPr algn="ctr">
              <a:defRPr sz="2000" b="1" i="0">
                <a:solidFill>
                  <a:schemeClr val="bg1"/>
                </a:solidFill>
                <a:latin typeface="Montserrat" pitchFamily="2" charset="0"/>
              </a:defRPr>
            </a:lvl4pPr>
            <a:lvl5pPr algn="ctr">
              <a:defRPr sz="2000" b="1" i="0">
                <a:solidFill>
                  <a:schemeClr val="bg1"/>
                </a:solidFill>
                <a:latin typeface="Montserrat" pitchFamily="2"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2" name="Obraz 1">
            <a:extLst>
              <a:ext uri="{FF2B5EF4-FFF2-40B4-BE49-F238E27FC236}">
                <a16:creationId xmlns:a16="http://schemas.microsoft.com/office/drawing/2014/main" id="{58DCF6F1-DE47-573F-756B-BEB8AEE4A059}"/>
              </a:ext>
            </a:extLst>
          </p:cNvPr>
          <p:cNvPicPr>
            <a:picLocks noChangeAspect="1"/>
          </p:cNvPicPr>
          <p:nvPr userDrawn="1"/>
        </p:nvPicPr>
        <p:blipFill>
          <a:blip r:embed="rId2"/>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1502943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orównanie">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B5120416-34F0-6C46-82CD-41819DC03A1D}"/>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3" name="Obraz 22">
            <a:extLst>
              <a:ext uri="{FF2B5EF4-FFF2-40B4-BE49-F238E27FC236}">
                <a16:creationId xmlns:a16="http://schemas.microsoft.com/office/drawing/2014/main" id="{5BD6D243-C00D-9748-B0D9-76408DAC11D2}"/>
              </a:ext>
            </a:extLst>
          </p:cNvPr>
          <p:cNvPicPr>
            <a:picLocks noChangeAspect="1"/>
          </p:cNvPicPr>
          <p:nvPr userDrawn="1"/>
        </p:nvPicPr>
        <p:blipFill rotWithShape="1">
          <a:blip r:embed="rId2"/>
          <a:srcRect l="35679" t="30992" r="7119" b="44740"/>
          <a:stretch/>
        </p:blipFill>
        <p:spPr>
          <a:xfrm>
            <a:off x="4964435" y="-171399"/>
            <a:ext cx="4562149" cy="1935486"/>
          </a:xfrm>
          <a:prstGeom prst="rect">
            <a:avLst/>
          </a:prstGeom>
        </p:spPr>
      </p:pic>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2403822"/>
            <a:ext cx="4523484" cy="641791"/>
          </a:xfrm>
        </p:spPr>
        <p:txBody>
          <a:bodyPr anchor="b">
            <a:noAutofit/>
          </a:bodyPr>
          <a:lstStyle>
            <a:lvl1pPr marL="0" indent="0">
              <a:lnSpc>
                <a:spcPct val="100000"/>
              </a:lnSpc>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3172564"/>
            <a:ext cx="4523484" cy="2597176"/>
          </a:xfrm>
        </p:spPr>
        <p:txBody>
          <a:bodyPr>
            <a:noAutofit/>
          </a:bodyPr>
          <a:lstStyle>
            <a:lvl1pPr>
              <a:lnSpc>
                <a:spcPct val="100000"/>
              </a:lnSpc>
              <a:defRPr sz="1400">
                <a:solidFill>
                  <a:schemeClr val="bg1"/>
                </a:solidFill>
              </a:defRPr>
            </a:lvl1pPr>
            <a:lvl2pPr>
              <a:lnSpc>
                <a:spcPct val="100000"/>
              </a:lnSpc>
              <a:defRPr sz="1400">
                <a:solidFill>
                  <a:schemeClr val="bg1"/>
                </a:solidFill>
              </a:defRPr>
            </a:lvl2pPr>
            <a:lvl3pPr>
              <a:lnSpc>
                <a:spcPct val="100000"/>
              </a:lnSpc>
              <a:defRPr sz="1400">
                <a:solidFill>
                  <a:schemeClr val="bg1"/>
                </a:solidFill>
              </a:defRPr>
            </a:lvl3pPr>
            <a:lvl4pPr>
              <a:lnSpc>
                <a:spcPct val="100000"/>
              </a:lnSpc>
              <a:defRPr sz="1400">
                <a:solidFill>
                  <a:schemeClr val="bg1"/>
                </a:solidFill>
              </a:defRPr>
            </a:lvl4pPr>
            <a:lvl5pPr>
              <a:lnSpc>
                <a:spcPct val="100000"/>
              </a:lnSpc>
              <a:defRPr sz="1400">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9" name="Tytuł 1">
            <a:extLst>
              <a:ext uri="{FF2B5EF4-FFF2-40B4-BE49-F238E27FC236}">
                <a16:creationId xmlns:a16="http://schemas.microsoft.com/office/drawing/2014/main" id="{34B82B4A-8BD9-6E4E-BFC2-CDDFFC912EB3}"/>
              </a:ext>
            </a:extLst>
          </p:cNvPr>
          <p:cNvSpPr>
            <a:spLocks noGrp="1"/>
          </p:cNvSpPr>
          <p:nvPr>
            <p:ph type="title"/>
          </p:nvPr>
        </p:nvSpPr>
        <p:spPr>
          <a:xfrm>
            <a:off x="838200" y="764703"/>
            <a:ext cx="4525072" cy="1440161"/>
          </a:xfrm>
        </p:spPr>
        <p:txBody>
          <a:bodyPr anchor="b">
            <a:normAutofit/>
          </a:bodyPr>
          <a:lstStyle>
            <a:lvl1pPr>
              <a:defRPr sz="3200" b="1" i="0">
                <a:solidFill>
                  <a:schemeClr val="bg1"/>
                </a:solidFill>
                <a:latin typeface="Montserrat" pitchFamily="2" charset="0"/>
              </a:defRPr>
            </a:lvl1pPr>
          </a:lstStyle>
          <a:p>
            <a:r>
              <a:rPr lang="pl-PL"/>
              <a:t>Kliknij, aby edytować styl</a:t>
            </a:r>
            <a:endParaRPr lang="pl-PL" dirty="0"/>
          </a:p>
        </p:txBody>
      </p:sp>
      <p:sp>
        <p:nvSpPr>
          <p:cNvPr id="20" name="Symbol zastępczy tekstu 2">
            <a:extLst>
              <a:ext uri="{FF2B5EF4-FFF2-40B4-BE49-F238E27FC236}">
                <a16:creationId xmlns:a16="http://schemas.microsoft.com/office/drawing/2014/main" id="{AACBE3AE-CF9E-884B-B7D5-CDCBC4983300}"/>
              </a:ext>
            </a:extLst>
          </p:cNvPr>
          <p:cNvSpPr>
            <a:spLocks noGrp="1"/>
          </p:cNvSpPr>
          <p:nvPr>
            <p:ph type="body" idx="10"/>
          </p:nvPr>
        </p:nvSpPr>
        <p:spPr>
          <a:xfrm>
            <a:off x="6828728" y="2403822"/>
            <a:ext cx="4523484" cy="641791"/>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1" name="Symbol zastępczy zawartości 3">
            <a:extLst>
              <a:ext uri="{FF2B5EF4-FFF2-40B4-BE49-F238E27FC236}">
                <a16:creationId xmlns:a16="http://schemas.microsoft.com/office/drawing/2014/main" id="{61CE2210-925C-CA4D-A63F-306FEA3022E6}"/>
              </a:ext>
            </a:extLst>
          </p:cNvPr>
          <p:cNvSpPr>
            <a:spLocks noGrp="1"/>
          </p:cNvSpPr>
          <p:nvPr>
            <p:ph sz="half" idx="11"/>
          </p:nvPr>
        </p:nvSpPr>
        <p:spPr>
          <a:xfrm>
            <a:off x="6828728" y="3172564"/>
            <a:ext cx="4523484" cy="2597176"/>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2" name="Obraz 1">
            <a:extLst>
              <a:ext uri="{FF2B5EF4-FFF2-40B4-BE49-F238E27FC236}">
                <a16:creationId xmlns:a16="http://schemas.microsoft.com/office/drawing/2014/main" id="{5CDE0803-0EB8-C1F9-B514-12E13E0B767C}"/>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4200431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C01DDC0D-BC7A-4D40-9C31-1FF91DEF6E18}"/>
              </a:ext>
            </a:extLst>
          </p:cNvPr>
          <p:cNvSpPr/>
          <p:nvPr userDrawn="1"/>
        </p:nvSpPr>
        <p:spPr>
          <a:xfrm>
            <a:off x="0" y="0"/>
            <a:ext cx="12192000" cy="3050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a:extLst>
              <a:ext uri="{FF2B5EF4-FFF2-40B4-BE49-F238E27FC236}">
                <a16:creationId xmlns:a16="http://schemas.microsoft.com/office/drawing/2014/main" id="{05522DDD-DFEF-6746-BDA0-AAD2E6676038}"/>
              </a:ext>
            </a:extLst>
          </p:cNvPr>
          <p:cNvSpPr>
            <a:spLocks noGrp="1"/>
          </p:cNvSpPr>
          <p:nvPr>
            <p:ph type="title"/>
          </p:nvPr>
        </p:nvSpPr>
        <p:spPr>
          <a:xfrm>
            <a:off x="838200" y="836712"/>
            <a:ext cx="10515600" cy="1656185"/>
          </a:xfrm>
        </p:spPr>
        <p:txBody>
          <a:bodyPr anchor="b">
            <a:normAutofit/>
          </a:bodyPr>
          <a:lstStyle>
            <a:lvl1pPr>
              <a:defRPr sz="3200">
                <a:solidFill>
                  <a:schemeClr val="bg1"/>
                </a:solidFill>
              </a:defRPr>
            </a:lvl1p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5CB1C7C8-A1C9-2D4C-A3E1-4F103A48561F}"/>
              </a:ext>
            </a:extLst>
          </p:cNvPr>
          <p:cNvSpPr>
            <a:spLocks noGrp="1"/>
          </p:cNvSpPr>
          <p:nvPr>
            <p:ph idx="1"/>
          </p:nvPr>
        </p:nvSpPr>
        <p:spPr>
          <a:xfrm>
            <a:off x="838199" y="3563937"/>
            <a:ext cx="4961798" cy="224132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zawartości 2">
            <a:extLst>
              <a:ext uri="{FF2B5EF4-FFF2-40B4-BE49-F238E27FC236}">
                <a16:creationId xmlns:a16="http://schemas.microsoft.com/office/drawing/2014/main" id="{7A756E2C-3BC7-C94C-94E0-0CE54EF108C8}"/>
              </a:ext>
            </a:extLst>
          </p:cNvPr>
          <p:cNvSpPr>
            <a:spLocks noGrp="1"/>
          </p:cNvSpPr>
          <p:nvPr>
            <p:ph idx="10"/>
          </p:nvPr>
        </p:nvSpPr>
        <p:spPr>
          <a:xfrm>
            <a:off x="6392002" y="3563937"/>
            <a:ext cx="4961798" cy="224132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5" name="Obraz 4">
            <a:extLst>
              <a:ext uri="{FF2B5EF4-FFF2-40B4-BE49-F238E27FC236}">
                <a16:creationId xmlns:a16="http://schemas.microsoft.com/office/drawing/2014/main" id="{611A3AC0-8C6C-891E-F43C-1CFFD745FCC3}"/>
              </a:ext>
            </a:extLst>
          </p:cNvPr>
          <p:cNvPicPr>
            <a:picLocks noChangeAspect="1"/>
          </p:cNvPicPr>
          <p:nvPr userDrawn="1"/>
        </p:nvPicPr>
        <p:blipFill>
          <a:blip r:embed="rId2"/>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2690267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orównanie">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B5120416-34F0-6C46-82CD-41819DC03A1D}"/>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3" name="Obraz 22">
            <a:extLst>
              <a:ext uri="{FF2B5EF4-FFF2-40B4-BE49-F238E27FC236}">
                <a16:creationId xmlns:a16="http://schemas.microsoft.com/office/drawing/2014/main" id="{5BD6D243-C00D-9748-B0D9-76408DAC11D2}"/>
              </a:ext>
            </a:extLst>
          </p:cNvPr>
          <p:cNvPicPr>
            <a:picLocks noChangeAspect="1"/>
          </p:cNvPicPr>
          <p:nvPr userDrawn="1"/>
        </p:nvPicPr>
        <p:blipFill rotWithShape="1">
          <a:blip r:embed="rId2"/>
          <a:srcRect l="35680" t="30992" r="6956" b="44740"/>
          <a:stretch/>
        </p:blipFill>
        <p:spPr>
          <a:xfrm>
            <a:off x="4752528" y="-1"/>
            <a:ext cx="5382072" cy="2276871"/>
          </a:xfrm>
          <a:prstGeom prst="rect">
            <a:avLst/>
          </a:prstGeom>
        </p:spPr>
      </p:pic>
      <p:sp>
        <p:nvSpPr>
          <p:cNvPr id="3" name="Symbol zastępczy tekstu 2">
            <a:extLst>
              <a:ext uri="{FF2B5EF4-FFF2-40B4-BE49-F238E27FC236}">
                <a16:creationId xmlns:a16="http://schemas.microsoft.com/office/drawing/2014/main" id="{0EA078A7-4CD4-5B4F-B969-0CD79C19B62B}"/>
              </a:ext>
            </a:extLst>
          </p:cNvPr>
          <p:cNvSpPr>
            <a:spLocks noGrp="1"/>
          </p:cNvSpPr>
          <p:nvPr>
            <p:ph type="body" idx="1"/>
          </p:nvPr>
        </p:nvSpPr>
        <p:spPr>
          <a:xfrm>
            <a:off x="839788" y="2403822"/>
            <a:ext cx="4523484" cy="641791"/>
          </a:xfrm>
        </p:spPr>
        <p:txBody>
          <a:bodyPr anchor="b">
            <a:noAutofit/>
          </a:bodyPr>
          <a:lstStyle>
            <a:lvl1pPr marL="0" indent="0">
              <a:lnSpc>
                <a:spcPct val="100000"/>
              </a:lnSpc>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561576D-3CDB-9A49-A8B2-9FF74194BDCD}"/>
              </a:ext>
            </a:extLst>
          </p:cNvPr>
          <p:cNvSpPr>
            <a:spLocks noGrp="1"/>
          </p:cNvSpPr>
          <p:nvPr>
            <p:ph sz="half" idx="2"/>
          </p:nvPr>
        </p:nvSpPr>
        <p:spPr>
          <a:xfrm>
            <a:off x="839788" y="3172564"/>
            <a:ext cx="4523484" cy="2597176"/>
          </a:xfrm>
        </p:spPr>
        <p:txBody>
          <a:bodyPr>
            <a:noAutofit/>
          </a:bodyPr>
          <a:lstStyle>
            <a:lvl1pPr>
              <a:lnSpc>
                <a:spcPct val="100000"/>
              </a:lnSpc>
              <a:defRPr sz="1400">
                <a:solidFill>
                  <a:schemeClr val="tx2"/>
                </a:solidFill>
              </a:defRPr>
            </a:lvl1pPr>
            <a:lvl2pPr>
              <a:lnSpc>
                <a:spcPct val="100000"/>
              </a:lnSpc>
              <a:defRPr sz="1400">
                <a:solidFill>
                  <a:schemeClr val="tx2"/>
                </a:solidFill>
              </a:defRPr>
            </a:lvl2pPr>
            <a:lvl3pPr>
              <a:lnSpc>
                <a:spcPct val="100000"/>
              </a:lnSpc>
              <a:defRPr sz="1400">
                <a:solidFill>
                  <a:schemeClr val="tx2"/>
                </a:solidFill>
              </a:defRPr>
            </a:lvl3pPr>
            <a:lvl4pPr>
              <a:lnSpc>
                <a:spcPct val="100000"/>
              </a:lnSpc>
              <a:defRPr sz="1400">
                <a:solidFill>
                  <a:schemeClr val="tx2"/>
                </a:solidFill>
              </a:defRPr>
            </a:lvl4pPr>
            <a:lvl5pPr>
              <a:lnSpc>
                <a:spcPct val="100000"/>
              </a:lnSpc>
              <a:defRPr sz="140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9" name="Tytuł 1">
            <a:extLst>
              <a:ext uri="{FF2B5EF4-FFF2-40B4-BE49-F238E27FC236}">
                <a16:creationId xmlns:a16="http://schemas.microsoft.com/office/drawing/2014/main" id="{34B82B4A-8BD9-6E4E-BFC2-CDDFFC912EB3}"/>
              </a:ext>
            </a:extLst>
          </p:cNvPr>
          <p:cNvSpPr>
            <a:spLocks noGrp="1"/>
          </p:cNvSpPr>
          <p:nvPr>
            <p:ph type="title"/>
          </p:nvPr>
        </p:nvSpPr>
        <p:spPr>
          <a:xfrm>
            <a:off x="838200" y="764703"/>
            <a:ext cx="4525072" cy="1440161"/>
          </a:xfrm>
        </p:spPr>
        <p:txBody>
          <a:bodyPr anchor="b">
            <a:normAutofit/>
          </a:bodyPr>
          <a:lstStyle>
            <a:lvl1pPr>
              <a:defRPr sz="3200" b="1" i="0">
                <a:solidFill>
                  <a:schemeClr val="tx2"/>
                </a:solidFill>
                <a:latin typeface="Montserrat" pitchFamily="2" charset="0"/>
              </a:defRPr>
            </a:lvl1pPr>
          </a:lstStyle>
          <a:p>
            <a:r>
              <a:rPr lang="pl-PL"/>
              <a:t>Kliknij, aby edytować styl</a:t>
            </a:r>
            <a:endParaRPr lang="pl-PL" dirty="0"/>
          </a:p>
        </p:txBody>
      </p:sp>
      <p:sp>
        <p:nvSpPr>
          <p:cNvPr id="20" name="Symbol zastępczy tekstu 2">
            <a:extLst>
              <a:ext uri="{FF2B5EF4-FFF2-40B4-BE49-F238E27FC236}">
                <a16:creationId xmlns:a16="http://schemas.microsoft.com/office/drawing/2014/main" id="{AACBE3AE-CF9E-884B-B7D5-CDCBC4983300}"/>
              </a:ext>
            </a:extLst>
          </p:cNvPr>
          <p:cNvSpPr>
            <a:spLocks noGrp="1"/>
          </p:cNvSpPr>
          <p:nvPr>
            <p:ph type="body" idx="10"/>
          </p:nvPr>
        </p:nvSpPr>
        <p:spPr>
          <a:xfrm>
            <a:off x="6828728" y="2403822"/>
            <a:ext cx="4523484" cy="641791"/>
          </a:xfrm>
        </p:spPr>
        <p:txBody>
          <a:bodyPr anchor="b">
            <a:noAutofit/>
          </a:bodyPr>
          <a:lstStyle>
            <a:lvl1pPr marL="0" indent="0">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1" name="Symbol zastępczy zawartości 3">
            <a:extLst>
              <a:ext uri="{FF2B5EF4-FFF2-40B4-BE49-F238E27FC236}">
                <a16:creationId xmlns:a16="http://schemas.microsoft.com/office/drawing/2014/main" id="{61CE2210-925C-CA4D-A63F-306FEA3022E6}"/>
              </a:ext>
            </a:extLst>
          </p:cNvPr>
          <p:cNvSpPr>
            <a:spLocks noGrp="1"/>
          </p:cNvSpPr>
          <p:nvPr>
            <p:ph sz="half" idx="11"/>
          </p:nvPr>
        </p:nvSpPr>
        <p:spPr>
          <a:xfrm>
            <a:off x="6828728" y="3172564"/>
            <a:ext cx="4523484" cy="2597176"/>
          </a:xfrm>
        </p:spPr>
        <p:txBody>
          <a:bodyPr>
            <a:no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2" name="Obraz 1">
            <a:extLst>
              <a:ext uri="{FF2B5EF4-FFF2-40B4-BE49-F238E27FC236}">
                <a16:creationId xmlns:a16="http://schemas.microsoft.com/office/drawing/2014/main" id="{0C61EAED-3A6D-744B-7F31-AE88BFC55474}"/>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108500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Dwa elementy zawartości">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C7D338BE-B242-5648-993E-C14D314F8DAA}"/>
              </a:ext>
            </a:extLst>
          </p:cNvPr>
          <p:cNvSpPr/>
          <p:nvPr userDrawn="1"/>
        </p:nvSpPr>
        <p:spPr>
          <a:xfrm>
            <a:off x="9840416" y="0"/>
            <a:ext cx="235158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F67B5280-794C-8245-A4BC-7690902E4B18}"/>
              </a:ext>
            </a:extLst>
          </p:cNvPr>
          <p:cNvSpPr>
            <a:spLocks noGrp="1"/>
          </p:cNvSpPr>
          <p:nvPr>
            <p:ph type="title"/>
          </p:nvPr>
        </p:nvSpPr>
        <p:spPr>
          <a:xfrm>
            <a:off x="838200" y="1206874"/>
            <a:ext cx="8354144" cy="1325563"/>
          </a:xfrm>
        </p:spPr>
        <p:txBody>
          <a:bodyPr anchor="b">
            <a:normAutofit/>
          </a:bodyPr>
          <a:lstStyle>
            <a:lvl1pPr>
              <a:defRPr sz="4000" b="1" i="0">
                <a:latin typeface="Montserrat" pitchFamily="2" charset="0"/>
              </a:defRPr>
            </a:lvl1pPr>
          </a:lstStyle>
          <a:p>
            <a:r>
              <a:rPr lang="pl-PL"/>
              <a:t>Kliknij, aby edytować styl</a:t>
            </a:r>
            <a:endParaRPr lang="pl-PL" dirty="0"/>
          </a:p>
        </p:txBody>
      </p:sp>
      <p:sp>
        <p:nvSpPr>
          <p:cNvPr id="4" name="Symbol zastępczy zawartości 3">
            <a:extLst>
              <a:ext uri="{FF2B5EF4-FFF2-40B4-BE49-F238E27FC236}">
                <a16:creationId xmlns:a16="http://schemas.microsoft.com/office/drawing/2014/main" id="{D67AB88D-6FAD-584F-9CB1-51D32AAD64FE}"/>
              </a:ext>
            </a:extLst>
          </p:cNvPr>
          <p:cNvSpPr>
            <a:spLocks noGrp="1"/>
          </p:cNvSpPr>
          <p:nvPr>
            <p:ph sz="half" idx="2"/>
          </p:nvPr>
        </p:nvSpPr>
        <p:spPr>
          <a:xfrm>
            <a:off x="838200" y="2667374"/>
            <a:ext cx="8354144" cy="3296070"/>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8" name="Obraz 7">
            <a:extLst>
              <a:ext uri="{FF2B5EF4-FFF2-40B4-BE49-F238E27FC236}">
                <a16:creationId xmlns:a16="http://schemas.microsoft.com/office/drawing/2014/main" id="{AE0A2F5E-126A-0C4B-80CB-1A4382695244}"/>
              </a:ext>
            </a:extLst>
          </p:cNvPr>
          <p:cNvPicPr>
            <a:picLocks noChangeAspect="1"/>
          </p:cNvPicPr>
          <p:nvPr userDrawn="1"/>
        </p:nvPicPr>
        <p:blipFill rotWithShape="1">
          <a:blip r:embed="rId2"/>
          <a:srcRect l="54723" t="13601" r="10987" b="7066"/>
          <a:stretch/>
        </p:blipFill>
        <p:spPr>
          <a:xfrm>
            <a:off x="9840416" y="960120"/>
            <a:ext cx="2351584" cy="5440680"/>
          </a:xfrm>
          <a:prstGeom prst="rect">
            <a:avLst/>
          </a:prstGeom>
        </p:spPr>
      </p:pic>
      <p:pic>
        <p:nvPicPr>
          <p:cNvPr id="3" name="Obraz 2">
            <a:extLst>
              <a:ext uri="{FF2B5EF4-FFF2-40B4-BE49-F238E27FC236}">
                <a16:creationId xmlns:a16="http://schemas.microsoft.com/office/drawing/2014/main" id="{C505C911-ED23-A819-B41A-C36DB87D3E95}"/>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4144422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7B5280-794C-8245-A4BC-7690902E4B18}"/>
              </a:ext>
            </a:extLst>
          </p:cNvPr>
          <p:cNvSpPr>
            <a:spLocks noGrp="1"/>
          </p:cNvSpPr>
          <p:nvPr>
            <p:ph type="title"/>
          </p:nvPr>
        </p:nvSpPr>
        <p:spPr>
          <a:xfrm>
            <a:off x="838200" y="1206874"/>
            <a:ext cx="10370368" cy="1325563"/>
          </a:xfrm>
        </p:spPr>
        <p:txBody>
          <a:bodyPr anchor="b">
            <a:normAutofit/>
          </a:bodyPr>
          <a:lstStyle>
            <a:lvl1pPr>
              <a:defRPr sz="4000" b="1" i="0">
                <a:latin typeface="Montserrat" pitchFamily="2" charset="0"/>
              </a:defRPr>
            </a:lvl1pPr>
          </a:lstStyle>
          <a:p>
            <a:r>
              <a:rPr lang="pl-PL"/>
              <a:t>Kliknij, aby edytować styl</a:t>
            </a:r>
            <a:endParaRPr lang="pl-PL" dirty="0"/>
          </a:p>
        </p:txBody>
      </p:sp>
      <p:sp>
        <p:nvSpPr>
          <p:cNvPr id="4" name="Symbol zastępczy zawartości 3">
            <a:extLst>
              <a:ext uri="{FF2B5EF4-FFF2-40B4-BE49-F238E27FC236}">
                <a16:creationId xmlns:a16="http://schemas.microsoft.com/office/drawing/2014/main" id="{D67AB88D-6FAD-584F-9CB1-51D32AAD64FE}"/>
              </a:ext>
            </a:extLst>
          </p:cNvPr>
          <p:cNvSpPr>
            <a:spLocks noGrp="1"/>
          </p:cNvSpPr>
          <p:nvPr>
            <p:ph sz="half" idx="2"/>
          </p:nvPr>
        </p:nvSpPr>
        <p:spPr>
          <a:xfrm>
            <a:off x="838200" y="2667374"/>
            <a:ext cx="10370368" cy="3296070"/>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5" name="Obraz 4">
            <a:extLst>
              <a:ext uri="{FF2B5EF4-FFF2-40B4-BE49-F238E27FC236}">
                <a16:creationId xmlns:a16="http://schemas.microsoft.com/office/drawing/2014/main" id="{970D159B-65E9-5F41-89D3-96DA61CB1D80}"/>
              </a:ext>
            </a:extLst>
          </p:cNvPr>
          <p:cNvPicPr>
            <a:picLocks noChangeAspect="1"/>
          </p:cNvPicPr>
          <p:nvPr userDrawn="1"/>
        </p:nvPicPr>
        <p:blipFill rotWithShape="1">
          <a:blip r:embed="rId2"/>
          <a:srcRect l="51767" t="21233" r="412" b="46828"/>
          <a:stretch/>
        </p:blipFill>
        <p:spPr>
          <a:xfrm>
            <a:off x="8432968" y="1196752"/>
            <a:ext cx="3791744" cy="2532437"/>
          </a:xfrm>
          <a:prstGeom prst="rect">
            <a:avLst/>
          </a:prstGeom>
        </p:spPr>
      </p:pic>
      <p:pic>
        <p:nvPicPr>
          <p:cNvPr id="3" name="Obraz 2">
            <a:extLst>
              <a:ext uri="{FF2B5EF4-FFF2-40B4-BE49-F238E27FC236}">
                <a16:creationId xmlns:a16="http://schemas.microsoft.com/office/drawing/2014/main" id="{ABA45DAA-801A-8C74-D438-9FD9E633EBE7}"/>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251789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7B5280-794C-8245-A4BC-7690902E4B18}"/>
              </a:ext>
            </a:extLst>
          </p:cNvPr>
          <p:cNvSpPr>
            <a:spLocks noGrp="1"/>
          </p:cNvSpPr>
          <p:nvPr>
            <p:ph type="title"/>
          </p:nvPr>
        </p:nvSpPr>
        <p:spPr>
          <a:xfrm>
            <a:off x="838200" y="1206874"/>
            <a:ext cx="10370368" cy="1325563"/>
          </a:xfrm>
        </p:spPr>
        <p:txBody>
          <a:bodyPr anchor="b">
            <a:normAutofit/>
          </a:bodyPr>
          <a:lstStyle>
            <a:lvl1pPr>
              <a:defRPr sz="4000" b="1" i="0">
                <a:latin typeface="Montserrat" pitchFamily="2" charset="0"/>
              </a:defRPr>
            </a:lvl1pPr>
          </a:lstStyle>
          <a:p>
            <a:r>
              <a:rPr lang="pl-PL"/>
              <a:t>Kliknij, aby edytować styl</a:t>
            </a:r>
            <a:endParaRPr lang="pl-PL" dirty="0"/>
          </a:p>
        </p:txBody>
      </p:sp>
      <p:sp>
        <p:nvSpPr>
          <p:cNvPr id="4" name="Symbol zastępczy zawartości 3">
            <a:extLst>
              <a:ext uri="{FF2B5EF4-FFF2-40B4-BE49-F238E27FC236}">
                <a16:creationId xmlns:a16="http://schemas.microsoft.com/office/drawing/2014/main" id="{D67AB88D-6FAD-584F-9CB1-51D32AAD64FE}"/>
              </a:ext>
            </a:extLst>
          </p:cNvPr>
          <p:cNvSpPr>
            <a:spLocks noGrp="1"/>
          </p:cNvSpPr>
          <p:nvPr>
            <p:ph sz="half" idx="2"/>
          </p:nvPr>
        </p:nvSpPr>
        <p:spPr>
          <a:xfrm>
            <a:off x="838200" y="2667374"/>
            <a:ext cx="10370368" cy="3296070"/>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3" name="Obraz 2">
            <a:extLst>
              <a:ext uri="{FF2B5EF4-FFF2-40B4-BE49-F238E27FC236}">
                <a16:creationId xmlns:a16="http://schemas.microsoft.com/office/drawing/2014/main" id="{1DC6699C-795C-51D2-7E6D-F6689FE37054}"/>
              </a:ext>
            </a:extLst>
          </p:cNvPr>
          <p:cNvPicPr>
            <a:picLocks noChangeAspect="1"/>
          </p:cNvPicPr>
          <p:nvPr userDrawn="1"/>
        </p:nvPicPr>
        <p:blipFill>
          <a:blip r:embed="rId2"/>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3052879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7B5280-794C-8245-A4BC-7690902E4B18}"/>
              </a:ext>
            </a:extLst>
          </p:cNvPr>
          <p:cNvSpPr>
            <a:spLocks noGrp="1"/>
          </p:cNvSpPr>
          <p:nvPr>
            <p:ph type="title"/>
          </p:nvPr>
        </p:nvSpPr>
        <p:spPr>
          <a:xfrm>
            <a:off x="838200" y="1206874"/>
            <a:ext cx="7202016" cy="1325563"/>
          </a:xfrm>
        </p:spPr>
        <p:txBody>
          <a:bodyPr anchor="b">
            <a:normAutofit/>
          </a:bodyPr>
          <a:lstStyle>
            <a:lvl1pPr>
              <a:defRPr sz="4000" b="1" i="0">
                <a:latin typeface="Montserrat" pitchFamily="2" charset="0"/>
              </a:defRPr>
            </a:lvl1pPr>
          </a:lstStyle>
          <a:p>
            <a:r>
              <a:rPr lang="pl-PL"/>
              <a:t>Kliknij, aby edytować styl</a:t>
            </a:r>
            <a:endParaRPr lang="pl-PL" dirty="0"/>
          </a:p>
        </p:txBody>
      </p:sp>
      <p:sp>
        <p:nvSpPr>
          <p:cNvPr id="4" name="Symbol zastępczy zawartości 3">
            <a:extLst>
              <a:ext uri="{FF2B5EF4-FFF2-40B4-BE49-F238E27FC236}">
                <a16:creationId xmlns:a16="http://schemas.microsoft.com/office/drawing/2014/main" id="{D67AB88D-6FAD-584F-9CB1-51D32AAD64FE}"/>
              </a:ext>
            </a:extLst>
          </p:cNvPr>
          <p:cNvSpPr>
            <a:spLocks noGrp="1"/>
          </p:cNvSpPr>
          <p:nvPr>
            <p:ph sz="half" idx="2"/>
          </p:nvPr>
        </p:nvSpPr>
        <p:spPr>
          <a:xfrm>
            <a:off x="838200" y="2667374"/>
            <a:ext cx="7202016" cy="3296070"/>
          </a:xfrm>
        </p:spPr>
        <p:txBody>
          <a:bodyPr>
            <a:normAutofit/>
          </a:bodyPr>
          <a:lstStyle>
            <a:lvl1pPr>
              <a:lnSpc>
                <a:spcPct val="100000"/>
              </a:lnSpc>
              <a:defRPr sz="1600"/>
            </a:lvl1pPr>
            <a:lvl2pPr>
              <a:lnSpc>
                <a:spcPct val="100000"/>
              </a:lnSpc>
              <a:defRPr sz="1600"/>
            </a:lvl2pPr>
            <a:lvl3pPr>
              <a:lnSpc>
                <a:spcPct val="100000"/>
              </a:lnSpc>
              <a:defRPr sz="1600"/>
            </a:lvl3pPr>
            <a:lvl4pPr>
              <a:lnSpc>
                <a:spcPct val="100000"/>
              </a:lnSpc>
              <a:defRPr sz="1600"/>
            </a:lvl4pPr>
            <a:lvl5pPr>
              <a:lnSpc>
                <a:spcPct val="100000"/>
              </a:lnSpc>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9" name="Obraz 8">
            <a:extLst>
              <a:ext uri="{FF2B5EF4-FFF2-40B4-BE49-F238E27FC236}">
                <a16:creationId xmlns:a16="http://schemas.microsoft.com/office/drawing/2014/main" id="{7ED44634-0678-6C45-8526-3DA8F4903377}"/>
              </a:ext>
            </a:extLst>
          </p:cNvPr>
          <p:cNvPicPr>
            <a:picLocks noChangeAspect="1"/>
          </p:cNvPicPr>
          <p:nvPr userDrawn="1"/>
        </p:nvPicPr>
        <p:blipFill rotWithShape="1">
          <a:blip r:embed="rId2"/>
          <a:srcRect l="50823" t="20512" r="245" b="13070"/>
          <a:stretch/>
        </p:blipFill>
        <p:spPr>
          <a:xfrm>
            <a:off x="8328248" y="1052736"/>
            <a:ext cx="3863752" cy="5244489"/>
          </a:xfrm>
          <a:prstGeom prst="rect">
            <a:avLst/>
          </a:prstGeom>
        </p:spPr>
      </p:pic>
      <p:pic>
        <p:nvPicPr>
          <p:cNvPr id="3" name="Obraz 2">
            <a:extLst>
              <a:ext uri="{FF2B5EF4-FFF2-40B4-BE49-F238E27FC236}">
                <a16:creationId xmlns:a16="http://schemas.microsoft.com/office/drawing/2014/main" id="{F07B2F08-5722-D6FC-C946-C536F4D1A1BE}"/>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1651763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wa elementy zawartości">
    <p:spTree>
      <p:nvGrpSpPr>
        <p:cNvPr id="1" name=""/>
        <p:cNvGrpSpPr/>
        <p:nvPr/>
      </p:nvGrpSpPr>
      <p:grpSpPr>
        <a:xfrm>
          <a:off x="0" y="0"/>
          <a:ext cx="0" cy="0"/>
          <a:chOff x="0" y="0"/>
          <a:chExt cx="0" cy="0"/>
        </a:xfrm>
      </p:grpSpPr>
      <p:sp>
        <p:nvSpPr>
          <p:cNvPr id="9" name="Shape 614">
            <a:extLst>
              <a:ext uri="{FF2B5EF4-FFF2-40B4-BE49-F238E27FC236}">
                <a16:creationId xmlns:a16="http://schemas.microsoft.com/office/drawing/2014/main" id="{4DEE3495-EA60-0D4A-99D3-C6045BB12EAA}"/>
              </a:ext>
            </a:extLst>
          </p:cNvPr>
          <p:cNvSpPr>
            <a:spLocks noGrp="1"/>
          </p:cNvSpPr>
          <p:nvPr>
            <p:ph type="pic" idx="14"/>
          </p:nvPr>
        </p:nvSpPr>
        <p:spPr>
          <a:xfrm>
            <a:off x="0" y="13447"/>
            <a:ext cx="5154706" cy="6844553"/>
          </a:xfrm>
          <a:prstGeom prst="rect">
            <a:avLst/>
          </a:prstGeom>
        </p:spPr>
        <p:txBody>
          <a:bodyPr lIns="91439" tIns="45719" rIns="91439" bIns="45719">
            <a:noAutofit/>
          </a:bodyPr>
          <a:lstStyle/>
          <a:p>
            <a:r>
              <a:rPr lang="pl-PL"/>
              <a:t>Kliknij ikonę, aby dodać obraz</a:t>
            </a:r>
            <a:endParaRPr dirty="0"/>
          </a:p>
        </p:txBody>
      </p:sp>
      <p:sp>
        <p:nvSpPr>
          <p:cNvPr id="2" name="Tytuł 1">
            <a:extLst>
              <a:ext uri="{FF2B5EF4-FFF2-40B4-BE49-F238E27FC236}">
                <a16:creationId xmlns:a16="http://schemas.microsoft.com/office/drawing/2014/main" id="{F67B5280-794C-8245-A4BC-7690902E4B18}"/>
              </a:ext>
            </a:extLst>
          </p:cNvPr>
          <p:cNvSpPr>
            <a:spLocks noGrp="1"/>
          </p:cNvSpPr>
          <p:nvPr>
            <p:ph type="title"/>
          </p:nvPr>
        </p:nvSpPr>
        <p:spPr>
          <a:xfrm>
            <a:off x="5916706" y="1206874"/>
            <a:ext cx="5437094" cy="1325563"/>
          </a:xfrm>
        </p:spPr>
        <p:txBody>
          <a:bodyPr anchor="b">
            <a:normAutofit/>
          </a:bodyPr>
          <a:lstStyle>
            <a:lvl1pPr>
              <a:defRPr sz="4000" b="1" i="0">
                <a:latin typeface="Montserrat" pitchFamily="2" charset="0"/>
              </a:defRPr>
            </a:lvl1pPr>
          </a:lstStyle>
          <a:p>
            <a:r>
              <a:rPr lang="pl-PL"/>
              <a:t>Kliknij, aby edytować styl</a:t>
            </a:r>
            <a:endParaRPr lang="pl-PL" dirty="0"/>
          </a:p>
        </p:txBody>
      </p:sp>
      <p:sp>
        <p:nvSpPr>
          <p:cNvPr id="4" name="Symbol zastępczy zawartości 3">
            <a:extLst>
              <a:ext uri="{FF2B5EF4-FFF2-40B4-BE49-F238E27FC236}">
                <a16:creationId xmlns:a16="http://schemas.microsoft.com/office/drawing/2014/main" id="{D67AB88D-6FAD-584F-9CB1-51D32AAD64FE}"/>
              </a:ext>
            </a:extLst>
          </p:cNvPr>
          <p:cNvSpPr>
            <a:spLocks noGrp="1"/>
          </p:cNvSpPr>
          <p:nvPr>
            <p:ph sz="half" idx="2"/>
          </p:nvPr>
        </p:nvSpPr>
        <p:spPr>
          <a:xfrm>
            <a:off x="5916706" y="2667374"/>
            <a:ext cx="5437094" cy="3114209"/>
          </a:xfrm>
        </p:spPr>
        <p:txBody>
          <a:bodyPr>
            <a:normAutofit/>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7" name="Obraz 6">
            <a:extLst>
              <a:ext uri="{FF2B5EF4-FFF2-40B4-BE49-F238E27FC236}">
                <a16:creationId xmlns:a16="http://schemas.microsoft.com/office/drawing/2014/main" id="{E826A2E8-BDAB-BE42-BDE6-4C0DE790B6DA}"/>
              </a:ext>
            </a:extLst>
          </p:cNvPr>
          <p:cNvPicPr>
            <a:picLocks noChangeAspect="1"/>
          </p:cNvPicPr>
          <p:nvPr userDrawn="1"/>
        </p:nvPicPr>
        <p:blipFill rotWithShape="1">
          <a:blip r:embed="rId2"/>
          <a:srcRect l="767" t="14583" r="35531" b="63452"/>
          <a:stretch/>
        </p:blipFill>
        <p:spPr>
          <a:xfrm>
            <a:off x="1487488" y="-315416"/>
            <a:ext cx="5976664" cy="2060847"/>
          </a:xfrm>
          <a:prstGeom prst="rect">
            <a:avLst/>
          </a:prstGeom>
        </p:spPr>
      </p:pic>
      <p:pic>
        <p:nvPicPr>
          <p:cNvPr id="3" name="Obraz 2">
            <a:extLst>
              <a:ext uri="{FF2B5EF4-FFF2-40B4-BE49-F238E27FC236}">
                <a16:creationId xmlns:a16="http://schemas.microsoft.com/office/drawing/2014/main" id="{4C7A1E79-F906-FFF7-3E2B-A6EAFCBCB354}"/>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255871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E6B737F9-00F7-E146-AA31-52920CCEA444}"/>
              </a:ext>
            </a:extLst>
          </p:cNvPr>
          <p:cNvPicPr>
            <a:picLocks noChangeAspect="1"/>
          </p:cNvPicPr>
          <p:nvPr userDrawn="1"/>
        </p:nvPicPr>
        <p:blipFill rotWithShape="1">
          <a:blip r:embed="rId2"/>
          <a:srcRect l="34266" t="15163" b="7769"/>
          <a:stretch/>
        </p:blipFill>
        <p:spPr>
          <a:xfrm>
            <a:off x="0" y="0"/>
            <a:ext cx="5849449" cy="6858000"/>
          </a:xfrm>
          <a:prstGeom prst="rect">
            <a:avLst/>
          </a:prstGeom>
        </p:spPr>
      </p:pic>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197436" y="2774601"/>
            <a:ext cx="6435411" cy="1518290"/>
          </a:xfrm>
        </p:spPr>
        <p:txBody>
          <a:bodyPr anchor="t">
            <a:normAutofit/>
          </a:bodyPr>
          <a:lstStyle>
            <a:lvl1pPr algn="l">
              <a:defRPr sz="4800" b="1" i="0">
                <a:solidFill>
                  <a:schemeClr val="bg1"/>
                </a:solidFill>
                <a:latin typeface="Montserrat" pitchFamily="2" charset="0"/>
              </a:defRPr>
            </a:lvl1pPr>
          </a:lstStyle>
          <a:p>
            <a:r>
              <a:rPr lang="pl-PL" dirty="0"/>
              <a:t>Dziękuję </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197436" y="5445224"/>
            <a:ext cx="4394508" cy="653158"/>
          </a:xfrm>
        </p:spPr>
        <p:txBody>
          <a:bodyPr>
            <a:normAutofit/>
          </a:bodyPr>
          <a:lstStyle>
            <a:lvl1pPr marL="0" indent="0" algn="l">
              <a:lnSpc>
                <a:spcPct val="100000"/>
              </a:lnSpc>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5" name="Symbol zastępczy tekstu 4">
            <a:extLst>
              <a:ext uri="{FF2B5EF4-FFF2-40B4-BE49-F238E27FC236}">
                <a16:creationId xmlns:a16="http://schemas.microsoft.com/office/drawing/2014/main" id="{BD045BA4-C6A5-2D45-BF2B-C98EA8725C65}"/>
              </a:ext>
            </a:extLst>
          </p:cNvPr>
          <p:cNvSpPr>
            <a:spLocks noGrp="1"/>
          </p:cNvSpPr>
          <p:nvPr>
            <p:ph type="body" sz="quarter" idx="10" hasCustomPrompt="1"/>
          </p:nvPr>
        </p:nvSpPr>
        <p:spPr>
          <a:xfrm>
            <a:off x="6600056" y="5449095"/>
            <a:ext cx="4394508" cy="649287"/>
          </a:xfrm>
        </p:spPr>
        <p:txBody>
          <a:bodyPr>
            <a:noAutofit/>
          </a:bodyPr>
          <a:lstStyle>
            <a:lvl1pPr>
              <a:defRPr sz="1400">
                <a:solidFill>
                  <a:schemeClr val="bg1"/>
                </a:solidFill>
              </a:defRPr>
            </a:lvl1pPr>
          </a:lstStyle>
          <a:p>
            <a:r>
              <a:rPr lang="pl-PL" dirty="0"/>
              <a:t>Kliknij, aby edytować styl wzorca podtytułu</a:t>
            </a:r>
          </a:p>
        </p:txBody>
      </p:sp>
      <p:pic>
        <p:nvPicPr>
          <p:cNvPr id="4" name="Obraz 3">
            <a:extLst>
              <a:ext uri="{FF2B5EF4-FFF2-40B4-BE49-F238E27FC236}">
                <a16:creationId xmlns:a16="http://schemas.microsoft.com/office/drawing/2014/main" id="{9315D316-715C-0B1D-91F6-892EB353EEB5}"/>
              </a:ext>
            </a:extLst>
          </p:cNvPr>
          <p:cNvPicPr>
            <a:picLocks noChangeAspect="1"/>
          </p:cNvPicPr>
          <p:nvPr userDrawn="1"/>
        </p:nvPicPr>
        <p:blipFill>
          <a:blip r:embed="rId3"/>
          <a:stretch>
            <a:fillRect/>
          </a:stretch>
        </p:blipFill>
        <p:spPr>
          <a:xfrm>
            <a:off x="8976320" y="620688"/>
            <a:ext cx="2638616" cy="855125"/>
          </a:xfrm>
          <a:prstGeom prst="rect">
            <a:avLst/>
          </a:prstGeom>
        </p:spPr>
      </p:pic>
    </p:spTree>
    <p:extLst>
      <p:ext uri="{BB962C8B-B14F-4D97-AF65-F5344CB8AC3E}">
        <p14:creationId xmlns:p14="http://schemas.microsoft.com/office/powerpoint/2010/main" val="56200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E6B737F9-00F7-E146-AA31-52920CCEA444}"/>
              </a:ext>
            </a:extLst>
          </p:cNvPr>
          <p:cNvPicPr>
            <a:picLocks noChangeAspect="1"/>
          </p:cNvPicPr>
          <p:nvPr userDrawn="1"/>
        </p:nvPicPr>
        <p:blipFill rotWithShape="1">
          <a:blip r:embed="rId2"/>
          <a:srcRect l="34206" t="15108" r="-213" b="40647"/>
          <a:stretch/>
        </p:blipFill>
        <p:spPr>
          <a:xfrm>
            <a:off x="0" y="0"/>
            <a:ext cx="5887453" cy="3946358"/>
          </a:xfrm>
          <a:prstGeom prst="rect">
            <a:avLst/>
          </a:prstGeom>
        </p:spPr>
      </p:pic>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76813" y="2774601"/>
            <a:ext cx="9144000" cy="1518290"/>
          </a:xfrm>
        </p:spPr>
        <p:txBody>
          <a:bodyPr anchor="t">
            <a:normAutofit/>
          </a:bodyPr>
          <a:lstStyle>
            <a:lvl1pPr algn="l">
              <a:defRPr sz="4800" b="1" i="0">
                <a:solidFill>
                  <a:schemeClr val="bg1"/>
                </a:solidFill>
                <a:latin typeface="Montserrat" pitchFamily="2" charset="0"/>
              </a:defRPr>
            </a:lvl1pPr>
          </a:lstStyle>
          <a:p>
            <a:r>
              <a:rPr lang="pl-PL" dirty="0"/>
              <a:t>Tytuł</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676812" y="4580092"/>
            <a:ext cx="6435412" cy="1518290"/>
          </a:xfrm>
        </p:spPr>
        <p:txBody>
          <a:bodyPr>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grpSp>
        <p:nvGrpSpPr>
          <p:cNvPr id="9" name="Grupa 8">
            <a:extLst>
              <a:ext uri="{FF2B5EF4-FFF2-40B4-BE49-F238E27FC236}">
                <a16:creationId xmlns:a16="http://schemas.microsoft.com/office/drawing/2014/main" id="{DD998021-8E4F-4E47-8509-511FE271EEFB}"/>
              </a:ext>
            </a:extLst>
          </p:cNvPr>
          <p:cNvGrpSpPr/>
          <p:nvPr userDrawn="1"/>
        </p:nvGrpSpPr>
        <p:grpSpPr>
          <a:xfrm>
            <a:off x="1312556" y="2873265"/>
            <a:ext cx="159727" cy="453961"/>
            <a:chOff x="1312556" y="2873265"/>
            <a:chExt cx="159727" cy="453961"/>
          </a:xfrm>
        </p:grpSpPr>
        <p:sp>
          <p:nvSpPr>
            <p:cNvPr id="10" name="Prostokąt 9">
              <a:extLst>
                <a:ext uri="{FF2B5EF4-FFF2-40B4-BE49-F238E27FC236}">
                  <a16:creationId xmlns:a16="http://schemas.microsoft.com/office/drawing/2014/main" id="{B7C2A1F2-43FC-0947-BC7A-10B59E9A29B7}"/>
                </a:ext>
              </a:extLst>
            </p:cNvPr>
            <p:cNvSpPr/>
            <p:nvPr userDrawn="1"/>
          </p:nvSpPr>
          <p:spPr>
            <a:xfrm>
              <a:off x="1312556" y="3167499"/>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36BDFCF-5F03-4F48-9D1A-77844C110AE3}"/>
                </a:ext>
              </a:extLst>
            </p:cNvPr>
            <p:cNvSpPr/>
            <p:nvPr userDrawn="1"/>
          </p:nvSpPr>
          <p:spPr>
            <a:xfrm>
              <a:off x="1312556" y="2873265"/>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5" name="Obraz 4">
            <a:extLst>
              <a:ext uri="{FF2B5EF4-FFF2-40B4-BE49-F238E27FC236}">
                <a16:creationId xmlns:a16="http://schemas.microsoft.com/office/drawing/2014/main" id="{6664CA19-8AE1-DFF9-4726-4A0CAB3F238F}"/>
              </a:ext>
            </a:extLst>
          </p:cNvPr>
          <p:cNvPicPr>
            <a:picLocks noChangeAspect="1"/>
          </p:cNvPicPr>
          <p:nvPr userDrawn="1"/>
        </p:nvPicPr>
        <p:blipFill>
          <a:blip r:embed="rId3"/>
          <a:stretch>
            <a:fillRect/>
          </a:stretch>
        </p:blipFill>
        <p:spPr>
          <a:xfrm>
            <a:off x="8976320" y="620688"/>
            <a:ext cx="2638616" cy="855125"/>
          </a:xfrm>
          <a:prstGeom prst="rect">
            <a:avLst/>
          </a:prstGeom>
        </p:spPr>
      </p:pic>
    </p:spTree>
    <p:extLst>
      <p:ext uri="{BB962C8B-B14F-4D97-AF65-F5344CB8AC3E}">
        <p14:creationId xmlns:p14="http://schemas.microsoft.com/office/powerpoint/2010/main" val="2538146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1" name="Obraz 10">
            <a:extLst>
              <a:ext uri="{FF2B5EF4-FFF2-40B4-BE49-F238E27FC236}">
                <a16:creationId xmlns:a16="http://schemas.microsoft.com/office/drawing/2014/main" id="{E6B737F9-00F7-E146-AA31-52920CCEA444}"/>
              </a:ext>
            </a:extLst>
          </p:cNvPr>
          <p:cNvPicPr>
            <a:picLocks noChangeAspect="1"/>
          </p:cNvPicPr>
          <p:nvPr userDrawn="1"/>
        </p:nvPicPr>
        <p:blipFill rotWithShape="1">
          <a:blip r:embed="rId2"/>
          <a:srcRect l="34266" t="15163" b="7769"/>
          <a:stretch/>
        </p:blipFill>
        <p:spPr>
          <a:xfrm>
            <a:off x="0" y="0"/>
            <a:ext cx="5849449" cy="6858000"/>
          </a:xfrm>
          <a:prstGeom prst="rect">
            <a:avLst/>
          </a:prstGeom>
        </p:spPr>
      </p:pic>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197436" y="2774601"/>
            <a:ext cx="6435411" cy="1518290"/>
          </a:xfrm>
        </p:spPr>
        <p:txBody>
          <a:bodyPr anchor="t">
            <a:normAutofit/>
          </a:bodyPr>
          <a:lstStyle>
            <a:lvl1pPr algn="l">
              <a:defRPr sz="4800" b="1" i="0">
                <a:solidFill>
                  <a:schemeClr val="bg1"/>
                </a:solidFill>
                <a:latin typeface="Montserrat" pitchFamily="2" charset="0"/>
              </a:defRPr>
            </a:lvl1pPr>
          </a:lstStyle>
          <a:p>
            <a:r>
              <a:rPr lang="pl-PL" dirty="0"/>
              <a:t>Dziękuję </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197436" y="5445224"/>
            <a:ext cx="4394508" cy="653158"/>
          </a:xfrm>
        </p:spPr>
        <p:txBody>
          <a:bodyPr>
            <a:normAutofit/>
          </a:bodyPr>
          <a:lstStyle>
            <a:lvl1pPr marL="0" indent="0" algn="l">
              <a:lnSpc>
                <a:spcPct val="100000"/>
              </a:lnSpc>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5" name="Symbol zastępczy tekstu 4">
            <a:extLst>
              <a:ext uri="{FF2B5EF4-FFF2-40B4-BE49-F238E27FC236}">
                <a16:creationId xmlns:a16="http://schemas.microsoft.com/office/drawing/2014/main" id="{BD045BA4-C6A5-2D45-BF2B-C98EA8725C65}"/>
              </a:ext>
            </a:extLst>
          </p:cNvPr>
          <p:cNvSpPr>
            <a:spLocks noGrp="1"/>
          </p:cNvSpPr>
          <p:nvPr>
            <p:ph type="body" sz="quarter" idx="10" hasCustomPrompt="1"/>
          </p:nvPr>
        </p:nvSpPr>
        <p:spPr>
          <a:xfrm>
            <a:off x="6600056" y="5449095"/>
            <a:ext cx="4394508" cy="649287"/>
          </a:xfrm>
        </p:spPr>
        <p:txBody>
          <a:bodyPr>
            <a:noAutofit/>
          </a:bodyPr>
          <a:lstStyle>
            <a:lvl1pPr>
              <a:defRPr sz="1400">
                <a:solidFill>
                  <a:schemeClr val="bg1"/>
                </a:solidFill>
              </a:defRPr>
            </a:lvl1pPr>
          </a:lstStyle>
          <a:p>
            <a:r>
              <a:rPr lang="pl-PL" dirty="0"/>
              <a:t>Kliknij, aby edytować styl wzorca podtytułu</a:t>
            </a:r>
          </a:p>
        </p:txBody>
      </p:sp>
      <p:pic>
        <p:nvPicPr>
          <p:cNvPr id="4" name="Obraz 3">
            <a:extLst>
              <a:ext uri="{FF2B5EF4-FFF2-40B4-BE49-F238E27FC236}">
                <a16:creationId xmlns:a16="http://schemas.microsoft.com/office/drawing/2014/main" id="{DEEA7F2D-23EE-47AD-5B7F-A6503D9260BD}"/>
              </a:ext>
            </a:extLst>
          </p:cNvPr>
          <p:cNvPicPr>
            <a:picLocks noChangeAspect="1"/>
          </p:cNvPicPr>
          <p:nvPr userDrawn="1"/>
        </p:nvPicPr>
        <p:blipFill>
          <a:blip r:embed="rId3"/>
          <a:stretch>
            <a:fillRect/>
          </a:stretch>
        </p:blipFill>
        <p:spPr>
          <a:xfrm>
            <a:off x="8976320" y="620688"/>
            <a:ext cx="2638616" cy="855125"/>
          </a:xfrm>
          <a:prstGeom prst="rect">
            <a:avLst/>
          </a:prstGeom>
        </p:spPr>
      </p:pic>
    </p:spTree>
    <p:extLst>
      <p:ext uri="{BB962C8B-B14F-4D97-AF65-F5344CB8AC3E}">
        <p14:creationId xmlns:p14="http://schemas.microsoft.com/office/powerpoint/2010/main" val="252128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76813" y="1443106"/>
            <a:ext cx="9144000" cy="1518290"/>
          </a:xfrm>
        </p:spPr>
        <p:txBody>
          <a:bodyPr anchor="t">
            <a:normAutofit/>
          </a:bodyPr>
          <a:lstStyle>
            <a:lvl1pPr algn="l">
              <a:defRPr sz="4800" b="1" i="0">
                <a:solidFill>
                  <a:schemeClr val="bg1"/>
                </a:solidFill>
                <a:latin typeface="Montserrat" pitchFamily="2" charset="0"/>
              </a:defRPr>
            </a:lvl1pPr>
          </a:lstStyle>
          <a:p>
            <a:r>
              <a:rPr lang="pl-PL" dirty="0"/>
              <a:t>Tytuł rozdziału</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312555" y="3137460"/>
            <a:ext cx="5359509" cy="1518290"/>
          </a:xfrm>
        </p:spPr>
        <p:txBody>
          <a:bodyPr>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grpSp>
        <p:nvGrpSpPr>
          <p:cNvPr id="9" name="Grupa 8">
            <a:extLst>
              <a:ext uri="{FF2B5EF4-FFF2-40B4-BE49-F238E27FC236}">
                <a16:creationId xmlns:a16="http://schemas.microsoft.com/office/drawing/2014/main" id="{DD998021-8E4F-4E47-8509-511FE271EEFB}"/>
              </a:ext>
            </a:extLst>
          </p:cNvPr>
          <p:cNvGrpSpPr/>
          <p:nvPr userDrawn="1"/>
        </p:nvGrpSpPr>
        <p:grpSpPr>
          <a:xfrm>
            <a:off x="1312556" y="1541770"/>
            <a:ext cx="159727" cy="453961"/>
            <a:chOff x="1312556" y="2873265"/>
            <a:chExt cx="159727" cy="453961"/>
          </a:xfrm>
        </p:grpSpPr>
        <p:sp>
          <p:nvSpPr>
            <p:cNvPr id="10" name="Prostokąt 9">
              <a:extLst>
                <a:ext uri="{FF2B5EF4-FFF2-40B4-BE49-F238E27FC236}">
                  <a16:creationId xmlns:a16="http://schemas.microsoft.com/office/drawing/2014/main" id="{B7C2A1F2-43FC-0947-BC7A-10B59E9A29B7}"/>
                </a:ext>
              </a:extLst>
            </p:cNvPr>
            <p:cNvSpPr/>
            <p:nvPr userDrawn="1"/>
          </p:nvSpPr>
          <p:spPr>
            <a:xfrm>
              <a:off x="1312556" y="3167499"/>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36BDFCF-5F03-4F48-9D1A-77844C110AE3}"/>
                </a:ext>
              </a:extLst>
            </p:cNvPr>
            <p:cNvSpPr/>
            <p:nvPr userDrawn="1"/>
          </p:nvSpPr>
          <p:spPr>
            <a:xfrm>
              <a:off x="1312556" y="2873265"/>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5" name="Obraz 4">
            <a:extLst>
              <a:ext uri="{FF2B5EF4-FFF2-40B4-BE49-F238E27FC236}">
                <a16:creationId xmlns:a16="http://schemas.microsoft.com/office/drawing/2014/main" id="{9088CB91-6324-6C42-94E8-624A23C1C8C8}"/>
              </a:ext>
            </a:extLst>
          </p:cNvPr>
          <p:cNvPicPr>
            <a:picLocks noChangeAspect="1"/>
          </p:cNvPicPr>
          <p:nvPr userDrawn="1"/>
        </p:nvPicPr>
        <p:blipFill rotWithShape="1">
          <a:blip r:embed="rId2"/>
          <a:srcRect l="42850" r="3233"/>
          <a:stretch/>
        </p:blipFill>
        <p:spPr>
          <a:xfrm>
            <a:off x="0" y="4931521"/>
            <a:ext cx="12192000" cy="1962337"/>
          </a:xfrm>
          <a:prstGeom prst="rect">
            <a:avLst/>
          </a:prstGeom>
        </p:spPr>
      </p:pic>
      <p:pic>
        <p:nvPicPr>
          <p:cNvPr id="4" name="Obraz 3">
            <a:extLst>
              <a:ext uri="{FF2B5EF4-FFF2-40B4-BE49-F238E27FC236}">
                <a16:creationId xmlns:a16="http://schemas.microsoft.com/office/drawing/2014/main" id="{F143D589-A9D4-0DBD-307A-FA79088B8CB7}"/>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226650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65324" y="2576164"/>
            <a:ext cx="9508257" cy="1419626"/>
          </a:xfrm>
        </p:spPr>
        <p:txBody>
          <a:bodyPr anchor="t">
            <a:normAutofit/>
          </a:bodyPr>
          <a:lstStyle>
            <a:lvl1pPr algn="l">
              <a:defRPr sz="3600" b="1" i="0">
                <a:solidFill>
                  <a:schemeClr val="bg1"/>
                </a:solidFill>
                <a:latin typeface="Montserrat" pitchFamily="2" charset="0"/>
              </a:defRPr>
            </a:lvl1pPr>
          </a:lstStyle>
          <a:p>
            <a:r>
              <a:rPr lang="pl-PL" dirty="0"/>
              <a:t>Tytuł podrozdziału</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hasCustomPrompt="1"/>
          </p:nvPr>
        </p:nvSpPr>
        <p:spPr>
          <a:xfrm>
            <a:off x="1200795" y="969002"/>
            <a:ext cx="9972786" cy="853614"/>
          </a:xfrm>
        </p:spPr>
        <p:txBody>
          <a:bodyPr anchor="b">
            <a:normAutofit/>
          </a:bodyPr>
          <a:lstStyle>
            <a:lvl1pPr marL="0" indent="0" algn="l">
              <a:buNone/>
              <a:defRPr sz="1800" b="1" i="0">
                <a:solidFill>
                  <a:schemeClr val="bg1"/>
                </a:solidFill>
                <a:latin typeface="Montserra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Rozdział</a:t>
            </a:r>
          </a:p>
        </p:txBody>
      </p:sp>
      <p:grpSp>
        <p:nvGrpSpPr>
          <p:cNvPr id="9" name="Grupa 8">
            <a:extLst>
              <a:ext uri="{FF2B5EF4-FFF2-40B4-BE49-F238E27FC236}">
                <a16:creationId xmlns:a16="http://schemas.microsoft.com/office/drawing/2014/main" id="{DD998021-8E4F-4E47-8509-511FE271EEFB}"/>
              </a:ext>
            </a:extLst>
          </p:cNvPr>
          <p:cNvGrpSpPr/>
          <p:nvPr userDrawn="1"/>
        </p:nvGrpSpPr>
        <p:grpSpPr>
          <a:xfrm>
            <a:off x="1312556" y="2576164"/>
            <a:ext cx="159727" cy="453961"/>
            <a:chOff x="1312556" y="2873265"/>
            <a:chExt cx="159727" cy="453961"/>
          </a:xfrm>
        </p:grpSpPr>
        <p:sp>
          <p:nvSpPr>
            <p:cNvPr id="10" name="Prostokąt 9">
              <a:extLst>
                <a:ext uri="{FF2B5EF4-FFF2-40B4-BE49-F238E27FC236}">
                  <a16:creationId xmlns:a16="http://schemas.microsoft.com/office/drawing/2014/main" id="{B7C2A1F2-43FC-0947-BC7A-10B59E9A29B7}"/>
                </a:ext>
              </a:extLst>
            </p:cNvPr>
            <p:cNvSpPr/>
            <p:nvPr userDrawn="1"/>
          </p:nvSpPr>
          <p:spPr>
            <a:xfrm>
              <a:off x="1312556" y="3167499"/>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36BDFCF-5F03-4F48-9D1A-77844C110AE3}"/>
                </a:ext>
              </a:extLst>
            </p:cNvPr>
            <p:cNvSpPr/>
            <p:nvPr userDrawn="1"/>
          </p:nvSpPr>
          <p:spPr>
            <a:xfrm>
              <a:off x="1312556" y="2873265"/>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5" name="Obraz 4">
            <a:extLst>
              <a:ext uri="{FF2B5EF4-FFF2-40B4-BE49-F238E27FC236}">
                <a16:creationId xmlns:a16="http://schemas.microsoft.com/office/drawing/2014/main" id="{9088CB91-6324-6C42-94E8-624A23C1C8C8}"/>
              </a:ext>
            </a:extLst>
          </p:cNvPr>
          <p:cNvPicPr>
            <a:picLocks noChangeAspect="1"/>
          </p:cNvPicPr>
          <p:nvPr userDrawn="1"/>
        </p:nvPicPr>
        <p:blipFill rotWithShape="1">
          <a:blip r:embed="rId2"/>
          <a:srcRect l="42850" r="3233"/>
          <a:stretch/>
        </p:blipFill>
        <p:spPr>
          <a:xfrm>
            <a:off x="0" y="4931521"/>
            <a:ext cx="12192000" cy="1962337"/>
          </a:xfrm>
          <a:prstGeom prst="rect">
            <a:avLst/>
          </a:prstGeom>
        </p:spPr>
      </p:pic>
      <p:pic>
        <p:nvPicPr>
          <p:cNvPr id="4" name="Obraz 3">
            <a:extLst>
              <a:ext uri="{FF2B5EF4-FFF2-40B4-BE49-F238E27FC236}">
                <a16:creationId xmlns:a16="http://schemas.microsoft.com/office/drawing/2014/main" id="{951EB985-CB2F-DA7E-8678-92AA0BA8B9C6}"/>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68480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76813" y="1443106"/>
            <a:ext cx="9144000" cy="1518290"/>
          </a:xfrm>
        </p:spPr>
        <p:txBody>
          <a:bodyPr anchor="t">
            <a:normAutofit/>
          </a:bodyPr>
          <a:lstStyle>
            <a:lvl1pPr algn="l">
              <a:defRPr sz="4800" b="1" i="0">
                <a:solidFill>
                  <a:schemeClr val="tx2"/>
                </a:solidFill>
                <a:latin typeface="Montserrat" pitchFamily="2" charset="0"/>
              </a:defRPr>
            </a:lvl1pPr>
          </a:lstStyle>
          <a:p>
            <a:r>
              <a:rPr lang="pl-PL" dirty="0"/>
              <a:t>Tytuł rozdziału</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312555" y="3137460"/>
            <a:ext cx="5359509" cy="1518290"/>
          </a:xfrm>
        </p:spPr>
        <p:txBody>
          <a:bodyPr>
            <a:normAutofit/>
          </a:bodyPr>
          <a:lstStyle>
            <a:lvl1pPr marL="0" indent="0" algn="l">
              <a:lnSpc>
                <a:spcPct val="100000"/>
              </a:lnSpc>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grpSp>
        <p:nvGrpSpPr>
          <p:cNvPr id="9" name="Grupa 8">
            <a:extLst>
              <a:ext uri="{FF2B5EF4-FFF2-40B4-BE49-F238E27FC236}">
                <a16:creationId xmlns:a16="http://schemas.microsoft.com/office/drawing/2014/main" id="{DD998021-8E4F-4E47-8509-511FE271EEFB}"/>
              </a:ext>
            </a:extLst>
          </p:cNvPr>
          <p:cNvGrpSpPr/>
          <p:nvPr userDrawn="1"/>
        </p:nvGrpSpPr>
        <p:grpSpPr>
          <a:xfrm>
            <a:off x="1312556" y="1541770"/>
            <a:ext cx="159727" cy="453961"/>
            <a:chOff x="1312556" y="2873265"/>
            <a:chExt cx="159727" cy="453961"/>
          </a:xfrm>
        </p:grpSpPr>
        <p:sp>
          <p:nvSpPr>
            <p:cNvPr id="10" name="Prostokąt 9">
              <a:extLst>
                <a:ext uri="{FF2B5EF4-FFF2-40B4-BE49-F238E27FC236}">
                  <a16:creationId xmlns:a16="http://schemas.microsoft.com/office/drawing/2014/main" id="{B7C2A1F2-43FC-0947-BC7A-10B59E9A29B7}"/>
                </a:ext>
              </a:extLst>
            </p:cNvPr>
            <p:cNvSpPr/>
            <p:nvPr userDrawn="1"/>
          </p:nvSpPr>
          <p:spPr>
            <a:xfrm>
              <a:off x="1312556" y="3167499"/>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36BDFCF-5F03-4F48-9D1A-77844C110AE3}"/>
                </a:ext>
              </a:extLst>
            </p:cNvPr>
            <p:cNvSpPr/>
            <p:nvPr userDrawn="1"/>
          </p:nvSpPr>
          <p:spPr>
            <a:xfrm>
              <a:off x="1312556" y="2873265"/>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5" name="Obraz 4">
            <a:extLst>
              <a:ext uri="{FF2B5EF4-FFF2-40B4-BE49-F238E27FC236}">
                <a16:creationId xmlns:a16="http://schemas.microsoft.com/office/drawing/2014/main" id="{9088CB91-6324-6C42-94E8-624A23C1C8C8}"/>
              </a:ext>
            </a:extLst>
          </p:cNvPr>
          <p:cNvPicPr>
            <a:picLocks noChangeAspect="1"/>
          </p:cNvPicPr>
          <p:nvPr userDrawn="1"/>
        </p:nvPicPr>
        <p:blipFill rotWithShape="1">
          <a:blip r:embed="rId2"/>
          <a:srcRect l="42850" r="3233"/>
          <a:stretch/>
        </p:blipFill>
        <p:spPr>
          <a:xfrm>
            <a:off x="0" y="4931521"/>
            <a:ext cx="12192000" cy="1962337"/>
          </a:xfrm>
          <a:prstGeom prst="rect">
            <a:avLst/>
          </a:prstGeom>
        </p:spPr>
      </p:pic>
      <p:pic>
        <p:nvPicPr>
          <p:cNvPr id="8" name="Obraz 7">
            <a:extLst>
              <a:ext uri="{FF2B5EF4-FFF2-40B4-BE49-F238E27FC236}">
                <a16:creationId xmlns:a16="http://schemas.microsoft.com/office/drawing/2014/main" id="{D5381473-3267-2CDC-0286-765493323CEF}"/>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139167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1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65324" y="2576164"/>
            <a:ext cx="9508257" cy="1419626"/>
          </a:xfrm>
        </p:spPr>
        <p:txBody>
          <a:bodyPr anchor="t">
            <a:normAutofit/>
          </a:bodyPr>
          <a:lstStyle>
            <a:lvl1pPr algn="l">
              <a:defRPr sz="3600" b="1" i="0">
                <a:solidFill>
                  <a:schemeClr val="tx2"/>
                </a:solidFill>
                <a:latin typeface="Montserrat" pitchFamily="2" charset="0"/>
              </a:defRPr>
            </a:lvl1pPr>
          </a:lstStyle>
          <a:p>
            <a:r>
              <a:rPr lang="pl-PL" dirty="0"/>
              <a:t>Tytuł podrozdziału</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hasCustomPrompt="1"/>
          </p:nvPr>
        </p:nvSpPr>
        <p:spPr>
          <a:xfrm>
            <a:off x="1200795" y="969002"/>
            <a:ext cx="9972786" cy="853614"/>
          </a:xfrm>
        </p:spPr>
        <p:txBody>
          <a:bodyPr anchor="b">
            <a:normAutofit/>
          </a:bodyPr>
          <a:lstStyle>
            <a:lvl1pPr marL="0" indent="0" algn="l">
              <a:buNone/>
              <a:defRPr sz="1800" b="1" i="0">
                <a:solidFill>
                  <a:schemeClr val="tx2"/>
                </a:solidFill>
                <a:latin typeface="Montserra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Rozdział</a:t>
            </a:r>
          </a:p>
        </p:txBody>
      </p:sp>
      <p:grpSp>
        <p:nvGrpSpPr>
          <p:cNvPr id="9" name="Grupa 8">
            <a:extLst>
              <a:ext uri="{FF2B5EF4-FFF2-40B4-BE49-F238E27FC236}">
                <a16:creationId xmlns:a16="http://schemas.microsoft.com/office/drawing/2014/main" id="{DD998021-8E4F-4E47-8509-511FE271EEFB}"/>
              </a:ext>
            </a:extLst>
          </p:cNvPr>
          <p:cNvGrpSpPr/>
          <p:nvPr userDrawn="1"/>
        </p:nvGrpSpPr>
        <p:grpSpPr>
          <a:xfrm>
            <a:off x="1312556" y="2576164"/>
            <a:ext cx="159727" cy="453961"/>
            <a:chOff x="1312556" y="2873265"/>
            <a:chExt cx="159727" cy="453961"/>
          </a:xfrm>
        </p:grpSpPr>
        <p:sp>
          <p:nvSpPr>
            <p:cNvPr id="10" name="Prostokąt 9">
              <a:extLst>
                <a:ext uri="{FF2B5EF4-FFF2-40B4-BE49-F238E27FC236}">
                  <a16:creationId xmlns:a16="http://schemas.microsoft.com/office/drawing/2014/main" id="{B7C2A1F2-43FC-0947-BC7A-10B59E9A29B7}"/>
                </a:ext>
              </a:extLst>
            </p:cNvPr>
            <p:cNvSpPr/>
            <p:nvPr userDrawn="1"/>
          </p:nvSpPr>
          <p:spPr>
            <a:xfrm>
              <a:off x="1312556" y="3167499"/>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36BDFCF-5F03-4F48-9D1A-77844C110AE3}"/>
                </a:ext>
              </a:extLst>
            </p:cNvPr>
            <p:cNvSpPr/>
            <p:nvPr userDrawn="1"/>
          </p:nvSpPr>
          <p:spPr>
            <a:xfrm>
              <a:off x="1312556" y="2873265"/>
              <a:ext cx="159727" cy="159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5" name="Obraz 4">
            <a:extLst>
              <a:ext uri="{FF2B5EF4-FFF2-40B4-BE49-F238E27FC236}">
                <a16:creationId xmlns:a16="http://schemas.microsoft.com/office/drawing/2014/main" id="{9088CB91-6324-6C42-94E8-624A23C1C8C8}"/>
              </a:ext>
            </a:extLst>
          </p:cNvPr>
          <p:cNvPicPr>
            <a:picLocks noChangeAspect="1"/>
          </p:cNvPicPr>
          <p:nvPr userDrawn="1"/>
        </p:nvPicPr>
        <p:blipFill rotWithShape="1">
          <a:blip r:embed="rId2"/>
          <a:srcRect l="42850" r="3233"/>
          <a:stretch/>
        </p:blipFill>
        <p:spPr>
          <a:xfrm>
            <a:off x="0" y="4931521"/>
            <a:ext cx="12192000" cy="1962337"/>
          </a:xfrm>
          <a:prstGeom prst="rect">
            <a:avLst/>
          </a:prstGeom>
        </p:spPr>
      </p:pic>
      <p:pic>
        <p:nvPicPr>
          <p:cNvPr id="6" name="Obraz 5">
            <a:extLst>
              <a:ext uri="{FF2B5EF4-FFF2-40B4-BE49-F238E27FC236}">
                <a16:creationId xmlns:a16="http://schemas.microsoft.com/office/drawing/2014/main" id="{63C5C8E1-86FE-EB0B-8125-B8F5A73DBC7C}"/>
              </a:ext>
            </a:extLst>
          </p:cNvPr>
          <p:cNvPicPr>
            <a:picLocks noChangeAspect="1"/>
          </p:cNvPicPr>
          <p:nvPr userDrawn="1"/>
        </p:nvPicPr>
        <p:blipFill>
          <a:blip r:embed="rId3"/>
          <a:stretch>
            <a:fillRect/>
          </a:stretch>
        </p:blipFill>
        <p:spPr>
          <a:xfrm>
            <a:off x="10346202" y="298160"/>
            <a:ext cx="1381869" cy="447837"/>
          </a:xfrm>
          <a:prstGeom prst="rect">
            <a:avLst/>
          </a:prstGeom>
        </p:spPr>
      </p:pic>
    </p:spTree>
    <p:extLst>
      <p:ext uri="{BB962C8B-B14F-4D97-AF65-F5344CB8AC3E}">
        <p14:creationId xmlns:p14="http://schemas.microsoft.com/office/powerpoint/2010/main" val="107422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4_Slajd tytułowy">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id="{1778B1E9-CBB0-3146-9E36-78D4F82D129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3954B072-4A1D-1C49-BBE6-39589F684FF4}"/>
              </a:ext>
            </a:extLst>
          </p:cNvPr>
          <p:cNvSpPr>
            <a:spLocks noGrp="1"/>
          </p:cNvSpPr>
          <p:nvPr>
            <p:ph type="ctrTitle" hasCustomPrompt="1"/>
          </p:nvPr>
        </p:nvSpPr>
        <p:spPr>
          <a:xfrm>
            <a:off x="1676813" y="1443106"/>
            <a:ext cx="9144000" cy="1518290"/>
          </a:xfrm>
        </p:spPr>
        <p:txBody>
          <a:bodyPr anchor="t">
            <a:normAutofit/>
          </a:bodyPr>
          <a:lstStyle>
            <a:lvl1pPr algn="l">
              <a:defRPr sz="4800" b="1" i="0">
                <a:solidFill>
                  <a:schemeClr val="bg1"/>
                </a:solidFill>
                <a:latin typeface="Montserrat" pitchFamily="2" charset="0"/>
              </a:defRPr>
            </a:lvl1pPr>
          </a:lstStyle>
          <a:p>
            <a:r>
              <a:rPr lang="pl-PL" dirty="0"/>
              <a:t>Tytuł rozdziału</a:t>
            </a:r>
          </a:p>
        </p:txBody>
      </p:sp>
      <p:sp>
        <p:nvSpPr>
          <p:cNvPr id="3" name="Podtytuł 2">
            <a:extLst>
              <a:ext uri="{FF2B5EF4-FFF2-40B4-BE49-F238E27FC236}">
                <a16:creationId xmlns:a16="http://schemas.microsoft.com/office/drawing/2014/main" id="{CBC5E9B8-387F-004B-A215-B884A1CFD03A}"/>
              </a:ext>
            </a:extLst>
          </p:cNvPr>
          <p:cNvSpPr>
            <a:spLocks noGrp="1"/>
          </p:cNvSpPr>
          <p:nvPr>
            <p:ph type="subTitle" idx="1"/>
          </p:nvPr>
        </p:nvSpPr>
        <p:spPr>
          <a:xfrm>
            <a:off x="1312555" y="3137460"/>
            <a:ext cx="5359509" cy="1518290"/>
          </a:xfrm>
        </p:spPr>
        <p:txBody>
          <a:bodyPr>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grpSp>
        <p:nvGrpSpPr>
          <p:cNvPr id="9" name="Grupa 8">
            <a:extLst>
              <a:ext uri="{FF2B5EF4-FFF2-40B4-BE49-F238E27FC236}">
                <a16:creationId xmlns:a16="http://schemas.microsoft.com/office/drawing/2014/main" id="{DD998021-8E4F-4E47-8509-511FE271EEFB}"/>
              </a:ext>
            </a:extLst>
          </p:cNvPr>
          <p:cNvGrpSpPr/>
          <p:nvPr userDrawn="1"/>
        </p:nvGrpSpPr>
        <p:grpSpPr>
          <a:xfrm>
            <a:off x="1312556" y="1541770"/>
            <a:ext cx="159727" cy="453961"/>
            <a:chOff x="1312556" y="2873265"/>
            <a:chExt cx="159727" cy="453961"/>
          </a:xfrm>
        </p:grpSpPr>
        <p:sp>
          <p:nvSpPr>
            <p:cNvPr id="10" name="Prostokąt 9">
              <a:extLst>
                <a:ext uri="{FF2B5EF4-FFF2-40B4-BE49-F238E27FC236}">
                  <a16:creationId xmlns:a16="http://schemas.microsoft.com/office/drawing/2014/main" id="{B7C2A1F2-43FC-0947-BC7A-10B59E9A29B7}"/>
                </a:ext>
              </a:extLst>
            </p:cNvPr>
            <p:cNvSpPr/>
            <p:nvPr userDrawn="1"/>
          </p:nvSpPr>
          <p:spPr>
            <a:xfrm>
              <a:off x="1312556" y="3167499"/>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2" name="Prostokąt 11">
              <a:extLst>
                <a:ext uri="{FF2B5EF4-FFF2-40B4-BE49-F238E27FC236}">
                  <a16:creationId xmlns:a16="http://schemas.microsoft.com/office/drawing/2014/main" id="{636BDFCF-5F03-4F48-9D1A-77844C110AE3}"/>
                </a:ext>
              </a:extLst>
            </p:cNvPr>
            <p:cNvSpPr/>
            <p:nvPr userDrawn="1"/>
          </p:nvSpPr>
          <p:spPr>
            <a:xfrm>
              <a:off x="1312556" y="2873265"/>
              <a:ext cx="159727" cy="159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pic>
        <p:nvPicPr>
          <p:cNvPr id="11" name="Obraz 10">
            <a:extLst>
              <a:ext uri="{FF2B5EF4-FFF2-40B4-BE49-F238E27FC236}">
                <a16:creationId xmlns:a16="http://schemas.microsoft.com/office/drawing/2014/main" id="{4D1B8131-C7B3-1B4E-9CF5-D771263FD869}"/>
              </a:ext>
            </a:extLst>
          </p:cNvPr>
          <p:cNvPicPr>
            <a:picLocks noChangeAspect="1"/>
          </p:cNvPicPr>
          <p:nvPr userDrawn="1"/>
        </p:nvPicPr>
        <p:blipFill rotWithShape="1">
          <a:blip r:embed="rId2"/>
          <a:srcRect l="42850" r="3233"/>
          <a:stretch/>
        </p:blipFill>
        <p:spPr>
          <a:xfrm>
            <a:off x="0" y="4931521"/>
            <a:ext cx="12192000" cy="1962336"/>
          </a:xfrm>
          <a:prstGeom prst="rect">
            <a:avLst/>
          </a:prstGeom>
        </p:spPr>
      </p:pic>
      <p:pic>
        <p:nvPicPr>
          <p:cNvPr id="4" name="Obraz 3">
            <a:extLst>
              <a:ext uri="{FF2B5EF4-FFF2-40B4-BE49-F238E27FC236}">
                <a16:creationId xmlns:a16="http://schemas.microsoft.com/office/drawing/2014/main" id="{DC09F700-552D-B69D-C6E0-65539FC30967}"/>
              </a:ext>
            </a:extLst>
          </p:cNvPr>
          <p:cNvPicPr>
            <a:picLocks noChangeAspect="1"/>
          </p:cNvPicPr>
          <p:nvPr userDrawn="1"/>
        </p:nvPicPr>
        <p:blipFill>
          <a:blip r:embed="rId3"/>
          <a:stretch>
            <a:fillRect/>
          </a:stretch>
        </p:blipFill>
        <p:spPr>
          <a:xfrm>
            <a:off x="10346203" y="298161"/>
            <a:ext cx="1381868" cy="447837"/>
          </a:xfrm>
          <a:prstGeom prst="rect">
            <a:avLst/>
          </a:prstGeom>
        </p:spPr>
      </p:pic>
    </p:spTree>
    <p:extLst>
      <p:ext uri="{BB962C8B-B14F-4D97-AF65-F5344CB8AC3E}">
        <p14:creationId xmlns:p14="http://schemas.microsoft.com/office/powerpoint/2010/main" val="2701575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9F684EC-2297-404D-8DC2-FDBE899DA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EB864BAE-799A-CA45-8C80-82C44EEEF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p:txBody>
      </p:sp>
    </p:spTree>
    <p:extLst>
      <p:ext uri="{BB962C8B-B14F-4D97-AF65-F5344CB8AC3E}">
        <p14:creationId xmlns:p14="http://schemas.microsoft.com/office/powerpoint/2010/main" val="4242862680"/>
      </p:ext>
    </p:extLst>
  </p:cSld>
  <p:clrMap bg1="lt1" tx1="dk1" bg2="lt2" tx2="dk2" accent1="accent1" accent2="accent2" accent3="accent3" accent4="accent4" accent5="accent5" accent6="accent6" hlink="hlink" folHlink="folHlink"/>
  <p:sldLayoutIdLst>
    <p:sldLayoutId id="2147483679" r:id="rId1"/>
    <p:sldLayoutId id="2147483687" r:id="rId2"/>
    <p:sldLayoutId id="2147483688" r:id="rId3"/>
    <p:sldLayoutId id="2147483680" r:id="rId4"/>
    <p:sldLayoutId id="2147483681" r:id="rId5"/>
    <p:sldLayoutId id="2147483682" r:id="rId6"/>
    <p:sldLayoutId id="2147483712" r:id="rId7"/>
    <p:sldLayoutId id="2147483713" r:id="rId8"/>
    <p:sldLayoutId id="2147483683" r:id="rId9"/>
    <p:sldLayoutId id="2147483684" r:id="rId10"/>
    <p:sldLayoutId id="2147483685" r:id="rId11"/>
    <p:sldLayoutId id="2147483686" r:id="rId12"/>
    <p:sldLayoutId id="2147483692" r:id="rId13"/>
    <p:sldLayoutId id="2147483726" r:id="rId14"/>
    <p:sldLayoutId id="2147483693" r:id="rId15"/>
    <p:sldLayoutId id="2147483727" r:id="rId16"/>
    <p:sldLayoutId id="2147483722" r:id="rId17"/>
    <p:sldLayoutId id="2147483728" r:id="rId18"/>
    <p:sldLayoutId id="2147483710" r:id="rId19"/>
    <p:sldLayoutId id="2147483703" r:id="rId20"/>
    <p:sldLayoutId id="2147483723" r:id="rId21"/>
    <p:sldLayoutId id="2147483690" r:id="rId22"/>
    <p:sldLayoutId id="2147483691" r:id="rId23"/>
    <p:sldLayoutId id="2147483708" r:id="rId24"/>
    <p:sldLayoutId id="2147483694" r:id="rId25"/>
    <p:sldLayoutId id="2147483725" r:id="rId26"/>
    <p:sldLayoutId id="2147483696" r:id="rId27"/>
    <p:sldLayoutId id="2147483711" r:id="rId28"/>
    <p:sldLayoutId id="2147483715" r:id="rId29"/>
    <p:sldLayoutId id="2147483724" r:id="rId30"/>
    <p:sldLayoutId id="2147483695" r:id="rId31"/>
    <p:sldLayoutId id="2147483697" r:id="rId32"/>
    <p:sldLayoutId id="2147483709" r:id="rId33"/>
    <p:sldLayoutId id="2147483714" r:id="rId34"/>
    <p:sldLayoutId id="2147483717" r:id="rId35"/>
    <p:sldLayoutId id="2147483719" r:id="rId36"/>
    <p:sldLayoutId id="2147483718" r:id="rId37"/>
    <p:sldLayoutId id="2147483689" r:id="rId38"/>
    <p:sldLayoutId id="2147483720" r:id="rId39"/>
    <p:sldLayoutId id="2147483721" r:id="rId40"/>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Montserrat" pitchFamily="2" charset="0"/>
          <a:ea typeface="+mj-ea"/>
          <a:cs typeface="+mj-cs"/>
        </a:defRPr>
      </a:lvl1pPr>
    </p:titleStyle>
    <p:bodyStyle>
      <a:lvl1pPr marL="0" indent="0" algn="l" defTabSz="914400" rtl="0" eaLnBrk="1" latinLnBrk="0" hangingPunct="1">
        <a:lnSpc>
          <a:spcPct val="100000"/>
        </a:lnSpc>
        <a:spcBef>
          <a:spcPts val="600"/>
        </a:spcBef>
        <a:spcAft>
          <a:spcPts val="1000"/>
        </a:spcAft>
        <a:buFontTx/>
        <a:buNone/>
        <a:defRPr sz="2800" kern="1200">
          <a:solidFill>
            <a:schemeClr val="tx1"/>
          </a:solidFill>
          <a:latin typeface="Montserrat" pitchFamily="2" charset="0"/>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ontserrat" pitchFamily="2" charset="0"/>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ontserrat" pitchFamily="2"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ontserrat" pitchFamily="2"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www.biznes.gov.pl/"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512F1A-E61F-F545-ADA7-0D4F0E605733}"/>
              </a:ext>
            </a:extLst>
          </p:cNvPr>
          <p:cNvSpPr>
            <a:spLocks noGrp="1"/>
          </p:cNvSpPr>
          <p:nvPr>
            <p:ph type="ctrTitle"/>
          </p:nvPr>
        </p:nvSpPr>
        <p:spPr>
          <a:xfrm>
            <a:off x="1676813" y="2774601"/>
            <a:ext cx="9144000" cy="1518290"/>
          </a:xfrm>
        </p:spPr>
        <p:txBody>
          <a:bodyPr anchor="t">
            <a:normAutofit/>
          </a:bodyPr>
          <a:lstStyle/>
          <a:p>
            <a:r>
              <a:rPr lang="pl-PL" sz="4400"/>
              <a:t>Pakiet „Konstytucji Biznesu”: zasadnicze elementy</a:t>
            </a:r>
          </a:p>
        </p:txBody>
      </p:sp>
    </p:spTree>
    <p:extLst>
      <p:ext uri="{BB962C8B-B14F-4D97-AF65-F5344CB8AC3E}">
        <p14:creationId xmlns:p14="http://schemas.microsoft.com/office/powerpoint/2010/main" val="365758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6612" y="1308945"/>
            <a:ext cx="10515600" cy="607887"/>
          </a:xfrm>
        </p:spPr>
        <p:txBody>
          <a:bodyPr/>
          <a:lstStyle/>
          <a:p>
            <a:pPr algn="ctr">
              <a:spcBef>
                <a:spcPts val="0"/>
              </a:spcBef>
              <a:spcAft>
                <a:spcPts val="0"/>
              </a:spcAft>
            </a:pPr>
            <a:r>
              <a:rPr lang="pl-PL" sz="1800" dirty="0"/>
              <a:t>zasady opracowania projektów aktów normatywnych </a:t>
            </a:r>
          </a:p>
          <a:p>
            <a:pPr algn="ctr">
              <a:spcBef>
                <a:spcPts val="0"/>
              </a:spcBef>
              <a:spcAft>
                <a:spcPts val="0"/>
              </a:spcAft>
            </a:pPr>
            <a:r>
              <a:rPr lang="pl-PL" sz="1800" dirty="0"/>
              <a:t>z zakresu prawa gospodarczego oraz oceny ich funkcjonowania </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6612" y="2132856"/>
            <a:ext cx="10515600" cy="3318085"/>
          </a:xfrm>
        </p:spPr>
        <p:txBody>
          <a:bodyPr/>
          <a:lstStyle/>
          <a:p>
            <a:pPr marL="285750" indent="-285750" algn="just">
              <a:lnSpc>
                <a:spcPct val="100000"/>
              </a:lnSpc>
              <a:spcBef>
                <a:spcPts val="0"/>
              </a:spcBef>
              <a:buFont typeface="Arial" panose="020B0604020202020204" pitchFamily="34" charset="0"/>
              <a:buChar char="•"/>
              <a:defRPr/>
            </a:pPr>
            <a:r>
              <a:rPr lang="pl-PL" sz="1400" dirty="0">
                <a:cs typeface="Calibri" panose="020F0502020204030204" pitchFamily="34" charset="0"/>
              </a:rPr>
              <a:t>cel: zmniejszenie niepewności regulacyjnej wśród przedsiębiorców, wyartykułowanie wprost i wzmocnienie standardów procesu legislacyjnego bez jednoczesnego jego paraliżu </a:t>
            </a:r>
          </a:p>
          <a:p>
            <a:pPr marL="285750" indent="-285750" algn="just">
              <a:lnSpc>
                <a:spcPct val="100000"/>
              </a:lnSpc>
              <a:spcBef>
                <a:spcPts val="0"/>
              </a:spcBef>
              <a:buFont typeface="Arial" panose="020B0604020202020204" pitchFamily="34" charset="0"/>
              <a:buChar char="•"/>
              <a:defRPr/>
            </a:pPr>
            <a:r>
              <a:rPr lang="pl-PL" sz="1400" dirty="0">
                <a:cs typeface="Calibri" panose="020F0502020204030204" pitchFamily="34" charset="0"/>
              </a:rPr>
              <a:t>katalog uznanych dyrektyw dobrego procesu legislacyjnego prawa gospodarczego:</a:t>
            </a:r>
          </a:p>
          <a:p>
            <a:pPr marL="1194254" lvl="2" indent="-457189" algn="just">
              <a:lnSpc>
                <a:spcPct val="100000"/>
              </a:lnSpc>
              <a:spcBef>
                <a:spcPts val="0"/>
              </a:spcBef>
              <a:buFont typeface="Wingdings" panose="05000000000000000000" pitchFamily="2" charset="2"/>
              <a:buChar char="ü"/>
              <a:defRPr/>
            </a:pPr>
            <a:r>
              <a:rPr lang="pl-PL" sz="1400" dirty="0">
                <a:solidFill>
                  <a:schemeClr val="accent1">
                    <a:lumMod val="50000"/>
                  </a:schemeClr>
                </a:solidFill>
                <a:cs typeface="Calibri" panose="020F0502020204030204" pitchFamily="34" charset="0"/>
              </a:rPr>
              <a:t>dyrektywa </a:t>
            </a:r>
            <a:r>
              <a:rPr lang="pl-PL" sz="1400" dirty="0">
                <a:solidFill>
                  <a:schemeClr val="accent1">
                    <a:lumMod val="50000"/>
                  </a:schemeClr>
                </a:solidFill>
              </a:rPr>
              <a:t>analizy możliwości osiągnięcia celu tego aktu normatywnego za pomocą innych środków</a:t>
            </a:r>
            <a:endParaRPr lang="pl-PL" sz="1400" dirty="0">
              <a:solidFill>
                <a:schemeClr val="accent1">
                  <a:lumMod val="50000"/>
                </a:schemeClr>
              </a:solidFill>
              <a:cs typeface="Calibri" panose="020F0502020204030204" pitchFamily="34" charset="0"/>
            </a:endParaRPr>
          </a:p>
          <a:p>
            <a:pPr marL="1194254" lvl="2" indent="-457189" algn="just">
              <a:lnSpc>
                <a:spcPct val="100000"/>
              </a:lnSpc>
              <a:spcBef>
                <a:spcPts val="0"/>
              </a:spcBef>
              <a:buFont typeface="Wingdings" panose="05000000000000000000" pitchFamily="2" charset="2"/>
              <a:buChar char="ü"/>
              <a:defRPr/>
            </a:pPr>
            <a:r>
              <a:rPr lang="pl-PL" sz="1400" dirty="0">
                <a:solidFill>
                  <a:schemeClr val="accent1">
                    <a:lumMod val="50000"/>
                  </a:schemeClr>
                </a:solidFill>
                <a:cs typeface="Calibri" panose="020F0502020204030204" pitchFamily="34" charset="0"/>
              </a:rPr>
              <a:t>dyrektywa dokonywania oceny skutków społeczno-gospodarczych regulacji</a:t>
            </a:r>
          </a:p>
          <a:p>
            <a:pPr marL="1194254" lvl="2" indent="-457189" algn="just">
              <a:lnSpc>
                <a:spcPct val="100000"/>
              </a:lnSpc>
              <a:spcBef>
                <a:spcPts val="0"/>
              </a:spcBef>
              <a:buFont typeface="Wingdings" panose="05000000000000000000" pitchFamily="2" charset="2"/>
              <a:buChar char="ü"/>
              <a:defRPr/>
            </a:pPr>
            <a:r>
              <a:rPr lang="pl-PL" sz="1400" dirty="0">
                <a:solidFill>
                  <a:schemeClr val="accent1">
                    <a:lumMod val="50000"/>
                  </a:schemeClr>
                </a:solidFill>
                <a:cs typeface="Calibri" panose="020F0502020204030204" pitchFamily="34" charset="0"/>
              </a:rPr>
              <a:t>dyrektywa ostateczności interwencji legislacyjnej</a:t>
            </a:r>
          </a:p>
          <a:p>
            <a:pPr marL="1194254" lvl="2" indent="-457189" algn="just">
              <a:lnSpc>
                <a:spcPct val="100000"/>
              </a:lnSpc>
              <a:spcBef>
                <a:spcPts val="0"/>
              </a:spcBef>
              <a:buFont typeface="Wingdings" panose="05000000000000000000" pitchFamily="2" charset="2"/>
              <a:buChar char="ü"/>
              <a:defRPr/>
            </a:pPr>
            <a:r>
              <a:rPr lang="pl-PL" sz="1400" dirty="0">
                <a:solidFill>
                  <a:schemeClr val="accent1">
                    <a:lumMod val="50000"/>
                  </a:schemeClr>
                </a:solidFill>
                <a:cs typeface="Calibri" panose="020F0502020204030204" pitchFamily="34" charset="0"/>
              </a:rPr>
              <a:t>dyrektywa unikania nakładania nowych obowiązków administracyjnych</a:t>
            </a:r>
          </a:p>
          <a:p>
            <a:pPr marL="1194254" lvl="2" indent="-457189" algn="just">
              <a:lnSpc>
                <a:spcPct val="100000"/>
              </a:lnSpc>
              <a:spcBef>
                <a:spcPts val="0"/>
              </a:spcBef>
              <a:buFont typeface="Wingdings" panose="05000000000000000000" pitchFamily="2" charset="2"/>
              <a:buChar char="ü"/>
              <a:defRPr/>
            </a:pPr>
            <a:r>
              <a:rPr lang="pl-PL" sz="1400" dirty="0">
                <a:solidFill>
                  <a:schemeClr val="accent1">
                    <a:lumMod val="50000"/>
                  </a:schemeClr>
                </a:solidFill>
                <a:cs typeface="Calibri" panose="020F0502020204030204" pitchFamily="34" charset="0"/>
              </a:rPr>
              <a:t>dyrektywa ograniczania obowiązków informacyjnych</a:t>
            </a:r>
          </a:p>
          <a:p>
            <a:pPr marL="1194254" lvl="2" indent="-457189" algn="just">
              <a:lnSpc>
                <a:spcPct val="100000"/>
              </a:lnSpc>
              <a:spcBef>
                <a:spcPts val="0"/>
              </a:spcBef>
              <a:buFont typeface="Wingdings" panose="05000000000000000000" pitchFamily="2" charset="2"/>
              <a:buChar char="ü"/>
              <a:defRPr/>
            </a:pPr>
            <a:r>
              <a:rPr lang="pl-PL" sz="1400" dirty="0">
                <a:solidFill>
                  <a:schemeClr val="accent1">
                    <a:lumMod val="50000"/>
                  </a:schemeClr>
                </a:solidFill>
                <a:cs typeface="Calibri" panose="020F0502020204030204" pitchFamily="34" charset="0"/>
              </a:rPr>
              <a:t>dyrektywa umożliwienia realizacji obowiązków informacyjnych w postaci elektronicznej</a:t>
            </a:r>
          </a:p>
          <a:p>
            <a:pPr marL="1194254" lvl="2" indent="-457189" algn="just">
              <a:lnSpc>
                <a:spcPct val="100000"/>
              </a:lnSpc>
              <a:spcBef>
                <a:spcPts val="0"/>
              </a:spcBef>
              <a:buFont typeface="Wingdings" panose="05000000000000000000" pitchFamily="2" charset="2"/>
              <a:buChar char="ü"/>
              <a:defRPr/>
            </a:pPr>
            <a:r>
              <a:rPr lang="pl-PL" sz="1400" dirty="0">
                <a:solidFill>
                  <a:schemeClr val="accent1">
                    <a:lumMod val="50000"/>
                  </a:schemeClr>
                </a:solidFill>
                <a:cs typeface="Calibri" panose="020F0502020204030204" pitchFamily="34" charset="0"/>
              </a:rPr>
              <a:t>dyrektywa proporcjonalności obciążeń administracyjnych wobec MŚP</a:t>
            </a:r>
          </a:p>
          <a:p>
            <a:pPr marL="1194254" lvl="2" indent="-457189" algn="just">
              <a:lnSpc>
                <a:spcPct val="100000"/>
              </a:lnSpc>
              <a:spcBef>
                <a:spcPts val="0"/>
              </a:spcBef>
              <a:buFont typeface="Wingdings" panose="05000000000000000000" pitchFamily="2" charset="2"/>
              <a:buChar char="ü"/>
              <a:defRPr/>
            </a:pPr>
            <a:r>
              <a:rPr lang="pl-PL" sz="1400" dirty="0">
                <a:solidFill>
                  <a:schemeClr val="accent1">
                    <a:lumMod val="50000"/>
                  </a:schemeClr>
                </a:solidFill>
                <a:cs typeface="Calibri" panose="020F0502020204030204" pitchFamily="34" charset="0"/>
              </a:rPr>
              <a:t>zasada unikania </a:t>
            </a:r>
            <a:r>
              <a:rPr lang="pl-PL" sz="1400" dirty="0" err="1">
                <a:solidFill>
                  <a:schemeClr val="accent1">
                    <a:lumMod val="50000"/>
                  </a:schemeClr>
                </a:solidFill>
                <a:cs typeface="Calibri" panose="020F0502020204030204" pitchFamily="34" charset="0"/>
              </a:rPr>
              <a:t>nadimplementacji</a:t>
            </a:r>
            <a:r>
              <a:rPr lang="pl-PL" sz="1400" dirty="0">
                <a:solidFill>
                  <a:schemeClr val="accent1">
                    <a:lumMod val="50000"/>
                  </a:schemeClr>
                </a:solidFill>
                <a:cs typeface="Calibri" panose="020F0502020204030204" pitchFamily="34" charset="0"/>
              </a:rPr>
              <a:t> prawa UE (</a:t>
            </a:r>
            <a:r>
              <a:rPr lang="pl-PL" sz="1400" dirty="0" err="1">
                <a:solidFill>
                  <a:schemeClr val="accent1">
                    <a:lumMod val="50000"/>
                  </a:schemeClr>
                </a:solidFill>
                <a:cs typeface="Calibri" panose="020F0502020204030204" pitchFamily="34" charset="0"/>
              </a:rPr>
              <a:t>gold-plating</a:t>
            </a:r>
            <a:r>
              <a:rPr lang="pl-PL" sz="1400" dirty="0">
                <a:solidFill>
                  <a:schemeClr val="accent1">
                    <a:lumMod val="50000"/>
                  </a:schemeClr>
                </a:solidFill>
                <a:cs typeface="Calibri" panose="020F0502020204030204" pitchFamily="34" charset="0"/>
              </a:rPr>
              <a:t>)</a:t>
            </a:r>
            <a:r>
              <a:rPr lang="pl-PL" sz="1400" dirty="0">
                <a:solidFill>
                  <a:schemeClr val="accent1">
                    <a:lumMod val="50000"/>
                  </a:schemeClr>
                </a:solidFill>
              </a:rPr>
              <a:t>.</a:t>
            </a:r>
            <a:endParaRPr lang="pl-PL" sz="1400" dirty="0">
              <a:solidFill>
                <a:srgbClr val="0C507A"/>
              </a:solidFill>
              <a:cs typeface="Calibri" panose="020F0502020204030204" pitchFamily="34" charset="0"/>
            </a:endParaRPr>
          </a:p>
          <a:p>
            <a:pPr marL="285750" indent="-285750" algn="just">
              <a:lnSpc>
                <a:spcPct val="100000"/>
              </a:lnSpc>
              <a:spcBef>
                <a:spcPts val="0"/>
              </a:spcBef>
              <a:buFont typeface="Arial" panose="020B0604020202020204" pitchFamily="34" charset="0"/>
              <a:buChar char="•"/>
              <a:defRPr/>
            </a:pPr>
            <a:r>
              <a:rPr lang="pl-PL" sz="1400" dirty="0">
                <a:cs typeface="Calibri" panose="020F0502020204030204" pitchFamily="34" charset="0"/>
              </a:rPr>
              <a:t>Rzecznik MŚP może wystąpić do właściwego ministra lub organu o przygotowanie oceny funkcjonowania aktu normatywnego z zakresu prawa gospodarczego wraz z uzasadnieniem</a:t>
            </a:r>
          </a:p>
          <a:p>
            <a:pPr marL="285750" indent="-285750" algn="just">
              <a:lnSpc>
                <a:spcPct val="100000"/>
              </a:lnSpc>
              <a:spcBef>
                <a:spcPts val="0"/>
              </a:spcBef>
              <a:buFont typeface="Arial" panose="020B0604020202020204" pitchFamily="34" charset="0"/>
              <a:buChar char="•"/>
              <a:defRPr/>
            </a:pPr>
            <a:r>
              <a:rPr lang="pl-PL" sz="1400" dirty="0">
                <a:cs typeface="Calibri" panose="020F0502020204030204" pitchFamily="34" charset="0"/>
              </a:rPr>
              <a:t>ministrowie dokonują bieżących przeglądów funkcjonowania aktów normatywnych z zakresu prawa gospodarczego  </a:t>
            </a:r>
          </a:p>
        </p:txBody>
      </p:sp>
    </p:spTree>
    <p:extLst>
      <p:ext uri="{BB962C8B-B14F-4D97-AF65-F5344CB8AC3E}">
        <p14:creationId xmlns:p14="http://schemas.microsoft.com/office/powerpoint/2010/main" val="256485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a:extLst>
              <a:ext uri="{FF2B5EF4-FFF2-40B4-BE49-F238E27FC236}">
                <a16:creationId xmlns:a16="http://schemas.microsoft.com/office/drawing/2014/main" id="{F24F2341-4822-51EB-D41E-91EA8CEBD4FA}"/>
              </a:ext>
            </a:extLst>
          </p:cNvPr>
          <p:cNvSpPr>
            <a:spLocks noGrp="1"/>
          </p:cNvSpPr>
          <p:nvPr>
            <p:ph type="body" idx="1"/>
          </p:nvPr>
        </p:nvSpPr>
        <p:spPr>
          <a:xfrm>
            <a:off x="839788" y="2403822"/>
            <a:ext cx="4523484" cy="641791"/>
          </a:xfrm>
        </p:spPr>
        <p:txBody>
          <a:bodyPr anchor="b">
            <a:normAutofit/>
          </a:bodyPr>
          <a:lstStyle/>
          <a:p>
            <a:r>
              <a:rPr lang="pl-PL" dirty="0"/>
              <a:t>Uelastycznienie warunków zawieszenia działalności gospodarczej</a:t>
            </a:r>
          </a:p>
        </p:txBody>
      </p:sp>
      <p:sp>
        <p:nvSpPr>
          <p:cNvPr id="9" name="Symbol zastępczy zawartości 8">
            <a:extLst>
              <a:ext uri="{FF2B5EF4-FFF2-40B4-BE49-F238E27FC236}">
                <a16:creationId xmlns:a16="http://schemas.microsoft.com/office/drawing/2014/main" id="{FB8F44CF-7EC7-AB48-5C80-A2063BC77B1D}"/>
              </a:ext>
            </a:extLst>
          </p:cNvPr>
          <p:cNvSpPr>
            <a:spLocks noGrp="1"/>
          </p:cNvSpPr>
          <p:nvPr>
            <p:ph sz="half" idx="2"/>
          </p:nvPr>
        </p:nvSpPr>
        <p:spPr>
          <a:xfrm>
            <a:off x="839788" y="3172564"/>
            <a:ext cx="4523484" cy="3424788"/>
          </a:xfrm>
        </p:spPr>
        <p:txBody>
          <a:bodyPr>
            <a:normAutofit/>
          </a:bodyPr>
          <a:lstStyle/>
          <a:p>
            <a:pPr marL="666740" indent="-285750">
              <a:buFont typeface="Arial" panose="020B0604020202020204" pitchFamily="34" charset="0"/>
              <a:buChar char="•"/>
              <a:defRPr/>
            </a:pPr>
            <a:r>
              <a:rPr lang="pl-PL" dirty="0"/>
              <a:t>możliwość zawieszenia działalności gospodarczej przez przedsiębiorcę wpisanego do CEIDG na czas określony lub na czas nieokreślony (nie krótszy niż 30 dni)</a:t>
            </a:r>
          </a:p>
          <a:p>
            <a:pPr marL="666740" indent="-285750">
              <a:buFont typeface="Arial" panose="020B0604020202020204" pitchFamily="34" charset="0"/>
              <a:buChar char="•"/>
              <a:defRPr/>
            </a:pPr>
            <a:r>
              <a:rPr lang="pl-PL" dirty="0"/>
              <a:t>możliwość zawieszenia działalności gospodarczej przez przedsiębiorcę wpisanego do KRS na okres od 30 dni do 24 miesięcy </a:t>
            </a:r>
          </a:p>
          <a:p>
            <a:pPr marL="666740" indent="-285750">
              <a:buFont typeface="Arial" panose="020B0604020202020204" pitchFamily="34" charset="0"/>
              <a:buChar char="•"/>
              <a:defRPr/>
            </a:pPr>
            <a:r>
              <a:rPr lang="pl-PL" dirty="0"/>
              <a:t>w przypadku zawieszenia na czas określony – po jego upływie będzie następowało automatyczne wznowienie wykonywania działalności w CEIDG</a:t>
            </a:r>
          </a:p>
          <a:p>
            <a:pPr>
              <a:defRPr/>
            </a:pPr>
            <a:endParaRPr lang="pl-PL" dirty="0"/>
          </a:p>
          <a:p>
            <a:endParaRPr lang="pl-PL" dirty="0"/>
          </a:p>
        </p:txBody>
      </p:sp>
      <p:sp>
        <p:nvSpPr>
          <p:cNvPr id="5" name="Tytuł 4">
            <a:extLst>
              <a:ext uri="{FF2B5EF4-FFF2-40B4-BE49-F238E27FC236}">
                <a16:creationId xmlns:a16="http://schemas.microsoft.com/office/drawing/2014/main" id="{90FCCAFF-9BD5-F640-088E-D86DE0E4F019}"/>
              </a:ext>
            </a:extLst>
          </p:cNvPr>
          <p:cNvSpPr>
            <a:spLocks noGrp="1"/>
          </p:cNvSpPr>
          <p:nvPr>
            <p:ph type="title"/>
          </p:nvPr>
        </p:nvSpPr>
        <p:spPr>
          <a:xfrm>
            <a:off x="838200" y="764703"/>
            <a:ext cx="4525072" cy="1440161"/>
          </a:xfrm>
        </p:spPr>
        <p:txBody>
          <a:bodyPr anchor="b">
            <a:normAutofit/>
          </a:bodyPr>
          <a:lstStyle/>
          <a:p>
            <a:r>
              <a:rPr lang="pl-PL" dirty="0"/>
              <a:t>Prawo przedsiębiorców</a:t>
            </a:r>
          </a:p>
        </p:txBody>
      </p:sp>
      <p:sp>
        <p:nvSpPr>
          <p:cNvPr id="6" name="Symbol zastępczy tekstu 5">
            <a:extLst>
              <a:ext uri="{FF2B5EF4-FFF2-40B4-BE49-F238E27FC236}">
                <a16:creationId xmlns:a16="http://schemas.microsoft.com/office/drawing/2014/main" id="{71C71AE1-C73A-A4AD-9BBD-F8AB32A4E2C7}"/>
              </a:ext>
            </a:extLst>
          </p:cNvPr>
          <p:cNvSpPr>
            <a:spLocks noGrp="1"/>
          </p:cNvSpPr>
          <p:nvPr>
            <p:ph type="body" idx="10"/>
          </p:nvPr>
        </p:nvSpPr>
        <p:spPr>
          <a:xfrm>
            <a:off x="6828728" y="2403822"/>
            <a:ext cx="4523484" cy="641791"/>
          </a:xfrm>
        </p:spPr>
        <p:txBody>
          <a:bodyPr anchor="b">
            <a:normAutofit/>
          </a:bodyPr>
          <a:lstStyle/>
          <a:p>
            <a:r>
              <a:rPr lang="pl-PL" dirty="0"/>
              <a:t>Reglamentacja działalności gospodarczej</a:t>
            </a:r>
          </a:p>
        </p:txBody>
      </p:sp>
      <p:sp>
        <p:nvSpPr>
          <p:cNvPr id="7" name="Symbol zastępczy zawartości 6">
            <a:extLst>
              <a:ext uri="{FF2B5EF4-FFF2-40B4-BE49-F238E27FC236}">
                <a16:creationId xmlns:a16="http://schemas.microsoft.com/office/drawing/2014/main" id="{5682470E-4C20-C594-B20F-C8691167152C}"/>
              </a:ext>
            </a:extLst>
          </p:cNvPr>
          <p:cNvSpPr>
            <a:spLocks noGrp="1"/>
          </p:cNvSpPr>
          <p:nvPr>
            <p:ph sz="half" idx="11"/>
          </p:nvPr>
        </p:nvSpPr>
        <p:spPr>
          <a:xfrm>
            <a:off x="6828728" y="3172564"/>
            <a:ext cx="4523484" cy="2597176"/>
          </a:xfrm>
        </p:spPr>
        <p:txBody>
          <a:bodyPr>
            <a:normAutofit/>
          </a:bodyPr>
          <a:lstStyle/>
          <a:p>
            <a:pPr marL="666740" indent="-285750">
              <a:buFont typeface="Arial" panose="020B0604020202020204" pitchFamily="34" charset="0"/>
              <a:buChar char="•"/>
              <a:defRPr/>
            </a:pPr>
            <a:r>
              <a:rPr lang="pl-PL"/>
              <a:t>wyraźne rozróżnienie charakteru prawnego koncesji i zezwoleń</a:t>
            </a:r>
          </a:p>
          <a:p>
            <a:pPr marL="666740" indent="-285750">
              <a:buFont typeface="Arial" panose="020B0604020202020204" pitchFamily="34" charset="0"/>
              <a:buChar char="•"/>
              <a:defRPr/>
            </a:pPr>
            <a:r>
              <a:rPr lang="pl-PL"/>
              <a:t>przegląd i uporządkowanie przepisów odnoszących się do koncesji oraz wpisów do rejestrów działalności regulowanej</a:t>
            </a:r>
          </a:p>
          <a:p>
            <a:endParaRPr lang="pl-PL" dirty="0"/>
          </a:p>
        </p:txBody>
      </p:sp>
    </p:spTree>
    <p:extLst>
      <p:ext uri="{BB962C8B-B14F-4D97-AF65-F5344CB8AC3E}">
        <p14:creationId xmlns:p14="http://schemas.microsoft.com/office/powerpoint/2010/main" val="380231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D5158D-46FF-D76D-36B1-6DD443EF7672}"/>
              </a:ext>
            </a:extLst>
          </p:cNvPr>
          <p:cNvSpPr>
            <a:spLocks noGrp="1"/>
          </p:cNvSpPr>
          <p:nvPr>
            <p:ph type="title"/>
          </p:nvPr>
        </p:nvSpPr>
        <p:spPr/>
        <p:txBody>
          <a:bodyPr/>
          <a:lstStyle/>
          <a:p>
            <a:r>
              <a:rPr lang="pl-PL" dirty="0"/>
              <a:t>Prawo przedsiębiorców</a:t>
            </a:r>
          </a:p>
        </p:txBody>
      </p:sp>
      <p:sp>
        <p:nvSpPr>
          <p:cNvPr id="3" name="Symbol zastępczy tekstu 2">
            <a:extLst>
              <a:ext uri="{FF2B5EF4-FFF2-40B4-BE49-F238E27FC236}">
                <a16:creationId xmlns:a16="http://schemas.microsoft.com/office/drawing/2014/main" id="{26EED373-AB1C-34BF-72D9-647C2AB322BD}"/>
              </a:ext>
            </a:extLst>
          </p:cNvPr>
          <p:cNvSpPr>
            <a:spLocks noGrp="1"/>
          </p:cNvSpPr>
          <p:nvPr>
            <p:ph type="body" idx="1"/>
          </p:nvPr>
        </p:nvSpPr>
        <p:spPr>
          <a:xfrm>
            <a:off x="839788" y="1412776"/>
            <a:ext cx="10515600" cy="823912"/>
          </a:xfrm>
        </p:spPr>
        <p:txBody>
          <a:bodyPr/>
          <a:lstStyle/>
          <a:p>
            <a:pPr algn="ctr"/>
            <a:r>
              <a:rPr lang="pl-PL" dirty="0"/>
              <a:t>ograniczenia kontroli działalności gospodarczej</a:t>
            </a:r>
          </a:p>
        </p:txBody>
      </p:sp>
      <p:sp>
        <p:nvSpPr>
          <p:cNvPr id="4" name="Symbol zastępczy zawartości 3">
            <a:extLst>
              <a:ext uri="{FF2B5EF4-FFF2-40B4-BE49-F238E27FC236}">
                <a16:creationId xmlns:a16="http://schemas.microsoft.com/office/drawing/2014/main" id="{CEA1E591-DBE6-B84A-6C06-5E4CED8CC783}"/>
              </a:ext>
            </a:extLst>
          </p:cNvPr>
          <p:cNvSpPr>
            <a:spLocks noGrp="1"/>
          </p:cNvSpPr>
          <p:nvPr>
            <p:ph sz="half" idx="2"/>
          </p:nvPr>
        </p:nvSpPr>
        <p:spPr>
          <a:xfrm>
            <a:off x="839788" y="2420888"/>
            <a:ext cx="10515600" cy="2808313"/>
          </a:xfrm>
        </p:spPr>
        <p:txBody>
          <a:bodyPr/>
          <a:lstStyle/>
          <a:p>
            <a:pPr marL="171450" indent="-171450" algn="just">
              <a:lnSpc>
                <a:spcPct val="100000"/>
              </a:lnSpc>
              <a:buFont typeface="Arial" panose="020B0604020202020204" pitchFamily="34" charset="0"/>
              <a:buChar char="•"/>
            </a:pPr>
            <a:r>
              <a:rPr lang="pl-PL" sz="1300" dirty="0">
                <a:latin typeface="Montserrat" pitchFamily="2" charset="-18"/>
              </a:rPr>
              <a:t>wprowadzono szereg rozwiązań ograniczających kontrole oraz zmniejszających ich uciążliwość dla przedsiębiorców, np.:</a:t>
            </a:r>
          </a:p>
          <a:p>
            <a:pPr marL="1123940" lvl="1" indent="-285750" algn="just">
              <a:lnSpc>
                <a:spcPct val="100000"/>
              </a:lnSpc>
              <a:spcBef>
                <a:spcPts val="0"/>
              </a:spcBef>
              <a:buFont typeface="Wingdings" panose="05000000000000000000" pitchFamily="2" charset="2"/>
              <a:buChar char="ü"/>
              <a:defRPr/>
            </a:pPr>
            <a:r>
              <a:rPr lang="pl-PL" sz="1300" dirty="0">
                <a:solidFill>
                  <a:schemeClr val="accent1">
                    <a:lumMod val="50000"/>
                  </a:schemeClr>
                </a:solidFill>
                <a:effectLst/>
                <a:latin typeface="Montserrat" pitchFamily="2" charset="-18"/>
                <a:ea typeface="Calibri" panose="020F0502020204030204" pitchFamily="34" charset="0"/>
                <a:cs typeface="Times New Roman" panose="02020603050405020304" pitchFamily="18" charset="0"/>
              </a:rPr>
              <a:t>zakaz wykorzystania w dalszych postępowaniach dowodów uzyskanych z naruszeniem zasad ogólnych Prawa przedsiębiorców</a:t>
            </a:r>
          </a:p>
          <a:p>
            <a:pPr marL="1123940" lvl="1" indent="-285750" algn="just">
              <a:lnSpc>
                <a:spcPct val="100000"/>
              </a:lnSpc>
              <a:spcBef>
                <a:spcPts val="0"/>
              </a:spcBef>
              <a:buFont typeface="Wingdings" panose="05000000000000000000" pitchFamily="2" charset="2"/>
              <a:buChar char="ü"/>
              <a:defRPr/>
            </a:pPr>
            <a:r>
              <a:rPr lang="pl-PL" sz="1300" dirty="0">
                <a:solidFill>
                  <a:schemeClr val="accent1">
                    <a:lumMod val="50000"/>
                  </a:schemeClr>
                </a:solidFill>
                <a:effectLst/>
                <a:latin typeface="Montserrat" pitchFamily="2" charset="-18"/>
                <a:ea typeface="Calibri" panose="020F0502020204030204" pitchFamily="34" charset="0"/>
                <a:cs typeface="Times New Roman" panose="02020603050405020304" pitchFamily="18" charset="0"/>
              </a:rPr>
              <a:t>możliwość wniesienia sprzeciwu na naruszenie zakazu ponownej kontroli</a:t>
            </a:r>
          </a:p>
          <a:p>
            <a:pPr marL="1123940" lvl="1" indent="-285750" algn="just">
              <a:lnSpc>
                <a:spcPct val="100000"/>
              </a:lnSpc>
              <a:spcBef>
                <a:spcPts val="0"/>
              </a:spcBef>
              <a:buFont typeface="Wingdings" panose="05000000000000000000" pitchFamily="2" charset="2"/>
              <a:buChar char="ü"/>
              <a:defRPr/>
            </a:pPr>
            <a:r>
              <a:rPr lang="pl-PL" sz="1300" dirty="0">
                <a:solidFill>
                  <a:schemeClr val="accent1">
                    <a:lumMod val="50000"/>
                  </a:schemeClr>
                </a:solidFill>
                <a:effectLst/>
                <a:latin typeface="Montserrat" pitchFamily="2" charset="-18"/>
                <a:ea typeface="Calibri" panose="020F0502020204030204" pitchFamily="34" charset="0"/>
                <a:cs typeface="Times New Roman" panose="02020603050405020304" pitchFamily="18" charset="0"/>
              </a:rPr>
              <a:t>ograniczenie obowiązków związanych z książką kontroli, w szczególności poprzez zmniejszenie zakresu informacji, które muszą zostać do niej wpisane, oraz wprowadzenie jasnych zasad wnoszenia sprzeciwów i zażaleń na kontrole prowadzone z naruszeniem prawa</a:t>
            </a:r>
            <a:endParaRPr lang="pl-PL" sz="1300" dirty="0">
              <a:solidFill>
                <a:schemeClr val="accent1">
                  <a:lumMod val="50000"/>
                </a:schemeClr>
              </a:solidFill>
              <a:latin typeface="Montserrat" pitchFamily="2" charset="-18"/>
              <a:ea typeface="Calibri" panose="020F0502020204030204" pitchFamily="34" charset="0"/>
              <a:cs typeface="Times New Roman" panose="02020603050405020304" pitchFamily="18" charset="0"/>
            </a:endParaRPr>
          </a:p>
          <a:p>
            <a:pPr marL="285750" marR="1170305" indent="-285750" algn="just">
              <a:lnSpc>
                <a:spcPct val="100000"/>
              </a:lnSpc>
              <a:spcAft>
                <a:spcPts val="1000"/>
              </a:spcAft>
              <a:buFont typeface="Arial" panose="020B0604020202020204" pitchFamily="34" charset="0"/>
              <a:buChar char="•"/>
              <a:tabLst>
                <a:tab pos="450215" algn="l"/>
              </a:tabLst>
            </a:pPr>
            <a:r>
              <a:rPr lang="pl-PL" sz="1300" dirty="0">
                <a:latin typeface="Montserrat" pitchFamily="2" charset="-18"/>
                <a:ea typeface="Calibri" panose="020F0502020204030204" pitchFamily="34" charset="0"/>
                <a:cs typeface="Times New Roman" panose="02020603050405020304" pitchFamily="18" charset="0"/>
              </a:rPr>
              <a:t>p</a:t>
            </a:r>
            <a:r>
              <a:rPr lang="pl-PL" sz="1300" dirty="0">
                <a:effectLst/>
                <a:latin typeface="Montserrat" pitchFamily="2" charset="-18"/>
                <a:ea typeface="Calibri" panose="020F0502020204030204" pitchFamily="34" charset="0"/>
                <a:cs typeface="Times New Roman" panose="02020603050405020304" pitchFamily="18" charset="0"/>
              </a:rPr>
              <a:t>rzedsiębiorcy, który poniósł szkodę na skutek wykonania czynności kontrolnych z naruszeniem przepisów prawa, przysługuje odszkodowanie</a:t>
            </a:r>
          </a:p>
          <a:p>
            <a:pPr marL="285750" marR="1170305" indent="-285750" algn="just">
              <a:lnSpc>
                <a:spcPct val="100000"/>
              </a:lnSpc>
              <a:spcAft>
                <a:spcPts val="1000"/>
              </a:spcAft>
              <a:buFont typeface="Arial" panose="020B0604020202020204" pitchFamily="34" charset="0"/>
              <a:buChar char="•"/>
              <a:tabLst>
                <a:tab pos="450215" algn="l"/>
              </a:tabLst>
            </a:pPr>
            <a:r>
              <a:rPr lang="pl-PL" sz="1300" dirty="0">
                <a:latin typeface="Montserrat" pitchFamily="2" charset="-18"/>
                <a:ea typeface="Calibri" panose="020F0502020204030204" pitchFamily="34" charset="0"/>
                <a:cs typeface="Times New Roman" panose="02020603050405020304" pitchFamily="18" charset="0"/>
              </a:rPr>
              <a:t>d</a:t>
            </a:r>
            <a:r>
              <a:rPr lang="pl-PL" sz="1300" dirty="0">
                <a:effectLst/>
                <a:latin typeface="Montserrat" pitchFamily="2" charset="-18"/>
                <a:ea typeface="Calibri" panose="020F0502020204030204" pitchFamily="34" charset="0"/>
                <a:cs typeface="Times New Roman" panose="02020603050405020304" pitchFamily="18" charset="0"/>
              </a:rPr>
              <a:t>owody przeprowadzone w toku kontroli z naruszeniem przepisów, jeżeli miały istotny wpływ na wyniki kontroli, nie mogą stanowić dowodu w postępowaniu administracyjnym, podatkowym, karnym lub karnoskarbowym</a:t>
            </a:r>
          </a:p>
          <a:p>
            <a:endParaRPr lang="pl-PL" sz="1300" dirty="0">
              <a:latin typeface="Montserrat" pitchFamily="2" charset="-18"/>
            </a:endParaRPr>
          </a:p>
        </p:txBody>
      </p:sp>
    </p:spTree>
    <p:extLst>
      <p:ext uri="{BB962C8B-B14F-4D97-AF65-F5344CB8AC3E}">
        <p14:creationId xmlns:p14="http://schemas.microsoft.com/office/powerpoint/2010/main" val="391395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6612" y="1501849"/>
            <a:ext cx="10515600" cy="463871"/>
          </a:xfrm>
        </p:spPr>
        <p:txBody>
          <a:bodyPr/>
          <a:lstStyle/>
          <a:p>
            <a:pPr algn="ctr"/>
            <a:r>
              <a:rPr lang="pl-PL" dirty="0"/>
              <a:t>prawo do błędu</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8200" y="2276872"/>
            <a:ext cx="10515600" cy="3168351"/>
          </a:xfrm>
        </p:spPr>
        <p:txBody>
          <a:bodyPr/>
          <a:lstStyle/>
          <a:p>
            <a:pPr marL="285750" indent="-285750" algn="just">
              <a:lnSpc>
                <a:spcPct val="100000"/>
              </a:lnSpc>
              <a:buFont typeface="Arial" panose="020B0604020202020204" pitchFamily="34" charset="0"/>
              <a:buChar char="•"/>
            </a:pPr>
            <a:r>
              <a:rPr lang="pl-PL" sz="1400" dirty="0">
                <a:latin typeface="Montserrat" pitchFamily="2" charset="-18"/>
                <a:ea typeface="Calibri" panose="020F0502020204030204" pitchFamily="34" charset="0"/>
              </a:rPr>
              <a:t>j</a:t>
            </a:r>
            <a:r>
              <a:rPr lang="pl-PL" sz="1400" dirty="0">
                <a:effectLst/>
                <a:latin typeface="Montserrat" pitchFamily="2" charset="-18"/>
                <a:ea typeface="Calibri" panose="020F0502020204030204" pitchFamily="34" charset="0"/>
              </a:rPr>
              <a:t>ako początkujący przedsiębiorca masz prawo do popełnienia błędu, który to nie ma charakteru rażącego</a:t>
            </a:r>
          </a:p>
          <a:p>
            <a:pPr marL="285750" indent="-285750" algn="just">
              <a:lnSpc>
                <a:spcPct val="100000"/>
              </a:lnSpc>
              <a:buFont typeface="Arial" panose="020B0604020202020204" pitchFamily="34" charset="0"/>
              <a:buChar char="•"/>
            </a:pPr>
            <a:endParaRPr lang="pl-PL" sz="1400" dirty="0">
              <a:effectLst/>
              <a:latin typeface="Montserrat" pitchFamily="2" charset="-18"/>
              <a:ea typeface="Calibri" panose="020F0502020204030204" pitchFamily="34" charset="0"/>
            </a:endParaRPr>
          </a:p>
          <a:p>
            <a:pPr marL="285750" indent="-285750" algn="just">
              <a:lnSpc>
                <a:spcPct val="100000"/>
              </a:lnSpc>
              <a:buFont typeface="Arial" panose="020B0604020202020204" pitchFamily="34" charset="0"/>
              <a:buChar char="•"/>
            </a:pPr>
            <a:r>
              <a:rPr lang="pl-PL" sz="1400" dirty="0">
                <a:latin typeface="Montserrat" pitchFamily="2" charset="-18"/>
                <a:ea typeface="Calibri" panose="020F0502020204030204" pitchFamily="34" charset="0"/>
              </a:rPr>
              <a:t>r</a:t>
            </a:r>
            <a:r>
              <a:rPr lang="pl-PL" sz="1400" dirty="0">
                <a:effectLst/>
                <a:latin typeface="Montserrat" pitchFamily="2" charset="-18"/>
                <a:ea typeface="Calibri" panose="020F0502020204030204" pitchFamily="34" charset="0"/>
              </a:rPr>
              <a:t>egulacja ta będzie miała zastosowanie do przedsiębiorcy w przeciągu 12 miesięcy od dnia podjęcia przez niego działalności gospodarczej po raz pierwszy lub po upływie co najmniej 36 miesięcy od dnia ostatniego zawieszenia lub zakończenia prowadzenia działalności gospodarczej</a:t>
            </a:r>
          </a:p>
          <a:p>
            <a:pPr marL="285750" indent="-285750" algn="just">
              <a:lnSpc>
                <a:spcPct val="100000"/>
              </a:lnSpc>
              <a:buFont typeface="Arial" panose="020B0604020202020204" pitchFamily="34" charset="0"/>
              <a:buChar char="•"/>
            </a:pPr>
            <a:endParaRPr lang="pl-PL" sz="1400" dirty="0">
              <a:effectLst/>
              <a:latin typeface="Montserrat" pitchFamily="2" charset="-18"/>
              <a:ea typeface="Calibri" panose="020F0502020204030204" pitchFamily="34" charset="0"/>
            </a:endParaRPr>
          </a:p>
          <a:p>
            <a:pPr marL="285750" indent="-285750" algn="just">
              <a:lnSpc>
                <a:spcPct val="100000"/>
              </a:lnSpc>
              <a:buFont typeface="Arial" panose="020B0604020202020204" pitchFamily="34" charset="0"/>
              <a:buChar char="•"/>
            </a:pPr>
            <a:r>
              <a:rPr lang="pl-PL" sz="1400" dirty="0">
                <a:latin typeface="Montserrat" pitchFamily="2" charset="-18"/>
                <a:ea typeface="Calibri" panose="020F0502020204030204" pitchFamily="34" charset="0"/>
                <a:cs typeface="Times New Roman" panose="02020603050405020304" pitchFamily="18" charset="0"/>
              </a:rPr>
              <a:t>o</a:t>
            </a:r>
            <a:r>
              <a:rPr lang="pl-PL" sz="1400" dirty="0">
                <a:effectLst/>
                <a:latin typeface="Montserrat" pitchFamily="2" charset="-18"/>
                <a:ea typeface="Calibri" panose="020F0502020204030204" pitchFamily="34" charset="0"/>
                <a:cs typeface="Times New Roman" panose="02020603050405020304" pitchFamily="18" charset="0"/>
              </a:rPr>
              <a:t>rgan w drodze decyzji odstępuje od nałożenia lub wymierzenia administracyjnej kary pieniężnej i poprzestaje na pouczeniu</a:t>
            </a:r>
          </a:p>
          <a:p>
            <a:pPr marL="285750" indent="-285750" algn="just">
              <a:lnSpc>
                <a:spcPct val="100000"/>
              </a:lnSpc>
              <a:buFont typeface="Arial" panose="020B0604020202020204" pitchFamily="34" charset="0"/>
              <a:buChar char="•"/>
            </a:pPr>
            <a:endParaRPr lang="pl-PL" sz="1400" dirty="0">
              <a:latin typeface="Montserrat" pitchFamily="2" charset="-18"/>
              <a:ea typeface="Calibri" panose="020F0502020204030204" pitchFamily="34" charset="0"/>
              <a:cs typeface="Times New Roman" panose="02020603050405020304" pitchFamily="18" charset="0"/>
            </a:endParaRPr>
          </a:p>
          <a:p>
            <a:pPr marL="285750" indent="-285750" algn="just">
              <a:lnSpc>
                <a:spcPct val="100000"/>
              </a:lnSpc>
              <a:buFont typeface="Arial" panose="020B0604020202020204" pitchFamily="34" charset="0"/>
              <a:buChar char="•"/>
            </a:pPr>
            <a:r>
              <a:rPr lang="pl-PL" sz="1400" dirty="0">
                <a:effectLst/>
                <a:latin typeface="Montserrat" pitchFamily="2" charset="-18"/>
                <a:ea typeface="Calibri" panose="020F0502020204030204" pitchFamily="34" charset="0"/>
                <a:cs typeface="Times New Roman" panose="02020603050405020304" pitchFamily="18" charset="0"/>
              </a:rPr>
              <a:t>możliwa jest także sytuacja, w której przedsiębiorca nie będzie w ogóle podlegać karze za popełnione wykroczenie lub wykroczenie skarbowe, stanowiące stwierdzone naruszenie przepisów prawa</a:t>
            </a:r>
          </a:p>
        </p:txBody>
      </p:sp>
    </p:spTree>
    <p:extLst>
      <p:ext uri="{BB962C8B-B14F-4D97-AF65-F5344CB8AC3E}">
        <p14:creationId xmlns:p14="http://schemas.microsoft.com/office/powerpoint/2010/main" val="143547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E22276-CF72-7957-03D7-E0E1C8D50627}"/>
              </a:ext>
            </a:extLst>
          </p:cNvPr>
          <p:cNvSpPr>
            <a:spLocks noGrp="1"/>
          </p:cNvSpPr>
          <p:nvPr>
            <p:ph type="title"/>
          </p:nvPr>
        </p:nvSpPr>
        <p:spPr/>
        <p:txBody>
          <a:bodyPr/>
          <a:lstStyle/>
          <a:p>
            <a:r>
              <a:rPr lang="pl-PL" dirty="0"/>
              <a:t>Ustawa o CEIDG oraz PIP</a:t>
            </a:r>
          </a:p>
        </p:txBody>
      </p:sp>
      <p:sp>
        <p:nvSpPr>
          <p:cNvPr id="3" name="Symbol zastępczy tekstu 2">
            <a:extLst>
              <a:ext uri="{FF2B5EF4-FFF2-40B4-BE49-F238E27FC236}">
                <a16:creationId xmlns:a16="http://schemas.microsoft.com/office/drawing/2014/main" id="{BD325769-9276-1E58-A575-4AA4E70A0913}"/>
              </a:ext>
            </a:extLst>
          </p:cNvPr>
          <p:cNvSpPr>
            <a:spLocks noGrp="1"/>
          </p:cNvSpPr>
          <p:nvPr>
            <p:ph type="body" idx="1"/>
          </p:nvPr>
        </p:nvSpPr>
        <p:spPr>
          <a:xfrm>
            <a:off x="839788" y="1263796"/>
            <a:ext cx="10515600" cy="653036"/>
          </a:xfrm>
        </p:spPr>
        <p:txBody>
          <a:bodyPr/>
          <a:lstStyle/>
          <a:p>
            <a:pPr algn="ctr"/>
            <a:r>
              <a:rPr lang="pl-PL" dirty="0"/>
              <a:t>CEIDG i Punkt Informacji dla Przedsiębiorcy (online)</a:t>
            </a:r>
          </a:p>
        </p:txBody>
      </p:sp>
      <p:sp>
        <p:nvSpPr>
          <p:cNvPr id="4" name="Symbol zastępczy zawartości 3">
            <a:extLst>
              <a:ext uri="{FF2B5EF4-FFF2-40B4-BE49-F238E27FC236}">
                <a16:creationId xmlns:a16="http://schemas.microsoft.com/office/drawing/2014/main" id="{CF804583-3ADA-5B21-51D4-B9A17BFEE6A7}"/>
              </a:ext>
            </a:extLst>
          </p:cNvPr>
          <p:cNvSpPr>
            <a:spLocks noGrp="1"/>
          </p:cNvSpPr>
          <p:nvPr>
            <p:ph sz="half" idx="2"/>
          </p:nvPr>
        </p:nvSpPr>
        <p:spPr>
          <a:xfrm>
            <a:off x="479376" y="2087708"/>
            <a:ext cx="10876012" cy="3501085"/>
          </a:xfrm>
        </p:spPr>
        <p:txBody>
          <a:bodyPr/>
          <a:lstStyle/>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rozszerzenie funkcjonalności dotychczasowego Pojedynczego Punktu Kontaktowego (</a:t>
            </a:r>
            <a:r>
              <a:rPr lang="pl-PL" sz="1500" dirty="0">
                <a:cs typeface="Calibri" panose="020F0502020204030204" pitchFamily="34" charset="0"/>
                <a:hlinkClick r:id="rId2"/>
              </a:rPr>
              <a:t>www.biznes.gov.pl</a:t>
            </a:r>
            <a:r>
              <a:rPr lang="pl-PL" sz="1500" dirty="0">
                <a:cs typeface="Calibri" panose="020F0502020204030204" pitchFamily="34" charset="0"/>
              </a:rPr>
              <a:t>)</a:t>
            </a:r>
          </a:p>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poprawa efektywności Punktu, m.in. poprzez wprowadzenie możliwości udzielania odpowiedzi na pytania przedsiębiorców bezpośrednio przez Punkt na podstawie wiedzy zgromadzonej w jego zasobach informacyjnych</a:t>
            </a:r>
          </a:p>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obowiązek, by informacje udostępniane przez Punkt były przekazywane zrozumiałym językiem</a:t>
            </a:r>
          </a:p>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informowanie przedsiębiorców o istotnych dla nich wydarzeniach, terminach i obowiązkach z wykorzystaniem urządzeń umożliwiających indywidualne porozumiewanie się na odległość (np. za pośrednictwem </a:t>
            </a:r>
            <a:r>
              <a:rPr lang="pl-PL" sz="1500" dirty="0" err="1">
                <a:cs typeface="Calibri" panose="020F0502020204030204" pitchFamily="34" charset="0"/>
              </a:rPr>
              <a:t>sms-ów</a:t>
            </a:r>
            <a:r>
              <a:rPr lang="pl-PL" sz="1500" dirty="0">
                <a:cs typeface="Calibri" panose="020F0502020204030204" pitchFamily="34" charset="0"/>
              </a:rPr>
              <a:t>)</a:t>
            </a:r>
          </a:p>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udostępnianie informacji o zasadach oraz warunkach prowadzenia inspekcji i kontroli u przedsiębiorców</a:t>
            </a:r>
          </a:p>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możliwość uzyskania za pośrednictwem Punktu zaświadczenia o niezaleganiu z podatkami i składkami ZUS</a:t>
            </a:r>
          </a:p>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podział danych w CEIDG na ewidencyjne i informacyjne</a:t>
            </a:r>
          </a:p>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publikacja danych o pełnomocniku i prokurencie</a:t>
            </a:r>
          </a:p>
          <a:p>
            <a:pPr marL="552440" indent="-171450" algn="just">
              <a:lnSpc>
                <a:spcPct val="100000"/>
              </a:lnSpc>
              <a:spcBef>
                <a:spcPts val="0"/>
              </a:spcBef>
              <a:buFont typeface="Arial" panose="020B0604020202020204" pitchFamily="34" charset="0"/>
              <a:buChar char="•"/>
              <a:defRPr/>
            </a:pPr>
            <a:r>
              <a:rPr lang="pl-PL" sz="1500" dirty="0">
                <a:cs typeface="Calibri" panose="020F0502020204030204" pitchFamily="34" charset="0"/>
              </a:rPr>
              <a:t>rejestracja pracowników w zakresie ubezpieczeń   </a:t>
            </a:r>
          </a:p>
          <a:p>
            <a:pPr>
              <a:lnSpc>
                <a:spcPct val="100000"/>
              </a:lnSpc>
              <a:spcBef>
                <a:spcPts val="0"/>
              </a:spcBef>
            </a:pPr>
            <a:endParaRPr lang="pl-PL" sz="1400" dirty="0"/>
          </a:p>
        </p:txBody>
      </p:sp>
    </p:spTree>
    <p:extLst>
      <p:ext uri="{BB962C8B-B14F-4D97-AF65-F5344CB8AC3E}">
        <p14:creationId xmlns:p14="http://schemas.microsoft.com/office/powerpoint/2010/main" val="331284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C40CE8-1EB7-8E6B-7DEF-5DB0ADF6348F}"/>
              </a:ext>
            </a:extLst>
          </p:cNvPr>
          <p:cNvSpPr>
            <a:spLocks noGrp="1"/>
          </p:cNvSpPr>
          <p:nvPr>
            <p:ph type="title"/>
          </p:nvPr>
        </p:nvSpPr>
        <p:spPr>
          <a:xfrm>
            <a:off x="851179" y="5294"/>
            <a:ext cx="10515600" cy="823912"/>
          </a:xfrm>
        </p:spPr>
        <p:txBody>
          <a:bodyPr>
            <a:noAutofit/>
          </a:bodyPr>
          <a:lstStyle/>
          <a:p>
            <a:r>
              <a:rPr lang="pl-PL" sz="1800" dirty="0"/>
              <a:t>Ustawa o Rzeczniku MŚP</a:t>
            </a:r>
          </a:p>
        </p:txBody>
      </p:sp>
      <p:sp>
        <p:nvSpPr>
          <p:cNvPr id="3" name="Symbol zastępczy tekstu 2">
            <a:extLst>
              <a:ext uri="{FF2B5EF4-FFF2-40B4-BE49-F238E27FC236}">
                <a16:creationId xmlns:a16="http://schemas.microsoft.com/office/drawing/2014/main" id="{A980DCF1-6401-DC6C-9767-D02069AA2DB2}"/>
              </a:ext>
            </a:extLst>
          </p:cNvPr>
          <p:cNvSpPr>
            <a:spLocks noGrp="1"/>
          </p:cNvSpPr>
          <p:nvPr>
            <p:ph type="body" idx="1"/>
          </p:nvPr>
        </p:nvSpPr>
        <p:spPr>
          <a:xfrm>
            <a:off x="851179" y="381261"/>
            <a:ext cx="10515600" cy="576063"/>
          </a:xfrm>
        </p:spPr>
        <p:txBody>
          <a:bodyPr/>
          <a:lstStyle/>
          <a:p>
            <a:pPr algn="ctr"/>
            <a:r>
              <a:rPr lang="pl-PL" dirty="0"/>
              <a:t>Rzecznik Małych i Średnich Przedsiębiorców</a:t>
            </a:r>
          </a:p>
        </p:txBody>
      </p:sp>
      <p:sp>
        <p:nvSpPr>
          <p:cNvPr id="4" name="Symbol zastępczy zawartości 3">
            <a:extLst>
              <a:ext uri="{FF2B5EF4-FFF2-40B4-BE49-F238E27FC236}">
                <a16:creationId xmlns:a16="http://schemas.microsoft.com/office/drawing/2014/main" id="{98221E31-24DC-E0A0-485D-C5CD0FB32DC4}"/>
              </a:ext>
            </a:extLst>
          </p:cNvPr>
          <p:cNvSpPr>
            <a:spLocks noGrp="1"/>
          </p:cNvSpPr>
          <p:nvPr>
            <p:ph sz="half" idx="2"/>
          </p:nvPr>
        </p:nvSpPr>
        <p:spPr>
          <a:xfrm>
            <a:off x="851179" y="1037363"/>
            <a:ext cx="10515600" cy="3784599"/>
          </a:xfrm>
        </p:spPr>
        <p:txBody>
          <a:bodyPr/>
          <a:lstStyle/>
          <a:p>
            <a:pPr marL="171450" indent="-171450" algn="just">
              <a:lnSpc>
                <a:spcPct val="100000"/>
              </a:lnSpc>
              <a:spcBef>
                <a:spcPts val="0"/>
              </a:spcBef>
              <a:buFont typeface="Arial" panose="020B0604020202020204" pitchFamily="34" charset="0"/>
              <a:buChar char="•"/>
              <a:defRPr/>
            </a:pPr>
            <a:r>
              <a:rPr lang="pl-PL" sz="1300" dirty="0"/>
              <a:t>instytucjonalny gwarant realnego wdrożenia zasad Konstytucji Biznesu</a:t>
            </a:r>
          </a:p>
          <a:p>
            <a:pPr marL="171450" indent="-171450" algn="just">
              <a:lnSpc>
                <a:spcPct val="100000"/>
              </a:lnSpc>
              <a:spcBef>
                <a:spcPts val="0"/>
              </a:spcBef>
              <a:buFont typeface="Arial" panose="020B0604020202020204" pitchFamily="34" charset="0"/>
              <a:buChar char="•"/>
              <a:defRPr/>
            </a:pPr>
            <a:r>
              <a:rPr lang="pl-PL" sz="1300" dirty="0"/>
              <a:t>organ wyspecjalizowany w działalności interwencyjnej na rzecz ochrony praw mikro-, małych i średnich przedsiębiorców</a:t>
            </a:r>
          </a:p>
          <a:p>
            <a:pPr marL="171450" indent="-171450" algn="just">
              <a:lnSpc>
                <a:spcPct val="100000"/>
              </a:lnSpc>
              <a:spcBef>
                <a:spcPts val="0"/>
              </a:spcBef>
              <a:buFont typeface="Arial" panose="020B0604020202020204" pitchFamily="34" charset="0"/>
              <a:buChar char="•"/>
              <a:defRPr/>
            </a:pPr>
            <a:r>
              <a:rPr lang="pl-PL" sz="1300" dirty="0"/>
              <a:t>do jego zadań i uprawnień należy np.:</a:t>
            </a:r>
          </a:p>
          <a:p>
            <a:pPr marL="628650" lvl="1" indent="-171450" algn="just">
              <a:lnSpc>
                <a:spcPct val="100000"/>
              </a:lnSpc>
              <a:spcBef>
                <a:spcPts val="0"/>
              </a:spcBef>
              <a:buFont typeface="Wingdings" panose="05000000000000000000" pitchFamily="2" charset="2"/>
              <a:buChar char="ü"/>
              <a:defRPr/>
            </a:pPr>
            <a:r>
              <a:rPr lang="pl-PL" sz="1300" dirty="0">
                <a:solidFill>
                  <a:schemeClr val="accent1">
                    <a:lumMod val="50000"/>
                  </a:schemeClr>
                </a:solidFill>
              </a:rPr>
              <a:t>występowanie do właściwych organów, organizacji lub instytucji publicznych z ocenami i wnioskami o podjęcie działań zmierzających do zapewnienia skutecznej ochrony praw przedsiębiorców oraz usprawnienia trybu załatwiania spraw w tym zakresie</a:t>
            </a:r>
          </a:p>
          <a:p>
            <a:pPr marL="628650" lvl="1" indent="-171450" algn="just">
              <a:lnSpc>
                <a:spcPct val="100000"/>
              </a:lnSpc>
              <a:spcBef>
                <a:spcPts val="0"/>
              </a:spcBef>
              <a:buFont typeface="Wingdings" panose="05000000000000000000" pitchFamily="2" charset="2"/>
              <a:buChar char="ü"/>
              <a:defRPr/>
            </a:pPr>
            <a:r>
              <a:rPr lang="pl-PL" sz="1300" dirty="0">
                <a:solidFill>
                  <a:schemeClr val="accent1">
                    <a:lumMod val="50000"/>
                  </a:schemeClr>
                </a:solidFill>
              </a:rPr>
              <a:t>występowanie z wnioskiem o dokonanie OSR ex-post aktów normatywnych</a:t>
            </a:r>
          </a:p>
          <a:p>
            <a:pPr marL="628650" lvl="1" indent="-171450" algn="just">
              <a:lnSpc>
                <a:spcPct val="100000"/>
              </a:lnSpc>
              <a:spcBef>
                <a:spcPts val="0"/>
              </a:spcBef>
              <a:buFont typeface="Wingdings" panose="05000000000000000000" pitchFamily="2" charset="2"/>
              <a:buChar char="ü"/>
              <a:defRPr/>
            </a:pPr>
            <a:r>
              <a:rPr lang="pl-PL" sz="1300" dirty="0">
                <a:solidFill>
                  <a:schemeClr val="accent1">
                    <a:lumMod val="50000"/>
                  </a:schemeClr>
                </a:solidFill>
              </a:rPr>
              <a:t>występowanie ze skargą nadzwyczajną do Sądu Najwyższego</a:t>
            </a:r>
          </a:p>
          <a:p>
            <a:pPr marL="937177" indent="-457189" algn="just">
              <a:lnSpc>
                <a:spcPct val="100000"/>
              </a:lnSpc>
              <a:spcBef>
                <a:spcPts val="0"/>
              </a:spcBef>
              <a:buFont typeface="Wingdings" panose="05000000000000000000" pitchFamily="2" charset="2"/>
              <a:buChar char="ü"/>
              <a:defRPr/>
            </a:pPr>
            <a:endParaRPr lang="pl-PL" dirty="0"/>
          </a:p>
          <a:p>
            <a:pPr>
              <a:lnSpc>
                <a:spcPct val="100000"/>
              </a:lnSpc>
              <a:spcBef>
                <a:spcPts val="0"/>
              </a:spcBef>
              <a:defRPr/>
            </a:pPr>
            <a:endParaRPr lang="pl-PL" dirty="0"/>
          </a:p>
          <a:p>
            <a:pPr>
              <a:lnSpc>
                <a:spcPct val="100000"/>
              </a:lnSpc>
              <a:spcBef>
                <a:spcPts val="0"/>
              </a:spcBef>
            </a:pPr>
            <a:endParaRPr lang="pl-PL" dirty="0"/>
          </a:p>
        </p:txBody>
      </p:sp>
      <p:sp>
        <p:nvSpPr>
          <p:cNvPr id="6" name="pole tekstowe 5">
            <a:extLst>
              <a:ext uri="{FF2B5EF4-FFF2-40B4-BE49-F238E27FC236}">
                <a16:creationId xmlns:a16="http://schemas.microsoft.com/office/drawing/2014/main" id="{7FEFF3A0-BA47-E9ED-717B-0A07FF433D3F}"/>
              </a:ext>
            </a:extLst>
          </p:cNvPr>
          <p:cNvSpPr txBox="1"/>
          <p:nvPr/>
        </p:nvSpPr>
        <p:spPr>
          <a:xfrm>
            <a:off x="839332" y="2759431"/>
            <a:ext cx="10080748" cy="646331"/>
          </a:xfrm>
          <a:prstGeom prst="rect">
            <a:avLst/>
          </a:prstGeom>
          <a:noFill/>
        </p:spPr>
        <p:txBody>
          <a:bodyPr wrap="square">
            <a:spAutoFit/>
          </a:bodyPr>
          <a:lstStyle/>
          <a:p>
            <a:r>
              <a:rPr kumimoji="0" lang="pl-PL" altLang="pl-PL" b="1" i="0" u="none" strike="noStrike" kern="1200" cap="none" spc="0" normalizeH="0" baseline="0" noProof="0" dirty="0">
                <a:ln>
                  <a:noFill/>
                </a:ln>
                <a:solidFill>
                  <a:srgbClr val="628EC5"/>
                </a:solidFill>
                <a:effectLst/>
                <a:uLnTx/>
                <a:uFillTx/>
                <a:latin typeface="Montserrat" pitchFamily="2" charset="0"/>
                <a:ea typeface="+mj-ea"/>
                <a:cs typeface="+mj-cs"/>
              </a:rPr>
              <a:t>Ustawa o zasadach uczestnictwa przedsiębiorców zagranicznych i innych osób zagranicznych w obrocie gospodarczym na terytorium RP</a:t>
            </a:r>
            <a:endParaRPr lang="pl-PL" dirty="0"/>
          </a:p>
        </p:txBody>
      </p:sp>
      <p:sp>
        <p:nvSpPr>
          <p:cNvPr id="8" name="pole tekstowe 7">
            <a:extLst>
              <a:ext uri="{FF2B5EF4-FFF2-40B4-BE49-F238E27FC236}">
                <a16:creationId xmlns:a16="http://schemas.microsoft.com/office/drawing/2014/main" id="{6EAEBF98-1895-B046-C2F5-405E8FA6EB85}"/>
              </a:ext>
            </a:extLst>
          </p:cNvPr>
          <p:cNvSpPr txBox="1"/>
          <p:nvPr/>
        </p:nvSpPr>
        <p:spPr>
          <a:xfrm>
            <a:off x="474432" y="3482932"/>
            <a:ext cx="10887404" cy="1692771"/>
          </a:xfrm>
          <a:prstGeom prst="rect">
            <a:avLst/>
          </a:prstGeom>
          <a:noFill/>
        </p:spPr>
        <p:txBody>
          <a:bodyPr wrap="square">
            <a:spAutoFit/>
          </a:bodyPr>
          <a:lstStyle/>
          <a:p>
            <a:pPr marL="55244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300" b="0" i="0" u="none" strike="noStrike" kern="1200" cap="none" spc="0" normalizeH="0" baseline="0" noProof="0" dirty="0">
                <a:ln>
                  <a:noFill/>
                </a:ln>
                <a:solidFill>
                  <a:srgbClr val="191515"/>
                </a:solidFill>
                <a:effectLst/>
                <a:uLnTx/>
                <a:uFillTx/>
                <a:latin typeface="Montserrat" pitchFamily="2" charset="0"/>
                <a:ea typeface="+mn-ea"/>
                <a:cs typeface="Calibri" panose="020F0502020204030204" pitchFamily="34" charset="0"/>
              </a:rPr>
              <a:t>osobna ustawa regulująca kompleksowo zasady i formy uczestnictwa przedsiębiorców zagranicznych w obrocie gospodarczym na terytorium RP</a:t>
            </a:r>
          </a:p>
          <a:p>
            <a:pPr marL="55244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300" b="0" i="0" u="none" strike="noStrike" kern="1200" cap="none" spc="0" normalizeH="0" baseline="0" noProof="0" dirty="0">
                <a:ln>
                  <a:noFill/>
                </a:ln>
                <a:solidFill>
                  <a:srgbClr val="191515"/>
                </a:solidFill>
                <a:effectLst/>
                <a:uLnTx/>
                <a:uFillTx/>
                <a:latin typeface="Montserrat" pitchFamily="2" charset="0"/>
                <a:ea typeface="+mn-ea"/>
                <a:cs typeface="Calibri" panose="020F0502020204030204" pitchFamily="34" charset="0"/>
              </a:rPr>
              <a:t>reguluje m.in. zasady:</a:t>
            </a:r>
          </a:p>
          <a:p>
            <a:pPr marL="1009640" lvl="1" indent="-171450" algn="just">
              <a:buFont typeface="Wingdings" panose="05000000000000000000" pitchFamily="2" charset="2"/>
              <a:buChar char="ü"/>
              <a:defRPr/>
            </a:pPr>
            <a:r>
              <a:rPr kumimoji="0" lang="pl-PL" sz="1300" b="0" i="0" u="none" strike="noStrike" kern="1200" cap="none" spc="0" normalizeH="0" baseline="0" noProof="0" dirty="0">
                <a:ln>
                  <a:noFill/>
                </a:ln>
                <a:solidFill>
                  <a:srgbClr val="0C507A"/>
                </a:solidFill>
                <a:effectLst/>
                <a:uLnTx/>
                <a:uFillTx/>
                <a:latin typeface="Montserrat" pitchFamily="2" charset="0"/>
                <a:ea typeface="+mn-ea"/>
                <a:cs typeface="Calibri" panose="020F0502020204030204" pitchFamily="34" charset="0"/>
              </a:rPr>
              <a:t>podejmowania działalności gospodarczej przez cudzoziemców mieszkających w Polsce</a:t>
            </a:r>
          </a:p>
          <a:p>
            <a:pPr marL="1009640" lvl="1" indent="-171450" algn="just">
              <a:buFont typeface="Wingdings" panose="05000000000000000000" pitchFamily="2" charset="2"/>
              <a:buChar char="ü"/>
              <a:defRPr/>
            </a:pPr>
            <a:r>
              <a:rPr kumimoji="0" lang="pl-PL" sz="1300" b="0" i="0" u="none" strike="noStrike" kern="1200" cap="none" spc="0" normalizeH="0" baseline="0" noProof="0" dirty="0">
                <a:ln>
                  <a:noFill/>
                </a:ln>
                <a:solidFill>
                  <a:srgbClr val="0C507A"/>
                </a:solidFill>
                <a:effectLst/>
                <a:uLnTx/>
                <a:uFillTx/>
                <a:latin typeface="Montserrat" pitchFamily="2" charset="0"/>
                <a:ea typeface="+mn-ea"/>
                <a:cs typeface="Calibri" panose="020F0502020204030204" pitchFamily="34" charset="0"/>
              </a:rPr>
              <a:t>wykonywania działalności gospodarczej na terytorium RP przez zagraniczne osoby fizyczne i prawne</a:t>
            </a:r>
          </a:p>
          <a:p>
            <a:pPr marL="1009640" lvl="1" indent="-171450" algn="just">
              <a:buFont typeface="Wingdings" panose="05000000000000000000" pitchFamily="2" charset="2"/>
              <a:buChar char="ü"/>
              <a:defRPr/>
            </a:pPr>
            <a:r>
              <a:rPr kumimoji="0" lang="pl-PL" sz="1300" b="0" i="0" u="none" strike="noStrike" kern="1200" cap="none" spc="0" normalizeH="0" baseline="0" noProof="0" dirty="0">
                <a:ln>
                  <a:noFill/>
                </a:ln>
                <a:solidFill>
                  <a:srgbClr val="0C507A"/>
                </a:solidFill>
                <a:effectLst/>
                <a:uLnTx/>
                <a:uFillTx/>
                <a:latin typeface="Montserrat" pitchFamily="2" charset="0"/>
                <a:ea typeface="+mn-ea"/>
                <a:cs typeface="Calibri" panose="020F0502020204030204" pitchFamily="34" charset="0"/>
              </a:rPr>
              <a:t>działania oddziałów przedsiębiorców zagranicznych</a:t>
            </a:r>
          </a:p>
          <a:p>
            <a:pPr marL="1009640" lvl="1" indent="-171450" algn="just">
              <a:buFont typeface="Wingdings" panose="05000000000000000000" pitchFamily="2" charset="2"/>
              <a:buChar char="ü"/>
              <a:defRPr/>
            </a:pPr>
            <a:r>
              <a:rPr kumimoji="0" lang="pl-PL" sz="1300" b="0" i="0" u="none" strike="noStrike" kern="1200" cap="none" spc="0" normalizeH="0" baseline="0" noProof="0" dirty="0">
                <a:ln>
                  <a:noFill/>
                </a:ln>
                <a:solidFill>
                  <a:srgbClr val="0C507A"/>
                </a:solidFill>
                <a:effectLst/>
                <a:uLnTx/>
                <a:uFillTx/>
                <a:latin typeface="Montserrat" pitchFamily="2" charset="0"/>
                <a:ea typeface="+mn-ea"/>
                <a:cs typeface="Calibri" panose="020F0502020204030204" pitchFamily="34" charset="0"/>
              </a:rPr>
              <a:t>transgranicznej działalności usługowej</a:t>
            </a:r>
          </a:p>
          <a:p>
            <a:pPr marL="1009640" lvl="1" indent="-171450" algn="just">
              <a:buFont typeface="Wingdings" panose="05000000000000000000" pitchFamily="2" charset="2"/>
              <a:buChar char="ü"/>
              <a:defRPr/>
            </a:pPr>
            <a:r>
              <a:rPr kumimoji="0" lang="pl-PL" sz="1300" b="0" i="0" u="none" strike="noStrike" kern="1200" cap="none" spc="0" normalizeH="0" baseline="0" noProof="0" dirty="0">
                <a:ln>
                  <a:noFill/>
                </a:ln>
                <a:solidFill>
                  <a:srgbClr val="0C507A"/>
                </a:solidFill>
                <a:effectLst/>
                <a:uLnTx/>
                <a:uFillTx/>
                <a:latin typeface="Montserrat" pitchFamily="2" charset="0"/>
                <a:ea typeface="+mn-ea"/>
                <a:cs typeface="Calibri" panose="020F0502020204030204" pitchFamily="34" charset="0"/>
              </a:rPr>
              <a:t>współpracy międzynarodowej w zakresie świadczenia usług</a:t>
            </a:r>
          </a:p>
        </p:txBody>
      </p:sp>
    </p:spTree>
    <p:extLst>
      <p:ext uri="{BB962C8B-B14F-4D97-AF65-F5344CB8AC3E}">
        <p14:creationId xmlns:p14="http://schemas.microsoft.com/office/powerpoint/2010/main" val="216797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357FEAA-B475-A61F-6646-491E58CC9981}"/>
              </a:ext>
            </a:extLst>
          </p:cNvPr>
          <p:cNvSpPr>
            <a:spLocks noGrp="1"/>
          </p:cNvSpPr>
          <p:nvPr>
            <p:ph type="title"/>
          </p:nvPr>
        </p:nvSpPr>
        <p:spPr>
          <a:xfrm>
            <a:off x="838200" y="1180693"/>
            <a:ext cx="8354144" cy="1325563"/>
          </a:xfrm>
        </p:spPr>
        <p:txBody>
          <a:bodyPr anchor="b">
            <a:normAutofit/>
          </a:bodyPr>
          <a:lstStyle/>
          <a:p>
            <a:r>
              <a:rPr lang="pl-PL" altLang="pl-PL" dirty="0"/>
              <a:t>Wejście w życie pakietu „Konstytucji Biznesu”</a:t>
            </a:r>
            <a:endParaRPr lang="pl-PL" dirty="0"/>
          </a:p>
        </p:txBody>
      </p:sp>
      <p:graphicFrame>
        <p:nvGraphicFramePr>
          <p:cNvPr id="8" name="Symbol zastępczy zawartości 5">
            <a:extLst>
              <a:ext uri="{FF2B5EF4-FFF2-40B4-BE49-F238E27FC236}">
                <a16:creationId xmlns:a16="http://schemas.microsoft.com/office/drawing/2014/main" id="{7B12FD84-C64A-ECD1-4800-64241DE5F5AB}"/>
              </a:ext>
            </a:extLst>
          </p:cNvPr>
          <p:cNvGraphicFramePr>
            <a:graphicFrameLocks noGrp="1"/>
          </p:cNvGraphicFramePr>
          <p:nvPr>
            <p:ph sz="half" idx="2"/>
            <p:extLst>
              <p:ext uri="{D42A27DB-BD31-4B8C-83A1-F6EECF244321}">
                <p14:modId xmlns:p14="http://schemas.microsoft.com/office/powerpoint/2010/main" val="1247073803"/>
              </p:ext>
            </p:extLst>
          </p:nvPr>
        </p:nvGraphicFramePr>
        <p:xfrm>
          <a:off x="838200" y="2667374"/>
          <a:ext cx="8354144" cy="3296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662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529D39-5509-8443-A307-18076D9F0AB1}"/>
              </a:ext>
            </a:extLst>
          </p:cNvPr>
          <p:cNvSpPr>
            <a:spLocks noGrp="1"/>
          </p:cNvSpPr>
          <p:nvPr>
            <p:ph type="ctrTitle"/>
          </p:nvPr>
        </p:nvSpPr>
        <p:spPr>
          <a:xfrm>
            <a:off x="1676813" y="2774601"/>
            <a:ext cx="9144000" cy="1518290"/>
          </a:xfrm>
        </p:spPr>
        <p:txBody>
          <a:bodyPr anchor="t">
            <a:normAutofit/>
          </a:bodyPr>
          <a:lstStyle/>
          <a:p>
            <a:r>
              <a:rPr lang="pl-PL" dirty="0"/>
              <a:t>Dziękujemy!</a:t>
            </a:r>
          </a:p>
        </p:txBody>
      </p:sp>
    </p:spTree>
    <p:extLst>
      <p:ext uri="{BB962C8B-B14F-4D97-AF65-F5344CB8AC3E}">
        <p14:creationId xmlns:p14="http://schemas.microsoft.com/office/powerpoint/2010/main" val="60727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D2DF4A-B194-8C41-4CE0-3DFC127CFD37}"/>
              </a:ext>
            </a:extLst>
          </p:cNvPr>
          <p:cNvSpPr>
            <a:spLocks noGrp="1"/>
          </p:cNvSpPr>
          <p:nvPr>
            <p:ph type="title"/>
          </p:nvPr>
        </p:nvSpPr>
        <p:spPr>
          <a:xfrm>
            <a:off x="838200" y="1206874"/>
            <a:ext cx="8354144" cy="1325563"/>
          </a:xfrm>
        </p:spPr>
        <p:txBody>
          <a:bodyPr anchor="b">
            <a:normAutofit/>
          </a:bodyPr>
          <a:lstStyle/>
          <a:p>
            <a:r>
              <a:rPr lang="pl-PL" dirty="0"/>
              <a:t>Zasadnicze elementy „Konstytucji Biznesu”</a:t>
            </a:r>
          </a:p>
        </p:txBody>
      </p:sp>
      <p:graphicFrame>
        <p:nvGraphicFramePr>
          <p:cNvPr id="5" name="Symbol zastępczy zawartości 2">
            <a:extLst>
              <a:ext uri="{FF2B5EF4-FFF2-40B4-BE49-F238E27FC236}">
                <a16:creationId xmlns:a16="http://schemas.microsoft.com/office/drawing/2014/main" id="{F3FA56F3-85C6-19FA-D864-FC0546C8CFB2}"/>
              </a:ext>
            </a:extLst>
          </p:cNvPr>
          <p:cNvGraphicFramePr>
            <a:graphicFrameLocks noGrp="1"/>
          </p:cNvGraphicFramePr>
          <p:nvPr>
            <p:ph sz="half" idx="2"/>
            <p:extLst>
              <p:ext uri="{D42A27DB-BD31-4B8C-83A1-F6EECF244321}">
                <p14:modId xmlns:p14="http://schemas.microsoft.com/office/powerpoint/2010/main" val="1062056847"/>
              </p:ext>
            </p:extLst>
          </p:nvPr>
        </p:nvGraphicFramePr>
        <p:xfrm>
          <a:off x="838200" y="2667374"/>
          <a:ext cx="8354144" cy="3296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644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9788" y="1308945"/>
            <a:ext cx="10515600" cy="463871"/>
          </a:xfrm>
        </p:spPr>
        <p:txBody>
          <a:bodyPr/>
          <a:lstStyle/>
          <a:p>
            <a:pPr algn="ctr"/>
            <a:r>
              <a:rPr lang="pl-PL" sz="1800" dirty="0"/>
              <a:t>ustawa Prawo przedsiębiorców </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9788" y="1988840"/>
            <a:ext cx="10515600" cy="3456384"/>
          </a:xfrm>
        </p:spPr>
        <p:txBody>
          <a:bodyPr/>
          <a:lstStyle/>
          <a:p>
            <a:pPr marL="342900" indent="-342900">
              <a:lnSpc>
                <a:spcPct val="100000"/>
              </a:lnSpc>
              <a:buFont typeface="Arial" panose="020B0604020202020204" pitchFamily="34" charset="0"/>
              <a:buChar char="•"/>
              <a:defRPr/>
            </a:pPr>
            <a:r>
              <a:rPr lang="pl-PL" sz="1600" b="1" dirty="0">
                <a:cs typeface="Calibri" panose="020F0502020204030204" pitchFamily="34" charset="0"/>
              </a:rPr>
              <a:t>prosty, przejrzysty centralny akt prawa gospodarczego</a:t>
            </a:r>
          </a:p>
          <a:p>
            <a:pPr marL="342900" indent="-342900">
              <a:lnSpc>
                <a:spcPct val="100000"/>
              </a:lnSpc>
              <a:buFont typeface="Arial" panose="020B0604020202020204" pitchFamily="34" charset="0"/>
              <a:buChar char="•"/>
              <a:defRPr/>
            </a:pPr>
            <a:r>
              <a:rPr lang="pl-PL" sz="1600" dirty="0">
                <a:cs typeface="Calibri" panose="020F0502020204030204" pitchFamily="34" charset="0"/>
              </a:rPr>
              <a:t>zastąpił nowelizowaną ok. 90 razy, nieczytelną, przeregulowaną i często w praktyce ignorowaną ustawę z 2004 r. o swobodzie działalności gospodarczej</a:t>
            </a:r>
          </a:p>
          <a:p>
            <a:pPr marL="342900" indent="-342900">
              <a:lnSpc>
                <a:spcPct val="100000"/>
              </a:lnSpc>
              <a:buFont typeface="Arial" panose="020B0604020202020204" pitchFamily="34" charset="0"/>
              <a:buChar char="•"/>
              <a:defRPr/>
            </a:pPr>
            <a:r>
              <a:rPr lang="pl-PL" sz="1600" dirty="0">
                <a:cs typeface="Calibri" panose="020F0502020204030204" pitchFamily="34" charset="0"/>
              </a:rPr>
              <a:t>ustawa </a:t>
            </a:r>
            <a:r>
              <a:rPr lang="pl-PL" sz="1600" b="1" i="1" dirty="0">
                <a:cs typeface="Calibri" panose="020F0502020204030204" pitchFamily="34" charset="0"/>
              </a:rPr>
              <a:t>Prawo przedsiębiorców</a:t>
            </a:r>
            <a:r>
              <a:rPr lang="pl-PL" sz="1600" dirty="0">
                <a:cs typeface="Calibri" panose="020F0502020204030204" pitchFamily="34" charset="0"/>
              </a:rPr>
              <a:t>:</a:t>
            </a:r>
          </a:p>
          <a:p>
            <a:pPr marL="950369" lvl="1" indent="-342900">
              <a:lnSpc>
                <a:spcPct val="100000"/>
              </a:lnSpc>
              <a:buFont typeface="Wingdings" panose="05000000000000000000" pitchFamily="2" charset="2"/>
              <a:buChar char="ü"/>
              <a:defRPr/>
            </a:pPr>
            <a:r>
              <a:rPr lang="pl-PL" sz="1600" dirty="0">
                <a:solidFill>
                  <a:srgbClr val="0C507A"/>
                </a:solidFill>
                <a:cs typeface="Calibri" panose="020F0502020204030204" pitchFamily="34" charset="0"/>
              </a:rPr>
              <a:t>w sposób systemowy, jasno i zwięźle określa fundamenty ustroju gospodarczego RP w duchu wolności działalności gospodarczej</a:t>
            </a:r>
          </a:p>
          <a:p>
            <a:pPr marL="988459" lvl="1" indent="-380990">
              <a:lnSpc>
                <a:spcPct val="100000"/>
              </a:lnSpc>
              <a:buFont typeface="Wingdings" panose="05000000000000000000" pitchFamily="2" charset="2"/>
              <a:buChar char="ü"/>
              <a:defRPr/>
            </a:pPr>
            <a:r>
              <a:rPr lang="pl-PL" sz="1600" dirty="0">
                <a:solidFill>
                  <a:srgbClr val="0C507A"/>
                </a:solidFill>
                <a:cs typeface="Calibri" panose="020F0502020204030204" pitchFamily="34" charset="0"/>
              </a:rPr>
              <a:t>pozwala przedsiębiorcom zorientować się w podstawowych zasadach prowadzenia biznesu w Polsce</a:t>
            </a:r>
          </a:p>
          <a:p>
            <a:pPr marL="988459" lvl="1" indent="-380990">
              <a:lnSpc>
                <a:spcPct val="100000"/>
              </a:lnSpc>
              <a:buFont typeface="Wingdings" panose="05000000000000000000" pitchFamily="2" charset="2"/>
              <a:buChar char="ü"/>
              <a:defRPr/>
            </a:pPr>
            <a:r>
              <a:rPr lang="pl-PL" sz="1600" dirty="0">
                <a:solidFill>
                  <a:srgbClr val="0C507A"/>
                </a:solidFill>
                <a:cs typeface="Calibri" panose="020F0502020204030204" pitchFamily="34" charset="0"/>
              </a:rPr>
              <a:t>w sposób przekrojowy wpływa na praktykę stosowania prawa gospodarczego, oddziałując na wszystkie rodzaje postępowań wobec przedsiębiorców</a:t>
            </a:r>
          </a:p>
          <a:p>
            <a:pPr marL="988459" lvl="1" indent="-380990">
              <a:lnSpc>
                <a:spcPct val="100000"/>
              </a:lnSpc>
              <a:buFont typeface="Wingdings" panose="05000000000000000000" pitchFamily="2" charset="2"/>
              <a:buChar char="ü"/>
              <a:defRPr/>
            </a:pPr>
            <a:r>
              <a:rPr lang="pl-PL" sz="1600" dirty="0">
                <a:solidFill>
                  <a:srgbClr val="0C507A"/>
                </a:solidFill>
                <a:cs typeface="Calibri" panose="020F0502020204030204" pitchFamily="34" charset="0"/>
              </a:rPr>
              <a:t>określa fundamentalne zasady tworzenia nowych aktów prawa gospodarczego</a:t>
            </a:r>
          </a:p>
          <a:p>
            <a:endParaRPr lang="pl-PL" sz="1800" dirty="0"/>
          </a:p>
        </p:txBody>
      </p:sp>
    </p:spTree>
    <p:extLst>
      <p:ext uri="{BB962C8B-B14F-4D97-AF65-F5344CB8AC3E}">
        <p14:creationId xmlns:p14="http://schemas.microsoft.com/office/powerpoint/2010/main" val="3002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9788" y="1308945"/>
            <a:ext cx="10515600" cy="463871"/>
          </a:xfrm>
        </p:spPr>
        <p:txBody>
          <a:bodyPr/>
          <a:lstStyle/>
          <a:p>
            <a:pPr algn="ctr"/>
            <a:r>
              <a:rPr lang="pl-PL" sz="1800" dirty="0"/>
              <a:t>katalog zasad ogólnych Konstytucji Biznesu</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9788" y="1988840"/>
            <a:ext cx="10515600" cy="3312368"/>
          </a:xfrm>
        </p:spPr>
        <p:txBody>
          <a:bodyPr/>
          <a:lstStyle/>
          <a:p>
            <a:pPr marL="285750" indent="-285750" algn="just">
              <a:lnSpc>
                <a:spcPct val="100000"/>
              </a:lnSpc>
              <a:spcBef>
                <a:spcPts val="0"/>
              </a:spcBef>
              <a:buFont typeface="Arial" panose="020B0604020202020204" pitchFamily="34" charset="0"/>
              <a:buChar char="•"/>
              <a:defRPr/>
            </a:pPr>
            <a:r>
              <a:rPr lang="pl-PL" sz="1600" dirty="0">
                <a:cs typeface="Calibri" panose="020F0502020204030204" pitchFamily="34" charset="0"/>
              </a:rPr>
              <a:t>konkretyzując zasady Konstytucji RP wyznaczają one fundamenty relacji pomiędzy przedsiębiorcami a organami władzy publicznej</a:t>
            </a:r>
          </a:p>
          <a:p>
            <a:pPr marL="285750" indent="-285750" algn="just">
              <a:lnSpc>
                <a:spcPct val="100000"/>
              </a:lnSpc>
              <a:spcBef>
                <a:spcPts val="0"/>
              </a:spcBef>
              <a:buFont typeface="Arial" panose="020B0604020202020204" pitchFamily="34" charset="0"/>
              <a:buChar char="•"/>
              <a:defRPr/>
            </a:pPr>
            <a:endParaRPr lang="pl-PL" sz="1600" dirty="0">
              <a:cs typeface="Calibri" panose="020F0502020204030204" pitchFamily="34" charset="0"/>
            </a:endParaRPr>
          </a:p>
          <a:p>
            <a:pPr marL="285750" indent="-285750" algn="just">
              <a:lnSpc>
                <a:spcPct val="100000"/>
              </a:lnSpc>
              <a:spcBef>
                <a:spcPts val="0"/>
              </a:spcBef>
              <a:buFont typeface="Arial" panose="020B0604020202020204" pitchFamily="34" charset="0"/>
              <a:buChar char="•"/>
              <a:defRPr/>
            </a:pPr>
            <a:r>
              <a:rPr lang="pl-PL" sz="1600" dirty="0">
                <a:cs typeface="Calibri" panose="020F0502020204030204" pitchFamily="34" charset="0"/>
              </a:rPr>
              <a:t>oddziałują horyzontalnie na wszystkie rodzaje postępowań wobec przedsiębiorców, w tym kontrole i postępowania podatkowe</a:t>
            </a:r>
          </a:p>
          <a:p>
            <a:pPr marL="285750" indent="-285750" algn="just">
              <a:lnSpc>
                <a:spcPct val="100000"/>
              </a:lnSpc>
              <a:spcBef>
                <a:spcPts val="0"/>
              </a:spcBef>
              <a:buFont typeface="Arial" panose="020B0604020202020204" pitchFamily="34" charset="0"/>
              <a:buChar char="•"/>
              <a:defRPr/>
            </a:pPr>
            <a:endParaRPr lang="pl-PL" sz="1600" dirty="0">
              <a:cs typeface="Calibri" panose="020F0502020204030204" pitchFamily="34" charset="0"/>
            </a:endParaRPr>
          </a:p>
          <a:p>
            <a:pPr marL="285750" indent="-285750" algn="just">
              <a:lnSpc>
                <a:spcPct val="100000"/>
              </a:lnSpc>
              <a:spcBef>
                <a:spcPts val="0"/>
              </a:spcBef>
              <a:buFont typeface="Arial" panose="020B0604020202020204" pitchFamily="34" charset="0"/>
              <a:buChar char="•"/>
              <a:defRPr/>
            </a:pPr>
            <a:r>
              <a:rPr lang="pl-PL" sz="1600" dirty="0">
                <a:cs typeface="Calibri" panose="020F0502020204030204" pitchFamily="34" charset="0"/>
              </a:rPr>
              <a:t>dzięki ich wyrażeniu wprost w ustawie mają bezpośredni wpływ na praktykę działania organów władzy publicznej – są stosowane przy wydawaniu decyzji administracyjnych i prowadzeniu kontroli</a:t>
            </a:r>
          </a:p>
          <a:p>
            <a:pPr marL="285750" indent="-285750" algn="just">
              <a:lnSpc>
                <a:spcPct val="100000"/>
              </a:lnSpc>
              <a:spcBef>
                <a:spcPts val="0"/>
              </a:spcBef>
              <a:buFont typeface="Arial" panose="020B0604020202020204" pitchFamily="34" charset="0"/>
              <a:buChar char="•"/>
              <a:defRPr/>
            </a:pPr>
            <a:endParaRPr lang="pl-PL" sz="1600" dirty="0">
              <a:cs typeface="Calibri" panose="020F0502020204030204" pitchFamily="34" charset="0"/>
            </a:endParaRPr>
          </a:p>
          <a:p>
            <a:pPr marL="285750" indent="-285750" algn="just">
              <a:lnSpc>
                <a:spcPct val="100000"/>
              </a:lnSpc>
              <a:spcBef>
                <a:spcPts val="0"/>
              </a:spcBef>
              <a:buFont typeface="Arial" panose="020B0604020202020204" pitchFamily="34" charset="0"/>
              <a:buChar char="•"/>
              <a:defRPr/>
            </a:pPr>
            <a:r>
              <a:rPr lang="pl-PL" sz="1600" dirty="0">
                <a:cs typeface="Calibri" panose="020F0502020204030204" pitchFamily="34" charset="0"/>
              </a:rPr>
              <a:t>ich naruszenie stanowi podstawę uchylenia rozstrzygnięć organu oraz powoduje niemożność wykorzystania dowodów zebranych w trakcie kontroli prowadzonej z pogwałceniem tych zasad</a:t>
            </a:r>
          </a:p>
        </p:txBody>
      </p:sp>
    </p:spTree>
    <p:extLst>
      <p:ext uri="{BB962C8B-B14F-4D97-AF65-F5344CB8AC3E}">
        <p14:creationId xmlns:p14="http://schemas.microsoft.com/office/powerpoint/2010/main" val="377388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9788" y="1308945"/>
            <a:ext cx="10515600" cy="463871"/>
          </a:xfrm>
        </p:spPr>
        <p:txBody>
          <a:bodyPr/>
          <a:lstStyle/>
          <a:p>
            <a:pPr algn="ctr"/>
            <a:r>
              <a:rPr lang="pl-PL" sz="1800" dirty="0"/>
              <a:t>katalog zasad ogólnych Konstytucji Biznesu</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9788" y="1988840"/>
            <a:ext cx="10515600" cy="3312368"/>
          </a:xfrm>
        </p:spPr>
        <p:txBody>
          <a:bodyPr/>
          <a:lstStyle/>
          <a:p>
            <a:pPr marL="457189" indent="-457189" algn="just">
              <a:lnSpc>
                <a:spcPct val="100000"/>
              </a:lnSpc>
              <a:spcBef>
                <a:spcPts val="0"/>
              </a:spcBef>
              <a:buFont typeface="Wingdings" panose="05000000000000000000" pitchFamily="2" charset="2"/>
              <a:buChar char="ü"/>
              <a:defRPr/>
            </a:pPr>
            <a:r>
              <a:rPr lang="pl-PL" sz="1600" dirty="0"/>
              <a:t>zasada wolności działalności gospodarczej przedsiębiorców</a:t>
            </a:r>
          </a:p>
          <a:p>
            <a:pPr marL="457189" indent="-457189" algn="just">
              <a:lnSpc>
                <a:spcPct val="100000"/>
              </a:lnSpc>
              <a:spcBef>
                <a:spcPts val="0"/>
              </a:spcBef>
              <a:buFont typeface="Wingdings" panose="05000000000000000000" pitchFamily="2" charset="2"/>
              <a:buChar char="ü"/>
              <a:defRPr/>
            </a:pPr>
            <a:r>
              <a:rPr lang="pl-PL" sz="1600" dirty="0"/>
              <a:t>zasada „co nie jest prawem zabronione, jest dozwolone”</a:t>
            </a:r>
          </a:p>
          <a:p>
            <a:pPr marL="457189" indent="-457189" algn="just">
              <a:lnSpc>
                <a:spcPct val="100000"/>
              </a:lnSpc>
              <a:spcBef>
                <a:spcPts val="0"/>
              </a:spcBef>
              <a:buFont typeface="Wingdings" panose="05000000000000000000" pitchFamily="2" charset="2"/>
              <a:buChar char="ü"/>
              <a:defRPr/>
            </a:pPr>
            <a:r>
              <a:rPr lang="pl-PL" sz="1600" dirty="0"/>
              <a:t>zasada domniemania uczciwości przedsiębiorcy</a:t>
            </a:r>
          </a:p>
          <a:p>
            <a:pPr marL="457189" indent="-457189" algn="just">
              <a:lnSpc>
                <a:spcPct val="100000"/>
              </a:lnSpc>
              <a:spcBef>
                <a:spcPts val="0"/>
              </a:spcBef>
              <a:buFont typeface="Wingdings" panose="05000000000000000000" pitchFamily="2" charset="2"/>
              <a:buChar char="ü"/>
              <a:defRPr/>
            </a:pPr>
            <a:r>
              <a:rPr lang="pl-PL" sz="1600" dirty="0"/>
              <a:t>zasada rozstrzygania wątpliwości faktycznych na korzyść przedsiębiorcy</a:t>
            </a:r>
          </a:p>
          <a:p>
            <a:pPr marL="457189" indent="-457189" algn="just">
              <a:lnSpc>
                <a:spcPct val="100000"/>
              </a:lnSpc>
              <a:spcBef>
                <a:spcPts val="0"/>
              </a:spcBef>
              <a:buFont typeface="Wingdings" panose="05000000000000000000" pitchFamily="2" charset="2"/>
              <a:buChar char="ü"/>
              <a:defRPr/>
            </a:pPr>
            <a:r>
              <a:rPr lang="pl-PL" sz="1600" dirty="0"/>
              <a:t>zasada przyjaznej interpretacji przepisów – </a:t>
            </a:r>
            <a:r>
              <a:rPr lang="pl-PL" sz="1600" i="1" dirty="0"/>
              <a:t>in dubio pro </a:t>
            </a:r>
            <a:r>
              <a:rPr lang="pl-PL" sz="1600" i="1" dirty="0" err="1"/>
              <a:t>libertate</a:t>
            </a:r>
            <a:endParaRPr lang="pl-PL" sz="1600" i="1" dirty="0"/>
          </a:p>
          <a:p>
            <a:pPr marL="457189" indent="-457189" algn="just">
              <a:lnSpc>
                <a:spcPct val="100000"/>
              </a:lnSpc>
              <a:spcBef>
                <a:spcPts val="0"/>
              </a:spcBef>
              <a:buFont typeface="Wingdings" panose="05000000000000000000" pitchFamily="2" charset="2"/>
              <a:buChar char="ü"/>
              <a:defRPr/>
            </a:pPr>
            <a:r>
              <a:rPr lang="pl-PL" sz="1600" dirty="0"/>
              <a:t>zasada pewności prawa </a:t>
            </a:r>
          </a:p>
          <a:p>
            <a:pPr marL="457189" indent="-457189" algn="just">
              <a:lnSpc>
                <a:spcPct val="100000"/>
              </a:lnSpc>
              <a:spcBef>
                <a:spcPts val="0"/>
              </a:spcBef>
              <a:buFont typeface="Wingdings" panose="05000000000000000000" pitchFamily="2" charset="2"/>
              <a:buChar char="ü"/>
              <a:defRPr/>
            </a:pPr>
            <a:r>
              <a:rPr lang="pl-PL" sz="1600" dirty="0"/>
              <a:t>zasady pogłębiania zaufania, proporcjonalności, bezstronności i równego traktowania</a:t>
            </a:r>
          </a:p>
          <a:p>
            <a:pPr marL="457189" indent="-457189" algn="just">
              <a:lnSpc>
                <a:spcPct val="100000"/>
              </a:lnSpc>
              <a:spcBef>
                <a:spcPts val="0"/>
              </a:spcBef>
              <a:buFont typeface="Wingdings" panose="05000000000000000000" pitchFamily="2" charset="2"/>
              <a:buChar char="ü"/>
              <a:defRPr/>
            </a:pPr>
            <a:r>
              <a:rPr lang="pl-PL" sz="1600" dirty="0"/>
              <a:t>zasada uczciwej konkurencji i poszanowania dobrych obyczajów oraz słusznych interesów innych przedsiębiorców i konsumentów, a także poszanowania i ochrony praw i wolności człowieka</a:t>
            </a:r>
          </a:p>
          <a:p>
            <a:pPr marL="457189" indent="-457189" algn="just">
              <a:lnSpc>
                <a:spcPct val="100000"/>
              </a:lnSpc>
              <a:spcBef>
                <a:spcPts val="0"/>
              </a:spcBef>
              <a:buFont typeface="Wingdings" panose="05000000000000000000" pitchFamily="2" charset="2"/>
              <a:buChar char="ü"/>
              <a:defRPr/>
            </a:pPr>
            <a:r>
              <a:rPr lang="pl-PL" sz="1600" dirty="0"/>
              <a:t>zasada udzielania informacji</a:t>
            </a:r>
          </a:p>
          <a:p>
            <a:pPr marL="457189" indent="-457189" algn="just">
              <a:lnSpc>
                <a:spcPct val="100000"/>
              </a:lnSpc>
              <a:spcBef>
                <a:spcPts val="0"/>
              </a:spcBef>
              <a:buFont typeface="Wingdings" panose="05000000000000000000" pitchFamily="2" charset="2"/>
              <a:buChar char="ü"/>
              <a:defRPr/>
            </a:pPr>
            <a:r>
              <a:rPr lang="pl-PL" sz="1600" dirty="0"/>
              <a:t>zasada szybkości działania</a:t>
            </a:r>
          </a:p>
          <a:p>
            <a:pPr marL="457189" indent="-457189" algn="just">
              <a:lnSpc>
                <a:spcPct val="100000"/>
              </a:lnSpc>
              <a:spcBef>
                <a:spcPts val="0"/>
              </a:spcBef>
              <a:buFont typeface="Wingdings" panose="05000000000000000000" pitchFamily="2" charset="2"/>
              <a:buChar char="ü"/>
              <a:defRPr/>
            </a:pPr>
            <a:r>
              <a:rPr lang="pl-PL" sz="1600" dirty="0"/>
              <a:t>zasada współdziałania organów</a:t>
            </a:r>
          </a:p>
          <a:p>
            <a:pPr marL="285750" indent="-285750" algn="just">
              <a:lnSpc>
                <a:spcPct val="100000"/>
              </a:lnSpc>
              <a:spcBef>
                <a:spcPts val="0"/>
              </a:spcBef>
              <a:buFont typeface="Arial" panose="020B0604020202020204" pitchFamily="34" charset="0"/>
              <a:buChar char="•"/>
              <a:defRPr/>
            </a:pPr>
            <a:endParaRPr lang="pl-PL" sz="1600" dirty="0">
              <a:cs typeface="Calibri" panose="020F0502020204030204" pitchFamily="34" charset="0"/>
            </a:endParaRPr>
          </a:p>
        </p:txBody>
      </p:sp>
    </p:spTree>
    <p:extLst>
      <p:ext uri="{BB962C8B-B14F-4D97-AF65-F5344CB8AC3E}">
        <p14:creationId xmlns:p14="http://schemas.microsoft.com/office/powerpoint/2010/main" val="232305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9788" y="1308945"/>
            <a:ext cx="10515600" cy="463871"/>
          </a:xfrm>
        </p:spPr>
        <p:txBody>
          <a:bodyPr/>
          <a:lstStyle/>
          <a:p>
            <a:pPr algn="ctr"/>
            <a:r>
              <a:rPr lang="pl-PL" sz="1800" dirty="0"/>
              <a:t>działalność nierejestrowa</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9788" y="1988840"/>
            <a:ext cx="10515600" cy="3312368"/>
          </a:xfrm>
        </p:spPr>
        <p:txBody>
          <a:bodyPr/>
          <a:lstStyle/>
          <a:p>
            <a:pPr marL="285750" indent="-285750" algn="just">
              <a:lnSpc>
                <a:spcPct val="100000"/>
              </a:lnSpc>
              <a:spcBef>
                <a:spcPts val="0"/>
              </a:spcBef>
              <a:buFont typeface="Arial" panose="020B0604020202020204" pitchFamily="34" charset="0"/>
              <a:buChar char="•"/>
              <a:defRPr/>
            </a:pPr>
            <a:r>
              <a:rPr lang="pl-PL" sz="1600" dirty="0"/>
              <a:t>drobna działalność zarobkowa (przychód do 50% minimalnego wynagrodzenia za pracę miesięcznie, np. dorywczy handel, okazjonalne usługi) może być prowadzona w sposób wolny – bez konieczności wpisu w CEIDG i wiążących się z tym konsekwencji, np. płacenia składek do ZUS</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t>zakładane efekty: urzeczywistnienie wolności działalności gospodarczej, wyzwolenie aktywności ekonomicznej Polaków, redukcja szarej strefy, efekt mnożnikowy dla gospodarki</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t>dotyczy osób, które w okresie ostatnich 60 miesięcy nie wykonywały działalności gospodarczej </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t>osoby prowadzące działalność nierejestrową są obowiązane do prowadzenia uproszczonej ewidencji sprzedaży (tak jak inne osoby zwolnione podmiotowo z VAT) – zawierającej sumaryczną kwotę przychodu z danego dnia</a:t>
            </a:r>
          </a:p>
        </p:txBody>
      </p:sp>
    </p:spTree>
    <p:extLst>
      <p:ext uri="{BB962C8B-B14F-4D97-AF65-F5344CB8AC3E}">
        <p14:creationId xmlns:p14="http://schemas.microsoft.com/office/powerpoint/2010/main" val="3701420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9788" y="1308945"/>
            <a:ext cx="10515600" cy="463871"/>
          </a:xfrm>
        </p:spPr>
        <p:txBody>
          <a:bodyPr/>
          <a:lstStyle/>
          <a:p>
            <a:pPr algn="ctr"/>
            <a:r>
              <a:rPr lang="pl-PL" sz="1800" dirty="0"/>
              <a:t>ulga na start</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9788" y="1988840"/>
            <a:ext cx="10515600" cy="3312368"/>
          </a:xfrm>
        </p:spPr>
        <p:txBody>
          <a:bodyPr/>
          <a:lstStyle/>
          <a:p>
            <a:pPr marL="285750" indent="-285750" algn="just">
              <a:lnSpc>
                <a:spcPct val="100000"/>
              </a:lnSpc>
              <a:spcBef>
                <a:spcPts val="0"/>
              </a:spcBef>
              <a:buFont typeface="Arial" panose="020B0604020202020204" pitchFamily="34" charset="0"/>
              <a:buChar char="•"/>
              <a:defRPr/>
            </a:pPr>
            <a:r>
              <a:rPr lang="pl-PL" sz="1600" dirty="0"/>
              <a:t>cel: wzrost przeżywalności początkujących firm, zachęta do podejmowania działalności gospodarczej</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t>zwolnienie początkujących przedsiębiorców z obowiązkowych ubezpieczeń społecznych </a:t>
            </a:r>
            <a:r>
              <a:rPr lang="pl-PL" sz="1600" b="1" dirty="0"/>
              <a:t>przez pierwsze 6 miesięcy </a:t>
            </a:r>
            <a:r>
              <a:rPr lang="pl-PL" sz="1600" dirty="0"/>
              <a:t>wykonywania działalności gospodarczej</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cs typeface="Calibri" panose="020F0502020204030204" pitchFamily="34" charset="0"/>
              </a:rPr>
              <a:t>przedsiębiorca sam zdecyduje, czy chce płacić składki na ubezpieczenia społeczne</a:t>
            </a:r>
          </a:p>
          <a:p>
            <a:pPr marL="285750" indent="-285750" algn="just">
              <a:lnSpc>
                <a:spcPct val="100000"/>
              </a:lnSpc>
              <a:spcBef>
                <a:spcPts val="0"/>
              </a:spcBef>
              <a:buFont typeface="Arial" panose="020B0604020202020204" pitchFamily="34" charset="0"/>
              <a:buChar char="•"/>
              <a:defRPr/>
            </a:pPr>
            <a:endParaRPr lang="pl-PL" sz="1600" dirty="0">
              <a:cs typeface="Calibri" panose="020F0502020204030204" pitchFamily="34" charset="0"/>
            </a:endParaRPr>
          </a:p>
          <a:p>
            <a:pPr marL="285750" indent="-285750" algn="just">
              <a:lnSpc>
                <a:spcPct val="100000"/>
              </a:lnSpc>
              <a:spcBef>
                <a:spcPts val="0"/>
              </a:spcBef>
              <a:buFont typeface="Arial" panose="020B0604020202020204" pitchFamily="34" charset="0"/>
              <a:buChar char="•"/>
              <a:defRPr/>
            </a:pPr>
            <a:r>
              <a:rPr lang="pl-PL" sz="1600" dirty="0">
                <a:cs typeface="Calibri" panose="020F0502020204030204" pitchFamily="34" charset="0"/>
              </a:rPr>
              <a:t>po upływie 6 miesięcy możliwość skorzystania z 24 miesięcy tzw. </a:t>
            </a:r>
            <a:r>
              <a:rPr lang="pl-PL" sz="1600">
                <a:cs typeface="Calibri" panose="020F0502020204030204" pitchFamily="34" charset="0"/>
              </a:rPr>
              <a:t>„preferencyjny </a:t>
            </a:r>
            <a:r>
              <a:rPr lang="pl-PL" sz="1600" dirty="0">
                <a:cs typeface="Calibri" panose="020F0502020204030204" pitchFamily="34" charset="0"/>
              </a:rPr>
              <a:t>ZUS”</a:t>
            </a:r>
          </a:p>
          <a:p>
            <a:pPr marL="285750" indent="-285750" algn="just">
              <a:lnSpc>
                <a:spcPct val="100000"/>
              </a:lnSpc>
              <a:spcBef>
                <a:spcPts val="0"/>
              </a:spcBef>
              <a:buFont typeface="Arial" panose="020B0604020202020204" pitchFamily="34" charset="0"/>
              <a:buChar char="•"/>
              <a:defRPr/>
            </a:pPr>
            <a:endParaRPr lang="pl-PL" sz="1600" dirty="0">
              <a:cs typeface="Calibri" panose="020F0502020204030204" pitchFamily="34" charset="0"/>
            </a:endParaRPr>
          </a:p>
          <a:p>
            <a:pPr marL="285750" indent="-285750" algn="just">
              <a:lnSpc>
                <a:spcPct val="100000"/>
              </a:lnSpc>
              <a:spcBef>
                <a:spcPts val="0"/>
              </a:spcBef>
              <a:buFont typeface="Arial" panose="020B0604020202020204" pitchFamily="34" charset="0"/>
              <a:buChar char="•"/>
              <a:defRPr/>
            </a:pPr>
            <a:r>
              <a:rPr lang="pl-PL" sz="1600" dirty="0"/>
              <a:t>redukcja szarej strefy, wzrost przeżywalności firm, wzrost aktywności zawodowej</a:t>
            </a:r>
          </a:p>
          <a:p>
            <a:pPr marL="285750" indent="-285750" algn="just">
              <a:lnSpc>
                <a:spcPct val="100000"/>
              </a:lnSpc>
              <a:spcAft>
                <a:spcPts val="800"/>
              </a:spcAft>
              <a:buFont typeface="Arial" panose="020B0604020202020204" pitchFamily="34" charset="0"/>
              <a:buChar char="•"/>
              <a:defRPr/>
            </a:pPr>
            <a:endParaRPr lang="pl-PL" sz="1600" dirty="0"/>
          </a:p>
        </p:txBody>
      </p:sp>
    </p:spTree>
    <p:extLst>
      <p:ext uri="{BB962C8B-B14F-4D97-AF65-F5344CB8AC3E}">
        <p14:creationId xmlns:p14="http://schemas.microsoft.com/office/powerpoint/2010/main" val="4102966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9788" y="1308945"/>
            <a:ext cx="10515600" cy="463871"/>
          </a:xfrm>
        </p:spPr>
        <p:txBody>
          <a:bodyPr/>
          <a:lstStyle/>
          <a:p>
            <a:pPr algn="ctr"/>
            <a:r>
              <a:rPr lang="pl-PL" sz="1800" dirty="0"/>
              <a:t>interpretacje indywidualne</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9788" y="2276872"/>
            <a:ext cx="10515600" cy="3024336"/>
          </a:xfrm>
        </p:spPr>
        <p:txBody>
          <a:bodyPr/>
          <a:lstStyle/>
          <a:p>
            <a:pPr marL="285750" indent="-285750" algn="just">
              <a:lnSpc>
                <a:spcPct val="100000"/>
              </a:lnSpc>
              <a:spcAft>
                <a:spcPts val="800"/>
              </a:spcAft>
              <a:buFont typeface="Arial" panose="020B0604020202020204" pitchFamily="34" charset="0"/>
              <a:buChar char="•"/>
              <a:defRPr/>
            </a:pPr>
            <a:r>
              <a:rPr lang="pl-PL" sz="1600" dirty="0">
                <a:latin typeface="Montserrat" pitchFamily="2" charset="-18"/>
                <a:ea typeface="Calibri" panose="020F0502020204030204" pitchFamily="34" charset="0"/>
                <a:cs typeface="Times New Roman" panose="02020603050405020304" pitchFamily="18" charset="0"/>
              </a:rPr>
              <a:t>j</a:t>
            </a:r>
            <a:r>
              <a:rPr lang="pl-PL" sz="1600" dirty="0">
                <a:effectLst/>
                <a:latin typeface="Montserrat" pitchFamily="2" charset="-18"/>
                <a:ea typeface="Calibri" panose="020F0502020204030204" pitchFamily="34" charset="0"/>
                <a:cs typeface="Times New Roman" panose="02020603050405020304" pitchFamily="18" charset="0"/>
              </a:rPr>
              <a:t>eśli przedsiębiorca ma wątpliwości, jak powinny być w jego sprawie stosowane przepisy prawa, może złożyć wniosek o wydanie interpretacji indywidualnej</a:t>
            </a:r>
          </a:p>
          <a:p>
            <a:pPr marL="285750" indent="-285750" algn="just">
              <a:lnSpc>
                <a:spcPct val="100000"/>
              </a:lnSpc>
              <a:spcAft>
                <a:spcPts val="800"/>
              </a:spcAft>
              <a:buFont typeface="Arial" panose="020B0604020202020204" pitchFamily="34" charset="0"/>
              <a:buChar char="•"/>
              <a:defRPr/>
            </a:pPr>
            <a:r>
              <a:rPr lang="pl-PL" sz="1600" dirty="0">
                <a:latin typeface="Montserrat" pitchFamily="2" charset="-18"/>
                <a:ea typeface="Calibri" panose="020F0502020204030204" pitchFamily="34" charset="0"/>
                <a:cs typeface="Times New Roman" panose="02020603050405020304" pitchFamily="18" charset="0"/>
              </a:rPr>
              <a:t>i</a:t>
            </a:r>
            <a:r>
              <a:rPr lang="pl-PL" sz="1600" dirty="0">
                <a:effectLst/>
                <a:latin typeface="Montserrat" pitchFamily="2" charset="-18"/>
                <a:ea typeface="Calibri" panose="020F0502020204030204" pitchFamily="34" charset="0"/>
                <a:cs typeface="Times New Roman" panose="02020603050405020304" pitchFamily="18" charset="0"/>
              </a:rPr>
              <a:t>nterpretacje indywidualne to wyjaśnienia odnoszące się do zakresu i sposobu stosowania przepisów prawa, z których wynika dla przedsiębiorcy obowiązek świadczenia daniny publicznej lub składek na ubezpieczenia społeczne lub zdrowotne</a:t>
            </a:r>
          </a:p>
          <a:p>
            <a:pPr marL="285750" indent="-285750" algn="just">
              <a:lnSpc>
                <a:spcPct val="100000"/>
              </a:lnSpc>
              <a:spcAft>
                <a:spcPts val="800"/>
              </a:spcAft>
              <a:buFont typeface="Arial" panose="020B0604020202020204" pitchFamily="34" charset="0"/>
              <a:buChar char="•"/>
              <a:defRPr/>
            </a:pPr>
            <a:r>
              <a:rPr lang="pl-PL" sz="1600" dirty="0">
                <a:effectLst/>
                <a:latin typeface="Montserrat" pitchFamily="2" charset="-18"/>
                <a:ea typeface="Calibri" panose="020F0502020204030204" pitchFamily="34" charset="0"/>
                <a:cs typeface="Times New Roman" panose="02020603050405020304" pitchFamily="18" charset="0"/>
              </a:rPr>
              <a:t>organ nie może w jego sprawie zachować się inaczej, niż wynika to z treści interpretacji indywidualnej</a:t>
            </a:r>
          </a:p>
          <a:p>
            <a:pPr algn="just">
              <a:lnSpc>
                <a:spcPct val="100000"/>
              </a:lnSpc>
              <a:spcAft>
                <a:spcPts val="800"/>
              </a:spcAft>
              <a:defRPr/>
            </a:pPr>
            <a:r>
              <a:rPr lang="pl-PL" sz="1600" b="1" u="sng" dirty="0">
                <a:effectLst/>
                <a:latin typeface="Montserrat" pitchFamily="2" charset="-18"/>
                <a:ea typeface="Calibri" panose="020F0502020204030204" pitchFamily="34" charset="0"/>
              </a:rPr>
              <a:t>Pamiętaj!</a:t>
            </a:r>
            <a:r>
              <a:rPr lang="pl-PL" sz="1600" b="1" dirty="0">
                <a:effectLst/>
                <a:latin typeface="Montserrat" pitchFamily="2" charset="-18"/>
                <a:ea typeface="Calibri" panose="020F0502020204030204" pitchFamily="34" charset="0"/>
              </a:rPr>
              <a:t> </a:t>
            </a:r>
            <a:r>
              <a:rPr lang="pl-PL" sz="1600" dirty="0">
                <a:effectLst/>
                <a:latin typeface="Montserrat" pitchFamily="2" charset="-18"/>
                <a:ea typeface="Calibri" panose="020F0502020204030204" pitchFamily="34" charset="0"/>
              </a:rPr>
              <a:t>Nie musisz zastosować się do wydanej interpretacji indywidualnej, ale jeżeli to uczynisz, to nie możesz zostać obciążony sankcjami administracyjnymi, finansowymi lub karami. Nie możesz także ponieść danin publicznych wyższych niż te, które wynikają z interpretacji indywidualnej.</a:t>
            </a:r>
            <a:endParaRPr lang="pl-PL" sz="1600" dirty="0">
              <a:effectLst/>
              <a:latin typeface="Montserrat" pitchFamily="2" charset="-18"/>
              <a:ea typeface="Calibri" panose="020F0502020204030204" pitchFamily="34" charset="0"/>
              <a:cs typeface="Times New Roman" panose="02020603050405020304" pitchFamily="18" charset="0"/>
            </a:endParaRPr>
          </a:p>
          <a:p>
            <a:pPr algn="just">
              <a:lnSpc>
                <a:spcPct val="100000"/>
              </a:lnSpc>
              <a:spcAft>
                <a:spcPts val="800"/>
              </a:spcAft>
              <a:defRPr/>
            </a:pPr>
            <a:endParaRPr lang="pl-PL" sz="1600" dirty="0">
              <a:latin typeface="Montserrat" pitchFamily="2" charset="-18"/>
            </a:endParaRPr>
          </a:p>
        </p:txBody>
      </p:sp>
    </p:spTree>
    <p:extLst>
      <p:ext uri="{BB962C8B-B14F-4D97-AF65-F5344CB8AC3E}">
        <p14:creationId xmlns:p14="http://schemas.microsoft.com/office/powerpoint/2010/main" val="106629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2D642-D5B9-1B4E-A9AA-0C6B1FCB7644}"/>
              </a:ext>
            </a:extLst>
          </p:cNvPr>
          <p:cNvSpPr>
            <a:spLocks noGrp="1"/>
          </p:cNvSpPr>
          <p:nvPr>
            <p:ph type="title"/>
          </p:nvPr>
        </p:nvSpPr>
        <p:spPr/>
        <p:txBody>
          <a:bodyPr>
            <a:normAutofit fontScale="90000"/>
          </a:bodyPr>
          <a:lstStyle/>
          <a:p>
            <a:r>
              <a:rPr lang="pl-PL" dirty="0"/>
              <a:t>Prawo przedsiębiorców</a:t>
            </a:r>
            <a:br>
              <a:rPr lang="pl-PL" dirty="0"/>
            </a:br>
            <a:endParaRPr lang="pl-PL" dirty="0"/>
          </a:p>
        </p:txBody>
      </p:sp>
      <p:sp>
        <p:nvSpPr>
          <p:cNvPr id="3" name="Podtytuł 2">
            <a:extLst>
              <a:ext uri="{FF2B5EF4-FFF2-40B4-BE49-F238E27FC236}">
                <a16:creationId xmlns:a16="http://schemas.microsoft.com/office/drawing/2014/main" id="{2189A51E-3698-D54C-A8B6-2320B8E544A3}"/>
              </a:ext>
            </a:extLst>
          </p:cNvPr>
          <p:cNvSpPr>
            <a:spLocks noGrp="1"/>
          </p:cNvSpPr>
          <p:nvPr>
            <p:ph type="body" idx="1"/>
          </p:nvPr>
        </p:nvSpPr>
        <p:spPr>
          <a:xfrm>
            <a:off x="839788" y="1308945"/>
            <a:ext cx="10515600" cy="463871"/>
          </a:xfrm>
        </p:spPr>
        <p:txBody>
          <a:bodyPr/>
          <a:lstStyle/>
          <a:p>
            <a:pPr algn="ctr"/>
            <a:r>
              <a:rPr lang="pl-PL" sz="1800" dirty="0"/>
              <a:t>objaśnienia prawne</a:t>
            </a:r>
          </a:p>
        </p:txBody>
      </p:sp>
      <p:sp>
        <p:nvSpPr>
          <p:cNvPr id="4" name="Symbol zastępczy zawartości 3">
            <a:extLst>
              <a:ext uri="{FF2B5EF4-FFF2-40B4-BE49-F238E27FC236}">
                <a16:creationId xmlns:a16="http://schemas.microsoft.com/office/drawing/2014/main" id="{12DBFDA7-5CD4-7FC2-D32D-335155D17905}"/>
              </a:ext>
            </a:extLst>
          </p:cNvPr>
          <p:cNvSpPr>
            <a:spLocks noGrp="1"/>
          </p:cNvSpPr>
          <p:nvPr>
            <p:ph sz="half" idx="2"/>
          </p:nvPr>
        </p:nvSpPr>
        <p:spPr>
          <a:xfrm>
            <a:off x="838200" y="2159732"/>
            <a:ext cx="10515600" cy="3312368"/>
          </a:xfrm>
        </p:spPr>
        <p:txBody>
          <a:bodyPr/>
          <a:lstStyle/>
          <a:p>
            <a:pPr marL="285750" indent="-285750" algn="just">
              <a:lnSpc>
                <a:spcPct val="100000"/>
              </a:lnSpc>
              <a:spcBef>
                <a:spcPts val="0"/>
              </a:spcBef>
              <a:buFont typeface="Arial" panose="020B0604020202020204" pitchFamily="34" charset="0"/>
              <a:buChar char="•"/>
              <a:defRPr/>
            </a:pPr>
            <a:r>
              <a:rPr lang="pl-PL" sz="1600" dirty="0"/>
              <a:t>pisane prostym, przystępnym językiem wyjaśnienia przepisów regulujących wykonywanie działalności gospodarczej, dotyczące praktycznego ich stosowania</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t>są wydawane przez ministrów z własnej inicjatywy lub na wniosek Rzecznika MŚP</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t>odpowiedź na problem skomplikowanego otoczenia prawnego przedsiębiorców</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t>służą zapewnieniu jednolitego stosowania przepisów prawa z zakresu działalności gospodarczej</a:t>
            </a:r>
          </a:p>
          <a:p>
            <a:pPr marL="285750" indent="-285750" algn="just">
              <a:lnSpc>
                <a:spcPct val="100000"/>
              </a:lnSpc>
              <a:spcBef>
                <a:spcPts val="0"/>
              </a:spcBef>
              <a:buFont typeface="Arial" panose="020B0604020202020204" pitchFamily="34" charset="0"/>
              <a:buChar char="•"/>
              <a:defRPr/>
            </a:pPr>
            <a:endParaRPr lang="pl-PL" sz="1600" dirty="0"/>
          </a:p>
          <a:p>
            <a:pPr marL="285750" indent="-285750" algn="just">
              <a:lnSpc>
                <a:spcPct val="100000"/>
              </a:lnSpc>
              <a:spcBef>
                <a:spcPts val="0"/>
              </a:spcBef>
              <a:buFont typeface="Arial" panose="020B0604020202020204" pitchFamily="34" charset="0"/>
              <a:buChar char="•"/>
              <a:defRPr/>
            </a:pPr>
            <a:r>
              <a:rPr lang="pl-PL" sz="1600" dirty="0"/>
              <a:t>zastosowanie się przez przedsiębiorcę do objaśnień prawnych  daję ochronę taką jak zastosowanie się do interpretacji indywidualnych</a:t>
            </a:r>
          </a:p>
          <a:p>
            <a:pPr algn="just">
              <a:lnSpc>
                <a:spcPct val="100000"/>
              </a:lnSpc>
              <a:spcAft>
                <a:spcPts val="800"/>
              </a:spcAft>
              <a:defRPr/>
            </a:pPr>
            <a:endParaRPr lang="pl-PL" sz="1600" dirty="0"/>
          </a:p>
        </p:txBody>
      </p:sp>
    </p:spTree>
    <p:extLst>
      <p:ext uri="{BB962C8B-B14F-4D97-AF65-F5344CB8AC3E}">
        <p14:creationId xmlns:p14="http://schemas.microsoft.com/office/powerpoint/2010/main" val="4120049314"/>
      </p:ext>
    </p:extLst>
  </p:cSld>
  <p:clrMapOvr>
    <a:masterClrMapping/>
  </p:clrMapOvr>
</p:sld>
</file>

<file path=ppt/theme/theme1.xml><?xml version="1.0" encoding="utf-8"?>
<a:theme xmlns:a="http://schemas.openxmlformats.org/drawingml/2006/main" name="1_Motyw pakietu Office">
  <a:themeElements>
    <a:clrScheme name="36558F">
      <a:dk1>
        <a:srgbClr val="191515"/>
      </a:dk1>
      <a:lt1>
        <a:srgbClr val="FFFFFF"/>
      </a:lt1>
      <a:dk2>
        <a:srgbClr val="282B5E"/>
      </a:dk2>
      <a:lt2>
        <a:srgbClr val="DEE8EF"/>
      </a:lt2>
      <a:accent1>
        <a:srgbClr val="628EC5"/>
      </a:accent1>
      <a:accent2>
        <a:srgbClr val="F05F57"/>
      </a:accent2>
      <a:accent3>
        <a:srgbClr val="DEE8EF"/>
      </a:accent3>
      <a:accent4>
        <a:srgbClr val="AEDABA"/>
      </a:accent4>
      <a:accent5>
        <a:srgbClr val="282B5E"/>
      </a:accent5>
      <a:accent6>
        <a:srgbClr val="36558F"/>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LSK" id="{184D7F73-7FEC-9244-B145-2EBBC464ABFD}" vid="{BC31432A-1D49-A94B-B6BA-6C1C7C3D03A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3425</TotalTime>
  <Words>1480</Words>
  <Application>Microsoft Office PowerPoint</Application>
  <PresentationFormat>Panoramiczny</PresentationFormat>
  <Paragraphs>149</Paragraphs>
  <Slides>17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17</vt:i4>
      </vt:variant>
    </vt:vector>
  </HeadingPairs>
  <TitlesOfParts>
    <vt:vector size="22" baseType="lpstr">
      <vt:lpstr>Arial</vt:lpstr>
      <vt:lpstr>Calibri</vt:lpstr>
      <vt:lpstr>Montserrat</vt:lpstr>
      <vt:lpstr>Wingdings</vt:lpstr>
      <vt:lpstr>1_Motyw pakietu Office</vt:lpstr>
      <vt:lpstr>Pakiet „Konstytucji Biznesu”: zasadnicze elementy</vt:lpstr>
      <vt:lpstr>Zasadnicze elementy „Konstytucji Biznesu”</vt:lpstr>
      <vt:lpstr>Prawo przedsiębiorców </vt:lpstr>
      <vt:lpstr>Prawo przedsiębiorców </vt:lpstr>
      <vt:lpstr>Prawo przedsiębiorców </vt:lpstr>
      <vt:lpstr>Prawo przedsiębiorców </vt:lpstr>
      <vt:lpstr>Prawo przedsiębiorców </vt:lpstr>
      <vt:lpstr>Prawo przedsiębiorców </vt:lpstr>
      <vt:lpstr>Prawo przedsiębiorców </vt:lpstr>
      <vt:lpstr>Prawo przedsiębiorców </vt:lpstr>
      <vt:lpstr>Prawo przedsiębiorców</vt:lpstr>
      <vt:lpstr>Prawo przedsiębiorców</vt:lpstr>
      <vt:lpstr>Prawo przedsiębiorców </vt:lpstr>
      <vt:lpstr>Ustawa o CEIDG oraz PIP</vt:lpstr>
      <vt:lpstr>Ustawa o Rzeczniku MŚP</vt:lpstr>
      <vt:lpstr>Wejście w życie pakietu „Konstytucji Biznesu”</vt:lpstr>
      <vt:lpstr>Dziękujemy!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Chrostowska Agnieszka</dc:creator>
  <cp:lastModifiedBy>Fiedeń Natalia</cp:lastModifiedBy>
  <cp:revision>59</cp:revision>
  <dcterms:created xsi:type="dcterms:W3CDTF">2022-03-31T12:53:41Z</dcterms:created>
  <dcterms:modified xsi:type="dcterms:W3CDTF">2023-01-03T10:12:02Z</dcterms:modified>
</cp:coreProperties>
</file>