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2" r:id="rId5"/>
    <p:sldId id="265" r:id="rId6"/>
    <p:sldId id="316" r:id="rId7"/>
    <p:sldId id="325" r:id="rId8"/>
    <p:sldId id="326" r:id="rId9"/>
    <p:sldId id="272" r:id="rId10"/>
    <p:sldId id="323" r:id="rId11"/>
    <p:sldId id="318" r:id="rId12"/>
    <p:sldId id="322" r:id="rId13"/>
    <p:sldId id="279" r:id="rId14"/>
  </p:sldIdLst>
  <p:sldSz cx="15171738" cy="8534400"/>
  <p:notesSz cx="6805613" cy="9944100"/>
  <p:defaultTextStyle>
    <a:defPPr>
      <a:defRPr lang="pl-PL"/>
    </a:defPPr>
    <a:lvl1pPr marL="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4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87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1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75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69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63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57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517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7"/>
    <a:srgbClr val="B9B9B9"/>
    <a:srgbClr val="FE0000"/>
    <a:srgbClr val="DF983E"/>
    <a:srgbClr val="DEE3E5"/>
    <a:srgbClr val="1D9BF0"/>
    <a:srgbClr val="0077B7"/>
    <a:srgbClr val="0F90F3"/>
    <a:srgbClr val="C42F63"/>
    <a:srgbClr val="712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D9890-DC73-4782-BBD3-5032FE7FB83F}" v="38" dt="2024-07-21T12:43:29.420"/>
    <p1510:client id="{7252B4C1-167E-48C5-805B-68FE6AA11777}" v="14" dt="2024-07-22T06:29:55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5" d="100"/>
          <a:sy n="125" d="100"/>
        </p:scale>
        <p:origin x="48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wara Wioletta" userId="S::wioletta.zwara@cyfra.gov.pl::bcd45f81-f273-4e04-997d-3b8cf7a5870e" providerId="AD" clId="Web-{B7DF217F-5FF4-49AE-AC55-FE04235AA650}"/>
    <pc:docChg chg="modSld">
      <pc:chgData name="Zwara Wioletta" userId="S::wioletta.zwara@cyfra.gov.pl::bcd45f81-f273-4e04-997d-3b8cf7a5870e" providerId="AD" clId="Web-{B7DF217F-5FF4-49AE-AC55-FE04235AA650}" dt="2024-07-20T20:16:06.677" v="5" actId="20577"/>
      <pc:docMkLst>
        <pc:docMk/>
      </pc:docMkLst>
      <pc:sldChg chg="modSp">
        <pc:chgData name="Zwara Wioletta" userId="S::wioletta.zwara@cyfra.gov.pl::bcd45f81-f273-4e04-997d-3b8cf7a5870e" providerId="AD" clId="Web-{B7DF217F-5FF4-49AE-AC55-FE04235AA650}" dt="2024-07-20T20:15:52.911" v="1"/>
        <pc:sldMkLst>
          <pc:docMk/>
          <pc:sldMk cId="615554570" sldId="265"/>
        </pc:sldMkLst>
        <pc:graphicFrameChg chg="mod modGraphic">
          <ac:chgData name="Zwara Wioletta" userId="S::wioletta.zwara@cyfra.gov.pl::bcd45f81-f273-4e04-997d-3b8cf7a5870e" providerId="AD" clId="Web-{B7DF217F-5FF4-49AE-AC55-FE04235AA650}" dt="2024-07-20T20:15:52.911" v="1"/>
          <ac:graphicFrameMkLst>
            <pc:docMk/>
            <pc:sldMk cId="615554570" sldId="265"/>
            <ac:graphicFrameMk id="13" creationId="{B0DF8BB2-8AA2-DA77-9C9F-919CEF3728BC}"/>
          </ac:graphicFrameMkLst>
        </pc:graphicFrameChg>
      </pc:sldChg>
      <pc:sldChg chg="modSp">
        <pc:chgData name="Zwara Wioletta" userId="S::wioletta.zwara@cyfra.gov.pl::bcd45f81-f273-4e04-997d-3b8cf7a5870e" providerId="AD" clId="Web-{B7DF217F-5FF4-49AE-AC55-FE04235AA650}" dt="2024-07-20T20:16:06.677" v="5" actId="20577"/>
        <pc:sldMkLst>
          <pc:docMk/>
          <pc:sldMk cId="1477059798" sldId="322"/>
        </pc:sldMkLst>
        <pc:spChg chg="mod">
          <ac:chgData name="Zwara Wioletta" userId="S::wioletta.zwara@cyfra.gov.pl::bcd45f81-f273-4e04-997d-3b8cf7a5870e" providerId="AD" clId="Web-{B7DF217F-5FF4-49AE-AC55-FE04235AA650}" dt="2024-07-20T20:16:06.677" v="5" actId="20577"/>
          <ac:spMkLst>
            <pc:docMk/>
            <pc:sldMk cId="1477059798" sldId="322"/>
            <ac:spMk id="5" creationId="{4B68E375-0650-161A-CFD8-1636B35674DE}"/>
          </ac:spMkLst>
        </pc:spChg>
      </pc:sldChg>
    </pc:docChg>
  </pc:docChgLst>
  <pc:docChgLst>
    <pc:chgData name="Zwara Wioletta" userId="S::wioletta.zwara@cyfra.gov.pl::bcd45f81-f273-4e04-997d-3b8cf7a5870e" providerId="AD" clId="Web-{61DED7B2-0307-49D0-AA67-22CF795CB09E}"/>
    <pc:docChg chg="modSld">
      <pc:chgData name="Zwara Wioletta" userId="S::wioletta.zwara@cyfra.gov.pl::bcd45f81-f273-4e04-997d-3b8cf7a5870e" providerId="AD" clId="Web-{61DED7B2-0307-49D0-AA67-22CF795CB09E}" dt="2024-07-19T21:00:00.776" v="11" actId="1076"/>
      <pc:docMkLst>
        <pc:docMk/>
      </pc:docMkLst>
      <pc:sldChg chg="modSp">
        <pc:chgData name="Zwara Wioletta" userId="S::wioletta.zwara@cyfra.gov.pl::bcd45f81-f273-4e04-997d-3b8cf7a5870e" providerId="AD" clId="Web-{61DED7B2-0307-49D0-AA67-22CF795CB09E}" dt="2024-07-19T21:00:00.776" v="11" actId="1076"/>
        <pc:sldMkLst>
          <pc:docMk/>
          <pc:sldMk cId="795059482" sldId="316"/>
        </pc:sldMkLst>
        <pc:spChg chg="mod">
          <ac:chgData name="Zwara Wioletta" userId="S::wioletta.zwara@cyfra.gov.pl::bcd45f81-f273-4e04-997d-3b8cf7a5870e" providerId="AD" clId="Web-{61DED7B2-0307-49D0-AA67-22CF795CB09E}" dt="2024-07-19T21:00:00.776" v="11" actId="1076"/>
          <ac:spMkLst>
            <pc:docMk/>
            <pc:sldMk cId="795059482" sldId="316"/>
            <ac:spMk id="3" creationId="{329FD2A7-7200-A269-D6FF-E8C386CD8E62}"/>
          </ac:spMkLst>
        </pc:spChg>
      </pc:sldChg>
      <pc:sldChg chg="modSp">
        <pc:chgData name="Zwara Wioletta" userId="S::wioletta.zwara@cyfra.gov.pl::bcd45f81-f273-4e04-997d-3b8cf7a5870e" providerId="AD" clId="Web-{61DED7B2-0307-49D0-AA67-22CF795CB09E}" dt="2024-07-19T20:59:51.073" v="10"/>
        <pc:sldMkLst>
          <pc:docMk/>
          <pc:sldMk cId="2015909270" sldId="318"/>
        </pc:sldMkLst>
        <pc:graphicFrameChg chg="mod modGraphic">
          <ac:chgData name="Zwara Wioletta" userId="S::wioletta.zwara@cyfra.gov.pl::bcd45f81-f273-4e04-997d-3b8cf7a5870e" providerId="AD" clId="Web-{61DED7B2-0307-49D0-AA67-22CF795CB09E}" dt="2024-07-19T20:59:51.073" v="10"/>
          <ac:graphicFrameMkLst>
            <pc:docMk/>
            <pc:sldMk cId="2015909270" sldId="318"/>
            <ac:graphicFrameMk id="8" creationId="{E77684FE-BBFF-A8CA-40CC-83A4E0039477}"/>
          </ac:graphicFrameMkLst>
        </pc:graphicFrameChg>
      </pc:sldChg>
    </pc:docChg>
  </pc:docChgLst>
  <pc:docChgLst>
    <pc:chgData name="Zwara Wioletta" userId="bcd45f81-f273-4e04-997d-3b8cf7a5870e" providerId="ADAL" clId="{7252B4C1-167E-48C5-805B-68FE6AA11777}"/>
    <pc:docChg chg="undo custSel addSld modSld">
      <pc:chgData name="Zwara Wioletta" userId="bcd45f81-f273-4e04-997d-3b8cf7a5870e" providerId="ADAL" clId="{7252B4C1-167E-48C5-805B-68FE6AA11777}" dt="2024-07-22T06:29:55.534" v="140"/>
      <pc:docMkLst>
        <pc:docMk/>
      </pc:docMkLst>
      <pc:sldChg chg="modSp mod">
        <pc:chgData name="Zwara Wioletta" userId="bcd45f81-f273-4e04-997d-3b8cf7a5870e" providerId="ADAL" clId="{7252B4C1-167E-48C5-805B-68FE6AA11777}" dt="2024-07-19T20:39:33.515" v="97" actId="113"/>
        <pc:sldMkLst>
          <pc:docMk/>
          <pc:sldMk cId="615554570" sldId="265"/>
        </pc:sldMkLst>
        <pc:spChg chg="mod">
          <ac:chgData name="Zwara Wioletta" userId="bcd45f81-f273-4e04-997d-3b8cf7a5870e" providerId="ADAL" clId="{7252B4C1-167E-48C5-805B-68FE6AA11777}" dt="2024-07-19T20:39:33.515" v="97" actId="113"/>
          <ac:spMkLst>
            <pc:docMk/>
            <pc:sldMk cId="615554570" sldId="265"/>
            <ac:spMk id="2" creationId="{FEF3ABC4-2329-7A74-1A4F-3843D94AE483}"/>
          </ac:spMkLst>
        </pc:spChg>
      </pc:sldChg>
      <pc:sldChg chg="add">
        <pc:chgData name="Zwara Wioletta" userId="bcd45f81-f273-4e04-997d-3b8cf7a5870e" providerId="ADAL" clId="{7252B4C1-167E-48C5-805B-68FE6AA11777}" dt="2024-07-22T06:29:55.534" v="140"/>
        <pc:sldMkLst>
          <pc:docMk/>
          <pc:sldMk cId="602584344" sldId="272"/>
        </pc:sldMkLst>
      </pc:sldChg>
      <pc:sldChg chg="modSp mod">
        <pc:chgData name="Zwara Wioletta" userId="bcd45f81-f273-4e04-997d-3b8cf7a5870e" providerId="ADAL" clId="{7252B4C1-167E-48C5-805B-68FE6AA11777}" dt="2024-07-19T20:58:55.636" v="138" actId="1076"/>
        <pc:sldMkLst>
          <pc:docMk/>
          <pc:sldMk cId="795059482" sldId="316"/>
        </pc:sldMkLst>
        <pc:spChg chg="mod">
          <ac:chgData name="Zwara Wioletta" userId="bcd45f81-f273-4e04-997d-3b8cf7a5870e" providerId="ADAL" clId="{7252B4C1-167E-48C5-805B-68FE6AA11777}" dt="2024-07-19T20:35:01.011" v="43" actId="1076"/>
          <ac:spMkLst>
            <pc:docMk/>
            <pc:sldMk cId="795059482" sldId="316"/>
            <ac:spMk id="2" creationId="{82E2E84C-050A-9B41-11ED-9730DD3730CE}"/>
          </ac:spMkLst>
        </pc:spChg>
        <pc:spChg chg="mod">
          <ac:chgData name="Zwara Wioletta" userId="bcd45f81-f273-4e04-997d-3b8cf7a5870e" providerId="ADAL" clId="{7252B4C1-167E-48C5-805B-68FE6AA11777}" dt="2024-07-19T20:58:55.636" v="138" actId="1076"/>
          <ac:spMkLst>
            <pc:docMk/>
            <pc:sldMk cId="795059482" sldId="316"/>
            <ac:spMk id="3" creationId="{329FD2A7-7200-A269-D6FF-E8C386CD8E62}"/>
          </ac:spMkLst>
        </pc:spChg>
        <pc:graphicFrameChg chg="mod modGraphic">
          <ac:chgData name="Zwara Wioletta" userId="bcd45f81-f273-4e04-997d-3b8cf7a5870e" providerId="ADAL" clId="{7252B4C1-167E-48C5-805B-68FE6AA11777}" dt="2024-07-19T20:38:02.128" v="83" actId="255"/>
          <ac:graphicFrameMkLst>
            <pc:docMk/>
            <pc:sldMk cId="795059482" sldId="316"/>
            <ac:graphicFrameMk id="4" creationId="{F155D735-A21D-1415-B04B-FD29BA0167FD}"/>
          </ac:graphicFrameMkLst>
        </pc:graphicFrameChg>
      </pc:sldChg>
      <pc:sldChg chg="modSp mod">
        <pc:chgData name="Zwara Wioletta" userId="bcd45f81-f273-4e04-997d-3b8cf7a5870e" providerId="ADAL" clId="{7252B4C1-167E-48C5-805B-68FE6AA11777}" dt="2024-07-19T20:39:03.206" v="91"/>
        <pc:sldMkLst>
          <pc:docMk/>
          <pc:sldMk cId="2015909270" sldId="318"/>
        </pc:sldMkLst>
        <pc:graphicFrameChg chg="mod modGraphic">
          <ac:chgData name="Zwara Wioletta" userId="bcd45f81-f273-4e04-997d-3b8cf7a5870e" providerId="ADAL" clId="{7252B4C1-167E-48C5-805B-68FE6AA11777}" dt="2024-07-19T20:39:03.206" v="91"/>
          <ac:graphicFrameMkLst>
            <pc:docMk/>
            <pc:sldMk cId="2015909270" sldId="318"/>
            <ac:graphicFrameMk id="4" creationId="{DAC40532-9DA5-3747-2FF7-1388BC34BD03}"/>
          </ac:graphicFrameMkLst>
        </pc:graphicFrameChg>
        <pc:graphicFrameChg chg="mod modGraphic">
          <ac:chgData name="Zwara Wioletta" userId="bcd45f81-f273-4e04-997d-3b8cf7a5870e" providerId="ADAL" clId="{7252B4C1-167E-48C5-805B-68FE6AA11777}" dt="2024-07-19T20:37:16.463" v="75" actId="20577"/>
          <ac:graphicFrameMkLst>
            <pc:docMk/>
            <pc:sldMk cId="2015909270" sldId="318"/>
            <ac:graphicFrameMk id="8" creationId="{E77684FE-BBFF-A8CA-40CC-83A4E0039477}"/>
          </ac:graphicFrameMkLst>
        </pc:graphicFrameChg>
      </pc:sldChg>
      <pc:sldChg chg="addSp delSp modSp mod">
        <pc:chgData name="Zwara Wioletta" userId="bcd45f81-f273-4e04-997d-3b8cf7a5870e" providerId="ADAL" clId="{7252B4C1-167E-48C5-805B-68FE6AA11777}" dt="2024-07-19T20:39:21.325" v="94" actId="6549"/>
        <pc:sldMkLst>
          <pc:docMk/>
          <pc:sldMk cId="1477059798" sldId="322"/>
        </pc:sldMkLst>
        <pc:spChg chg="mod">
          <ac:chgData name="Zwara Wioletta" userId="bcd45f81-f273-4e04-997d-3b8cf7a5870e" providerId="ADAL" clId="{7252B4C1-167E-48C5-805B-68FE6AA11777}" dt="2024-07-19T20:39:21.325" v="94" actId="6549"/>
          <ac:spMkLst>
            <pc:docMk/>
            <pc:sldMk cId="1477059798" sldId="322"/>
            <ac:spMk id="2" creationId="{82E2E84C-050A-9B41-11ED-9730DD3730CE}"/>
          </ac:spMkLst>
        </pc:spChg>
        <pc:spChg chg="add del mod">
          <ac:chgData name="Zwara Wioletta" userId="bcd45f81-f273-4e04-997d-3b8cf7a5870e" providerId="ADAL" clId="{7252B4C1-167E-48C5-805B-68FE6AA11777}" dt="2024-07-19T20:39:15.126" v="93" actId="1076"/>
          <ac:spMkLst>
            <pc:docMk/>
            <pc:sldMk cId="1477059798" sldId="322"/>
            <ac:spMk id="5" creationId="{4B68E375-0650-161A-CFD8-1636B35674DE}"/>
          </ac:spMkLst>
        </pc:spChg>
      </pc:sldChg>
      <pc:sldChg chg="addSp delSp modSp mod">
        <pc:chgData name="Zwara Wioletta" userId="bcd45f81-f273-4e04-997d-3b8cf7a5870e" providerId="ADAL" clId="{7252B4C1-167E-48C5-805B-68FE6AA11777}" dt="2024-07-19T20:58:34.996" v="135" actId="1036"/>
        <pc:sldMkLst>
          <pc:docMk/>
          <pc:sldMk cId="4287712577" sldId="323"/>
        </pc:sldMkLst>
        <pc:spChg chg="mod">
          <ac:chgData name="Zwara Wioletta" userId="bcd45f81-f273-4e04-997d-3b8cf7a5870e" providerId="ADAL" clId="{7252B4C1-167E-48C5-805B-68FE6AA11777}" dt="2024-07-19T20:39:44.393" v="101" actId="113"/>
          <ac:spMkLst>
            <pc:docMk/>
            <pc:sldMk cId="4287712577" sldId="323"/>
            <ac:spMk id="3" creationId="{329FD2A7-7200-A269-D6FF-E8C386CD8E62}"/>
          </ac:spMkLst>
        </pc:spChg>
        <pc:spChg chg="mod">
          <ac:chgData name="Zwara Wioletta" userId="bcd45f81-f273-4e04-997d-3b8cf7a5870e" providerId="ADAL" clId="{7252B4C1-167E-48C5-805B-68FE6AA11777}" dt="2024-07-19T20:40:07.785" v="117" actId="207"/>
          <ac:spMkLst>
            <pc:docMk/>
            <pc:sldMk cId="4287712577" sldId="323"/>
            <ac:spMk id="5" creationId="{37C293C5-7E66-3416-FB45-8A2DDB57A962}"/>
          </ac:spMkLst>
        </pc:spChg>
        <pc:spChg chg="del">
          <ac:chgData name="Zwara Wioletta" userId="bcd45f81-f273-4e04-997d-3b8cf7a5870e" providerId="ADAL" clId="{7252B4C1-167E-48C5-805B-68FE6AA11777}" dt="2024-07-19T20:57:07.377" v="118" actId="478"/>
          <ac:spMkLst>
            <pc:docMk/>
            <pc:sldMk cId="4287712577" sldId="323"/>
            <ac:spMk id="6" creationId="{0468C49A-6E26-520E-2E2D-73D7DB6EA4AE}"/>
          </ac:spMkLst>
        </pc:spChg>
        <pc:spChg chg="mod">
          <ac:chgData name="Zwara Wioletta" userId="bcd45f81-f273-4e04-997d-3b8cf7a5870e" providerId="ADAL" clId="{7252B4C1-167E-48C5-805B-68FE6AA11777}" dt="2024-07-19T20:58:34.996" v="135" actId="1036"/>
          <ac:spMkLst>
            <pc:docMk/>
            <pc:sldMk cId="4287712577" sldId="323"/>
            <ac:spMk id="8" creationId="{44347B3A-E36E-4FB4-F4C9-088AA69BDF10}"/>
          </ac:spMkLst>
        </pc:spChg>
        <pc:spChg chg="del">
          <ac:chgData name="Zwara Wioletta" userId="bcd45f81-f273-4e04-997d-3b8cf7a5870e" providerId="ADAL" clId="{7252B4C1-167E-48C5-805B-68FE6AA11777}" dt="2024-07-19T20:57:09.417" v="119" actId="478"/>
          <ac:spMkLst>
            <pc:docMk/>
            <pc:sldMk cId="4287712577" sldId="323"/>
            <ac:spMk id="9" creationId="{71DA41A3-63A5-C763-8AEB-39B169A0CB78}"/>
          </ac:spMkLst>
        </pc:spChg>
        <pc:spChg chg="add mod">
          <ac:chgData name="Zwara Wioletta" userId="bcd45f81-f273-4e04-997d-3b8cf7a5870e" providerId="ADAL" clId="{7252B4C1-167E-48C5-805B-68FE6AA11777}" dt="2024-07-19T20:58:31.376" v="133" actId="1036"/>
          <ac:spMkLst>
            <pc:docMk/>
            <pc:sldMk cId="4287712577" sldId="323"/>
            <ac:spMk id="14" creationId="{6E1AD7D9-FCF2-2B36-82DF-F9CCE4B0A6B1}"/>
          </ac:spMkLst>
        </pc:spChg>
        <pc:picChg chg="add mod ord">
          <ac:chgData name="Zwara Wioletta" userId="bcd45f81-f273-4e04-997d-3b8cf7a5870e" providerId="ADAL" clId="{7252B4C1-167E-48C5-805B-68FE6AA11777}" dt="2024-07-19T20:57:41.334" v="123" actId="167"/>
          <ac:picMkLst>
            <pc:docMk/>
            <pc:sldMk cId="4287712577" sldId="323"/>
            <ac:picMk id="7" creationId="{CBB2BE10-225B-8B9D-436D-D32CBEC7ADFD}"/>
          </ac:picMkLst>
        </pc:picChg>
        <pc:picChg chg="add mod">
          <ac:chgData name="Zwara Wioletta" userId="bcd45f81-f273-4e04-997d-3b8cf7a5870e" providerId="ADAL" clId="{7252B4C1-167E-48C5-805B-68FE6AA11777}" dt="2024-07-19T20:58:05.452" v="128" actId="1076"/>
          <ac:picMkLst>
            <pc:docMk/>
            <pc:sldMk cId="4287712577" sldId="323"/>
            <ac:picMk id="11" creationId="{85007A13-F1A4-6938-02DE-AD284BE16545}"/>
          </ac:picMkLst>
        </pc:picChg>
        <pc:picChg chg="add del">
          <ac:chgData name="Zwara Wioletta" userId="bcd45f81-f273-4e04-997d-3b8cf7a5870e" providerId="ADAL" clId="{7252B4C1-167E-48C5-805B-68FE6AA11777}" dt="2024-07-19T20:58:14.950" v="130" actId="22"/>
          <ac:picMkLst>
            <pc:docMk/>
            <pc:sldMk cId="4287712577" sldId="323"/>
            <ac:picMk id="13" creationId="{D28F224A-6E2C-4264-B9C4-7E291CFEE712}"/>
          </ac:picMkLst>
        </pc:picChg>
      </pc:sldChg>
      <pc:sldChg chg="addSp delSp modSp mod">
        <pc:chgData name="Zwara Wioletta" userId="bcd45f81-f273-4e04-997d-3b8cf7a5870e" providerId="ADAL" clId="{7252B4C1-167E-48C5-805B-68FE6AA11777}" dt="2024-07-19T20:38:25.337" v="85" actId="2062"/>
        <pc:sldMkLst>
          <pc:docMk/>
          <pc:sldMk cId="4142888306" sldId="325"/>
        </pc:sldMkLst>
        <pc:spChg chg="mod">
          <ac:chgData name="Zwara Wioletta" userId="bcd45f81-f273-4e04-997d-3b8cf7a5870e" providerId="ADAL" clId="{7252B4C1-167E-48C5-805B-68FE6AA11777}" dt="2024-07-19T20:34:54" v="42" actId="1035"/>
          <ac:spMkLst>
            <pc:docMk/>
            <pc:sldMk cId="4142888306" sldId="325"/>
            <ac:spMk id="2" creationId="{82E2E84C-050A-9B41-11ED-9730DD3730CE}"/>
          </ac:spMkLst>
        </pc:spChg>
        <pc:spChg chg="del">
          <ac:chgData name="Zwara Wioletta" userId="bcd45f81-f273-4e04-997d-3b8cf7a5870e" providerId="ADAL" clId="{7252B4C1-167E-48C5-805B-68FE6AA11777}" dt="2024-07-19T20:32:46.001" v="8" actId="478"/>
          <ac:spMkLst>
            <pc:docMk/>
            <pc:sldMk cId="4142888306" sldId="325"/>
            <ac:spMk id="3" creationId="{329FD2A7-7200-A269-D6FF-E8C386CD8E62}"/>
          </ac:spMkLst>
        </pc:spChg>
        <pc:spChg chg="add del mod">
          <ac:chgData name="Zwara Wioletta" userId="bcd45f81-f273-4e04-997d-3b8cf7a5870e" providerId="ADAL" clId="{7252B4C1-167E-48C5-805B-68FE6AA11777}" dt="2024-07-19T20:32:55.659" v="9" actId="478"/>
          <ac:spMkLst>
            <pc:docMk/>
            <pc:sldMk cId="4142888306" sldId="325"/>
            <ac:spMk id="6" creationId="{37F39B86-55B3-C472-0372-EB9FF23E32D0}"/>
          </ac:spMkLst>
        </pc:spChg>
        <pc:graphicFrameChg chg="mod modGraphic">
          <ac:chgData name="Zwara Wioletta" userId="bcd45f81-f273-4e04-997d-3b8cf7a5870e" providerId="ADAL" clId="{7252B4C1-167E-48C5-805B-68FE6AA11777}" dt="2024-07-19T20:38:25.337" v="85" actId="2062"/>
          <ac:graphicFrameMkLst>
            <pc:docMk/>
            <pc:sldMk cId="4142888306" sldId="325"/>
            <ac:graphicFrameMk id="4" creationId="{F155D735-A21D-1415-B04B-FD29BA0167FD}"/>
          </ac:graphicFrameMkLst>
        </pc:graphicFrameChg>
      </pc:sldChg>
      <pc:sldChg chg="add">
        <pc:chgData name="Zwara Wioletta" userId="bcd45f81-f273-4e04-997d-3b8cf7a5870e" providerId="ADAL" clId="{7252B4C1-167E-48C5-805B-68FE6AA11777}" dt="2024-07-22T06:29:39.676" v="139"/>
        <pc:sldMkLst>
          <pc:docMk/>
          <pc:sldMk cId="2070213819" sldId="326"/>
        </pc:sldMkLst>
      </pc:sldChg>
    </pc:docChg>
  </pc:docChgLst>
  <pc:docChgLst>
    <pc:chgData name="Zwara Wioletta" userId="S::wioletta.zwara@cyfra.gov.pl::bcd45f81-f273-4e04-997d-3b8cf7a5870e" providerId="AD" clId="Web-{961DD04E-0A81-4B3A-BE1B-FC031142021B}"/>
    <pc:docChg chg="modSld">
      <pc:chgData name="Zwara Wioletta" userId="S::wioletta.zwara@cyfra.gov.pl::bcd45f81-f273-4e04-997d-3b8cf7a5870e" providerId="AD" clId="Web-{961DD04E-0A81-4B3A-BE1B-FC031142021B}" dt="2024-07-19T22:26:39.110" v="21"/>
      <pc:docMkLst>
        <pc:docMk/>
      </pc:docMkLst>
      <pc:sldChg chg="modSp">
        <pc:chgData name="Zwara Wioletta" userId="S::wioletta.zwara@cyfra.gov.pl::bcd45f81-f273-4e04-997d-3b8cf7a5870e" providerId="AD" clId="Web-{961DD04E-0A81-4B3A-BE1B-FC031142021B}" dt="2024-07-19T22:26:39.110" v="21"/>
        <pc:sldMkLst>
          <pc:docMk/>
          <pc:sldMk cId="615554570" sldId="265"/>
        </pc:sldMkLst>
        <pc:graphicFrameChg chg="mod modGraphic">
          <ac:chgData name="Zwara Wioletta" userId="S::wioletta.zwara@cyfra.gov.pl::bcd45f81-f273-4e04-997d-3b8cf7a5870e" providerId="AD" clId="Web-{961DD04E-0A81-4B3A-BE1B-FC031142021B}" dt="2024-07-19T22:26:39.110" v="21"/>
          <ac:graphicFrameMkLst>
            <pc:docMk/>
            <pc:sldMk cId="615554570" sldId="265"/>
            <ac:graphicFrameMk id="13" creationId="{B0DF8BB2-8AA2-DA77-9C9F-919CEF3728BC}"/>
          </ac:graphicFrameMkLst>
        </pc:graphicFrameChg>
      </pc:sldChg>
    </pc:docChg>
  </pc:docChgLst>
  <pc:docChgLst>
    <pc:chgData name="Zwara Wioletta" userId="S::wioletta.zwara@cyfra.gov.pl::bcd45f81-f273-4e04-997d-3b8cf7a5870e" providerId="AD" clId="Web-{6F3A24C9-C6E0-490A-A508-89247993B01E}"/>
    <pc:docChg chg="modSld">
      <pc:chgData name="Zwara Wioletta" userId="S::wioletta.zwara@cyfra.gov.pl::bcd45f81-f273-4e04-997d-3b8cf7a5870e" providerId="AD" clId="Web-{6F3A24C9-C6E0-490A-A508-89247993B01E}" dt="2024-07-20T20:16:51.962" v="0" actId="20577"/>
      <pc:docMkLst>
        <pc:docMk/>
      </pc:docMkLst>
      <pc:sldChg chg="modSp">
        <pc:chgData name="Zwara Wioletta" userId="S::wioletta.zwara@cyfra.gov.pl::bcd45f81-f273-4e04-997d-3b8cf7a5870e" providerId="AD" clId="Web-{6F3A24C9-C6E0-490A-A508-89247993B01E}" dt="2024-07-20T20:16:51.962" v="0" actId="20577"/>
        <pc:sldMkLst>
          <pc:docMk/>
          <pc:sldMk cId="1477059798" sldId="322"/>
        </pc:sldMkLst>
        <pc:spChg chg="mod">
          <ac:chgData name="Zwara Wioletta" userId="S::wioletta.zwara@cyfra.gov.pl::bcd45f81-f273-4e04-997d-3b8cf7a5870e" providerId="AD" clId="Web-{6F3A24C9-C6E0-490A-A508-89247993B01E}" dt="2024-07-20T20:16:51.962" v="0" actId="20577"/>
          <ac:spMkLst>
            <pc:docMk/>
            <pc:sldMk cId="1477059798" sldId="322"/>
            <ac:spMk id="5" creationId="{4B68E375-0650-161A-CFD8-1636B35674DE}"/>
          </ac:spMkLst>
        </pc:spChg>
      </pc:sldChg>
    </pc:docChg>
  </pc:docChgLst>
  <pc:docChgLst>
    <pc:chgData name="Zwara Wioletta" userId="S::wioletta.zwara@cyfra.gov.pl::bcd45f81-f273-4e04-997d-3b8cf7a5870e" providerId="AD" clId="Web-{6C4931D7-9D9C-4332-839E-D5AA7C6B7C61}"/>
    <pc:docChg chg="modSld">
      <pc:chgData name="Zwara Wioletta" userId="S::wioletta.zwara@cyfra.gov.pl::bcd45f81-f273-4e04-997d-3b8cf7a5870e" providerId="AD" clId="Web-{6C4931D7-9D9C-4332-839E-D5AA7C6B7C61}" dt="2024-07-19T21:11:35.626" v="13"/>
      <pc:docMkLst>
        <pc:docMk/>
      </pc:docMkLst>
      <pc:sldChg chg="modSp">
        <pc:chgData name="Zwara Wioletta" userId="S::wioletta.zwara@cyfra.gov.pl::bcd45f81-f273-4e04-997d-3b8cf7a5870e" providerId="AD" clId="Web-{6C4931D7-9D9C-4332-839E-D5AA7C6B7C61}" dt="2024-07-19T21:11:35.626" v="13"/>
        <pc:sldMkLst>
          <pc:docMk/>
          <pc:sldMk cId="795059482" sldId="316"/>
        </pc:sldMkLst>
        <pc:graphicFrameChg chg="mod modGraphic">
          <ac:chgData name="Zwara Wioletta" userId="S::wioletta.zwara@cyfra.gov.pl::bcd45f81-f273-4e04-997d-3b8cf7a5870e" providerId="AD" clId="Web-{6C4931D7-9D9C-4332-839E-D5AA7C6B7C61}" dt="2024-07-19T21:11:35.626" v="13"/>
          <ac:graphicFrameMkLst>
            <pc:docMk/>
            <pc:sldMk cId="795059482" sldId="316"/>
            <ac:graphicFrameMk id="4" creationId="{F155D735-A21D-1415-B04B-FD29BA0167FD}"/>
          </ac:graphicFrameMkLst>
        </pc:graphicFrameChg>
      </pc:sldChg>
    </pc:docChg>
  </pc:docChgLst>
  <pc:docChgLst>
    <pc:chgData name="Zwara Wioletta" userId="S::wioletta.zwara@cyfra.gov.pl::bcd45f81-f273-4e04-997d-3b8cf7a5870e" providerId="AD" clId="Web-{29DD9890-DC73-4782-BBD3-5032FE7FB83F}"/>
    <pc:docChg chg="modSld">
      <pc:chgData name="Zwara Wioletta" userId="S::wioletta.zwara@cyfra.gov.pl::bcd45f81-f273-4e04-997d-3b8cf7a5870e" providerId="AD" clId="Web-{29DD9890-DC73-4782-BBD3-5032FE7FB83F}" dt="2024-07-21T12:43:29.420" v="36" actId="20577"/>
      <pc:docMkLst>
        <pc:docMk/>
      </pc:docMkLst>
      <pc:sldChg chg="modSp">
        <pc:chgData name="Zwara Wioletta" userId="S::wioletta.zwara@cyfra.gov.pl::bcd45f81-f273-4e04-997d-3b8cf7a5870e" providerId="AD" clId="Web-{29DD9890-DC73-4782-BBD3-5032FE7FB83F}" dt="2024-07-21T12:41:13.694" v="4" actId="20577"/>
        <pc:sldMkLst>
          <pc:docMk/>
          <pc:sldMk cId="898912496" sldId="262"/>
        </pc:sldMkLst>
        <pc:spChg chg="mod">
          <ac:chgData name="Zwara Wioletta" userId="S::wioletta.zwara@cyfra.gov.pl::bcd45f81-f273-4e04-997d-3b8cf7a5870e" providerId="AD" clId="Web-{29DD9890-DC73-4782-BBD3-5032FE7FB83F}" dt="2024-07-21T12:41:13.694" v="4" actId="20577"/>
          <ac:spMkLst>
            <pc:docMk/>
            <pc:sldMk cId="898912496" sldId="262"/>
            <ac:spMk id="2" creationId="{8F092EFA-5288-6FA8-5093-D9E1CA66DE65}"/>
          </ac:spMkLst>
        </pc:spChg>
      </pc:sldChg>
      <pc:sldChg chg="modSp">
        <pc:chgData name="Zwara Wioletta" userId="S::wioletta.zwara@cyfra.gov.pl::bcd45f81-f273-4e04-997d-3b8cf7a5870e" providerId="AD" clId="Web-{29DD9890-DC73-4782-BBD3-5032FE7FB83F}" dt="2024-07-21T12:42:26.198" v="17"/>
        <pc:sldMkLst>
          <pc:docMk/>
          <pc:sldMk cId="615554570" sldId="265"/>
        </pc:sldMkLst>
        <pc:graphicFrameChg chg="mod modGraphic">
          <ac:chgData name="Zwara Wioletta" userId="S::wioletta.zwara@cyfra.gov.pl::bcd45f81-f273-4e04-997d-3b8cf7a5870e" providerId="AD" clId="Web-{29DD9890-DC73-4782-BBD3-5032FE7FB83F}" dt="2024-07-21T12:42:21.151" v="12"/>
          <ac:graphicFrameMkLst>
            <pc:docMk/>
            <pc:sldMk cId="615554570" sldId="265"/>
            <ac:graphicFrameMk id="10" creationId="{F1025DBB-7638-7220-3CC5-B3DB23651818}"/>
          </ac:graphicFrameMkLst>
        </pc:graphicFrameChg>
        <pc:graphicFrameChg chg="mod modGraphic">
          <ac:chgData name="Zwara Wioletta" userId="S::wioletta.zwara@cyfra.gov.pl::bcd45f81-f273-4e04-997d-3b8cf7a5870e" providerId="AD" clId="Web-{29DD9890-DC73-4782-BBD3-5032FE7FB83F}" dt="2024-07-21T12:42:26.198" v="17"/>
          <ac:graphicFrameMkLst>
            <pc:docMk/>
            <pc:sldMk cId="615554570" sldId="265"/>
            <ac:graphicFrameMk id="13" creationId="{B0DF8BB2-8AA2-DA77-9C9F-919CEF3728BC}"/>
          </ac:graphicFrameMkLst>
        </pc:graphicFrameChg>
      </pc:sldChg>
      <pc:sldChg chg="modSp">
        <pc:chgData name="Zwara Wioletta" userId="S::wioletta.zwara@cyfra.gov.pl::bcd45f81-f273-4e04-997d-3b8cf7a5870e" providerId="AD" clId="Web-{29DD9890-DC73-4782-BBD3-5032FE7FB83F}" dt="2024-07-21T12:43:14.482" v="34"/>
        <pc:sldMkLst>
          <pc:docMk/>
          <pc:sldMk cId="2015909270" sldId="318"/>
        </pc:sldMkLst>
        <pc:graphicFrameChg chg="mod modGraphic">
          <ac:chgData name="Zwara Wioletta" userId="S::wioletta.zwara@cyfra.gov.pl::bcd45f81-f273-4e04-997d-3b8cf7a5870e" providerId="AD" clId="Web-{29DD9890-DC73-4782-BBD3-5032FE7FB83F}" dt="2024-07-21T12:43:12.185" v="33"/>
          <ac:graphicFrameMkLst>
            <pc:docMk/>
            <pc:sldMk cId="2015909270" sldId="318"/>
            <ac:graphicFrameMk id="4" creationId="{DAC40532-9DA5-3747-2FF7-1388BC34BD03}"/>
          </ac:graphicFrameMkLst>
        </pc:graphicFrameChg>
        <pc:graphicFrameChg chg="mod modGraphic">
          <ac:chgData name="Zwara Wioletta" userId="S::wioletta.zwara@cyfra.gov.pl::bcd45f81-f273-4e04-997d-3b8cf7a5870e" providerId="AD" clId="Web-{29DD9890-DC73-4782-BBD3-5032FE7FB83F}" dt="2024-07-21T12:43:14.482" v="34"/>
          <ac:graphicFrameMkLst>
            <pc:docMk/>
            <pc:sldMk cId="2015909270" sldId="318"/>
            <ac:graphicFrameMk id="8" creationId="{E77684FE-BBFF-A8CA-40CC-83A4E0039477}"/>
          </ac:graphicFrameMkLst>
        </pc:graphicFrameChg>
      </pc:sldChg>
      <pc:sldChg chg="modSp">
        <pc:chgData name="Zwara Wioletta" userId="S::wioletta.zwara@cyfra.gov.pl::bcd45f81-f273-4e04-997d-3b8cf7a5870e" providerId="AD" clId="Web-{29DD9890-DC73-4782-BBD3-5032FE7FB83F}" dt="2024-07-21T12:43:29.420" v="36" actId="20577"/>
        <pc:sldMkLst>
          <pc:docMk/>
          <pc:sldMk cId="1477059798" sldId="322"/>
        </pc:sldMkLst>
        <pc:spChg chg="mod">
          <ac:chgData name="Zwara Wioletta" userId="S::wioletta.zwara@cyfra.gov.pl::bcd45f81-f273-4e04-997d-3b8cf7a5870e" providerId="AD" clId="Web-{29DD9890-DC73-4782-BBD3-5032FE7FB83F}" dt="2024-07-21T12:43:29.420" v="36" actId="20577"/>
          <ac:spMkLst>
            <pc:docMk/>
            <pc:sldMk cId="1477059798" sldId="322"/>
            <ac:spMk id="5" creationId="{4B68E375-0650-161A-CFD8-1636B35674DE}"/>
          </ac:spMkLst>
        </pc:spChg>
      </pc:sldChg>
      <pc:sldChg chg="modSp">
        <pc:chgData name="Zwara Wioletta" userId="S::wioletta.zwara@cyfra.gov.pl::bcd45f81-f273-4e04-997d-3b8cf7a5870e" providerId="AD" clId="Web-{29DD9890-DC73-4782-BBD3-5032FE7FB83F}" dt="2024-07-21T12:42:41.152" v="19"/>
        <pc:sldMkLst>
          <pc:docMk/>
          <pc:sldMk cId="4142888306" sldId="325"/>
        </pc:sldMkLst>
        <pc:graphicFrameChg chg="modGraphic">
          <ac:chgData name="Zwara Wioletta" userId="S::wioletta.zwara@cyfra.gov.pl::bcd45f81-f273-4e04-997d-3b8cf7a5870e" providerId="AD" clId="Web-{29DD9890-DC73-4782-BBD3-5032FE7FB83F}" dt="2024-07-21T12:42:41.152" v="19"/>
          <ac:graphicFrameMkLst>
            <pc:docMk/>
            <pc:sldMk cId="4142888306" sldId="325"/>
            <ac:graphicFrameMk id="4" creationId="{F155D735-A21D-1415-B04B-FD29BA0167FD}"/>
          </ac:graphicFrameMkLst>
        </pc:graphicFrameChg>
      </pc:sldChg>
    </pc:docChg>
  </pc:docChgLst>
  <pc:docChgLst>
    <pc:chgData name="Zwara Wioletta" userId="S::wioletta.zwara@cyfra.gov.pl::bcd45f81-f273-4e04-997d-3b8cf7a5870e" providerId="AD" clId="Web-{80ACA207-5C45-493B-904A-CF233A701518}"/>
    <pc:docChg chg="modSld">
      <pc:chgData name="Zwara Wioletta" userId="S::wioletta.zwara@cyfra.gov.pl::bcd45f81-f273-4e04-997d-3b8cf7a5870e" providerId="AD" clId="Web-{80ACA207-5C45-493B-904A-CF233A701518}" dt="2024-07-19T20:28:24.291" v="193"/>
      <pc:docMkLst>
        <pc:docMk/>
      </pc:docMkLst>
      <pc:sldChg chg="modSp">
        <pc:chgData name="Zwara Wioletta" userId="S::wioletta.zwara@cyfra.gov.pl::bcd45f81-f273-4e04-997d-3b8cf7a5870e" providerId="AD" clId="Web-{80ACA207-5C45-493B-904A-CF233A701518}" dt="2024-07-19T20:23:40.529" v="27"/>
        <pc:sldMkLst>
          <pc:docMk/>
          <pc:sldMk cId="615554570" sldId="265"/>
        </pc:sldMkLst>
        <pc:graphicFrameChg chg="mod modGraphic">
          <ac:chgData name="Zwara Wioletta" userId="S::wioletta.zwara@cyfra.gov.pl::bcd45f81-f273-4e04-997d-3b8cf7a5870e" providerId="AD" clId="Web-{80ACA207-5C45-493B-904A-CF233A701518}" dt="2024-07-19T20:23:35.373" v="17"/>
          <ac:graphicFrameMkLst>
            <pc:docMk/>
            <pc:sldMk cId="615554570" sldId="265"/>
            <ac:graphicFrameMk id="10" creationId="{F1025DBB-7638-7220-3CC5-B3DB23651818}"/>
          </ac:graphicFrameMkLst>
        </pc:graphicFrameChg>
        <pc:graphicFrameChg chg="mod modGraphic">
          <ac:chgData name="Zwara Wioletta" userId="S::wioletta.zwara@cyfra.gov.pl::bcd45f81-f273-4e04-997d-3b8cf7a5870e" providerId="AD" clId="Web-{80ACA207-5C45-493B-904A-CF233A701518}" dt="2024-07-19T20:23:40.529" v="27"/>
          <ac:graphicFrameMkLst>
            <pc:docMk/>
            <pc:sldMk cId="615554570" sldId="265"/>
            <ac:graphicFrameMk id="13" creationId="{B0DF8BB2-8AA2-DA77-9C9F-919CEF3728BC}"/>
          </ac:graphicFrameMkLst>
        </pc:graphicFrameChg>
      </pc:sldChg>
      <pc:sldChg chg="modSp">
        <pc:chgData name="Zwara Wioletta" userId="S::wioletta.zwara@cyfra.gov.pl::bcd45f81-f273-4e04-997d-3b8cf7a5870e" providerId="AD" clId="Web-{80ACA207-5C45-493B-904A-CF233A701518}" dt="2024-07-19T20:28:24.291" v="193"/>
        <pc:sldMkLst>
          <pc:docMk/>
          <pc:sldMk cId="795059482" sldId="316"/>
        </pc:sldMkLst>
        <pc:spChg chg="mod">
          <ac:chgData name="Zwara Wioletta" userId="S::wioletta.zwara@cyfra.gov.pl::bcd45f81-f273-4e04-997d-3b8cf7a5870e" providerId="AD" clId="Web-{80ACA207-5C45-493B-904A-CF233A701518}" dt="2024-07-19T20:28:02.946" v="179" actId="20577"/>
          <ac:spMkLst>
            <pc:docMk/>
            <pc:sldMk cId="795059482" sldId="316"/>
            <ac:spMk id="3" creationId="{329FD2A7-7200-A269-D6FF-E8C386CD8E62}"/>
          </ac:spMkLst>
        </pc:spChg>
        <pc:graphicFrameChg chg="mod modGraphic">
          <ac:chgData name="Zwara Wioletta" userId="S::wioletta.zwara@cyfra.gov.pl::bcd45f81-f273-4e04-997d-3b8cf7a5870e" providerId="AD" clId="Web-{80ACA207-5C45-493B-904A-CF233A701518}" dt="2024-07-19T20:28:24.291" v="193"/>
          <ac:graphicFrameMkLst>
            <pc:docMk/>
            <pc:sldMk cId="795059482" sldId="316"/>
            <ac:graphicFrameMk id="4" creationId="{F155D735-A21D-1415-B04B-FD29BA0167FD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47A487C-729C-AD1F-42A7-A9039D20D8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05C992-B99F-7710-E30E-E4A9DB7870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8FD83-611A-4AB3-B531-97F09E3A0FEB}" type="datetimeFigureOut">
              <a:rPr lang="pl-PL" smtClean="0"/>
              <a:t>22.07.2024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72B7041-AC51-FED2-C26C-73A0A17AD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97589D-59A2-1633-4A2A-353527EB13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AD7B-533A-4FB2-95A1-B3DAD104CA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24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837C-7502-43AC-A442-710A005398EB}" type="datetimeFigureOut">
              <a:rPr lang="pl-PL" smtClean="0"/>
              <a:t>22.07.2024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947F-1BE6-43EE-A375-32ED6D5521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80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icons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1477410-F6E0-4A09-D012-F4D414621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641" y="1257300"/>
            <a:ext cx="5852097" cy="6523038"/>
          </a:xfrm>
          <a:prstGeom prst="rect">
            <a:avLst/>
          </a:prstGeom>
        </p:spPr>
      </p:pic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Instrukcja korzystania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BA7AAD5-B6DD-4A21-BC91-3580685C723E}"/>
              </a:ext>
            </a:extLst>
          </p:cNvPr>
          <p:cNvSpPr/>
          <p:nvPr userDrawn="1"/>
        </p:nvSpPr>
        <p:spPr>
          <a:xfrm>
            <a:off x="9319640" y="2727325"/>
            <a:ext cx="5852097" cy="50530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263650" y="2727325"/>
            <a:ext cx="7274175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dirty="0"/>
              <a:t>Niniejszy szablon zawiera </a:t>
            </a:r>
            <a:r>
              <a:rPr lang="pl-PL" sz="1600" b="1" dirty="0"/>
              <a:t>ponad 30 różnych układów slajdów.</a:t>
            </a:r>
          </a:p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</a:rPr>
              <a:t>Aby dodać slajd należy kliknąć jak na obrazku obok &gt;&gt;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Każdy układ posiada odpowiednie „ramki” (</a:t>
            </a:r>
            <a:r>
              <a:rPr lang="pl-PL" sz="1600" dirty="0" err="1"/>
              <a:t>placeholder’y</a:t>
            </a:r>
            <a:r>
              <a:rPr lang="pl-PL" sz="1600" dirty="0"/>
              <a:t>) </a:t>
            </a:r>
            <a:br>
              <a:rPr lang="pl-PL" sz="1600" dirty="0"/>
            </a:br>
            <a:r>
              <a:rPr lang="pl-PL" sz="1600" dirty="0"/>
              <a:t>na </a:t>
            </a:r>
            <a:r>
              <a:rPr lang="pl-PL" sz="1600" dirty="0" err="1"/>
              <a:t>content</a:t>
            </a:r>
            <a:r>
              <a:rPr lang="pl-PL" sz="1600" dirty="0"/>
              <a:t> oraz linie pomocnicze (prowadnice), wyznaczające obszary do umieszczania </a:t>
            </a:r>
            <a:r>
              <a:rPr lang="pl-PL" sz="1600" dirty="0" err="1"/>
              <a:t>contentu</a:t>
            </a:r>
            <a:r>
              <a:rPr lang="pl-PL" sz="1600" dirty="0"/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Prowadnice włączamy klikając prawym przyciskiem myszy </a:t>
            </a:r>
            <a:br>
              <a:rPr lang="pl-PL" sz="1600" dirty="0"/>
            </a:br>
            <a:r>
              <a:rPr lang="pl-PL" sz="1600" dirty="0"/>
              <a:t>w puste tło -&gt; „Siatka i prowadnice” -&gt; „Prowadnice”.</a:t>
            </a:r>
          </a:p>
          <a:p>
            <a:pPr marL="0" indent="0">
              <a:spcAft>
                <a:spcPts val="600"/>
              </a:spcAft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5064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50" y="2522226"/>
            <a:ext cx="6113464" cy="2314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4625" y="2522225"/>
            <a:ext cx="6113463" cy="50502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4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71FB6-4E54-4AB2-9362-A7DFDDEC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050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650" y="2528238"/>
            <a:ext cx="6113463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94625" y="2528238"/>
            <a:ext cx="6126358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94625" y="3553552"/>
            <a:ext cx="6126358" cy="4018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063606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062306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4843463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3650" y="3566202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3649" y="3564902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13083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B4D616E8-5BEF-4790-BDB2-63A4F2711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25225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5271276"/>
            <a:ext cx="127635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50405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823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9158-AE36-424A-9ABE-0F90908A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1257300"/>
            <a:ext cx="5062539" cy="25146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F2A95253-DCF5-493D-87F8-144499D8A3D2}"/>
              </a:ext>
            </a:extLst>
          </p:cNvPr>
          <p:cNvCxnSpPr>
            <a:cxnSpLocks/>
          </p:cNvCxnSpPr>
          <p:nvPr userDrawn="1"/>
        </p:nvCxnSpPr>
        <p:spPr>
          <a:xfrm>
            <a:off x="1249363" y="5048119"/>
            <a:ext cx="126730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>
            <a:extLst>
              <a:ext uri="{FF2B5EF4-FFF2-40B4-BE49-F238E27FC236}">
                <a16:creationId xmlns:a16="http://schemas.microsoft.com/office/drawing/2014/main" id="{0C9ECA00-DFD8-4C3D-A6D3-799D4FD8FCF3}"/>
              </a:ext>
            </a:extLst>
          </p:cNvPr>
          <p:cNvCxnSpPr>
            <a:cxnSpLocks/>
          </p:cNvCxnSpPr>
          <p:nvPr userDrawn="1"/>
        </p:nvCxnSpPr>
        <p:spPr>
          <a:xfrm>
            <a:off x="2530475" y="5048119"/>
            <a:ext cx="253047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E065F37E-AC25-46E6-BA9A-41D58A20A9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94625" y="1257300"/>
            <a:ext cx="6113463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BF1A6BDC-2058-4B9B-9E05-F13A5355ED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63651" y="6013922"/>
            <a:ext cx="3794124" cy="1549400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>
              <a:spcAft>
                <a:spcPts val="300"/>
              </a:spcAft>
              <a:defRPr sz="1200"/>
            </a:lvl2pPr>
            <a:lvl3pPr>
              <a:spcAft>
                <a:spcPts val="300"/>
              </a:spcAft>
              <a:defRPr sz="1200"/>
            </a:lvl3pPr>
            <a:lvl4pPr>
              <a:spcAft>
                <a:spcPts val="300"/>
              </a:spcAft>
              <a:defRPr sz="1200"/>
            </a:lvl4pPr>
            <a:lvl5pPr>
              <a:spcAft>
                <a:spcPts val="300"/>
              </a:spcAft>
              <a:defRPr sz="12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5" name="Symbol zastępczy zawartości 13">
            <a:extLst>
              <a:ext uri="{FF2B5EF4-FFF2-40B4-BE49-F238E27FC236}">
                <a16:creationId xmlns:a16="http://schemas.microsoft.com/office/drawing/2014/main" id="{31E2D831-ACE9-4491-A6C8-218BF8C8FD1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95253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Edytuj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zawartości 13">
            <a:extLst>
              <a:ext uri="{FF2B5EF4-FFF2-40B4-BE49-F238E27FC236}">
                <a16:creationId xmlns:a16="http://schemas.microsoft.com/office/drawing/2014/main" id="{607D7CEB-5E89-4B25-8639-369FAE5F87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126857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Edytuj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  <a:endParaRPr lang="pl-PL" dirty="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6B3F4488-89E4-48E6-A6D0-30B2D30F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46322" y="2727325"/>
            <a:ext cx="12673011" cy="1044575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6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355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073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3792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30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5">
            <a:extLst>
              <a:ext uri="{FF2B5EF4-FFF2-40B4-BE49-F238E27FC236}">
                <a16:creationId xmlns:a16="http://schemas.microsoft.com/office/drawing/2014/main" id="{9AEE16AE-97DF-0491-25FE-AA8CA29867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67774" y="0"/>
            <a:ext cx="6303963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63230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49" y="2727325"/>
            <a:ext cx="6322219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6130A99F-32AF-42D5-AD68-4D52B1E37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Symbol zastępczy obrazu 5">
            <a:extLst>
              <a:ext uri="{FF2B5EF4-FFF2-40B4-BE49-F238E27FC236}">
                <a16:creationId xmlns:a16="http://schemas.microsoft.com/office/drawing/2014/main" id="{A742E1FC-5F19-47D6-A9D8-A38CDBA363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4" name="Symbol zastępczy obrazu 5">
            <a:extLst>
              <a:ext uri="{FF2B5EF4-FFF2-40B4-BE49-F238E27FC236}">
                <a16:creationId xmlns:a16="http://schemas.microsoft.com/office/drawing/2014/main" id="{280B5B37-B3BC-42C4-8AE6-C421B81586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5" name="Symbol zastępczy tekstu 21">
            <a:extLst>
              <a:ext uri="{FF2B5EF4-FFF2-40B4-BE49-F238E27FC236}">
                <a16:creationId xmlns:a16="http://schemas.microsoft.com/office/drawing/2014/main" id="{F77E03A5-0D51-4696-AB01-062E3F419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F5DCC12-3D02-4551-A8D5-65631951B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7E852-3F7B-4579-8C94-D2B4F72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683" y="-1"/>
            <a:ext cx="5300299" cy="251888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9223B16-7278-4E35-B20F-E7D692BBEA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507" y="1241426"/>
            <a:ext cx="3814762" cy="63261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4307F31-F0DD-40A6-A14A-7CE1104778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66270" y="5041900"/>
            <a:ext cx="2518806" cy="2524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D32B747-62E3-413C-9637-DA0D4985DD48}"/>
              </a:ext>
            </a:extLst>
          </p:cNvPr>
          <p:cNvSpPr/>
          <p:nvPr userDrawn="1"/>
        </p:nvSpPr>
        <p:spPr>
          <a:xfrm>
            <a:off x="5066269" y="1241427"/>
            <a:ext cx="2519362" cy="3163092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DE6313-0AC6-44CA-B7D1-EFCA322F38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90951" y="1309927"/>
            <a:ext cx="1260000" cy="12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050"/>
            </a:lvl1pPr>
          </a:lstStyle>
          <a:p>
            <a:r>
              <a:rPr lang="pl-PL" dirty="0"/>
              <a:t>Kliknij w ikonę </a:t>
            </a:r>
            <a:br>
              <a:rPr lang="pl-PL" dirty="0"/>
            </a:br>
            <a:r>
              <a:rPr lang="pl-PL" dirty="0"/>
              <a:t>by dodać piktogram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D3D2291A-15DF-4A57-BCFC-109559E55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620682" y="3145267"/>
            <a:ext cx="5300299" cy="44207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D434779-FDDC-48C6-B8C6-8F59DF228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7963" y="2638426"/>
            <a:ext cx="2074862" cy="1646556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562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89DD3C-19CF-46F2-9CC4-B107A54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119" y="0"/>
            <a:ext cx="546239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obrazu 35">
            <a:extLst>
              <a:ext uri="{FF2B5EF4-FFF2-40B4-BE49-F238E27FC236}">
                <a16:creationId xmlns:a16="http://schemas.microsoft.com/office/drawing/2014/main" id="{748EE252-0DF7-48FB-A51C-9297B8DCE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82374" y="0"/>
            <a:ext cx="3789363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35">
            <a:extLst>
              <a:ext uri="{FF2B5EF4-FFF2-40B4-BE49-F238E27FC236}">
                <a16:creationId xmlns:a16="http://schemas.microsoft.com/office/drawing/2014/main" id="{2D4D9B47-83B9-4812-ABB2-C7977BED00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789363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4BF5042-C572-41E3-B4F5-DA540F18F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48217" y="2727325"/>
            <a:ext cx="5462604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274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11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50" y="2522225"/>
            <a:ext cx="5070476" cy="2313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D86D6C0-6CEF-496D-BC58-534CB1F94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46330" y="1243013"/>
            <a:ext cx="3795408" cy="63236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A11E48E-427D-488F-BFE0-C60CAFA93C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5870" y="1243013"/>
            <a:ext cx="2530460" cy="63236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165B04EF-F038-486C-BF57-7FEC98CFD2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1" y="5251012"/>
            <a:ext cx="3800476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E98F89B4-370A-47D0-A0C9-358C494A46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9A6556B4-53E3-4653-88AB-D52AE5D74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6B59C19C-854B-4351-A503-5435C726F9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1" y="6562311"/>
            <a:ext cx="3800476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CC1AE7FA-DF74-4AB2-9251-D1036CA3D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6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920982" y="7572454"/>
            <a:ext cx="1250756" cy="961946"/>
          </a:xfrm>
          <a:prstGeom prst="rect">
            <a:avLst/>
          </a:prstGeom>
        </p:spPr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5171738" cy="75666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7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Dobre praktyki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263650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400" b="1" dirty="0">
                <a:solidFill>
                  <a:schemeClr val="accent4"/>
                </a:solidFill>
              </a:rPr>
              <a:t>Zalecane praktyki: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Dodawanie swoich zdjęć, schematów, treści, wykresów etc.  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Zmienianie wielkości czcionki w tekście podstawowym </a:t>
            </a:r>
            <a:br>
              <a:rPr lang="pl-PL" sz="1400" dirty="0"/>
            </a:br>
            <a:r>
              <a:rPr lang="pl-PL" sz="1400" dirty="0"/>
              <a:t>(możliwie jak najmniej).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Przesuwanie </a:t>
            </a:r>
            <a:r>
              <a:rPr lang="pl-PL" sz="1400" dirty="0" err="1"/>
              <a:t>placeholderów</a:t>
            </a:r>
            <a:r>
              <a:rPr lang="pl-PL" sz="1400" dirty="0"/>
              <a:t>, ale tylko w ramach wyznaczonych prowadnicami linii (zachowujemy marginesy i odstępy!), </a:t>
            </a:r>
            <a:br>
              <a:rPr lang="pl-PL" sz="1400" dirty="0"/>
            </a:br>
            <a:r>
              <a:rPr lang="pl-PL" sz="1400" dirty="0"/>
              <a:t>np. zamiast dwóch kolumn zrobić jedną szeroką, </a:t>
            </a:r>
            <a:br>
              <a:rPr lang="pl-PL" sz="1400" dirty="0"/>
            </a:br>
            <a:r>
              <a:rPr lang="pl-PL" sz="1400" dirty="0"/>
              <a:t>albo zrobić tylko dwie kolumny bez nagłówków.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Utrzymanie spójności w odległościach między elementami, wielkości czcionek.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Dbanie o odpowiednią ilość „powietrza” w prezentacji.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Używanie jak najmniejszej ilości treści pisanej </a:t>
            </a:r>
            <a:br>
              <a:rPr lang="pl-PL" sz="1400" dirty="0"/>
            </a:br>
            <a:r>
              <a:rPr lang="pl-PL" sz="1400" dirty="0"/>
              <a:t>i stosowanie </a:t>
            </a:r>
            <a:r>
              <a:rPr lang="pl-PL" sz="1400" dirty="0" err="1"/>
              <a:t>bullet</a:t>
            </a:r>
            <a:r>
              <a:rPr lang="pl-PL" sz="1400" dirty="0"/>
              <a:t> </a:t>
            </a:r>
            <a:r>
              <a:rPr lang="pl-PL" sz="1400" dirty="0" err="1"/>
              <a:t>pointów</a:t>
            </a:r>
            <a:r>
              <a:rPr lang="pl-PL" sz="1400" dirty="0"/>
              <a:t>.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dirty="0"/>
              <a:t>Używanie nie tylko zdjęć ale i ikon. </a:t>
            </a:r>
            <a:endParaRPr lang="pl-PL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D44053-6685-4B5B-AE0C-E7EA44A1B45E}"/>
              </a:ext>
            </a:extLst>
          </p:cNvPr>
          <p:cNvSpPr txBox="1"/>
          <p:nvPr userDrawn="1"/>
        </p:nvSpPr>
        <p:spPr>
          <a:xfrm>
            <a:off x="7807519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400" b="1" dirty="0">
                <a:solidFill>
                  <a:schemeClr val="accent1"/>
                </a:solidFill>
              </a:rPr>
              <a:t>Nie powinno się: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wielkości czcionki nagłówków.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kolorów na „przypadkowe”.  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Wychodzić poza wskazane prowadnice (marginesy).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Modyfikować wzorca szablonu.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Umieszczać dużej ilości tekstu na jednym slajdzie. Dużo lepszą praktyką jest rozbijanie jej na wiele slajdów z animacjami przejścia.</a:t>
            </a:r>
          </a:p>
        </p:txBody>
      </p:sp>
    </p:spTree>
    <p:extLst>
      <p:ext uri="{BB962C8B-B14F-4D97-AF65-F5344CB8AC3E}">
        <p14:creationId xmlns:p14="http://schemas.microsoft.com/office/powerpoint/2010/main" val="36722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22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6903E8-57E7-4197-8090-F57CAA8837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461901C-FE1E-468E-BB81-6EC588286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39654" y="5251450"/>
            <a:ext cx="2095233" cy="32829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B2845B7-61BB-4429-8C71-CD0E49D1A2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68542" y="5251450"/>
            <a:ext cx="2095234" cy="32829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C48CF01-BFE7-4615-B12C-099A9782C1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5171738" cy="4837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0" algn="ctr"/>
            <a:endParaRPr lang="en-US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E271E24-6BE7-450B-9B12-14A2FF5E20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7511" y="5253038"/>
            <a:ext cx="6959602" cy="2105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706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58BC709-C3F7-B592-B025-22BFE4B6C5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727324"/>
            <a:ext cx="7585868" cy="58070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ACC697-85D2-4036-9177-C642F67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0"/>
            <a:ext cx="7156450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1ACB8F-A660-44CA-AB33-C35470E18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23513" y="5251450"/>
            <a:ext cx="2111375" cy="32829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DCE8D1F-CA69-4A8B-B277-833BA16AA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505EEC-5716-4B37-8A9C-02DED5B26D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52400" y="5251450"/>
            <a:ext cx="2111375" cy="32829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ECDF5F6B-C311-4324-99A1-474CC34B2A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94625" y="198438"/>
            <a:ext cx="7156450" cy="463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452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B0E65-8F1C-4B30-A34C-BDE3EAE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5" y="0"/>
            <a:ext cx="758685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176AF9-5274-4A15-B071-6F009DF12D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5057774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BAAD440-9F0B-4B1D-ADB6-5402012676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0963" y="4687613"/>
            <a:ext cx="2408447" cy="288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EC6ECBB-0842-4C4C-9E35-CAF1BEF7C2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34198" y="4687613"/>
            <a:ext cx="2353180" cy="288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3D23C4-4A71-445D-B39C-6634D53BFD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92165" y="4687613"/>
            <a:ext cx="2413209" cy="288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F998030-55A2-4EE8-A111-6D6E81F6AD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34125" y="2727325"/>
            <a:ext cx="7570788" cy="1539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073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C8B16C-72CD-46A4-A9E7-63721536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2B8326-72F4-4A65-BC1D-A1E1AFD79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5041900"/>
            <a:ext cx="3064293" cy="25257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763BDBD-BDEC-4F77-AA54-FF924210D2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64292" y="5041900"/>
            <a:ext cx="3064293" cy="25257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E0E618A-9726-4593-818E-8C7D3B77EF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585" y="5041900"/>
            <a:ext cx="3064293" cy="25257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44249CE-A216-4748-85B9-9FA245D0D6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92878" y="5041900"/>
            <a:ext cx="3064293" cy="25257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588AC4-AED5-45C7-B678-F46A9D4B39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67156" y="5041900"/>
            <a:ext cx="2904582" cy="25257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A68EFA0-39A4-40D0-87E7-4976BF59F64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250950" y="2727325"/>
            <a:ext cx="12657138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58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3689AC2F-A65C-4B3A-A80B-94606A70E8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0"/>
            <a:ext cx="6516461" cy="85344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AC1BD7-85D4-4163-8D62-298BB3B7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434BECB-5DBD-4115-A054-EB493ADDE4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0950" y="2727325"/>
            <a:ext cx="6335713" cy="355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474347C-47C5-4EB8-A47B-EF2DEF1B5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775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787" y="198437"/>
            <a:ext cx="3382095" cy="34143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91978" y="198437"/>
            <a:ext cx="3382095" cy="34143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4787" y="3975966"/>
            <a:ext cx="3382095" cy="34143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B40ECDD-21AE-47BF-A938-2DC1EC1643B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91978" y="3975966"/>
            <a:ext cx="3382095" cy="34143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67775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64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4F8707AB-7B01-4DA4-B9FD-124A7F2D7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86662" y="0"/>
            <a:ext cx="7585075" cy="85344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7D752C-EEBE-4FAD-B344-D85B0D8E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-678"/>
            <a:ext cx="5070475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982A0255-6C83-4E31-B89C-6EB3D36D7B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650" y="2694214"/>
            <a:ext cx="7585075" cy="4873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43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136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238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A8A83951-2D4A-5D0A-114C-484FCF85817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4568" r="2149" b="5702"/>
          <a:stretch/>
        </p:blipFill>
        <p:spPr bwMode="auto">
          <a:xfrm>
            <a:off x="-1" y="1740262"/>
            <a:ext cx="7605713" cy="45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ytuł 2">
            <a:extLst>
              <a:ext uri="{FF2B5EF4-FFF2-40B4-BE49-F238E27FC236}">
                <a16:creationId xmlns:a16="http://schemas.microsoft.com/office/drawing/2014/main" id="{A050A70A-1000-E9D1-95C3-F4AA62237152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12573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Ikony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1E74448-4EDF-2C6B-A5E0-71BCE3300B02}"/>
              </a:ext>
            </a:extLst>
          </p:cNvPr>
          <p:cNvSpPr txBox="1"/>
          <p:nvPr userDrawn="1"/>
        </p:nvSpPr>
        <p:spPr>
          <a:xfrm>
            <a:off x="7813675" y="1740262"/>
            <a:ext cx="7150100" cy="454623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Century Gothic" panose="020B0502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Dobrą praktyką jest korzystanie z ikon. Wykorzystujemy ikony 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Century Gothic" panose="020B0502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3"/>
              </a:rPr>
              <a:t>https://fonts.google.com/icons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Century Gothic" panose="020B0502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Aby skorzystać z takich ikon: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Wchodzimy na powyższy adres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Ustawiamy „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Customization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” jak na obrazku po lewej.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Klikamy na pożądaną ikonę.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Klikamy na dole po prawej przycisk „SVG” – pobierze nam się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plik wektorowy .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svg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z ikoną.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Przeciągamy plik .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svg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na prezentację i zmieniamy mu dowolnie kolor,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12E3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rozmiar i położenie.</a:t>
            </a:r>
          </a:p>
        </p:txBody>
      </p:sp>
    </p:spTree>
    <p:extLst>
      <p:ext uri="{BB962C8B-B14F-4D97-AF65-F5344CB8AC3E}">
        <p14:creationId xmlns:p14="http://schemas.microsoft.com/office/powerpoint/2010/main" val="5424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33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49" y="2517775"/>
            <a:ext cx="1800000" cy="18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77982" y="2517775"/>
            <a:ext cx="1800000" cy="18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20982" y="2517775"/>
            <a:ext cx="1800000" cy="18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6648" y="2517775"/>
            <a:ext cx="1800000" cy="18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315" y="2517775"/>
            <a:ext cx="1800000" cy="18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03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45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8DE5B-A762-434A-872B-A4780A47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E6E92996-407C-4F15-B98B-1DAF8B1DB7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9063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0">
            <a:extLst>
              <a:ext uri="{FF2B5EF4-FFF2-40B4-BE49-F238E27FC236}">
                <a16:creationId xmlns:a16="http://schemas.microsoft.com/office/drawing/2014/main" id="{B64C200A-5F6C-43AF-9263-1AD4ECAFC4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69591" y="3975100"/>
            <a:ext cx="2827337" cy="3382963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DA93F077-B943-44C9-8703-E3B76BFAC4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8544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>
            <a:extLst>
              <a:ext uri="{FF2B5EF4-FFF2-40B4-BE49-F238E27FC236}">
                <a16:creationId xmlns:a16="http://schemas.microsoft.com/office/drawing/2014/main" id="{EE3C5EE9-31A8-4694-A000-2CBF467D7F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12749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DC46E9EE-5ED7-486A-AF26-BBA8052B9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0638" y="2727325"/>
            <a:ext cx="12630150" cy="1033463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41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0F6D9737-FD64-45B0-8298-FA4E970270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34125" y="5355014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CB30ECC0-CDFB-4BA5-A5DF-50B3E0D251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34125" y="6667613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AC462B3-1E85-4A06-AA9E-9A48284EE8C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85875" y="2726025"/>
            <a:ext cx="3976688" cy="4841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5209232-9FA0-466D-B9D4-9A19BFDF35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04127" y="5358340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097C20A1-7400-4169-8F4A-15A1F0EDCC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04127" y="6670676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901C5E39-C272-48B5-B0BA-59B5EE77F0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436474" y="0"/>
            <a:ext cx="2527301" cy="75676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3BDCDD33-CD11-4D11-AB40-2B1BE540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39989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8" name="Symbol zastępczy obrazu 5">
            <a:extLst>
              <a:ext uri="{FF2B5EF4-FFF2-40B4-BE49-F238E27FC236}">
                <a16:creationId xmlns:a16="http://schemas.microsoft.com/office/drawing/2014/main" id="{474D5F8F-0D61-4328-A38F-446CAD92DB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34125" y="4039352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44138CE3-1120-4CDE-BFF9-08340774D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04127" y="4042678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57F2176C-7786-46BC-9838-C683CCD764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34125" y="2720364"/>
            <a:ext cx="900000" cy="9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69D68553-DA5D-4BAB-BEC1-4948718C07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04127" y="2723690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8FD96300-8D85-4EAD-BE2D-C029AB341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17CFEA-7CFB-4AF2-9365-5EF02E1D5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71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C2BD6D0-5A43-424E-9392-26E6F88AB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1257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AE1F3C30-1016-443E-845A-1F14DF800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871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F2FB83CD-2D05-4E07-879F-DB295ABF2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1257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>
            <a:extLst>
              <a:ext uri="{FF2B5EF4-FFF2-40B4-BE49-F238E27FC236}">
                <a16:creationId xmlns:a16="http://schemas.microsoft.com/office/drawing/2014/main" id="{BF55F777-BB34-4C26-8E89-2FC6E945F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7871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Symbol zastępczy tekstu 6">
            <a:extLst>
              <a:ext uri="{FF2B5EF4-FFF2-40B4-BE49-F238E27FC236}">
                <a16:creationId xmlns:a16="http://schemas.microsoft.com/office/drawing/2014/main" id="{09A580D4-80A8-42C9-92C7-1970C6DFD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1257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B9AD5C0E-22AB-493C-AC02-DB04D1D719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47962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FED49278-359F-462A-A425-2E900FB63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31348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1727EF53-CF4A-4D61-B02C-64954D02D2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962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7" name="Symbol zastępczy tekstu 6">
            <a:extLst>
              <a:ext uri="{FF2B5EF4-FFF2-40B4-BE49-F238E27FC236}">
                <a16:creationId xmlns:a16="http://schemas.microsoft.com/office/drawing/2014/main" id="{3839AAED-DC88-48C3-A0CA-99E47168FF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731348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>
            <a:extLst>
              <a:ext uri="{FF2B5EF4-FFF2-40B4-BE49-F238E27FC236}">
                <a16:creationId xmlns:a16="http://schemas.microsoft.com/office/drawing/2014/main" id="{6ECF1563-0AFF-4564-9AE1-540C434C9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31348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294FD350-7EB5-4C81-B7AF-FDAB53754A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7962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903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7113" y="5793038"/>
            <a:ext cx="2946400" cy="1779337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7112" y="5793038"/>
            <a:ext cx="2944800" cy="177933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1257300"/>
            <a:ext cx="2944800" cy="453565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1257300"/>
            <a:ext cx="2944800" cy="453565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16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7113" y="5253038"/>
            <a:ext cx="2946400" cy="23193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7112" y="5253038"/>
            <a:ext cx="2944800" cy="23193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2305050"/>
            <a:ext cx="2944800" cy="2738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2305050"/>
            <a:ext cx="2944800" cy="2738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7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81680" y="1257300"/>
            <a:ext cx="3382095" cy="2355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78640" y="3943680"/>
            <a:ext cx="3382095" cy="34143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1449" y="1257300"/>
            <a:ext cx="3382095" cy="61330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650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FB8B9FBA-A39E-4633-BAAC-021316A45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383" y="744379"/>
            <a:ext cx="3672474" cy="3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4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69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0638" y="6894286"/>
            <a:ext cx="126301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38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920982" y="7572454"/>
            <a:ext cx="1250756" cy="961946"/>
          </a:xfrm>
          <a:prstGeom prst="rect">
            <a:avLst/>
          </a:prstGeom>
        </p:spPr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tx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1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22.07.2024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81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1B2B265-E361-4268-A660-45DD9C8BF582}"/>
              </a:ext>
            </a:extLst>
          </p:cNvPr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D91FCAE-07A9-4C0C-AB77-DAB034D51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0" y="841011"/>
            <a:ext cx="3805200" cy="1696435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89EA6FE4-D1D5-74B1-EA3A-72A3E6DB2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866" y="3684677"/>
            <a:ext cx="5493485" cy="5978205"/>
          </a:xfrm>
          <a:prstGeom prst="rect">
            <a:avLst/>
          </a:prstGeom>
        </p:spPr>
      </p:pic>
      <p:sp>
        <p:nvSpPr>
          <p:cNvPr id="36" name="Symbol zastępczy obrazu 35">
            <a:extLst>
              <a:ext uri="{FF2B5EF4-FFF2-40B4-BE49-F238E27FC236}">
                <a16:creationId xmlns:a16="http://schemas.microsoft.com/office/drawing/2014/main" id="{853F735F-28E4-4066-9C2E-88923727A1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43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KADR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C959F0E9-F20A-449D-B180-F9D6ABA4B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0" y="840320"/>
            <a:ext cx="3806752" cy="169712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B29F9DCA-FB12-E6CA-DF63-2816A58105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866" y="3684677"/>
            <a:ext cx="5493485" cy="5978205"/>
          </a:xfrm>
          <a:prstGeom prst="rect">
            <a:avLst/>
          </a:prstGeom>
        </p:spPr>
      </p:pic>
      <p:sp>
        <p:nvSpPr>
          <p:cNvPr id="4" name="Symbol zastępczy obrazu 35">
            <a:extLst>
              <a:ext uri="{FF2B5EF4-FFF2-40B4-BE49-F238E27FC236}">
                <a16:creationId xmlns:a16="http://schemas.microsoft.com/office/drawing/2014/main" id="{A64F1D22-ECCB-50D3-8E79-39A0EA1263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626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08" name="pole tekstowe 207">
            <a:extLst>
              <a:ext uri="{FF2B5EF4-FFF2-40B4-BE49-F238E27FC236}">
                <a16:creationId xmlns:a16="http://schemas.microsoft.com/office/drawing/2014/main" id="{6BFD35D4-8685-48FA-A657-69D7A35A7DEF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132" name="Obraz 131">
            <a:extLst>
              <a:ext uri="{FF2B5EF4-FFF2-40B4-BE49-F238E27FC236}">
                <a16:creationId xmlns:a16="http://schemas.microsoft.com/office/drawing/2014/main" id="{60D1E7BF-BF01-4F01-9FD5-C7E327A35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888759"/>
            <a:ext cx="3076733" cy="137167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36E90D10-4D1C-47BA-AAF6-22A215159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6932" y="1580859"/>
            <a:ext cx="5493485" cy="59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ID Shape">
            <a:extLst>
              <a:ext uri="{FF2B5EF4-FFF2-40B4-BE49-F238E27FC236}">
                <a16:creationId xmlns:a16="http://schemas.microsoft.com/office/drawing/2014/main" id="{FC77B0AC-2DF7-9BAB-3095-0E01ACD5167E}"/>
              </a:ext>
            </a:extLst>
          </p:cNvPr>
          <p:cNvSpPr/>
          <p:nvPr userDrawn="1"/>
        </p:nvSpPr>
        <p:spPr>
          <a:xfrm>
            <a:off x="-1" y="1339"/>
            <a:ext cx="15166661" cy="8533245"/>
          </a:xfrm>
          <a:custGeom>
            <a:avLst/>
            <a:gdLst>
              <a:gd name="connsiteX0" fmla="*/ 15166661 w 15166661"/>
              <a:gd name="connsiteY0" fmla="*/ 7569110 h 8533245"/>
              <a:gd name="connsiteX1" fmla="*/ 15166661 w 15166661"/>
              <a:gd name="connsiteY1" fmla="*/ 7559588 h 8533245"/>
              <a:gd name="connsiteX2" fmla="*/ 12643202 w 15166661"/>
              <a:gd name="connsiteY2" fmla="*/ 7559588 h 8533245"/>
              <a:gd name="connsiteX3" fmla="*/ 12643202 w 15166661"/>
              <a:gd name="connsiteY3" fmla="*/ 5047682 h 8533245"/>
              <a:gd name="connsiteX4" fmla="*/ 15166661 w 15166661"/>
              <a:gd name="connsiteY4" fmla="*/ 5047682 h 8533245"/>
              <a:gd name="connsiteX5" fmla="*/ 15166661 w 15166661"/>
              <a:gd name="connsiteY5" fmla="*/ 5038160 h 8533245"/>
              <a:gd name="connsiteX6" fmla="*/ 12643202 w 15166661"/>
              <a:gd name="connsiteY6" fmla="*/ 5038160 h 8533245"/>
              <a:gd name="connsiteX7" fmla="*/ 12643202 w 15166661"/>
              <a:gd name="connsiteY7" fmla="*/ 2526253 h 8533245"/>
              <a:gd name="connsiteX8" fmla="*/ 15166661 w 15166661"/>
              <a:gd name="connsiteY8" fmla="*/ 2526253 h 8533245"/>
              <a:gd name="connsiteX9" fmla="*/ 15166661 w 15166661"/>
              <a:gd name="connsiteY9" fmla="*/ 2516731 h 8533245"/>
              <a:gd name="connsiteX10" fmla="*/ 12643202 w 15166661"/>
              <a:gd name="connsiteY10" fmla="*/ 2516731 h 8533245"/>
              <a:gd name="connsiteX11" fmla="*/ 12643202 w 15166661"/>
              <a:gd name="connsiteY11" fmla="*/ 0 h 8533245"/>
              <a:gd name="connsiteX12" fmla="*/ 12633680 w 15166661"/>
              <a:gd name="connsiteY12" fmla="*/ 0 h 8533245"/>
              <a:gd name="connsiteX13" fmla="*/ 12633680 w 15166661"/>
              <a:gd name="connsiteY13" fmla="*/ 2516731 h 8533245"/>
              <a:gd name="connsiteX14" fmla="*/ 10115678 w 15166661"/>
              <a:gd name="connsiteY14" fmla="*/ 2516731 h 8533245"/>
              <a:gd name="connsiteX15" fmla="*/ 10115678 w 15166661"/>
              <a:gd name="connsiteY15" fmla="*/ 0 h 8533245"/>
              <a:gd name="connsiteX16" fmla="*/ 10106156 w 15166661"/>
              <a:gd name="connsiteY16" fmla="*/ 0 h 8533245"/>
              <a:gd name="connsiteX17" fmla="*/ 10106156 w 15166661"/>
              <a:gd name="connsiteY17" fmla="*/ 2516731 h 8533245"/>
              <a:gd name="connsiteX18" fmla="*/ 7588155 w 15166661"/>
              <a:gd name="connsiteY18" fmla="*/ 2516731 h 8533245"/>
              <a:gd name="connsiteX19" fmla="*/ 7588155 w 15166661"/>
              <a:gd name="connsiteY19" fmla="*/ 0 h 8533245"/>
              <a:gd name="connsiteX20" fmla="*/ 7578633 w 15166661"/>
              <a:gd name="connsiteY20" fmla="*/ 0 h 8533245"/>
              <a:gd name="connsiteX21" fmla="*/ 7578633 w 15166661"/>
              <a:gd name="connsiteY21" fmla="*/ 2516731 h 8533245"/>
              <a:gd name="connsiteX22" fmla="*/ 5059109 w 15166661"/>
              <a:gd name="connsiteY22" fmla="*/ 2516731 h 8533245"/>
              <a:gd name="connsiteX23" fmla="*/ 5059109 w 15166661"/>
              <a:gd name="connsiteY23" fmla="*/ 0 h 8533245"/>
              <a:gd name="connsiteX24" fmla="*/ 5049587 w 15166661"/>
              <a:gd name="connsiteY24" fmla="*/ 0 h 8533245"/>
              <a:gd name="connsiteX25" fmla="*/ 5049587 w 15166661"/>
              <a:gd name="connsiteY25" fmla="*/ 2516731 h 8533245"/>
              <a:gd name="connsiteX26" fmla="*/ 2531586 w 15166661"/>
              <a:gd name="connsiteY26" fmla="*/ 2516731 h 8533245"/>
              <a:gd name="connsiteX27" fmla="*/ 2531586 w 15166661"/>
              <a:gd name="connsiteY27" fmla="*/ 0 h 8533245"/>
              <a:gd name="connsiteX28" fmla="*/ 2522064 w 15166661"/>
              <a:gd name="connsiteY28" fmla="*/ 0 h 8533245"/>
              <a:gd name="connsiteX29" fmla="*/ 2522064 w 15166661"/>
              <a:gd name="connsiteY29" fmla="*/ 2516731 h 8533245"/>
              <a:gd name="connsiteX30" fmla="*/ 0 w 15166661"/>
              <a:gd name="connsiteY30" fmla="*/ 2516731 h 8533245"/>
              <a:gd name="connsiteX31" fmla="*/ 0 w 15166661"/>
              <a:gd name="connsiteY31" fmla="*/ 2526253 h 8533245"/>
              <a:gd name="connsiteX32" fmla="*/ 2521937 w 15166661"/>
              <a:gd name="connsiteY32" fmla="*/ 2526253 h 8533245"/>
              <a:gd name="connsiteX33" fmla="*/ 2521937 w 15166661"/>
              <a:gd name="connsiteY33" fmla="*/ 5038160 h 8533245"/>
              <a:gd name="connsiteX34" fmla="*/ 0 w 15166661"/>
              <a:gd name="connsiteY34" fmla="*/ 5038160 h 8533245"/>
              <a:gd name="connsiteX35" fmla="*/ 0 w 15166661"/>
              <a:gd name="connsiteY35" fmla="*/ 5047682 h 8533245"/>
              <a:gd name="connsiteX36" fmla="*/ 2521937 w 15166661"/>
              <a:gd name="connsiteY36" fmla="*/ 5047682 h 8533245"/>
              <a:gd name="connsiteX37" fmla="*/ 2521937 w 15166661"/>
              <a:gd name="connsiteY37" fmla="*/ 7559588 h 8533245"/>
              <a:gd name="connsiteX38" fmla="*/ 0 w 15166661"/>
              <a:gd name="connsiteY38" fmla="*/ 7559588 h 8533245"/>
              <a:gd name="connsiteX39" fmla="*/ 0 w 15166661"/>
              <a:gd name="connsiteY39" fmla="*/ 7569110 h 8533245"/>
              <a:gd name="connsiteX40" fmla="*/ 2521937 w 15166661"/>
              <a:gd name="connsiteY40" fmla="*/ 7569110 h 8533245"/>
              <a:gd name="connsiteX41" fmla="*/ 2521937 w 15166661"/>
              <a:gd name="connsiteY41" fmla="*/ 8533245 h 8533245"/>
              <a:gd name="connsiteX42" fmla="*/ 2531459 w 15166661"/>
              <a:gd name="connsiteY42" fmla="*/ 8533245 h 8533245"/>
              <a:gd name="connsiteX43" fmla="*/ 2531459 w 15166661"/>
              <a:gd name="connsiteY43" fmla="*/ 7569110 h 8533245"/>
              <a:gd name="connsiteX44" fmla="*/ 5049460 w 15166661"/>
              <a:gd name="connsiteY44" fmla="*/ 7569110 h 8533245"/>
              <a:gd name="connsiteX45" fmla="*/ 5049460 w 15166661"/>
              <a:gd name="connsiteY45" fmla="*/ 8533245 h 8533245"/>
              <a:gd name="connsiteX46" fmla="*/ 5058982 w 15166661"/>
              <a:gd name="connsiteY46" fmla="*/ 8533245 h 8533245"/>
              <a:gd name="connsiteX47" fmla="*/ 5058982 w 15166661"/>
              <a:gd name="connsiteY47" fmla="*/ 7569110 h 8533245"/>
              <a:gd name="connsiteX48" fmla="*/ 7578506 w 15166661"/>
              <a:gd name="connsiteY48" fmla="*/ 7569110 h 8533245"/>
              <a:gd name="connsiteX49" fmla="*/ 7578506 w 15166661"/>
              <a:gd name="connsiteY49" fmla="*/ 8533245 h 8533245"/>
              <a:gd name="connsiteX50" fmla="*/ 7588028 w 15166661"/>
              <a:gd name="connsiteY50" fmla="*/ 8533245 h 8533245"/>
              <a:gd name="connsiteX51" fmla="*/ 7588028 w 15166661"/>
              <a:gd name="connsiteY51" fmla="*/ 7569110 h 8533245"/>
              <a:gd name="connsiteX52" fmla="*/ 10106029 w 15166661"/>
              <a:gd name="connsiteY52" fmla="*/ 7569110 h 8533245"/>
              <a:gd name="connsiteX53" fmla="*/ 10106029 w 15166661"/>
              <a:gd name="connsiteY53" fmla="*/ 8533245 h 8533245"/>
              <a:gd name="connsiteX54" fmla="*/ 10115551 w 15166661"/>
              <a:gd name="connsiteY54" fmla="*/ 8533245 h 8533245"/>
              <a:gd name="connsiteX55" fmla="*/ 10115551 w 15166661"/>
              <a:gd name="connsiteY55" fmla="*/ 7569110 h 8533245"/>
              <a:gd name="connsiteX56" fmla="*/ 12633553 w 15166661"/>
              <a:gd name="connsiteY56" fmla="*/ 7569110 h 8533245"/>
              <a:gd name="connsiteX57" fmla="*/ 12633553 w 15166661"/>
              <a:gd name="connsiteY57" fmla="*/ 8533245 h 8533245"/>
              <a:gd name="connsiteX58" fmla="*/ 12643075 w 15166661"/>
              <a:gd name="connsiteY58" fmla="*/ 8533245 h 8533245"/>
              <a:gd name="connsiteX59" fmla="*/ 12643075 w 15166661"/>
              <a:gd name="connsiteY59" fmla="*/ 7569110 h 8533245"/>
              <a:gd name="connsiteX60" fmla="*/ 15166534 w 15166661"/>
              <a:gd name="connsiteY60" fmla="*/ 7569110 h 8533245"/>
              <a:gd name="connsiteX61" fmla="*/ 5049587 w 15166661"/>
              <a:gd name="connsiteY61" fmla="*/ 7559588 h 8533245"/>
              <a:gd name="connsiteX62" fmla="*/ 2531586 w 15166661"/>
              <a:gd name="connsiteY62" fmla="*/ 7559588 h 8533245"/>
              <a:gd name="connsiteX63" fmla="*/ 2531586 w 15166661"/>
              <a:gd name="connsiteY63" fmla="*/ 5047682 h 8533245"/>
              <a:gd name="connsiteX64" fmla="*/ 5049587 w 15166661"/>
              <a:gd name="connsiteY64" fmla="*/ 5047682 h 8533245"/>
              <a:gd name="connsiteX65" fmla="*/ 5049587 w 15166661"/>
              <a:gd name="connsiteY65" fmla="*/ 7559588 h 8533245"/>
              <a:gd name="connsiteX66" fmla="*/ 5049587 w 15166661"/>
              <a:gd name="connsiteY66" fmla="*/ 5038160 h 8533245"/>
              <a:gd name="connsiteX67" fmla="*/ 2531586 w 15166661"/>
              <a:gd name="connsiteY67" fmla="*/ 5038160 h 8533245"/>
              <a:gd name="connsiteX68" fmla="*/ 2531586 w 15166661"/>
              <a:gd name="connsiteY68" fmla="*/ 2526253 h 8533245"/>
              <a:gd name="connsiteX69" fmla="*/ 5049587 w 15166661"/>
              <a:gd name="connsiteY69" fmla="*/ 2526253 h 8533245"/>
              <a:gd name="connsiteX70" fmla="*/ 5049587 w 15166661"/>
              <a:gd name="connsiteY70" fmla="*/ 5038160 h 8533245"/>
              <a:gd name="connsiteX71" fmla="*/ 7578633 w 15166661"/>
              <a:gd name="connsiteY71" fmla="*/ 7559588 h 8533245"/>
              <a:gd name="connsiteX72" fmla="*/ 5059109 w 15166661"/>
              <a:gd name="connsiteY72" fmla="*/ 7559588 h 8533245"/>
              <a:gd name="connsiteX73" fmla="*/ 5059109 w 15166661"/>
              <a:gd name="connsiteY73" fmla="*/ 5047682 h 8533245"/>
              <a:gd name="connsiteX74" fmla="*/ 7578633 w 15166661"/>
              <a:gd name="connsiteY74" fmla="*/ 5047682 h 8533245"/>
              <a:gd name="connsiteX75" fmla="*/ 7578633 w 15166661"/>
              <a:gd name="connsiteY75" fmla="*/ 7559588 h 8533245"/>
              <a:gd name="connsiteX76" fmla="*/ 7578633 w 15166661"/>
              <a:gd name="connsiteY76" fmla="*/ 5038160 h 8533245"/>
              <a:gd name="connsiteX77" fmla="*/ 5059109 w 15166661"/>
              <a:gd name="connsiteY77" fmla="*/ 5038160 h 8533245"/>
              <a:gd name="connsiteX78" fmla="*/ 5059109 w 15166661"/>
              <a:gd name="connsiteY78" fmla="*/ 2526253 h 8533245"/>
              <a:gd name="connsiteX79" fmla="*/ 7578633 w 15166661"/>
              <a:gd name="connsiteY79" fmla="*/ 2526253 h 8533245"/>
              <a:gd name="connsiteX80" fmla="*/ 7578633 w 15166661"/>
              <a:gd name="connsiteY80" fmla="*/ 5038160 h 8533245"/>
              <a:gd name="connsiteX81" fmla="*/ 10106156 w 15166661"/>
              <a:gd name="connsiteY81" fmla="*/ 7559588 h 8533245"/>
              <a:gd name="connsiteX82" fmla="*/ 7588155 w 15166661"/>
              <a:gd name="connsiteY82" fmla="*/ 7559588 h 8533245"/>
              <a:gd name="connsiteX83" fmla="*/ 7588155 w 15166661"/>
              <a:gd name="connsiteY83" fmla="*/ 5047682 h 8533245"/>
              <a:gd name="connsiteX84" fmla="*/ 10106156 w 15166661"/>
              <a:gd name="connsiteY84" fmla="*/ 5047682 h 8533245"/>
              <a:gd name="connsiteX85" fmla="*/ 10106156 w 15166661"/>
              <a:gd name="connsiteY85" fmla="*/ 7559588 h 8533245"/>
              <a:gd name="connsiteX86" fmla="*/ 10106156 w 15166661"/>
              <a:gd name="connsiteY86" fmla="*/ 5038160 h 8533245"/>
              <a:gd name="connsiteX87" fmla="*/ 7588155 w 15166661"/>
              <a:gd name="connsiteY87" fmla="*/ 5038160 h 8533245"/>
              <a:gd name="connsiteX88" fmla="*/ 7588155 w 15166661"/>
              <a:gd name="connsiteY88" fmla="*/ 2526253 h 8533245"/>
              <a:gd name="connsiteX89" fmla="*/ 10106156 w 15166661"/>
              <a:gd name="connsiteY89" fmla="*/ 2526253 h 8533245"/>
              <a:gd name="connsiteX90" fmla="*/ 10106156 w 15166661"/>
              <a:gd name="connsiteY90" fmla="*/ 5038160 h 8533245"/>
              <a:gd name="connsiteX91" fmla="*/ 12633680 w 15166661"/>
              <a:gd name="connsiteY91" fmla="*/ 7559588 h 8533245"/>
              <a:gd name="connsiteX92" fmla="*/ 10115678 w 15166661"/>
              <a:gd name="connsiteY92" fmla="*/ 7559588 h 8533245"/>
              <a:gd name="connsiteX93" fmla="*/ 10115678 w 15166661"/>
              <a:gd name="connsiteY93" fmla="*/ 5047682 h 8533245"/>
              <a:gd name="connsiteX94" fmla="*/ 12633680 w 15166661"/>
              <a:gd name="connsiteY94" fmla="*/ 5047682 h 8533245"/>
              <a:gd name="connsiteX95" fmla="*/ 12633680 w 15166661"/>
              <a:gd name="connsiteY95" fmla="*/ 7559588 h 8533245"/>
              <a:gd name="connsiteX96" fmla="*/ 12633680 w 15166661"/>
              <a:gd name="connsiteY96" fmla="*/ 5038160 h 8533245"/>
              <a:gd name="connsiteX97" fmla="*/ 10115678 w 15166661"/>
              <a:gd name="connsiteY97" fmla="*/ 5038160 h 8533245"/>
              <a:gd name="connsiteX98" fmla="*/ 10115678 w 15166661"/>
              <a:gd name="connsiteY98" fmla="*/ 2526253 h 8533245"/>
              <a:gd name="connsiteX99" fmla="*/ 12633680 w 15166661"/>
              <a:gd name="connsiteY99" fmla="*/ 2526253 h 8533245"/>
              <a:gd name="connsiteX100" fmla="*/ 12633680 w 15166661"/>
              <a:gd name="connsiteY100" fmla="*/ 5038160 h 853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5166661" h="8533245">
                <a:moveTo>
                  <a:pt x="15166661" y="7569110"/>
                </a:moveTo>
                <a:lnTo>
                  <a:pt x="15166661" y="7559588"/>
                </a:lnTo>
                <a:lnTo>
                  <a:pt x="12643202" y="7559588"/>
                </a:lnTo>
                <a:lnTo>
                  <a:pt x="12643202" y="5047682"/>
                </a:lnTo>
                <a:lnTo>
                  <a:pt x="15166661" y="5047682"/>
                </a:lnTo>
                <a:lnTo>
                  <a:pt x="15166661" y="5038160"/>
                </a:lnTo>
                <a:lnTo>
                  <a:pt x="12643202" y="5038160"/>
                </a:lnTo>
                <a:lnTo>
                  <a:pt x="12643202" y="2526253"/>
                </a:lnTo>
                <a:lnTo>
                  <a:pt x="15166661" y="2526253"/>
                </a:lnTo>
                <a:lnTo>
                  <a:pt x="15166661" y="2516731"/>
                </a:lnTo>
                <a:lnTo>
                  <a:pt x="12643202" y="2516731"/>
                </a:lnTo>
                <a:lnTo>
                  <a:pt x="12643202" y="0"/>
                </a:lnTo>
                <a:lnTo>
                  <a:pt x="12633680" y="0"/>
                </a:lnTo>
                <a:lnTo>
                  <a:pt x="12633680" y="2516731"/>
                </a:lnTo>
                <a:lnTo>
                  <a:pt x="10115678" y="2516731"/>
                </a:lnTo>
                <a:lnTo>
                  <a:pt x="10115678" y="0"/>
                </a:lnTo>
                <a:lnTo>
                  <a:pt x="10106156" y="0"/>
                </a:lnTo>
                <a:lnTo>
                  <a:pt x="10106156" y="2516731"/>
                </a:lnTo>
                <a:lnTo>
                  <a:pt x="7588155" y="2516731"/>
                </a:lnTo>
                <a:lnTo>
                  <a:pt x="7588155" y="0"/>
                </a:lnTo>
                <a:lnTo>
                  <a:pt x="7578633" y="0"/>
                </a:lnTo>
                <a:lnTo>
                  <a:pt x="7578633" y="2516731"/>
                </a:lnTo>
                <a:lnTo>
                  <a:pt x="5059109" y="2516731"/>
                </a:lnTo>
                <a:lnTo>
                  <a:pt x="5059109" y="0"/>
                </a:lnTo>
                <a:lnTo>
                  <a:pt x="5049587" y="0"/>
                </a:lnTo>
                <a:lnTo>
                  <a:pt x="5049587" y="2516731"/>
                </a:lnTo>
                <a:lnTo>
                  <a:pt x="2531586" y="2516731"/>
                </a:lnTo>
                <a:lnTo>
                  <a:pt x="2531586" y="0"/>
                </a:lnTo>
                <a:lnTo>
                  <a:pt x="2522064" y="0"/>
                </a:lnTo>
                <a:lnTo>
                  <a:pt x="2522064" y="2516731"/>
                </a:lnTo>
                <a:lnTo>
                  <a:pt x="0" y="2516731"/>
                </a:lnTo>
                <a:lnTo>
                  <a:pt x="0" y="2526253"/>
                </a:lnTo>
                <a:lnTo>
                  <a:pt x="2521937" y="2526253"/>
                </a:lnTo>
                <a:lnTo>
                  <a:pt x="2521937" y="5038160"/>
                </a:lnTo>
                <a:lnTo>
                  <a:pt x="0" y="5038160"/>
                </a:lnTo>
                <a:lnTo>
                  <a:pt x="0" y="5047682"/>
                </a:lnTo>
                <a:lnTo>
                  <a:pt x="2521937" y="5047682"/>
                </a:lnTo>
                <a:lnTo>
                  <a:pt x="2521937" y="7559588"/>
                </a:lnTo>
                <a:lnTo>
                  <a:pt x="0" y="7559588"/>
                </a:lnTo>
                <a:lnTo>
                  <a:pt x="0" y="7569110"/>
                </a:lnTo>
                <a:lnTo>
                  <a:pt x="2521937" y="7569110"/>
                </a:lnTo>
                <a:lnTo>
                  <a:pt x="2521937" y="8533245"/>
                </a:lnTo>
                <a:lnTo>
                  <a:pt x="2531459" y="8533245"/>
                </a:lnTo>
                <a:lnTo>
                  <a:pt x="2531459" y="7569110"/>
                </a:lnTo>
                <a:lnTo>
                  <a:pt x="5049460" y="7569110"/>
                </a:lnTo>
                <a:lnTo>
                  <a:pt x="5049460" y="8533245"/>
                </a:lnTo>
                <a:lnTo>
                  <a:pt x="5058982" y="8533245"/>
                </a:lnTo>
                <a:lnTo>
                  <a:pt x="5058982" y="7569110"/>
                </a:lnTo>
                <a:lnTo>
                  <a:pt x="7578506" y="7569110"/>
                </a:lnTo>
                <a:lnTo>
                  <a:pt x="7578506" y="8533245"/>
                </a:lnTo>
                <a:lnTo>
                  <a:pt x="7588028" y="8533245"/>
                </a:lnTo>
                <a:lnTo>
                  <a:pt x="7588028" y="7569110"/>
                </a:lnTo>
                <a:lnTo>
                  <a:pt x="10106029" y="7569110"/>
                </a:lnTo>
                <a:lnTo>
                  <a:pt x="10106029" y="8533245"/>
                </a:lnTo>
                <a:lnTo>
                  <a:pt x="10115551" y="8533245"/>
                </a:lnTo>
                <a:lnTo>
                  <a:pt x="10115551" y="7569110"/>
                </a:lnTo>
                <a:lnTo>
                  <a:pt x="12633553" y="7569110"/>
                </a:lnTo>
                <a:lnTo>
                  <a:pt x="12633553" y="8533245"/>
                </a:lnTo>
                <a:lnTo>
                  <a:pt x="12643075" y="8533245"/>
                </a:lnTo>
                <a:lnTo>
                  <a:pt x="12643075" y="7569110"/>
                </a:lnTo>
                <a:lnTo>
                  <a:pt x="15166534" y="7569110"/>
                </a:lnTo>
                <a:close/>
                <a:moveTo>
                  <a:pt x="5049587" y="7559588"/>
                </a:moveTo>
                <a:lnTo>
                  <a:pt x="2531586" y="7559588"/>
                </a:lnTo>
                <a:lnTo>
                  <a:pt x="2531586" y="5047682"/>
                </a:lnTo>
                <a:lnTo>
                  <a:pt x="5049587" y="5047682"/>
                </a:lnTo>
                <a:lnTo>
                  <a:pt x="5049587" y="7559588"/>
                </a:lnTo>
                <a:close/>
                <a:moveTo>
                  <a:pt x="5049587" y="5038160"/>
                </a:moveTo>
                <a:lnTo>
                  <a:pt x="2531586" y="5038160"/>
                </a:lnTo>
                <a:lnTo>
                  <a:pt x="2531586" y="2526253"/>
                </a:lnTo>
                <a:lnTo>
                  <a:pt x="5049587" y="2526253"/>
                </a:lnTo>
                <a:lnTo>
                  <a:pt x="5049587" y="5038160"/>
                </a:lnTo>
                <a:close/>
                <a:moveTo>
                  <a:pt x="7578633" y="7559588"/>
                </a:moveTo>
                <a:lnTo>
                  <a:pt x="5059109" y="7559588"/>
                </a:lnTo>
                <a:lnTo>
                  <a:pt x="5059109" y="5047682"/>
                </a:lnTo>
                <a:lnTo>
                  <a:pt x="7578633" y="5047682"/>
                </a:lnTo>
                <a:lnTo>
                  <a:pt x="7578633" y="7559588"/>
                </a:lnTo>
                <a:close/>
                <a:moveTo>
                  <a:pt x="7578633" y="5038160"/>
                </a:moveTo>
                <a:lnTo>
                  <a:pt x="5059109" y="5038160"/>
                </a:lnTo>
                <a:lnTo>
                  <a:pt x="5059109" y="2526253"/>
                </a:lnTo>
                <a:lnTo>
                  <a:pt x="7578633" y="2526253"/>
                </a:lnTo>
                <a:lnTo>
                  <a:pt x="7578633" y="5038160"/>
                </a:lnTo>
                <a:close/>
                <a:moveTo>
                  <a:pt x="10106156" y="7559588"/>
                </a:moveTo>
                <a:lnTo>
                  <a:pt x="7588155" y="7559588"/>
                </a:lnTo>
                <a:lnTo>
                  <a:pt x="7588155" y="5047682"/>
                </a:lnTo>
                <a:lnTo>
                  <a:pt x="10106156" y="5047682"/>
                </a:lnTo>
                <a:lnTo>
                  <a:pt x="10106156" y="7559588"/>
                </a:lnTo>
                <a:close/>
                <a:moveTo>
                  <a:pt x="10106156" y="5038160"/>
                </a:moveTo>
                <a:lnTo>
                  <a:pt x="7588155" y="5038160"/>
                </a:lnTo>
                <a:lnTo>
                  <a:pt x="7588155" y="2526253"/>
                </a:lnTo>
                <a:lnTo>
                  <a:pt x="10106156" y="2526253"/>
                </a:lnTo>
                <a:lnTo>
                  <a:pt x="10106156" y="5038160"/>
                </a:lnTo>
                <a:close/>
                <a:moveTo>
                  <a:pt x="12633680" y="7559588"/>
                </a:moveTo>
                <a:lnTo>
                  <a:pt x="10115678" y="7559588"/>
                </a:lnTo>
                <a:lnTo>
                  <a:pt x="10115678" y="5047682"/>
                </a:lnTo>
                <a:lnTo>
                  <a:pt x="12633680" y="5047682"/>
                </a:lnTo>
                <a:lnTo>
                  <a:pt x="12633680" y="7559588"/>
                </a:lnTo>
                <a:close/>
                <a:moveTo>
                  <a:pt x="12633680" y="5038160"/>
                </a:moveTo>
                <a:lnTo>
                  <a:pt x="10115678" y="5038160"/>
                </a:lnTo>
                <a:lnTo>
                  <a:pt x="10115678" y="2526253"/>
                </a:lnTo>
                <a:lnTo>
                  <a:pt x="12633680" y="2526253"/>
                </a:lnTo>
                <a:lnTo>
                  <a:pt x="12633680" y="5038160"/>
                </a:lnTo>
                <a:close/>
              </a:path>
            </a:pathLst>
          </a:custGeom>
          <a:solidFill>
            <a:schemeClr val="bg2">
              <a:alpha val="25000"/>
            </a:schemeClr>
          </a:solidFill>
          <a:ln w="12689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99" name="pole tekstowe 298">
            <a:extLst>
              <a:ext uri="{FF2B5EF4-FFF2-40B4-BE49-F238E27FC236}">
                <a16:creationId xmlns:a16="http://schemas.microsoft.com/office/drawing/2014/main" id="{35B4A991-4EA0-40C2-8516-0AC8171E48C4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104" name="Obraz 103">
            <a:extLst>
              <a:ext uri="{FF2B5EF4-FFF2-40B4-BE49-F238E27FC236}">
                <a16:creationId xmlns:a16="http://schemas.microsoft.com/office/drawing/2014/main" id="{072F3430-4182-4C4D-BAD3-F98C83FC6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862675"/>
            <a:ext cx="3076733" cy="137167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69920F3C-1D7D-4E59-8147-1A856AA5BB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6933" y="1580860"/>
            <a:ext cx="5493484" cy="59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49" y="2522225"/>
            <a:ext cx="12657333" cy="5042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85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0BEB84DB-7DDF-4A33-8D9B-DC0A3136674A}"/>
              </a:ext>
            </a:extLst>
          </p:cNvPr>
          <p:cNvGrpSpPr/>
          <p:nvPr userDrawn="1"/>
        </p:nvGrpSpPr>
        <p:grpSpPr>
          <a:xfrm>
            <a:off x="-5079" y="0"/>
            <a:ext cx="15171738" cy="10088250"/>
            <a:chOff x="0" y="0"/>
            <a:chExt cx="15171738" cy="10088250"/>
          </a:xfrm>
        </p:grpSpPr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A1473A18-4659-4ED6-BFA0-C89FC230B7DE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2F3E9095-B177-4BA3-8350-CB1A6C0C0C74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E48720F4-5DCB-46E4-A0CD-C626CE80718B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E2225F48-3376-4A19-AF7C-AC9F8B9FF222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936404FF-9FE5-4B42-B9EE-4CE90CD347A4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1C83D64-94ED-4EBB-8AC7-BB62EE3426AA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3249A1F9-EB78-4AC8-9FE9-3B4FE23CA35D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DCA78C99-DB06-4D80-B929-6C512DB60304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67C12DF7-F6B6-462C-A180-7C503A94FF6F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75E78941-8943-4E2C-A5C6-5CC336B8C90D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49634737-1026-4405-A7DE-AD355BB2A697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80D1CC4A-8801-4B62-9ADF-3E015F8B7105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658DC26D-9A46-4E25-9E62-53D1E0DBB97E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F9676F12-2CAF-40DE-B451-26B0583046F5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50A91D79-8E03-4B3D-AB86-F427E808D0C3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193857D7-E410-41C9-B70E-DC80E9D0F3D6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251B7A70-7A2A-42A9-BFEB-E3FF763B24E9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7DDCEE97-3EA5-4515-8293-1987BE618BDC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3BC02B52-1B14-4DA8-B8F4-7DFC0DD741F1}"/>
                </a:ext>
              </a:extLst>
            </p:cNvPr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81992859-5FBA-4746-B670-C815C4E3FA7C}"/>
                </a:ext>
              </a:extLst>
            </p:cNvPr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2F478883-7A8C-4BBB-8006-3A830795B918}"/>
                </a:ext>
              </a:extLst>
            </p:cNvPr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A09C3436-6242-4098-95FB-9D58F55E27FB}"/>
                </a:ext>
              </a:extLst>
            </p:cNvPr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BAAEBEE7-9DDC-4724-BFB2-13BE1E226B64}"/>
                </a:ext>
              </a:extLst>
            </p:cNvPr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1297EF1D-017E-4AB8-8F96-DEF3C9667ADE}"/>
                </a:ext>
              </a:extLst>
            </p:cNvPr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650" y="2738285"/>
            <a:ext cx="12657332" cy="4829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69D0970B-FEAA-090E-B7B4-A1F381118AAD}"/>
              </a:ext>
            </a:extLst>
          </p:cNvPr>
          <p:cNvCxnSpPr>
            <a:cxnSpLocks/>
          </p:cNvCxnSpPr>
          <p:nvPr userDrawn="1"/>
        </p:nvCxnSpPr>
        <p:spPr>
          <a:xfrm>
            <a:off x="2523544" y="8288568"/>
            <a:ext cx="12648194" cy="0"/>
          </a:xfrm>
          <a:prstGeom prst="line">
            <a:avLst/>
          </a:prstGeom>
          <a:ln w="666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5A784179-F958-2842-BE9D-07EB01C800E9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3" y="7654649"/>
            <a:ext cx="1772442" cy="7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55" r:id="rId4"/>
    <p:sldLayoutId id="2147483649" r:id="rId5"/>
    <p:sldLayoutId id="2147483682" r:id="rId6"/>
    <p:sldLayoutId id="2147483656" r:id="rId7"/>
    <p:sldLayoutId id="2147483657" r:id="rId8"/>
    <p:sldLayoutId id="2147483650" r:id="rId9"/>
    <p:sldLayoutId id="2147483652" r:id="rId10"/>
    <p:sldLayoutId id="2147483653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4" r:id="rId36"/>
    <p:sldLayoutId id="2147483685" r:id="rId37"/>
    <p:sldLayoutId id="2147483687" r:id="rId38"/>
    <p:sldLayoutId id="2147483686" r:id="rId39"/>
    <p:sldLayoutId id="2147483688" r:id="rId40"/>
    <p:sldLayoutId id="2147483689" r:id="rId41"/>
    <p:sldLayoutId id="2147483693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Century Gothic" panose="020B0502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+mj-lt"/>
        <a:buAutoNum type="arabicPeriod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" userDrawn="1">
          <p15:clr>
            <a:srgbClr val="5ACBF0"/>
          </p15:clr>
        </p15:guide>
        <p15:guide id="2" orient="horz" pos="1452" userDrawn="1">
          <p15:clr>
            <a:srgbClr val="5ACBF0"/>
          </p15:clr>
        </p15:guide>
        <p15:guide id="3" orient="horz" pos="1589" userDrawn="1">
          <p15:clr>
            <a:srgbClr val="000000"/>
          </p15:clr>
        </p15:guide>
        <p15:guide id="4" orient="horz" pos="1718" userDrawn="1">
          <p15:clr>
            <a:srgbClr val="5ACBF0"/>
          </p15:clr>
        </p15:guide>
        <p15:guide id="5" orient="horz" pos="3047" userDrawn="1">
          <p15:clr>
            <a:srgbClr val="5ACBF0"/>
          </p15:clr>
        </p15:guide>
        <p15:guide id="6" orient="horz" pos="3177" userDrawn="1">
          <p15:clr>
            <a:srgbClr val="000000"/>
          </p15:clr>
        </p15:guide>
        <p15:guide id="7" orient="horz" pos="3309" userDrawn="1">
          <p15:clr>
            <a:srgbClr val="5ACBF0"/>
          </p15:clr>
        </p15:guide>
        <p15:guide id="8" orient="horz" pos="4635" userDrawn="1">
          <p15:clr>
            <a:srgbClr val="5ACBF0"/>
          </p15:clr>
        </p15:guide>
        <p15:guide id="9" orient="horz" pos="4767" userDrawn="1">
          <p15:clr>
            <a:srgbClr val="000000"/>
          </p15:clr>
        </p15:guide>
        <p15:guide id="11" orient="horz" pos="4901" userDrawn="1">
          <p15:clr>
            <a:srgbClr val="5ACBF0"/>
          </p15:clr>
        </p15:guide>
        <p15:guide id="12" pos="1722" userDrawn="1">
          <p15:clr>
            <a:srgbClr val="5ACBF0"/>
          </p15:clr>
        </p15:guide>
        <p15:guide id="13" pos="1463" userDrawn="1">
          <p15:clr>
            <a:srgbClr val="5ACBF0"/>
          </p15:clr>
        </p15:guide>
        <p15:guide id="14" pos="129" userDrawn="1">
          <p15:clr>
            <a:srgbClr val="5ACBF0"/>
          </p15:clr>
        </p15:guide>
        <p15:guide id="15" pos="4647" userDrawn="1">
          <p15:clr>
            <a:srgbClr val="5ACBF0"/>
          </p15:clr>
        </p15:guide>
        <p15:guide id="16" pos="3056" userDrawn="1">
          <p15:clr>
            <a:srgbClr val="5ACBF0"/>
          </p15:clr>
        </p15:guide>
        <p15:guide id="17" pos="3315" userDrawn="1">
          <p15:clr>
            <a:srgbClr val="5ACBF0"/>
          </p15:clr>
        </p15:guide>
        <p15:guide id="18" pos="1592" userDrawn="1">
          <p15:clr>
            <a:srgbClr val="000000"/>
          </p15:clr>
        </p15:guide>
        <p15:guide id="19" pos="3186" userDrawn="1">
          <p15:clr>
            <a:srgbClr val="000000"/>
          </p15:clr>
        </p15:guide>
        <p15:guide id="20" pos="4779" userDrawn="1">
          <p15:clr>
            <a:srgbClr val="000000"/>
          </p15:clr>
        </p15:guide>
        <p15:guide id="21" pos="4910" userDrawn="1">
          <p15:clr>
            <a:srgbClr val="5ACBF0"/>
          </p15:clr>
        </p15:guide>
        <p15:guide id="22" pos="6240" userDrawn="1">
          <p15:clr>
            <a:srgbClr val="5ACBF0"/>
          </p15:clr>
        </p15:guide>
        <p15:guide id="23" pos="6371" userDrawn="1">
          <p15:clr>
            <a:srgbClr val="000000"/>
          </p15:clr>
        </p15:guide>
        <p15:guide id="24" pos="6503" userDrawn="1">
          <p15:clr>
            <a:srgbClr val="5ACBF0"/>
          </p15:clr>
        </p15:guide>
        <p15:guide id="25" pos="7834" userDrawn="1">
          <p15:clr>
            <a:srgbClr val="5ACBF0"/>
          </p15:clr>
        </p15:guide>
        <p15:guide id="26" pos="7964" userDrawn="1">
          <p15:clr>
            <a:srgbClr val="000000"/>
          </p15:clr>
        </p15:guide>
        <p15:guide id="27" pos="8098" userDrawn="1">
          <p15:clr>
            <a:srgbClr val="5ACBF0"/>
          </p15:clr>
        </p15:guide>
        <p15:guide id="28" pos="9426" userDrawn="1">
          <p15:clr>
            <a:srgbClr val="5ACBF0"/>
          </p15:clr>
        </p15:guide>
        <p15:guide id="29" pos="796" userDrawn="1">
          <p15:clr>
            <a:srgbClr val="5ACBF0"/>
          </p15:clr>
        </p15:guide>
        <p15:guide id="30" pos="2392" userDrawn="1">
          <p15:clr>
            <a:srgbClr val="5ACBF0"/>
          </p15:clr>
        </p15:guide>
        <p15:guide id="31" pos="3990" userDrawn="1">
          <p15:clr>
            <a:srgbClr val="5ACBF0"/>
          </p15:clr>
        </p15:guide>
        <p15:guide id="32" pos="5586" userDrawn="1">
          <p15:clr>
            <a:srgbClr val="5ACBF0"/>
          </p15:clr>
        </p15:guide>
        <p15:guide id="33" pos="7170" userDrawn="1">
          <p15:clr>
            <a:srgbClr val="5ACBF0"/>
          </p15:clr>
        </p15:guide>
        <p15:guide id="34" pos="8769" userDrawn="1">
          <p15:clr>
            <a:srgbClr val="5ACBF0"/>
          </p15:clr>
        </p15:guide>
        <p15:guide id="35" orient="horz" pos="792" userDrawn="1">
          <p15:clr>
            <a:srgbClr val="5ACBF0"/>
          </p15:clr>
        </p15:guide>
        <p15:guide id="36" orient="horz" pos="2376" userDrawn="1">
          <p15:clr>
            <a:srgbClr val="5ACBF0"/>
          </p15:clr>
        </p15:guide>
        <p15:guide id="37" orient="horz" pos="3960" userDrawn="1">
          <p15:clr>
            <a:srgbClr val="5ACBF0"/>
          </p15:clr>
        </p15:guide>
        <p15:guide id="38" pos="9557" userDrawn="1">
          <p15:clr>
            <a:srgbClr val="5ACBF0"/>
          </p15:clr>
        </p15:guide>
        <p15:guide id="39" orient="horz" userDrawn="1">
          <p15:clr>
            <a:srgbClr val="5ACBF0"/>
          </p15:clr>
        </p15:guide>
        <p15:guide id="40" orient="horz" pos="5376" userDrawn="1">
          <p15:clr>
            <a:srgbClr val="5ACBF0"/>
          </p15:clr>
        </p15:guide>
        <p15:guide id="41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pn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jpe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55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video" Target="https://www.youtube.com/embed/-RrURaLaGfs" TargetMode="Externa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video" Target="file:///C:\Users\mjankows\Documents\V%20KS\POLESKI_6.11_ang.mp4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jpe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jpeg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jpeg"/><Relationship Id="rId30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092EFA-5288-6FA8-5093-D9E1CA66D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151" y="4566703"/>
            <a:ext cx="10304820" cy="1504950"/>
          </a:xfrm>
        </p:spPr>
        <p:txBody>
          <a:bodyPr/>
          <a:lstStyle/>
          <a:p>
            <a:r>
              <a:rPr lang="pl-PL" sz="3200" b="1" dirty="0">
                <a:cs typeface="Calibri"/>
              </a:rPr>
              <a:t>Projekt </a:t>
            </a:r>
            <a:br>
              <a:rPr lang="pl-PL" sz="3200" b="1" dirty="0">
                <a:cs typeface="Calibri"/>
              </a:rPr>
            </a:br>
            <a:r>
              <a:rPr lang="pl-PL" sz="3200" b="1" dirty="0">
                <a:cs typeface="Calibri"/>
              </a:rPr>
              <a:t>POIS.02.04.00.00-0001/15 </a:t>
            </a:r>
            <a:br>
              <a:rPr lang="pl-PL" sz="3200" b="1" dirty="0">
                <a:cs typeface="Calibri"/>
              </a:rPr>
            </a:br>
            <a:r>
              <a:rPr lang="pl-PL" sz="3200" b="1" dirty="0">
                <a:cs typeface="Calibri"/>
              </a:rPr>
              <a:t>„Promocja Parków Narodowych jako marki”</a:t>
            </a:r>
            <a:br>
              <a:rPr lang="pl-PL" sz="3200" b="1" dirty="0">
                <a:solidFill>
                  <a:schemeClr val="bg1"/>
                </a:solidFill>
                <a:cs typeface="Calibri"/>
              </a:rPr>
            </a:br>
            <a:endParaRPr lang="pl-PL" sz="32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16EBB02-67CC-0AC5-12DF-BE288B829856}"/>
              </a:ext>
            </a:extLst>
          </p:cNvPr>
          <p:cNvSpPr txBox="1"/>
          <p:nvPr/>
        </p:nvSpPr>
        <p:spPr>
          <a:xfrm>
            <a:off x="1920240" y="2154971"/>
            <a:ext cx="6217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Komitet Rady Ministrów do spraw Cyfryzacji</a:t>
            </a:r>
          </a:p>
        </p:txBody>
      </p:sp>
    </p:spTree>
    <p:extLst>
      <p:ext uri="{BB962C8B-B14F-4D97-AF65-F5344CB8AC3E}">
        <p14:creationId xmlns:p14="http://schemas.microsoft.com/office/powerpoint/2010/main" val="8989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092EFA-5288-6FA8-5093-D9E1CA66D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639" y="4521896"/>
            <a:ext cx="7592690" cy="745681"/>
          </a:xfrm>
        </p:spPr>
        <p:txBody>
          <a:bodyPr/>
          <a:lstStyle/>
          <a:p>
            <a:r>
              <a:rPr lang="pl-PL" dirty="0"/>
              <a:t>Dziękuję za uwagę</a:t>
            </a:r>
            <a:br>
              <a:rPr lang="pl-PL" dirty="0"/>
            </a:br>
            <a:endParaRPr lang="pl-PL" sz="2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663AB9D-39B3-0F3C-10A0-9FC0C57ACE38}"/>
              </a:ext>
            </a:extLst>
          </p:cNvPr>
          <p:cNvSpPr txBox="1"/>
          <p:nvPr/>
        </p:nvSpPr>
        <p:spPr>
          <a:xfrm>
            <a:off x="1920240" y="2154971"/>
            <a:ext cx="6217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Komitet Rady Ministrów do spraw Cyfryzacji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4564089-82F1-6AE6-8C64-B89DDCE4689E}"/>
              </a:ext>
            </a:extLst>
          </p:cNvPr>
          <p:cNvSpPr txBox="1"/>
          <p:nvPr/>
        </p:nvSpPr>
        <p:spPr>
          <a:xfrm>
            <a:off x="925416" y="5182304"/>
            <a:ext cx="62434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Agnieszka Niemczynowicz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Departament Ochrony Przyrody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Ministerstwo Klimatu i Środowiska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agnieszka.niemczynowicz@klimat.gov.pl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297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2">
            <a:extLst>
              <a:ext uri="{FF2B5EF4-FFF2-40B4-BE49-F238E27FC236}">
                <a16:creationId xmlns:a16="http://schemas.microsoft.com/office/drawing/2014/main" id="{356BBB57-F7A8-8489-C90F-0A0D2A666C2C}"/>
              </a:ext>
            </a:extLst>
          </p:cNvPr>
          <p:cNvSpPr txBox="1">
            <a:spLocks/>
          </p:cNvSpPr>
          <p:nvPr/>
        </p:nvSpPr>
        <p:spPr>
          <a:xfrm>
            <a:off x="3606039" y="2523771"/>
            <a:ext cx="8509677" cy="75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2800" b="1" dirty="0">
                <a:solidFill>
                  <a:srgbClr val="002060"/>
                </a:solidFill>
                <a:cs typeface="Times New Roman" pitchFamily="18" charset="0"/>
              </a:rPr>
              <a:t>Okres realizacji projektu</a:t>
            </a:r>
            <a:endParaRPr lang="pl-PL" sz="2800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1025DBB-7638-7220-3CC5-B3DB23651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930244"/>
              </p:ext>
            </p:extLst>
          </p:nvPr>
        </p:nvGraphicFramePr>
        <p:xfrm>
          <a:off x="796449" y="3210240"/>
          <a:ext cx="13578839" cy="16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0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333">
                <a:tc>
                  <a:txBody>
                    <a:bodyPr/>
                    <a:lstStyle/>
                    <a:p>
                      <a:pPr algn="r"/>
                      <a:endParaRPr lang="pl-PL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Termin rozpoczęcia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Termin zakończenia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45598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r"/>
                      <a:r>
                        <a:rPr lang="pl-PL" b="1" dirty="0">
                          <a:solidFill>
                            <a:schemeClr val="bg1"/>
                          </a:solidFill>
                          <a:latin typeface="+mn-lt"/>
                        </a:rPr>
                        <a:t>Planowany, aktualny: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</a:rPr>
                        <a:t>01.03.2016 r.</a:t>
                      </a:r>
                      <a:endParaRPr lang="pl-PL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>
                          <a:solidFill>
                            <a:srgbClr val="002060"/>
                          </a:solidFill>
                        </a:rPr>
                        <a:t>31.12.2019 r.</a:t>
                      </a:r>
                      <a:endParaRPr lang="pl-PL" sz="1800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8561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r"/>
                      <a:r>
                        <a:rPr lang="pl-PL" b="1" dirty="0">
                          <a:solidFill>
                            <a:schemeClr val="bg1"/>
                          </a:solidFill>
                          <a:latin typeface="+mn-lt"/>
                        </a:rPr>
                        <a:t>Faktyczny: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</a:rPr>
                        <a:t>19.05.2016 r.</a:t>
                      </a:r>
                      <a:endParaRPr lang="pl-PL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</a:rPr>
                        <a:t>31.12.2023 r.</a:t>
                      </a:r>
                      <a:endParaRPr lang="pl-PL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Podtytuł 2">
            <a:extLst>
              <a:ext uri="{FF2B5EF4-FFF2-40B4-BE49-F238E27FC236}">
                <a16:creationId xmlns:a16="http://schemas.microsoft.com/office/drawing/2014/main" id="{048B82EF-6BE4-44B1-31BF-4C6025419A3D}"/>
              </a:ext>
            </a:extLst>
          </p:cNvPr>
          <p:cNvSpPr txBox="1">
            <a:spLocks/>
          </p:cNvSpPr>
          <p:nvPr/>
        </p:nvSpPr>
        <p:spPr>
          <a:xfrm>
            <a:off x="3750978" y="5307369"/>
            <a:ext cx="8509677" cy="75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2800" b="1" dirty="0">
                <a:solidFill>
                  <a:srgbClr val="002060"/>
                </a:solidFill>
                <a:cs typeface="Times New Roman" pitchFamily="18" charset="0"/>
              </a:rPr>
              <a:t>Koszt i źródło finansowania projektu</a:t>
            </a:r>
            <a:endParaRPr lang="pl-PL" sz="2800" dirty="0"/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B0DF8BB2-8AA2-DA77-9C9F-919CEF372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34850"/>
              </p:ext>
            </p:extLst>
          </p:nvPr>
        </p:nvGraphicFramePr>
        <p:xfrm>
          <a:off x="829849" y="5930619"/>
          <a:ext cx="13578839" cy="16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5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333">
                <a:tc>
                  <a:txBody>
                    <a:bodyPr/>
                    <a:lstStyle/>
                    <a:p>
                      <a:pPr algn="r"/>
                      <a:endParaRPr lang="pl-PL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Koszt ogółem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 tym środki UE (POIŚ, Działanie 2.4)</a:t>
                      </a:r>
                      <a:endParaRPr lang="pl-PL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45598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r"/>
                      <a:r>
                        <a:rPr lang="pl-PL" b="1" dirty="0">
                          <a:solidFill>
                            <a:schemeClr val="bg1"/>
                          </a:solidFill>
                          <a:latin typeface="+mn-lt"/>
                        </a:rPr>
                        <a:t>Planowany, aktualny: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  <a:latin typeface="+mn-lt"/>
                        </a:rPr>
                        <a:t>5 600 000 zł</a:t>
                      </a:r>
                      <a:endParaRPr lang="pl-PL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  <a:latin typeface="+mn-lt"/>
                        </a:rPr>
                        <a:t>5 249 765,90 zł</a:t>
                      </a:r>
                      <a:endParaRPr lang="pl-PL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8561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r"/>
                      <a:r>
                        <a:rPr lang="pl-PL" b="1" dirty="0">
                          <a:solidFill>
                            <a:schemeClr val="bg1"/>
                          </a:solidFill>
                          <a:latin typeface="+mn-lt"/>
                        </a:rPr>
                        <a:t>Faktyczny: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  <a:latin typeface="+mn-lt"/>
                        </a:rPr>
                        <a:t>4 760 000 zł</a:t>
                      </a:r>
                      <a:endParaRPr lang="pl-PL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002060"/>
                          </a:solidFill>
                          <a:latin typeface="+mn-lt"/>
                        </a:rPr>
                        <a:t>4 185 768,02 zł</a:t>
                      </a:r>
                      <a:endParaRPr lang="pl-PL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FEF3ABC4-2329-7A74-1A4F-3843D94AE483}"/>
              </a:ext>
            </a:extLst>
          </p:cNvPr>
          <p:cNvSpPr txBox="1"/>
          <p:nvPr/>
        </p:nvSpPr>
        <p:spPr>
          <a:xfrm>
            <a:off x="485429" y="361881"/>
            <a:ext cx="13297245" cy="1331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</a:rPr>
              <a:t>Wnioskodawca</a:t>
            </a:r>
            <a:r>
              <a:rPr lang="pl-PL" dirty="0">
                <a:solidFill>
                  <a:srgbClr val="002060"/>
                </a:solidFill>
              </a:rPr>
              <a:t>: Minister Klimatu i Środowiska (ówczesny Minister Środowiska)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</a:rPr>
              <a:t>Beneficjent</a:t>
            </a:r>
            <a:r>
              <a:rPr lang="pl-PL" dirty="0">
                <a:solidFill>
                  <a:srgbClr val="002060"/>
                </a:solidFill>
              </a:rPr>
              <a:t>: Ministerstwo Klimatu i Środowiska (ówczesne Ministerstwo Środowiska)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</a:rPr>
              <a:t>Partnerzy</a:t>
            </a:r>
            <a:r>
              <a:rPr lang="pl-PL" dirty="0">
                <a:solidFill>
                  <a:srgbClr val="002060"/>
                </a:solidFill>
              </a:rPr>
              <a:t>: 23 Parki Narodowe</a:t>
            </a:r>
          </a:p>
        </p:txBody>
      </p:sp>
    </p:spTree>
    <p:extLst>
      <p:ext uri="{BB962C8B-B14F-4D97-AF65-F5344CB8AC3E}">
        <p14:creationId xmlns:p14="http://schemas.microsoft.com/office/powerpoint/2010/main" val="6155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2E84C-050A-9B41-11ED-9730DD37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04" y="463867"/>
            <a:ext cx="12657333" cy="561975"/>
          </a:xfrm>
        </p:spPr>
        <p:txBody>
          <a:bodyPr/>
          <a:lstStyle/>
          <a:p>
            <a:r>
              <a:rPr lang="pl-PL" sz="3200" b="1" dirty="0"/>
              <a:t>Cel i produkty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9FD2A7-7200-A269-D6FF-E8C386CD8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04" y="1514634"/>
            <a:ext cx="13740730" cy="104696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pl-PL" sz="2200" b="1" dirty="0">
                <a:solidFill>
                  <a:srgbClr val="002060"/>
                </a:solidFill>
              </a:rPr>
              <a:t>Cel główny: </a:t>
            </a:r>
            <a:r>
              <a:rPr lang="pl-PL" sz="2200" dirty="0">
                <a:solidFill>
                  <a:srgbClr val="002060"/>
                </a:solidFill>
                <a:ea typeface="Calibri" panose="020F0502020204030204" pitchFamily="34" charset="0"/>
              </a:rPr>
              <a:t>B</a:t>
            </a:r>
            <a:r>
              <a:rPr lang="pl-PL" sz="22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udowanie przeświadczenia i społecznej akceptacji dla idei, iż Polskie Parki Narodowe to wspólne i unikalne dobro narodowe oraz budowanie wizerunku poszczególnych parków narodowych, jako elementów większej spójnej całości czyli marki</a:t>
            </a:r>
            <a:endParaRPr lang="pl-PL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2060"/>
                </a:solidFill>
              </a:rPr>
              <a:t> </a:t>
            </a: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rgbClr val="002060"/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rgbClr val="002060"/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rgbClr val="002060"/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rgbClr val="002060"/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rgbClr val="002060"/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rgbClr val="002060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155D735-A21D-1415-B04B-FD29BA016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65308"/>
              </p:ext>
            </p:extLst>
          </p:nvPr>
        </p:nvGraphicFramePr>
        <p:xfrm>
          <a:off x="639283" y="3034984"/>
          <a:ext cx="13893172" cy="4343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67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1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0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Nazwa produktu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Planowany termin wdrożenia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Faktyczny termin wdrożenia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Odstępstwa od założeń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Nowe, ujednolicone strony Parków Narodowych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12.2023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12.2023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1" i="1" kern="12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 b="1" kern="100" spc="-2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Platforma internetowa dla wolontariuszy PN (działająca w ramach nowych stron www)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12.2023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12.2023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1" i="1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95519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Wersja mobilna stron internetowych parków narodowych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12.2020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Century Gothic"/>
                        </a:rPr>
                        <a:t>12.2023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Century Gothic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0" i="0" dirty="0">
                          <a:solidFill>
                            <a:srgbClr val="002060"/>
                          </a:solidFill>
                          <a:effectLst/>
                          <a:latin typeface="Century Gothic"/>
                          <a:ea typeface="Calibri" panose="020F0502020204030204" pitchFamily="34" charset="0"/>
                          <a:cs typeface="Times New Roman"/>
                        </a:rPr>
                        <a:t>Planowana pierwotnie do wykonana aplikacja mobilna o parkach narodowych w związku sytuacją Covid została zmieniona na mobilną wersję stron internetowych parków narodowych spełniającą wszystkie wymogi pierwotnie planowane do wytworzenia w ramach aplikacji mobilnej.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815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0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2E84C-050A-9B41-11ED-9730DD37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08" y="460049"/>
            <a:ext cx="12657333" cy="561975"/>
          </a:xfrm>
        </p:spPr>
        <p:txBody>
          <a:bodyPr/>
          <a:lstStyle/>
          <a:p>
            <a:r>
              <a:rPr lang="pl-PL" sz="3200" b="1" dirty="0"/>
              <a:t>Cel i produkty projektu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155D735-A21D-1415-B04B-FD29BA016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954732"/>
              </p:ext>
            </p:extLst>
          </p:nvPr>
        </p:nvGraphicFramePr>
        <p:xfrm>
          <a:off x="622178" y="1433056"/>
          <a:ext cx="13752115" cy="5560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3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0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0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Nazwa produktu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Planowany termin wdrożenia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Faktyczny termin wdrożenia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Odstępstwa od założeń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Gra edukacyjna w wersji multimedialnej „Odkrywca Parków Narodowych” (część I)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12.2023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11.2022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1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74846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Gra edukacyjna w wersji planszowej pod tytułem „Odkrywca Parków Narodowych” (część II)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12.2023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11.2023</a:t>
                      </a:r>
                      <a:endParaRPr lang="pl-PL" sz="1800" b="1" kern="10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1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4905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Seria 24 filmów </a:t>
                      </a:r>
                      <a:r>
                        <a:rPr lang="pl-PL" sz="1800" kern="1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informacyjno</a:t>
                      </a: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-promocyjnych o parkach narodowych</a:t>
                      </a:r>
                      <a:endParaRPr lang="pl-PL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01.2019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01.2019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39456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Seria 6 krótkich filmów promujących właściwe zachowania na terenie parków narodowych</a:t>
                      </a:r>
                      <a:endParaRPr lang="pl-PL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12.2019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12.2019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89998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Seria 24 folderów w wersji cyfrowej o Polskich Parkach Narodowych</a:t>
                      </a:r>
                      <a:endParaRPr lang="pl-PL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05.2020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05.2020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33479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 Murale promujące Polskie Parki Narodowe</a:t>
                      </a:r>
                      <a:endParaRPr lang="pl-PL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12.2021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11.2021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0337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Kampania </a:t>
                      </a:r>
                      <a:r>
                        <a:rPr lang="pl-PL" sz="1800" kern="1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informacyjno</a:t>
                      </a:r>
                      <a:r>
                        <a:rPr lang="pl-PL" sz="1800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– promocyjna z udziałem </a:t>
                      </a:r>
                      <a:r>
                        <a:rPr lang="pl-PL" sz="1800" kern="1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Influencera</a:t>
                      </a:r>
                      <a:endParaRPr lang="pl-PL" sz="1800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12.2023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kern="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12.2023</a:t>
                      </a:r>
                      <a:endParaRPr lang="pl-PL" sz="1800" b="1" kern="100" dirty="0">
                        <a:solidFill>
                          <a:srgbClr val="00206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35" marR="36435" marT="36435" marB="3643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71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8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2E84C-050A-9B41-11ED-9730DD37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7" y="-7764"/>
            <a:ext cx="13818164" cy="557769"/>
          </a:xfrm>
        </p:spPr>
        <p:txBody>
          <a:bodyPr/>
          <a:lstStyle/>
          <a:p>
            <a:r>
              <a:rPr lang="pl-PL" sz="3200" b="1" dirty="0"/>
              <a:t>Produkty projektu (systemy teleinformatyczne) – interoperacyjność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9FD2A7-7200-A269-D6FF-E8C386CD8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38" y="770446"/>
            <a:ext cx="13183871" cy="394245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pl-PL" sz="2240" dirty="0">
                <a:solidFill>
                  <a:srgbClr val="002060"/>
                </a:solidFill>
              </a:rPr>
              <a:t>PLAN:</a:t>
            </a:r>
            <a:endParaRPr lang="pl-PL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/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/>
          </a:p>
        </p:txBody>
      </p:sp>
      <p:pic>
        <p:nvPicPr>
          <p:cNvPr id="9" name="Obraz 8" descr="Obraz zawierający tekst, drzewo, zrzut ekranu, narciarstwo&#10;&#10;Opis wygenerowany automatycznie">
            <a:extLst>
              <a:ext uri="{FF2B5EF4-FFF2-40B4-BE49-F238E27FC236}">
                <a16:creationId xmlns:a16="http://schemas.microsoft.com/office/drawing/2014/main" id="{8D31851C-3255-5906-C50C-DD5C12AD0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6" y="3232752"/>
            <a:ext cx="1990746" cy="1091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 descr="Obraz zawierający tekst, ssak, zrzut ekranu, Zwierze lądowe&#10;&#10;Opis wygenerowany automatycznie">
            <a:extLst>
              <a:ext uri="{FF2B5EF4-FFF2-40B4-BE49-F238E27FC236}">
                <a16:creationId xmlns:a16="http://schemas.microsoft.com/office/drawing/2014/main" id="{4B8A263D-6A8A-B277-053E-B4E23ED1E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18" y="3259091"/>
            <a:ext cx="1990746" cy="1088640"/>
          </a:xfrm>
          <a:prstGeom prst="rect">
            <a:avLst/>
          </a:prstGeom>
        </p:spPr>
      </p:pic>
      <p:pic>
        <p:nvPicPr>
          <p:cNvPr id="11" name="Obraz 10" descr="Obraz zawierający tekst, ptak, zrzut ekranu, Wędrówka zwierząt&#10;&#10;Opis wygenerowany automatycznie">
            <a:extLst>
              <a:ext uri="{FF2B5EF4-FFF2-40B4-BE49-F238E27FC236}">
                <a16:creationId xmlns:a16="http://schemas.microsoft.com/office/drawing/2014/main" id="{11F4B735-835A-7AC6-EBF5-39AD14F2B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70" y="3235265"/>
            <a:ext cx="1972445" cy="1088640"/>
          </a:xfrm>
          <a:prstGeom prst="rect">
            <a:avLst/>
          </a:prstGeom>
        </p:spPr>
      </p:pic>
      <p:pic>
        <p:nvPicPr>
          <p:cNvPr id="12" name="Obraz 11" descr="Obraz zawierający tekst, latarnia morska, zrzut ekranu, niebo&#10;&#10;Opis wygenerowany automatycznie">
            <a:extLst>
              <a:ext uri="{FF2B5EF4-FFF2-40B4-BE49-F238E27FC236}">
                <a16:creationId xmlns:a16="http://schemas.microsoft.com/office/drawing/2014/main" id="{AE6E3085-6E4F-056E-4C9A-AE10AD52B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84" y="3225233"/>
            <a:ext cx="1990746" cy="1098672"/>
          </a:xfrm>
          <a:prstGeom prst="rect">
            <a:avLst/>
          </a:prstGeom>
        </p:spPr>
      </p:pic>
      <p:pic>
        <p:nvPicPr>
          <p:cNvPr id="13" name="Obraz 12" descr="Obraz zawierający tekst, woda, zrzut ekranu, mapa&#10;&#10;Opis wygenerowany automatycznie">
            <a:extLst>
              <a:ext uri="{FF2B5EF4-FFF2-40B4-BE49-F238E27FC236}">
                <a16:creationId xmlns:a16="http://schemas.microsoft.com/office/drawing/2014/main" id="{1F5E90B8-4AD0-C0F6-FA86-969AB22F1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136" y="3226982"/>
            <a:ext cx="1990746" cy="1095174"/>
          </a:xfrm>
          <a:prstGeom prst="rect">
            <a:avLst/>
          </a:prstGeom>
        </p:spPr>
      </p:pic>
      <p:pic>
        <p:nvPicPr>
          <p:cNvPr id="14" name="Obraz 13" descr="Obraz zawierający tekst, zrzut ekranu, oprogramowanie, Oprogramowanie multimedialne&#10;&#10;Opis wygenerowany automatycznie">
            <a:extLst>
              <a:ext uri="{FF2B5EF4-FFF2-40B4-BE49-F238E27FC236}">
                <a16:creationId xmlns:a16="http://schemas.microsoft.com/office/drawing/2014/main" id="{D088B3A0-C4F0-3A78-DB94-C0220DB4F1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312" y="3232752"/>
            <a:ext cx="2209481" cy="1209926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925E488-38F0-EE69-1774-37F4B8346F51}"/>
              </a:ext>
            </a:extLst>
          </p:cNvPr>
          <p:cNvSpPr txBox="1"/>
          <p:nvPr/>
        </p:nvSpPr>
        <p:spPr>
          <a:xfrm>
            <a:off x="55896" y="4493328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Babiogórski Park Narodowy</a:t>
            </a:r>
          </a:p>
          <a:p>
            <a:pPr algn="ctr"/>
            <a:r>
              <a:rPr lang="pl-PL" sz="1200" dirty="0"/>
              <a:t>bgpn.gov.pl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BDB798C-05FE-2413-080F-449E87DB89D9}"/>
              </a:ext>
            </a:extLst>
          </p:cNvPr>
          <p:cNvSpPr txBox="1"/>
          <p:nvPr/>
        </p:nvSpPr>
        <p:spPr>
          <a:xfrm>
            <a:off x="2188795" y="4570240"/>
            <a:ext cx="217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Białowieski Park Narodowy</a:t>
            </a:r>
          </a:p>
          <a:p>
            <a:pPr algn="ctr"/>
            <a:r>
              <a:rPr lang="pl-PL" sz="1200" dirty="0"/>
              <a:t>bpn.gov.pl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7BB3CC0-154B-564B-69EB-A84434D7BFF3}"/>
              </a:ext>
            </a:extLst>
          </p:cNvPr>
          <p:cNvSpPr txBox="1"/>
          <p:nvPr/>
        </p:nvSpPr>
        <p:spPr>
          <a:xfrm>
            <a:off x="4323026" y="4610565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Biebrzański Park Narodowy</a:t>
            </a:r>
          </a:p>
          <a:p>
            <a:pPr algn="ctr"/>
            <a:r>
              <a:rPr lang="pl-PL" sz="1200" dirty="0"/>
              <a:t>bbpn.gov.pl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619765-A554-08C5-E801-AE8EC7927A16}"/>
              </a:ext>
            </a:extLst>
          </p:cNvPr>
          <p:cNvSpPr txBox="1"/>
          <p:nvPr/>
        </p:nvSpPr>
        <p:spPr>
          <a:xfrm>
            <a:off x="6359315" y="4610564"/>
            <a:ext cx="226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Bieszczadzki Park Narodowy</a:t>
            </a:r>
          </a:p>
          <a:p>
            <a:pPr algn="ctr"/>
            <a:r>
              <a:rPr lang="pl-PL" sz="1200" dirty="0"/>
              <a:t>bdpn.gov.pl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71533C7-C019-FB12-2E1D-BBB2FE7C337C}"/>
              </a:ext>
            </a:extLst>
          </p:cNvPr>
          <p:cNvSpPr txBox="1"/>
          <p:nvPr/>
        </p:nvSpPr>
        <p:spPr>
          <a:xfrm>
            <a:off x="8634456" y="4610564"/>
            <a:ext cx="1694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PN „Bory Tucholskie”</a:t>
            </a:r>
          </a:p>
          <a:p>
            <a:pPr algn="ctr"/>
            <a:r>
              <a:rPr lang="pl-PL" sz="1200" dirty="0"/>
              <a:t>pnbt.gov.pl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CA56BC4-79AD-6471-871B-BDBC035A2D1D}"/>
              </a:ext>
            </a:extLst>
          </p:cNvPr>
          <p:cNvSpPr txBox="1"/>
          <p:nvPr/>
        </p:nvSpPr>
        <p:spPr>
          <a:xfrm>
            <a:off x="10542882" y="4521415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Drawieński Park Narodowy </a:t>
            </a:r>
            <a:br>
              <a:rPr lang="pl-PL" sz="1200" dirty="0"/>
            </a:br>
            <a:r>
              <a:rPr lang="pl-PL" sz="1200" dirty="0"/>
              <a:t>dpn.gov.pl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FE573D8A-5E85-E5B0-0B2A-DBC5D3DBC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016" y="1377146"/>
            <a:ext cx="4145043" cy="1587690"/>
          </a:xfrm>
          <a:prstGeom prst="rect">
            <a:avLst/>
          </a:prstGeom>
        </p:spPr>
      </p:pic>
      <p:pic>
        <p:nvPicPr>
          <p:cNvPr id="35" name="Obraz 34" descr="Obraz zawierający tekst, zrzut ekranu, gad, salamandra&#10;&#10;Opis wygenerowany automatycznie">
            <a:extLst>
              <a:ext uri="{FF2B5EF4-FFF2-40B4-BE49-F238E27FC236}">
                <a16:creationId xmlns:a16="http://schemas.microsoft.com/office/drawing/2014/main" id="{18D2FDA2-B634-3057-C958-A49042373A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120" y="3232752"/>
            <a:ext cx="1993960" cy="1091154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9A38FD7-27D3-EE3E-CA65-C8FAC8A051E4}"/>
              </a:ext>
            </a:extLst>
          </p:cNvPr>
          <p:cNvSpPr txBox="1"/>
          <p:nvPr/>
        </p:nvSpPr>
        <p:spPr>
          <a:xfrm>
            <a:off x="12794088" y="4521414"/>
            <a:ext cx="21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Gorczański Park Narodowy</a:t>
            </a:r>
          </a:p>
          <a:p>
            <a:pPr algn="ctr"/>
            <a:r>
              <a:rPr lang="pl-PL" sz="1200" dirty="0"/>
              <a:t>gpn.gov.pl</a:t>
            </a:r>
          </a:p>
        </p:txBody>
      </p:sp>
      <p:pic>
        <p:nvPicPr>
          <p:cNvPr id="37" name="Obraz 36" descr="Obraz zawierający tekst, zrzut ekranu, Oprogramowanie graficzne, Oprogramowanie multimedialne&#10;&#10;Opis wygenerowany automatycznie">
            <a:extLst>
              <a:ext uri="{FF2B5EF4-FFF2-40B4-BE49-F238E27FC236}">
                <a16:creationId xmlns:a16="http://schemas.microsoft.com/office/drawing/2014/main" id="{2356B384-77BA-11AF-C57D-42BA440F24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0" y="5042146"/>
            <a:ext cx="1990746" cy="1092240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F938D1AF-10DC-39B2-179B-1034152075A9}"/>
              </a:ext>
            </a:extLst>
          </p:cNvPr>
          <p:cNvSpPr txBox="1"/>
          <p:nvPr/>
        </p:nvSpPr>
        <p:spPr>
          <a:xfrm>
            <a:off x="260727" y="6211298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 PN Gór Stołowych</a:t>
            </a:r>
          </a:p>
          <a:p>
            <a:pPr algn="ctr"/>
            <a:r>
              <a:rPr lang="pl-PL" sz="1200" dirty="0"/>
              <a:t>pngs.gov.pl</a:t>
            </a:r>
          </a:p>
        </p:txBody>
      </p:sp>
      <p:pic>
        <p:nvPicPr>
          <p:cNvPr id="39" name="Obraz 38" descr="Obraz zawierający tekst, zrzut ekranu, góra, Oprogramowanie multimedialne&#10;&#10;Opis wygenerowany automatycznie">
            <a:extLst>
              <a:ext uri="{FF2B5EF4-FFF2-40B4-BE49-F238E27FC236}">
                <a16:creationId xmlns:a16="http://schemas.microsoft.com/office/drawing/2014/main" id="{985CD8B3-7F44-A280-8EA3-AAA23AA2D1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81" y="5016861"/>
            <a:ext cx="2127603" cy="1153629"/>
          </a:xfrm>
          <a:prstGeom prst="rect">
            <a:avLst/>
          </a:prstGeom>
        </p:spPr>
      </p:pic>
      <p:sp>
        <p:nvSpPr>
          <p:cNvPr id="40" name="pole tekstowe 39">
            <a:extLst>
              <a:ext uri="{FF2B5EF4-FFF2-40B4-BE49-F238E27FC236}">
                <a16:creationId xmlns:a16="http://schemas.microsoft.com/office/drawing/2014/main" id="{06137BE5-5D18-F650-7B15-101CFCB83B43}"/>
              </a:ext>
            </a:extLst>
          </p:cNvPr>
          <p:cNvSpPr txBox="1"/>
          <p:nvPr/>
        </p:nvSpPr>
        <p:spPr>
          <a:xfrm>
            <a:off x="2067517" y="621129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 Karkonoski Park Narodowy</a:t>
            </a:r>
          </a:p>
          <a:p>
            <a:pPr algn="ctr"/>
            <a:r>
              <a:rPr lang="pl-PL" sz="1200" dirty="0"/>
              <a:t>kpn.gov.pl</a:t>
            </a:r>
          </a:p>
        </p:txBody>
      </p:sp>
      <p:pic>
        <p:nvPicPr>
          <p:cNvPr id="41" name="Obraz 40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ABE36C4E-2139-9C4D-1AD3-15B68C5C4F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0" y="5016861"/>
            <a:ext cx="1977645" cy="1069253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31FCAAF4-7363-0AF5-AB61-412655DEEA0E}"/>
              </a:ext>
            </a:extLst>
          </p:cNvPr>
          <p:cNvSpPr txBox="1"/>
          <p:nvPr/>
        </p:nvSpPr>
        <p:spPr>
          <a:xfrm>
            <a:off x="4270364" y="6232358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Magurski Park Narodowy</a:t>
            </a:r>
          </a:p>
          <a:p>
            <a:pPr algn="ctr"/>
            <a:r>
              <a:rPr lang="pl-PL" sz="1200" dirty="0"/>
              <a:t>mpn.gov.pl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468C49A-6E26-520E-2E2D-73D7DB6EA4AE}"/>
              </a:ext>
            </a:extLst>
          </p:cNvPr>
          <p:cNvSpPr/>
          <p:nvPr/>
        </p:nvSpPr>
        <p:spPr>
          <a:xfrm>
            <a:off x="3917237" y="619862"/>
            <a:ext cx="6696075" cy="646318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4347B3A-E36E-4FB4-F4C9-088AA69BDF10}"/>
              </a:ext>
            </a:extLst>
          </p:cNvPr>
          <p:cNvSpPr txBox="1"/>
          <p:nvPr/>
        </p:nvSpPr>
        <p:spPr>
          <a:xfrm>
            <a:off x="3393068" y="712602"/>
            <a:ext cx="760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chemeClr val="accent4">
                    <a:lumMod val="75000"/>
                  </a:schemeClr>
                </a:solidFill>
              </a:rPr>
              <a:t>Serwis Polskich Parków Narodowych ppn.gov.pl</a:t>
            </a:r>
          </a:p>
        </p:txBody>
      </p:sp>
      <p:pic>
        <p:nvPicPr>
          <p:cNvPr id="19" name="Obraz 18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76DC1C46-59BF-9D0C-4688-7616171FEA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15" y="5042146"/>
            <a:ext cx="1854844" cy="1010219"/>
          </a:xfrm>
          <a:prstGeom prst="rect">
            <a:avLst/>
          </a:prstGeom>
        </p:spPr>
      </p:pic>
      <p:pic>
        <p:nvPicPr>
          <p:cNvPr id="20" name="Obraz 19" descr="Obraz zawierający tekst, zrzut ekranu, oprogramowanie, Oprogramowanie multimedialne&#10;&#10;Opis wygenerowany automatycznie">
            <a:extLst>
              <a:ext uri="{FF2B5EF4-FFF2-40B4-BE49-F238E27FC236}">
                <a16:creationId xmlns:a16="http://schemas.microsoft.com/office/drawing/2014/main" id="{CA6D3E48-3371-4868-07AA-C5271ECC21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59" y="5051764"/>
            <a:ext cx="1977645" cy="1082622"/>
          </a:xfrm>
          <a:prstGeom prst="rect">
            <a:avLst/>
          </a:prstGeom>
        </p:spPr>
      </p:pic>
      <p:pic>
        <p:nvPicPr>
          <p:cNvPr id="7" name="Obraz 6" descr="Obraz zawierający tekst, zrzut ekranu, drzewo, Oprogramowanie multimedialne&#10;&#10;Opis wygenerowany automatycznie">
            <a:extLst>
              <a:ext uri="{FF2B5EF4-FFF2-40B4-BE49-F238E27FC236}">
                <a16:creationId xmlns:a16="http://schemas.microsoft.com/office/drawing/2014/main" id="{6041D6FE-94B9-E9C6-4F22-DD63B7FA84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99" y="5042146"/>
            <a:ext cx="2032929" cy="1120981"/>
          </a:xfrm>
          <a:prstGeom prst="rect">
            <a:avLst/>
          </a:prstGeom>
        </p:spPr>
      </p:pic>
      <p:pic>
        <p:nvPicPr>
          <p:cNvPr id="15" name="Obraz 14" descr="Obraz zawierający tekst, zrzut ekranu, Oprogramowanie multimedialne, ptak&#10;&#10;Opis wygenerowany automatycznie">
            <a:extLst>
              <a:ext uri="{FF2B5EF4-FFF2-40B4-BE49-F238E27FC236}">
                <a16:creationId xmlns:a16="http://schemas.microsoft.com/office/drawing/2014/main" id="{C0F22347-4653-E54E-6D9F-BD01A76971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154" y="5049561"/>
            <a:ext cx="2077187" cy="1106149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669FAE1-A525-CDF2-E3F9-6D62196A5882}"/>
              </a:ext>
            </a:extLst>
          </p:cNvPr>
          <p:cNvSpPr txBox="1"/>
          <p:nvPr/>
        </p:nvSpPr>
        <p:spPr>
          <a:xfrm>
            <a:off x="6338559" y="6232358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Narwiański Park Narodowy</a:t>
            </a:r>
          </a:p>
          <a:p>
            <a:pPr algn="ctr"/>
            <a:r>
              <a:rPr lang="pl-PL" sz="1200" dirty="0"/>
              <a:t>npn.gov.pl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6CB0448-ADF7-CA7A-F830-9523EB001176}"/>
              </a:ext>
            </a:extLst>
          </p:cNvPr>
          <p:cNvSpPr txBox="1"/>
          <p:nvPr/>
        </p:nvSpPr>
        <p:spPr>
          <a:xfrm>
            <a:off x="8506747" y="6256292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Ojcowski Park Narodowy</a:t>
            </a:r>
          </a:p>
          <a:p>
            <a:pPr algn="ctr"/>
            <a:r>
              <a:rPr lang="pl-PL" sz="1200" dirty="0"/>
              <a:t>opn.gov.pl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5D736BA-C810-14AB-BD00-0682F4FA3F5B}"/>
              </a:ext>
            </a:extLst>
          </p:cNvPr>
          <p:cNvSpPr txBox="1"/>
          <p:nvPr/>
        </p:nvSpPr>
        <p:spPr>
          <a:xfrm>
            <a:off x="10578913" y="6256291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Pieniński Park Narodowy</a:t>
            </a:r>
          </a:p>
          <a:p>
            <a:pPr algn="ctr"/>
            <a:r>
              <a:rPr lang="pl-PL" sz="1200" dirty="0"/>
              <a:t>piepn.gov.pl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4A0E09F-1C9A-5074-4288-5D3E17883754}"/>
              </a:ext>
            </a:extLst>
          </p:cNvPr>
          <p:cNvSpPr txBox="1"/>
          <p:nvPr/>
        </p:nvSpPr>
        <p:spPr>
          <a:xfrm>
            <a:off x="12942440" y="6232358"/>
            <a:ext cx="1864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Poleski Park Narodowy</a:t>
            </a:r>
          </a:p>
          <a:p>
            <a:pPr algn="ctr"/>
            <a:r>
              <a:rPr lang="pl-PL" sz="1200" dirty="0"/>
              <a:t>polpn.gov.pl</a:t>
            </a:r>
          </a:p>
        </p:txBody>
      </p:sp>
      <p:pic>
        <p:nvPicPr>
          <p:cNvPr id="18" name="Obraz 17" descr="Obraz zawierający tekst, zrzut ekranu, Oprogramowanie graficzne, Oprogramowanie multimedialne&#10;&#10;Opis wygenerowany automatycznie">
            <a:extLst>
              <a:ext uri="{FF2B5EF4-FFF2-40B4-BE49-F238E27FC236}">
                <a16:creationId xmlns:a16="http://schemas.microsoft.com/office/drawing/2014/main" id="{55556BEB-C82A-96C4-E84D-7C40907A9AF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7" y="6694023"/>
            <a:ext cx="1906777" cy="1051494"/>
          </a:xfrm>
          <a:prstGeom prst="rect">
            <a:avLst/>
          </a:prstGeom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27F12961-ABC7-9BD1-D76C-251D9A757649}"/>
              </a:ext>
            </a:extLst>
          </p:cNvPr>
          <p:cNvSpPr txBox="1"/>
          <p:nvPr/>
        </p:nvSpPr>
        <p:spPr>
          <a:xfrm>
            <a:off x="260727" y="7821965"/>
            <a:ext cx="13789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Roztoczański PN</a:t>
            </a:r>
          </a:p>
          <a:p>
            <a:pPr algn="ctr"/>
            <a:r>
              <a:rPr lang="pl-PL" sz="1200" dirty="0"/>
              <a:t>rpn.gov.pl</a:t>
            </a:r>
          </a:p>
        </p:txBody>
      </p:sp>
      <p:pic>
        <p:nvPicPr>
          <p:cNvPr id="33" name="Obraz 32" descr="Obraz zawierający tekst, zrzut ekranu, natura&#10;&#10;Opis wygenerowany automatycznie">
            <a:extLst>
              <a:ext uri="{FF2B5EF4-FFF2-40B4-BE49-F238E27FC236}">
                <a16:creationId xmlns:a16="http://schemas.microsoft.com/office/drawing/2014/main" id="{793329C7-335F-9847-EE97-649CC9D2F3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12" y="6686281"/>
            <a:ext cx="2032929" cy="1114624"/>
          </a:xfrm>
          <a:prstGeom prst="rect">
            <a:avLst/>
          </a:prstGeom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E454BB6-1264-E1F0-6428-265C4FE49B5C}"/>
              </a:ext>
            </a:extLst>
          </p:cNvPr>
          <p:cNvSpPr txBox="1"/>
          <p:nvPr/>
        </p:nvSpPr>
        <p:spPr>
          <a:xfrm>
            <a:off x="2067517" y="7821965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Słowiński Park Narodowy</a:t>
            </a:r>
          </a:p>
          <a:p>
            <a:pPr algn="ctr"/>
            <a:r>
              <a:rPr lang="pl-PL" sz="1200" dirty="0"/>
              <a:t>spn.gov.pl</a:t>
            </a:r>
          </a:p>
        </p:txBody>
      </p:sp>
      <p:pic>
        <p:nvPicPr>
          <p:cNvPr id="27" name="Obraz 26" descr="Obraz zawierający tekst, zrzut ekranu, drzewo, Oprogramowanie multimedialne&#10;&#10;Opis wygenerowany automatycznie">
            <a:extLst>
              <a:ext uri="{FF2B5EF4-FFF2-40B4-BE49-F238E27FC236}">
                <a16:creationId xmlns:a16="http://schemas.microsoft.com/office/drawing/2014/main" id="{8E4B5E04-B9A9-AC3A-C052-7E6A828BE5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26" y="6680511"/>
            <a:ext cx="2032930" cy="1083443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D9979E2-04AB-3DFD-BB4C-D3FE77760F39}"/>
              </a:ext>
            </a:extLst>
          </p:cNvPr>
          <p:cNvSpPr txBox="1"/>
          <p:nvPr/>
        </p:nvSpPr>
        <p:spPr>
          <a:xfrm>
            <a:off x="4188374" y="7814223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Świętokrzyski Park Narodowy</a:t>
            </a:r>
          </a:p>
          <a:p>
            <a:pPr algn="ctr"/>
            <a:r>
              <a:rPr lang="pl-PL" sz="1200" dirty="0"/>
              <a:t>swpn.gov.pl</a:t>
            </a:r>
          </a:p>
        </p:txBody>
      </p:sp>
      <p:pic>
        <p:nvPicPr>
          <p:cNvPr id="29" name="Obraz 28" descr="Obraz zawierający tekst, mapa, zrzut ekranu, Oprogramowanie multimedialne&#10;&#10;Opis wygenerowany automatycznie">
            <a:extLst>
              <a:ext uri="{FF2B5EF4-FFF2-40B4-BE49-F238E27FC236}">
                <a16:creationId xmlns:a16="http://schemas.microsoft.com/office/drawing/2014/main" id="{1473A7DA-CD39-EFCC-B99C-22E132A389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63" y="6657586"/>
            <a:ext cx="2041077" cy="1124368"/>
          </a:xfrm>
          <a:prstGeom prst="rect">
            <a:avLst/>
          </a:prstGeom>
        </p:spPr>
      </p:pic>
      <p:sp>
        <p:nvSpPr>
          <p:cNvPr id="46" name="pole tekstowe 45">
            <a:extLst>
              <a:ext uri="{FF2B5EF4-FFF2-40B4-BE49-F238E27FC236}">
                <a16:creationId xmlns:a16="http://schemas.microsoft.com/office/drawing/2014/main" id="{3380D3D6-85D6-C2EA-FC02-BA47570A9783}"/>
              </a:ext>
            </a:extLst>
          </p:cNvPr>
          <p:cNvSpPr txBox="1"/>
          <p:nvPr/>
        </p:nvSpPr>
        <p:spPr>
          <a:xfrm>
            <a:off x="6426724" y="7821965"/>
            <a:ext cx="2079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Tatrzański Park Narodowy</a:t>
            </a:r>
          </a:p>
          <a:p>
            <a:pPr algn="ctr"/>
            <a:r>
              <a:rPr lang="pl-PL" sz="1200" dirty="0"/>
              <a:t>tpn.gov.pl</a:t>
            </a:r>
          </a:p>
        </p:txBody>
      </p:sp>
      <p:pic>
        <p:nvPicPr>
          <p:cNvPr id="30" name="Obraz 29" descr="Obraz zawierający tekst, ptak wodny, zrzut ekranu, Oprogramowanie multimedialne&#10;&#10;Opis wygenerowany automatycznie">
            <a:extLst>
              <a:ext uri="{FF2B5EF4-FFF2-40B4-BE49-F238E27FC236}">
                <a16:creationId xmlns:a16="http://schemas.microsoft.com/office/drawing/2014/main" id="{A2576A6E-D1C1-0C9D-ABD8-88DC80B2ACB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47" y="6664503"/>
            <a:ext cx="2032930" cy="1110533"/>
          </a:xfrm>
          <a:prstGeom prst="rect">
            <a:avLst/>
          </a:prstGeom>
        </p:spPr>
      </p:pic>
      <p:sp>
        <p:nvSpPr>
          <p:cNvPr id="47" name="pole tekstowe 46">
            <a:extLst>
              <a:ext uri="{FF2B5EF4-FFF2-40B4-BE49-F238E27FC236}">
                <a16:creationId xmlns:a16="http://schemas.microsoft.com/office/drawing/2014/main" id="{AF0AB91E-1C4B-1EC9-0017-0E4047CBCC6A}"/>
              </a:ext>
            </a:extLst>
          </p:cNvPr>
          <p:cNvSpPr txBox="1"/>
          <p:nvPr/>
        </p:nvSpPr>
        <p:spPr>
          <a:xfrm>
            <a:off x="9039350" y="7835736"/>
            <a:ext cx="148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PN „Ujście Warty”</a:t>
            </a:r>
          </a:p>
          <a:p>
            <a:pPr algn="ctr"/>
            <a:r>
              <a:rPr lang="pl-PL" sz="1200" dirty="0"/>
              <a:t>pnuw.gov.pl</a:t>
            </a:r>
          </a:p>
        </p:txBody>
      </p:sp>
      <p:pic>
        <p:nvPicPr>
          <p:cNvPr id="45" name="Obraz 44" descr="Obraz zawierający tekst, zrzut ekranu, drzewo, Oprogramowanie multimedialne&#10;&#10;Opis wygenerowany automatycznie">
            <a:extLst>
              <a:ext uri="{FF2B5EF4-FFF2-40B4-BE49-F238E27FC236}">
                <a16:creationId xmlns:a16="http://schemas.microsoft.com/office/drawing/2014/main" id="{68F39973-598A-E7BB-5E52-A297B4BC05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750" y="6683519"/>
            <a:ext cx="2034582" cy="1106149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0E24F09E-97EE-B769-B8F6-4A53CC0C9B3A}"/>
              </a:ext>
            </a:extLst>
          </p:cNvPr>
          <p:cNvSpPr txBox="1"/>
          <p:nvPr/>
        </p:nvSpPr>
        <p:spPr>
          <a:xfrm>
            <a:off x="11119458" y="77994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Wielkopolski PN</a:t>
            </a:r>
          </a:p>
          <a:p>
            <a:pPr algn="ctr"/>
            <a:r>
              <a:rPr lang="pl-PL" sz="1200" dirty="0"/>
              <a:t>wpn.gov.pl</a:t>
            </a:r>
          </a:p>
        </p:txBody>
      </p:sp>
      <p:pic>
        <p:nvPicPr>
          <p:cNvPr id="49" name="Obraz 48" descr="Obraz zawierający tekst, zrzut ekranu, woda, jezioro&#10;&#10;Opis wygenerowany automatycznie">
            <a:extLst>
              <a:ext uri="{FF2B5EF4-FFF2-40B4-BE49-F238E27FC236}">
                <a16:creationId xmlns:a16="http://schemas.microsoft.com/office/drawing/2014/main" id="{AA3A45BC-64ED-D779-A8AF-F6F5762A537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002" y="6665451"/>
            <a:ext cx="2167581" cy="1190740"/>
          </a:xfrm>
          <a:prstGeom prst="rect">
            <a:avLst/>
          </a:prstGeom>
        </p:spPr>
      </p:pic>
      <p:sp>
        <p:nvSpPr>
          <p:cNvPr id="50" name="pole tekstowe 49">
            <a:extLst>
              <a:ext uri="{FF2B5EF4-FFF2-40B4-BE49-F238E27FC236}">
                <a16:creationId xmlns:a16="http://schemas.microsoft.com/office/drawing/2014/main" id="{61F3AAA0-7D12-2ADC-FFA7-2B816DD5449A}"/>
              </a:ext>
            </a:extLst>
          </p:cNvPr>
          <p:cNvSpPr txBox="1"/>
          <p:nvPr/>
        </p:nvSpPr>
        <p:spPr>
          <a:xfrm>
            <a:off x="13008626" y="7799401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Wigierski Park Narodowy</a:t>
            </a:r>
          </a:p>
          <a:p>
            <a:pPr algn="ctr"/>
            <a:r>
              <a:rPr lang="pl-PL" sz="1200" dirty="0"/>
              <a:t>wigpn.gov.pl</a:t>
            </a:r>
          </a:p>
        </p:txBody>
      </p:sp>
      <p:pic>
        <p:nvPicPr>
          <p:cNvPr id="51" name="Obraz 50" descr="Obraz zawierający tekst, zrzut ekranu, natura&#10;&#10;Opis wygenerowany automatycznie">
            <a:extLst>
              <a:ext uri="{FF2B5EF4-FFF2-40B4-BE49-F238E27FC236}">
                <a16:creationId xmlns:a16="http://schemas.microsoft.com/office/drawing/2014/main" id="{850C54EC-D62B-23D3-2FED-03C0F2B4D0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448" y="1317464"/>
            <a:ext cx="2082598" cy="1132254"/>
          </a:xfrm>
          <a:prstGeom prst="rect">
            <a:avLst/>
          </a:prstGeom>
        </p:spPr>
      </p:pic>
      <p:sp>
        <p:nvSpPr>
          <p:cNvPr id="52" name="pole tekstowe 51">
            <a:extLst>
              <a:ext uri="{FF2B5EF4-FFF2-40B4-BE49-F238E27FC236}">
                <a16:creationId xmlns:a16="http://schemas.microsoft.com/office/drawing/2014/main" id="{98C9A8BF-F49E-1995-9F92-B9931F0D0AFE}"/>
              </a:ext>
            </a:extLst>
          </p:cNvPr>
          <p:cNvSpPr txBox="1"/>
          <p:nvPr/>
        </p:nvSpPr>
        <p:spPr>
          <a:xfrm>
            <a:off x="12833448" y="2541761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Woliński Park Narodowy</a:t>
            </a:r>
          </a:p>
          <a:p>
            <a:pPr algn="ctr"/>
            <a:r>
              <a:rPr lang="pl-PL" sz="1200" dirty="0"/>
              <a:t>wopn.gov.pl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82B9824D-06CB-6DE6-7B14-A06E64E43B90}"/>
              </a:ext>
            </a:extLst>
          </p:cNvPr>
          <p:cNvSpPr txBox="1"/>
          <p:nvPr/>
        </p:nvSpPr>
        <p:spPr>
          <a:xfrm>
            <a:off x="258073" y="2474876"/>
            <a:ext cx="2214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/>
              <a:t>Kampinoski Park Narodowy</a:t>
            </a:r>
          </a:p>
          <a:p>
            <a:pPr algn="ctr"/>
            <a:r>
              <a:rPr lang="pl-PL" sz="1200" dirty="0"/>
              <a:t>kampn.gov.pl</a:t>
            </a:r>
          </a:p>
        </p:txBody>
      </p:sp>
      <p:pic>
        <p:nvPicPr>
          <p:cNvPr id="55" name="Obraz 54">
            <a:extLst>
              <a:ext uri="{FF2B5EF4-FFF2-40B4-BE49-F238E27FC236}">
                <a16:creationId xmlns:a16="http://schemas.microsoft.com/office/drawing/2014/main" id="{5CBF47FD-EADA-880F-A327-A0F04117E24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3983" y="1446313"/>
            <a:ext cx="2058159" cy="10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7">
            <a:extLst>
              <a:ext uri="{FF2B5EF4-FFF2-40B4-BE49-F238E27FC236}">
                <a16:creationId xmlns:a16="http://schemas.microsoft.com/office/drawing/2014/main" id="{7747CEB9-CE65-9B67-77FC-17F5BC9D492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1100" y="5992032"/>
            <a:ext cx="2346505" cy="178094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063058D-4E12-638C-6AA3-951B22663F08}"/>
              </a:ext>
            </a:extLst>
          </p:cNvPr>
          <p:cNvSpPr txBox="1"/>
          <p:nvPr/>
        </p:nvSpPr>
        <p:spPr>
          <a:xfrm>
            <a:off x="2476708" y="397327"/>
            <a:ext cx="7585869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493"/>
              </a:spcAft>
            </a:pPr>
            <a:r>
              <a:rPr lang="pl-PL" sz="3484" b="1" dirty="0">
                <a:solidFill>
                  <a:srgbClr val="002060"/>
                </a:solidFill>
                <a:cs typeface="Times New Roman" pitchFamily="18" charset="0"/>
              </a:rPr>
              <a:t>POZOSTAŁE PRODUKTY PROJEKTU</a:t>
            </a: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72EBE342-0038-88D9-64E4-9DDE389ED667}"/>
              </a:ext>
            </a:extLst>
          </p:cNvPr>
          <p:cNvGrpSpPr/>
          <p:nvPr/>
        </p:nvGrpSpPr>
        <p:grpSpPr>
          <a:xfrm>
            <a:off x="5977324" y="1041387"/>
            <a:ext cx="4301602" cy="2352442"/>
            <a:chOff x="527304" y="1972564"/>
            <a:chExt cx="9260205" cy="4657725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9EFCF28F-CC09-EE68-6846-E42903F66EB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7304" y="1972564"/>
              <a:ext cx="9259824" cy="4267200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B0AD3D63-4FAA-CC8F-36D3-689A7E571EA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0015" y="5767325"/>
              <a:ext cx="914400" cy="862584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6BAB8E37-9939-7417-B49F-33DC16DCAE5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5784" y="6005067"/>
              <a:ext cx="1688592" cy="524256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122B26A6-5C0E-BE25-DA5D-7908247698D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1328" y="5901437"/>
              <a:ext cx="1603248" cy="728472"/>
            </a:xfrm>
            <a:prstGeom prst="rect">
              <a:avLst/>
            </a:prstGeom>
          </p:spPr>
        </p:pic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36732A2-9EB8-0DB2-94E2-73D3602321B3}"/>
              </a:ext>
            </a:extLst>
          </p:cNvPr>
          <p:cNvSpPr txBox="1"/>
          <p:nvPr/>
        </p:nvSpPr>
        <p:spPr>
          <a:xfrm>
            <a:off x="5550788" y="3348662"/>
            <a:ext cx="548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Gra multimedialna „Odkrywca Parków Narodowych”</a:t>
            </a:r>
          </a:p>
        </p:txBody>
      </p:sp>
      <p:grpSp>
        <p:nvGrpSpPr>
          <p:cNvPr id="12" name="object 3">
            <a:extLst>
              <a:ext uri="{FF2B5EF4-FFF2-40B4-BE49-F238E27FC236}">
                <a16:creationId xmlns:a16="http://schemas.microsoft.com/office/drawing/2014/main" id="{B11092E4-18FB-AF48-D93E-B29F8C101B00}"/>
              </a:ext>
            </a:extLst>
          </p:cNvPr>
          <p:cNvGrpSpPr/>
          <p:nvPr/>
        </p:nvGrpSpPr>
        <p:grpSpPr>
          <a:xfrm>
            <a:off x="0" y="864947"/>
            <a:ext cx="5461232" cy="2696013"/>
            <a:chOff x="0" y="1121451"/>
            <a:chExt cx="10692765" cy="5664200"/>
          </a:xfrm>
        </p:grpSpPr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6D42CBE6-A63D-CD84-59A0-158170422A4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121451"/>
              <a:ext cx="4861560" cy="741384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C572A8D1-81BF-A455-60BA-8490C903EAD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866181"/>
              <a:ext cx="5486400" cy="984206"/>
            </a:xfrm>
            <a:prstGeom prst="rect">
              <a:avLst/>
            </a:prstGeom>
          </p:spPr>
        </p:pic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4EA206C0-ED94-FE89-C7A8-B715262B000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850388"/>
              <a:ext cx="5593080" cy="356615"/>
            </a:xfrm>
            <a:prstGeom prst="rect">
              <a:avLst/>
            </a:prstGeom>
          </p:spPr>
        </p:pic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724C8139-DEB2-A9D1-6B92-441FA871A54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3207004"/>
              <a:ext cx="5647944" cy="1048511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234B7628-BF2F-E0A2-9474-3F2793810C6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255516"/>
              <a:ext cx="5626608" cy="192023"/>
            </a:xfrm>
            <a:prstGeom prst="rect">
              <a:avLst/>
            </a:prstGeom>
          </p:spPr>
        </p:pic>
        <p:pic>
          <p:nvPicPr>
            <p:cNvPr id="18" name="object 9">
              <a:extLst>
                <a:ext uri="{FF2B5EF4-FFF2-40B4-BE49-F238E27FC236}">
                  <a16:creationId xmlns:a16="http://schemas.microsoft.com/office/drawing/2014/main" id="{B7A99936-8321-2E61-B618-CCBF5304924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2246" y="4447539"/>
              <a:ext cx="4346734" cy="219455"/>
            </a:xfrm>
            <a:prstGeom prst="rect">
              <a:avLst/>
            </a:prstGeom>
          </p:spPr>
        </p:pic>
        <p:pic>
          <p:nvPicPr>
            <p:cNvPr id="19" name="object 10">
              <a:extLst>
                <a:ext uri="{FF2B5EF4-FFF2-40B4-BE49-F238E27FC236}">
                  <a16:creationId xmlns:a16="http://schemas.microsoft.com/office/drawing/2014/main" id="{FB620C12-1F79-3E38-A8EF-2811DF9290E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4666995"/>
              <a:ext cx="5571744" cy="201167"/>
            </a:xfrm>
            <a:prstGeom prst="rect">
              <a:avLst/>
            </a:prstGeom>
          </p:spPr>
        </p:pic>
        <p:pic>
          <p:nvPicPr>
            <p:cNvPr id="20" name="object 11">
              <a:extLst>
                <a:ext uri="{FF2B5EF4-FFF2-40B4-BE49-F238E27FC236}">
                  <a16:creationId xmlns:a16="http://schemas.microsoft.com/office/drawing/2014/main" id="{FB3457BE-30E3-69ED-3C28-FACC05EC46A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7685" y="4868163"/>
              <a:ext cx="4328024" cy="67055"/>
            </a:xfrm>
            <a:prstGeom prst="rect">
              <a:avLst/>
            </a:prstGeom>
          </p:spPr>
        </p:pic>
        <p:pic>
          <p:nvPicPr>
            <p:cNvPr id="21" name="object 12">
              <a:extLst>
                <a:ext uri="{FF2B5EF4-FFF2-40B4-BE49-F238E27FC236}">
                  <a16:creationId xmlns:a16="http://schemas.microsoft.com/office/drawing/2014/main" id="{596A96F4-2E72-4594-B89F-3D83CDE5044A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4787" y="4935219"/>
              <a:ext cx="4343735" cy="368807"/>
            </a:xfrm>
            <a:prstGeom prst="rect">
              <a:avLst/>
            </a:prstGeom>
          </p:spPr>
        </p:pic>
        <p:pic>
          <p:nvPicPr>
            <p:cNvPr id="22" name="object 13">
              <a:extLst>
                <a:ext uri="{FF2B5EF4-FFF2-40B4-BE49-F238E27FC236}">
                  <a16:creationId xmlns:a16="http://schemas.microsoft.com/office/drawing/2014/main" id="{035A90AF-263F-EA6A-67AC-087C3CD1B0A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5304027"/>
              <a:ext cx="5413248" cy="533399"/>
            </a:xfrm>
            <a:prstGeom prst="rect">
              <a:avLst/>
            </a:prstGeom>
          </p:spPr>
        </p:pic>
        <p:pic>
          <p:nvPicPr>
            <p:cNvPr id="23" name="object 14">
              <a:extLst>
                <a:ext uri="{FF2B5EF4-FFF2-40B4-BE49-F238E27FC236}">
                  <a16:creationId xmlns:a16="http://schemas.microsoft.com/office/drawing/2014/main" id="{CC499B74-208E-83A8-F701-7BEFB8229EEC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5837427"/>
              <a:ext cx="5175504" cy="947927"/>
            </a:xfrm>
            <a:prstGeom prst="rect">
              <a:avLst/>
            </a:prstGeom>
          </p:spPr>
        </p:pic>
        <p:pic>
          <p:nvPicPr>
            <p:cNvPr id="24" name="object 15">
              <a:extLst>
                <a:ext uri="{FF2B5EF4-FFF2-40B4-BE49-F238E27FC236}">
                  <a16:creationId xmlns:a16="http://schemas.microsoft.com/office/drawing/2014/main" id="{279ABC2F-076A-F751-DC00-2EB2BDEFC15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10328" y="3536188"/>
              <a:ext cx="5782056" cy="3249168"/>
            </a:xfrm>
            <a:prstGeom prst="rect">
              <a:avLst/>
            </a:prstGeom>
          </p:spPr>
        </p:pic>
      </p:grp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10D1FB8-885F-90D3-A3D7-FD9946AB3EAA}"/>
              </a:ext>
            </a:extLst>
          </p:cNvPr>
          <p:cNvSpPr txBox="1"/>
          <p:nvPr/>
        </p:nvSpPr>
        <p:spPr>
          <a:xfrm>
            <a:off x="2655358" y="1103878"/>
            <a:ext cx="2167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Gra planszowa </a:t>
            </a:r>
            <a:br>
              <a:rPr lang="pl-PL" sz="1600" dirty="0"/>
            </a:br>
            <a:r>
              <a:rPr lang="pl-PL" sz="1600" dirty="0"/>
              <a:t>„Odkrywca Parków </a:t>
            </a:r>
            <a:br>
              <a:rPr lang="pl-PL" sz="1600" dirty="0"/>
            </a:br>
            <a:r>
              <a:rPr lang="pl-PL" sz="1600" dirty="0"/>
              <a:t>Narodowych”</a:t>
            </a:r>
          </a:p>
        </p:txBody>
      </p:sp>
      <p:pic>
        <p:nvPicPr>
          <p:cNvPr id="27" name="object 9">
            <a:extLst>
              <a:ext uri="{FF2B5EF4-FFF2-40B4-BE49-F238E27FC236}">
                <a16:creationId xmlns:a16="http://schemas.microsoft.com/office/drawing/2014/main" id="{EE87633E-7349-B23C-9602-19583DB4BBBB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2491" y="6851715"/>
            <a:ext cx="1496537" cy="780952"/>
          </a:xfrm>
          <a:prstGeom prst="rect">
            <a:avLst/>
          </a:prstGeom>
        </p:spPr>
      </p:pic>
      <p:grpSp>
        <p:nvGrpSpPr>
          <p:cNvPr id="28" name="object 5">
            <a:extLst>
              <a:ext uri="{FF2B5EF4-FFF2-40B4-BE49-F238E27FC236}">
                <a16:creationId xmlns:a16="http://schemas.microsoft.com/office/drawing/2014/main" id="{2BDD9121-67B4-6601-9A38-09F9A7409367}"/>
              </a:ext>
            </a:extLst>
          </p:cNvPr>
          <p:cNvGrpSpPr/>
          <p:nvPr/>
        </p:nvGrpSpPr>
        <p:grpSpPr>
          <a:xfrm>
            <a:off x="369732" y="4755529"/>
            <a:ext cx="4647748" cy="3481657"/>
            <a:chOff x="2602992" y="1494027"/>
            <a:chExt cx="7940040" cy="4572000"/>
          </a:xfrm>
        </p:grpSpPr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3D13DC21-9D22-28C8-CCBE-5DC7A202BA68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02992" y="1494027"/>
              <a:ext cx="3429000" cy="2286000"/>
            </a:xfrm>
            <a:prstGeom prst="rect">
              <a:avLst/>
            </a:prstGeom>
          </p:spPr>
        </p:pic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id="{8D99CBEF-F178-F7B9-FDC9-07592F5D4C28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25440" y="2704083"/>
              <a:ext cx="5117592" cy="3361943"/>
            </a:xfrm>
            <a:prstGeom prst="rect">
              <a:avLst/>
            </a:prstGeom>
          </p:spPr>
        </p:pic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433EB07-E5E6-2BFF-04D6-C1E51B7D8399}"/>
              </a:ext>
            </a:extLst>
          </p:cNvPr>
          <p:cNvSpPr txBox="1"/>
          <p:nvPr/>
        </p:nvSpPr>
        <p:spPr>
          <a:xfrm>
            <a:off x="2376917" y="5152374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Kampania z </a:t>
            </a:r>
            <a:r>
              <a:rPr lang="pl-PL" sz="1600" dirty="0" err="1"/>
              <a:t>Influencerem</a:t>
            </a:r>
            <a:endParaRPr lang="pl-PL" sz="1600" dirty="0"/>
          </a:p>
        </p:txBody>
      </p:sp>
      <p:pic>
        <p:nvPicPr>
          <p:cNvPr id="32" name="object 2">
            <a:extLst>
              <a:ext uri="{FF2B5EF4-FFF2-40B4-BE49-F238E27FC236}">
                <a16:creationId xmlns:a16="http://schemas.microsoft.com/office/drawing/2014/main" id="{D808BF13-5AE4-6E2C-2C97-6C5C42DF54CC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510581" y="6040184"/>
            <a:ext cx="1958664" cy="1732792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47C2231-FEAA-30DF-8BCF-F9553C0B7584}"/>
              </a:ext>
            </a:extLst>
          </p:cNvPr>
          <p:cNvSpPr txBox="1"/>
          <p:nvPr/>
        </p:nvSpPr>
        <p:spPr>
          <a:xfrm>
            <a:off x="10567731" y="7794992"/>
            <a:ext cx="442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Kampania w mediach społecznościowych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6800B3-5C04-5205-BDCC-E9C6FE30F7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875272" y="228458"/>
            <a:ext cx="1888303" cy="25395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B5D3389-02E2-DC6A-B57A-CB387A8336E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370" y="1235181"/>
            <a:ext cx="1581198" cy="244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8AE39EA-BC41-ADD7-B7C3-5F79D7CBE0A4}"/>
              </a:ext>
            </a:extLst>
          </p:cNvPr>
          <p:cNvSpPr txBox="1"/>
          <p:nvPr/>
        </p:nvSpPr>
        <p:spPr>
          <a:xfrm>
            <a:off x="12893373" y="-23796"/>
            <a:ext cx="2946773" cy="12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l-PL" altLang="pl-PL" sz="1633" b="1" i="1" dirty="0"/>
            </a:br>
            <a:r>
              <a:rPr lang="pl-PL" altLang="pl-PL" sz="1400" dirty="0"/>
              <a:t>Cyfrowa seria </a:t>
            </a:r>
            <a:br>
              <a:rPr lang="pl-PL" altLang="pl-PL" sz="1400" dirty="0"/>
            </a:br>
            <a:r>
              <a:rPr lang="pl-PL" altLang="pl-PL" sz="1400" dirty="0"/>
              <a:t>24 folderów </a:t>
            </a:r>
            <a:br>
              <a:rPr lang="pl-PL" altLang="pl-PL" sz="1400" dirty="0"/>
            </a:br>
            <a:r>
              <a:rPr lang="pl-PL" altLang="pl-PL" sz="1400" dirty="0"/>
              <a:t>o Polskich Parkach Narodowych</a:t>
            </a:r>
            <a:endParaRPr lang="pl-PL" altLang="pl-PL" sz="1633" dirty="0"/>
          </a:p>
        </p:txBody>
      </p:sp>
      <p:pic>
        <p:nvPicPr>
          <p:cNvPr id="26" name="Obraz 25" descr="Obraz zawierający tekst&#10;&#10;Opis wygenerowany automatycznie">
            <a:extLst>
              <a:ext uri="{FF2B5EF4-FFF2-40B4-BE49-F238E27FC236}">
                <a16:creationId xmlns:a16="http://schemas.microsoft.com/office/drawing/2014/main" id="{0E93873D-B497-DD23-5AFF-093BA871F3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2955" y="6044682"/>
            <a:ext cx="2505721" cy="187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097D3195-16FE-9243-8A66-1D5F5C2EC3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43" y="5731466"/>
            <a:ext cx="1653334" cy="2505720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3F87FA15-F081-4D6B-F99A-7ED227EE9434}"/>
              </a:ext>
            </a:extLst>
          </p:cNvPr>
          <p:cNvSpPr txBox="1"/>
          <p:nvPr/>
        </p:nvSpPr>
        <p:spPr>
          <a:xfrm>
            <a:off x="6089894" y="5409541"/>
            <a:ext cx="3968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1600" dirty="0"/>
              <a:t>Współpraca z twórcami graffiti i murali </a:t>
            </a: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63BBE458-A9DE-E680-C3B4-6F68F52E845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58176" y="3776535"/>
            <a:ext cx="3411686" cy="1917978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7903B75E-B5C1-705D-6932-067B4E5F2887}"/>
              </a:ext>
            </a:extLst>
          </p:cNvPr>
          <p:cNvSpPr txBox="1"/>
          <p:nvPr/>
        </p:nvSpPr>
        <p:spPr>
          <a:xfrm>
            <a:off x="13469862" y="4251522"/>
            <a:ext cx="19620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600" dirty="0"/>
              <a:t>Współpraca </a:t>
            </a:r>
            <a:br>
              <a:rPr lang="pl-PL" altLang="pl-PL" sz="1600" dirty="0"/>
            </a:br>
            <a:r>
              <a:rPr lang="pl-PL" altLang="pl-PL" sz="1600" dirty="0"/>
              <a:t>z twórcami </a:t>
            </a:r>
            <a:br>
              <a:rPr lang="pl-PL" altLang="pl-PL" sz="1600" dirty="0"/>
            </a:br>
            <a:r>
              <a:rPr lang="pl-PL" altLang="pl-PL" sz="1600" dirty="0"/>
              <a:t>graffiti </a:t>
            </a:r>
            <a:br>
              <a:rPr lang="pl-PL" altLang="pl-PL" sz="1600" dirty="0"/>
            </a:br>
            <a:r>
              <a:rPr lang="pl-PL" altLang="pl-PL" sz="1600" dirty="0"/>
              <a:t>i murali </a:t>
            </a:r>
          </a:p>
        </p:txBody>
      </p:sp>
      <p:pic>
        <p:nvPicPr>
          <p:cNvPr id="39" name="POLESKI_6.11_ang.mp4">
            <a:hlinkClick r:id="" action="ppaction://media"/>
            <a:extLst>
              <a:ext uri="{FF2B5EF4-FFF2-40B4-BE49-F238E27FC236}">
                <a16:creationId xmlns:a16="http://schemas.microsoft.com/office/drawing/2014/main" id="{CA7BE8B7-6302-F6AA-102C-7F0A94E8E605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87" y="3615933"/>
            <a:ext cx="2007185" cy="150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Multimedia online 4" title="Przeżyj to! Polskie Parki Narodowe">
            <a:hlinkClick r:id="" action="ppaction://media"/>
            <a:extLst>
              <a:ext uri="{FF2B5EF4-FFF2-40B4-BE49-F238E27FC236}">
                <a16:creationId xmlns:a16="http://schemas.microsoft.com/office/drawing/2014/main" id="{846DD7A4-7DFA-C948-A903-B74FB8C74A0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31"/>
          <a:stretch>
            <a:fillRect/>
          </a:stretch>
        </p:blipFill>
        <p:spPr>
          <a:xfrm>
            <a:off x="5284364" y="3654000"/>
            <a:ext cx="2415106" cy="1674740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0C4E3024-FB04-2C9C-A91E-A3F1663EED07}"/>
              </a:ext>
            </a:extLst>
          </p:cNvPr>
          <p:cNvSpPr txBox="1"/>
          <p:nvPr/>
        </p:nvSpPr>
        <p:spPr>
          <a:xfrm>
            <a:off x="7833262" y="4021411"/>
            <a:ext cx="2011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400" dirty="0"/>
              <a:t>Produkcja serii </a:t>
            </a:r>
            <a:br>
              <a:rPr lang="pl-PL" altLang="pl-PL" sz="1400" dirty="0"/>
            </a:br>
            <a:r>
              <a:rPr lang="pl-PL" altLang="pl-PL" sz="1400" dirty="0"/>
              <a:t>24 filmów </a:t>
            </a:r>
            <a:br>
              <a:rPr lang="pl-PL" altLang="pl-PL" sz="1400" dirty="0"/>
            </a:br>
            <a:r>
              <a:rPr lang="pl-PL" altLang="pl-PL" sz="1400" dirty="0"/>
              <a:t>informacyjno- </a:t>
            </a:r>
            <a:br>
              <a:rPr lang="pl-PL" altLang="pl-PL" sz="1400" dirty="0"/>
            </a:br>
            <a:r>
              <a:rPr lang="pl-PL" altLang="pl-PL" sz="1400" dirty="0"/>
              <a:t>promocyjnych o PN</a:t>
            </a:r>
          </a:p>
        </p:txBody>
      </p:sp>
    </p:spTree>
    <p:extLst>
      <p:ext uri="{BB962C8B-B14F-4D97-AF65-F5344CB8AC3E}">
        <p14:creationId xmlns:p14="http://schemas.microsoft.com/office/powerpoint/2010/main" val="6025843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BB2BE10-225B-8B9D-436D-D32CBEC7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37" y="2676437"/>
            <a:ext cx="8047553" cy="7119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2E2E84C-050A-9B41-11ED-9730DD37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7" y="418010"/>
            <a:ext cx="13818164" cy="557769"/>
          </a:xfrm>
        </p:spPr>
        <p:txBody>
          <a:bodyPr/>
          <a:lstStyle/>
          <a:p>
            <a:r>
              <a:rPr lang="pl-PL" sz="3200" b="1" dirty="0"/>
              <a:t>Produkty projektu (systemy teleinformatyczne) – interoperacyjność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9FD2A7-7200-A269-D6FF-E8C386CD8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87" y="1433892"/>
            <a:ext cx="13183871" cy="394245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pl-PL" sz="2240" b="1" dirty="0">
                <a:solidFill>
                  <a:srgbClr val="002060"/>
                </a:solidFill>
              </a:rPr>
              <a:t>Plan:</a:t>
            </a:r>
            <a:endParaRPr lang="pl-PL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/>
          </a:p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endParaRPr lang="pl-PL" sz="20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4347B3A-E36E-4FB4-F4C9-088AA69BDF10}"/>
              </a:ext>
            </a:extLst>
          </p:cNvPr>
          <p:cNvSpPr txBox="1"/>
          <p:nvPr/>
        </p:nvSpPr>
        <p:spPr>
          <a:xfrm>
            <a:off x="3205175" y="2810225"/>
            <a:ext cx="760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chemeClr val="accent4">
                    <a:lumMod val="75000"/>
                  </a:schemeClr>
                </a:solidFill>
              </a:rPr>
              <a:t>Serwis Polskich Parków Narodowych ppn.gov.pl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7C293C5-7E66-3416-FB45-8A2DDB57A962}"/>
              </a:ext>
            </a:extLst>
          </p:cNvPr>
          <p:cNvSpPr txBox="1"/>
          <p:nvPr/>
        </p:nvSpPr>
        <p:spPr>
          <a:xfrm>
            <a:off x="676787" y="4236720"/>
            <a:ext cx="7603298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pl-PL" sz="2240" b="1" dirty="0">
                <a:solidFill>
                  <a:srgbClr val="002060"/>
                </a:solidFill>
              </a:rPr>
              <a:t>Realizacja: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5007A13-F1A4-6938-02DE-AD284BE16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34" y="5145982"/>
            <a:ext cx="8047553" cy="63715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E1AD7D9-FCF2-2B36-82DF-F9CCE4B0A6B1}"/>
              </a:ext>
            </a:extLst>
          </p:cNvPr>
          <p:cNvSpPr txBox="1"/>
          <p:nvPr/>
        </p:nvSpPr>
        <p:spPr>
          <a:xfrm>
            <a:off x="3205175" y="5268718"/>
            <a:ext cx="760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chemeClr val="accent4">
                    <a:lumMod val="75000"/>
                  </a:schemeClr>
                </a:solidFill>
              </a:rPr>
              <a:t>Serwis Polskich Parków Narodowych ppn.gov.pl</a:t>
            </a:r>
          </a:p>
        </p:txBody>
      </p:sp>
    </p:spTree>
    <p:extLst>
      <p:ext uri="{BB962C8B-B14F-4D97-AF65-F5344CB8AC3E}">
        <p14:creationId xmlns:p14="http://schemas.microsoft.com/office/powerpoint/2010/main" val="42877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2E84C-050A-9B41-11ED-9730DD37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8" y="268151"/>
            <a:ext cx="12657333" cy="1081668"/>
          </a:xfrm>
        </p:spPr>
        <p:txBody>
          <a:bodyPr/>
          <a:lstStyle/>
          <a:p>
            <a:r>
              <a:rPr lang="pl-PL" sz="3200" b="1" dirty="0"/>
              <a:t>Wskaźniki produktu projektu (odstępstwa od założeń)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77684FE-BBFF-A8CA-40CC-83A4E0039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2010"/>
              </p:ext>
            </p:extLst>
          </p:nvPr>
        </p:nvGraphicFramePr>
        <p:xfrm>
          <a:off x="730348" y="1578329"/>
          <a:ext cx="13708554" cy="1756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9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98838">
                  <a:extLst>
                    <a:ext uri="{9D8B030D-6E8A-4147-A177-3AD203B41FA5}">
                      <a16:colId xmlns:a16="http://schemas.microsoft.com/office/drawing/2014/main" val="1515653739"/>
                    </a:ext>
                  </a:extLst>
                </a:gridCol>
              </a:tblGrid>
              <a:tr h="6917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Nazwa wskaźnika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Planowana wartość</a:t>
                      </a:r>
                      <a:r>
                        <a:rPr lang="pl-PL" sz="1800" b="1" baseline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docelowa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Wartość osiągnięta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Odstępstwa od założeń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1" i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1" i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="0" i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Nie dotyczy</a:t>
                      </a:r>
                      <a:endParaRPr lang="pl-PL" sz="1800" b="0" i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ytuł 1">
            <a:extLst>
              <a:ext uri="{FF2B5EF4-FFF2-40B4-BE49-F238E27FC236}">
                <a16:creationId xmlns:a16="http://schemas.microsoft.com/office/drawing/2014/main" id="{4EA98181-CEB5-2DDE-C53C-32D9B2E9FCC8}"/>
              </a:ext>
            </a:extLst>
          </p:cNvPr>
          <p:cNvSpPr txBox="1">
            <a:spLocks/>
          </p:cNvSpPr>
          <p:nvPr/>
        </p:nvSpPr>
        <p:spPr>
          <a:xfrm>
            <a:off x="687451" y="3284310"/>
            <a:ext cx="12657333" cy="10816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/>
              <a:t>Wskaźniki rezultatu projektu (odstępstwa od założeń)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AC40532-9DA5-3747-2FF7-1388BC34B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943788"/>
              </p:ext>
            </p:extLst>
          </p:nvPr>
        </p:nvGraphicFramePr>
        <p:xfrm>
          <a:off x="687451" y="4594488"/>
          <a:ext cx="13794353" cy="2686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87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7778">
                  <a:extLst>
                    <a:ext uri="{9D8B030D-6E8A-4147-A177-3AD203B41FA5}">
                      <a16:colId xmlns:a16="http://schemas.microsoft.com/office/drawing/2014/main" val="1515653739"/>
                    </a:ext>
                  </a:extLst>
                </a:gridCol>
              </a:tblGrid>
              <a:tr h="783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Nazwa wskaźnika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Planowana wartość</a:t>
                      </a:r>
                      <a:r>
                        <a:rPr lang="pl-PL" sz="1800" b="1" baseline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docelowa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Wartość osiągnięta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Odstępstwa od założeń</a:t>
                      </a:r>
                      <a:endParaRPr lang="pl-PL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Liczba użytkowników nowych stron internetowych Parków Narodowych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kern="1200" dirty="0">
                          <a:solidFill>
                            <a:schemeClr val="tx2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6 000 000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1 158 265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tx2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Pierwotnie zakładano, iż strony w wersji desktopowej osiągną znacznie większe wskaźniki niż strony w wersji mobilnej. Po pandemii koronawirusa i „rewolucji” na rynku IT, strony w wersji mobilnej osiągają znacznie wyższe wskaźniki.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i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odsłon mobilnej wersji nowych stron internetowych Parków Narodowych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8 000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4 383 806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1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9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2E84C-050A-9B41-11ED-9730DD37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52" y="0"/>
            <a:ext cx="12657333" cy="1081668"/>
          </a:xfrm>
        </p:spPr>
        <p:txBody>
          <a:bodyPr/>
          <a:lstStyle/>
          <a:p>
            <a:r>
              <a:rPr lang="pl-PL" sz="3200" b="1" dirty="0"/>
              <a:t>Utrzymanie efektów projektu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B68E375-0650-161A-CFD8-1636B35674DE}"/>
              </a:ext>
            </a:extLst>
          </p:cNvPr>
          <p:cNvSpPr txBox="1"/>
          <p:nvPr/>
        </p:nvSpPr>
        <p:spPr>
          <a:xfrm>
            <a:off x="687452" y="1508760"/>
            <a:ext cx="13578840" cy="846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200" b="1" dirty="0">
                <a:solidFill>
                  <a:srgbClr val="002060"/>
                </a:solidFill>
              </a:rPr>
              <a:t>Za</a:t>
            </a:r>
            <a:r>
              <a:rPr lang="pl-PL" sz="2200" b="1" dirty="0">
                <a:solidFill>
                  <a:schemeClr val="tx2"/>
                </a:solidFill>
              </a:rPr>
              <a:t>groże</a:t>
            </a:r>
            <a:r>
              <a:rPr lang="pl-PL" sz="2200" b="1" dirty="0">
                <a:solidFill>
                  <a:srgbClr val="002060"/>
                </a:solidFill>
              </a:rPr>
              <a:t>nia:</a:t>
            </a:r>
            <a:endParaRPr lang="pl-PL" sz="2200" b="1" i="1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</a:rPr>
              <a:t>potencjalny brak środków finansowych na utrzymanie stron internetowych</a:t>
            </a:r>
          </a:p>
        </p:txBody>
      </p:sp>
    </p:spTree>
    <p:extLst>
      <p:ext uri="{BB962C8B-B14F-4D97-AF65-F5344CB8AC3E}">
        <p14:creationId xmlns:p14="http://schemas.microsoft.com/office/powerpoint/2010/main" val="14770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C">
  <a:themeElements>
    <a:clrScheme name="MC">
      <a:dk1>
        <a:srgbClr val="000000"/>
      </a:dk1>
      <a:lt1>
        <a:srgbClr val="FFFFFF"/>
      </a:lt1>
      <a:dk2>
        <a:srgbClr val="002F67"/>
      </a:dk2>
      <a:lt2>
        <a:srgbClr val="FFFFFF"/>
      </a:lt2>
      <a:accent1>
        <a:srgbClr val="E30613"/>
      </a:accent1>
      <a:accent2>
        <a:srgbClr val="FFCC00"/>
      </a:accent2>
      <a:accent3>
        <a:srgbClr val="1EA6D9"/>
      </a:accent3>
      <a:accent4>
        <a:srgbClr val="29A645"/>
      </a:accent4>
      <a:accent5>
        <a:srgbClr val="49DCB1"/>
      </a:accent5>
      <a:accent6>
        <a:srgbClr val="A379C9"/>
      </a:accent6>
      <a:hlink>
        <a:srgbClr val="1EA6D9"/>
      </a:hlink>
      <a:folHlink>
        <a:srgbClr val="0070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_SzablonPrezentacji_2023" id="{45708C68-12F9-4750-ABE7-590042D231CD}" vid="{816548DE-9F2E-4396-82F8-A2F93FAF343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681FF63D7B3147AFAC68B2E93E2C6A" ma:contentTypeVersion="10" ma:contentTypeDescription="Utwórz nowy dokument." ma:contentTypeScope="" ma:versionID="5f62a8bc21563c9dc9c82aa8dc062a1d">
  <xsd:schema xmlns:xsd="http://www.w3.org/2001/XMLSchema" xmlns:xs="http://www.w3.org/2001/XMLSchema" xmlns:p="http://schemas.microsoft.com/office/2006/metadata/properties" xmlns:ns2="a9a9e3d6-963b-4985-a8a7-a3d2f87a534a" xmlns:ns3="d176cc68-f091-4a7f-ad9e-67747a5f64ff" targetNamespace="http://schemas.microsoft.com/office/2006/metadata/properties" ma:root="true" ma:fieldsID="12c0ae6479fc7b07ce150ff5b749cc8f" ns2:_="" ns3:_="">
    <xsd:import namespace="a9a9e3d6-963b-4985-a8a7-a3d2f87a534a"/>
    <xsd:import namespace="d176cc68-f091-4a7f-ad9e-67747a5f64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9e3d6-963b-4985-a8a7-a3d2f87a53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6cc68-f091-4a7f-ad9e-67747a5f6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A70D7D-EFB4-459F-BA13-27BBA574B4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a9e3d6-963b-4985-a8a7-a3d2f87a534a"/>
    <ds:schemaRef ds:uri="d176cc68-f091-4a7f-ad9e-67747a5f6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F88BA5-72D0-4AC3-A66B-D8C8DBF2272E}">
  <ds:schemaRefs>
    <ds:schemaRef ds:uri="http://purl.org/dc/terms/"/>
    <ds:schemaRef ds:uri="http://purl.org/dc/dcmitype/"/>
    <ds:schemaRef ds:uri="a9a9e3d6-963b-4985-a8a7-a3d2f87a534a"/>
    <ds:schemaRef ds:uri="http://schemas.microsoft.com/office/2006/metadata/properties"/>
    <ds:schemaRef ds:uri="http://purl.org/dc/elements/1.1/"/>
    <ds:schemaRef ds:uri="http://schemas.microsoft.com/office/2006/documentManagement/types"/>
    <ds:schemaRef ds:uri="d176cc68-f091-4a7f-ad9e-67747a5f64ff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3C4FB7-36A4-43A9-9ABA-5679696243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9297</TotalTime>
  <Words>776</Words>
  <Application>Microsoft Office PowerPoint</Application>
  <PresentationFormat>Niestandardowy</PresentationFormat>
  <Paragraphs>159</Paragraphs>
  <Slides>10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</vt:lpstr>
      <vt:lpstr>MC</vt:lpstr>
      <vt:lpstr>Projekt  POIS.02.04.00.00-0001/15  „Promocja Parków Narodowych jako marki” </vt:lpstr>
      <vt:lpstr>Prezentacja programu PowerPoint</vt:lpstr>
      <vt:lpstr>Cel i produkty projektu</vt:lpstr>
      <vt:lpstr>Cel i produkty projektu</vt:lpstr>
      <vt:lpstr>Produkty projektu (systemy teleinformatyczne) – interoperacyjność</vt:lpstr>
      <vt:lpstr>Prezentacja programu PowerPoint</vt:lpstr>
      <vt:lpstr>Produkty projektu (systemy teleinformatyczne) – interoperacyjność</vt:lpstr>
      <vt:lpstr>Wskaźniki produktu projektu (odstępstwa od założeń)</vt:lpstr>
      <vt:lpstr>Utrzymanie efektów projektu</vt:lpstr>
      <vt:lpstr>Dziękuję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Makowska</dc:creator>
  <cp:lastModifiedBy>Zwara Wioletta</cp:lastModifiedBy>
  <cp:revision>277</cp:revision>
  <cp:lastPrinted>2024-07-18T09:22:55Z</cp:lastPrinted>
  <dcterms:created xsi:type="dcterms:W3CDTF">2023-05-26T06:26:43Z</dcterms:created>
  <dcterms:modified xsi:type="dcterms:W3CDTF">2024-07-22T06:29:59Z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0x010100BF681FF63D7B3147AFAC68B2E93E2C6A</vt:lpwstr>
  </property>
</Properties>
</file>