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2" r:id="rId5"/>
    <p:sldId id="265" r:id="rId6"/>
    <p:sldId id="316" r:id="rId7"/>
    <p:sldId id="325" r:id="rId8"/>
    <p:sldId id="326" r:id="rId9"/>
    <p:sldId id="272" r:id="rId10"/>
    <p:sldId id="323" r:id="rId11"/>
    <p:sldId id="318" r:id="rId12"/>
    <p:sldId id="322" r:id="rId13"/>
    <p:sldId id="279" r:id="rId14"/>
  </p:sldIdLst>
  <p:sldSz cx="15171738" cy="8534400"/>
  <p:notesSz cx="6805613" cy="99441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DD9890-DC73-4782-BBD3-5032FE7FB83F}" v="38" dt="2024-07-21T12:43:29.420"/>
    <p1510:client id="{7252B4C1-167E-48C5-805B-68FE6AA11777}" v="14" dt="2024-07-22T06:29:55.5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S::wioletta.zwara@cyfra.gov.pl::bcd45f81-f273-4e04-997d-3b8cf7a5870e" providerId="AD" clId="Web-{B7DF217F-5FF4-49AE-AC55-FE04235AA650}"/>
    <pc:docChg chg="modSld">
      <pc:chgData name="Zwara Wioletta" userId="S::wioletta.zwara@cyfra.gov.pl::bcd45f81-f273-4e04-997d-3b8cf7a5870e" providerId="AD" clId="Web-{B7DF217F-5FF4-49AE-AC55-FE04235AA650}" dt="2024-07-20T20:16:06.677" v="5" actId="20577"/>
      <pc:docMkLst>
        <pc:docMk/>
      </pc:docMkLst>
      <pc:sldChg chg="modSp">
        <pc:chgData name="Zwara Wioletta" userId="S::wioletta.zwara@cyfra.gov.pl::bcd45f81-f273-4e04-997d-3b8cf7a5870e" providerId="AD" clId="Web-{B7DF217F-5FF4-49AE-AC55-FE04235AA650}" dt="2024-07-20T20:15:52.911" v="1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B7DF217F-5FF4-49AE-AC55-FE04235AA650}" dt="2024-07-20T20:15:52.911" v="1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">
        <pc:chgData name="Zwara Wioletta" userId="S::wioletta.zwara@cyfra.gov.pl::bcd45f81-f273-4e04-997d-3b8cf7a5870e" providerId="AD" clId="Web-{B7DF217F-5FF4-49AE-AC55-FE04235AA650}" dt="2024-07-20T20:16:06.677" v="5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B7DF217F-5FF4-49AE-AC55-FE04235AA650}" dt="2024-07-20T20:16:06.677" v="5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  <pc:docChgLst>
    <pc:chgData name="Zwara Wioletta" userId="S::wioletta.zwara@cyfra.gov.pl::bcd45f81-f273-4e04-997d-3b8cf7a5870e" providerId="AD" clId="Web-{61DED7B2-0307-49D0-AA67-22CF795CB09E}"/>
    <pc:docChg chg="modSld">
      <pc:chgData name="Zwara Wioletta" userId="S::wioletta.zwara@cyfra.gov.pl::bcd45f81-f273-4e04-997d-3b8cf7a5870e" providerId="AD" clId="Web-{61DED7B2-0307-49D0-AA67-22CF795CB09E}" dt="2024-07-19T21:00:00.776" v="11" actId="1076"/>
      <pc:docMkLst>
        <pc:docMk/>
      </pc:docMkLst>
      <pc:sldChg chg="modSp">
        <pc:chgData name="Zwara Wioletta" userId="S::wioletta.zwara@cyfra.gov.pl::bcd45f81-f273-4e04-997d-3b8cf7a5870e" providerId="AD" clId="Web-{61DED7B2-0307-49D0-AA67-22CF795CB09E}" dt="2024-07-19T21:00:00.776" v="11" actId="1076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61DED7B2-0307-49D0-AA67-22CF795CB09E}" dt="2024-07-19T21:00:00.776" v="11" actId="1076"/>
          <ac:spMkLst>
            <pc:docMk/>
            <pc:sldMk cId="795059482" sldId="316"/>
            <ac:spMk id="3" creationId="{329FD2A7-7200-A269-D6FF-E8C386CD8E62}"/>
          </ac:spMkLst>
        </pc:spChg>
      </pc:sldChg>
      <pc:sldChg chg="modSp">
        <pc:chgData name="Zwara Wioletta" userId="S::wioletta.zwara@cyfra.gov.pl::bcd45f81-f273-4e04-997d-3b8cf7a5870e" providerId="AD" clId="Web-{61DED7B2-0307-49D0-AA67-22CF795CB09E}" dt="2024-07-19T20:59:51.073" v="10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61DED7B2-0307-49D0-AA67-22CF795CB09E}" dt="2024-07-19T20:59:51.073" v="10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</pc:docChg>
  </pc:docChgLst>
  <pc:docChgLst>
    <pc:chgData name="Zwara Wioletta" userId="bcd45f81-f273-4e04-997d-3b8cf7a5870e" providerId="ADAL" clId="{7252B4C1-167E-48C5-805B-68FE6AA11777}"/>
    <pc:docChg chg="undo custSel addSld modSld">
      <pc:chgData name="Zwara Wioletta" userId="bcd45f81-f273-4e04-997d-3b8cf7a5870e" providerId="ADAL" clId="{7252B4C1-167E-48C5-805B-68FE6AA11777}" dt="2024-07-22T06:29:55.534" v="140"/>
      <pc:docMkLst>
        <pc:docMk/>
      </pc:docMkLst>
      <pc:sldChg chg="modSp mod">
        <pc:chgData name="Zwara Wioletta" userId="bcd45f81-f273-4e04-997d-3b8cf7a5870e" providerId="ADAL" clId="{7252B4C1-167E-48C5-805B-68FE6AA11777}" dt="2024-07-19T20:39:33.515" v="97" actId="113"/>
        <pc:sldMkLst>
          <pc:docMk/>
          <pc:sldMk cId="615554570" sldId="265"/>
        </pc:sldMkLst>
        <pc:spChg chg="mod">
          <ac:chgData name="Zwara Wioletta" userId="bcd45f81-f273-4e04-997d-3b8cf7a5870e" providerId="ADAL" clId="{7252B4C1-167E-48C5-805B-68FE6AA11777}" dt="2024-07-19T20:39:33.515" v="97" actId="113"/>
          <ac:spMkLst>
            <pc:docMk/>
            <pc:sldMk cId="615554570" sldId="265"/>
            <ac:spMk id="2" creationId="{FEF3ABC4-2329-7A74-1A4F-3843D94AE483}"/>
          </ac:spMkLst>
        </pc:spChg>
      </pc:sldChg>
      <pc:sldChg chg="add">
        <pc:chgData name="Zwara Wioletta" userId="bcd45f81-f273-4e04-997d-3b8cf7a5870e" providerId="ADAL" clId="{7252B4C1-167E-48C5-805B-68FE6AA11777}" dt="2024-07-22T06:29:55.534" v="140"/>
        <pc:sldMkLst>
          <pc:docMk/>
          <pc:sldMk cId="602584344" sldId="272"/>
        </pc:sldMkLst>
      </pc:sldChg>
      <pc:sldChg chg="modSp mod">
        <pc:chgData name="Zwara Wioletta" userId="bcd45f81-f273-4e04-997d-3b8cf7a5870e" providerId="ADAL" clId="{7252B4C1-167E-48C5-805B-68FE6AA11777}" dt="2024-07-19T20:58:55.636" v="138" actId="1076"/>
        <pc:sldMkLst>
          <pc:docMk/>
          <pc:sldMk cId="795059482" sldId="316"/>
        </pc:sldMkLst>
        <pc:spChg chg="mod">
          <ac:chgData name="Zwara Wioletta" userId="bcd45f81-f273-4e04-997d-3b8cf7a5870e" providerId="ADAL" clId="{7252B4C1-167E-48C5-805B-68FE6AA11777}" dt="2024-07-19T20:35:01.011" v="43" actId="1076"/>
          <ac:spMkLst>
            <pc:docMk/>
            <pc:sldMk cId="795059482" sldId="316"/>
            <ac:spMk id="2" creationId="{82E2E84C-050A-9B41-11ED-9730DD3730CE}"/>
          </ac:spMkLst>
        </pc:spChg>
        <pc:spChg chg="mod">
          <ac:chgData name="Zwara Wioletta" userId="bcd45f81-f273-4e04-997d-3b8cf7a5870e" providerId="ADAL" clId="{7252B4C1-167E-48C5-805B-68FE6AA11777}" dt="2024-07-19T20:58:55.636" v="138" actId="1076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7252B4C1-167E-48C5-805B-68FE6AA11777}" dt="2024-07-19T20:38:02.128" v="83" actId="255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7252B4C1-167E-48C5-805B-68FE6AA11777}" dt="2024-07-19T20:39:03.206" v="91"/>
        <pc:sldMkLst>
          <pc:docMk/>
          <pc:sldMk cId="2015909270" sldId="318"/>
        </pc:sldMkLst>
        <pc:graphicFrameChg chg="mod modGraphic">
          <ac:chgData name="Zwara Wioletta" userId="bcd45f81-f273-4e04-997d-3b8cf7a5870e" providerId="ADAL" clId="{7252B4C1-167E-48C5-805B-68FE6AA11777}" dt="2024-07-19T20:39:03.206" v="91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bcd45f81-f273-4e04-997d-3b8cf7a5870e" providerId="ADAL" clId="{7252B4C1-167E-48C5-805B-68FE6AA11777}" dt="2024-07-19T20:37:16.463" v="75" actId="20577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addSp delSp modSp mod">
        <pc:chgData name="Zwara Wioletta" userId="bcd45f81-f273-4e04-997d-3b8cf7a5870e" providerId="ADAL" clId="{7252B4C1-167E-48C5-805B-68FE6AA11777}" dt="2024-07-19T20:39:21.325" v="94" actId="6549"/>
        <pc:sldMkLst>
          <pc:docMk/>
          <pc:sldMk cId="1477059798" sldId="322"/>
        </pc:sldMkLst>
        <pc:spChg chg="mod">
          <ac:chgData name="Zwara Wioletta" userId="bcd45f81-f273-4e04-997d-3b8cf7a5870e" providerId="ADAL" clId="{7252B4C1-167E-48C5-805B-68FE6AA11777}" dt="2024-07-19T20:39:21.325" v="94" actId="6549"/>
          <ac:spMkLst>
            <pc:docMk/>
            <pc:sldMk cId="1477059798" sldId="322"/>
            <ac:spMk id="2" creationId="{82E2E84C-050A-9B41-11ED-9730DD3730CE}"/>
          </ac:spMkLst>
        </pc:spChg>
        <pc:spChg chg="add del mod">
          <ac:chgData name="Zwara Wioletta" userId="bcd45f81-f273-4e04-997d-3b8cf7a5870e" providerId="ADAL" clId="{7252B4C1-167E-48C5-805B-68FE6AA11777}" dt="2024-07-19T20:39:15.126" v="93" actId="1076"/>
          <ac:spMkLst>
            <pc:docMk/>
            <pc:sldMk cId="1477059798" sldId="322"/>
            <ac:spMk id="5" creationId="{4B68E375-0650-161A-CFD8-1636B35674DE}"/>
          </ac:spMkLst>
        </pc:spChg>
      </pc:sldChg>
      <pc:sldChg chg="addSp delSp modSp mod">
        <pc:chgData name="Zwara Wioletta" userId="bcd45f81-f273-4e04-997d-3b8cf7a5870e" providerId="ADAL" clId="{7252B4C1-167E-48C5-805B-68FE6AA11777}" dt="2024-07-19T20:58:34.996" v="135" actId="1036"/>
        <pc:sldMkLst>
          <pc:docMk/>
          <pc:sldMk cId="4287712577" sldId="323"/>
        </pc:sldMkLst>
        <pc:spChg chg="mod">
          <ac:chgData name="Zwara Wioletta" userId="bcd45f81-f273-4e04-997d-3b8cf7a5870e" providerId="ADAL" clId="{7252B4C1-167E-48C5-805B-68FE6AA11777}" dt="2024-07-19T20:39:44.393" v="101" actId="113"/>
          <ac:spMkLst>
            <pc:docMk/>
            <pc:sldMk cId="4287712577" sldId="323"/>
            <ac:spMk id="3" creationId="{329FD2A7-7200-A269-D6FF-E8C386CD8E62}"/>
          </ac:spMkLst>
        </pc:spChg>
        <pc:spChg chg="mod">
          <ac:chgData name="Zwara Wioletta" userId="bcd45f81-f273-4e04-997d-3b8cf7a5870e" providerId="ADAL" clId="{7252B4C1-167E-48C5-805B-68FE6AA11777}" dt="2024-07-19T20:40:07.785" v="117" actId="207"/>
          <ac:spMkLst>
            <pc:docMk/>
            <pc:sldMk cId="4287712577" sldId="323"/>
            <ac:spMk id="5" creationId="{37C293C5-7E66-3416-FB45-8A2DDB57A962}"/>
          </ac:spMkLst>
        </pc:spChg>
        <pc:spChg chg="del">
          <ac:chgData name="Zwara Wioletta" userId="bcd45f81-f273-4e04-997d-3b8cf7a5870e" providerId="ADAL" clId="{7252B4C1-167E-48C5-805B-68FE6AA11777}" dt="2024-07-19T20:57:07.377" v="118" actId="478"/>
          <ac:spMkLst>
            <pc:docMk/>
            <pc:sldMk cId="4287712577" sldId="323"/>
            <ac:spMk id="6" creationId="{0468C49A-6E26-520E-2E2D-73D7DB6EA4AE}"/>
          </ac:spMkLst>
        </pc:spChg>
        <pc:spChg chg="mod">
          <ac:chgData name="Zwara Wioletta" userId="bcd45f81-f273-4e04-997d-3b8cf7a5870e" providerId="ADAL" clId="{7252B4C1-167E-48C5-805B-68FE6AA11777}" dt="2024-07-19T20:58:34.996" v="135" actId="1036"/>
          <ac:spMkLst>
            <pc:docMk/>
            <pc:sldMk cId="4287712577" sldId="323"/>
            <ac:spMk id="8" creationId="{44347B3A-E36E-4FB4-F4C9-088AA69BDF10}"/>
          </ac:spMkLst>
        </pc:spChg>
        <pc:spChg chg="del">
          <ac:chgData name="Zwara Wioletta" userId="bcd45f81-f273-4e04-997d-3b8cf7a5870e" providerId="ADAL" clId="{7252B4C1-167E-48C5-805B-68FE6AA11777}" dt="2024-07-19T20:57:09.417" v="119" actId="478"/>
          <ac:spMkLst>
            <pc:docMk/>
            <pc:sldMk cId="4287712577" sldId="323"/>
            <ac:spMk id="9" creationId="{71DA41A3-63A5-C763-8AEB-39B169A0CB78}"/>
          </ac:spMkLst>
        </pc:spChg>
        <pc:spChg chg="add mod">
          <ac:chgData name="Zwara Wioletta" userId="bcd45f81-f273-4e04-997d-3b8cf7a5870e" providerId="ADAL" clId="{7252B4C1-167E-48C5-805B-68FE6AA11777}" dt="2024-07-19T20:58:31.376" v="133" actId="1036"/>
          <ac:spMkLst>
            <pc:docMk/>
            <pc:sldMk cId="4287712577" sldId="323"/>
            <ac:spMk id="14" creationId="{6E1AD7D9-FCF2-2B36-82DF-F9CCE4B0A6B1}"/>
          </ac:spMkLst>
        </pc:spChg>
        <pc:picChg chg="add mod ord">
          <ac:chgData name="Zwara Wioletta" userId="bcd45f81-f273-4e04-997d-3b8cf7a5870e" providerId="ADAL" clId="{7252B4C1-167E-48C5-805B-68FE6AA11777}" dt="2024-07-19T20:57:41.334" v="123" actId="167"/>
          <ac:picMkLst>
            <pc:docMk/>
            <pc:sldMk cId="4287712577" sldId="323"/>
            <ac:picMk id="7" creationId="{CBB2BE10-225B-8B9D-436D-D32CBEC7ADFD}"/>
          </ac:picMkLst>
        </pc:picChg>
        <pc:picChg chg="add mod">
          <ac:chgData name="Zwara Wioletta" userId="bcd45f81-f273-4e04-997d-3b8cf7a5870e" providerId="ADAL" clId="{7252B4C1-167E-48C5-805B-68FE6AA11777}" dt="2024-07-19T20:58:05.452" v="128" actId="1076"/>
          <ac:picMkLst>
            <pc:docMk/>
            <pc:sldMk cId="4287712577" sldId="323"/>
            <ac:picMk id="11" creationId="{85007A13-F1A4-6938-02DE-AD284BE16545}"/>
          </ac:picMkLst>
        </pc:picChg>
        <pc:picChg chg="add del">
          <ac:chgData name="Zwara Wioletta" userId="bcd45f81-f273-4e04-997d-3b8cf7a5870e" providerId="ADAL" clId="{7252B4C1-167E-48C5-805B-68FE6AA11777}" dt="2024-07-19T20:58:14.950" v="130" actId="22"/>
          <ac:picMkLst>
            <pc:docMk/>
            <pc:sldMk cId="4287712577" sldId="323"/>
            <ac:picMk id="13" creationId="{D28F224A-6E2C-4264-B9C4-7E291CFEE712}"/>
          </ac:picMkLst>
        </pc:picChg>
      </pc:sldChg>
      <pc:sldChg chg="addSp delSp modSp mod">
        <pc:chgData name="Zwara Wioletta" userId="bcd45f81-f273-4e04-997d-3b8cf7a5870e" providerId="ADAL" clId="{7252B4C1-167E-48C5-805B-68FE6AA11777}" dt="2024-07-19T20:38:25.337" v="85" actId="2062"/>
        <pc:sldMkLst>
          <pc:docMk/>
          <pc:sldMk cId="4142888306" sldId="325"/>
        </pc:sldMkLst>
        <pc:spChg chg="mod">
          <ac:chgData name="Zwara Wioletta" userId="bcd45f81-f273-4e04-997d-3b8cf7a5870e" providerId="ADAL" clId="{7252B4C1-167E-48C5-805B-68FE6AA11777}" dt="2024-07-19T20:34:54" v="42" actId="1035"/>
          <ac:spMkLst>
            <pc:docMk/>
            <pc:sldMk cId="4142888306" sldId="325"/>
            <ac:spMk id="2" creationId="{82E2E84C-050A-9B41-11ED-9730DD3730CE}"/>
          </ac:spMkLst>
        </pc:spChg>
        <pc:spChg chg="del">
          <ac:chgData name="Zwara Wioletta" userId="bcd45f81-f273-4e04-997d-3b8cf7a5870e" providerId="ADAL" clId="{7252B4C1-167E-48C5-805B-68FE6AA11777}" dt="2024-07-19T20:32:46.001" v="8" actId="478"/>
          <ac:spMkLst>
            <pc:docMk/>
            <pc:sldMk cId="4142888306" sldId="325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7252B4C1-167E-48C5-805B-68FE6AA11777}" dt="2024-07-19T20:32:55.659" v="9" actId="478"/>
          <ac:spMkLst>
            <pc:docMk/>
            <pc:sldMk cId="4142888306" sldId="325"/>
            <ac:spMk id="6" creationId="{37F39B86-55B3-C472-0372-EB9FF23E32D0}"/>
          </ac:spMkLst>
        </pc:spChg>
        <pc:graphicFrameChg chg="mod modGraphic">
          <ac:chgData name="Zwara Wioletta" userId="bcd45f81-f273-4e04-997d-3b8cf7a5870e" providerId="ADAL" clId="{7252B4C1-167E-48C5-805B-68FE6AA11777}" dt="2024-07-19T20:38:25.337" v="85" actId="2062"/>
          <ac:graphicFrameMkLst>
            <pc:docMk/>
            <pc:sldMk cId="4142888306" sldId="325"/>
            <ac:graphicFrameMk id="4" creationId="{F155D735-A21D-1415-B04B-FD29BA0167FD}"/>
          </ac:graphicFrameMkLst>
        </pc:graphicFrameChg>
      </pc:sldChg>
      <pc:sldChg chg="add">
        <pc:chgData name="Zwara Wioletta" userId="bcd45f81-f273-4e04-997d-3b8cf7a5870e" providerId="ADAL" clId="{7252B4C1-167E-48C5-805B-68FE6AA11777}" dt="2024-07-22T06:29:39.676" v="139"/>
        <pc:sldMkLst>
          <pc:docMk/>
          <pc:sldMk cId="2070213819" sldId="326"/>
        </pc:sldMkLst>
      </pc:sldChg>
    </pc:docChg>
  </pc:docChgLst>
  <pc:docChgLst>
    <pc:chgData name="Zwara Wioletta" userId="S::wioletta.zwara@cyfra.gov.pl::bcd45f81-f273-4e04-997d-3b8cf7a5870e" providerId="AD" clId="Web-{961DD04E-0A81-4B3A-BE1B-FC031142021B}"/>
    <pc:docChg chg="modSld">
      <pc:chgData name="Zwara Wioletta" userId="S::wioletta.zwara@cyfra.gov.pl::bcd45f81-f273-4e04-997d-3b8cf7a5870e" providerId="AD" clId="Web-{961DD04E-0A81-4B3A-BE1B-FC031142021B}" dt="2024-07-19T22:26:39.110" v="21"/>
      <pc:docMkLst>
        <pc:docMk/>
      </pc:docMkLst>
      <pc:sldChg chg="modSp">
        <pc:chgData name="Zwara Wioletta" userId="S::wioletta.zwara@cyfra.gov.pl::bcd45f81-f273-4e04-997d-3b8cf7a5870e" providerId="AD" clId="Web-{961DD04E-0A81-4B3A-BE1B-FC031142021B}" dt="2024-07-19T22:26:39.110" v="21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961DD04E-0A81-4B3A-BE1B-FC031142021B}" dt="2024-07-19T22:26:39.110" v="21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6F3A24C9-C6E0-490A-A508-89247993B01E}"/>
    <pc:docChg chg="modSld">
      <pc:chgData name="Zwara Wioletta" userId="S::wioletta.zwara@cyfra.gov.pl::bcd45f81-f273-4e04-997d-3b8cf7a5870e" providerId="AD" clId="Web-{6F3A24C9-C6E0-490A-A508-89247993B01E}" dt="2024-07-20T20:16:51.962" v="0" actId="20577"/>
      <pc:docMkLst>
        <pc:docMk/>
      </pc:docMkLst>
      <pc:sldChg chg="modSp">
        <pc:chgData name="Zwara Wioletta" userId="S::wioletta.zwara@cyfra.gov.pl::bcd45f81-f273-4e04-997d-3b8cf7a5870e" providerId="AD" clId="Web-{6F3A24C9-C6E0-490A-A508-89247993B01E}" dt="2024-07-20T20:16:51.962" v="0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6F3A24C9-C6E0-490A-A508-89247993B01E}" dt="2024-07-20T20:16:51.962" v="0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  <pc:docChgLst>
    <pc:chgData name="Zwara Wioletta" userId="S::wioletta.zwara@cyfra.gov.pl::bcd45f81-f273-4e04-997d-3b8cf7a5870e" providerId="AD" clId="Web-{6C4931D7-9D9C-4332-839E-D5AA7C6B7C61}"/>
    <pc:docChg chg="modSld">
      <pc:chgData name="Zwara Wioletta" userId="S::wioletta.zwara@cyfra.gov.pl::bcd45f81-f273-4e04-997d-3b8cf7a5870e" providerId="AD" clId="Web-{6C4931D7-9D9C-4332-839E-D5AA7C6B7C61}" dt="2024-07-19T21:11:35.626" v="13"/>
      <pc:docMkLst>
        <pc:docMk/>
      </pc:docMkLst>
      <pc:sldChg chg="modSp">
        <pc:chgData name="Zwara Wioletta" userId="S::wioletta.zwara@cyfra.gov.pl::bcd45f81-f273-4e04-997d-3b8cf7a5870e" providerId="AD" clId="Web-{6C4931D7-9D9C-4332-839E-D5AA7C6B7C61}" dt="2024-07-19T21:11:35.626" v="13"/>
        <pc:sldMkLst>
          <pc:docMk/>
          <pc:sldMk cId="795059482" sldId="316"/>
        </pc:sldMkLst>
        <pc:graphicFrameChg chg="mod modGraphic">
          <ac:chgData name="Zwara Wioletta" userId="S::wioletta.zwara@cyfra.gov.pl::bcd45f81-f273-4e04-997d-3b8cf7a5870e" providerId="AD" clId="Web-{6C4931D7-9D9C-4332-839E-D5AA7C6B7C61}" dt="2024-07-19T21:11:35.626" v="13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29DD9890-DC73-4782-BBD3-5032FE7FB83F}"/>
    <pc:docChg chg="modSld">
      <pc:chgData name="Zwara Wioletta" userId="S::wioletta.zwara@cyfra.gov.pl::bcd45f81-f273-4e04-997d-3b8cf7a5870e" providerId="AD" clId="Web-{29DD9890-DC73-4782-BBD3-5032FE7FB83F}" dt="2024-07-21T12:43:29.420" v="36" actId="20577"/>
      <pc:docMkLst>
        <pc:docMk/>
      </pc:docMkLst>
      <pc:sldChg chg="modSp">
        <pc:chgData name="Zwara Wioletta" userId="S::wioletta.zwara@cyfra.gov.pl::bcd45f81-f273-4e04-997d-3b8cf7a5870e" providerId="AD" clId="Web-{29DD9890-DC73-4782-BBD3-5032FE7FB83F}" dt="2024-07-21T12:41:13.694" v="4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29DD9890-DC73-4782-BBD3-5032FE7FB83F}" dt="2024-07-21T12:41:13.694" v="4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29DD9890-DC73-4782-BBD3-5032FE7FB83F}" dt="2024-07-21T12:42:26.198" v="17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29DD9890-DC73-4782-BBD3-5032FE7FB83F}" dt="2024-07-21T12:42:21.151" v="12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 modGraphic">
          <ac:chgData name="Zwara Wioletta" userId="S::wioletta.zwara@cyfra.gov.pl::bcd45f81-f273-4e04-997d-3b8cf7a5870e" providerId="AD" clId="Web-{29DD9890-DC73-4782-BBD3-5032FE7FB83F}" dt="2024-07-21T12:42:26.198" v="1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">
        <pc:chgData name="Zwara Wioletta" userId="S::wioletta.zwara@cyfra.gov.pl::bcd45f81-f273-4e04-997d-3b8cf7a5870e" providerId="AD" clId="Web-{29DD9890-DC73-4782-BBD3-5032FE7FB83F}" dt="2024-07-21T12:43:14.482" v="34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29DD9890-DC73-4782-BBD3-5032FE7FB83F}" dt="2024-07-21T12:43:12.185" v="33"/>
          <ac:graphicFrameMkLst>
            <pc:docMk/>
            <pc:sldMk cId="2015909270" sldId="318"/>
            <ac:graphicFrameMk id="4" creationId="{DAC40532-9DA5-3747-2FF7-1388BC34BD03}"/>
          </ac:graphicFrameMkLst>
        </pc:graphicFrameChg>
        <pc:graphicFrameChg chg="mod modGraphic">
          <ac:chgData name="Zwara Wioletta" userId="S::wioletta.zwara@cyfra.gov.pl::bcd45f81-f273-4e04-997d-3b8cf7a5870e" providerId="AD" clId="Web-{29DD9890-DC73-4782-BBD3-5032FE7FB83F}" dt="2024-07-21T12:43:14.482" v="34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">
        <pc:chgData name="Zwara Wioletta" userId="S::wioletta.zwara@cyfra.gov.pl::bcd45f81-f273-4e04-997d-3b8cf7a5870e" providerId="AD" clId="Web-{29DD9890-DC73-4782-BBD3-5032FE7FB83F}" dt="2024-07-21T12:43:29.420" v="36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29DD9890-DC73-4782-BBD3-5032FE7FB83F}" dt="2024-07-21T12:43:29.420" v="36" actId="20577"/>
          <ac:spMkLst>
            <pc:docMk/>
            <pc:sldMk cId="1477059798" sldId="322"/>
            <ac:spMk id="5" creationId="{4B68E375-0650-161A-CFD8-1636B35674DE}"/>
          </ac:spMkLst>
        </pc:spChg>
      </pc:sldChg>
      <pc:sldChg chg="modSp">
        <pc:chgData name="Zwara Wioletta" userId="S::wioletta.zwara@cyfra.gov.pl::bcd45f81-f273-4e04-997d-3b8cf7a5870e" providerId="AD" clId="Web-{29DD9890-DC73-4782-BBD3-5032FE7FB83F}" dt="2024-07-21T12:42:41.152" v="19"/>
        <pc:sldMkLst>
          <pc:docMk/>
          <pc:sldMk cId="4142888306" sldId="325"/>
        </pc:sldMkLst>
        <pc:graphicFrameChg chg="modGraphic">
          <ac:chgData name="Zwara Wioletta" userId="S::wioletta.zwara@cyfra.gov.pl::bcd45f81-f273-4e04-997d-3b8cf7a5870e" providerId="AD" clId="Web-{29DD9890-DC73-4782-BBD3-5032FE7FB83F}" dt="2024-07-21T12:42:41.152" v="19"/>
          <ac:graphicFrameMkLst>
            <pc:docMk/>
            <pc:sldMk cId="4142888306" sldId="325"/>
            <ac:graphicFrameMk id="4" creationId="{F155D735-A21D-1415-B04B-FD29BA0167FD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80ACA207-5C45-493B-904A-CF233A701518}"/>
    <pc:docChg chg="modSld">
      <pc:chgData name="Zwara Wioletta" userId="S::wioletta.zwara@cyfra.gov.pl::bcd45f81-f273-4e04-997d-3b8cf7a5870e" providerId="AD" clId="Web-{80ACA207-5C45-493B-904A-CF233A701518}" dt="2024-07-19T20:28:24.291" v="193"/>
      <pc:docMkLst>
        <pc:docMk/>
      </pc:docMkLst>
      <pc:sldChg chg="modSp">
        <pc:chgData name="Zwara Wioletta" userId="S::wioletta.zwara@cyfra.gov.pl::bcd45f81-f273-4e04-997d-3b8cf7a5870e" providerId="AD" clId="Web-{80ACA207-5C45-493B-904A-CF233A701518}" dt="2024-07-19T20:23:40.529" v="27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80ACA207-5C45-493B-904A-CF233A701518}" dt="2024-07-19T20:23:35.373" v="17"/>
          <ac:graphicFrameMkLst>
            <pc:docMk/>
            <pc:sldMk cId="615554570" sldId="265"/>
            <ac:graphicFrameMk id="10" creationId="{F1025DBB-7638-7220-3CC5-B3DB23651818}"/>
          </ac:graphicFrameMkLst>
        </pc:graphicFrameChg>
        <pc:graphicFrameChg chg="mod modGraphic">
          <ac:chgData name="Zwara Wioletta" userId="S::wioletta.zwara@cyfra.gov.pl::bcd45f81-f273-4e04-997d-3b8cf7a5870e" providerId="AD" clId="Web-{80ACA207-5C45-493B-904A-CF233A701518}" dt="2024-07-19T20:23:40.529" v="27"/>
          <ac:graphicFrameMkLst>
            <pc:docMk/>
            <pc:sldMk cId="615554570" sldId="265"/>
            <ac:graphicFrameMk id="13" creationId="{B0DF8BB2-8AA2-DA77-9C9F-919CEF3728BC}"/>
          </ac:graphicFrameMkLst>
        </pc:graphicFrameChg>
      </pc:sldChg>
      <pc:sldChg chg="modSp">
        <pc:chgData name="Zwara Wioletta" userId="S::wioletta.zwara@cyfra.gov.pl::bcd45f81-f273-4e04-997d-3b8cf7a5870e" providerId="AD" clId="Web-{80ACA207-5C45-493B-904A-CF233A701518}" dt="2024-07-19T20:28:24.291" v="193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80ACA207-5C45-493B-904A-CF233A701518}" dt="2024-07-19T20:28:02.946" v="179" actId="20577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S::wioletta.zwara@cyfra.gov.pl::bcd45f81-f273-4e04-997d-3b8cf7a5870e" providerId="AD" clId="Web-{80ACA207-5C45-493B-904A-CF233A701518}" dt="2024-07-19T20:28:24.291" v="193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22.07.2024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22.07.2024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22.07.2024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2810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  <p:sldLayoutId id="2147483693" r:id="rId4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18" Type="http://schemas.openxmlformats.org/officeDocument/2006/relationships/image" Target="../media/image30.jpeg"/><Relationship Id="rId3" Type="http://schemas.openxmlformats.org/officeDocument/2006/relationships/image" Target="../media/image15.jpeg"/><Relationship Id="rId21" Type="http://schemas.openxmlformats.org/officeDocument/2006/relationships/image" Target="../media/image33.jpeg"/><Relationship Id="rId7" Type="http://schemas.openxmlformats.org/officeDocument/2006/relationships/image" Target="../media/image19.pn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5" Type="http://schemas.openxmlformats.org/officeDocument/2006/relationships/image" Target="../media/image37.png"/><Relationship Id="rId2" Type="http://schemas.openxmlformats.org/officeDocument/2006/relationships/image" Target="../media/image14.jpeg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24" Type="http://schemas.openxmlformats.org/officeDocument/2006/relationships/image" Target="../media/image36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23" Type="http://schemas.openxmlformats.org/officeDocument/2006/relationships/image" Target="../media/image35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jpeg"/><Relationship Id="rId3" Type="http://schemas.openxmlformats.org/officeDocument/2006/relationships/slideLayout" Target="../slideLayouts/slideLayout42.xml"/><Relationship Id="rId21" Type="http://schemas.openxmlformats.org/officeDocument/2006/relationships/image" Target="../media/image55.jp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video" Target="https://www.youtube.com/embed/-RrURaLaGfs" TargetMode="Externa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29" Type="http://schemas.openxmlformats.org/officeDocument/2006/relationships/image" Target="../media/image63.png"/><Relationship Id="rId1" Type="http://schemas.openxmlformats.org/officeDocument/2006/relationships/video" Target="file:///C:\Users\mjankows\Documents\V%20KS\POLESKI_6.11_ang.mp4" TargetMode="Externa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39.jp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28" Type="http://schemas.openxmlformats.org/officeDocument/2006/relationships/image" Target="../media/image62.jpe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31" Type="http://schemas.openxmlformats.org/officeDocument/2006/relationships/image" Target="../media/image65.jpeg"/><Relationship Id="rId4" Type="http://schemas.openxmlformats.org/officeDocument/2006/relationships/image" Target="../media/image38.jp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jpeg"/><Relationship Id="rId30" Type="http://schemas.openxmlformats.org/officeDocument/2006/relationships/image" Target="../media/image6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151" y="4566703"/>
            <a:ext cx="10304820" cy="1504950"/>
          </a:xfrm>
        </p:spPr>
        <p:txBody>
          <a:bodyPr/>
          <a:lstStyle/>
          <a:p>
            <a:r>
              <a:rPr lang="pl-PL" sz="3200" b="1" dirty="0">
                <a:cs typeface="Calibri"/>
              </a:rPr>
              <a:t>Projekt </a:t>
            </a:r>
            <a:br>
              <a:rPr lang="pl-PL" sz="3200" b="1" dirty="0">
                <a:cs typeface="Calibri"/>
              </a:rPr>
            </a:br>
            <a:r>
              <a:rPr lang="pl-PL" sz="3200" b="1" dirty="0">
                <a:cs typeface="Calibri"/>
              </a:rPr>
              <a:t>POIS.02.04.00.00-0001/15 </a:t>
            </a:r>
            <a:br>
              <a:rPr lang="pl-PL" sz="3200" b="1" dirty="0">
                <a:cs typeface="Calibri"/>
              </a:rPr>
            </a:br>
            <a:r>
              <a:rPr lang="pl-PL" sz="3200" b="1" dirty="0">
                <a:cs typeface="Calibri"/>
              </a:rPr>
              <a:t>„Promocja Parków Narodowych jako marki”</a:t>
            </a:r>
            <a:br>
              <a:rPr lang="pl-PL" sz="3200" b="1" dirty="0">
                <a:solidFill>
                  <a:schemeClr val="bg1"/>
                </a:solidFill>
                <a:cs typeface="Calibri"/>
              </a:rPr>
            </a:br>
            <a:endParaRPr lang="pl-PL" sz="320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br>
              <a:rPr lang="pl-PL" dirty="0"/>
            </a:b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4564089-82F1-6AE6-8C64-B89DDCE4689E}"/>
              </a:ext>
            </a:extLst>
          </p:cNvPr>
          <p:cNvSpPr txBox="1"/>
          <p:nvPr/>
        </p:nvSpPr>
        <p:spPr>
          <a:xfrm>
            <a:off x="925416" y="5182304"/>
            <a:ext cx="62434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Agnieszka Niemczynowicz</a:t>
            </a:r>
            <a:br>
              <a:rPr lang="pl-PL" sz="2400" b="1" dirty="0">
                <a:solidFill>
                  <a:schemeClr val="bg1"/>
                </a:solidFill>
              </a:rPr>
            </a:br>
            <a:r>
              <a:rPr lang="pl-PL" sz="2400" b="1" dirty="0">
                <a:solidFill>
                  <a:schemeClr val="bg1"/>
                </a:solidFill>
              </a:rPr>
              <a:t>Departament Ochrony Przyrody</a:t>
            </a:r>
            <a:br>
              <a:rPr lang="pl-PL" sz="2400" b="1" dirty="0">
                <a:solidFill>
                  <a:schemeClr val="bg1"/>
                </a:solidFill>
              </a:rPr>
            </a:br>
            <a:r>
              <a:rPr lang="pl-PL" sz="2400" b="1" dirty="0">
                <a:solidFill>
                  <a:schemeClr val="bg1"/>
                </a:solidFill>
              </a:rPr>
              <a:t>Ministerstwo Klimatu i Środowiska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agnieszka.niemczynowicz@klimat.gov.pl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930244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78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0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</a:rPr>
                        <a:t>01.03.2016 r.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>
                          <a:solidFill>
                            <a:srgbClr val="002060"/>
                          </a:solidFill>
                        </a:rPr>
                        <a:t>31.12.2019 r.</a:t>
                      </a:r>
                      <a:endParaRPr lang="pl-PL" sz="1800" b="1" i="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</a:rPr>
                        <a:t>19.05.2016 r.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</a:rPr>
                        <a:t>31.12.2023 r.</a:t>
                      </a:r>
                      <a:endParaRPr lang="pl-PL" sz="1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750978" y="5307369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B0DF8BB2-8AA2-DA77-9C9F-919CEF372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534850"/>
              </p:ext>
            </p:extLst>
          </p:nvPr>
        </p:nvGraphicFramePr>
        <p:xfrm>
          <a:off x="829849" y="5930619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4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55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 UE (POIŚ, Działanie 2.4)</a:t>
                      </a:r>
                      <a:endParaRPr lang="pl-PL" sz="1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  <a:latin typeface="+mn-lt"/>
                        </a:rPr>
                        <a:t>5 600 000 zł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  <a:latin typeface="+mn-lt"/>
                        </a:rPr>
                        <a:t>5 249 765,90 zł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  <a:latin typeface="+mn-lt"/>
                        </a:rPr>
                        <a:t>4 760 000 zł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rgbClr val="002060"/>
                          </a:solidFill>
                          <a:latin typeface="+mn-lt"/>
                        </a:rPr>
                        <a:t>4 185 768,02 zł</a:t>
                      </a:r>
                      <a:endParaRPr lang="pl-PL" sz="1800" b="1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FEF3ABC4-2329-7A74-1A4F-3843D94AE483}"/>
              </a:ext>
            </a:extLst>
          </p:cNvPr>
          <p:cNvSpPr txBox="1"/>
          <p:nvPr/>
        </p:nvSpPr>
        <p:spPr>
          <a:xfrm>
            <a:off x="485429" y="361881"/>
            <a:ext cx="13297245" cy="1331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Wnioskodawca</a:t>
            </a:r>
            <a:r>
              <a:rPr lang="pl-PL" dirty="0">
                <a:solidFill>
                  <a:srgbClr val="002060"/>
                </a:solidFill>
              </a:rPr>
              <a:t>: Minister Klimatu i Środowiska (ówczesny Minister Środowiska)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Beneficjent</a:t>
            </a:r>
            <a:r>
              <a:rPr lang="pl-PL" dirty="0">
                <a:solidFill>
                  <a:srgbClr val="002060"/>
                </a:solidFill>
              </a:rPr>
              <a:t>: Ministerstwo Klimatu i Środowiska (ówczesne Ministerstwo Środowiska)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b="1" dirty="0">
                <a:solidFill>
                  <a:srgbClr val="002060"/>
                </a:solidFill>
              </a:rPr>
              <a:t>Partnerzy</a:t>
            </a:r>
            <a:r>
              <a:rPr lang="pl-PL" dirty="0">
                <a:solidFill>
                  <a:srgbClr val="002060"/>
                </a:solidFill>
              </a:rPr>
              <a:t>: 23 Parki Narodowe</a:t>
            </a:r>
          </a:p>
        </p:txBody>
      </p:sp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504" y="463867"/>
            <a:ext cx="12657333" cy="561975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504" y="1514634"/>
            <a:ext cx="13740730" cy="104696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pl-PL" sz="2200" b="1" dirty="0">
                <a:solidFill>
                  <a:srgbClr val="002060"/>
                </a:solidFill>
              </a:rPr>
              <a:t>Cel główny: </a:t>
            </a:r>
            <a:r>
              <a:rPr lang="pl-PL" sz="2200" dirty="0">
                <a:solidFill>
                  <a:srgbClr val="002060"/>
                </a:solidFill>
                <a:ea typeface="Calibri" panose="020F0502020204030204" pitchFamily="34" charset="0"/>
              </a:rPr>
              <a:t>B</a:t>
            </a:r>
            <a:r>
              <a:rPr lang="pl-PL" sz="2200" dirty="0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udowanie przeświadczenia i społecznej akceptacji dla idei, iż Polskie Parki Narodowe to wspólne i unikalne dobro narodowe oraz budowanie wizerunku poszczególnych parków narodowych, jako elementów większej spójnej całości czyli marki</a:t>
            </a:r>
            <a:endParaRPr lang="pl-PL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000" dirty="0">
                <a:solidFill>
                  <a:srgbClr val="002060"/>
                </a:solidFill>
              </a:rPr>
              <a:t> 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002060"/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rgbClr val="002060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065308"/>
              </p:ext>
            </p:extLst>
          </p:nvPr>
        </p:nvGraphicFramePr>
        <p:xfrm>
          <a:off x="639283" y="3034984"/>
          <a:ext cx="13893172" cy="4343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67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07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26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91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Nowe, ujednolicone strony Parków Narodowych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12.2023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12.2023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1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Calibri" panose="020F0502020204030204" pitchFamily="34" charset="0"/>
                        <a:cs typeface="Calibri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00" spc="-2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Platforma internetowa dla wolontariuszy PN (działająca w ramach nowych stron www)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12.2023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12.2023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1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Wersja mobilna stron internetowych parków narodowych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12.2020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Century Gothic"/>
                        </a:rPr>
                        <a:t>12.2023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Planowana pierwotnie do wykonana aplikacja mobilna o parkach narodowych w związku sytuacją Covid została zmieniona na mobilną wersję stron internetowych parków narodowych spełniającą wszystkie wymogi pierwotnie planowane do wytworzenia w ramach aplikacji mobilnej.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808" y="460049"/>
            <a:ext cx="12657333" cy="561975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954732"/>
              </p:ext>
            </p:extLst>
          </p:nvPr>
        </p:nvGraphicFramePr>
        <p:xfrm>
          <a:off x="622178" y="1433056"/>
          <a:ext cx="13752115" cy="5560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36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6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37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3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Gra edukacyjna w wersji multimedialnej „Odkrywca Parków Narodowych” (część I)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12.2023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11.2022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2748469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Gra edukacyjna w wersji planszowej pod tytułem „Odkrywca Parków Narodowych” (część II)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12.2023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11.2023</a:t>
                      </a:r>
                      <a:endParaRPr lang="pl-PL" sz="1800" b="1" kern="10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49050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Seria 24 filmów </a:t>
                      </a:r>
                      <a:r>
                        <a:rPr lang="pl-PL" sz="1800" kern="10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informacyjno</a:t>
                      </a: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-promocyjnych o parkach narodowych</a:t>
                      </a:r>
                      <a:endParaRPr lang="pl-PL" sz="18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01.2019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01.2019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Seria 6 krótkich filmów promujących właściwe zachowania na terenie parków narodowych</a:t>
                      </a:r>
                      <a:endParaRPr lang="pl-PL" sz="18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12.2019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12.2019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899988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Seria 24 folderów w wersji cyfrowej o Polskich Parkach Narodowych</a:t>
                      </a:r>
                      <a:endParaRPr lang="pl-PL" sz="18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05.2020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05.2020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334799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 Murale promujące Polskie Parki Narodowe</a:t>
                      </a:r>
                      <a:endParaRPr lang="pl-PL" sz="18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12.2021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11.2021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20337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Kampania </a:t>
                      </a:r>
                      <a:r>
                        <a:rPr lang="pl-PL" sz="1800" kern="10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informacyjno</a:t>
                      </a:r>
                      <a:r>
                        <a:rPr lang="pl-PL" sz="1800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– promocyjna z udziałem </a:t>
                      </a:r>
                      <a:r>
                        <a:rPr lang="pl-PL" sz="1800" kern="10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Influencera</a:t>
                      </a:r>
                      <a:endParaRPr lang="pl-PL" sz="1800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12.2023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0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12.2023</a:t>
                      </a:r>
                      <a:endParaRPr lang="pl-PL" sz="1800" b="1" kern="100" dirty="0">
                        <a:solidFill>
                          <a:srgbClr val="002060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435" marR="36435" marT="36435" marB="36435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88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557769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38" y="770446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9" name="Obraz 8" descr="Obraz zawierający tekst, drzewo, zrzut ekranu, narciarstwo&#10;&#10;Opis wygenerowany automatycznie">
            <a:extLst>
              <a:ext uri="{FF2B5EF4-FFF2-40B4-BE49-F238E27FC236}">
                <a16:creationId xmlns:a16="http://schemas.microsoft.com/office/drawing/2014/main" id="{8D31851C-3255-5906-C50C-DD5C12AD0C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66" y="3232752"/>
            <a:ext cx="1990746" cy="10911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Obraz 9" descr="Obraz zawierający tekst, ssak, zrzut ekranu, Zwierze lądowe&#10;&#10;Opis wygenerowany automatycznie">
            <a:extLst>
              <a:ext uri="{FF2B5EF4-FFF2-40B4-BE49-F238E27FC236}">
                <a16:creationId xmlns:a16="http://schemas.microsoft.com/office/drawing/2014/main" id="{4B8A263D-6A8A-B277-053E-B4E23ED1E4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18" y="3259091"/>
            <a:ext cx="1990746" cy="1088640"/>
          </a:xfrm>
          <a:prstGeom prst="rect">
            <a:avLst/>
          </a:prstGeom>
        </p:spPr>
      </p:pic>
      <p:pic>
        <p:nvPicPr>
          <p:cNvPr id="11" name="Obraz 10" descr="Obraz zawierający tekst, ptak, zrzut ekranu, Wędrówka zwierząt&#10;&#10;Opis wygenerowany automatycznie">
            <a:extLst>
              <a:ext uri="{FF2B5EF4-FFF2-40B4-BE49-F238E27FC236}">
                <a16:creationId xmlns:a16="http://schemas.microsoft.com/office/drawing/2014/main" id="{11F4B735-835A-7AC6-EBF5-39AD14F2B4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870" y="3235265"/>
            <a:ext cx="1972445" cy="1088640"/>
          </a:xfrm>
          <a:prstGeom prst="rect">
            <a:avLst/>
          </a:prstGeom>
        </p:spPr>
      </p:pic>
      <p:pic>
        <p:nvPicPr>
          <p:cNvPr id="12" name="Obraz 11" descr="Obraz zawierający tekst, latarnia morska, zrzut ekranu, niebo&#10;&#10;Opis wygenerowany automatycznie">
            <a:extLst>
              <a:ext uri="{FF2B5EF4-FFF2-40B4-BE49-F238E27FC236}">
                <a16:creationId xmlns:a16="http://schemas.microsoft.com/office/drawing/2014/main" id="{AE6E3085-6E4F-056E-4C9A-AE10AD52B3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884" y="3225233"/>
            <a:ext cx="1990746" cy="1098672"/>
          </a:xfrm>
          <a:prstGeom prst="rect">
            <a:avLst/>
          </a:prstGeom>
        </p:spPr>
      </p:pic>
      <p:pic>
        <p:nvPicPr>
          <p:cNvPr id="13" name="Obraz 12" descr="Obraz zawierający tekst, woda, zrzut ekranu, mapa&#10;&#10;Opis wygenerowany automatycznie">
            <a:extLst>
              <a:ext uri="{FF2B5EF4-FFF2-40B4-BE49-F238E27FC236}">
                <a16:creationId xmlns:a16="http://schemas.microsoft.com/office/drawing/2014/main" id="{1F5E90B8-4AD0-C0F6-FA86-969AB22F1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136" y="3226982"/>
            <a:ext cx="1990746" cy="1095174"/>
          </a:xfrm>
          <a:prstGeom prst="rect">
            <a:avLst/>
          </a:prstGeom>
        </p:spPr>
      </p:pic>
      <p:pic>
        <p:nvPicPr>
          <p:cNvPr id="14" name="Obraz 13" descr="Obraz zawierający tekst, zrzut ekranu, oprogramowanie, Oprogramowanie multimedialne&#10;&#10;Opis wygenerowany automatycznie">
            <a:extLst>
              <a:ext uri="{FF2B5EF4-FFF2-40B4-BE49-F238E27FC236}">
                <a16:creationId xmlns:a16="http://schemas.microsoft.com/office/drawing/2014/main" id="{D088B3A0-C4F0-3A78-DB94-C0220DB4F1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312" y="3232752"/>
            <a:ext cx="2209481" cy="1209926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925E488-38F0-EE69-1774-37F4B8346F51}"/>
              </a:ext>
            </a:extLst>
          </p:cNvPr>
          <p:cNvSpPr txBox="1"/>
          <p:nvPr/>
        </p:nvSpPr>
        <p:spPr>
          <a:xfrm>
            <a:off x="55896" y="4493328"/>
            <a:ext cx="2223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Babiogórski Park Narodowy</a:t>
            </a:r>
          </a:p>
          <a:p>
            <a:pPr algn="ctr"/>
            <a:r>
              <a:rPr lang="pl-PL" sz="1200" dirty="0"/>
              <a:t>bgpn.gov.pl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BDB798C-05FE-2413-080F-449E87DB89D9}"/>
              </a:ext>
            </a:extLst>
          </p:cNvPr>
          <p:cNvSpPr txBox="1"/>
          <p:nvPr/>
        </p:nvSpPr>
        <p:spPr>
          <a:xfrm>
            <a:off x="2188795" y="4570240"/>
            <a:ext cx="2172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Białowieski Park Narodowy</a:t>
            </a:r>
          </a:p>
          <a:p>
            <a:pPr algn="ctr"/>
            <a:r>
              <a:rPr lang="pl-PL" sz="1200" dirty="0"/>
              <a:t>bpn.gov.pl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7BB3CC0-154B-564B-69EB-A84434D7BFF3}"/>
              </a:ext>
            </a:extLst>
          </p:cNvPr>
          <p:cNvSpPr txBox="1"/>
          <p:nvPr/>
        </p:nvSpPr>
        <p:spPr>
          <a:xfrm>
            <a:off x="4323026" y="4610565"/>
            <a:ext cx="2177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Biebrzański Park Narodowy</a:t>
            </a:r>
          </a:p>
          <a:p>
            <a:pPr algn="ctr"/>
            <a:r>
              <a:rPr lang="pl-PL" sz="1200" dirty="0"/>
              <a:t>bbpn.gov.pl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E2619765-A554-08C5-E801-AE8EC7927A16}"/>
              </a:ext>
            </a:extLst>
          </p:cNvPr>
          <p:cNvSpPr txBox="1"/>
          <p:nvPr/>
        </p:nvSpPr>
        <p:spPr>
          <a:xfrm>
            <a:off x="6359315" y="4610564"/>
            <a:ext cx="2268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Bieszczadzki Park Narodowy</a:t>
            </a:r>
          </a:p>
          <a:p>
            <a:pPr algn="ctr"/>
            <a:r>
              <a:rPr lang="pl-PL" sz="1200" dirty="0"/>
              <a:t>bdpn.gov.pl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171533C7-C019-FB12-2E1D-BBB2FE7C337C}"/>
              </a:ext>
            </a:extLst>
          </p:cNvPr>
          <p:cNvSpPr txBox="1"/>
          <p:nvPr/>
        </p:nvSpPr>
        <p:spPr>
          <a:xfrm>
            <a:off x="8634456" y="4610564"/>
            <a:ext cx="1694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PN „Bory Tucholskie”</a:t>
            </a:r>
          </a:p>
          <a:p>
            <a:pPr algn="ctr"/>
            <a:r>
              <a:rPr lang="pl-PL" sz="1200" dirty="0"/>
              <a:t>pnbt.gov.pl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9CA56BC4-79AD-6471-871B-BDBC035A2D1D}"/>
              </a:ext>
            </a:extLst>
          </p:cNvPr>
          <p:cNvSpPr txBox="1"/>
          <p:nvPr/>
        </p:nvSpPr>
        <p:spPr>
          <a:xfrm>
            <a:off x="10542882" y="4521415"/>
            <a:ext cx="2204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Drawieński Park Narodowy </a:t>
            </a:r>
            <a:br>
              <a:rPr lang="pl-PL" sz="1200" dirty="0"/>
            </a:br>
            <a:r>
              <a:rPr lang="pl-PL" sz="1200" dirty="0"/>
              <a:t>dpn.gov.pl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FE573D8A-5E85-E5B0-0B2A-DBC5D3DBCA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00016" y="1377146"/>
            <a:ext cx="4145043" cy="1587690"/>
          </a:xfrm>
          <a:prstGeom prst="rect">
            <a:avLst/>
          </a:prstGeom>
        </p:spPr>
      </p:pic>
      <p:pic>
        <p:nvPicPr>
          <p:cNvPr id="35" name="Obraz 34" descr="Obraz zawierający tekst, zrzut ekranu, gad, salamandra&#10;&#10;Opis wygenerowany automatycznie">
            <a:extLst>
              <a:ext uri="{FF2B5EF4-FFF2-40B4-BE49-F238E27FC236}">
                <a16:creationId xmlns:a16="http://schemas.microsoft.com/office/drawing/2014/main" id="{18D2FDA2-B634-3057-C958-A49042373AD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120" y="3232752"/>
            <a:ext cx="1993960" cy="1091154"/>
          </a:xfrm>
          <a:prstGeom prst="rect">
            <a:avLst/>
          </a:prstGeom>
        </p:spPr>
      </p:pic>
      <p:sp>
        <p:nvSpPr>
          <p:cNvPr id="36" name="pole tekstowe 35">
            <a:extLst>
              <a:ext uri="{FF2B5EF4-FFF2-40B4-BE49-F238E27FC236}">
                <a16:creationId xmlns:a16="http://schemas.microsoft.com/office/drawing/2014/main" id="{79A38FD7-27D3-EE3E-CA65-C8FAC8A051E4}"/>
              </a:ext>
            </a:extLst>
          </p:cNvPr>
          <p:cNvSpPr txBox="1"/>
          <p:nvPr/>
        </p:nvSpPr>
        <p:spPr>
          <a:xfrm>
            <a:off x="12794088" y="4521414"/>
            <a:ext cx="2190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Gorczański Park Narodowy</a:t>
            </a:r>
          </a:p>
          <a:p>
            <a:pPr algn="ctr"/>
            <a:r>
              <a:rPr lang="pl-PL" sz="1200" dirty="0"/>
              <a:t>gpn.gov.pl</a:t>
            </a:r>
          </a:p>
        </p:txBody>
      </p:sp>
      <p:pic>
        <p:nvPicPr>
          <p:cNvPr id="37" name="Obraz 36" descr="Obraz zawierający tekst, zrzut ekranu, Oprogramowanie graficzne, Oprogramowanie multimedialne&#10;&#10;Opis wygenerowany automatycznie">
            <a:extLst>
              <a:ext uri="{FF2B5EF4-FFF2-40B4-BE49-F238E27FC236}">
                <a16:creationId xmlns:a16="http://schemas.microsoft.com/office/drawing/2014/main" id="{2356B384-77BA-11AF-C57D-42BA440F243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0" y="5042146"/>
            <a:ext cx="1990746" cy="1092240"/>
          </a:xfrm>
          <a:prstGeom prst="rect">
            <a:avLst/>
          </a:prstGeom>
        </p:spPr>
      </p:pic>
      <p:sp>
        <p:nvSpPr>
          <p:cNvPr id="38" name="pole tekstowe 37">
            <a:extLst>
              <a:ext uri="{FF2B5EF4-FFF2-40B4-BE49-F238E27FC236}">
                <a16:creationId xmlns:a16="http://schemas.microsoft.com/office/drawing/2014/main" id="{F938D1AF-10DC-39B2-179B-1034152075A9}"/>
              </a:ext>
            </a:extLst>
          </p:cNvPr>
          <p:cNvSpPr txBox="1"/>
          <p:nvPr/>
        </p:nvSpPr>
        <p:spPr>
          <a:xfrm>
            <a:off x="260727" y="6211298"/>
            <a:ext cx="15840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 PN Gór Stołowych</a:t>
            </a:r>
          </a:p>
          <a:p>
            <a:pPr algn="ctr"/>
            <a:r>
              <a:rPr lang="pl-PL" sz="1200" dirty="0"/>
              <a:t>pngs.gov.pl</a:t>
            </a:r>
          </a:p>
        </p:txBody>
      </p:sp>
      <p:pic>
        <p:nvPicPr>
          <p:cNvPr id="39" name="Obraz 38" descr="Obraz zawierający tekst, zrzut ekranu, góra, Oprogramowanie multimedialne&#10;&#10;Opis wygenerowany automatycznie">
            <a:extLst>
              <a:ext uri="{FF2B5EF4-FFF2-40B4-BE49-F238E27FC236}">
                <a16:creationId xmlns:a16="http://schemas.microsoft.com/office/drawing/2014/main" id="{985CD8B3-7F44-A280-8EA3-AAA23AA2D14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81" y="5016861"/>
            <a:ext cx="2127603" cy="1153629"/>
          </a:xfrm>
          <a:prstGeom prst="rect">
            <a:avLst/>
          </a:prstGeom>
        </p:spPr>
      </p:pic>
      <p:sp>
        <p:nvSpPr>
          <p:cNvPr id="40" name="pole tekstowe 39">
            <a:extLst>
              <a:ext uri="{FF2B5EF4-FFF2-40B4-BE49-F238E27FC236}">
                <a16:creationId xmlns:a16="http://schemas.microsoft.com/office/drawing/2014/main" id="{06137BE5-5D18-F650-7B15-101CFCB83B43}"/>
              </a:ext>
            </a:extLst>
          </p:cNvPr>
          <p:cNvSpPr txBox="1"/>
          <p:nvPr/>
        </p:nvSpPr>
        <p:spPr>
          <a:xfrm>
            <a:off x="2067517" y="6211298"/>
            <a:ext cx="2202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 Karkonoski Park Narodowy</a:t>
            </a:r>
          </a:p>
          <a:p>
            <a:pPr algn="ctr"/>
            <a:r>
              <a:rPr lang="pl-PL" sz="1200" dirty="0"/>
              <a:t>kpn.gov.pl</a:t>
            </a:r>
          </a:p>
        </p:txBody>
      </p:sp>
      <p:pic>
        <p:nvPicPr>
          <p:cNvPr id="41" name="Obraz 40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ABE36C4E-2139-9C4D-1AD3-15B68C5C4F0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670" y="5016861"/>
            <a:ext cx="1977645" cy="1069253"/>
          </a:xfrm>
          <a:prstGeom prst="rect">
            <a:avLst/>
          </a:prstGeom>
        </p:spPr>
      </p:pic>
      <p:sp>
        <p:nvSpPr>
          <p:cNvPr id="42" name="pole tekstowe 41">
            <a:extLst>
              <a:ext uri="{FF2B5EF4-FFF2-40B4-BE49-F238E27FC236}">
                <a16:creationId xmlns:a16="http://schemas.microsoft.com/office/drawing/2014/main" id="{31FCAAF4-7363-0AF5-AB61-412655DEEA0E}"/>
              </a:ext>
            </a:extLst>
          </p:cNvPr>
          <p:cNvSpPr txBox="1"/>
          <p:nvPr/>
        </p:nvSpPr>
        <p:spPr>
          <a:xfrm>
            <a:off x="4270364" y="6232358"/>
            <a:ext cx="20329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Magurski Park Narodowy</a:t>
            </a:r>
          </a:p>
          <a:p>
            <a:pPr algn="ctr"/>
            <a:r>
              <a:rPr lang="pl-PL" sz="1200" dirty="0"/>
              <a:t>mpn.gov.pl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468C49A-6E26-520E-2E2D-73D7DB6EA4AE}"/>
              </a:ext>
            </a:extLst>
          </p:cNvPr>
          <p:cNvSpPr/>
          <p:nvPr/>
        </p:nvSpPr>
        <p:spPr>
          <a:xfrm>
            <a:off x="3917237" y="619862"/>
            <a:ext cx="6696075" cy="646318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4347B3A-E36E-4FB4-F4C9-088AA69BDF10}"/>
              </a:ext>
            </a:extLst>
          </p:cNvPr>
          <p:cNvSpPr txBox="1"/>
          <p:nvPr/>
        </p:nvSpPr>
        <p:spPr>
          <a:xfrm>
            <a:off x="3393068" y="712602"/>
            <a:ext cx="7605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i="1" dirty="0">
                <a:solidFill>
                  <a:schemeClr val="accent4">
                    <a:lumMod val="75000"/>
                  </a:schemeClr>
                </a:solidFill>
              </a:rPr>
              <a:t>Serwis Polskich Parków Narodowych ppn.gov.pl</a:t>
            </a:r>
          </a:p>
        </p:txBody>
      </p:sp>
      <p:pic>
        <p:nvPicPr>
          <p:cNvPr id="19" name="Obraz 18" descr="Obraz zawierający tekst, zrzut ekranu&#10;&#10;Opis wygenerowany automatycznie">
            <a:extLst>
              <a:ext uri="{FF2B5EF4-FFF2-40B4-BE49-F238E27FC236}">
                <a16:creationId xmlns:a16="http://schemas.microsoft.com/office/drawing/2014/main" id="{76DC1C46-59BF-9D0C-4688-7616171FEA0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115" y="5042146"/>
            <a:ext cx="1854844" cy="1010219"/>
          </a:xfrm>
          <a:prstGeom prst="rect">
            <a:avLst/>
          </a:prstGeom>
        </p:spPr>
      </p:pic>
      <p:pic>
        <p:nvPicPr>
          <p:cNvPr id="20" name="Obraz 19" descr="Obraz zawierający tekst, zrzut ekranu, oprogramowanie, Oprogramowanie multimedialne&#10;&#10;Opis wygenerowany automatycznie">
            <a:extLst>
              <a:ext uri="{FF2B5EF4-FFF2-40B4-BE49-F238E27FC236}">
                <a16:creationId xmlns:a16="http://schemas.microsoft.com/office/drawing/2014/main" id="{CA6D3E48-3371-4868-07AA-C5271ECC21C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759" y="5051764"/>
            <a:ext cx="1977645" cy="1082622"/>
          </a:xfrm>
          <a:prstGeom prst="rect">
            <a:avLst/>
          </a:prstGeom>
        </p:spPr>
      </p:pic>
      <p:pic>
        <p:nvPicPr>
          <p:cNvPr id="7" name="Obraz 6" descr="Obraz zawierający tekst, zrzut ekranu, drzewo, Oprogramowanie multimedialne&#10;&#10;Opis wygenerowany automatycznie">
            <a:extLst>
              <a:ext uri="{FF2B5EF4-FFF2-40B4-BE49-F238E27FC236}">
                <a16:creationId xmlns:a16="http://schemas.microsoft.com/office/drawing/2014/main" id="{6041D6FE-94B9-E9C6-4F22-DD63B7FA843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899" y="5042146"/>
            <a:ext cx="2032929" cy="1120981"/>
          </a:xfrm>
          <a:prstGeom prst="rect">
            <a:avLst/>
          </a:prstGeom>
        </p:spPr>
      </p:pic>
      <p:pic>
        <p:nvPicPr>
          <p:cNvPr id="15" name="Obraz 14" descr="Obraz zawierający tekst, zrzut ekranu, Oprogramowanie multimedialne, ptak&#10;&#10;Opis wygenerowany automatycznie">
            <a:extLst>
              <a:ext uri="{FF2B5EF4-FFF2-40B4-BE49-F238E27FC236}">
                <a16:creationId xmlns:a16="http://schemas.microsoft.com/office/drawing/2014/main" id="{C0F22347-4653-E54E-6D9F-BD01A769711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154" y="5049561"/>
            <a:ext cx="2077187" cy="1106149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A669FAE1-A525-CDF2-E3F9-6D62196A5882}"/>
              </a:ext>
            </a:extLst>
          </p:cNvPr>
          <p:cNvSpPr txBox="1"/>
          <p:nvPr/>
        </p:nvSpPr>
        <p:spPr>
          <a:xfrm>
            <a:off x="6338559" y="6232358"/>
            <a:ext cx="21675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Narwiański Park Narodowy</a:t>
            </a:r>
          </a:p>
          <a:p>
            <a:pPr algn="ctr"/>
            <a:r>
              <a:rPr lang="pl-PL" sz="1200" dirty="0"/>
              <a:t>npn.gov.pl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06CB0448-ADF7-CA7A-F830-9523EB001176}"/>
              </a:ext>
            </a:extLst>
          </p:cNvPr>
          <p:cNvSpPr txBox="1"/>
          <p:nvPr/>
        </p:nvSpPr>
        <p:spPr>
          <a:xfrm>
            <a:off x="8506747" y="6256292"/>
            <a:ext cx="2036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Ojcowski Park Narodowy</a:t>
            </a:r>
          </a:p>
          <a:p>
            <a:pPr algn="ctr"/>
            <a:r>
              <a:rPr lang="pl-PL" sz="1200" dirty="0"/>
              <a:t>opn.gov.pl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D736BA-C810-14AB-BD00-0682F4FA3F5B}"/>
              </a:ext>
            </a:extLst>
          </p:cNvPr>
          <p:cNvSpPr txBox="1"/>
          <p:nvPr/>
        </p:nvSpPr>
        <p:spPr>
          <a:xfrm>
            <a:off x="10578913" y="6256291"/>
            <a:ext cx="20136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Pieniński Park Narodowy</a:t>
            </a:r>
          </a:p>
          <a:p>
            <a:pPr algn="ctr"/>
            <a:r>
              <a:rPr lang="pl-PL" sz="1200" dirty="0"/>
              <a:t>piepn.gov.pl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4A0E09F-1C9A-5074-4288-5D3E17883754}"/>
              </a:ext>
            </a:extLst>
          </p:cNvPr>
          <p:cNvSpPr txBox="1"/>
          <p:nvPr/>
        </p:nvSpPr>
        <p:spPr>
          <a:xfrm>
            <a:off x="12942440" y="6232358"/>
            <a:ext cx="1864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Poleski Park Narodowy</a:t>
            </a:r>
          </a:p>
          <a:p>
            <a:pPr algn="ctr"/>
            <a:r>
              <a:rPr lang="pl-PL" sz="1200" dirty="0"/>
              <a:t>polpn.gov.pl</a:t>
            </a:r>
          </a:p>
        </p:txBody>
      </p:sp>
      <p:pic>
        <p:nvPicPr>
          <p:cNvPr id="18" name="Obraz 17" descr="Obraz zawierający tekst, zrzut ekranu, Oprogramowanie graficzne, Oprogramowanie multimedialne&#10;&#10;Opis wygenerowany automatycznie">
            <a:extLst>
              <a:ext uri="{FF2B5EF4-FFF2-40B4-BE49-F238E27FC236}">
                <a16:creationId xmlns:a16="http://schemas.microsoft.com/office/drawing/2014/main" id="{55556BEB-C82A-96C4-E84D-7C40907A9AF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07" y="6694023"/>
            <a:ext cx="1906777" cy="1051494"/>
          </a:xfrm>
          <a:prstGeom prst="rect">
            <a:avLst/>
          </a:prstGeom>
        </p:spPr>
      </p:pic>
      <p:sp>
        <p:nvSpPr>
          <p:cNvPr id="43" name="pole tekstowe 42">
            <a:extLst>
              <a:ext uri="{FF2B5EF4-FFF2-40B4-BE49-F238E27FC236}">
                <a16:creationId xmlns:a16="http://schemas.microsoft.com/office/drawing/2014/main" id="{27F12961-ABC7-9BD1-D76C-251D9A757649}"/>
              </a:ext>
            </a:extLst>
          </p:cNvPr>
          <p:cNvSpPr txBox="1"/>
          <p:nvPr/>
        </p:nvSpPr>
        <p:spPr>
          <a:xfrm>
            <a:off x="260727" y="7821965"/>
            <a:ext cx="1378904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Roztoczański PN</a:t>
            </a:r>
          </a:p>
          <a:p>
            <a:pPr algn="ctr"/>
            <a:r>
              <a:rPr lang="pl-PL" sz="1200" dirty="0"/>
              <a:t>rpn.gov.pl</a:t>
            </a:r>
          </a:p>
        </p:txBody>
      </p:sp>
      <p:pic>
        <p:nvPicPr>
          <p:cNvPr id="33" name="Obraz 32" descr="Obraz zawierający tekst, zrzut ekranu, natura&#10;&#10;Opis wygenerowany automatycznie">
            <a:extLst>
              <a:ext uri="{FF2B5EF4-FFF2-40B4-BE49-F238E27FC236}">
                <a16:creationId xmlns:a16="http://schemas.microsoft.com/office/drawing/2014/main" id="{793329C7-335F-9847-EE97-649CC9D2F36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112" y="6686281"/>
            <a:ext cx="2032929" cy="1114624"/>
          </a:xfrm>
          <a:prstGeom prst="rect">
            <a:avLst/>
          </a:prstGeom>
        </p:spPr>
      </p:pic>
      <p:sp>
        <p:nvSpPr>
          <p:cNvPr id="44" name="pole tekstowe 43">
            <a:extLst>
              <a:ext uri="{FF2B5EF4-FFF2-40B4-BE49-F238E27FC236}">
                <a16:creationId xmlns:a16="http://schemas.microsoft.com/office/drawing/2014/main" id="{AE454BB6-1264-E1F0-6428-265C4FE49B5C}"/>
              </a:ext>
            </a:extLst>
          </p:cNvPr>
          <p:cNvSpPr txBox="1"/>
          <p:nvPr/>
        </p:nvSpPr>
        <p:spPr>
          <a:xfrm>
            <a:off x="2067517" y="7821965"/>
            <a:ext cx="2020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Słowiński Park Narodowy</a:t>
            </a:r>
          </a:p>
          <a:p>
            <a:pPr algn="ctr"/>
            <a:r>
              <a:rPr lang="pl-PL" sz="1200" dirty="0"/>
              <a:t>spn.gov.pl</a:t>
            </a:r>
          </a:p>
        </p:txBody>
      </p:sp>
      <p:pic>
        <p:nvPicPr>
          <p:cNvPr id="27" name="Obraz 26" descr="Obraz zawierający tekst, zrzut ekranu, drzewo, Oprogramowanie multimedialne&#10;&#10;Opis wygenerowany automatycznie">
            <a:extLst>
              <a:ext uri="{FF2B5EF4-FFF2-40B4-BE49-F238E27FC236}">
                <a16:creationId xmlns:a16="http://schemas.microsoft.com/office/drawing/2014/main" id="{8E4B5E04-B9A9-AC3A-C052-7E6A828BE58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3026" y="6680511"/>
            <a:ext cx="2032930" cy="1083443"/>
          </a:xfrm>
          <a:prstGeom prst="rect">
            <a:avLst/>
          </a:prstGeom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2D9979E2-04AB-3DFD-BB4C-D3FE77760F39}"/>
              </a:ext>
            </a:extLst>
          </p:cNvPr>
          <p:cNvSpPr txBox="1"/>
          <p:nvPr/>
        </p:nvSpPr>
        <p:spPr>
          <a:xfrm>
            <a:off x="4188374" y="7814223"/>
            <a:ext cx="2302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Świętokrzyski Park Narodowy</a:t>
            </a:r>
          </a:p>
          <a:p>
            <a:pPr algn="ctr"/>
            <a:r>
              <a:rPr lang="pl-PL" sz="1200" dirty="0"/>
              <a:t>swpn.gov.pl</a:t>
            </a:r>
          </a:p>
        </p:txBody>
      </p:sp>
      <p:pic>
        <p:nvPicPr>
          <p:cNvPr id="29" name="Obraz 28" descr="Obraz zawierający tekst, mapa, zrzut ekranu, Oprogramowanie multimedialne&#10;&#10;Opis wygenerowany automatycznie">
            <a:extLst>
              <a:ext uri="{FF2B5EF4-FFF2-40B4-BE49-F238E27FC236}">
                <a16:creationId xmlns:a16="http://schemas.microsoft.com/office/drawing/2014/main" id="{1473A7DA-CD39-EFCC-B99C-22E132A3899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63" y="6657586"/>
            <a:ext cx="2041077" cy="1124368"/>
          </a:xfrm>
          <a:prstGeom prst="rect">
            <a:avLst/>
          </a:prstGeom>
        </p:spPr>
      </p:pic>
      <p:sp>
        <p:nvSpPr>
          <p:cNvPr id="46" name="pole tekstowe 45">
            <a:extLst>
              <a:ext uri="{FF2B5EF4-FFF2-40B4-BE49-F238E27FC236}">
                <a16:creationId xmlns:a16="http://schemas.microsoft.com/office/drawing/2014/main" id="{3380D3D6-85D6-C2EA-FC02-BA47570A9783}"/>
              </a:ext>
            </a:extLst>
          </p:cNvPr>
          <p:cNvSpPr txBox="1"/>
          <p:nvPr/>
        </p:nvSpPr>
        <p:spPr>
          <a:xfrm>
            <a:off x="6426724" y="7821965"/>
            <a:ext cx="2079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Tatrzański Park Narodowy</a:t>
            </a:r>
          </a:p>
          <a:p>
            <a:pPr algn="ctr"/>
            <a:r>
              <a:rPr lang="pl-PL" sz="1200" dirty="0"/>
              <a:t>tpn.gov.pl</a:t>
            </a:r>
          </a:p>
        </p:txBody>
      </p:sp>
      <p:pic>
        <p:nvPicPr>
          <p:cNvPr id="30" name="Obraz 29" descr="Obraz zawierający tekst, ptak wodny, zrzut ekranu, Oprogramowanie multimedialne&#10;&#10;Opis wygenerowany automatycznie">
            <a:extLst>
              <a:ext uri="{FF2B5EF4-FFF2-40B4-BE49-F238E27FC236}">
                <a16:creationId xmlns:a16="http://schemas.microsoft.com/office/drawing/2014/main" id="{A2576A6E-D1C1-0C9D-ABD8-88DC80B2ACB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5247" y="6664503"/>
            <a:ext cx="2032930" cy="1110533"/>
          </a:xfrm>
          <a:prstGeom prst="rect">
            <a:avLst/>
          </a:prstGeom>
        </p:spPr>
      </p:pic>
      <p:sp>
        <p:nvSpPr>
          <p:cNvPr id="47" name="pole tekstowe 46">
            <a:extLst>
              <a:ext uri="{FF2B5EF4-FFF2-40B4-BE49-F238E27FC236}">
                <a16:creationId xmlns:a16="http://schemas.microsoft.com/office/drawing/2014/main" id="{AF0AB91E-1C4B-1EC9-0017-0E4047CBCC6A}"/>
              </a:ext>
            </a:extLst>
          </p:cNvPr>
          <p:cNvSpPr txBox="1"/>
          <p:nvPr/>
        </p:nvSpPr>
        <p:spPr>
          <a:xfrm>
            <a:off x="9039350" y="7835736"/>
            <a:ext cx="1483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PN „Ujście Warty”</a:t>
            </a:r>
          </a:p>
          <a:p>
            <a:pPr algn="ctr"/>
            <a:r>
              <a:rPr lang="pl-PL" sz="1200" dirty="0"/>
              <a:t>pnuw.gov.pl</a:t>
            </a:r>
          </a:p>
        </p:txBody>
      </p:sp>
      <p:pic>
        <p:nvPicPr>
          <p:cNvPr id="45" name="Obraz 44" descr="Obraz zawierający tekst, zrzut ekranu, drzewo, Oprogramowanie multimedialne&#10;&#10;Opis wygenerowany automatycznie">
            <a:extLst>
              <a:ext uri="{FF2B5EF4-FFF2-40B4-BE49-F238E27FC236}">
                <a16:creationId xmlns:a16="http://schemas.microsoft.com/office/drawing/2014/main" id="{68F39973-598A-E7BB-5E52-A297B4BC050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750" y="6683519"/>
            <a:ext cx="2034582" cy="1106149"/>
          </a:xfrm>
          <a:prstGeom prst="rect">
            <a:avLst/>
          </a:prstGeom>
        </p:spPr>
      </p:pic>
      <p:sp>
        <p:nvSpPr>
          <p:cNvPr id="48" name="pole tekstowe 47">
            <a:extLst>
              <a:ext uri="{FF2B5EF4-FFF2-40B4-BE49-F238E27FC236}">
                <a16:creationId xmlns:a16="http://schemas.microsoft.com/office/drawing/2014/main" id="{0E24F09E-97EE-B769-B8F6-4A53CC0C9B3A}"/>
              </a:ext>
            </a:extLst>
          </p:cNvPr>
          <p:cNvSpPr txBox="1"/>
          <p:nvPr/>
        </p:nvSpPr>
        <p:spPr>
          <a:xfrm>
            <a:off x="11119458" y="7799401"/>
            <a:ext cx="1321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Wielkopolski PN</a:t>
            </a:r>
          </a:p>
          <a:p>
            <a:pPr algn="ctr"/>
            <a:r>
              <a:rPr lang="pl-PL" sz="1200" dirty="0"/>
              <a:t>wpn.gov.pl</a:t>
            </a:r>
          </a:p>
        </p:txBody>
      </p:sp>
      <p:pic>
        <p:nvPicPr>
          <p:cNvPr id="49" name="Obraz 48" descr="Obraz zawierający tekst, zrzut ekranu, woda, jezioro&#10;&#10;Opis wygenerowany automatycznie">
            <a:extLst>
              <a:ext uri="{FF2B5EF4-FFF2-40B4-BE49-F238E27FC236}">
                <a16:creationId xmlns:a16="http://schemas.microsoft.com/office/drawing/2014/main" id="{AA3A45BC-64ED-D779-A8AF-F6F5762A537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002" y="6665451"/>
            <a:ext cx="2167581" cy="1190740"/>
          </a:xfrm>
          <a:prstGeom prst="rect">
            <a:avLst/>
          </a:prstGeom>
        </p:spPr>
      </p:pic>
      <p:sp>
        <p:nvSpPr>
          <p:cNvPr id="50" name="pole tekstowe 49">
            <a:extLst>
              <a:ext uri="{FF2B5EF4-FFF2-40B4-BE49-F238E27FC236}">
                <a16:creationId xmlns:a16="http://schemas.microsoft.com/office/drawing/2014/main" id="{61F3AAA0-7D12-2ADC-FFA7-2B816DD5449A}"/>
              </a:ext>
            </a:extLst>
          </p:cNvPr>
          <p:cNvSpPr txBox="1"/>
          <p:nvPr/>
        </p:nvSpPr>
        <p:spPr>
          <a:xfrm>
            <a:off x="13008626" y="7799401"/>
            <a:ext cx="20008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Wigierski Park Narodowy</a:t>
            </a:r>
          </a:p>
          <a:p>
            <a:pPr algn="ctr"/>
            <a:r>
              <a:rPr lang="pl-PL" sz="1200" dirty="0"/>
              <a:t>wigpn.gov.pl</a:t>
            </a:r>
          </a:p>
        </p:txBody>
      </p:sp>
      <p:pic>
        <p:nvPicPr>
          <p:cNvPr id="51" name="Obraz 50" descr="Obraz zawierający tekst, zrzut ekranu, natura&#10;&#10;Opis wygenerowany automatycznie">
            <a:extLst>
              <a:ext uri="{FF2B5EF4-FFF2-40B4-BE49-F238E27FC236}">
                <a16:creationId xmlns:a16="http://schemas.microsoft.com/office/drawing/2014/main" id="{850C54EC-D62B-23D3-2FED-03C0F2B4D06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3448" y="1317464"/>
            <a:ext cx="2082598" cy="1132254"/>
          </a:xfrm>
          <a:prstGeom prst="rect">
            <a:avLst/>
          </a:prstGeom>
        </p:spPr>
      </p:pic>
      <p:sp>
        <p:nvSpPr>
          <p:cNvPr id="52" name="pole tekstowe 51">
            <a:extLst>
              <a:ext uri="{FF2B5EF4-FFF2-40B4-BE49-F238E27FC236}">
                <a16:creationId xmlns:a16="http://schemas.microsoft.com/office/drawing/2014/main" id="{98C9A8BF-F49E-1995-9F92-B9931F0D0AFE}"/>
              </a:ext>
            </a:extLst>
          </p:cNvPr>
          <p:cNvSpPr txBox="1"/>
          <p:nvPr/>
        </p:nvSpPr>
        <p:spPr>
          <a:xfrm>
            <a:off x="12833448" y="2541761"/>
            <a:ext cx="1946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Woliński Park Narodowy</a:t>
            </a:r>
          </a:p>
          <a:p>
            <a:pPr algn="ctr"/>
            <a:r>
              <a:rPr lang="pl-PL" sz="1200" dirty="0"/>
              <a:t>wopn.gov.pl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82B9824D-06CB-6DE6-7B14-A06E64E43B90}"/>
              </a:ext>
            </a:extLst>
          </p:cNvPr>
          <p:cNvSpPr txBox="1"/>
          <p:nvPr/>
        </p:nvSpPr>
        <p:spPr>
          <a:xfrm>
            <a:off x="258073" y="2474876"/>
            <a:ext cx="2214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/>
              <a:t>Kampinoski Park Narodowy</a:t>
            </a:r>
          </a:p>
          <a:p>
            <a:pPr algn="ctr"/>
            <a:r>
              <a:rPr lang="pl-PL" sz="1200" dirty="0"/>
              <a:t>kampn.gov.pl</a:t>
            </a:r>
          </a:p>
        </p:txBody>
      </p:sp>
      <p:pic>
        <p:nvPicPr>
          <p:cNvPr id="55" name="Obraz 54">
            <a:extLst>
              <a:ext uri="{FF2B5EF4-FFF2-40B4-BE49-F238E27FC236}">
                <a16:creationId xmlns:a16="http://schemas.microsoft.com/office/drawing/2014/main" id="{5CBF47FD-EADA-880F-A327-A0F04117E24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13983" y="1446313"/>
            <a:ext cx="2058159" cy="101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213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7">
            <a:extLst>
              <a:ext uri="{FF2B5EF4-FFF2-40B4-BE49-F238E27FC236}">
                <a16:creationId xmlns:a16="http://schemas.microsoft.com/office/drawing/2014/main" id="{7747CEB9-CE65-9B67-77FC-17F5BC9D492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11100" y="5992032"/>
            <a:ext cx="2346505" cy="178094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063058D-4E12-638C-6AA3-951B22663F08}"/>
              </a:ext>
            </a:extLst>
          </p:cNvPr>
          <p:cNvSpPr txBox="1"/>
          <p:nvPr/>
        </p:nvSpPr>
        <p:spPr>
          <a:xfrm>
            <a:off x="2476708" y="397327"/>
            <a:ext cx="7585869" cy="628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493"/>
              </a:spcAft>
            </a:pPr>
            <a:r>
              <a:rPr lang="pl-PL" sz="3484" b="1" dirty="0">
                <a:solidFill>
                  <a:srgbClr val="002060"/>
                </a:solidFill>
                <a:cs typeface="Times New Roman" pitchFamily="18" charset="0"/>
              </a:rPr>
              <a:t>POZOSTAŁE PRODUKTY PROJEKTU</a:t>
            </a:r>
          </a:p>
        </p:txBody>
      </p:sp>
      <p:grpSp>
        <p:nvGrpSpPr>
          <p:cNvPr id="6" name="object 4">
            <a:extLst>
              <a:ext uri="{FF2B5EF4-FFF2-40B4-BE49-F238E27FC236}">
                <a16:creationId xmlns:a16="http://schemas.microsoft.com/office/drawing/2014/main" id="{72EBE342-0038-88D9-64E4-9DDE389ED667}"/>
              </a:ext>
            </a:extLst>
          </p:cNvPr>
          <p:cNvGrpSpPr/>
          <p:nvPr/>
        </p:nvGrpSpPr>
        <p:grpSpPr>
          <a:xfrm>
            <a:off x="5977324" y="1041387"/>
            <a:ext cx="4301602" cy="2352442"/>
            <a:chOff x="527304" y="1972564"/>
            <a:chExt cx="9260205" cy="4657725"/>
          </a:xfrm>
        </p:grpSpPr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9EFCF28F-CC09-EE68-6846-E42903F66EB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7304" y="1972564"/>
              <a:ext cx="9259824" cy="4267200"/>
            </a:xfrm>
            <a:prstGeom prst="rect">
              <a:avLst/>
            </a:prstGeom>
          </p:spPr>
        </p:pic>
        <p:pic>
          <p:nvPicPr>
            <p:cNvPr id="8" name="object 6">
              <a:extLst>
                <a:ext uri="{FF2B5EF4-FFF2-40B4-BE49-F238E27FC236}">
                  <a16:creationId xmlns:a16="http://schemas.microsoft.com/office/drawing/2014/main" id="{B0AD3D63-4FAA-CC8F-36D3-689A7E571EA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00015" y="5767325"/>
              <a:ext cx="914400" cy="862584"/>
            </a:xfrm>
            <a:prstGeom prst="rect">
              <a:avLst/>
            </a:prstGeom>
          </p:spPr>
        </p:pic>
        <p:pic>
          <p:nvPicPr>
            <p:cNvPr id="9" name="object 7">
              <a:extLst>
                <a:ext uri="{FF2B5EF4-FFF2-40B4-BE49-F238E27FC236}">
                  <a16:creationId xmlns:a16="http://schemas.microsoft.com/office/drawing/2014/main" id="{6BAB8E37-9939-7417-B49F-33DC16DCAE5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5784" y="6005067"/>
              <a:ext cx="1688592" cy="524256"/>
            </a:xfrm>
            <a:prstGeom prst="rect">
              <a:avLst/>
            </a:prstGeom>
          </p:spPr>
        </p:pic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122B26A6-5C0E-BE25-DA5D-7908247698D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81328" y="5901437"/>
              <a:ext cx="1603248" cy="728472"/>
            </a:xfrm>
            <a:prstGeom prst="rect">
              <a:avLst/>
            </a:prstGeom>
          </p:spPr>
        </p:pic>
      </p:grp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36732A2-9EB8-0DB2-94E2-73D3602321B3}"/>
              </a:ext>
            </a:extLst>
          </p:cNvPr>
          <p:cNvSpPr txBox="1"/>
          <p:nvPr/>
        </p:nvSpPr>
        <p:spPr>
          <a:xfrm>
            <a:off x="5550788" y="3348662"/>
            <a:ext cx="54874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Gra multimedialna „Odkrywca Parków Narodowych”</a:t>
            </a:r>
          </a:p>
        </p:txBody>
      </p:sp>
      <p:grpSp>
        <p:nvGrpSpPr>
          <p:cNvPr id="12" name="object 3">
            <a:extLst>
              <a:ext uri="{FF2B5EF4-FFF2-40B4-BE49-F238E27FC236}">
                <a16:creationId xmlns:a16="http://schemas.microsoft.com/office/drawing/2014/main" id="{B11092E4-18FB-AF48-D93E-B29F8C101B00}"/>
              </a:ext>
            </a:extLst>
          </p:cNvPr>
          <p:cNvGrpSpPr/>
          <p:nvPr/>
        </p:nvGrpSpPr>
        <p:grpSpPr>
          <a:xfrm>
            <a:off x="0" y="864947"/>
            <a:ext cx="5461232" cy="2696013"/>
            <a:chOff x="0" y="1121451"/>
            <a:chExt cx="10692765" cy="5664200"/>
          </a:xfrm>
        </p:grpSpPr>
        <p:pic>
          <p:nvPicPr>
            <p:cNvPr id="13" name="object 4">
              <a:extLst>
                <a:ext uri="{FF2B5EF4-FFF2-40B4-BE49-F238E27FC236}">
                  <a16:creationId xmlns:a16="http://schemas.microsoft.com/office/drawing/2014/main" id="{6D42CBE6-A63D-CD84-59A0-158170422A4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121451"/>
              <a:ext cx="4861560" cy="741384"/>
            </a:xfrm>
            <a:prstGeom prst="rect">
              <a:avLst/>
            </a:prstGeom>
          </p:spPr>
        </p:pic>
        <p:pic>
          <p:nvPicPr>
            <p:cNvPr id="14" name="object 5">
              <a:extLst>
                <a:ext uri="{FF2B5EF4-FFF2-40B4-BE49-F238E27FC236}">
                  <a16:creationId xmlns:a16="http://schemas.microsoft.com/office/drawing/2014/main" id="{C572A8D1-81BF-A455-60BA-8490C903EAD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1866181"/>
              <a:ext cx="5486400" cy="984206"/>
            </a:xfrm>
            <a:prstGeom prst="rect">
              <a:avLst/>
            </a:prstGeom>
          </p:spPr>
        </p:pic>
        <p:pic>
          <p:nvPicPr>
            <p:cNvPr id="15" name="object 6">
              <a:extLst>
                <a:ext uri="{FF2B5EF4-FFF2-40B4-BE49-F238E27FC236}">
                  <a16:creationId xmlns:a16="http://schemas.microsoft.com/office/drawing/2014/main" id="{4EA206C0-ED94-FE89-C7A8-B715262B000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0" y="2850388"/>
              <a:ext cx="5593080" cy="356615"/>
            </a:xfrm>
            <a:prstGeom prst="rect">
              <a:avLst/>
            </a:prstGeom>
          </p:spPr>
        </p:pic>
        <p:pic>
          <p:nvPicPr>
            <p:cNvPr id="16" name="object 7">
              <a:extLst>
                <a:ext uri="{FF2B5EF4-FFF2-40B4-BE49-F238E27FC236}">
                  <a16:creationId xmlns:a16="http://schemas.microsoft.com/office/drawing/2014/main" id="{724C8139-DEB2-A9D1-6B92-441FA871A54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3207004"/>
              <a:ext cx="5647944" cy="1048511"/>
            </a:xfrm>
            <a:prstGeom prst="rect">
              <a:avLst/>
            </a:prstGeom>
          </p:spPr>
        </p:pic>
        <p:pic>
          <p:nvPicPr>
            <p:cNvPr id="17" name="object 8">
              <a:extLst>
                <a:ext uri="{FF2B5EF4-FFF2-40B4-BE49-F238E27FC236}">
                  <a16:creationId xmlns:a16="http://schemas.microsoft.com/office/drawing/2014/main" id="{234B7628-BF2F-E0A2-9474-3F2793810C6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4255516"/>
              <a:ext cx="5626608" cy="192023"/>
            </a:xfrm>
            <a:prstGeom prst="rect">
              <a:avLst/>
            </a:prstGeom>
          </p:spPr>
        </p:pic>
        <p:pic>
          <p:nvPicPr>
            <p:cNvPr id="18" name="object 9">
              <a:extLst>
                <a:ext uri="{FF2B5EF4-FFF2-40B4-BE49-F238E27FC236}">
                  <a16:creationId xmlns:a16="http://schemas.microsoft.com/office/drawing/2014/main" id="{B7A99936-8321-2E61-B618-CCBF53049240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52246" y="4447539"/>
              <a:ext cx="4346734" cy="219455"/>
            </a:xfrm>
            <a:prstGeom prst="rect">
              <a:avLst/>
            </a:prstGeom>
          </p:spPr>
        </p:pic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FB620C12-1F79-3E38-A8EF-2811DF9290EF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0" y="4666995"/>
              <a:ext cx="5571744" cy="201167"/>
            </a:xfrm>
            <a:prstGeom prst="rect">
              <a:avLst/>
            </a:prstGeom>
          </p:spPr>
        </p:pic>
        <p:pic>
          <p:nvPicPr>
            <p:cNvPr id="20" name="object 11">
              <a:extLst>
                <a:ext uri="{FF2B5EF4-FFF2-40B4-BE49-F238E27FC236}">
                  <a16:creationId xmlns:a16="http://schemas.microsoft.com/office/drawing/2014/main" id="{FB3457BE-30E3-69ED-3C28-FACC05EC46A7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7685" y="4868163"/>
              <a:ext cx="4328024" cy="67055"/>
            </a:xfrm>
            <a:prstGeom prst="rect">
              <a:avLst/>
            </a:prstGeom>
          </p:spPr>
        </p:pic>
        <p:pic>
          <p:nvPicPr>
            <p:cNvPr id="21" name="object 12">
              <a:extLst>
                <a:ext uri="{FF2B5EF4-FFF2-40B4-BE49-F238E27FC236}">
                  <a16:creationId xmlns:a16="http://schemas.microsoft.com/office/drawing/2014/main" id="{596A96F4-2E72-4594-B89F-3D83CDE5044A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4787" y="4935219"/>
              <a:ext cx="4343735" cy="368807"/>
            </a:xfrm>
            <a:prstGeom prst="rect">
              <a:avLst/>
            </a:prstGeom>
          </p:spPr>
        </p:pic>
        <p:pic>
          <p:nvPicPr>
            <p:cNvPr id="22" name="object 13">
              <a:extLst>
                <a:ext uri="{FF2B5EF4-FFF2-40B4-BE49-F238E27FC236}">
                  <a16:creationId xmlns:a16="http://schemas.microsoft.com/office/drawing/2014/main" id="{035A90AF-263F-EA6A-67AC-087C3CD1B0A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0" y="5304027"/>
              <a:ext cx="5413248" cy="533399"/>
            </a:xfrm>
            <a:prstGeom prst="rect">
              <a:avLst/>
            </a:prstGeom>
          </p:spPr>
        </p:pic>
        <p:pic>
          <p:nvPicPr>
            <p:cNvPr id="23" name="object 14">
              <a:extLst>
                <a:ext uri="{FF2B5EF4-FFF2-40B4-BE49-F238E27FC236}">
                  <a16:creationId xmlns:a16="http://schemas.microsoft.com/office/drawing/2014/main" id="{CC499B74-208E-83A8-F701-7BEFB8229EEC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5837427"/>
              <a:ext cx="5175504" cy="947927"/>
            </a:xfrm>
            <a:prstGeom prst="rect">
              <a:avLst/>
            </a:prstGeom>
          </p:spPr>
        </p:pic>
        <p:pic>
          <p:nvPicPr>
            <p:cNvPr id="24" name="object 15">
              <a:extLst>
                <a:ext uri="{FF2B5EF4-FFF2-40B4-BE49-F238E27FC236}">
                  <a16:creationId xmlns:a16="http://schemas.microsoft.com/office/drawing/2014/main" id="{279ABC2F-076A-F751-DC00-2EB2BDEFC150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910328" y="3536188"/>
              <a:ext cx="5782056" cy="3249168"/>
            </a:xfrm>
            <a:prstGeom prst="rect">
              <a:avLst/>
            </a:prstGeom>
          </p:spPr>
        </p:pic>
      </p:grp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B10D1FB8-885F-90D3-A3D7-FD9946AB3EAA}"/>
              </a:ext>
            </a:extLst>
          </p:cNvPr>
          <p:cNvSpPr txBox="1"/>
          <p:nvPr/>
        </p:nvSpPr>
        <p:spPr>
          <a:xfrm>
            <a:off x="2655358" y="1103878"/>
            <a:ext cx="21675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Gra planszowa </a:t>
            </a:r>
            <a:br>
              <a:rPr lang="pl-PL" sz="1600" dirty="0"/>
            </a:br>
            <a:r>
              <a:rPr lang="pl-PL" sz="1600" dirty="0"/>
              <a:t>„Odkrywca Parków </a:t>
            </a:r>
            <a:br>
              <a:rPr lang="pl-PL" sz="1600" dirty="0"/>
            </a:br>
            <a:r>
              <a:rPr lang="pl-PL" sz="1600" dirty="0"/>
              <a:t>Narodowych”</a:t>
            </a:r>
          </a:p>
        </p:txBody>
      </p:sp>
      <p:pic>
        <p:nvPicPr>
          <p:cNvPr id="27" name="object 9">
            <a:extLst>
              <a:ext uri="{FF2B5EF4-FFF2-40B4-BE49-F238E27FC236}">
                <a16:creationId xmlns:a16="http://schemas.microsoft.com/office/drawing/2014/main" id="{EE87633E-7349-B23C-9602-19583DB4BBBB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72491" y="6851715"/>
            <a:ext cx="1496537" cy="780952"/>
          </a:xfrm>
          <a:prstGeom prst="rect">
            <a:avLst/>
          </a:prstGeom>
        </p:spPr>
      </p:pic>
      <p:grpSp>
        <p:nvGrpSpPr>
          <p:cNvPr id="28" name="object 5">
            <a:extLst>
              <a:ext uri="{FF2B5EF4-FFF2-40B4-BE49-F238E27FC236}">
                <a16:creationId xmlns:a16="http://schemas.microsoft.com/office/drawing/2014/main" id="{2BDD9121-67B4-6601-9A38-09F9A7409367}"/>
              </a:ext>
            </a:extLst>
          </p:cNvPr>
          <p:cNvGrpSpPr/>
          <p:nvPr/>
        </p:nvGrpSpPr>
        <p:grpSpPr>
          <a:xfrm>
            <a:off x="369732" y="4755529"/>
            <a:ext cx="4647748" cy="3481657"/>
            <a:chOff x="2602992" y="1494027"/>
            <a:chExt cx="7940040" cy="4572000"/>
          </a:xfrm>
        </p:grpSpPr>
        <p:pic>
          <p:nvPicPr>
            <p:cNvPr id="29" name="object 6">
              <a:extLst>
                <a:ext uri="{FF2B5EF4-FFF2-40B4-BE49-F238E27FC236}">
                  <a16:creationId xmlns:a16="http://schemas.microsoft.com/office/drawing/2014/main" id="{3D13DC21-9D22-28C8-CCBE-5DC7A202BA68}"/>
                </a:ext>
              </a:extLst>
            </p:cNvPr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602992" y="1494027"/>
              <a:ext cx="3429000" cy="2286000"/>
            </a:xfrm>
            <a:prstGeom prst="rect">
              <a:avLst/>
            </a:prstGeom>
          </p:spPr>
        </p:pic>
        <p:pic>
          <p:nvPicPr>
            <p:cNvPr id="30" name="object 7">
              <a:extLst>
                <a:ext uri="{FF2B5EF4-FFF2-40B4-BE49-F238E27FC236}">
                  <a16:creationId xmlns:a16="http://schemas.microsoft.com/office/drawing/2014/main" id="{8D99CBEF-F178-F7B9-FDC9-07592F5D4C28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25440" y="2704083"/>
              <a:ext cx="5117592" cy="3361943"/>
            </a:xfrm>
            <a:prstGeom prst="rect">
              <a:avLst/>
            </a:prstGeom>
          </p:spPr>
        </p:pic>
      </p:grp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4433EB07-E5E6-2BFF-04D6-C1E51B7D8399}"/>
              </a:ext>
            </a:extLst>
          </p:cNvPr>
          <p:cNvSpPr txBox="1"/>
          <p:nvPr/>
        </p:nvSpPr>
        <p:spPr>
          <a:xfrm>
            <a:off x="2376917" y="5152374"/>
            <a:ext cx="2736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Kampania z </a:t>
            </a:r>
            <a:r>
              <a:rPr lang="pl-PL" sz="1600" dirty="0" err="1"/>
              <a:t>Influencerem</a:t>
            </a:r>
            <a:endParaRPr lang="pl-PL" sz="1600" dirty="0"/>
          </a:p>
        </p:txBody>
      </p:sp>
      <p:pic>
        <p:nvPicPr>
          <p:cNvPr id="32" name="object 2">
            <a:extLst>
              <a:ext uri="{FF2B5EF4-FFF2-40B4-BE49-F238E27FC236}">
                <a16:creationId xmlns:a16="http://schemas.microsoft.com/office/drawing/2014/main" id="{D808BF13-5AE4-6E2C-2C97-6C5C42DF54CC}"/>
              </a:ext>
            </a:extLst>
          </p:cNvPr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510581" y="6040184"/>
            <a:ext cx="1958664" cy="1732792"/>
          </a:xfrm>
          <a:prstGeom prst="rect">
            <a:avLst/>
          </a:prstGeom>
        </p:spPr>
      </p:pic>
      <p:sp>
        <p:nvSpPr>
          <p:cNvPr id="34" name="pole tekstowe 33">
            <a:extLst>
              <a:ext uri="{FF2B5EF4-FFF2-40B4-BE49-F238E27FC236}">
                <a16:creationId xmlns:a16="http://schemas.microsoft.com/office/drawing/2014/main" id="{147C2231-FEAA-30DF-8BCF-F9553C0B7584}"/>
              </a:ext>
            </a:extLst>
          </p:cNvPr>
          <p:cNvSpPr txBox="1"/>
          <p:nvPr/>
        </p:nvSpPr>
        <p:spPr>
          <a:xfrm>
            <a:off x="10567731" y="7794992"/>
            <a:ext cx="44230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Kampania w mediach społecznościowych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26800B3-5C04-5205-BDCC-E9C6FE30F75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875272" y="228458"/>
            <a:ext cx="1888303" cy="253951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B5D3389-02E2-DC6A-B57A-CB387A8336E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6370" y="1235181"/>
            <a:ext cx="1581198" cy="2448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D8AE39EA-BC41-ADD7-B7C3-5F79D7CBE0A4}"/>
              </a:ext>
            </a:extLst>
          </p:cNvPr>
          <p:cNvSpPr txBox="1"/>
          <p:nvPr/>
        </p:nvSpPr>
        <p:spPr>
          <a:xfrm>
            <a:off x="12893373" y="-23796"/>
            <a:ext cx="2946773" cy="1205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pl-PL" altLang="pl-PL" sz="1633" b="1" i="1" dirty="0"/>
            </a:br>
            <a:r>
              <a:rPr lang="pl-PL" altLang="pl-PL" sz="1400" dirty="0"/>
              <a:t>Cyfrowa seria </a:t>
            </a:r>
            <a:br>
              <a:rPr lang="pl-PL" altLang="pl-PL" sz="1400" dirty="0"/>
            </a:br>
            <a:r>
              <a:rPr lang="pl-PL" altLang="pl-PL" sz="1400" dirty="0"/>
              <a:t>24 folderów </a:t>
            </a:r>
            <a:br>
              <a:rPr lang="pl-PL" altLang="pl-PL" sz="1400" dirty="0"/>
            </a:br>
            <a:r>
              <a:rPr lang="pl-PL" altLang="pl-PL" sz="1400" dirty="0"/>
              <a:t>o Polskich Parkach Narodowych</a:t>
            </a:r>
            <a:endParaRPr lang="pl-PL" altLang="pl-PL" sz="1633" dirty="0"/>
          </a:p>
        </p:txBody>
      </p:sp>
      <p:pic>
        <p:nvPicPr>
          <p:cNvPr id="26" name="Obraz 25" descr="Obraz zawierający tekst&#10;&#10;Opis wygenerowany automatycznie">
            <a:extLst>
              <a:ext uri="{FF2B5EF4-FFF2-40B4-BE49-F238E27FC236}">
                <a16:creationId xmlns:a16="http://schemas.microsoft.com/office/drawing/2014/main" id="{0E93873D-B497-DD23-5AFF-093BA871F36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2955" y="6044682"/>
            <a:ext cx="2505721" cy="1879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097D3195-16FE-9243-8A66-1D5F5C2EC3E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43" y="5731466"/>
            <a:ext cx="1653334" cy="2505720"/>
          </a:xfrm>
          <a:prstGeom prst="rect">
            <a:avLst/>
          </a:prstGeom>
        </p:spPr>
      </p:pic>
      <p:sp>
        <p:nvSpPr>
          <p:cNvPr id="36" name="pole tekstowe 35">
            <a:extLst>
              <a:ext uri="{FF2B5EF4-FFF2-40B4-BE49-F238E27FC236}">
                <a16:creationId xmlns:a16="http://schemas.microsoft.com/office/drawing/2014/main" id="{3F87FA15-F081-4D6B-F99A-7ED227EE9434}"/>
              </a:ext>
            </a:extLst>
          </p:cNvPr>
          <p:cNvSpPr txBox="1"/>
          <p:nvPr/>
        </p:nvSpPr>
        <p:spPr>
          <a:xfrm>
            <a:off x="6089894" y="5409541"/>
            <a:ext cx="39682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altLang="pl-PL" sz="1600" dirty="0"/>
              <a:t>Współpraca z twórcami graffiti i murali </a:t>
            </a: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63BBE458-A9DE-E680-C3B4-6F68F52E845E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058176" y="3776535"/>
            <a:ext cx="3411686" cy="1917978"/>
          </a:xfrm>
          <a:prstGeom prst="rect">
            <a:avLst/>
          </a:prstGeom>
        </p:spPr>
      </p:pic>
      <p:sp>
        <p:nvSpPr>
          <p:cNvPr id="38" name="pole tekstowe 37">
            <a:extLst>
              <a:ext uri="{FF2B5EF4-FFF2-40B4-BE49-F238E27FC236}">
                <a16:creationId xmlns:a16="http://schemas.microsoft.com/office/drawing/2014/main" id="{7903B75E-B5C1-705D-6932-067B4E5F2887}"/>
              </a:ext>
            </a:extLst>
          </p:cNvPr>
          <p:cNvSpPr txBox="1"/>
          <p:nvPr/>
        </p:nvSpPr>
        <p:spPr>
          <a:xfrm>
            <a:off x="13469862" y="4251522"/>
            <a:ext cx="19620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1600" dirty="0"/>
              <a:t>Współpraca </a:t>
            </a:r>
            <a:br>
              <a:rPr lang="pl-PL" altLang="pl-PL" sz="1600" dirty="0"/>
            </a:br>
            <a:r>
              <a:rPr lang="pl-PL" altLang="pl-PL" sz="1600" dirty="0"/>
              <a:t>z twórcami </a:t>
            </a:r>
            <a:br>
              <a:rPr lang="pl-PL" altLang="pl-PL" sz="1600" dirty="0"/>
            </a:br>
            <a:r>
              <a:rPr lang="pl-PL" altLang="pl-PL" sz="1600" dirty="0"/>
              <a:t>graffiti </a:t>
            </a:r>
            <a:br>
              <a:rPr lang="pl-PL" altLang="pl-PL" sz="1600" dirty="0"/>
            </a:br>
            <a:r>
              <a:rPr lang="pl-PL" altLang="pl-PL" sz="1600" dirty="0"/>
              <a:t>i murali </a:t>
            </a:r>
          </a:p>
        </p:txBody>
      </p:sp>
      <p:pic>
        <p:nvPicPr>
          <p:cNvPr id="39" name="POLESKI_6.11_ang.mp4">
            <a:hlinkClick r:id="" action="ppaction://media"/>
            <a:extLst>
              <a:ext uri="{FF2B5EF4-FFF2-40B4-BE49-F238E27FC236}">
                <a16:creationId xmlns:a16="http://schemas.microsoft.com/office/drawing/2014/main" id="{CA7BE8B7-6302-F6AA-102C-7F0A94E8E605}"/>
              </a:ext>
            </a:extLst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387" y="3615933"/>
            <a:ext cx="2007185" cy="150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Multimedia online 4" title="Przeżyj to! Polskie Parki Narodowe">
            <a:hlinkClick r:id="" action="ppaction://media"/>
            <a:extLst>
              <a:ext uri="{FF2B5EF4-FFF2-40B4-BE49-F238E27FC236}">
                <a16:creationId xmlns:a16="http://schemas.microsoft.com/office/drawing/2014/main" id="{846DD7A4-7DFA-C948-A903-B74FB8C74A03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31"/>
          <a:stretch>
            <a:fillRect/>
          </a:stretch>
        </p:blipFill>
        <p:spPr>
          <a:xfrm>
            <a:off x="5284364" y="3654000"/>
            <a:ext cx="2415106" cy="1674740"/>
          </a:xfrm>
          <a:prstGeom prst="rect">
            <a:avLst/>
          </a:prstGeom>
        </p:spPr>
      </p:pic>
      <p:sp>
        <p:nvSpPr>
          <p:cNvPr id="41" name="pole tekstowe 40">
            <a:extLst>
              <a:ext uri="{FF2B5EF4-FFF2-40B4-BE49-F238E27FC236}">
                <a16:creationId xmlns:a16="http://schemas.microsoft.com/office/drawing/2014/main" id="{0C4E3024-FB04-2C9C-A91E-A3F1663EED07}"/>
              </a:ext>
            </a:extLst>
          </p:cNvPr>
          <p:cNvSpPr txBox="1"/>
          <p:nvPr/>
        </p:nvSpPr>
        <p:spPr>
          <a:xfrm>
            <a:off x="7833262" y="4021411"/>
            <a:ext cx="20119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1400" dirty="0"/>
              <a:t>Produkcja serii </a:t>
            </a:r>
            <a:br>
              <a:rPr lang="pl-PL" altLang="pl-PL" sz="1400" dirty="0"/>
            </a:br>
            <a:r>
              <a:rPr lang="pl-PL" altLang="pl-PL" sz="1400" dirty="0"/>
              <a:t>24 filmów </a:t>
            </a:r>
            <a:br>
              <a:rPr lang="pl-PL" altLang="pl-PL" sz="1400" dirty="0"/>
            </a:br>
            <a:r>
              <a:rPr lang="pl-PL" altLang="pl-PL" sz="1400" dirty="0"/>
              <a:t>informacyjno- </a:t>
            </a:r>
            <a:br>
              <a:rPr lang="pl-PL" altLang="pl-PL" sz="1400" dirty="0"/>
            </a:br>
            <a:r>
              <a:rPr lang="pl-PL" altLang="pl-PL" sz="1400" dirty="0"/>
              <a:t>promocyjnych o PN</a:t>
            </a:r>
          </a:p>
        </p:txBody>
      </p:sp>
    </p:spTree>
    <p:extLst>
      <p:ext uri="{BB962C8B-B14F-4D97-AF65-F5344CB8AC3E}">
        <p14:creationId xmlns:p14="http://schemas.microsoft.com/office/powerpoint/2010/main" val="60258434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9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CBB2BE10-225B-8B9D-436D-D32CBEC7A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237" y="2676437"/>
            <a:ext cx="8047553" cy="71198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418010"/>
            <a:ext cx="13818164" cy="557769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787" y="143389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 dirty="0">
                <a:solidFill>
                  <a:srgbClr val="002060"/>
                </a:solidFill>
              </a:rPr>
              <a:t>Plan:</a:t>
            </a:r>
            <a:endParaRPr lang="pl-PL" sz="20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4347B3A-E36E-4FB4-F4C9-088AA69BDF10}"/>
              </a:ext>
            </a:extLst>
          </p:cNvPr>
          <p:cNvSpPr txBox="1"/>
          <p:nvPr/>
        </p:nvSpPr>
        <p:spPr>
          <a:xfrm>
            <a:off x="3205175" y="2810225"/>
            <a:ext cx="7605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i="1" dirty="0">
                <a:solidFill>
                  <a:schemeClr val="accent4">
                    <a:lumMod val="75000"/>
                  </a:schemeClr>
                </a:solidFill>
              </a:rPr>
              <a:t>Serwis Polskich Parków Narodowych ppn.gov.pl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7C293C5-7E66-3416-FB45-8A2DDB57A962}"/>
              </a:ext>
            </a:extLst>
          </p:cNvPr>
          <p:cNvSpPr txBox="1"/>
          <p:nvPr/>
        </p:nvSpPr>
        <p:spPr>
          <a:xfrm>
            <a:off x="676787" y="4236720"/>
            <a:ext cx="7603298" cy="43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b="1" dirty="0">
                <a:solidFill>
                  <a:srgbClr val="002060"/>
                </a:solidFill>
              </a:rPr>
              <a:t>Realizacja:</a:t>
            </a:r>
            <a:endParaRPr lang="pl-PL" sz="2000" b="1" dirty="0">
              <a:solidFill>
                <a:srgbClr val="002060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85007A13-F1A4-6938-02DE-AD284BE16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334" y="5145982"/>
            <a:ext cx="8047553" cy="63715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E1AD7D9-FCF2-2B36-82DF-F9CCE4B0A6B1}"/>
              </a:ext>
            </a:extLst>
          </p:cNvPr>
          <p:cNvSpPr txBox="1"/>
          <p:nvPr/>
        </p:nvSpPr>
        <p:spPr>
          <a:xfrm>
            <a:off x="3205175" y="5268718"/>
            <a:ext cx="76057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i="1" dirty="0">
                <a:solidFill>
                  <a:schemeClr val="accent4">
                    <a:lumMod val="75000"/>
                  </a:schemeClr>
                </a:solidFill>
              </a:rPr>
              <a:t>Serwis Polskich Parków Narodowych ppn.gov.pl</a:t>
            </a:r>
          </a:p>
        </p:txBody>
      </p:sp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348" y="268151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7102010"/>
              </p:ext>
            </p:extLst>
          </p:nvPr>
        </p:nvGraphicFramePr>
        <p:xfrm>
          <a:off x="730348" y="1578329"/>
          <a:ext cx="13708554" cy="1756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59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82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9883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Wartość osiągnięta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Odstępstwa od założeń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Nie dotyczy</a:t>
                      </a:r>
                      <a:endParaRPr lang="pl-PL" sz="1800" b="0" i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4EA98181-CEB5-2DDE-C53C-32D9B2E9FCC8}"/>
              </a:ext>
            </a:extLst>
          </p:cNvPr>
          <p:cNvSpPr txBox="1">
            <a:spLocks/>
          </p:cNvSpPr>
          <p:nvPr/>
        </p:nvSpPr>
        <p:spPr>
          <a:xfrm>
            <a:off x="687451" y="3284310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DAC40532-9DA5-3747-2FF7-1388BC34BD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943788"/>
              </p:ext>
            </p:extLst>
          </p:nvPr>
        </p:nvGraphicFramePr>
        <p:xfrm>
          <a:off x="687451" y="4594488"/>
          <a:ext cx="13794353" cy="2686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59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83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187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9777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Wartość osiągnięta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Odstępstwa od założeń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Liczba użytkowników nowych stron internetowych Parków Narodowych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chemeClr val="tx2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6 000 000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1 158 265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kern="1200" dirty="0">
                          <a:solidFill>
                            <a:schemeClr val="tx2"/>
                          </a:solidFill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Pierwotnie zakładano, iż strony w wersji desktopowej osiągną znacznie większe wskaźniki niż strony w wersji mobilnej. Po pandemii koronawirusa i „rewolucji” na rynku IT, strony w wersji mobilnej osiągają znacznie wyższe wskaźniki.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odsłon mobilnej wersji nowych stron internetowych Parków Narodowych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4 383 806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687452" y="1508760"/>
            <a:ext cx="13578840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200" b="1" dirty="0">
                <a:solidFill>
                  <a:srgbClr val="002060"/>
                </a:solidFill>
              </a:rPr>
              <a:t>Za</a:t>
            </a:r>
            <a:r>
              <a:rPr lang="pl-PL" sz="2200" b="1" dirty="0">
                <a:solidFill>
                  <a:schemeClr val="tx2"/>
                </a:solidFill>
              </a:rPr>
              <a:t>groże</a:t>
            </a:r>
            <a:r>
              <a:rPr lang="pl-PL" sz="2200" b="1" dirty="0">
                <a:solidFill>
                  <a:srgbClr val="002060"/>
                </a:solidFill>
              </a:rPr>
              <a:t>nia:</a:t>
            </a:r>
            <a:endParaRPr lang="pl-PL" sz="2200" b="1" i="1">
              <a:solidFill>
                <a:srgbClr val="002060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</a:rPr>
              <a:t>potencjalny brak środków finansowych na utrzymanie stron internetowych</a:t>
            </a: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A70D7D-EFB4-459F-BA13-27BBA574B4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9F88BA5-72D0-4AC3-A66B-D8C8DBF2272E}">
  <ds:schemaRefs>
    <ds:schemaRef ds:uri="http://purl.org/dc/terms/"/>
    <ds:schemaRef ds:uri="http://purl.org/dc/dcmitype/"/>
    <ds:schemaRef ds:uri="a9a9e3d6-963b-4985-a8a7-a3d2f87a534a"/>
    <ds:schemaRef ds:uri="http://schemas.microsoft.com/office/2006/metadata/properties"/>
    <ds:schemaRef ds:uri="http://purl.org/dc/elements/1.1/"/>
    <ds:schemaRef ds:uri="http://schemas.microsoft.com/office/2006/documentManagement/types"/>
    <ds:schemaRef ds:uri="d176cc68-f091-4a7f-ad9e-67747a5f64ff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03C4FB7-36A4-43A9-9ABA-5679696243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9297</TotalTime>
  <Words>776</Words>
  <Application>Microsoft Office PowerPoint</Application>
  <PresentationFormat>Niestandardowy</PresentationFormat>
  <Paragraphs>159</Paragraphs>
  <Slides>10</Slides>
  <Notes>0</Notes>
  <HiddenSlides>0</HiddenSlides>
  <MMClips>2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Wingdings</vt:lpstr>
      <vt:lpstr>MC</vt:lpstr>
      <vt:lpstr>Projekt  POIS.02.04.00.00-0001/15  „Promocja Parków Narodowych jako marki” </vt:lpstr>
      <vt:lpstr>Prezentacja programu PowerPoint</vt:lpstr>
      <vt:lpstr>Cel i produkty projektu</vt:lpstr>
      <vt:lpstr>Cel i produkty projektu</vt:lpstr>
      <vt:lpstr>Produkty projektu (systemy teleinformatyczne) – interoperacyjność</vt:lpstr>
      <vt:lpstr>Prezentacja programu PowerPoint</vt:lpstr>
      <vt:lpstr>Produkty projektu (systemy teleinformatyczne) – interoperacyjność</vt:lpstr>
      <vt:lpstr>Wskaźniki produktu projektu (odstępstwa od założeń)</vt:lpstr>
      <vt:lpstr>Utrzymanie efektów projektu</vt:lpstr>
      <vt:lpstr>Dziękuję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277</cp:revision>
  <cp:lastPrinted>2024-07-18T09:22:55Z</cp:lastPrinted>
  <dcterms:created xsi:type="dcterms:W3CDTF">2023-05-26T06:26:43Z</dcterms:created>
  <dcterms:modified xsi:type="dcterms:W3CDTF">2024-07-22T06:29:59Z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