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80" r:id="rId3"/>
    <p:sldId id="266" r:id="rId4"/>
    <p:sldId id="268" r:id="rId5"/>
    <p:sldId id="269" r:id="rId6"/>
    <p:sldId id="270" r:id="rId7"/>
    <p:sldId id="277" r:id="rId8"/>
    <p:sldId id="274" r:id="rId9"/>
    <p:sldId id="275" r:id="rId10"/>
    <p:sldId id="279" r:id="rId11"/>
    <p:sldId id="276" r:id="rId12"/>
    <p:sldId id="278" r:id="rId13"/>
    <p:sldId id="283" r:id="rId14"/>
    <p:sldId id="282" r:id="rId15"/>
    <p:sldId id="281" r:id="rId16"/>
  </p:sldIdLst>
  <p:sldSz cx="12192000" cy="6858000"/>
  <p:notesSz cx="6858000" cy="9144000"/>
  <p:custDataLst>
    <p:tags r:id="rId19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F775"/>
    <a:srgbClr val="DAE3F3"/>
    <a:srgbClr val="4472C4"/>
    <a:srgbClr val="94D2FF"/>
    <a:srgbClr val="B31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04681-87B7-4207-A13E-49CF70131C6D}" v="32" dt="2025-11-07T13:09:40.591"/>
    <p1510:client id="{4C465896-F888-456C-B735-142FDE4A16C0}" v="682" dt="2025-11-07T16:16:01.319"/>
    <p1510:client id="{570A95AD-12C1-43FB-B754-03BCB14F43BD}" v="62" dt="2025-11-07T15:38:20.727"/>
    <p1510:client id="{830299A1-F9B0-4163-808B-B3F024E8E0E6}" v="16" dt="2025-11-07T16:19:16.912"/>
    <p1510:client id="{95CDF5A2-5870-4556-A910-3895E53DEBEF}" v="1067" dt="2025-11-07T10:09:44.258"/>
    <p1510:client id="{A4D8AEBB-CFBF-430C-BB97-D12AA7D950AD}" v="34" dt="2025-11-07T10:16:55.764"/>
    <p1510:client id="{BD43031A-81F7-48D3-BCF2-19FB344340C6}" v="5" dt="2025-11-07T15:32:17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91C7B1B-11D6-4B1F-AA42-06F954629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8D4554B-C30C-478F-8F02-75EFF55638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94FFD-8437-4467-A20E-380993B89547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5155008-1774-4B43-A69B-D8009195D8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8E9D80-BA06-4D59-9EA7-6A509B2A7B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4DC1A-DD07-4D8A-9936-B171DEFB18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051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5E59-1790-4533-9DE5-71F6126BA675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31462-5F33-4ECE-995D-1D5555DD7D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13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762E1C-A2F6-45BD-AD84-59C7EEF84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3E8BCE-6860-4D78-8790-CB226C634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96191F-5E13-4DFA-B149-618A93A2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AC4A37-3A07-4585-9C49-B28556F9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0A6BE1-E384-47B9-804F-E6F75DC3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16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A79161-E527-4B60-AA99-D519DE18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51F7EFF-BCDD-49F1-B9C2-6908A3327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DC4558-D38B-40A2-8089-53A3BDAD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A790C0-23A0-4D62-8D5A-502F2712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9D190C-D3D8-4C2A-A83B-E13D0C81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36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C50A8C-4525-48D5-AF97-40E2834FA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FB6771C-8D2F-4071-BC4E-DBFE412E5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56ED70-BDC7-4C12-9F46-E1D972DA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D0B5E5-9CF5-457D-BDDC-801D5531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3D5EF8-C4D3-43B8-9697-470706D1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445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6286A7-2404-4C4B-A278-A89A5CBE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91DAA8-5490-4FAB-8849-D9E6675AA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87A26A-DDAB-498B-95ED-5FF47329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A79204-4D67-4AA8-ABE6-A78311B6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D7CCE6-688D-48E6-8749-E9E2FB51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03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FDFBF-116B-4A36-A35F-2494E88F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ADEB8B-565F-465C-8CCD-05F61216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DB0F4B-DF89-480F-96F9-129B56DE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800ED0-BF98-4D7A-BE42-66897248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A29980-205B-4D6E-874C-4BDFC095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70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37FEB0-B87E-4168-9487-4554ED5E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3F919C-A000-4D22-AAEA-A9F2C15DD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F7A1549-DB31-4E62-A9B8-691DB3805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D0E53A-1ABE-459A-A237-C8E0365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D44232-4CC3-4197-89D3-5BEB26609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9430E4-5D36-4455-9C78-E10E9715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12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658C23-87B4-408D-9A07-9E88731D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1875178-A66C-4CDF-96AA-5B7121101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C01977-2FA4-48EE-AF2A-F40218BE2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BB3926-DDC7-4253-8465-4998D4B46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788B7D3-315A-41BA-86C8-3D4483660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B47163C-CD12-43E5-9951-5ADEC3ED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7E1BA6-3AF3-4D38-9D3C-DA610C2E3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8B42116-CA57-4CA3-835D-7DC63069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341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AEE152-2101-4422-82CF-F23C2325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9509966-535D-43F3-92A6-E4B42B88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C71E134-88D3-407E-8FDF-7D705ABE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5ED9036-CD92-473E-B5C8-6100DABF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10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97FEA35-4B97-4C4D-9D90-5DA5F0D0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0F1A409-8CED-42E9-868F-93B457CE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C777CE9-497E-4D16-AEE5-91239EC9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38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4F0684-1EDB-4659-9418-566F4F49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A0F29D-F6D7-4DE7-83FA-AB572DE6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C2297A7-92FC-4CCC-9773-A7A583EBF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AD3D74-14CE-4547-98CA-7D36A3BC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5ED0A37-CA57-44AE-BB33-E6A20335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67CE970-5762-40A8-AD20-CA953C43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814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B32A92-E7DE-4F54-9FFE-DB49AF1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BF78938-814F-4499-AC20-5FE33A286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25116B-A2F8-4A3B-8292-F4365E09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06DF9E-44E5-4C8A-94B1-B4B89B4D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C46935-B168-4202-9B9C-5EC35235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EAC34BC-FFB6-4858-809A-98EB2451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63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2978ECA-DB5C-467F-ABF0-70B8BCDB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6DDE90-9F8C-4A26-B0A7-7C0087C1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91678C-A56C-4253-A99F-68A463DC6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85EB-0DD6-4A71-834B-042200A7039D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9A22B-5D99-487E-A769-63BEC39E2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503964-BCCE-41DB-9E7F-B3F0FEF17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FF773-29ED-4B0E-8FE9-4AECCD2E5F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065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42.jpeg"/><Relationship Id="rId4" Type="http://schemas.openxmlformats.org/officeDocument/2006/relationships/image" Target="../media/image15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11" Type="http://schemas.openxmlformats.org/officeDocument/2006/relationships/image" Target="../media/image17.png"/><Relationship Id="rId5" Type="http://schemas.openxmlformats.org/officeDocument/2006/relationships/image" Target="../media/image19.jpeg"/><Relationship Id="rId10" Type="http://schemas.openxmlformats.org/officeDocument/2006/relationships/image" Target="../media/image16.svg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6.jpe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typ akcji Ruszaj po zdrowie. Pod hasłem widać trzy ikonki: mózg, waga na której jabłko jest cięższe niż hamburger, biceps. ">
            <a:extLst>
              <a:ext uri="{FF2B5EF4-FFF2-40B4-BE49-F238E27FC236}">
                <a16:creationId xmlns:a16="http://schemas.microsoft.com/office/drawing/2014/main" id="{F8BDA065-EB67-4D6B-A562-39564F8B6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38" y="1542787"/>
            <a:ext cx="3618303" cy="361830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D9B05E5-5AD8-4B3F-B02A-3B7BD19A35E0}"/>
              </a:ext>
            </a:extLst>
          </p:cNvPr>
          <p:cNvSpPr txBox="1"/>
          <p:nvPr/>
        </p:nvSpPr>
        <p:spPr>
          <a:xfrm>
            <a:off x="1041514" y="1349992"/>
            <a:ext cx="583701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800" i="1" dirty="0" err="1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Fitbanda</a:t>
            </a:r>
            <a:r>
              <a:rPr lang="pl-PL" sz="4800" dirty="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,</a:t>
            </a:r>
            <a:br>
              <a:rPr lang="pl-PL" sz="4800" dirty="0">
                <a:latin typeface="Lato Black" panose="020F0A02020204030203" pitchFamily="34" charset="-18"/>
              </a:rPr>
            </a:br>
            <a:r>
              <a:rPr lang="pl-PL" sz="4800" dirty="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czyli zespół</a:t>
            </a:r>
            <a:br>
              <a:rPr lang="pl-PL" sz="4800" dirty="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</a:br>
            <a:r>
              <a:rPr lang="pl-PL" sz="4800" dirty="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ds. promocji zdrowia</a:t>
            </a:r>
            <a:br>
              <a:rPr lang="pl-PL" sz="4800" dirty="0">
                <a:latin typeface="Lato Black" panose="020F0A02020204030203" pitchFamily="34" charset="-18"/>
              </a:rPr>
            </a:br>
            <a:r>
              <a:rPr lang="pl-PL" sz="4800" dirty="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w IAS w Krakowie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EC7BE46-B536-4045-9FD4-A4BCCB85A81B}"/>
              </a:ext>
            </a:extLst>
          </p:cNvPr>
          <p:cNvGrpSpPr/>
          <p:nvPr/>
        </p:nvGrpSpPr>
        <p:grpSpPr>
          <a:xfrm>
            <a:off x="0" y="5598942"/>
            <a:ext cx="12192000" cy="1259058"/>
            <a:chOff x="0" y="5598942"/>
            <a:chExt cx="12192000" cy="1259058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628BE54-CE4D-4633-A500-C7EF93CC6410}"/>
                </a:ext>
              </a:extLst>
            </p:cNvPr>
            <p:cNvSpPr/>
            <p:nvPr/>
          </p:nvSpPr>
          <p:spPr>
            <a:xfrm>
              <a:off x="0" y="5598942"/>
              <a:ext cx="12192000" cy="1259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A44AE32C-25A4-4A2C-85EB-407C79F4E8D3}"/>
                </a:ext>
              </a:extLst>
            </p:cNvPr>
            <p:cNvSpPr txBox="1"/>
            <p:nvPr/>
          </p:nvSpPr>
          <p:spPr>
            <a:xfrm>
              <a:off x="1792612" y="6118313"/>
              <a:ext cx="72026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-18"/>
                </a:rPr>
                <a:t>IZBA ADMINISTRACJI SKARBOWEJ W KRAKOWIE</a:t>
              </a:r>
            </a:p>
          </p:txBody>
        </p:sp>
        <p:pic>
          <p:nvPicPr>
            <p:cNvPr id="17" name="Obraz 16" descr="Logotyp Krajowej Administracji Skarbowej.">
              <a:extLst>
                <a:ext uri="{FF2B5EF4-FFF2-40B4-BE49-F238E27FC236}">
                  <a16:creationId xmlns:a16="http://schemas.microsoft.com/office/drawing/2014/main" id="{C5086838-EBD9-47D5-BFC2-023CD66C7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5" y="5959484"/>
              <a:ext cx="694827" cy="579267"/>
            </a:xfrm>
            <a:prstGeom prst="rect">
              <a:avLst/>
            </a:prstGeom>
          </p:spPr>
        </p:pic>
      </p:grp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BCD302A-B849-A88C-DCB2-D2F24ABB788D}"/>
              </a:ext>
            </a:extLst>
          </p:cNvPr>
          <p:cNvSpPr txBox="1"/>
          <p:nvPr/>
        </p:nvSpPr>
        <p:spPr>
          <a:xfrm>
            <a:off x="12228321" y="-19560"/>
            <a:ext cx="323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AKTYWNOŚĆ FIZYCZNA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6FFD530-3707-6AFB-53A8-962BE61AB772}"/>
              </a:ext>
            </a:extLst>
          </p:cNvPr>
          <p:cNvSpPr txBox="1"/>
          <p:nvPr/>
        </p:nvSpPr>
        <p:spPr>
          <a:xfrm>
            <a:off x="10620463" y="-1692172"/>
            <a:ext cx="469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ZDROWY STYL ŻYCIA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05D5D40-FEFA-49C2-1B07-4E32F51C44D7}"/>
              </a:ext>
            </a:extLst>
          </p:cNvPr>
          <p:cNvSpPr txBox="1"/>
          <p:nvPr/>
        </p:nvSpPr>
        <p:spPr>
          <a:xfrm>
            <a:off x="-1633413" y="-1514830"/>
            <a:ext cx="238360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/>
                <a:ea typeface="Lato"/>
                <a:cs typeface="Lato"/>
              </a:rPr>
              <a:t>WORK-LIFE BALANCE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3F5EBA5-9118-F53F-2812-40D8AA3F00BA}"/>
              </a:ext>
            </a:extLst>
          </p:cNvPr>
          <p:cNvSpPr txBox="1"/>
          <p:nvPr/>
        </p:nvSpPr>
        <p:spPr>
          <a:xfrm>
            <a:off x="8629189" y="-718533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integracja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8AD9EC4-93DF-5763-5AA5-CCD0FC7DB1D7}"/>
              </a:ext>
            </a:extLst>
          </p:cNvPr>
          <p:cNvSpPr txBox="1"/>
          <p:nvPr/>
        </p:nvSpPr>
        <p:spPr>
          <a:xfrm>
            <a:off x="-4288627" y="140698"/>
            <a:ext cx="3604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/>
                <a:ea typeface="Lato"/>
                <a:cs typeface="Lato"/>
              </a:rPr>
              <a:t>relacje</a:t>
            </a:r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1A94E54-3A1F-531F-CA06-530840731FD8}"/>
              </a:ext>
            </a:extLst>
          </p:cNvPr>
          <p:cNvSpPr txBox="1"/>
          <p:nvPr/>
        </p:nvSpPr>
        <p:spPr>
          <a:xfrm>
            <a:off x="11480638" y="5970325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SPORT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C3D3412-EE8F-2B40-114A-CFC4043AC656}"/>
              </a:ext>
            </a:extLst>
          </p:cNvPr>
          <p:cNvSpPr txBox="1"/>
          <p:nvPr/>
        </p:nvSpPr>
        <p:spPr>
          <a:xfrm>
            <a:off x="-3936987" y="-2490589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ZDROWIE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0A2C6C6-5C26-EBF3-9F4E-69A8A7732567}"/>
              </a:ext>
            </a:extLst>
          </p:cNvPr>
          <p:cNvSpPr txBox="1"/>
          <p:nvPr/>
        </p:nvSpPr>
        <p:spPr>
          <a:xfrm>
            <a:off x="3737621" y="7403779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wspólnota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140BB65-B2E0-C54F-7631-33947504BE33}"/>
              </a:ext>
            </a:extLst>
          </p:cNvPr>
          <p:cNvSpPr txBox="1"/>
          <p:nvPr/>
        </p:nvSpPr>
        <p:spPr>
          <a:xfrm>
            <a:off x="950598" y="7402085"/>
            <a:ext cx="2910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ZDROWE ŻYWIENIE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7789645-B89C-9557-E66B-B681E046DB13}"/>
              </a:ext>
            </a:extLst>
          </p:cNvPr>
          <p:cNvSpPr txBox="1"/>
          <p:nvPr/>
        </p:nvSpPr>
        <p:spPr>
          <a:xfrm>
            <a:off x="6916827" y="7829972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PROFILAKTYKA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687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5EF384-7A83-4209-B57F-EF9A11FE2C2A}"/>
              </a:ext>
            </a:extLst>
          </p:cNvPr>
          <p:cNvSpPr txBox="1"/>
          <p:nvPr/>
        </p:nvSpPr>
        <p:spPr>
          <a:xfrm>
            <a:off x="459392" y="794631"/>
            <a:ext cx="366804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l-PL" sz="3600" dirty="0">
                <a:solidFill>
                  <a:srgbClr val="4472C4"/>
                </a:solidFill>
                <a:latin typeface="Lato Black" panose="020F0A02020204030203" pitchFamily="34" charset="-18"/>
              </a:rPr>
              <a:t>Szybka seria – czytaj o zdrowiu</a:t>
            </a:r>
            <a:endParaRPr lang="pl-PL" dirty="0"/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EE32F8E9-9B0F-4E0B-B12F-A81621096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774" y="5466053"/>
            <a:ext cx="914400" cy="914400"/>
          </a:xfrm>
          <a:prstGeom prst="rect">
            <a:avLst/>
          </a:prstGeom>
        </p:spPr>
      </p:pic>
      <p:sp>
        <p:nvSpPr>
          <p:cNvPr id="6" name="AutoShape 6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911F15D-3E87-4E4C-86BD-E02B9616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9" y="5643448"/>
            <a:ext cx="559610" cy="55961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36BAEF9-F72F-487C-91DF-B35FEB5ECEC3}"/>
              </a:ext>
            </a:extLst>
          </p:cNvPr>
          <p:cNvSpPr/>
          <p:nvPr/>
        </p:nvSpPr>
        <p:spPr>
          <a:xfrm>
            <a:off x="5951604" y="5558782"/>
            <a:ext cx="914400" cy="16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6448D87-20A7-4046-A1BC-3AF5AB01CE0C}"/>
              </a:ext>
            </a:extLst>
          </p:cNvPr>
          <p:cNvGrpSpPr/>
          <p:nvPr/>
        </p:nvGrpSpPr>
        <p:grpSpPr>
          <a:xfrm>
            <a:off x="1260646" y="2117102"/>
            <a:ext cx="3067442" cy="1631216"/>
            <a:chOff x="1260646" y="2117102"/>
            <a:chExt cx="3067442" cy="1631216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5D77F076-CDC6-4AAA-824B-E40796BD4B5C}"/>
                </a:ext>
              </a:extLst>
            </p:cNvPr>
            <p:cNvSpPr txBox="1"/>
            <p:nvPr/>
          </p:nvSpPr>
          <p:spPr>
            <a:xfrm>
              <a:off x="1260646" y="2117102"/>
              <a:ext cx="282554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Wszystkie materiały</a:t>
              </a:r>
              <a:b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są przygotowywane przez pracowników – członków zespołu</a:t>
              </a:r>
              <a:b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ds. promocji zdrowia</a:t>
              </a:r>
            </a:p>
          </p:txBody>
        </p:sp>
        <p:sp>
          <p:nvSpPr>
            <p:cNvPr id="19" name="Połowa ramki 18">
              <a:extLst>
                <a:ext uri="{FF2B5EF4-FFF2-40B4-BE49-F238E27FC236}">
                  <a16:creationId xmlns:a16="http://schemas.microsoft.com/office/drawing/2014/main" id="{6D82B410-2630-4BF5-95F4-872F80B1349F}"/>
                </a:ext>
              </a:extLst>
            </p:cNvPr>
            <p:cNvSpPr/>
            <p:nvPr/>
          </p:nvSpPr>
          <p:spPr>
            <a:xfrm rot="7986155">
              <a:off x="4102590" y="2296670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pic>
        <p:nvPicPr>
          <p:cNvPr id="12" name="Obraz 11" descr="Ekran z publikacjami w intranecie. Artykuły z serii &quot;Szybka seria. Czytaj o zdrowiu&quot;.&#10;">
            <a:extLst>
              <a:ext uri="{FF2B5EF4-FFF2-40B4-BE49-F238E27FC236}">
                <a16:creationId xmlns:a16="http://schemas.microsoft.com/office/drawing/2014/main" id="{5C457A2E-EFA1-41D2-B8F5-C66EDC671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933" y="125630"/>
            <a:ext cx="4899876" cy="330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Ekran z publikacjami w intranecie. Artykuł o odżywianiu. &#10;">
            <a:extLst>
              <a:ext uri="{FF2B5EF4-FFF2-40B4-BE49-F238E27FC236}">
                <a16:creationId xmlns:a16="http://schemas.microsoft.com/office/drawing/2014/main" id="{96C9D923-3EAD-4A15-BBDF-EF51E8A4A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496" y="1991166"/>
            <a:ext cx="4873440" cy="311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 descr="Ekran z publikacjami w intranecie. Artykuły o książkach i psychologii.&#10;">
            <a:extLst>
              <a:ext uri="{FF2B5EF4-FFF2-40B4-BE49-F238E27FC236}">
                <a16:creationId xmlns:a16="http://schemas.microsoft.com/office/drawing/2014/main" id="{5D2E769B-3C8B-4CE9-88BD-917A78FCC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933" y="3639287"/>
            <a:ext cx="2935804" cy="301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4F08AFFA-12E5-4ACB-A73F-121DAE3AE403}"/>
              </a:ext>
            </a:extLst>
          </p:cNvPr>
          <p:cNvSpPr/>
          <p:nvPr/>
        </p:nvSpPr>
        <p:spPr>
          <a:xfrm>
            <a:off x="5060933" y="5211670"/>
            <a:ext cx="400864" cy="65607"/>
          </a:xfrm>
          <a:prstGeom prst="roundRect">
            <a:avLst>
              <a:gd name="adj" fmla="val 50000"/>
            </a:avLst>
          </a:prstGeom>
          <a:solidFill>
            <a:srgbClr val="B31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8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5EF384-7A83-4209-B57F-EF9A11FE2C2A}"/>
              </a:ext>
            </a:extLst>
          </p:cNvPr>
          <p:cNvSpPr txBox="1"/>
          <p:nvPr/>
        </p:nvSpPr>
        <p:spPr>
          <a:xfrm>
            <a:off x="709227" y="832106"/>
            <a:ext cx="3862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err="1">
                <a:solidFill>
                  <a:srgbClr val="4472C4"/>
                </a:solidFill>
                <a:latin typeface="Lato Black" panose="020F0A02020204030203" pitchFamily="34" charset="-18"/>
              </a:rPr>
              <a:t>Fitbanda</a:t>
            </a:r>
            <a:br>
              <a:rPr lang="pl-PL" sz="4000">
                <a:solidFill>
                  <a:srgbClr val="4472C4"/>
                </a:solidFill>
                <a:latin typeface="Lato Black" panose="020F0A02020204030203" pitchFamily="34" charset="-18"/>
              </a:rPr>
            </a:br>
            <a:r>
              <a:rPr lang="pl-PL" sz="4000">
                <a:solidFill>
                  <a:srgbClr val="4472C4"/>
                </a:solidFill>
                <a:latin typeface="Lato Black" panose="020F0A02020204030203" pitchFamily="34" charset="-18"/>
              </a:rPr>
              <a:t>na </a:t>
            </a:r>
            <a:r>
              <a:rPr lang="pl-PL" sz="4000" err="1">
                <a:solidFill>
                  <a:srgbClr val="4472C4"/>
                </a:solidFill>
                <a:latin typeface="Lato Black" panose="020F0A02020204030203" pitchFamily="34" charset="-18"/>
              </a:rPr>
              <a:t>MSTeams</a:t>
            </a:r>
            <a:endParaRPr lang="pl-PL" sz="4000">
              <a:solidFill>
                <a:srgbClr val="4472C4"/>
              </a:solidFill>
              <a:latin typeface="Lato Black" panose="020F0A02020204030203" pitchFamily="34" charset="-18"/>
            </a:endParaRP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EE32F8E9-9B0F-4E0B-B12F-A81621096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774" y="5466053"/>
            <a:ext cx="914400" cy="914400"/>
          </a:xfrm>
          <a:prstGeom prst="rect">
            <a:avLst/>
          </a:prstGeom>
        </p:spPr>
      </p:pic>
      <p:sp>
        <p:nvSpPr>
          <p:cNvPr id="5" name="AutoShape 4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911F15D-3E87-4E4C-86BD-E02B9616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9" y="5643448"/>
            <a:ext cx="559610" cy="559610"/>
          </a:xfrm>
          <a:prstGeom prst="rect">
            <a:avLst/>
          </a:prstGeom>
        </p:spPr>
      </p:pic>
      <p:pic>
        <p:nvPicPr>
          <p:cNvPr id="7" name="Obraz 6" descr="Ekran z publikacjami w intranecie. Artykuły z serii &quot;Szybka seria. Czytaj o zdrowiu&quot;.&#10;">
            <a:extLst>
              <a:ext uri="{FF2B5EF4-FFF2-40B4-BE49-F238E27FC236}">
                <a16:creationId xmlns:a16="http://schemas.microsoft.com/office/drawing/2014/main" id="{02F78B27-7607-461B-ABBA-F9B090A00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042"/>
          <a:stretch/>
        </p:blipFill>
        <p:spPr>
          <a:xfrm>
            <a:off x="5594725" y="163162"/>
            <a:ext cx="6016762" cy="326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Ekran z publikacjami w intranecie. Widać komentarze czytelników do zdjęcia z zimowej wycieczki po górach. Komentujący wyrażają zachwyt i brawa dla ekipy.&#10;">
            <a:extLst>
              <a:ext uri="{FF2B5EF4-FFF2-40B4-BE49-F238E27FC236}">
                <a16:creationId xmlns:a16="http://schemas.microsoft.com/office/drawing/2014/main" id="{4305B0EC-0928-46A3-BC14-61093160C6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1940"/>
          <a:stretch/>
        </p:blipFill>
        <p:spPr>
          <a:xfrm>
            <a:off x="2914509" y="2594444"/>
            <a:ext cx="4993272" cy="378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541CCEEF-06B9-4B91-82D7-49F991683DAB}"/>
              </a:ext>
            </a:extLst>
          </p:cNvPr>
          <p:cNvGrpSpPr/>
          <p:nvPr/>
        </p:nvGrpSpPr>
        <p:grpSpPr>
          <a:xfrm>
            <a:off x="8603106" y="3883058"/>
            <a:ext cx="1696170" cy="1525297"/>
            <a:chOff x="8603106" y="3883058"/>
            <a:chExt cx="1696170" cy="1525297"/>
          </a:xfrm>
        </p:grpSpPr>
        <p:sp>
          <p:nvSpPr>
            <p:cNvPr id="14" name="Połowa ramki 13">
              <a:extLst>
                <a:ext uri="{FF2B5EF4-FFF2-40B4-BE49-F238E27FC236}">
                  <a16:creationId xmlns:a16="http://schemas.microsoft.com/office/drawing/2014/main" id="{51C5F265-488B-4669-B0B7-59584A79F741}"/>
                </a:ext>
              </a:extLst>
            </p:cNvPr>
            <p:cNvSpPr/>
            <p:nvPr/>
          </p:nvSpPr>
          <p:spPr>
            <a:xfrm rot="2700000">
              <a:off x="8734579" y="3888439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4E90B1DF-034D-4A0E-A4D9-112997969EBA}"/>
                </a:ext>
              </a:extLst>
            </p:cNvPr>
            <p:cNvSpPr txBox="1"/>
            <p:nvPr/>
          </p:nvSpPr>
          <p:spPr>
            <a:xfrm>
              <a:off x="8603106" y="4084916"/>
              <a:ext cx="169617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l-PL" sz="2000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Budowanie sportowej społeczności </a:t>
              </a:r>
              <a:r>
                <a:rPr lang="pl-PL" sz="2000" err="1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Fitbandy</a:t>
              </a:r>
              <a:r>
                <a:rPr lang="pl-PL" sz="2000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 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CCEBA8FF-D622-4018-AB3D-B02D0F9A4BF1}"/>
              </a:ext>
            </a:extLst>
          </p:cNvPr>
          <p:cNvGrpSpPr/>
          <p:nvPr/>
        </p:nvGrpSpPr>
        <p:grpSpPr>
          <a:xfrm>
            <a:off x="524340" y="2559494"/>
            <a:ext cx="1894738" cy="1323439"/>
            <a:chOff x="524340" y="2559494"/>
            <a:chExt cx="1894738" cy="1323439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F2245FE2-9A3F-4656-9EBA-EAF038BBD53D}"/>
                </a:ext>
              </a:extLst>
            </p:cNvPr>
            <p:cNvSpPr txBox="1"/>
            <p:nvPr/>
          </p:nvSpPr>
          <p:spPr>
            <a:xfrm>
              <a:off x="524340" y="2559494"/>
              <a:ext cx="169617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Miejsce</a:t>
              </a:r>
              <a:br>
                <a:rPr lang="pl-PL" sz="2000"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pl-PL" sz="2000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na wymianę pozytywnej energii</a:t>
              </a:r>
              <a:endParaRPr lang="pl-PL"/>
            </a:p>
          </p:txBody>
        </p:sp>
        <p:sp>
          <p:nvSpPr>
            <p:cNvPr id="19" name="Połowa ramki 18">
              <a:extLst>
                <a:ext uri="{FF2B5EF4-FFF2-40B4-BE49-F238E27FC236}">
                  <a16:creationId xmlns:a16="http://schemas.microsoft.com/office/drawing/2014/main" id="{9223CA60-3765-4FE0-9159-F9074E22FF56}"/>
                </a:ext>
              </a:extLst>
            </p:cNvPr>
            <p:cNvSpPr/>
            <p:nvPr/>
          </p:nvSpPr>
          <p:spPr>
            <a:xfrm rot="8100000">
              <a:off x="2188198" y="2734159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66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4F776850-7EA8-4605-885C-A809E93D1F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48" y="2256081"/>
            <a:ext cx="2457449" cy="245744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F9C9C12-155A-4E93-8DB6-9FBB52266BAF}"/>
              </a:ext>
            </a:extLst>
          </p:cNvPr>
          <p:cNvSpPr txBox="1"/>
          <p:nvPr/>
        </p:nvSpPr>
        <p:spPr>
          <a:xfrm>
            <a:off x="963453" y="883208"/>
            <a:ext cx="228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  <a:t>Piknik integracyjno-sportowy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B4F301C0-AD85-4F78-B445-C616471B0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453" y="5683092"/>
            <a:ext cx="914400" cy="9144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FC7C395-F823-4068-BC12-9EACE72C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08" y="5860487"/>
            <a:ext cx="559610" cy="55961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251DAD10-A0A6-4B36-B3BB-01701B97D645}"/>
              </a:ext>
            </a:extLst>
          </p:cNvPr>
          <p:cNvGrpSpPr/>
          <p:nvPr/>
        </p:nvGrpSpPr>
        <p:grpSpPr>
          <a:xfrm>
            <a:off x="770772" y="3176644"/>
            <a:ext cx="2474701" cy="1938992"/>
            <a:chOff x="1040068" y="3176644"/>
            <a:chExt cx="2474701" cy="1938992"/>
          </a:xfrm>
        </p:grpSpPr>
        <p:sp>
          <p:nvSpPr>
            <p:cNvPr id="20" name="Połowa ramki 19">
              <a:extLst>
                <a:ext uri="{FF2B5EF4-FFF2-40B4-BE49-F238E27FC236}">
                  <a16:creationId xmlns:a16="http://schemas.microsoft.com/office/drawing/2014/main" id="{8DCBADCC-AB65-47C0-8974-E4DBC16B7FD3}"/>
                </a:ext>
              </a:extLst>
            </p:cNvPr>
            <p:cNvSpPr/>
            <p:nvPr/>
          </p:nvSpPr>
          <p:spPr>
            <a:xfrm rot="7986155">
              <a:off x="3289271" y="3328306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CC9C761E-DAA9-4A13-BEC7-5B94786FB2B9}"/>
                </a:ext>
              </a:extLst>
            </p:cNvPr>
            <p:cNvSpPr txBox="1"/>
            <p:nvPr/>
          </p:nvSpPr>
          <p:spPr>
            <a:xfrm>
              <a:off x="1040068" y="3176644"/>
              <a:ext cx="22820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Dzień pełen sportowych emocji i prozdrowotnych aktywności. Doskonała okazja do integracji</a:t>
              </a:r>
            </a:p>
          </p:txBody>
        </p:sp>
      </p:grpSp>
      <p:pic>
        <p:nvPicPr>
          <p:cNvPr id="1026" name="Picture 2" descr="Plakat z pikniku integracyjnego - plan spotkań i zajęć.">
            <a:extLst>
              <a:ext uri="{FF2B5EF4-FFF2-40B4-BE49-F238E27FC236}">
                <a16:creationId xmlns:a16="http://schemas.microsoft.com/office/drawing/2014/main" id="{2E3D26BA-1A46-4A7B-AEA4-61AF4D5C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8102521" y="-235231"/>
            <a:ext cx="3078350" cy="475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Dwie dorosłe kobiety rozmawiają na korytarzu. ">
            <a:extLst>
              <a:ext uri="{FF2B5EF4-FFF2-40B4-BE49-F238E27FC236}">
                <a16:creationId xmlns:a16="http://schemas.microsoft.com/office/drawing/2014/main" id="{C499A5B9-3EB7-42ED-9A0A-5543809164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8"/>
          <a:stretch/>
        </p:blipFill>
        <p:spPr>
          <a:xfrm>
            <a:off x="5062667" y="627140"/>
            <a:ext cx="2150430" cy="243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Mecz siaatkówki">
            <a:extLst>
              <a:ext uri="{FF2B5EF4-FFF2-40B4-BE49-F238E27FC236}">
                <a16:creationId xmlns:a16="http://schemas.microsoft.com/office/drawing/2014/main" id="{F4C4512D-6077-480F-A048-A985E74E3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29" y="4077359"/>
            <a:ext cx="3817069" cy="254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Medale i puchary.">
            <a:extLst>
              <a:ext uri="{FF2B5EF4-FFF2-40B4-BE49-F238E27FC236}">
                <a16:creationId xmlns:a16="http://schemas.microsoft.com/office/drawing/2014/main" id="{F03A84C8-D79A-4E0A-9F37-3A9042134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26" y="3278874"/>
            <a:ext cx="3676596" cy="245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7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080F5-72E3-ED69-A98A-D58FBBA91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5EC5DE5-6B1E-DF0A-6E77-448E67043EBF}"/>
              </a:ext>
            </a:extLst>
          </p:cNvPr>
          <p:cNvSpPr txBox="1"/>
          <p:nvPr/>
        </p:nvSpPr>
        <p:spPr>
          <a:xfrm>
            <a:off x="993830" y="648492"/>
            <a:ext cx="600188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000" err="1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Fitbanda</a:t>
            </a:r>
            <a:r>
              <a:rPr lang="pl-PL" sz="400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 w praktyce</a:t>
            </a:r>
            <a:endParaRPr lang="pl-PL"/>
          </a:p>
        </p:txBody>
      </p:sp>
      <p:pic>
        <p:nvPicPr>
          <p:cNvPr id="18" name="Grafika 17" descr="Strzałki pagonowe z wypełnieniem pełnym">
            <a:extLst>
              <a:ext uri="{FF2B5EF4-FFF2-40B4-BE49-F238E27FC236}">
                <a16:creationId xmlns:a16="http://schemas.microsoft.com/office/drawing/2014/main" id="{CC93F002-BEED-1ECF-A112-896A7B756F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774" y="5466053"/>
            <a:ext cx="914400" cy="914400"/>
          </a:xfrm>
          <a:prstGeom prst="rect">
            <a:avLst/>
          </a:prstGeom>
        </p:spPr>
      </p:pic>
      <p:sp>
        <p:nvSpPr>
          <p:cNvPr id="5" name="AutoShape 4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>
            <a:extLst>
              <a:ext uri="{FF2B5EF4-FFF2-40B4-BE49-F238E27FC236}">
                <a16:creationId xmlns:a16="http://schemas.microsoft.com/office/drawing/2014/main" id="{4DD20C9A-91D9-CA7D-464E-4499FADA86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>
            <a:extLst>
              <a:ext uri="{FF2B5EF4-FFF2-40B4-BE49-F238E27FC236}">
                <a16:creationId xmlns:a16="http://schemas.microsoft.com/office/drawing/2014/main" id="{B98D2F6B-3C6D-0ED1-D12C-526E80E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A89BD38-28A0-1DAC-4462-0D801ADF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9" y="5643448"/>
            <a:ext cx="559610" cy="55961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99CD107-942F-5C4F-843D-0D40B723A59C}"/>
              </a:ext>
            </a:extLst>
          </p:cNvPr>
          <p:cNvSpPr txBox="1"/>
          <p:nvPr/>
        </p:nvSpPr>
        <p:spPr>
          <a:xfrm>
            <a:off x="1038462" y="2006599"/>
            <a:ext cx="18359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400" b="1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Ile to kosztuje</a:t>
            </a:r>
            <a:endParaRPr lang="pl-PL" sz="20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611D2AF-53A5-59C0-899F-790E158EB3DB}"/>
              </a:ext>
            </a:extLst>
          </p:cNvPr>
          <p:cNvSpPr txBox="1"/>
          <p:nvPr/>
        </p:nvSpPr>
        <p:spPr>
          <a:xfrm>
            <a:off x="1038461" y="3102019"/>
            <a:ext cx="169617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Bez dodatkowych kosztów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A72642-7D7F-68B6-27D5-5B1CE95A937D}"/>
              </a:ext>
            </a:extLst>
          </p:cNvPr>
          <p:cNvSpPr txBox="1"/>
          <p:nvPr/>
        </p:nvSpPr>
        <p:spPr>
          <a:xfrm>
            <a:off x="4530323" y="2006599"/>
            <a:ext cx="28162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400" b="1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Do kogo jest skierowana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D4EE71B-9FBC-A2EF-03E9-CEEBB5E87FEB}"/>
              </a:ext>
            </a:extLst>
          </p:cNvPr>
          <p:cNvSpPr txBox="1"/>
          <p:nvPr/>
        </p:nvSpPr>
        <p:spPr>
          <a:xfrm>
            <a:off x="4530324" y="3102019"/>
            <a:ext cx="242081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Wszyscy zatrudnieni</a:t>
            </a:r>
            <a:br>
              <a:rPr lang="pl-PL" sz="2000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</a:br>
            <a:r>
              <a:rPr lang="pl-PL" sz="2000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w małopolskiej KAS</a:t>
            </a:r>
            <a:endParaRPr lang="pl-PL">
              <a:ea typeface="Calibri"/>
              <a:cs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4D4A028-D541-DCDC-7156-F0C40772CAB1}"/>
              </a:ext>
            </a:extLst>
          </p:cNvPr>
          <p:cNvSpPr txBox="1"/>
          <p:nvPr/>
        </p:nvSpPr>
        <p:spPr>
          <a:xfrm>
            <a:off x="8637829" y="2162671"/>
            <a:ext cx="17931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400" b="1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Ryzyka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5899A27-BDDF-A308-DA7E-9A8AAA96214B}"/>
              </a:ext>
            </a:extLst>
          </p:cNvPr>
          <p:cNvSpPr txBox="1"/>
          <p:nvPr/>
        </p:nvSpPr>
        <p:spPr>
          <a:xfrm>
            <a:off x="8637293" y="3102019"/>
            <a:ext cx="256833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000">
                <a:solidFill>
                  <a:srgbClr val="26509D"/>
                </a:solidFill>
                <a:latin typeface="Lato"/>
                <a:ea typeface="Segoe UI Black"/>
                <a:cs typeface="Segoe UI Light"/>
              </a:rPr>
              <a:t>Utrzymanie wysokiego zaangażowania członków zespołu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C90770E-0405-4CFC-A263-76F4B54B6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66810" y="1887721"/>
            <a:ext cx="84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rgbClr val="A2F775"/>
                </a:solidFill>
                <a:latin typeface="Lato Black" panose="020F0A02020204030203" pitchFamily="34" charset="-18"/>
              </a:rPr>
              <a:t>?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82B0036-B8E9-450B-AC66-38D218A6D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77068" y="1915263"/>
            <a:ext cx="84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>
                <a:solidFill>
                  <a:srgbClr val="A2F775"/>
                </a:solidFill>
                <a:latin typeface="Lato Black" panose="020F0A02020204030203" pitchFamily="34" charset="-18"/>
              </a:rPr>
              <a:t>?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2546AD5-E9A0-46F5-B29F-02CED14EA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81223" y="1887721"/>
            <a:ext cx="84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rgbClr val="A2F775"/>
                </a:solidFill>
                <a:latin typeface="Lato Black" panose="020F0A02020204030203" pitchFamily="34" charset="-18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68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397E-5EDC-1DA6-5AEB-04FA502F3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25965A4-C0E8-D963-B314-13F8930287A1}"/>
              </a:ext>
            </a:extLst>
          </p:cNvPr>
          <p:cNvSpPr txBox="1"/>
          <p:nvPr/>
        </p:nvSpPr>
        <p:spPr>
          <a:xfrm>
            <a:off x="993830" y="721938"/>
            <a:ext cx="600188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00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Co wnosi </a:t>
            </a:r>
            <a:r>
              <a:rPr lang="pl-PL" sz="4000" err="1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Fitbanda</a:t>
            </a:r>
            <a:r>
              <a:rPr lang="pl-PL" sz="400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?</a:t>
            </a: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9D4A6D67-6EA4-8B57-9316-B21E9EEE0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2110" y="619373"/>
            <a:ext cx="914400" cy="914400"/>
          </a:xfrm>
          <a:prstGeom prst="rect">
            <a:avLst/>
          </a:prstGeom>
        </p:spPr>
      </p:pic>
      <p:sp>
        <p:nvSpPr>
          <p:cNvPr id="5" name="AutoShape 4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>
            <a:extLst>
              <a:ext uri="{FF2B5EF4-FFF2-40B4-BE49-F238E27FC236}">
                <a16:creationId xmlns:a16="http://schemas.microsoft.com/office/drawing/2014/main" id="{5B0768B4-E286-A92D-3581-C87CF1DD92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>
            <a:extLst>
              <a:ext uri="{FF2B5EF4-FFF2-40B4-BE49-F238E27FC236}">
                <a16:creationId xmlns:a16="http://schemas.microsoft.com/office/drawing/2014/main" id="{B850BFA1-927F-BAD3-E8DE-3BFF718CC2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B7D4B3AC-6CE6-B47A-891A-63542A018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65" y="796768"/>
            <a:ext cx="559610" cy="55961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FFCA8D7B-7F26-4D14-955A-67AD974D67FC}"/>
              </a:ext>
            </a:extLst>
          </p:cNvPr>
          <p:cNvGrpSpPr/>
          <p:nvPr/>
        </p:nvGrpSpPr>
        <p:grpSpPr>
          <a:xfrm>
            <a:off x="6193219" y="2185710"/>
            <a:ext cx="3355943" cy="3553545"/>
            <a:chOff x="5944690" y="1843396"/>
            <a:chExt cx="3355943" cy="3553545"/>
          </a:xfrm>
        </p:grpSpPr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11765E93-47BD-9B60-B748-9D897888DA8B}"/>
                </a:ext>
              </a:extLst>
            </p:cNvPr>
            <p:cNvSpPr txBox="1"/>
            <p:nvPr/>
          </p:nvSpPr>
          <p:spPr>
            <a:xfrm>
              <a:off x="5944690" y="1843396"/>
              <a:ext cx="27538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l-PL" sz="2400" b="1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Dla pracodawcy</a:t>
              </a: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9B69D24A-9E66-2C74-245C-48A515AD83CE}"/>
                </a:ext>
              </a:extLst>
            </p:cNvPr>
            <p:cNvSpPr txBox="1"/>
            <p:nvPr/>
          </p:nvSpPr>
          <p:spPr>
            <a:xfrm>
              <a:off x="6333104" y="4473611"/>
              <a:ext cx="2857240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l-PL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Budowanie zaangażowania i lojalności pracowników</a:t>
              </a:r>
              <a:endParaRPr lang="pl-PL"/>
            </a:p>
          </p:txBody>
        </p:sp>
        <p:sp>
          <p:nvSpPr>
            <p:cNvPr id="11" name="Połowa ramki 10">
              <a:extLst>
                <a:ext uri="{FF2B5EF4-FFF2-40B4-BE49-F238E27FC236}">
                  <a16:creationId xmlns:a16="http://schemas.microsoft.com/office/drawing/2014/main" id="{5932BCEB-73B9-A2DE-7DCF-D9062D2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8100000">
              <a:off x="5970708" y="2539085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BD418AA9-D093-4E41-B80E-2C4C28757CE9}"/>
                </a:ext>
              </a:extLst>
            </p:cNvPr>
            <p:cNvGrpSpPr/>
            <p:nvPr/>
          </p:nvGrpSpPr>
          <p:grpSpPr>
            <a:xfrm>
              <a:off x="5970708" y="2440082"/>
              <a:ext cx="3132709" cy="2376327"/>
              <a:chOff x="5967140" y="1404214"/>
              <a:chExt cx="3132709" cy="2376327"/>
            </a:xfrm>
          </p:grpSpPr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C245C3E9-22A5-655E-AA96-FD2D67E55BBD}"/>
                  </a:ext>
                </a:extLst>
              </p:cNvPr>
              <p:cNvSpPr txBox="1"/>
              <p:nvPr/>
            </p:nvSpPr>
            <p:spPr>
              <a:xfrm>
                <a:off x="6329536" y="1404214"/>
                <a:ext cx="2770313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Rozwijanie kultury organizacyjnej</a:t>
                </a:r>
              </a:p>
            </p:txBody>
          </p:sp>
          <p:sp>
            <p:nvSpPr>
              <p:cNvPr id="13" name="Połowa ramki 12">
                <a:extLst>
                  <a:ext uri="{FF2B5EF4-FFF2-40B4-BE49-F238E27FC236}">
                    <a16:creationId xmlns:a16="http://schemas.microsoft.com/office/drawing/2014/main" id="{87B52B81-BE9A-9351-E707-87DAAE5B71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8100000">
                <a:off x="5967140" y="3560424"/>
                <a:ext cx="230880" cy="220117"/>
              </a:xfrm>
              <a:prstGeom prst="halfFrame">
                <a:avLst/>
              </a:prstGeom>
              <a:solidFill>
                <a:srgbClr val="A2F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4E350CD7-04B5-41D1-8A9E-00665A7D09EF}"/>
                </a:ext>
              </a:extLst>
            </p:cNvPr>
            <p:cNvGrpSpPr/>
            <p:nvPr/>
          </p:nvGrpSpPr>
          <p:grpSpPr>
            <a:xfrm>
              <a:off x="5977511" y="3509739"/>
              <a:ext cx="3323122" cy="646331"/>
              <a:chOff x="5977511" y="4629788"/>
              <a:chExt cx="3323122" cy="646331"/>
            </a:xfrm>
          </p:grpSpPr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459F9592-DCF5-A20C-3451-C90677BAF7CF}"/>
                  </a:ext>
                </a:extLst>
              </p:cNvPr>
              <p:cNvSpPr txBox="1"/>
              <p:nvPr/>
            </p:nvSpPr>
            <p:spPr>
              <a:xfrm>
                <a:off x="6333104" y="4629788"/>
                <a:ext cx="2967529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Wzmacnianie pozytywnego wizerunku pracodawcy</a:t>
                </a:r>
              </a:p>
            </p:txBody>
          </p:sp>
          <p:sp>
            <p:nvSpPr>
              <p:cNvPr id="22" name="Połowa ramki 21">
                <a:extLst>
                  <a:ext uri="{FF2B5EF4-FFF2-40B4-BE49-F238E27FC236}">
                    <a16:creationId xmlns:a16="http://schemas.microsoft.com/office/drawing/2014/main" id="{EED9BD35-ABE4-835F-257B-A3BCA77E6B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8100000">
                <a:off x="5977511" y="4666814"/>
                <a:ext cx="184427" cy="220117"/>
              </a:xfrm>
              <a:prstGeom prst="halfFrame">
                <a:avLst/>
              </a:prstGeom>
              <a:solidFill>
                <a:srgbClr val="A2F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7CB3FB1-E6DC-4A04-9697-A663B799E4A4}"/>
              </a:ext>
            </a:extLst>
          </p:cNvPr>
          <p:cNvGrpSpPr/>
          <p:nvPr/>
        </p:nvGrpSpPr>
        <p:grpSpPr>
          <a:xfrm>
            <a:off x="1166582" y="2185711"/>
            <a:ext cx="3194402" cy="3338044"/>
            <a:chOff x="918053" y="2218536"/>
            <a:chExt cx="3194402" cy="3338044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4BDFA211-6F73-918A-C8FC-895A015EDA3F}"/>
                </a:ext>
              </a:extLst>
            </p:cNvPr>
            <p:cNvSpPr txBox="1"/>
            <p:nvPr/>
          </p:nvSpPr>
          <p:spPr>
            <a:xfrm>
              <a:off x="1038461" y="2218536"/>
              <a:ext cx="30739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l-PL" sz="2400" b="1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Dla pracowników</a:t>
              </a:r>
            </a:p>
          </p:txBody>
        </p: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AAC8C54A-BB43-1E8F-5DC2-A85D077ED3B4}"/>
                </a:ext>
              </a:extLst>
            </p:cNvPr>
            <p:cNvGrpSpPr/>
            <p:nvPr/>
          </p:nvGrpSpPr>
          <p:grpSpPr>
            <a:xfrm>
              <a:off x="918053" y="2805255"/>
              <a:ext cx="2833071" cy="923330"/>
              <a:chOff x="1040608" y="2404844"/>
              <a:chExt cx="2833071" cy="923330"/>
            </a:xfrm>
          </p:grpSpPr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886B62FB-872D-4B09-0CC4-716D32C44C7E}"/>
                  </a:ext>
                </a:extLst>
              </p:cNvPr>
              <p:cNvSpPr txBox="1"/>
              <p:nvPr/>
            </p:nvSpPr>
            <p:spPr>
              <a:xfrm>
                <a:off x="1332883" y="2404844"/>
                <a:ext cx="254079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Wspólna przestrzeń do aktywności i wzajemnej motywacji</a:t>
                </a:r>
                <a:endParaRPr lang="pl-PL"/>
              </a:p>
            </p:txBody>
          </p:sp>
          <p:sp>
            <p:nvSpPr>
              <p:cNvPr id="19" name="Połowa ramki 18">
                <a:extLst>
                  <a:ext uri="{FF2B5EF4-FFF2-40B4-BE49-F238E27FC236}">
                    <a16:creationId xmlns:a16="http://schemas.microsoft.com/office/drawing/2014/main" id="{D4692458-2C00-C5B1-8AF8-30611B640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8100000">
                <a:off x="1040608" y="2495460"/>
                <a:ext cx="230880" cy="220117"/>
              </a:xfrm>
              <a:prstGeom prst="halfFrame">
                <a:avLst/>
              </a:prstGeom>
              <a:solidFill>
                <a:srgbClr val="A2F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C17BA4D4-C497-B5D6-7664-65DA45B6137B}"/>
                </a:ext>
              </a:extLst>
            </p:cNvPr>
            <p:cNvGrpSpPr/>
            <p:nvPr/>
          </p:nvGrpSpPr>
          <p:grpSpPr>
            <a:xfrm>
              <a:off x="935437" y="3855647"/>
              <a:ext cx="2841343" cy="923330"/>
              <a:chOff x="1040608" y="2395664"/>
              <a:chExt cx="2841343" cy="923330"/>
            </a:xfrm>
          </p:grpSpPr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CF11AD3A-6FE1-89F6-6EE8-F84D72B62FEF}"/>
                  </a:ext>
                </a:extLst>
              </p:cNvPr>
              <p:cNvSpPr txBox="1"/>
              <p:nvPr/>
            </p:nvSpPr>
            <p:spPr>
              <a:xfrm>
                <a:off x="1304434" y="2395664"/>
                <a:ext cx="257751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Budowanie relacji</a:t>
                </a:r>
                <a:br>
                  <a:rPr lang="pl-PL">
                    <a:latin typeface="Lato"/>
                    <a:ea typeface="Segoe UI Black"/>
                    <a:cs typeface="Segoe UI Light"/>
                  </a:rPr>
                </a:br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i wspieranie poczucia przynależności</a:t>
                </a:r>
                <a:endParaRPr lang="pl-PL"/>
              </a:p>
            </p:txBody>
          </p:sp>
          <p:sp>
            <p:nvSpPr>
              <p:cNvPr id="25" name="Połowa ramki 24">
                <a:extLst>
                  <a:ext uri="{FF2B5EF4-FFF2-40B4-BE49-F238E27FC236}">
                    <a16:creationId xmlns:a16="http://schemas.microsoft.com/office/drawing/2014/main" id="{A1C07AD7-1327-5F77-0B98-A8A83CC14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8100000">
                <a:off x="1040608" y="2486280"/>
                <a:ext cx="230880" cy="220117"/>
              </a:xfrm>
              <a:prstGeom prst="halfFrame">
                <a:avLst/>
              </a:prstGeom>
              <a:solidFill>
                <a:srgbClr val="A2F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34AF7C5C-BCE7-829E-1EA2-DF95C94E7D45}"/>
                </a:ext>
              </a:extLst>
            </p:cNvPr>
            <p:cNvGrpSpPr/>
            <p:nvPr/>
          </p:nvGrpSpPr>
          <p:grpSpPr>
            <a:xfrm>
              <a:off x="935436" y="4910249"/>
              <a:ext cx="2841343" cy="646331"/>
              <a:chOff x="1040608" y="2404844"/>
              <a:chExt cx="2841343" cy="646331"/>
            </a:xfrm>
          </p:grpSpPr>
          <p:sp>
            <p:nvSpPr>
              <p:cNvPr id="27" name="pole tekstowe 26">
                <a:extLst>
                  <a:ext uri="{FF2B5EF4-FFF2-40B4-BE49-F238E27FC236}">
                    <a16:creationId xmlns:a16="http://schemas.microsoft.com/office/drawing/2014/main" id="{E77A41F5-3FAB-78E9-AE08-BF548E7F1E98}"/>
                  </a:ext>
                </a:extLst>
              </p:cNvPr>
              <p:cNvSpPr txBox="1"/>
              <p:nvPr/>
            </p:nvSpPr>
            <p:spPr>
              <a:xfrm>
                <a:off x="1304434" y="2404844"/>
                <a:ext cx="2577517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Wspieranie dobrostanu i </a:t>
                </a:r>
                <a:r>
                  <a:rPr lang="pl-PL" err="1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work</a:t>
                </a:r>
                <a:r>
                  <a:rPr lang="pl-PL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-life </a:t>
                </a:r>
                <a:r>
                  <a:rPr lang="pl-PL" err="1">
                    <a:solidFill>
                      <a:srgbClr val="26509D"/>
                    </a:solidFill>
                    <a:latin typeface="Lato"/>
                    <a:ea typeface="Segoe UI Black"/>
                    <a:cs typeface="Segoe UI Light"/>
                  </a:rPr>
                  <a:t>balance</a:t>
                </a:r>
                <a:endParaRPr lang="pl-PL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endParaRPr>
              </a:p>
            </p:txBody>
          </p:sp>
          <p:sp>
            <p:nvSpPr>
              <p:cNvPr id="28" name="Połowa ramki 27">
                <a:extLst>
                  <a:ext uri="{FF2B5EF4-FFF2-40B4-BE49-F238E27FC236}">
                    <a16:creationId xmlns:a16="http://schemas.microsoft.com/office/drawing/2014/main" id="{CB8868DF-90D4-3629-50D6-FA095C48AF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8100000">
                <a:off x="1040608" y="2495460"/>
                <a:ext cx="230880" cy="220117"/>
              </a:xfrm>
              <a:prstGeom prst="halfFrame">
                <a:avLst/>
              </a:prstGeom>
              <a:solidFill>
                <a:srgbClr val="A2F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449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0046AEAC-564F-48DF-9B1F-2CACF9E3B354}"/>
              </a:ext>
            </a:extLst>
          </p:cNvPr>
          <p:cNvSpPr txBox="1"/>
          <p:nvPr/>
        </p:nvSpPr>
        <p:spPr>
          <a:xfrm>
            <a:off x="733931" y="1718428"/>
            <a:ext cx="378451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800">
                <a:solidFill>
                  <a:srgbClr val="4472C4"/>
                </a:solidFill>
                <a:latin typeface="Lato Black"/>
                <a:ea typeface="Lato Black"/>
                <a:cs typeface="Lato Black"/>
              </a:rPr>
              <a:t>Ciąg dalszy nastąpi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C692970-D9EB-4086-A411-41BF5102C030}"/>
              </a:ext>
            </a:extLst>
          </p:cNvPr>
          <p:cNvSpPr txBox="1"/>
          <p:nvPr/>
        </p:nvSpPr>
        <p:spPr>
          <a:xfrm>
            <a:off x="690649" y="4196979"/>
            <a:ext cx="38607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3200">
                <a:solidFill>
                  <a:srgbClr val="4472C4"/>
                </a:solidFill>
                <a:highlight>
                  <a:srgbClr val="A2F775"/>
                </a:highlight>
                <a:latin typeface="Lato"/>
                <a:ea typeface="Lato"/>
                <a:cs typeface="Lato"/>
              </a:rPr>
              <a:t>FITBANDA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5D75886-691D-4BDD-9354-ABFFF2612DCD}"/>
              </a:ext>
            </a:extLst>
          </p:cNvPr>
          <p:cNvGrpSpPr/>
          <p:nvPr/>
        </p:nvGrpSpPr>
        <p:grpSpPr>
          <a:xfrm>
            <a:off x="0" y="5598942"/>
            <a:ext cx="12192000" cy="1259058"/>
            <a:chOff x="0" y="5598942"/>
            <a:chExt cx="12192000" cy="1259058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0069B794-87B1-4EF8-8FE7-1E06DD84C2CB}"/>
                </a:ext>
              </a:extLst>
            </p:cNvPr>
            <p:cNvSpPr/>
            <p:nvPr/>
          </p:nvSpPr>
          <p:spPr>
            <a:xfrm>
              <a:off x="0" y="5598942"/>
              <a:ext cx="12192000" cy="1259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22D67A6C-1BD3-4A1F-B9BB-A86E187F8756}"/>
                </a:ext>
              </a:extLst>
            </p:cNvPr>
            <p:cNvSpPr txBox="1"/>
            <p:nvPr/>
          </p:nvSpPr>
          <p:spPr>
            <a:xfrm>
              <a:off x="1385476" y="6118313"/>
              <a:ext cx="72026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spc="30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-18"/>
                </a:rPr>
                <a:t>IZBA ADMINISTRACJI SKARBOWEJ W KRAKOWIE</a:t>
              </a:r>
            </a:p>
          </p:txBody>
        </p:sp>
        <p:pic>
          <p:nvPicPr>
            <p:cNvPr id="14" name="Obraz 13" descr="Logotyp Krajowej Administracji Skarbowej.">
              <a:extLst>
                <a:ext uri="{FF2B5EF4-FFF2-40B4-BE49-F238E27FC236}">
                  <a16:creationId xmlns:a16="http://schemas.microsoft.com/office/drawing/2014/main" id="{1ADD3CD1-205B-4270-AC37-FE17919EE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649" y="5959484"/>
              <a:ext cx="694827" cy="579267"/>
            </a:xfrm>
            <a:prstGeom prst="rect">
              <a:avLst/>
            </a:prstGeom>
          </p:spPr>
        </p:pic>
      </p:grpSp>
      <p:pic>
        <p:nvPicPr>
          <p:cNvPr id="2" name="Obraz 1" descr="Zdjęcie pracowników Zespołu ds. promocji zdrowia, czyli Fitbanda w Małopolskiej KAS.">
            <a:extLst>
              <a:ext uri="{FF2B5EF4-FFF2-40B4-BE49-F238E27FC236}">
                <a16:creationId xmlns:a16="http://schemas.microsoft.com/office/drawing/2014/main" id="{7D1D73BA-7BC1-4F37-B66C-B9B84E0FE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53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729" y="698069"/>
            <a:ext cx="7534271" cy="502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4E3CA88-1612-CDAD-F846-26BDF77635EC}"/>
              </a:ext>
            </a:extLst>
          </p:cNvPr>
          <p:cNvSpPr txBox="1"/>
          <p:nvPr/>
        </p:nvSpPr>
        <p:spPr>
          <a:xfrm>
            <a:off x="688027" y="3545392"/>
            <a:ext cx="337138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3600">
                <a:solidFill>
                  <a:srgbClr val="4472C4"/>
                </a:solidFill>
                <a:latin typeface="Lato"/>
                <a:ea typeface="Lato Black"/>
                <a:cs typeface="Lato Black"/>
              </a:rPr>
              <a:t>Dziękujemy!</a:t>
            </a:r>
            <a:endParaRPr lang="pl-PL" sz="1200">
              <a:latin typeface="Lato"/>
              <a:ea typeface="Lato"/>
              <a:cs typeface="La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5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11732E0-7938-47B2-84A5-DD7B20533EB9}"/>
              </a:ext>
            </a:extLst>
          </p:cNvPr>
          <p:cNvSpPr txBox="1"/>
          <p:nvPr/>
        </p:nvSpPr>
        <p:spPr>
          <a:xfrm>
            <a:off x="8600291" y="2323306"/>
            <a:ext cx="323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AKTYWNOŚĆ FIZYCZNA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3AB857C-6719-43AD-BB03-97491C56A19A}"/>
              </a:ext>
            </a:extLst>
          </p:cNvPr>
          <p:cNvSpPr txBox="1"/>
          <p:nvPr/>
        </p:nvSpPr>
        <p:spPr>
          <a:xfrm>
            <a:off x="6992433" y="650694"/>
            <a:ext cx="469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ZDROWY STYL ŻYCIA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A65E7A3-99A0-4B33-ADA9-76DCB84D4BA2}"/>
              </a:ext>
            </a:extLst>
          </p:cNvPr>
          <p:cNvSpPr txBox="1"/>
          <p:nvPr/>
        </p:nvSpPr>
        <p:spPr>
          <a:xfrm>
            <a:off x="2381303" y="1624155"/>
            <a:ext cx="238360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/>
                <a:ea typeface="Lato"/>
                <a:cs typeface="Lato"/>
              </a:rPr>
              <a:t>WORK-LIFE BALANCE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EB7CDCA-DE39-43F4-B5DE-5B63A8F0EA6D}"/>
              </a:ext>
            </a:extLst>
          </p:cNvPr>
          <p:cNvSpPr txBox="1"/>
          <p:nvPr/>
        </p:nvSpPr>
        <p:spPr>
          <a:xfrm>
            <a:off x="5001159" y="1624333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integracja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370CD67-AA1C-4F90-83CB-90F6E5F9DC3A}"/>
              </a:ext>
            </a:extLst>
          </p:cNvPr>
          <p:cNvSpPr txBox="1"/>
          <p:nvPr/>
        </p:nvSpPr>
        <p:spPr>
          <a:xfrm>
            <a:off x="-273911" y="3279683"/>
            <a:ext cx="3604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/>
                <a:ea typeface="Lato"/>
                <a:cs typeface="Lato"/>
              </a:rPr>
              <a:t>relacje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DDDA854-4C9F-4C84-98B3-AEF63063830E}"/>
              </a:ext>
            </a:extLst>
          </p:cNvPr>
          <p:cNvSpPr txBox="1"/>
          <p:nvPr/>
        </p:nvSpPr>
        <p:spPr>
          <a:xfrm>
            <a:off x="7772996" y="3957280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SPORT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9803B0B-88CD-46BA-B430-48C5A619485D}"/>
              </a:ext>
            </a:extLst>
          </p:cNvPr>
          <p:cNvSpPr txBox="1"/>
          <p:nvPr/>
        </p:nvSpPr>
        <p:spPr>
          <a:xfrm>
            <a:off x="77729" y="648396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ZDROWIE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3728453-A933-4304-8770-91239B405870}"/>
              </a:ext>
            </a:extLst>
          </p:cNvPr>
          <p:cNvSpPr txBox="1"/>
          <p:nvPr/>
        </p:nvSpPr>
        <p:spPr>
          <a:xfrm>
            <a:off x="3578397" y="4480883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wspólnota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B9242C0-AAA2-4B15-B5E1-3C8DF7DE89EA}"/>
              </a:ext>
            </a:extLst>
          </p:cNvPr>
          <p:cNvSpPr txBox="1"/>
          <p:nvPr/>
        </p:nvSpPr>
        <p:spPr>
          <a:xfrm>
            <a:off x="1030210" y="4888622"/>
            <a:ext cx="2910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ZDROWE ŻYWIENIE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89713D6-7663-46BE-B38B-2276B3CF56D5}"/>
              </a:ext>
            </a:extLst>
          </p:cNvPr>
          <p:cNvSpPr txBox="1"/>
          <p:nvPr/>
        </p:nvSpPr>
        <p:spPr>
          <a:xfrm>
            <a:off x="6996439" y="5316509"/>
            <a:ext cx="360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>
                <a:solidFill>
                  <a:srgbClr val="4472C4"/>
                </a:solidFill>
                <a:latin typeface="Lato" panose="020F0502020204030203" pitchFamily="34" charset="-18"/>
              </a:rPr>
              <a:t>PROFILAKTYKA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57F2F43-B8AA-4B0A-A803-01A49D2824B1}"/>
              </a:ext>
            </a:extLst>
          </p:cNvPr>
          <p:cNvSpPr txBox="1"/>
          <p:nvPr/>
        </p:nvSpPr>
        <p:spPr>
          <a:xfrm>
            <a:off x="3209623" y="2875002"/>
            <a:ext cx="5772754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6600" i="1" spc="300" dirty="0">
                <a:solidFill>
                  <a:srgbClr val="4472C4"/>
                </a:solidFill>
                <a:highlight>
                  <a:srgbClr val="A2F775"/>
                </a:highlight>
                <a:latin typeface="Lato Black"/>
                <a:ea typeface="Lato Black"/>
                <a:cs typeface="Lato Black"/>
              </a:rPr>
              <a:t>FITBANDA</a:t>
            </a:r>
            <a:endParaRPr lang="pl-PL" sz="6600" spc="300" dirty="0">
              <a:solidFill>
                <a:srgbClr val="4472C4"/>
              </a:solidFill>
              <a:highlight>
                <a:srgbClr val="A2F775"/>
              </a:highlight>
              <a:latin typeface="Lato Black"/>
              <a:ea typeface="Lato Black"/>
              <a:cs typeface="Lato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148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3DBE4DF-D090-4422-BB4B-1FC390A7ECCE}"/>
              </a:ext>
            </a:extLst>
          </p:cNvPr>
          <p:cNvSpPr txBox="1"/>
          <p:nvPr/>
        </p:nvSpPr>
        <p:spPr>
          <a:xfrm>
            <a:off x="1305577" y="1576842"/>
            <a:ext cx="591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>
                <a:solidFill>
                  <a:srgbClr val="4472C4"/>
                </a:solidFill>
                <a:latin typeface="Lato Black" panose="020F0A02020204030203" pitchFamily="34" charset="-18"/>
              </a:rPr>
              <a:t>Co robimy w projekcie?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17645AB-1650-7762-1495-4814A3913889}"/>
              </a:ext>
            </a:extLst>
          </p:cNvPr>
          <p:cNvGrpSpPr/>
          <p:nvPr/>
        </p:nvGrpSpPr>
        <p:grpSpPr>
          <a:xfrm>
            <a:off x="1288116" y="3132875"/>
            <a:ext cx="5139022" cy="656899"/>
            <a:chOff x="1288116" y="2865588"/>
            <a:chExt cx="5139022" cy="656899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D6DFAA8A-7E4C-4566-B6EC-E18A82285151}"/>
                </a:ext>
              </a:extLst>
            </p:cNvPr>
            <p:cNvSpPr/>
            <p:nvPr/>
          </p:nvSpPr>
          <p:spPr>
            <a:xfrm>
              <a:off x="1288116" y="2865588"/>
              <a:ext cx="656899" cy="656899"/>
            </a:xfrm>
            <a:prstGeom prst="ellips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1BE3DE00-43A5-41DC-AA6D-24F9700B9349}"/>
                </a:ext>
              </a:extLst>
            </p:cNvPr>
            <p:cNvSpPr txBox="1"/>
            <p:nvPr/>
          </p:nvSpPr>
          <p:spPr>
            <a:xfrm>
              <a:off x="2123694" y="3032397"/>
              <a:ext cx="4303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>
                  <a:solidFill>
                    <a:srgbClr val="4472C4"/>
                  </a:solidFill>
                  <a:latin typeface="Lato" panose="020F0502020204030203" pitchFamily="34" charset="-18"/>
                </a:rPr>
                <a:t>Wydarzenia</a:t>
              </a:r>
            </a:p>
          </p:txBody>
        </p:sp>
        <p:pic>
          <p:nvPicPr>
            <p:cNvPr id="3" name="Grafika 2">
              <a:extLst>
                <a:ext uri="{FF2B5EF4-FFF2-40B4-BE49-F238E27FC236}">
                  <a16:creationId xmlns:a16="http://schemas.microsoft.com/office/drawing/2014/main" id="{A466DC9D-8D4A-4CCB-9B66-9397F0B28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35241" y="2975557"/>
              <a:ext cx="400110" cy="400110"/>
            </a:xfrm>
            <a:prstGeom prst="rect">
              <a:avLst/>
            </a:prstGeom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91DFF121-6465-F8B3-0281-FF46A59E406E}"/>
              </a:ext>
            </a:extLst>
          </p:cNvPr>
          <p:cNvGrpSpPr/>
          <p:nvPr/>
        </p:nvGrpSpPr>
        <p:grpSpPr>
          <a:xfrm>
            <a:off x="6298743" y="4463546"/>
            <a:ext cx="5230094" cy="656899"/>
            <a:chOff x="6298743" y="4196259"/>
            <a:chExt cx="5230094" cy="656899"/>
          </a:xfrm>
        </p:grpSpPr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54585C4C-D287-4910-9E1D-78BF806EA0A5}"/>
                </a:ext>
              </a:extLst>
            </p:cNvPr>
            <p:cNvSpPr/>
            <p:nvPr/>
          </p:nvSpPr>
          <p:spPr>
            <a:xfrm>
              <a:off x="6298743" y="4196259"/>
              <a:ext cx="656899" cy="656899"/>
            </a:xfrm>
            <a:prstGeom prst="ellips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598C2704-4A58-465E-B4F9-D07DDE567274}"/>
                </a:ext>
              </a:extLst>
            </p:cNvPr>
            <p:cNvSpPr txBox="1"/>
            <p:nvPr/>
          </p:nvSpPr>
          <p:spPr>
            <a:xfrm>
              <a:off x="7225393" y="4324654"/>
              <a:ext cx="4303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err="1">
                  <a:solidFill>
                    <a:srgbClr val="4472C4"/>
                  </a:solidFill>
                  <a:latin typeface="Lato" panose="020F0502020204030203" pitchFamily="34" charset="-18"/>
                </a:rPr>
                <a:t>Fitbanda</a:t>
              </a:r>
              <a:r>
                <a:rPr lang="pl-PL" sz="2000">
                  <a:solidFill>
                    <a:srgbClr val="4472C4"/>
                  </a:solidFill>
                  <a:latin typeface="Lato" panose="020F0502020204030203" pitchFamily="34" charset="-18"/>
                </a:rPr>
                <a:t> na </a:t>
              </a:r>
              <a:r>
                <a:rPr lang="pl-PL" sz="2000" err="1">
                  <a:solidFill>
                    <a:srgbClr val="4472C4"/>
                  </a:solidFill>
                  <a:latin typeface="Lato" panose="020F0502020204030203" pitchFamily="34" charset="-18"/>
                </a:rPr>
                <a:t>MSTeams</a:t>
              </a:r>
              <a:endParaRPr lang="pl-PL" sz="2000">
                <a:solidFill>
                  <a:srgbClr val="4472C4"/>
                </a:solidFill>
                <a:latin typeface="Lato" panose="020F0502020204030203" pitchFamily="34" charset="-18"/>
              </a:endParaRPr>
            </a:p>
          </p:txBody>
        </p:sp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C3AB51C9-30CE-4B4D-9EAE-58F3611B8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27138" y="4350174"/>
              <a:ext cx="372639" cy="372639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A86D10-7EEA-423A-CBE4-B0219DBE3710}"/>
              </a:ext>
            </a:extLst>
          </p:cNvPr>
          <p:cNvGrpSpPr/>
          <p:nvPr/>
        </p:nvGrpSpPr>
        <p:grpSpPr>
          <a:xfrm>
            <a:off x="6298743" y="3141067"/>
            <a:ext cx="5230094" cy="656899"/>
            <a:chOff x="6298743" y="2873780"/>
            <a:chExt cx="5230094" cy="656899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AEAB274-3D1C-4EFA-8413-EB27D60E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98743" y="2873780"/>
              <a:ext cx="656899" cy="656899"/>
            </a:xfrm>
            <a:prstGeom prst="ellips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4044FB16-99CE-4B3D-9C26-6CC44D426591}"/>
                </a:ext>
              </a:extLst>
            </p:cNvPr>
            <p:cNvSpPr txBox="1"/>
            <p:nvPr/>
          </p:nvSpPr>
          <p:spPr>
            <a:xfrm>
              <a:off x="7225393" y="3028890"/>
              <a:ext cx="4303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err="1">
                  <a:solidFill>
                    <a:srgbClr val="4472C4"/>
                  </a:solidFill>
                  <a:latin typeface="Lato" panose="020F0502020204030203" pitchFamily="34" charset="-18"/>
                </a:rPr>
                <a:t>CzytniKAS</a:t>
              </a:r>
              <a:endParaRPr lang="pl-PL" sz="2000">
                <a:solidFill>
                  <a:srgbClr val="4472C4"/>
                </a:solidFill>
                <a:latin typeface="Lato" panose="020F0502020204030203" pitchFamily="34" charset="-18"/>
              </a:endParaRPr>
            </a:p>
          </p:txBody>
        </p:sp>
        <p:pic>
          <p:nvPicPr>
            <p:cNvPr id="21" name="Grafika 20" descr="Szkło powiększające z wypełnieniem pełnym">
              <a:extLst>
                <a:ext uri="{FF2B5EF4-FFF2-40B4-BE49-F238E27FC236}">
                  <a16:creationId xmlns:a16="http://schemas.microsoft.com/office/drawing/2014/main" id="{6E499508-072A-47B6-B2FE-9399CD11B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44599" y="3017772"/>
              <a:ext cx="368914" cy="368914"/>
            </a:xfrm>
            <a:prstGeom prst="rect">
              <a:avLst/>
            </a:prstGeom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BD2C4D76-266E-23CD-5534-1D1F29EC2B33}"/>
              </a:ext>
            </a:extLst>
          </p:cNvPr>
          <p:cNvGrpSpPr/>
          <p:nvPr/>
        </p:nvGrpSpPr>
        <p:grpSpPr>
          <a:xfrm>
            <a:off x="1288115" y="4463546"/>
            <a:ext cx="5139023" cy="656899"/>
            <a:chOff x="1288115" y="4196259"/>
            <a:chExt cx="5139023" cy="656899"/>
          </a:xfrm>
        </p:grpSpPr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69DBBF21-99C3-42AC-920A-D3F30CCFD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288115" y="4196259"/>
              <a:ext cx="656899" cy="656899"/>
            </a:xfrm>
            <a:prstGeom prst="ellips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69F0AF3B-277C-4436-899B-5F8F3EB35826}"/>
                </a:ext>
              </a:extLst>
            </p:cNvPr>
            <p:cNvSpPr txBox="1"/>
            <p:nvPr/>
          </p:nvSpPr>
          <p:spPr>
            <a:xfrm>
              <a:off x="2123694" y="4330520"/>
              <a:ext cx="4303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>
                  <a:solidFill>
                    <a:srgbClr val="4472C4"/>
                  </a:solidFill>
                  <a:latin typeface="Lato" panose="020F0502020204030203" pitchFamily="34" charset="-18"/>
                </a:rPr>
                <a:t>Szybka seria</a:t>
              </a:r>
            </a:p>
          </p:txBody>
        </p:sp>
        <p:pic>
          <p:nvPicPr>
            <p:cNvPr id="23" name="Grafika 22" descr="Gwiazdy z wypełnieniem pełnym">
              <a:extLst>
                <a:ext uri="{FF2B5EF4-FFF2-40B4-BE49-F238E27FC236}">
                  <a16:creationId xmlns:a16="http://schemas.microsoft.com/office/drawing/2014/main" id="{CCEE40C6-D33B-44A5-9E10-5DF49AB74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5241" y="4314798"/>
              <a:ext cx="400110" cy="400110"/>
            </a:xfrm>
            <a:prstGeom prst="rect">
              <a:avLst/>
            </a:prstGeom>
          </p:spPr>
        </p:pic>
      </p:grpSp>
      <p:pic>
        <p:nvPicPr>
          <p:cNvPr id="22" name="Obraz 21">
            <a:extLst>
              <a:ext uri="{FF2B5EF4-FFF2-40B4-BE49-F238E27FC236}">
                <a16:creationId xmlns:a16="http://schemas.microsoft.com/office/drawing/2014/main" id="{4F776850-7EA8-4605-885C-A809E93D1F1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48" y="2256081"/>
            <a:ext cx="2457449" cy="2457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1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4F776850-7EA8-4605-885C-A809E93D1F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48" y="2256081"/>
            <a:ext cx="2457449" cy="245744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F9C9C12-155A-4E93-8DB6-9FBB52266BAF}"/>
              </a:ext>
            </a:extLst>
          </p:cNvPr>
          <p:cNvSpPr txBox="1"/>
          <p:nvPr/>
        </p:nvSpPr>
        <p:spPr>
          <a:xfrm>
            <a:off x="1005787" y="883208"/>
            <a:ext cx="2282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  <a:t>Wycieczki rowerowe</a:t>
            </a:r>
          </a:p>
        </p:txBody>
      </p:sp>
      <p:pic>
        <p:nvPicPr>
          <p:cNvPr id="25" name="Picture 2" descr="Zdjęcie z wycieczki rowerowej. Zdjęcie grupowe. 8 rowerzystów z rowerami. ">
            <a:extLst>
              <a:ext uri="{FF2B5EF4-FFF2-40B4-BE49-F238E27FC236}">
                <a16:creationId xmlns:a16="http://schemas.microsoft.com/office/drawing/2014/main" id="{EFA07316-BAF3-4654-B359-93EF0D1D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29" y="0"/>
            <a:ext cx="4427961" cy="332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az 25" descr="Zdjęcie z wycieczki rowerowej po lesie. 5 rowerzystów jedzie przez pola. ">
            <a:extLst>
              <a:ext uri="{FF2B5EF4-FFF2-40B4-BE49-F238E27FC236}">
                <a16:creationId xmlns:a16="http://schemas.microsoft.com/office/drawing/2014/main" id="{CE7E0654-8B23-438D-8C4E-9F5CD9584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29" y="3537031"/>
            <a:ext cx="4427961" cy="332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Obraz 26" descr="Zdjęcie z wycieczki rowerowej po lesie. 3 rowerzystów. ">
            <a:extLst>
              <a:ext uri="{FF2B5EF4-FFF2-40B4-BE49-F238E27FC236}">
                <a16:creationId xmlns:a16="http://schemas.microsoft.com/office/drawing/2014/main" id="{A97E16D9-D6B3-43E9-A625-64BD1B9F7A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83" y="2654852"/>
            <a:ext cx="3152361" cy="420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66E4C7BD-FFC4-4518-85EF-7C578FB3D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787" y="5466053"/>
            <a:ext cx="914400" cy="91440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7122CA2B-8DC2-44D3-B76C-9DF5EC345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42" y="5643448"/>
            <a:ext cx="559610" cy="55961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E9CEACE-0962-475D-AE23-3ACA72F4633B}"/>
              </a:ext>
            </a:extLst>
          </p:cNvPr>
          <p:cNvGrpSpPr/>
          <p:nvPr/>
        </p:nvGrpSpPr>
        <p:grpSpPr>
          <a:xfrm>
            <a:off x="352509" y="2550708"/>
            <a:ext cx="2769077" cy="2246769"/>
            <a:chOff x="788026" y="2550708"/>
            <a:chExt cx="2769077" cy="2246769"/>
          </a:xfrm>
        </p:grpSpPr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CBC2BBDB-8362-4632-B2B7-8D3467B360F9}"/>
                </a:ext>
              </a:extLst>
            </p:cNvPr>
            <p:cNvSpPr txBox="1"/>
            <p:nvPr/>
          </p:nvSpPr>
          <p:spPr>
            <a:xfrm>
              <a:off x="788026" y="2550708"/>
              <a:ext cx="253712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Wspólnie odwiedziliśmy Niepołomice, Oświęcim, Tyniec</a:t>
              </a:r>
              <a:b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i wiele innych pięknych miejsc</a:t>
              </a:r>
              <a:b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w Małopolsce</a:t>
              </a:r>
            </a:p>
          </p:txBody>
        </p:sp>
        <p:sp>
          <p:nvSpPr>
            <p:cNvPr id="41" name="Połowa ramki 40">
              <a:extLst>
                <a:ext uri="{FF2B5EF4-FFF2-40B4-BE49-F238E27FC236}">
                  <a16:creationId xmlns:a16="http://schemas.microsoft.com/office/drawing/2014/main" id="{D437BE80-D39E-47AC-B22E-B52F3F7E6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7986155">
              <a:off x="3331605" y="2704284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0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4F776850-7EA8-4605-885C-A809E93D1F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48" y="2256081"/>
            <a:ext cx="2457449" cy="245744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F9C9C12-155A-4E93-8DB6-9FBB52266BAF}"/>
              </a:ext>
            </a:extLst>
          </p:cNvPr>
          <p:cNvSpPr txBox="1"/>
          <p:nvPr/>
        </p:nvSpPr>
        <p:spPr>
          <a:xfrm>
            <a:off x="963453" y="883208"/>
            <a:ext cx="2282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  <a:t>Wycieczki górskie</a:t>
            </a:r>
          </a:p>
        </p:txBody>
      </p:sp>
      <p:grpSp>
        <p:nvGrpSpPr>
          <p:cNvPr id="7" name="Grupa 6" descr="3 panoramy gór, na jednym ze zdjęć dwójka ludzi patrzy na góry.">
            <a:extLst>
              <a:ext uri="{FF2B5EF4-FFF2-40B4-BE49-F238E27FC236}">
                <a16:creationId xmlns:a16="http://schemas.microsoft.com/office/drawing/2014/main" id="{84F8A6DC-739E-477A-AF71-A85FB8543080}"/>
              </a:ext>
            </a:extLst>
          </p:cNvPr>
          <p:cNvGrpSpPr/>
          <p:nvPr/>
        </p:nvGrpSpPr>
        <p:grpSpPr>
          <a:xfrm>
            <a:off x="4479644" y="3369030"/>
            <a:ext cx="7319667" cy="3225120"/>
            <a:chOff x="3818480" y="2917466"/>
            <a:chExt cx="7464364" cy="3288875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22B62B21-E2F3-4876-A124-604C9FAD3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480" y="4604445"/>
              <a:ext cx="2403061" cy="1601896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E31B3CA9-A97C-4902-9E02-7EBAA827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531" y="2917466"/>
              <a:ext cx="4933313" cy="3288875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2C8548BF-A27D-4420-83C3-54C41B56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480" y="2917466"/>
              <a:ext cx="2403061" cy="1546307"/>
            </a:xfrm>
            <a:prstGeom prst="rect">
              <a:avLst/>
            </a:prstGeom>
          </p:spPr>
        </p:pic>
      </p:grpSp>
      <p:pic>
        <p:nvPicPr>
          <p:cNvPr id="11" name="Obraz 10" descr="Zimowa wycieczka po górach. Zbliżenie na ludzi.">
            <a:extLst>
              <a:ext uri="{FF2B5EF4-FFF2-40B4-BE49-F238E27FC236}">
                <a16:creationId xmlns:a16="http://schemas.microsoft.com/office/drawing/2014/main" id="{5D03B69F-76F7-4309-AE3D-AF14D3AF89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44" y="5965"/>
            <a:ext cx="4837681" cy="3225120"/>
          </a:xfrm>
          <a:prstGeom prst="rect">
            <a:avLst/>
          </a:prstGeom>
        </p:spPr>
      </p:pic>
      <p:pic>
        <p:nvPicPr>
          <p:cNvPr id="12" name="Obraz 11" descr="Zimowa wycieczka po górach. Krajobraz, w tle ludzie.">
            <a:extLst>
              <a:ext uri="{FF2B5EF4-FFF2-40B4-BE49-F238E27FC236}">
                <a16:creationId xmlns:a16="http://schemas.microsoft.com/office/drawing/2014/main" id="{541C5982-CDD1-4E84-B342-0A3AC7CF707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50" y="4388822"/>
            <a:ext cx="3307992" cy="2205328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B4F301C0-AD85-4F78-B445-C616471B0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21174" y="31832"/>
            <a:ext cx="914400" cy="9144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FC7C395-F823-4068-BC12-9EACE72C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29" y="209227"/>
            <a:ext cx="559610" cy="55961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B2FAAA12-1834-49DD-B628-0065487C86A9}"/>
              </a:ext>
            </a:extLst>
          </p:cNvPr>
          <p:cNvGrpSpPr/>
          <p:nvPr/>
        </p:nvGrpSpPr>
        <p:grpSpPr>
          <a:xfrm>
            <a:off x="1031950" y="2767280"/>
            <a:ext cx="3176693" cy="1323439"/>
            <a:chOff x="1031950" y="2767280"/>
            <a:chExt cx="3176693" cy="1323439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C50E4D0D-1E55-488B-B393-7C4C85EC8A6F}"/>
                </a:ext>
              </a:extLst>
            </p:cNvPr>
            <p:cNvSpPr txBox="1"/>
            <p:nvPr/>
          </p:nvSpPr>
          <p:spPr>
            <a:xfrm>
              <a:off x="1031950" y="2767280"/>
              <a:ext cx="30035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Jesienią, zimą czy wiosną – to bez znaczenia. Odwiedziliśmy Beskidy, Gorce i Babią Górę</a:t>
              </a:r>
            </a:p>
          </p:txBody>
        </p:sp>
        <p:sp>
          <p:nvSpPr>
            <p:cNvPr id="16" name="Połowa ramki 15">
              <a:extLst>
                <a:ext uri="{FF2B5EF4-FFF2-40B4-BE49-F238E27FC236}">
                  <a16:creationId xmlns:a16="http://schemas.microsoft.com/office/drawing/2014/main" id="{24F1D335-C67B-4D77-8C52-2F2620677EEB}"/>
                </a:ext>
              </a:extLst>
            </p:cNvPr>
            <p:cNvSpPr/>
            <p:nvPr/>
          </p:nvSpPr>
          <p:spPr>
            <a:xfrm rot="7956104">
              <a:off x="3983145" y="3735128"/>
              <a:ext cx="230880" cy="220117"/>
            </a:xfrm>
            <a:prstGeom prst="halfFrame">
              <a:avLst>
                <a:gd name="adj1" fmla="val 68221"/>
                <a:gd name="adj2" fmla="val 33333"/>
              </a:avLst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468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4F776850-7EA8-4605-885C-A809E93D1F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48" y="2256081"/>
            <a:ext cx="2457449" cy="245744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F9C9C12-155A-4E93-8DB6-9FBB52266BAF}"/>
              </a:ext>
            </a:extLst>
          </p:cNvPr>
          <p:cNvSpPr txBox="1"/>
          <p:nvPr/>
        </p:nvSpPr>
        <p:spPr>
          <a:xfrm>
            <a:off x="963453" y="883208"/>
            <a:ext cx="228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  <a:t>Spacery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B4F301C0-AD85-4F78-B445-C616471B0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453" y="5885068"/>
            <a:ext cx="914400" cy="9144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FC7C395-F823-4068-BC12-9EACE72C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08" y="6062463"/>
            <a:ext cx="559610" cy="559610"/>
          </a:xfrm>
          <a:prstGeom prst="rect">
            <a:avLst/>
          </a:prstGeom>
        </p:spPr>
      </p:pic>
      <p:pic>
        <p:nvPicPr>
          <p:cNvPr id="15" name="Obraz 14" descr="Wycieczka. Ludzie nad strumykiem.">
            <a:extLst>
              <a:ext uri="{FF2B5EF4-FFF2-40B4-BE49-F238E27FC236}">
                <a16:creationId xmlns:a16="http://schemas.microsoft.com/office/drawing/2014/main" id="{4C6DB6CD-EF23-4D29-950A-1627C7FC99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17970"/>
          <a:stretch/>
        </p:blipFill>
        <p:spPr>
          <a:xfrm>
            <a:off x="4480133" y="3542165"/>
            <a:ext cx="3740929" cy="2973016"/>
          </a:xfrm>
          <a:prstGeom prst="rect">
            <a:avLst/>
          </a:prstGeom>
        </p:spPr>
      </p:pic>
      <p:pic>
        <p:nvPicPr>
          <p:cNvPr id="16" name="Obraz 15" descr="Wycieczka. Ludzie w lesie.">
            <a:extLst>
              <a:ext uri="{FF2B5EF4-FFF2-40B4-BE49-F238E27FC236}">
                <a16:creationId xmlns:a16="http://schemas.microsoft.com/office/drawing/2014/main" id="{6648E777-72D7-4D4B-8F11-C94EA2AD4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01" y="0"/>
            <a:ext cx="3666475" cy="6515181"/>
          </a:xfrm>
          <a:prstGeom prst="rect">
            <a:avLst/>
          </a:prstGeom>
        </p:spPr>
      </p:pic>
      <p:pic>
        <p:nvPicPr>
          <p:cNvPr id="17" name="Obraz 16" descr="Biegające psy na zielonym terenie.">
            <a:extLst>
              <a:ext uri="{FF2B5EF4-FFF2-40B4-BE49-F238E27FC236}">
                <a16:creationId xmlns:a16="http://schemas.microsoft.com/office/drawing/2014/main" id="{59AD78B7-777E-4449-B997-FF6A037A114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48" y="776316"/>
            <a:ext cx="3973014" cy="2648325"/>
          </a:xfrm>
          <a:prstGeom prst="rect">
            <a:avLst/>
          </a:prstGeom>
        </p:spPr>
      </p:pic>
      <p:pic>
        <p:nvPicPr>
          <p:cNvPr id="18" name="Obraz 17" descr="Wycieczka. Ludzie pod skałami.">
            <a:extLst>
              <a:ext uri="{FF2B5EF4-FFF2-40B4-BE49-F238E27FC236}">
                <a16:creationId xmlns:a16="http://schemas.microsoft.com/office/drawing/2014/main" id="{60438100-F371-4555-9A46-8A682BA414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40" y="3537113"/>
            <a:ext cx="2852065" cy="2139049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4F4DBF2C-585F-4084-B5B6-728FAFA6F341}"/>
              </a:ext>
            </a:extLst>
          </p:cNvPr>
          <p:cNvGrpSpPr/>
          <p:nvPr/>
        </p:nvGrpSpPr>
        <p:grpSpPr>
          <a:xfrm>
            <a:off x="1306404" y="1712747"/>
            <a:ext cx="2671624" cy="1631216"/>
            <a:chOff x="1306404" y="1712747"/>
            <a:chExt cx="2671624" cy="1631216"/>
          </a:xfrm>
        </p:grpSpPr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AA15D1BF-CCE2-470D-8DE3-7DCBF897BD8B}"/>
                </a:ext>
              </a:extLst>
            </p:cNvPr>
            <p:cNvSpPr txBox="1"/>
            <p:nvPr/>
          </p:nvSpPr>
          <p:spPr>
            <a:xfrm>
              <a:off x="1306404" y="1712747"/>
              <a:ext cx="253712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W grudniu zorganizowaliśmy mikołajkowy spacer z psami, a wiosną spacer zielarski</a:t>
              </a:r>
            </a:p>
          </p:txBody>
        </p:sp>
        <p:sp>
          <p:nvSpPr>
            <p:cNvPr id="20" name="Połowa ramki 19">
              <a:extLst>
                <a:ext uri="{FF2B5EF4-FFF2-40B4-BE49-F238E27FC236}">
                  <a16:creationId xmlns:a16="http://schemas.microsoft.com/office/drawing/2014/main" id="{8DCBADCC-AB65-47C0-8974-E4DBC16B7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7986155">
              <a:off x="3752530" y="1830929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91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4F776850-7EA8-4605-885C-A809E93D1F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148" y="2256081"/>
            <a:ext cx="2457449" cy="245744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F9C9C12-155A-4E93-8DB6-9FBB52266BAF}"/>
              </a:ext>
            </a:extLst>
          </p:cNvPr>
          <p:cNvSpPr txBox="1"/>
          <p:nvPr/>
        </p:nvSpPr>
        <p:spPr>
          <a:xfrm>
            <a:off x="963453" y="883208"/>
            <a:ext cx="228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  <a:t>Tydzień dobrostanu</a:t>
            </a:r>
            <a:b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</a:br>
            <a:r>
              <a:rPr lang="pl-PL" sz="2800">
                <a:solidFill>
                  <a:srgbClr val="4472C4"/>
                </a:solidFill>
                <a:latin typeface="Lato Black" panose="020F0A02020204030203" pitchFamily="34" charset="-18"/>
              </a:rPr>
              <a:t>i uważności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B4F301C0-AD85-4F78-B445-C616471B0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453" y="5885068"/>
            <a:ext cx="914400" cy="9144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FC7C395-F823-4068-BC12-9EACE72C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08" y="6062463"/>
            <a:ext cx="559610" cy="55961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E3BA263B-794C-4A5B-9D76-C5FACD9F32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63453" y="2650806"/>
            <a:ext cx="2551315" cy="1938992"/>
            <a:chOff x="963453" y="2650806"/>
            <a:chExt cx="2551315" cy="1938992"/>
          </a:xfrm>
        </p:grpSpPr>
        <p:sp>
          <p:nvSpPr>
            <p:cNvPr id="20" name="Połowa ramki 19">
              <a:extLst>
                <a:ext uri="{FF2B5EF4-FFF2-40B4-BE49-F238E27FC236}">
                  <a16:creationId xmlns:a16="http://schemas.microsoft.com/office/drawing/2014/main" id="{8DCBADCC-AB65-47C0-8974-E4DBC16B7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7986155">
              <a:off x="3289270" y="4214183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CC9C761E-DAA9-4A13-BEC7-5B94786FB2B9}"/>
                </a:ext>
              </a:extLst>
            </p:cNvPr>
            <p:cNvSpPr txBox="1"/>
            <p:nvPr/>
          </p:nvSpPr>
          <p:spPr>
            <a:xfrm>
              <a:off x="963453" y="2650806"/>
              <a:ext cx="24364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Akcje edukacyjne </a:t>
              </a:r>
            </a:p>
            <a:p>
              <a:r>
                <a:rPr lang="pl-PL" sz="2000" dirty="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w ciekawym wydaniu – podcast, artykuły, poradnik zdrowego snu</a:t>
              </a:r>
            </a:p>
            <a:p>
              <a:r>
                <a:rPr lang="pl-PL" sz="2000" dirty="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i trening uważności</a:t>
              </a:r>
            </a:p>
          </p:txBody>
        </p:sp>
      </p:grpSp>
      <p:pic>
        <p:nvPicPr>
          <p:cNvPr id="5" name="Obraz 4" descr="Ekran, na którym widać informację o nagraniu audio, rozmowie z psychologiem, pt. Emocjonalny kompas. Jako zachować równowagę w świecie pełnym bodźców.">
            <a:extLst>
              <a:ext uri="{FF2B5EF4-FFF2-40B4-BE49-F238E27FC236}">
                <a16:creationId xmlns:a16="http://schemas.microsoft.com/office/drawing/2014/main" id="{3264322E-71E3-4850-BB7D-D040FBCF0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903" y="0"/>
            <a:ext cx="659214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8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5EF384-7A83-4209-B57F-EF9A11FE2C2A}"/>
              </a:ext>
            </a:extLst>
          </p:cNvPr>
          <p:cNvSpPr txBox="1"/>
          <p:nvPr/>
        </p:nvSpPr>
        <p:spPr>
          <a:xfrm>
            <a:off x="709227" y="832106"/>
            <a:ext cx="595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err="1">
                <a:solidFill>
                  <a:srgbClr val="4472C4"/>
                </a:solidFill>
                <a:latin typeface="Lato Black" panose="020F0A02020204030203" pitchFamily="34" charset="-18"/>
              </a:rPr>
              <a:t>CzytniKAS</a:t>
            </a:r>
            <a:endParaRPr lang="pl-PL" sz="4000">
              <a:solidFill>
                <a:srgbClr val="4472C4"/>
              </a:solidFill>
              <a:latin typeface="Lato Black" panose="020F0A02020204030203" pitchFamily="34" charset="-18"/>
            </a:endParaRPr>
          </a:p>
        </p:txBody>
      </p:sp>
      <p:pic>
        <p:nvPicPr>
          <p:cNvPr id="14" name="Obraz 13" descr="Logo CzytniKAS, czyli dyskusyjnego klubu książki. Informacja o godzinach otwarcia. ">
            <a:extLst>
              <a:ext uri="{FF2B5EF4-FFF2-40B4-BE49-F238E27FC236}">
                <a16:creationId xmlns:a16="http://schemas.microsoft.com/office/drawing/2014/main" id="{2B570020-53DE-493F-B5ED-F6FDDBA0C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4" y="496198"/>
            <a:ext cx="6642099" cy="387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EE32F8E9-9B0F-4E0B-B12F-A81621096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774" y="5466053"/>
            <a:ext cx="914400" cy="914400"/>
          </a:xfrm>
          <a:prstGeom prst="rect">
            <a:avLst/>
          </a:prstGeom>
        </p:spPr>
      </p:pic>
      <p:sp>
        <p:nvSpPr>
          <p:cNvPr id="2" name="AutoShape 2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 descr="Logo CzytniKAS, czyli dyskusyjnego klubu książki. 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293" y="496198"/>
            <a:ext cx="1525733" cy="586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Zdjęcie z góry - widać ręce, które trzymają książki. 7 takich samych egzemplarzy.">
            <a:extLst>
              <a:ext uri="{FF2B5EF4-FFF2-40B4-BE49-F238E27FC236}">
                <a16:creationId xmlns:a16="http://schemas.microsoft.com/office/drawing/2014/main" id="{66E6681E-8F1E-4AA3-B00E-32A8653D6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4030" y="3576951"/>
            <a:ext cx="2630102" cy="350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911F15D-3E87-4E4C-86BD-E02B9616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9" y="5643448"/>
            <a:ext cx="559610" cy="55961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8C80A0CA-85DA-4912-B978-18735DFCBB8F}"/>
              </a:ext>
            </a:extLst>
          </p:cNvPr>
          <p:cNvGrpSpPr/>
          <p:nvPr/>
        </p:nvGrpSpPr>
        <p:grpSpPr>
          <a:xfrm>
            <a:off x="797774" y="1771756"/>
            <a:ext cx="2769077" cy="1631216"/>
            <a:chOff x="797774" y="1771756"/>
            <a:chExt cx="2769077" cy="1631216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F7C1EE5A-E4AF-4531-891D-90B65B59DF15}"/>
                </a:ext>
              </a:extLst>
            </p:cNvPr>
            <p:cNvSpPr txBox="1"/>
            <p:nvPr/>
          </p:nvSpPr>
          <p:spPr>
            <a:xfrm>
              <a:off x="797774" y="1771756"/>
              <a:ext cx="2537125" cy="16312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Przestrzeń do rozmowy o książkach</a:t>
              </a:r>
              <a:endParaRPr lang="pl-PL"/>
            </a:p>
            <a:p>
              <a:pPr algn="r"/>
              <a:r>
                <a:rPr lang="pl-PL" sz="2000">
                  <a:solidFill>
                    <a:srgbClr val="26509D"/>
                  </a:solidFill>
                  <a:latin typeface="Lato"/>
                  <a:ea typeface="Segoe UI Black"/>
                  <a:cs typeface="Segoe UI Light"/>
                </a:rPr>
                <a:t>i wymiany doświadczeń</a:t>
              </a:r>
              <a:endParaRPr lang="pl-PL"/>
            </a:p>
          </p:txBody>
        </p:sp>
        <p:sp>
          <p:nvSpPr>
            <p:cNvPr id="19" name="Połowa ramki 18">
              <a:extLst>
                <a:ext uri="{FF2B5EF4-FFF2-40B4-BE49-F238E27FC236}">
                  <a16:creationId xmlns:a16="http://schemas.microsoft.com/office/drawing/2014/main" id="{44371894-D522-4962-B5C3-062DA1663EE8}"/>
                </a:ext>
              </a:extLst>
            </p:cNvPr>
            <p:cNvSpPr/>
            <p:nvPr/>
          </p:nvSpPr>
          <p:spPr>
            <a:xfrm rot="7986155">
              <a:off x="3341353" y="1925332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pic>
        <p:nvPicPr>
          <p:cNvPr id="4" name="Obraz 3" descr="Otwarta książka w ręce.">
            <a:extLst>
              <a:ext uri="{FF2B5EF4-FFF2-40B4-BE49-F238E27FC236}">
                <a16:creationId xmlns:a16="http://schemas.microsoft.com/office/drawing/2014/main" id="{92900FC2-1572-45DE-A313-1D2792976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39" y="4161496"/>
            <a:ext cx="1753027" cy="233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7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5EF384-7A83-4209-B57F-EF9A11FE2C2A}"/>
              </a:ext>
            </a:extLst>
          </p:cNvPr>
          <p:cNvSpPr txBox="1"/>
          <p:nvPr/>
        </p:nvSpPr>
        <p:spPr>
          <a:xfrm>
            <a:off x="709228" y="832106"/>
            <a:ext cx="366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>
                <a:solidFill>
                  <a:srgbClr val="4472C4"/>
                </a:solidFill>
                <a:latin typeface="Lato Black" panose="020F0A02020204030203" pitchFamily="34" charset="-18"/>
              </a:rPr>
              <a:t>Szybka seria – czytaj o zdrowiu</a:t>
            </a: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EE32F8E9-9B0F-4E0B-B12F-A81621096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774" y="5466053"/>
            <a:ext cx="914400" cy="914400"/>
          </a:xfrm>
          <a:prstGeom prst="rect">
            <a:avLst/>
          </a:prstGeom>
        </p:spPr>
      </p:pic>
      <p:sp>
        <p:nvSpPr>
          <p:cNvPr id="2" name="AutoShape 2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data:image/png;base64,iVBORw0KGgoAAAANSUhEUgAAAk8AAAk7CAYAAAD3cytDAAABomlUWHRYTUw6Y29tLmFkb2JlLnhtcAAAAAAAPD94cGFja2V0IGJlZ2luPSLvu78iIGlkPSJXNU0wTXBDZWhpSHpyZVN6TlRjemtjOWQiPz4KPHg6eG1wbWV0YSB4bWxuczp4PSJhZG9iZTpuczptZXRhLyIgeDp4bXB0az0iQWRvYmUgWE1QIENvcmUgOS4xLWMwMDIgNzkuYTZhNjM5NiwgMjAyNC8wMy8xMi0wNzo0ODoyMyAgICAgICAgIj4KIDxyZGY6UkRGIHhtbG5zOnJkZj0iaHR0cDovL3d3dy53My5vcmcvMTk5OS8wMi8yMi1yZGYtc3ludGF4LW5zIyI+CiAgPHJkZjpEZXNjcmlwdGlvbiByZGY6YWJvdXQ9IiIKICAgIHhtbG5zOnhtcD0iaHR0cDovL25zLmFkb2JlLmNvbS94YXAvMS4wLyIKICAgeG1wOkNyZWF0b3JUb29sPSJBZG9iZSBFeHByZXNzIDEuMC4wIi8+CiA8L3JkZjpSREY+CjwveDp4bXBtZXRhPgo8P3hwYWNrZXQgZW5kPSJyIj8+a1HVagAAAAFzUkdCAK7OHOkAACAASURBVHhe7J0FmBRX1v5Py7gxwAzDMLi7OwSChhAsQAgQEpIQ2fgmK9msfl92s5rduGxChBDc3d2dAQZ3dx1grOv/f8/QfARax2h57z48yYbqqnt/Vd331JH3mHasmmJITo5ERkUKBwmQAAmQAAmQAAmQgHMC1pAIMW1bPsEwGTaJio4hKxIgARIgARIgARIgARcEzJYwMW1fPs4wcmwSHRtHWCRAAiRAAiRAAiRAAi4ImCyhYkpdMtaw5WRLXHxxwiIBEiABEiABEiABEnBBwBCrmFIXjzFsOTkSV5zGE58WEiABEiABEiABEnBFwDDBeFoy1hCbTWKKFSMtEiABEiABEiABEiABl2E75DwtG2eYRCSSCeN8WEiABEiABEiABEjAJQGzNVxM25aNM8w0nviokAAJkAAJkAAJkIBbArnG09Jcz1NUDKUK3BLjASRAAiRAAiRAAkFNwALjKXUJjCdDomNjgxoGF08CJEACJEACJEAC7gio8QTPkxgi0bH0PLkDxr8nARIgARIgARIIbgJqPO1YMckQw2B7luB+Frh6EiABEiABEiABDwio8bRz5RTDBuMpMtyDj/AQEiABEiABEiABEgheAiZzKIynyYZhiETQeAreJ4ErJwESIAESIAES8IiAimSmIWwnMJ4iPPoQDyIBEiABEiABEiCBYCWgve22L51gmC1mGk/B+hRw3SRAAiRAAiRAAh4T0JynpVO+NsJCrVIqqZTHH+SBJEACJEACJEACJBCMBKyhkWKaO/ZTw2I2S+XKFYKRAddMAiRAAiRAAiRAAh4TUONp5YxvDTFyJLlMGY8/yANJgARIgARIgARIIBgJqPGE3nZGdrbEFIsPRgZcMwmQAAmQAAmQAAl4TECNp7QVEw1bdpZExcZ5/EEeSAIkQAIkQAIkQALBSMBsjcg1nnKysiQ6jsZTMD4EXDMJkAAJkAAJkIDnBMyottu+fLyG7aLjinn+SR5JAiRAAiRAAiRAAkFIQI0nNAbWnKd45jwF4TPAJZMACZAACZAACXhBwBoSKabNC0cZJjEkLr64Fx/loSRAAiRAAiRAAiQQfASsIRFiSl082jCLSBTDdsH3BHDFJEACJEACJEACXhFQ42n70rGGGDaJimXOk1f0eDAJkAAJkAAJkEDQEbjteULYLjqOOU9B9wRwwSRAAiRAAiRAAl4RsFjCxbRpwUjDbBKJiy/h1Yd5MAmQAAmQAAmQAAkEGwH1PG2af8t4Kk7jKdgeAK6XBEiABEiABEjAOwJqPG1Z+KNhMZkkmu1ZvKPHo0mABEiABEiABIKOgDU0IlfnCdV2kTExQQeACyYBEiABEiABEiABbwio52nH8omG2WSS8MgIbz7LY0mABEiABEiABEgg6AiYLWFi2r5svGEymSQyKiroAHDBJEACJEACJEACJOANAROMp80LRhlWi0Wi42K9+SyPJQESIAESIAESIIGgI6Cep8UTvzTCw0MlqXRS0AHggkmABEiABEiABEjAGwJm6DzNHvWxYQ21SpVKFbz5LI8lARIgARIgARIggaAjYJhCxLRs6nDDGmKR0kmlgg4AF0wCJEACJEACJEACXhEwh4kpdek4wyQmiY6J9uqzPJgESIAESIAESIAEgo2ANTRKTFuXjDPMZpNER9N4CrYHgOslARIgARIgARLwjoA1NBKep/GG2WyWqKhI7z7No0mABEiABEiABEggyAhYIJK5fcVkFcmMiAgLsuVzuSRAAiRAAiRAAiTgHQGLNUJMu1ZPMwwRCQ8L8e7TPJoESIAESIAESIAEgoyAxRouprSVUwybzZCoqPAgWz6XSwIkQAIkQAIkQALeEbiV8zRRjae4OLZn8Q4fjyYBEiABEiABEgg2AtoYeMtiVNtZJCaGCePB9gBwvSRAAiRAAiRAAt4RUOMpdekEw2K1SiQTxr2jx6NJgARIgARIgASCjoCG7VBtZ7VaJCyUCeNB9wRwwSRAAiRAAiRAAl4RUOMJCeOotqPnySt2PJgESIAESIAESCAICVhDIsW085ZUQQSlCoLwEeCSSYAESIAESIAEvCGgOU+7Vk83TGazhIaYvfksjyUBEiABEiABEiCBoCNghs7T7jUz1HgKsZqCDgAXTAIkQAIkQAIkQALeEDDMoTCephs2AwrjVm8+y2NJgARIgARIgARIIOgIGCarmHatmmrYDPS2Y7Vd0D0BXDAJkAAJkAAJkIBXBAyxiil18QTDbDFJVDRFMr2ix4NJgARIgARIgASCjwA8TwsnfWVYrVYpl5IUfAC4YhIgARIgARIgARLwgoAJxtPyad8YZotZkkuX8uKjPJQESIAESIAESIAEgo+A2RIqpq2LxhpiEomNiw0+AlwxCZAACZAACZAACXhBwGINFdO2peMNiBRExUR78VEeSgIkQAIkQAIkQALBR8BiDRNT6pJxhtlslqjoqOAjwBWTAAmQAAmQAAmQgBcErDCetiwea1gtFhpPXoDjoSRAAiRAAiRAAsFJQMN2W5eMU+MpMopSBcH5GHDVJEACJEACJEACnhIwmUPEtH3ZeMNkMklkFMN2noLjcSRAAiRAAiRAAsFJQI2ntBUTDSw/IpKep+B8DLhqEiABEiABEiABTwlowviO5ai2M0kEPU+ecuNxJEACJEACJEACQUogt9pu8Rj1PMXExQUpBi6bBEiABEiABEiABDwjYLGEQedprCE2Q6JpPHlGjUeRAAmQAAmQAAkELYHcsN2ycYYYIpExMUELggsnARIgARIgARIgAU8IWEPCcz1PZjHRePKEGI8hARIgARIgARIIagJWa7iY1sz81ggNsUp8yZJBDYOLJwESIAESIAESIAF3BNR4mj/2EyMiIlzKpJRxdzz/ngRIgARIgARIgASCmoCG7eB5slrMUiIxMahhcPEkQAIkQAIkQAIk4I6ABZ6nLQt/1JynmPh4d8fz70mABEiABEiABEggqAmYIVWQuni0YRKR6LhiQQ2DiycBEiABEiABEiABdwRMMJ5Wz/zGCLFapEQCw3bugPHvSYAESIAESIAEgpuAYQoR0/zxnxlmMUulyuWDmwZXTwIkQAIkQAIkQAJuCNjEKqYN80cZZpMh8cWLExgJkAAJkAAJkAAJkIALAmZLqJjSVkwycnKyJZoK43xYSIAESIAESIAESMAlAW3PsnvNNCM7K0sioyKJiwRIgARIgARIgARIwAUBa0iEmHatmmLk5OTQeOKjQgIkQAIkQAIkQAJuCFhgPG1fNsEwbDaJjmVjYD4xJEACJEACJEACJOCKgAkimVsXj1Wdp5i4WNIiARIgARIgARIgARJwQUClCjYvHG1YzGYaT3xUSIAESIAESIAESMANAQNSBZsWjDKsFguNJz4uJEACJEACJEACJOCGgMls9zyZTBJTLI7ASIAESIAESIAESIAEXBBQqYLUWzlP0cx54sNCAiRAAiRAAiRAAi4J3DaexGaTmHg2BubzQgIkQAIkQAIkQAKuCJigMJ66ZJxhy8mROBpPfFpIgARIgARIgARIwCUBNZ7SVkw2bDnZEhUTTVwkQAIkQAIkQAIkQAIuCJgtYWLas3aGYbPlSFhYKGGRAAmQAAmQAAmQAAm4IGCC8QTPk2EYEhkVQVgkQAIkQAIkQAIkQAKuCOSKZI5RhfG4eEoV8GkhARIgARIgARIgAZe2E3KeNswfZYjNkBIJxUmLBEiABEiABEiABEjABQELetttWjTWMBvwPLG3HZ8WEiABEiABEiABEnBFQI2nlTNHGCaTIaWTEkmLBEiABEiABEiABEjAnedp7dwfjeycbEmm8cSHhQRIgARIgARIgARcElCpgp2rphg2VNtFhBMXCZAACZAACZAACZCACwKGyZprPJlMImFhYYRFAiRAAiRAAiRAAiTgioA5REw7lk80zBaLhIfTeOLTQgIkQAIkQAIkQAIubSeE7bYtHW9YrCESEUHjiY8LCZCAfxCw2WxyNf2GZGVlS2xMlISGWP1j4pwlCZCA3xOwhkTkNga2hsB4Ys6T399RLoAEgoDAjZsZMnHWMtm8fa/k5NikZPE4eXlob4mLjRYzchA4SIAESKAQCVhDI3I9T2arlQnjhQiapyYBEig4AqfPXpR3PxwhV69d15OaTCbp81Bb6d6xhVitloK7EM9EAiRAAg4IqOcpbeVkQ0wmiWDOEx8SEiABPyBw7ORZ+eP730p2ds7t2bZtXk+e7NeV4Ts/uH+cIgn4OwEVydyxYpKBNzeG7fz9dnL+JBD4BNDE/MDhE+p5Moz/W2+jutXkxSE9JSw0JPAhcIUkQAL3lYB6nrYtm2BYzBaJiGTO0329G7w4CZCAWwI5Npts2rZHPvl28k+OrVm1vLwxrJ+Eh4W6PQcPIAESIIH8ELhtPCHJMjIqMj/n4mdJgARIoNAJZGVny6KVm2XU5AU/uVb5lCT5zSuDmH5Q6HeAFyABEtCw3c6Vkw24wiMiI0iEBEiABHyaQEZmlkyatUzmLFn3k3kmligm//OLZySSkis+ff84ORIIBALanmXXyskGNFMi6HkKhHvKNZBAQBOATMHwMbNk/ZZdP1lndFSE/OO3L0oU0w8C+v5zcSTgCwRye9stn5jb2y46yhfmxDmQAAmQgFMC6ddvyvtfjpX9h0/85BiL2SwfvfuawIjiIAESIIHCJGAyh4pp+9LxBmTlImOiC/NaPDcJkAAJuCSA9IErV69LXKzzF7krV9Plfz8YIWfPX7rnXH9753lJSiiuuk8cJEACJFBYBEzobZe6eJxhsVqYMF5YlHleEiABtwRuZmTKqg07ZPvug/Lq032cGkBnzl2U9z7+US5evnrPOd964TGpXb2iwAt194ASORTJDTGkUZ1qYrHce4zbSfIAEiABEoAwLzxPmxeNNUJDQiUyilIFfCpIgASKlgCELk+eOS9fjZohZ85dkmYNasjTA7o5NZ6OHD8t//hstPa1u3tAJLNdi/oOVcaR17l7/1H54OsJUrVSigx5tLMklCgmZgeGVtES4NVIgAT8jYAaT1vgebJYJTqauQL+dgM5XxLwVwII0SF/af6yDbJo5Sb9d5PZJL27tpFHOrV0ajztOXBMc57gqbp7dHuwuTz6cFsJDblXKBOCmpevXpM3/viJ9r/D7137lg2ka7umKhDMnnj++iRx3iRQ9AQ0YXzZ9G/xOyblUpKKfga8IgmQQNARgNzA3oPHZPLs5XL0xBnB/8cICbHKMwO6ScvGtZ0aT9t2HpAPhk/4SWsWO8Am9avLc4MecSqUiUq9X7z7uVy75bWCGnmZpJLS+6G2Ur1yWQpsBt2TyAWTQN4IqM7TwolfaW+7ShXK5O0s/BQJkAAJeEAAeUfnLlyW2YvXqko4Qm8Ip9kHPEY/f76/1KxSHj9J9wy85a3bsks+HzFV9I3vrlGlQhl564UBTrWe4K1694MRgt549oHkcmhD1atZWTq3bSwpyYls8eLBveQhJBDMBNR4Wj1npCFiSFJiyWBmwbWTAAkUEgF7Fd36rbtk7tL1cuHSFYeeI3iC/vjmUPUGORowvhas2HiPurj92LLJifL2y4OcyhXAw/Xh1xNkx55D95weCeSxMVHSqnFtadOsniSUiJMQq7WQiPC0JEAC/kzAbAlFY+DJKEBhwrg/30nOnQR8kACMJhgsB46clOnzVsq+Q8clMyvb6UzRl+5fv/+ZxEQ7bhWVmZUlk2Yvl9mL1jo8BxLA//DGk2oEORq49jdjZsnqjTuczsFqtUix2Gjp0bmV1KtZSeJiox1W7/kgbk6JBEigiAjk6jwtn2KYxKDxVETQeRkSCHQCMJpgqEBOYNbCNbJ28041ohyF2u5kAXXwT//yhtN8J+QsfTdujqzZlOYQYWx0pLz7y2elWJxjzTpU9k2ctUxmLVrj9hbAiCoZHycDe3eUyhWSJQpJ5azMc8uNB5BAMBBQ42nr4vGG2SQSHUuRzGC46VwjCRQWARhHMFDSb9yUafNWybrNaQ4lBRxdH9Vu5VJKyf+89bTT6SHR+8PhE2XPgaMOjwkNDZG//eZ5KREf6/Dvc3JyZMnqrfLDhLlwtns0rBaLlE8pJQN7dRSEBUNDrTSiPCLHg0ggcAlotd2mBaMM/HDFxRcL3JVyZSRAAoVGAEZTjs2mcgMLlm2QlRu2y/mLV7y6HnKOGtWtJq8M7eP0c5evpMu7HzpWF7d/6L23n5PkUiUceq+QnL5910H591fjxEG+ucv5Iv+pVrUKMqBHe0koGa9aUpQ38OoW82ASCBgCZku4mLYsHG1AkTc6zvHbWsCslgshARIocAI2myHXb9yUJau3yNLVW+SMg7YpnlwUxkjntk3k8V4dnB5+/NQ5Fci8dOWa02PeGNZP6tWq7DBPCUbesZPn5Pf//Npr48l+QcgpNG9QU7p3aimlEuLVgGI7GE/uMI8hgcAhYLVGIGw31rCYTRIVExM4K+NKSIAECp0APE3L16Wq0OWFi1cEDcbzOkJDrPJYjwel8wNNnJ5i9/4j8tHwSXLt+r3q4vYPwfjq1KaxakY5GunXb8jLv/3Qbf6Vq3XAWEJye8vGtaR9y4ZSrkwiDai83nh+jgT8kIBKFWxdPEY9TzSe/PAOcsokcB8IXLl2XZO2Zy5YrYYMJATcJYO7myZkCl4c0lNDd87GxtTd8t8fZzhUF7d/pn2rBjKoV0cJCwt1eJqs7Bx5/Q8faYgxPwM6VGaTWZBn1bBOFenUpolULJfEfKj8QOVnScBPCGhjYHqe/ORucZokcB8JwKt05Wq6ilTCaEKoDoZIfo0m+5LCw0Pl58P6S40q5ZyuEqHBHybMk+ycHKfH4POvP9vPqVAmPvv7f34jJ0+fL5C5qxFltkhYqFUg0on2MuVTkhz217uPt4+XJgESKEACNsMsptQl47Tajp6nAiTLU5FAgBBA9dyVa+kyb9kGWbMxTY0m6C3lI0LnkAxUvt9+ebBWtjkaMNJmLlwjE2YudWn0lCoZL79/40mnWlGouPvXl+Nk197D+QozOpojkt4jwsK04XCvrq2leuVyAqOQieUB8mXgMkjgFoEcmxk6TxMMsdloPPGxIAESuE0ArUxOnjkv85ZuUGkAeJ1cCVzmFx00nv701tOSWMJx1S+MuHHTF6tCuatRvFiM/O71IVIiPs7hYQgxfj16hqzZtPMnrWHyO/87P4+cqIjwMF1L0wY1pFWTOgINKiTFc5AACfg/AZtYxJS2fKJhs+XQePL/+8kVkEC+CKCUP/1GhiAxG8KWe/Yf1Sa6rsJk+brgHR+OjoqQv7/zgtPWKjDmvh0726lApv1UMVER8s5rQ1SuwNGApMKEGUtk7pL1Kq9Q2AO5XCWKx0md6hWlRaNaOi8km7NCr7DJ8/wkUHgEtD1L2goYTzaJiqZIZuGh5plJwHcJQP37/MXLqoG0MXWPHDlxWm5mZBWaZ8YRCbRU+c+fXhaIUjoaMOI+/W6ypO097BIkDJO3XxksFcsmOTwOv3XwXo2fsUQT3YtqYF3wriEnq0HtKtr8GAajs6rAopoXr0MCJOA9AWtIhJh2LJ9gIJ+AxpP3APkJEvBHAshXQu4P2p2cOH1ODSZ4mlA5h/BYUQ94YdAM+C+/Hub00tB2gsYTtJ5cDeQd/fqlgZpv5GhAl2rt5jT5etTMIvGo3T0HrBWyDOif17Z5PaldvYKUKllcIpAbxfYvRf3o8XokkCcCajxtWzrOMJtNEhlFz1OeKPJDJOAHBFQFPMemPeaQAL57/1FZtHKTnD570WXpf1EsDQZP3RqV5OfP9Xd6udPnLsp7H410KZBp/zBUyhvXqy74Xbt7gMPOvYfl/f+Ouy+G4p3zQSJ5eHiYVCxXWjq2hl5UKYmOitQWMJCP4SABEvBNAqrztH3pOMNkNktklONO5L45dc6KBEjAHQG7wYScJRhNqWn7ZeHKTXLm3EW5fv2mx/3d3F0nv38fYrXIg60ayuBHOzs9lQpkfjNJc7DcDYhtdmnXRNBSxZHxBO/Vn97/TrKys92dqsj+Hh4pJJVXKJskj3RqKcmlSmpID0nmNKSK7DbwQiTgEQHtbQeRTLiLo6kw7hE0HkQCvkzA3mfOBi9TVrZs2LpL1m/dLUePn9YmvQWly1SQDCA02b97O+nSrqnT00KU87txczTU6G7AEIPSOPKfHA2IfL71P58WavWguzm6+nt4zCB3ULVCirRsUlsql08WiyXXiMJvNbSlOEiABO4fAROMp+XThxsms0nKlC59/2bCK5MACeSZAAwi/IGQ5aXL12RD6m7ZtvOA7Dt0/L6H5DxZFIwcqIs3rFPV6eFzlqxTjaesLPfeIlS2vfRUb03QdjSQ9/Tib/4tGRmZnkzvvh4DjxTyo6pWTJH6tSrrn8iIcDWg8Hes2ruvt4cXD1ICNpNVTPPGfWqYLRapXLF8kGLgsknAfwnAmDh07LTs2ndYUnful/2HTwiMA1/0MDmjHBURLm+/MkhzfpyNMdMWydwl63Rt7kbpxBLyzquDBRV8zsav//KlII/KXzips8lkEoQ4kQyPqr0qFctIxbKlBXIIHCRAAkVHwGZYxbR29vfqeUpISCi6K/NKJEACeSKA/KVz5y+rnEDqzgPqYUKfNpth8zujyQ4ARs47rz4hpROLO/EU2WT4mFmyYt02j5jFx8WoMZaU4Ph8OMnfPh2lSfOQLvC3gbAePE7orRcSkmtMIeG+QkopKV2qpNPWNP62Ts6XBHyVQI5hEdPWRaNzc55iY311npwXCQQlAXhF0m/c1FAc1L63pu1XLSYIRkLgEXID/uZlcnQjixeLld+/MUTwT0cDye6fj5gqm7fv9eg5gH7SW88/JpXKJzs9/qtRM2T1xh1FqvXk0eTzcJDmQlnMmhMFGQSsu17NSlKpXLIUi4uW2OgoQUUjBwmQQMEQ0ITxLQtHG/jSRcfReCoYrDwLCXhHALlKCL/BKLpxI0MOHj2pLVH2Hjyu1WWoCoP+Ev7AaPKXUJOnFNDG5I9vDnWqLg7P2gdfT1AmngzkUL3ydB/1xjgbE2ctk1mL1tx3uQJP1uPNMbmNis2aYI4QHyoO0TewZtUK0qB2ZUkpnaCJ9Aj14RgOEiAB7wmoztPmBT8aUL+NjnPcC8r70/ITJFB0BA4dOyUXL12VxJLxukngzRsl3tg0fCmZFsKUCLnBSMrOzpYbGZly9MQZOXT0lBw5flquXL2uTXev38zIPSYnR70igWYoOXoy0LLkf37xtISGOM7d8VQg035ueFmeH9xD26E4G8vWbJURE+d5lIBedE9z4VwJBhV+461Wq/bcQyI9/lmyeJwaU/iTnFRC+eP7gz++ZFjZXy7wvcCLxLX0m3L67AUpVyZRqxJ96XteOHeQZ/U1Amo8bZw30sAbSkwxxw05fW3SnA8J2AmkX78hn3w7WQ4fP60hC1QhxURHqNAgepxFR0eqdg7CFvjvMfjvaNBqsaiAoj3UgTd1ex6JSZBPkpucm/sPkxowMH4M/M/+76huu+UFQujMnnOE/5aRkaVq3fAa4Z8XLl2VCxev3P7/6ek35PK165KVlSVZWTlqKAWDkeToyQVf5OrA8+RsEzx34bK8++EIDV96MnD/nni0i3Rs08jpOTdu2yNf/jBN9a+CdeA7Y7Fa9PuAPQC5Z/iDsCeS+OP+f8sc/ROLPwj/ReqLiV0y4XbuFb4/Wv53qwLw1nfo9ncHgO/+Dul35laV6K0CB3hV8WJx+Uq6XLx8VS5evqb/hPGM79LV9Oty7doNfcHAiwVCk0/26+q0qjJY7yvXXfgErKGRYto0/0cN28XG03gqfOS8QkERgJEyb+kGmTxnudNy/NzwRW4uiP2fMJgQtogIC5Pw8FB9A48IC9V/t2vp3PkZnAM/1Dm2XE9QNv79lgcJG29mVrZkZmbpJozSd/UcZSMXySbQWtINIYi8SN7eX9wbqIG/PLS304/uOXBMPhw+wSOBTPtJenRuJb27tlGRSUcDIcD3vxznF1IO3jItiONhC1nMltzvDTSmbn2PYFjhO4OwH/S54KXCv6tRBe+WHn/rM2azfg9yvz8//Wemvjjkfnf0O3QrbG0PU+M7pt+1W6FqR2vCPAb27iitm9Zx2hOxIFjwHCRwNwE1npDzhA0ihjlPfEL8iMDZ85fkvY9/1DfTYPXa+NHtcjpVbLrd2jeTvt3bOT1m5Ybt8sOEuXLjpue6TG2a1ZUhfbs4Fco8efq8/M9/vvdIdDMQOAfqGsomJ8przzyqYXsOEigqAhq2S108VnvbRVFhvKi48zr5JIC8B6hNr92006dabORzWUH5cXgBYeTA2HE2ps5dITMWrPZKEbx2tQry0tDeEh0Z4fC08HD88s9faJ4Zh/8SQLixVdO68sSjnZzmzPnv6jhzXyWQ2xh42QQD/TPZ285XbxPndTcB6PP856vx9BoEwKOB5OU3n39MqlQo43Q1X4+eKavWb9fQj6cDveGg9YScHUcD3srXfv+RoFULh38TQB7jG8P6aRsbJo/79730l9lbYDylrZxsIDE2PMJxKwN/WQznGRwEkBvxl49+kCPHz/ilwGFw3CXPVwlBy9+9PkQrv5wZOf/6Yqxs333Q85OKqL7Rb14Z7FIo888f/iD7Dx/3SLXcq4vz4CIlAIOpYtkk+dVLAzUfi4MECpuA5jzBeEIlRIQT93ZhT4LnJwFPCaA6Z+nqLTJy0vyA0+fxlEGgHQeZgrdfGezUQwRj+R+fjZa9B495tXRUW772bF+pVqms0899O3a2rFi/jc+SV2R982Akrffq0loe7tiC3iffvEUBNStrWJSYti+bYJjEkMjo6IBaHBcTWAQQZkHJ8h/+9a1cvZou7jucBdb6A3U1lSuUkV++OMCpxwA5SX/9ZJRqYXkz4IF4blB3reRzNuYtXS/jZywVVH5x+D8BVAL+7rUhUrpUCf9fDFfg0wTU85S6eJz2touOCl/ZRAAAIABJREFUofHk03cryCeHJPER4+dqfzN4oDgCgwBUwH/+XD+nooyXr6bLXz4aqaKI3gxU8Q3u00kebNXQ6ce27TqgOmFQdufwfwKQSKhTvaJ6HKFdxUEChUUgN2F86XiVKoiMiiys6/C8JJAvAkgU3n/ouPz9s9EMseSLpG99GFW+rRrXkWGDH1FBUkcDApnITYIkhTcDoo29H2orvbq2dvoxqNMjJIj2LxyBQQDhu6cHdJOWjWsHxoK4Cp8koMZT2opJBqRhIyKZMO6Td4mTkus3MuSfn4+WA0dOkkYAEYDAYu+H2kj3ji2drurYybPy3scj82TgdH6giQzq3VF7vTka0AqD1tNVVtwFzFOF5HFUWL77q2e1ywCr7wLm1vrUQnKr7WA8GSIRUY71UHxqxpxM0BFAwvDC5RtlwsylqtTNETgE0E7nhSd6SIPaVZwuamPqHvlq1Iw8yVLA+/DMgG6qhO1o3LiZIW//9b8et30JHPKBvRIYy+1a1Jcn+nZm+C6wb/V9W53ZEpabMA7jKcqJHsp9mx0vHPQEkNt07vwl+cvHI7nBBeDTgH5pv311sJRKKO50dbMWrZHJc1ZoGw9vB/KpXnqql/Y8dDRQhPC7fwyX46fOUaXeW7g+fjzCd688/ajUrl5B2zNxkEBBEjBbwsW0ZdFYdDiVuOLsbVeQcHmu/BNIv3FTk8TXbt7JzS3/OH3uDOVTSskvXhigzWidDcgJrNmUpo2bw8PDpFhMlLZcwZ+wsFD1LGRkZsrNjCxN/EZ1HhrL4r+llE6Qnz/X3+X54dVaszGNXk2fezryP6FK5UrLL372uESGhzF8l3+cPMMdBCzWcDEtmTpc+8WXL+tc4ZfUSKCoCSBEt23nAfly5PQ8hWyKer68nvcEGtapKi8O6em0/xzOOH7GElUWr1YxRVKSEyU8NEQr82BMITyDnBZtwmzDO6BNCwrOXbysulBnzl2Sft3bCVTMnY1FKzfJmKmLtLEzR2ARwLPRs3MreaRzK21gzEECBUbAHCKmtfN+VJHMxARqYxQYWJ4o3wTOX7ws7/93vBw/eTbf5+IJfI8ANjYkdA/s1cFpQjdmnZNjE0ipoHrO2wFjCsNZwjj+Lj8J6d7Oh8cXPYGYqEj57WtPSGJCPMN3RY8/YK+onqfda2YYOTnZEhFBWfuAvdN+tjAkic9etEamzVvFcIqf3TtPpwsdpoG9OkrHNo08/UihHAfh1T9/MELOXrhcKOfnSe8/gbLJifLrlwZKdFSk5MEGv/8L4Ax8joA1NEJM+zfMNjIyMmg8+dztCc4JIYl31/4j8sWIaaoozhGYBKAG/crQPlKzavn7ukDkSUEK4fAx7xTM7+ukeXGvCCBhHJV3bZvXkxArw3dewePBDgmowvi+9bOMmzdvShSlCviY+AABlI9/PmKapKbtYwsWH7gfhTWFhBLFtHFvifjYwrqER+eFsf6fr8ZL6s4DLErwiJh/HoTKzjeG9dMGwtR+8s976EuzVuNpz9oZRmZGhkRFU2Hcl25OsM5lzuJ1MnH2sjyVpgcrM39cd5P61WXYwO5Oe9oV5ZqmzVsp0+evEoSLOQKXQNP6NVR93FUBQeCunisrSAJqPO1YOcXIzsyU2LiYgjw3z0UCXhM4c/6SvP/lWDl95gK9Tl7T858PIO+kX/f28nCH5i6TuYtqRfsOHVfv07X0G0V1SV7nPhBAxd3A3h2lfcuGWq3JQQJ5JaDtWVKXTTRs2TkSV4zGU15B8nP5J4DGv59+N0XlCagknn+evnwGaDRBogBSBXkZCLVBWgCVeBhWq0UgipjXAV2of3w+WivvOAKXAIz2xBLx8sZz/SW5FKvLA/dOF/7KchsDw3iy2SQ2Nrrwr8grkIATAtt3H5RPv5usfew4AptAfFyMvP3KIElyoSx+JwEYS0jsRpPgDam7ZcfuQ3Lm3MXb3kn4EMqUTtA2Ly0b1dL8TW9UpRGuw7O3Zce+wAbP1YnFYpZGdarJsEHdXeqLERUJuCKgxtOOFZMNJNBRqoAPy/0igE3xr5/8KBcuXVGxQ47AJtCobjV5btAjEumBPEr69ZuycMUmWbdlp1ZfZmRkSnYORDFzvU72AS2nEKtFisVGS59ubaVx3WpOe9rdTRfGGXonzlmyTkU2OQKbANr1PPFoJ2nVpA6TxwP7Vhfa6tR42rlqqoEfntBQlnAWGmme2CkBhF5+mDhPlq9L5cYVBM8JxC6ffrybtG5SV70ArsbZ85f02di9/6iG6WDkuBpqQIVYJaF4nBpnFcomeUwU3qzPvp8i164z78ljaH56IJ5B9FOE9xPGNgcJeEtAjae0lVMMMZskIizU28/zeBLIFwFshlvT9svnI6ZqLzI3e2O+rsUP+waBiPAw+dVLAwV9x9wNeJt27Tt62+OkeU42m2r1hIVaJTQkRL1LyHdCBVVMdKRuhpBBQE4LruXpuHw1Xd7/YqwcPk69J0+Z+fNxMLKb1Ksuzwzo5rGH0p/Xy7kXLAGzJUxM25dP0t52UVGUKihYvDybKwIwnK5cuy7//HyMHD91luG6IHlckpNKytsvD5I4F82A7SgQws3JydHEcBhNNsOGnyoNtaBaymQy3+pxZ9IGwfnR70He06jJ82XJ6q1uPVxBcqsCfpkwrn/2ZC+pX6tywK+VCyxYAiYYT9uWTjAMm01iKFVQsHR5NpcEUF03ceYymbtkndjocgqKpyUsLFSeG9RdGtSuqvlJvjTwCK7dnCbfj58r12/c9KWpcS6FRAAGePFisfL7N55k+K6QGAfsaU2hYkpbMdkwjByJjIoK2HVyYb5FAF4EtMN476ORAiOKI/AJIB8J1XDPD37Eq3BaUZJBRd+shWtk1uK1kkXBzKJEf9+uBZmLLg80lX6PtPOqQvO+TZgX9g0CphAx7Vo11TDEkHAv8gN8Y/achT8SQLgOcgT/+mKMHDhy0h+XwDnngQBykNCOBXlJ+Qmv5eHSXn3kytV0GT5mlrZrubuiz6sT8WC/IYCcuZ8/119qVCnn08+m3wANgolq2C5tJartTBIWlneRuSBgxSUWEIHMzCyZPGeFzFq0poDOyNP4OgEoO7/1wgCpWinFL97uIZ0B0cwz5y4x/8nXH64CmB+M+ZTSJeW3rw1RJwK1xwsAaoCfwmKNENPWpRMNCMpFRYUH+HK5vPtNAF6ng0dOyt8/G62ihxyBTwBl4T27tJYeXVppUrc/DDynp85ekL99Mkor/TiCg0DX9s2k/yPttJqTgwRcEVCpguXTvzNgaqcklyItEihUAhDB/NcXY+X4qXOFeh2e3DcIIM8JlUwvD+3tdxsSKvx27T8in3w7iar3vvE4FfosIF/wyxcflyoVy/iFh7TQgfACTgmYLeFiWjL1GwMCO+XLJRMVCRQaAWj0zF68VqbNXall5xyBTQCGE/Kcfv3SQIn1QJbAF2lAbXzF+m3yw4R57LfoizeoEOYEKY13buXmFcLpecoAIWCTEDEtnjLcMAybVCyfEiDL4jJ8jQCkCHbsPiiffT+VZeC+dnMKYT7IIYmOitAE8eRSJQUNWf1xQM88Oytb5i5dL5NnL6cB5Y830cs5I4WlddM6MvjRzux95yW7YDrcJlYxLZz0tSFik0oVygbT2rnWIiRw8fI1+Wj4BDl49BQTcIuQ+/26VExUhLw8tI9Ur1xW4IHy9wGv6bR5K2XukvWU1vD3m+nB/CPCQ+X1Yf2kWsUUsfhJnp4Hy+IhBUhAjadVs38wTIZNkpISC/DUPBUJ5BLAxoO39gUrNlI7JwgeiujICBnQ80Fp2aS23+U5ubo919JvyNhpi2X1ph18joPgOS6TVFJef7afJCbEs/ouCO63t0u0Qedp8+JxhlkMiY2L9fbzPJ4EXBJAe43NO/bKd2NnaysWjsAmgG71j3RqKZ3aNtZ+c4E2UHn37djZsmPPIRpQgXZz71oPKkPbtawv/R9p77OirgF+C3x6eWZruJi2LhlvoJw42k+TOn2acJBP7sKlq/LB1+Pl6PEzbMES4M8CQh2dH2gqD3doIfj3QB0Q0fx69ExJ23uYBlSg3uRb64qMCNPcpxYNawmUyDlIwE5ApQpSl040zCaRqGg2BuajUXAEEK77Zsws2bhtDzeZgsPqk2eCl6l9q4bSu2trgfcp0MflKzCgZsjOfUf4bAf4zU5KKC6vD+srpRNLUH08wO+1N8tT42nb8kkGUjojoyK8+SyPJQGnBBCuS9t7SD79bgqr6wL8OYF6eItGteTxXh0lKtK/DSeIY8LohzHoroXMZXigRtGACvDHW/We6teuLM8N6iHwRHGQAAhYELbbvnyyYRKDxhOfiQIjcPb8JfnzRz8I3tCxIXEEJgGICrZtVk/6PvyAShMEwsjMyhaE5orHxwrSGVyNS5evyZhpC2XD1t2SlZ0TCMvnGhwQCA8LlW4dmkuPTq3EYvH/6lHe5PwTuG08QaogKophu/wj5RmgzPzpd5NlS9p+ycnhhhKoTwRKuB9q30x6dG4ZUAm1MPbTr9+Ua9dvSKmS8W49UCiEmDJnhSxdvYU6UIH6sItIfFyM/OLFAVImKcFvdcsC+PYU+dLMaAy8ffmkW54nGk9FfgcC7ILYeJav2yYjJsxlLkiA3ds7l4OQFoymHp1bC8J2gTZsNpucPHNBjaHyZdy3rbpxM0NmLFgtsxatFXyWI/AI4Jkvm5ygwq/BkNcXeHewYFdksoTajSfmPBUs2uA7Gwwn9Kx77+Mf5fqNG+j4wxGABCB62adbW+nWvpkgbBeoA4bT5m17tbUMxD5dDTzqWZlZMn/5Rpk8ZzlfHAL0ocDzDhmOAT0edOuRDFAEXNYtAgZ0nnasmKTbXGRkYOQs8O7eHwJ4+37/y3Gy79Bx5jndn1tQ6FeNCA+Tgb07SqsAE8B0Bi4rK1vmLdsgFcomSc0q5cWMsmQnAy8L2dnZsmZTmvw4eYHg+8ARWASQAhceFiYvPNFDGtapGliL42q8InDL8zTRwE9CJHOevILHg/+PAJJsJ8xYom/eDFsE3pOBkAVarvzsqd7asiJYNG/gTcWzPWryAmnaoIbUqFJOIJ7oaqCZ8O4DR+WLEVPlajo8sHTBBtI3AkUE8Eb+6c2hUiwumh6oQLq5XqxFpQp2rJxsGDYmjHvBjYfeQQDhjb0HjsmHwyfybTsAnwxUFxUvFiuvPfOooGWFu15fkKnIzsnWTSXE6v9hPRg/V69dl+/Gz5FWjetI/VqV3YYrc5Azdfq8fD5iquZOsXAisL4YCF03qltVXhzSMyCe8cC6O0WzGjWedq+dbsDdzCS4ooEeSFexGYZcvnJN/vbJKDl19kIgLY1rEVEjoUqFMjK0/0OSWLKY2ya/MKQvXLyq1Ugli8cF1Fv56bMX5fsJc6RZg5rSsnFtt+1nYHSdv3hFJsxcKpu27VH9KI7AIQDva//u7TUHKlg8sYFz9/K/Eq22279xtpGZmaGxXA4S8IYAmqWi1xc2BxhSHIFDAIKXrZvWlYcfbO5ReCIzM0sOHj2lACpXSHYb3vJHUkdPnJHhY2ZJy0a1pG3z+h6JJkLyYMGyjdoYG98XhvH88c47nnNcbLS8/mxfqZCSRP2nwLmtHq1EE8YPbJxtZGVmSCiNJ4+g8aBcAtgsIUswdtoivlUH0EMBRWV4jXp0biVN6lf3SMMJydGpOw+ox6lB7aoBKV+AWwzD58jx02pA1atZWTo/0ERioyPdetjgdcILxtS5K+XM+YsCLTSOwCBQuXyyvPn8Y6qu706VPjBWzFWAgE2sYtqzboaRnZkpEay241PhIQH8+O85eFQ++26KQCSQIzAIQLOpXJlS8lT/rpJcqqTbcITmA6XfkMUrN0vxYjHSrEENCQsL3KbA+qNpM2TnvsPyw4R5Uql8sqqrQ0DRVSUePofvzLGTZ+WHifPk8LFTmojO4f8EcN87tm4sfbu3C+iG2P5/pwp4BfA8bUfCeHaORP//CgIOEnBHABvmxctX5YOvJ+omwOH/BPDGDBmCJvWqy4CeD3r0Fo2kaOS7fTt2jjStX12aN6wZ8IaT/U7DENq8fa+MnDRfEkoU08ThYrHRbkM3+O4gdDdu+mJZv3W33MzIoB6a/399BO1bXnqql9SqVlFCrK6rMQNguVwCvNAwnpbN+F4VxlOS3SvpkhoJ3MzI1NLtFeu3MfwQAI8Dqumw8T/z+MNSvXI5j378kRiO/J+vR83U0BUaA2MDCaYBSYKVG7Zr2Do2OkpefeZRKZUQ71GuV0ZGpqTuOiDfjZujjbPhzeLwbwLwvL7+bD/13LrzQvr3Sjl79UAjbLd42reG1WKWlNKJpEICLglAwwmigVBRvnkzk7T8mAC8TagSgtjfwF4dNPTkLmcDWzyMhtUbd8ikWcvk4Q7NpV3LBm4rz/wYk8upZ2Vny4p122TM1EVamTikb2dpXK+6RwYUvktHT5yV4aNnyrFTZ/kiEgAPCXTAfjakl8RB/ykA1sMlOCegxtO2lVMM6FZEhoWQFQm4JHDg8An55LvJWoLN4b8EYCRFR0bIYz3aS5vm9QTCf+4GDCd4TBByWrZmqwzo2UHat2oQ9Do36oFav01+mDRfxBDp9mAz6fVQG48MKDCH52nynBWyaMUmNhZ29xD6+N9jH4Untl/3dgFbNOHjt6Dopoew3e71swx86UOt7n9Ai25mvJKvEUCuxt8+HaVJryy39rW74/l8kJNRq1oFeaJvF62q88RwggzF6TMX5OvRM+XI8TMyqE9HadusntuEcs9n5d9HwgO1esMObcuCf69TvaI81f8hTaJ3583TEIDNJtt3H5JRUxYoZ8p++O/zgPD14Ec76ffDk3vvvysN7pmrztPeDbMNbIYhFhpPwf04OF89NoRvxsyWdVt2atiGw/8I4Iccyc3dO7aQVo1ra5jJkx939HdDu5H/jpwuWdk5ujEgx8ldmxL/I5S/GYPT2i07ZeTE+SrdUSI+Vp4f/IiglN2dKrvdgMILysjJC2TLjn3q5ePwPwL4TuGlBDlw5cswj9j/7qBnMzZbQm8ZTzZDQuh58oxakB0F7cslqzfL6KmLJDMjE05KDj8jgEo6tJN4vGcH7STgqSIyBB4XrtgksxetVXXxZx/vJvVrVfH4884wQSMsO8fmkcikv6DWfLCsbNmQulu+HTdHsjKzJDw8VB7t9oC0aVbXI70sey+9A0dOyIjx8+T0ObR2oSaUvzwD9nlCK6182SR587n+EhMd6W/T53w9IKDG0+51Mw3Uy4aGsMTSA2ZBd8iOPYfks++nSPr1mwzX+dndRyVdYol4ebJ/V6lYNkkr4jzxNmHDPnH63C1NotOav/HCkJ5SvXLZfOc4IccHod/KFcoINhlfGepRNUm+PWrwzm3dsU9DnKhMDQsNyW1x89hD6o2CEepuoJoR/fQWrdwsi1ZuUnkDDv8iAM9uw9pVZdig7kFbUOFfd8y72VqsYehtN8NApiN+IDlIwE4Ab8HnLlyW978cp2/ALKf2n2cDBlJ8XLR0bd9MhSvRBd7TMBvUwpevTdWqykuXr0lsTKRXMgauKMGYmLVojXRo3UjiYqI8MuQ8pQ7jx2K15LnKCc/3oaMnJTmpZL5lF1QHasdeDXXDWIQRm5RQXIUUa1er4NFmCk8WPL2Hj5+W6fNXy+79R6jk7+nD4CPHwfPY9+F20qlNI4+MZh+ZNqfhAYFc42ndjFueJxpPHjALikNgOGGj++KHaZK6cz8NJz+56zCa0CYCBlO7Fg2kTBJUwpHb5H4BSFI+f+GyTJmzQjZtz21kixypIY92EZRgexrqc3alnJwcWbJ6q3pfalcveDHBy1fSJSYm0qMEeGdzvHDpquYbtWxcy6MwmyuqMKC27z6ovR+vXE3XJHC0cmnbvJ50eaCpGqWeeAGRTH7t+k3ZmLpb5ixZJ2fPXRIIlHL4PgHc38iIMHnpyd5Sp0ZF358wZ+gxgdyw3doZhmHYPHob8vjMPNCvCWRmZWkfLngJ6HHy/VuJH2mEhxBW69S2idRAeM3DhHCsDoby9l0HZcLMpXL2wiUxbIZ6YAb16STVKqV47LVyRgrG+Na0/Zo/9cKQHiqTcPew5/tgHXkZx0+dlaSEEm5Vvl2dG94rvCycv3RFHmheP9+/iTB8Dh/L7YV38sx5LbYIDQmRiuWSpE+3tlK5fBmPPf4I5V24eEVmL14rG1P3aFskVr3m5Ukp2s8gTJtQIk5+/lx/9T56YjAX7Qx5tbwQMMQipp2rp6rnKTw8LC/n4GcCjAByNlLT9suXP05nxY+P31u70VS6VAkNhaFNCpLDPR3wYGBDXrB8oyxZvUW9TchDSimdIM883k1SkhPznZeEDR5ikF/8MFXbmJRJSrjHwIGBjlYl129mSMn4OE+n/5PjENaCMeKJhwxeIYTSHA3kF6H/HFrVQEDUk/O5mjDWf/b8JTWg9h8+IajKgwI1Evd7dm4tzRvV9CqEicrXvQePy9S5K+TQ0VN6z2hE5emRKbIPwYCqXb2CvPhET49aHxXZxHihPBPIMcxi2rV6qopk4k2VI7gJYFPBDz30nNC/jsM3CcBowve1WEyUdGnXVFo2ri3RUfd6c5zNXr08mVly4OhJ+X7cXDl19oJuwDAUYDi9MrSPllvn9y1ZGwdfuy7//mq8VKuYIv0eae/Q0wLP18RZy6Rn51Z5rk5au3mnNKpT1aPfMYi8IrwJL9fda0R47cSpc/LRNxPl2YHdpWqFMgWSr3L5arp8P26ObNt9UNljIA+tfEopTSZPSiyhrXE8ZQ5mG7buVrV/nBteLRpRvvl9xaxwXzu3bXzrO4Dnznfnypm5J2Az4HlaNcUwW8zqTuYIXgJ4+z9/EQniY+XkmQvBC8KHV64tVSwWLYGHknWrJnW0L52nGy6WBgM5/cZNmTBjiazZlHY7CRkbd7XKZeWFwT09zsdx53FB8vmn30+RK1fS5TevDpaI8PB7Ng2Eto6fOifzlq5XYyWvY/6yDfJAC89CbbjmrEVrpWu7pg6NLYSt0XZl+vxV2q8MBo43jJ2tAYbk1HkrZemarbcNKGyi4WFh0rV9UzWEI8JCvTLWLl66KnOWrtP5wqBCbhnkRTh8jwC+u6h8xfeWDYR97/54NSMojKetnGKYzLlfYI7gJIA31itXr8vXo2dI6s4DwQnBh1eNDdZitkhoaIi2f2jbvK6Gt7zZ0HGPEZJFeGvstMXa2Nc+4HGCIvKAng96FfZz5dnCRg69o02pu+X1Yf20ysxRmT4Svb8cOU26dWgudWtUyvNdmDZvpRpPcTEwJt2fZsaC1dKgdhVJLlXC4byu38hQ7xPCmm+9MEASSxbzirezGcCgXLxqi3qMEMK701sESYPBj3aWsskJaiR7en9xDhigMCBhEOO8TCp3/wzcjyPgIf7li49L2TL5D4nfj/nzmrcImMJuGU94+/EiV4IAA4sA1IzHTl8ii1duYmsIH7u12EBjoiI0ERyVWpAg8HRTtS8Fm+vpcxdl+rxVsmZz2k9U4mHQ9H34AXmofbN85/fYr3fjZqZ6thav3qxzRqsSR21g4AVDXzh4eN557QltTpzXMX7GEmnaoIaUS/asq/2u/Udk5oI18uKTPSUqIvyeyyqzsxflLx+P1L//xYsDtFLQW/aO1oO8JSR9j5gwV65DP+2OgxCO7di6kTzcsYVW53lzPZVbOHZS5ixep+eHAcVQXl6fqML7HKpYf/Wzx7Wa1Zv7W3gz4pm9JgDP067V0wy8qeGtliP4CKCKBz+2U+au0DdWDt8ggB9VeDvat2ygsgNIBEeisbcDCcVIBkflJLw8d26mCP891a+rNG9UK9+J4fZ5weM0b+kGTWguUTxWfv/6k07zmJBb9MHwiVKiWIz88mcD87Q++3XRVw495fDHWTL4nezwwvD2X7+Sx3s+KI3rV3dYUYjvxtLVW+WHCXOlXEqSvDGsX56MV0f3DIbNsRNn5atRM37iBcSxMDSRA9W3+wPqHfNUowufxf2FUYrkdNxzeJIRpuTwHQL4bsPL+LMne6lBzuF/BGyottu9ZnquVEFYqP+tgDPOFwH80K7elKabw40bGWy9ki+aBfNhbJSQCejQuqH2kIN4rRkhHC9PDy/EnoNHZfTkhRrSgSFgN5zsIprPD+6heU4FpfSdmZUtK9alyugpi8RiMclrz/aTmlXKOwyjIWkaSeLL16XeNuC8XOJPDoeeEjYkJM97WiGHqrpN2/ZoGAXMHQ2sCQr7MEIQTkPJeUEJfOIeIf9sxPi5siF1109kQWBAqUp1narSo3Mr1ezyxkuBc8PDdfDISX0x2rP/KEN5+XnACviz+M61alpHBvR4MM9FEgU8JZ7OCwK5CeOrpxmGzSYREcx58oJdQByKH1bkdVy8fI3u/ft8R1H5BcmBXl3bSI3K5dRo8tQIuHvqEHucNHuZCivezMj6iecBP9rwaL35/GNSIj7OIy+NJ2iQT7V2c5o2xoVXBaGnfo+0c+o12bbrgHw+Yqqqn//mlcFqkORnIG+qbHKidG7bxKOKO1xr36Hj8p//jpdqlVPk2ce7O6xYhMGJ6rw/vf+dIF8J9+it5x+TYnExHuVWuVsTzg/vIFqxTJu3QpO+70z4hjGN3+ZObRpLhzaNNJTnzYDXCec/dOyUjJu2WI6dOnc7Wd2b8/DYgieA7zhy/R7u0CLfqvYFPzue0SUBcyiq7aYa+LFD6S5H8BBAZd0/Px8rZ85d5BvpfbztCMdVKp+sZfplSidIRHioV2Ea+9ThaUArkAUrNsqyNVu1fP3uyit4MlB6D49TXGyUV1VdrhDBcFqzcYeMnb5Y5wAxwHdefcKpfAKqzlCFt/fgMWlQq4r87KleeVrznXPCSwD6+D3ara3HKQjQdPrt379Wo+iJvl2klROvFQycdVt2yfDRMzUkVrlCsqpGF4uLLrAnBxV++w6dkC9GTJWr6Td+YvCqNIXKx3HZAAAgAElEQVTVIvHFYqRf9/ZSv1ZlrwU8YURhnWcvXJaJM5eq4YjcNOZEFdgtzNOJoECO5tEPtmqY55elPF2YH8oXAbMlTEzr548xsrKzpHQpx27rfF2BH/ZJAniTxmaDnAuEcziKlgCStOFBQD4LwkwpyQkSERaWJy8QNkVUhq3euENL4JHkjI347gGjDCXSvbq0KRApAvv58fys27xLxk5fpDlVSGh3Vd4P42Pa/JUye9FaNd6eHvCQNG9YK9834F9fjFWD8Ml+XT02LGA4/PfH6WoYIVkd+lblU5KchhkR5lu9MU3nWq9mJS07h1REQQ2wgRL5d+PmqKfo7hxEGFFo7lwhJUm6dWgmNaqUVw+lt+E8eLegyL5qw3bVikL7F+ZFFdRd9O48uHd4hvA9qFujcr7y/ry7Mo/ODwE1nuZN+NKwmi1SsUKZ/JyLn/UTAnjb/mbsLG2XoZ3kOYqEAH4ksdGVTiwhzRrWkDrVK0mphHj1kjiqRHM3KXia4EnYmrZPjSaoTWNTdDRioiOle4cW0q5lfVW2LqiBzX5L2j4N1UFUNTwsRHp2aS2dH2jqVMfm5Onz8q8vx6qmGCrjUMWG0F1+x3sfj1S5lZee6uVVCATer/98NV7ZQWTz6QEPO/XCY85//WSUhvGsFrM0qFNVBvfpVKAGFAy6S1euadL9srVbJR3VeHcJN6HABy1ualWrIA+2biSVyibpc+SNEWUPFyJpf+O2PSpxAOMXeVIcRUsAhSDwmr7ydB9JKZ1YIOHgol1B8F3NkBAxLZn6rREWYpGkpITgIxBkK0bug5aQr9rCH8kiuvcWi0Uiw0OlSsUUTf6FxwLGQl6TtLHpwWhCiw5U0e3ad1g9T44GjDIohT/W40Gp50GoB+fGH0d6THefH6H+nXsPy9ejZuimi880qldNhvZ/yKnxgTDRp99P1s/hOshP6v9I+wIJV/zp39+pcYqEbm9a1Fy7fkP+8uFIOXH6nIqP9nmoreYXOco3gw2TtveQhtbQWw7Xq1+rijzxaOcCDeGBNYw5vOBAxgEGpyMPsV3GolnDmqrThXysvPQGhIcLxu+qDTu0KfSpMxdui6cW0dck6C+DCtHkUiXltWf7SmKJYkHPw9cBGJAq2LhwvIE2T3EFGL/39YUH4/zwAzlv2XqZPHu5iiVyFB4Bu5cJOTFVypeRTg80Vo+TN5v63bPLNZoytawdYog79hxSI8pZzgp+jMuWTlTVbghBuks+hxcJ+UrwTLkr9UeIZ8+BY/LJd5Ml/foNTXAunVhcXn3mUd0AHA3ME5VtX42aqfOGWCDetFGNVxDjnb99pd4XVM55k7+JtXw+Ypps3LZb85mgvQNJAvTgcyS2Cc/MmKmLZNnaVE28Rh5ZrarlNeEcYUN3A9cDL3gb3HmKMB/kJOJ60KVy5lmE4ZqrBdZYYEiVKBbrcdL8nfOFQZyefkPWbtkpazamaZVmRmYmm4O7u6kF9Pf4jlYqlywvD+1doN7MApoeT3MHAQ3bpa2aodV2kZHUeQrUpwPhOeR1fDNmJg2nQrzJMDrCQkM1p6hd8/qaYxQdHZGvZGgYHdg0z124IpNmLZWd+3I3UVeJvjAiKpdHUnMvNVLceZLgkURPw1Il49XIcrWpY4M9cPikfPD1eBV4RC84GCvPPP6wetacedQuXLoif3z/O+11h7kj6fmFW41SC+KW/OLdz9Xrgso9b/r84dqbt++V//44Q41H3ENsYG+98JhTYxdrgOG498AxLbYIsVqlYrnSagy6qxqE8XTm3CVN/sbnPNHugmdx6ZotMmvhGoGnDCFbRwNzR+4WQqfgC3HPvPYshYG758BRmTR7uZy/cFluaOsXim4WxLPq6hz4/jVrUENz9/LzslXY8wz286vxtHfDPMOWkyWhIY67jAc7JH9fP9z9kCT493/HOQ3v+Psa7+f8td+c1aIbYaVypaVX19baXNdRHzdv5gmjxB5OmTBzqWzfddCt0YS5wIBAj7TuHVuoIeeqVQmuAe/JyvXbpXnDmhIZGe4y/wrP0v5DJ+TjbyZqkrG9mTB0iKBQjmRmRwObLpKtoekEQx68hvTtIg80r++R8eAJt9f/8LFq1f3u9SFel/NfuZou//h8zG2xSqyj90NtlKMzYxAilB8OnyhXrkLmI7fJL6omX3vmUbe6PWBw+Php9XLBwHHn6cP6wR7hNGhOQS3eVb4i5lI8PlZ790ErDM+EFYnlnoC86xjoXMH7hd6Dm7bv1ecFnmsmmOcBpocfwf3r0r6phpBh/Oblvnl4KR6WRwJqPB3YtMDIzsmSEEsez8KP+SwBvBVrgu4XYzWngaPgCGBTxaYXFxstHVo3koZ1qkhiyfg85zLZZwavAjZKeGqmzFmhXhFn4Zo7V2Ov4Bv62ENSv3YVl0YQ/Ba2HJtuwotWblJDy12DYcwpbc8h9dDA84IBY61qxRSXYQYYWBCY/PjbSberxxDOfPvlQRrKLKjx0jsfaML6H38+1KPw2Z3Xxdq++nGGrN2887ZHD940eLFSkhMdbl4wCBE+nThrqcDAwMAzUbVSirz69KPqjXPlwbO/1OA8VSqW8cg7CZYo+Jg8Z4WKkeK6rjyQyHkrUTxOWjeto3lc8GTgmXUXLnR0T3Ad/Iak7T0si1ZskqMnz6oUhj0MWVD3kefJJYDvM3pNdmzTSF/MOHyLgDUkQkx7N843bDnZEsr741t3J5+zwY/dsZNntZII1UEc+SeATQeeHKvFKo3qVpVWTWprxVNB/LjZ22ocOHJSFq7YqPlB9k3Z3cyxIcKIeWZANymVUNzl4TCc4NFauylN82gG9uroNsyFjX7rjn0yfMwsrf6yDyS+v/PqYElKKOHQw4VrIYcGydznLly+vdF3bd9U+j7cLk/Jzc4W9/yv/qU5T+/+8pk89chbuWG7Kn3bDVWE01D5BCPPWQ4V8r1GTJj3E6MLz0i1SinyytOPah6SuxDo7n1HBPccXiKrFbID7u42WrCIbN91QEZNWSinz17wSKcN9wpGFDyEuT3zYES5v5ajI+D1gpQCKvQgd5Cbe5fbGoaj4Ajgd+XZgQ9rz0ZvWvQU3Ax4JmcErKERYtq9drZhs+VIeBhdT4H0qCCxGC5+eJ74k5b/O4sfr/IppaRJ/RrSsnEt9Thh78nLW/zds4ExgwTwhSs2qXfHm4au8Cag/x3CTM7CZndeD5Vx0FlCnhOqxNx9BobT5m175esxM+Xmzf+TQgAP5PjUq1nZadgJmyx6zi1etfn2xmpP6oaB4WiAhbd5Ogg/vvjr9/Vt/b23h0nxYt73C8MLxj8+H62hMftAeLFjm8YyqHdHpw8QvmcI3yFnzD7wTFQsm5sDVbwYlMidWynwNB48elKWrNosPbq0loTicR49UzBUkAuF1isQRfXEO2kP60KpHM8Mqrry+vzajaWbGRmaTwmdMeRIOcvHyv83MDjPgLDuy0P7SI0q5TwK7wYnpaJftcUajoTx3N52kRHsbVf0t6BwrgihvS9HTpfDx07xxywfiLGxYDODd6l9qwbaX8xitnhUKeXJZZGgvG3XQU0ERql8do7N41wSzC0psbg83rODNsP1pJpu94GjMn7GEqlasYz0e7idWyVuGDIbUneraCOqru50LCAZ/qn+XZ3nOdlsAq8KNJ0QmrIPtFBBR3lH2k4IAe3ad0R5ezPgoXv5tx+IYTPk7799XtvO3D1w7hOnz2vloaMEepxj5MR5qpl154AcwUtD+0j9mo4FDLG2rTv3y+ffT/mJpxAhM4Rx33iuvybiu0oMh/EH4wt6WQihVq5QxqlO1p1zw/1A6Ayeq9FTFsjhY6fdeqFgx2H9oSEh8kDzetK6WV1JSUrI88ZsDwHD4Edi+aJVm2XbzgNy5vzFn9x3b+4nj/0/AnZNr9eH9dOcurxKnJBpwRIwWcLheZph4IcF+QIc/k8AQn5fjpwh+w4d449XHm8nwi1Q3O/2YHMNwYSGWtVt7q5qzdPLIXckNW2/TJy9XG7ezPA6ARcbX/3aldVzhMoydy59hNrg/YFhgIbD6DsHD5CrAU/GinXbBMnqd1f3wRj4w5tPabKzI88FNvVr16/LXz8epUrWd3pknhv0iDRvVNPhnOGpmrlwtVaLeeMRwfxe/f1HkpWVJf/83c80Efte48mQIydO57ZXKZ98z9/Dk4MwFAzFO704mAc63//xzaFOw3A4fuSk+ZqHdKeBCYMpNjpKK/fQesfVxofrX7l6Xb78cZpqR7VpWtdjyQWsCXOYtWiN3mN7Tpqr+4t1IdwL4xBipSh0gLq6NzIPd58fa0AyeTYaEh89JXMWr9Pwnr3C0tPvB4/7KQG7nhcM8Yplkwrsd4ic807AQG+7tJVTNKrDxsB5B+krn0TV0Bcjp8vu/UeoHu7FTVFdptAQKVWymIZp4MmB3hGqlMxIsPXiXI4OxRcMG8rZ85d1g9ux+6DmDrlL+L37XJgnSuGRSIrWLuHhYa4Tww1D0CQYQpbnLl7W/CaszZ3hhHDQtHkrVYTzbsMJHq6Xn+qtSenOjAF8BtV1EF28syoLSel/+PmTUrwYQlM/XZ0aD9euq6bR84Mf8cp4Qs7Na3/4WCvB/vTWUG1fcrfxhfMjZAmtM4iGOhpI0v/rJz+qlMCdA+dqVLeavPBED4d5Wva5//OOij3752FAYd0/e7KXeg5cGbr2hPDRUxcq94G9O6lmkydyBvgsnidoMyF36+jJMx7/BuQaUSFaJdi2WV1p06yuzjk/Lwsw6NAmCM85QtFzlqzT3EtPwov5/LoF5MfxDECGAsUIMHI9eSYCEoSPLMowhYpp+/KJBn7HIqO869btI2vgNG4RwMaDTRLVMHf3xCKkewnYhSyRu4SGsFD+hscCRpO7EJinPLXv3M0M2bnnsHoEkB+Daqm89BNEbhI2cIR14PlxlxeETQp5KNi0YAQO7tNZpRTcfQ5eAiQiI2H97o0OmywqCwf07OA0rATvEVS4P/t+qiYS3zkghwA9KEd5VhCfRDn8pcvXZFCfTl4ZT+k3bsobf/hEN+u3XhggdapXcLjxYz7QmvrfXzztcA74/OTZK2T24jU/8SBhDfDQDOzdUZW8HTGEsYDcJUiC3JlUj88ihAfpAHgK69So6LbAAFpOS1ZtUYXxhzs0l9oweEM8q+jBPK6lX9cKx6nzVqrB4qmsAL4TSFKG2CcMUORFVSpfWtve5HWztocWwf7U2QuSunO/rN+6Wy5cvOL1y4On37tAPQ7GLFIH8HKB8Lc33tlAZXK/1qUK49tuGU9RNJ7u133I93Wx4SDcsH3PQRpObmjC64Jqo7o1KqkXBt6A6KhwffMuqIFN+OLla7J+yy7tPYeqx7x2sM/9wSwhPTq3VgMPWkaueuEhfwb9yqbOXalGTIWySepxQn6Uu/AeNtoRE+ZK2p7D9zQXxjxSkkrKmy88JsXiYhx64+D9OHnmgvznq3H3eG+wKf/+jSelbHKCQ8MG3i4YHo3rVpOHHmzm1cYAg/Tnf/pU54yNpXmjWg7XioT33/9zuPTv8aA0qVf9HoMA89+x+5DKKjjykCD5+1cvDXQqSYGXlukLVqvX7t5+dCYVxuz78APSrH4Nt94/XB895xYu3yh1a1bSVjbeiH/CiIW3ceX6bbJ87Tbtl+dNNRyeMeh+YZPGcwdekJjIz/fEHtaDcYf8LAi+InyNMDa8hnh2OVwTwAsMDNthgx5RVX8aUPfniTGpwvjKyfqdwheFw/8I4Idn1OQFsnn7Pvarc3L7sHFHRoZJ5XLJUqt6BTWc4mOjvW6m6urpwBs/3q7hfdi264Bs2bFfLl7KfbvOy0BIDJsVypQ7tGokCSXiXIZR7O1bkOCN0CBCVI3rVpW+3dtpqM9VCAab1pHjp+X7cXPkyIl7wz34gUZVH6rHartI5oYRg+o65A7d7e1A9dmvXx7oUDUZFVqnzpyXv3w0Ur1OkIDwZlO4mn5D3rxlPMEr1rltY4feIRgkf/vkR/UCvfRkb4cexouXrmrVHZLLHY0qFcpoGxowdRQazMjIkv98PV527z/q0IBCaOyRTi01WdudgjSMMYhxTp6zXHOnendtLUmlSnicNIzf9eycbDly7LTMX75RPVmojvO2Ig5eL4Tx0AgZyuUwyCPCcjWj8jPw3cAzgzQDGOzI00SYGUawt3PMzzz87bN4CYKi/XODH8lXxaS/rduX5msNjWTOky/dEG/mYs+zgOG0YevuPIWCvLmePx1rT4ZFCA4hruqVy0qLRrXVAIHnyZXnxpt14h6g5B8eG2xyKBlHgjQ26bz++GNDQiJ2jarlBcrdZUqVdLlJ2d/m4W1CsvWWHft0U4a4Xpd2UP0Oca01lJOjGz00nLBxOQrxgBl0iPp0a+t048ZGDwXxsdMWO/TaIE+rywPQMrpXEgUMx05bJMvXpmpjVHgEvTGe7vQ8Ickf83TUIBfX+eibibLv4HH562+el/i46Huugw197pJ1MnHWMoeeGmxcPbu0kq5OFNVxPw4dPSX//mq800RpNCDu0KqhdOvQwq0aOqrYoJGFHLJz5y9L3+4PqPHvTmLi7ucYa0dDZlR2Qt0c/98bTxTOh9AdQngVUkpJu5YNdAOHUZWXZsR3zw/c0e4HLx4IGcN4vXz1mmRkZnscdvTmu+vvx+I5TElOkJee6k0D6j7cTGtIpJh2rJyiOU9MGL8PdyCPl9TE0us35IcJ82X91l38cbmltwTDIzw0VBNfkVuCt3uUi+PH3ZvN2NVtAXuERJDLhE0NgpYozUa7Ek9zSxydH3OH0YPGukP6dpbSpUq4zY1Bmfq19JuydnOazFiwWuCBwWb2ZL8uGupxl5yMPCMYW9+One00rGjv9g6xSGdhI/VcHTstHw6foAbY3QPG4N9/+4J+3tF9QKL2nz8cqbk6v31tiOppeTOQY/TGH3NznlxJKGCD/mbMLM0Fe7RbW+neseU9xhy8NUdPnFYvmLPkZlSkoS8fjDxn3pf5yzfIuGlL7gl/2teFvCk0RX56QDeHRtyd67drOo2bvli9R2i5gtAmws/eJnVDHgNK6nOXrFcVe2+LFuzzwrMVEx0hLRrXltZN6uhzlx8F8zvXi+cyPf2m7NyXmyt49twlQV4bQnswJjlyCeDZSywRLz9/vj8NqCJ+KFRhHMYTrhsZEVbEl+fl8kJAf0hvZsi3Y2ar4RTMAxVb0F2CNwO5QI3qVNXO8shNgdepoIaqf9tsajQhNIcqMnhZoM3jqseYJ9e3WCyaDFy+TCnp36O95pi4e5O39707cvyMDB8zU3uPwZsGg+vlp/pIqYR4l8aieswysrTybPr8VU5Di1rdFxslv3zxce3X52zAePn8h6naf89Rrg82eyglO1JiB9e03YfUUwMOf3/nBQ1XejOQL/X6H3Or7ZBc/crQPg5/z1BGP2HGEk2iL1emlKqjOwqdXU2/Lu9+MEJOn73odBpI3H3z+cdUxsCRQQhPHNT9oeJ+p87VnSdEaBa5aK8/209KlohzG47D/OGVgRcK10UrHhjb4ObNywEMxCvX0jW8ihAvPD44t7eeKKwFL94hISGSlBgvD7ZqqCKymA/udX7Dejg/PLiYK3KkFizfoJpW+M7BwMLf5WXO3jxbvn4snqHEhHj5xQsDnD6Lvr4Gf5yfGk87V081IC5Hz5Pv30L7Gyg8BcFsOOEHAxIC+IFGIis253JlEt02ZPX2DmNjRw+4m5lZummt3rBDS8ARJsrPsBt9FqtFc4gQakIeiScVVajUQz4Teqpt2pbb9w5hNZSYo5Gou6RiGF7YLEdNWSCrN96bm3TnupAc3L1TC+nZubXTait4vxDimr9so0MvCzbQN4b1d1oBB08IFLohjglD5rP33vDam2LXeYLxBGMCzYEd6RWB3YJlGwVSADA2f/3KIKlWMeWe62FjhsbV9+PnOt2c4fGBZxM5Ws6MXYjVwoOF58XZJg+jB8Y+9K/QF89dUj/uHwoQ/jtyunqOmjWoqV60qMgIr40VzAmFDeu27JRp81apECruZ37ytuH1RUIzVMxrVimnLWf0+2rOr+BH7pOJnDT01YOmFlT57d6oYDak8CwnJ5VUQVYY1QWVlpCf37hA/6wZIplblowzjJwcKRZ/r7BcoAPwp/XZc5yQ1IsqnGAa9jYo2l4iLDS3+qd+dalZtbxERSAUVHA0wNmumYNy7w1bd2muCKQg8jswf/zBxo6S95ZNat9SLXefeGvPbUJTVniMkGeFc8XGRKrKOCrM3KkP4xwINSJ0BUkLVwPnRljq5aG9nSY2w2W9Z/9RbQOEaq67h10F/c+/fNap/AM8CdBHgkcP3q0//+pZrzHbFcaxkaLlCKr6HCmYwxjeuHW3zhdzb1inqrw4pKfD/CHc79+8918NjzsbyDuC8QQjypnnB73f0P/ubtmGu88Jzz/OhRcBT3olQlICmlgIwSWULCa9urTWSkV4Yb3xQmEeeC4uX03XnL25S9cLDNq85uzZ14XvZEKJeKlbo6K0bFxHKpZLErP208vtD1kQA/do/6Hjsn33Qa3aO3/piq4lGPvsgWlyqQR5Y1iuF5MGVEE8Yc7PYYNUwbIZ3xg52TapUK5M4V6NZ88XAXvSKHIegslVbe8Mj5Yd9WpUktrVK6gBVVB95e68KQgHwAOycdtu2ZC6R3NwCuqHGJ6KKhWSdXNs2bi2GiSebnK438hNgm4PquIQBsJnUfkF7SDkCLk7FzbDXfsO60Z+6ux5t96FksXj5KUne2mrEGcDHpX3Ph6pyb2Onkl4UZC8DW0qR/MD77lL18m46UvUawLhz9ee6ev19wTXfuHX72sSNPrawfOEN/C7BxjsP3xc/vLRD7p+eOn+8uthmq9z94CswSffTdYEZlcD4TtsWMitczSwxs9HTJXNO/a6VfwHLzRNRjWeJ2FnPAeLVm7S/naQwkB1Za+ubVyGWF2tBV4tGGXQ20Kukf359/qG3PEB3Hd4ncqWTtSXBdzjJDfNq725Xq6XzNDWRshVS007oBId+w+dCMoiGsgXoOiidCKadReQlerNDQmSY22GVUxLpg03crJzpFKFskGybP9bJnIvvhs3W3btR+PNwE+YRBgKPciqVSorzRvUlLJlEm+7/r1NkHV3t7FJooUEjBMkXiPpGqE6m2Fza2C4O7c9oRMGH8Ql4RVBuNGdh8h+XhgFMJYmzV5+W/wU/w0ej7bN60mfh9pIRHi425AIjApshpNmLbtHMdzRGpDM3P+R9tKpTWOnoSA8hz9MnC/L127VfBlHA+Gs//3lM043S4Sd/vn5WO3rB49J5weaqBfN0YDhg3CasxDZi2+/rwYEJAR++9oTUsrBBg12SGh/638/U2MPm8vjvTpou5q7hS/hpUIOF7SnXA270QcFcWceI8iJwLsG9W93A+erVbWCDOnbRRJLum/cCwMK/BBiRJUfPFgPd2whDzSvn6c8Vnt+HwzjBcs3al4UetblV4NJK2DNZn2eUKWHxH40u00oXszt8+uO2Z3fFzwneDaRYL55+17ZumOfVhfCM5pfb5qn87ifx4EzXgZeH9ZX8ygL+vfyfq7Nl66tOk+bFo4xsrIyJTHReUKoL0062OaCZGA0+UWvKOQjBOqIiYpUdzNyOJrWr367Zxt+bAvyBwBvquk3bmgyMDaGNRt3aMI08mGwEeXXqwdPGVTLsUHA+MA/Q6wWQX6Tp650/Phjk4f0APKS7qwywoYKbxMqtbDhu3u7xKYBGYCNqXs8rqxCOAsaMqiSczZgbH7xwzTVDXKUI4ONsnqVctoE2NEcwRlr+3bsLJ1XroJ3J+2952jg/iBXy1E4Dse//oePtbQdHpt3Xn3CqfcFidwvvP3+bS8Qmgj/4Y0nHSapIxH9zx+OcGv0wIsIcU4owDs2/GwaXkPjX1dhQPtnUUQAGYVnB3bX3opu86Bs0BjLVD0ohAmxRnjgUHVZtVJZj3Lp7p63akRlZ2se27otu9SQOn3uYoGI8OL7bLWY1WBGqLbzA02lcvnS+r1xt1ZPf/9U2dyW+53G7+bRE2e1ynLPgaP63XIXRvX0Or54HH5noqIiVJetaoUygueJo2AJ3Kq2m2TYsrMlOiamYM/Os+WbAH6sPvl2sipG56WlR74nUIgnUD2jyAitLsOGCRHFiPBQNQjwA+rOKPBmavZEeyguYxNAry38eMIogbs/vwYT5oJNGy5zhKgqlUvWsBzW4k3FEYwmSB5A/gDtOdKv37jt1cFGA4Ppqce6SnxsjNsWMlgTerRBLRttMTxt2YO3VrQ4wabmLMkX+Vb/+5/vtQrK2ds8PETY/NGSxdGAYfLNmJkaHsVcEYpFmBBhHUcDBhYMQXjvHI1f/vkLrX6E1/I3rwzS58mhEfb/KyZ//d6XmjOG68JbBNX0GpXLOkgcz5Epc5arDISrYTeYUb3nLHyXkZEpY6YtkmVrUj36LsPAQG4cnidUsbnTddIKysws1exCQQnuDe4BEujRVgYNZfO6icKzCCMZFW9T5qzQNkMF1aMO64ThjPsPbzP0yeBxxtoLypDCvcN3C+uAMQhvM6ogoSsGRXx8z5xVRHrzO+NLx+KZRPI+2iEhd7GgWk750hrv51zUeEpdOk4z7GJi780RuJ+TC+Zr44cQeSTIlTh5+rxHP7a+zgs/kvgxj4mKkIZ1q2nSN/JqoJyM/+6NkeHJWmFsooT+4JGT+taPH3yEibDBFISHCcYdfvSxWbZuWkdDLVhPWFiI1z/6MECQpAtP2OJVm9UIwDztAw1BUVGFMnBsou4ql2Ao4S0buTAwODzdGGB4DBvYXSUfnPXAw7nhCUX1oSvNHeQTIfkbc3c0sMl/8u2k24n4MDZR+g9Pi6MB4+PM+UtqbDsaf3z/W9WawnP29iuDpGpFx+fBc4Hmv8iJsRvNjetVk2EDH7knzIW/P3vhsiaOu3t5weaEZxqihY7Cd/CEnL94WSY65NwAACAASURBVI1ZhNc8GXjG8ELRoFYVNYCced3uPBcMBHirx09fotVomDfuBaoKYYjBKPbEY+lofvDgQCYFL3MIA6OgwlUloSdrvPMYeCtDQ60SGxMtSQnxmhuI0F50VKTTXoreXgPH20OTeHm6cvW6trEBK4T4UH2YK3Lr/+kRuSG8KOn7cDtp3qhmvlrr5IVzIH/GYg0X07Zl4wxUQURGRQXyWv1mbdiQUN31/fg5+nbs6cbniwvEjzQ2RSQ016pSXruBI8EWshjeatO4Wx9yMvBjiLfIHXsOy869h9RVb+/kXlA/htgk4TFrWLuKVmthbQg54q3e2/xM9TSl31DjDuXi0G2yKz/jXNiE69WsrDksyF9w9/Zor5qaOneFhsSwCXjqVcMPLcKlQx/r5rDMH/yxec5btkEmzFzqUt8K80RiPAwxZ4ni8MIg2dn+fMNzh0RvPB+OBjyFyBlCkryj8a8vxuh9x3p/8eIAlYBwdG1cDy8lKAqwe81gXLz5XH+HyfFI+P4MCd/b97jNmcFLAHKVkI/m2PiwaWUYZAY8Cd/Zz4HvEbyZg/t0ctob8M7rqTF+86b2Vpy1aK0a42ABTwTkA9q1qC8VyqLhb0ieQuI4P2QNcD9QwILrwADJzsrWKsaCGPaXLRjfkCGBMYy5o7VOWKj7Fwhv5qCVrFA4R/PiMxf0RQueqQOHT+rvSV6FRL2ZQ2EdqxW59pZALeq79WAW1jwC7bwqVbB9+QQDD2pERESgrc/v1oMfaug3oas9Kl38LcExt31DqCYswlCqXD5ZXfDwyOCHOq9hA2c3ErxuZmaqAjFK3vcePKY5DfA44cc9P3o1d78RI6yQUrqkGjPIbUE1l7tQirN5YwNHaTg2ZOgJHT99Xg0/u6EDL1yx2Bjp8kAT3YiRBOwujAkW6KsHzSUw8Nbohljj2y8N0rwTR54tGPXw4n349QS3sg3RkRHy1osDpFI5x6GzOxPF7YzwmXd/9axqHjka2MQOHjmlyvGOBvKvYIBi3dBMQmWXo8R8rAMl/mi4a/ec4fcPfeMe7tDiHo8bjHIoyH/8zSS3vSP1TT8uWkVFEYJydM9g0M5evFZmLljj9nw/eQb1mYjWxsJNPWgsjM/C6wQvEQwoJE/DMEf9FfqYwhiBR6tG1XLqHYSml7fGv+YV5fw/9s4CTq7jSvenh0kjZkYLLGZmWZItWZYtMyZxHNrwbja72U2ym03ykmw2DoOZZDFazMzMzMxMM/1+/9Nzx2O5uy/07dHMqOo9re3o9r1V59at+uqc73wnR72beKHgwZHNCNB1O//sFmv6RwFvQN8D9WpKvdpVpUql8pKemqJaUm77Hu15HGpu3LwtFy9dkT0Hj6qXkpDlqbPnBQ9opAQJuzHcq7/HNki6DOjZXvr1aBuVy3iv+ljsnpuQIoFtS8YH0YlNN4WB79n7s3SFFq3cKOM+cZYRdc86W+DBbDrJyYkKIiDeEhIgdNGwTg1doCFK2236bsZh8TogDp86d0E3c06+R4+f1lNjrGrfBftiheXYDFmwO7dpKg3q1pDM9FRPp3WrSOu585c1RDB70Ro5fe7CZ7hIPBNbNqxbXbPdQryj6BpQAOzrN2/Kmg07ZOLMpRqadNt4JgRx+EbheCbYHU2d3/1jjILUaA2uRfWqFTXjLZx6N/1F4RsuUcHQJN67X/3oKxEzxEih37nvsIqihmuQsQl5AhiGD+ohg/t0DBt6ZGMETIyfvugzGzzcoO+99qQC/bsbAOEnv31Xjhw/ZXug4X3hlfzy80MilgUCbLz+xjgFu049g/SJ+YF3i8xNMhOZm3ZJCNbasnLdNtVwgv9mfSd4fwHLeBxbNK0vNapU1Hdm5+GM9P7hsVHbEb4etR7PXbwkt27dcTVGJ3PXKmVEyJw5Cymaf8eDCMiyC2s7eUbBa6zKAsdOnVU9Kb6BM+cuqNdYa+8hLOr2pvfgeg6APTu2lEf6d9asVNO8WyAYyANPfGAZmRne72R+6dkCFpmZMglsKn4CAM+divBDBUtJiUrKJROLjYbQFYVKWbiceEjc9AnbQOi+ffu21nADbBAi2LR9rxKrC3pr3Nw32rVsHGwg5UqXki7tH5QOrRpruMOJcGG4+1qbl3qaNu+SmQvXCKnrd4cRuT8ZVoToCHmFAx53358TMGnkKGZv3XnAlSfDuhfvFO8W9fQijZFMrg/Gz5Klq7fYboQs0E8N6a3E33ANr+Cv/jJSDh4+8ZkNh8X8dz/9RkSwiBeAkFfX9s3D3hdSN2Rm5AwISyE4Gc4zCHhbuGKDZr4V5DEBSuAV8dtwgHXRyk3y/tiZEUvZFOwUgObpYX1VAiEcELGyKX8K6f7yVddTFxCF54i6eBDonYIdQmujJs3T8CbeIWsOWqCM73lgrw7SqH5NDfVgEzvwHq7zgE0kP/hWKWPEgQGPG+/G72YdcvhGWYdIUMArzOEtNTnZk2hotD5qiC+v9h4SJ2s37dRMaOY1pPrbt3M0y88vr7ff9mL9frBxPXl5xEAtveTn4dbvvhbl+wXxPG1ZNEY9T5lZBokW9sti8eK09t7YmbJ6IxyMokVS5MPCE5GUhD5Lour1dGrbVLM3IHqzwft9yiOUgu4YGxubNuEGPHKUZWBBdnNSd/I+QyJ+eaAwOUlDcoTLKpQvExMvi3HAo2BRnblglfKawqlwW9wOQOiIR3pqCMVuQbM8cACmD8bPlvMXyRxzMtrPXsNz4BjBNQJohHsuAG3z9r3KE4L7Ydeor/fDr4fCf3c3+k3ae6gQ8c38v+a5durikMW37tyvmWfh2rK1W7XeI9lUbKLoLoUr0UIYbt2mXVqL7+6DCr/72kuPhhWoxPP2b79AcfyGozlIGPI/vvNiSNsrjPeQuQEgo0yO1wMTNn55xEOCgKzT4te8z30Hj8nbo6cr8L67ph3vAruRrTh0QBct+4GHKikxydO3TmYb4a4FyzfImo079f0AMOwI+HbzLNLfW2n6FcqWlg6tG6v0iXrT8qQReBd235fbZ+NBpR7ikWOnhXm4Y/dBtavKn9wBTBWtdR0b1KpWScU0ObB5AchubVTSrlfPE+ApoIRx43kqzBcMUCKz4x8fTlFVaw97n6/dJS7OPAAMkUCQkBiQcqWzhUwkyLfwC0qXcl/F3a6TbKjYQkFTTq4u7Gyw+w4d01R7v1KiC/ZD1cnztGZw8zdvUk8z5tgw7GrDRT+VhlKi0cc5cPSkzJi/SvlH4WrhWcCU0hrPDesnD9SvGTHDreAzsROAbPSU+Xqy92ofK0T4L197RtPYw20oeGkgzyIUGQ743W0Lwild2z2oHpFwCzJ9/dnv3pMjJ858BoDATYLLRLZdpMYpH+5JJI8WSuB/eHuCclIA+f/+rRfUexIOwPG9/eZvoz4HWkgEePW5h6VVs4bKDbq74dmaOne5Y9kHvEPfeXVERI8smy6gFK6Q10MBZPJu7ZvL8ME9JCsDwVT7Uj+MC4/X4lWbVUuM9xKOo8RagNgo3z9yIgAS9Mp4X24BCONDuJL5tGz1Vi0xhUeZ5/LNxGv94/BXsXxpqV6lorRp0UgPfhwUrHp7Tu1lt44V/HsOBqxdrGF4pvYePK7cMBXwDDLee1/QmPcHsKf8EgcXv/mobuxVLK+lPIsSxgMJkp5hCOOF9RJZLIibvzN6hi4m96Lx8Shg4v/BtUlLUYIv2UxUnIe3EklTJ5b+arkT/l9eDTk8SvCWtu7ar9kthLe8biR2/VIvUyCgIIXTOi5+UqHDleewu1fBv7fGwokaiYAlqzfrwhmJNMumRNhz2MDuqrRMuNNJY97Alxo1eb4Wh43FTngqnn60b0RRSvpDeBEiNmDDSYODQ9YayQLhGvpaABxkGQo2NjjS0r/07MMRH0MGKtld/bq3DXsN39Ov/vyReishnf/wn54PO3+xGVmN//279z4XRmJ+UDPxteeHhk2Np0TST377jpYwcdL4vob06yJD+nfRUHc4IHfh4hUtF0NIzYv3kHvynIZ1a8qTQ3pJvdrVXCnYU2R3yqylWmQaYB5pTgGM4f7BOeNdUVORb8ktiLJswIGC+ookyMAjwhOHVzCWOe3kneCFqlmtooY9AVKUH7J05UIHSH9Lmli0DL5XOHNwwXbvP6qedKuKgTXmeI89nH2Qv3jx8QHSCnmSJCOm6WQO6TeHwjjgKRBI1BixafG3ABvqinVbNePHj2KzXnrMiRx3PCcOdHPwuJAdZHEn/F5ArD6yOCAdsOfAUfXIoPVDNhCnzngvHPB5mjSspV4FQmS4q9l1/FgqSW9eumaLFlblRB+tlAULdbcOzbUGGX1wamu8A1NmL1MBTQBCLI0+tG/VWLPSIulrEaKbMH2xzFiw0pYkrYuJiHRq20y++PTgsB405j0gAZL03VmkgNkBPdrr5h+pEfKBDE/GULgGsPmPX7+lwAzyOeRv1N0/D1hEyb4//OU/wnqQUOb+/mtP6uEhXBs5ca7MXbrOsfcJ0PSdLz0hjRvUDhv2whabduzVbD6v4Turn4TbHurZQQb0bOeIM2f9DuCybstuVShHVy5aY75mpKVqeLtLu2byQP1anjXaQmXpguqZ1VIq2/bqmkAILN5ND48iqsRN9h6HqIb1akitapQ08WNV+PwIrDp8/A0q5yS8UDqGhBcOBoQ370WGNWvjkAFdlK7ghGsZ73dTHO6fp/MU8jxlZBrPU7xfGhvgJ3NXaDHUeGShFOw/i4MSn8uU0j+439lMkA+AV8MCYXliQl4o/xcMPCVsaiwMeC8g/OLO1hOXurDje9LEPc+YEX3s2Kapenhw08dyYtb1XkRu3LipJ0i4HFt27FN+QzR3PCClUd2aymuqVaOKcjCc2hyw+eGEOXlFgWMjo1rZcD/42jNKhA/XeC+U+Xh/3CxVY3bS2Li/8sJQad6kflhAisfs92+NC3s/AAYp+JCVIzUyuJCliHQNHJPv/PiPuvHy3r/x8mMajg3XCHt++8d/CMvhAlgSwiX0GO79QFz/r9+9p/PaSeOrIhOMkCRyEGHtnZurmZKE0GIBUPRXPUQ1qij5nW/d6RzjWyWMOHPBas1ajBamtUL8zOGK5ctI765tpGXT+lKxXGnHzytoB8tzy/cDJ4rvas1GQvfH5fips77LHnxmndQQfoiqwD+Zx6EC5HXVA++GkO9kPljXWGO2Co/zzRFy5nDBuEOivpfl/IVLcuFS/LzxVn8I21FY+qmhfcJmnLoZ2/1wbQg8LR4XDCFww3mK50tnMaJ4Jxvt3SRNr88lbk+4DZBk/cEljaAeoIFwlHKY8gCD/jMPNHl9ZrTfsSAwTkT54HFQT40yEVpfKjc3r+BuvNgNouEKAIFVIy9EFk1RtzybitONJNIYybI5ffaico3YYPBysNlFI4TizatcoZw8/Whv1bxymkptcUTgTVFSho3Nj4QCMpEATmzokezBAv6Htyaop8epR5BwDmG38PIEufLrv45SAB1uDICdl0YMVE9GpEY2HbaMBrAIxREuxaeA9ALhpXCNMb32g//9jFRCwevYMP/9my+ErXdH/yHpQ/Z2WvKGeUnmJkWIIZKHa7zf//vHGE8aXXffj+chREvIsGfnlo69CaHs1hxNYpkya5ksX7dV+XXR5oBy95ISNeSDFwrPIGsQ4/TyvbE6KAcyryYdwIFQ+MZte3RdoW9O56SXNU4PlHkFjLEjYS1LEBegyJrqdzWETwEVjjjWyhAP1OKDsl/gpYIPSmYfayq8KjzQHOKcJHI4sQXrJAAf73GdmlUc8+ec3LukXZOgYbulE4IBpAoM5ylu7xdew+/eHKsfv070fHJDHu8oRD7K5x/xn/oBQ2qGoJmYIKVLZakHCa8RxWHRpYEIaV2XkBi6XomQef/uZfFyYwRAA54JBAzJFly1frucv3RFiaBWRk28Fzq4O5C8Ea9k82Xjw5OBcB62i9WfphXar93QTQ19IAoKI8BpB4AtocvHBnbTMCEgzikpE5CGOvobH03VkiRON2m7d8ep+vnHB0jHVo0j9gXPyu/eGKuigE6zhABMhAAZ590hD97/lp0H5A9vjYsIVvj9N78wXHlo4cGOaHFjNq6BvSN7pwA1C5at13eD54UwRCRC8Ld//Ee5cOlyWJ4RAHdI/84ydEDXsP2BC/bLP32katROG/P0sUHdtVh0pNI3rA///fr7cjlKzUCnz+Pb5znVKpVXUEuI3ul6wPKEB+jipauqh8VByIlaPXMe2wGGmQv9e7RV/TfG7rUpoNOadKEixXil8IoyPynwXRge/FDGcaJmHZJUQBJN2xYPSAUkEdJTHX/X3m2QByg5gOYBy4JJNqjVQ39Aw+vc+Uty7uJlOXvukgJhq+B5bl4NzxDfNEST0D90qgDZjnGWysqUp4b2Dn3PcYhIeLVDUfqdZtttXToxGAgEJT3NcJ7i9XI4LV24eFlu3bmTF9O2vC+fgqe7Q2hsQny0xKOZ0JbXiMkc+veQF6kwG6dBFlEIs9v3HJSNW/eq9hIkb07ObPLxBEuMNVQeJU1DEyxglC1hU+WkzenXr+wZ3tnJ0+eUY0S2DBsmulJ2gMICumzcLLKA3Uib5d3vzlIeh3uyYctuX6UZ0F+iT5CXI21mjPlvH0x2pRnF2oqHD89ROGkAsoz+7x9jlegeyXNGaRaK+RImCdfYAN4dPUP5eZE4T/wO8vEbH32ic5SxjhjSK2I9rx/96s2IpHu+RebUT777cljvE2MivDVp1lJX2Y5oWREObNm0QXj+UzAoB1Bxf3OcXLx8xTOBvKAN+R4YS49OLZRXxnfidEPkW8aWFM+Fb7djD/pQzkr+sG7Bo6VGHYkZbZs/oIccp5pUkdY15oKWUrl+Uzmjx0+eETIt4UrhjeEwF41zGOt6aXna0JDKykpX28KZQqwTnSyrIHisz3Hz+08zlgt6rEJeRIAnhzGrnufd4cJ8AKUwKkTfIBwLSHTDyXTT35JwbS7ZdtuWTtCdPD3dgKeS8FL9HAObBIsl3ohd+4+o25jTDaErFipOg36EkiL1GWiIt4Ziu5xgmzasrdmAkNvLlimVV1DYnwwRa6OAk7V+625djA8fPanjd6JJY7n40SFCsdnSiXLyPqyMHHgec5asU56HX94mC3AivPnMo30jSjHgrZkwfZE+H+6F00Z4hnR8srzuBvPMjW27Dsr/vTEmKpeHUOu/feM5TWII19jA//7hVGneuG5EnSd+d+joSfnln0aqJxRPJByscICOa/Ec8Y4jzV8AJkKbvTq3CtsnNm5kBsgCdHpgwD54jL/xynCpGoH/xGZHmArhUzyefjW8JoTyB/XuKE0a1nasC8XzGR/f+579R7UgMFly/LeTcWt2a0qyis5SUoUDD4rgACk/DjqAAjxSgCkI13gDkbSgTMzFy9fUS+xHIfCIa1ReDUq83SQbVK5YVg92FLhGMgNaBd4400qYBRDJ3LhgTDAgQSmVHb6mVAkbshlOBAuwELKBstjg+iWFmZTug0dOaAaOKgTnpRPHy4ihci9JurDDLwAkUTICjwN15QD4bAJ+NbxIN2/e1mr3hOXwjrDw4gYHODpJHcfTxKIJ54fTfYVyIXFNpw2PHRwjyrUgellQPNLpPaJdR/8a16+lHg/6Fs4LD4BYsW6bvDd2lqokOxk3z2Rj7NOtjZaSCafmzdiohcdmG22j5fSOLlMkaQxI4H9+Z6Kqi5OpGKnhAf3PX7+lvLvKFcrKv37juYi18v787kRZs2lnVDmJSuXLyn9+50U9hd/dIDdv2Lpb3hj5iSuQg+cFT8XXXhoWEchamZVw3bzqeEWyEaAFTyF6WdjIqVeU+zFm5sf23YdkyepNCj7dcJCs2pcIqSIT0KRBbf228db4xSOyCoTzHbFukaxy7ORZPZCcPHM+xBG6dcfRgcjL9xfy3IQOfOhi1a5ZRQUpa1SrGAJTqSEwVdhRAy9jMb+JbAEljC+c/KYq79SqEb5auTFgybQApzHcuSwyaI6gM0PhVUAEPBs/iYjhLKhhyaQkDUtm4/4uXUrd3niW+EOIg1ATi7ufwUkFiDdvabgRRWC8THsOHFNvhdNMJ8t1D+cBVWoARMVyzstkYA+ehWwDEgcLlq+Xy1eu++7FA9zUqFZJvvrCUBU5DbdgA2oAjYAJNxshYwD0oE7Oe7ubTwP4JP39L+9Osg11QmL/z2+/FDZExnPIOqKuHjW52PgjNcDwT//3HTl8/JQCnm9/8QlpUDf8ukYmIRl80byKgOBXnhockcjOt4PkyOKVm2zHWLDPeCm6t28uTw7tHbG4NF6ncdMWauHogjUA/ViN8JIC+OGPEW5CnytcTcNIz7K8tMwbEicgM7udO8wXtM7gYnVo3UQJyoA5wEWsob27+823hg0R6eQwiJ7csZNndN2Do0k4nnWBORuPprX4UlOVfN6ofg3NuuVwWKFcttJlmGd+gcd49N/c8/MWUJ2nJZ+8E8zJuWPA030wQ9goLl2+pkCBE9mWHftl1/6QAjYeGCfhKbdmssjvSrpMTMzPDmTDJfsMfRU2z3idyCyPGid4NJg4LUM4Jfzotvo74AMwB2ho27yRCjayCTkl4oZO77nKGWPjGT1lgf57fOweULt+77WnNJTAhhnOe0Ih19/8dZRrcVLCqZDhH+rV/nNhCStT8Fd/HqnEXrvGpvnj774cMcRG6vZf35skzw3vrynx0RrcnMmzlyngfunJgap4Hq5x3aSZS6PWW+N9o0z9H996UT0J4Rqb8W//PsaRAnvB3zPfIe93bts0InDhu4QEj0q1XxlVBfvAwYXsKmQiEI20pDzs3pf197xnQAlzefq8lerdcftNcS/sDIigVFCPTi2lfu2qqtWlhyefi4vzPCurEH4U5XY4MCIHgjwA6wSHqxs3UT8HUIUyhZ2EKJ3azfLAMWYqCzCnmWdZmWnqhQvnxXV6b3Nd4VggV5JCIpnU38kunV04TzVPuScWYNOmvtqYqQuUiBwPcrelM6NZf4khUjuACa5Dk4Z1NFyBQCekVRZGPz1Kny7oeSVS8siShHwoaEtVeYvY7nYhtLKI6PugPh0VOMHTcQua2GgAE++Onalk9EgK5LFOEIvw/IOvP6uhsHCnWkIwpDxbWWNubQKv4wdffyZsHTg8mnBjKL7r5L5smj/9/isRCxNT2xCgQ0YfYDtaIzSDZAEHBLLlhj3ULex7Yk68M5paeNHr9WE7yPDdOzQPy9Hh9wuXb1APlBsQzNznO6C+GGHVSHMJcE1oEI00p55Rt/MHzwc6cHDECDXhGXMbVsJzA/gYM2W+Cj8y171wjSxggSeaotyEavFQWXIIfvCkItmHNRLwxB8Kke8+cER27wtxPa/lFVK2yslY5aTc2jrc9bx73gEhVQ6UX3xmsOdC5H70x9zD3gJBwNOOZROCLHBp6UYk095kxfMK3i+L8M9+/4GcOnPe0YYWbaQqMmnVwLPENhPwdJTWk1SDOjWkcoUyGg6ggLDfbvi7+6Y1o/Lq4wEKd+w9pEVIIRAjLeBmU7PubQHBkDJ5benfva2Wp3BaSsW6D/1igwU0TZq5RD1fXvrjdObh6cPm3/7SE1omJRxwUs/QtRvy+ptjZde+I05vnX8d7/Nfv/5s2FIg3Jsw28//8IEjIUnsDLn23/7p+Yj9QCAU78u3GFOEjDzrx3g+fvnHj4RaeHidXn5qUFgOmtbCe2u8bUiM/kHu/sl3X5GU1OSwgJ9MzJ//4UP9ttw0C+RSXxAPUKQsOBI2/vrBFNm591DcADf9BjRxwHni4Z6higPJSY4z86xxAypQzIavhXwJZG4vIMq6Hx5OJFnQruvRsYXOaZVvibNmXcH3aMmVcPjCe33gyEn1VhGuhCMaWn/8qVsH3/PLzw3ROnxOsyLdzDlzrT8WCHmetDBwQDIyM/25q7lLkbMAJylqlFECwWmzTsJW/TvVocqTSaheuYJyFGrXqKyxe0JXpLUWlrR/wXRbXOsIx23avjff9R5LllJojAENG/TuSuZcY9083Z54Ia7i0WWRnT5/lWzbfSCuGx/vlb6T/faNVx5TQBKuzxZw+vuHU7QchtvGgo5dnhnWL2wtLDwOY6YskNmL1zi6NRthz06t5MUnBoS9no33N3/9WNPl//2bz+t8s2sWnwky8ndfezJsgWCA9f/84QPHCurPP95fM/3CcYPYXJmDhCndErx5Z4RVv//aU2G5Y9ZYrew+5ALiXcKDdwIX6uG+nZXs7EVglnnGO1uxdqssXrVJvb5+FMQlFA0nEq4hKuB4g0MHufhUSYg215ibZy9cklOnzysNADAFaAdE61jv0lSym7fWNwzf8/tfecqVNpeTe5tr/LNAMJAkgU0LRgeZeJmlsvy7s7lTkbEAXo/Js5aqTouTpkA6PVW9FxAcCfuwuPOHbBH+hCty6uTefl0DXwsPzvbdB1S1mjCkk/CQ3fMZO14mQjSkVDNOL6FFAN3mHfv19B1N38iuP27+nr7DI6NKOiG1iGGgq9fkw/FzNB3ebdNnlM2WH3/vZcnKzPicbXgHvA+Usp2SnOF3AJwIz4Rr8H5+8ccPdTz//NWnNZHAruHlow94+AAlAP27G/f955/99XNFiiPdm/n/0++9EvGAoKBx6gLNmvTSFOh9+cmo2jp41d4eNV3D74XRQiU7GmlmHsR7N6Tygv2DTI5COHMOwVS/iNl4n9AGo2Yl6uYcGNAMu5fNkh0JFQIO/YFXyD+dHuqY63VrVtFs0VgERu+lHUr8s9F52rxoTBAqaUaWAU8l8YVbGi1kdhFeYNNQWf+btzScwWKDFg5/8Lagn6Tu4jzFc8vjRMmLeFQdj2Zzy0sCERXAtGvvYQ3JcQoPnWJDRE6nqfXhnoV3hrBAs0ZoCLVSHR6rpI3b+QDpfsvOffLJvJVySBW6Q/Xu4t0YA1IOX3/5Mc1YigScsBvFfqnH50WfixAmvBjEP8M9g/mF1QhgmwAAIABJREFU9hHeNqfvBID+QzSeKpcPayZO9D///QcaIvzyc4842hwJFeFphSf05CO9ldh/d+Ot/OQ3b8uhYycdvSPGO3xQDxnUu0PY9H7Ge/3GDfnZ6+/rXHXbuD9enm996fGISQjMdQ5DYz9ZKPOWrItr+NfqP99CYkKiFs1FeJTDhVtCsxb+zgurI4Myf/kGWb95t0oHxHroUU9xHo0AcFe/TnWtTQfPskbVkAzCvRDJ/tQ7Hlqf8ESz9iKLQl1ESh+xDgO6yfbjejhw8LtKZ2dpsgceNre2djvvzPUeLYDC+M7lE5XzlGoUxj1asXj8rGCoS0X5Q4KyeSVhGEPhg6O7LcfGAL8DoAdIIhuQjcjiM/FPP1z/bAgsUHho2FgpoKr171Ao97DSAkqoWThu2iLllkGe9QJOvMwkiPdsFi+NeEgJp5GAE9pHkJpR4fZCPCaUg0zAl555OCyPinvOWbJWxk5doON32uCwUGsvkpjlvKXrtN/IQTw+uGfYUOHngFEwKGs375J3Rk3XQsUQzcMRoDUzb9ZSW9K4dX+8XmQFUiYpnJ1553gaKW/jxcaAYDy9hBr5Z7hnsBFDyN+8fa9m4lH6KZ6K2p+CqAS1PeB8yIAuSnIH+LptVqYb9sF7PGvhatWTQ1stViBFX6xyVYQaQ2CqmnqR69asqoAEr7qbRA+347M7DH6uNIq1FoeW4Pz12KJI+Pl8cy//LKC17bYtnRgM5uZIhikM7J9lzZ2iWkAX0Duol9+Uq9dvyr6DR5V/Q7qwJWCXX5MpN9cXa1rhSDwcg/t00lMdYTm8KV40VtgokX1gcyezjLHEW0S0oCEAeQDA5x7rJ82b1IuqGA0g/ftHU3Wz8qJcDvAgjPuT772s5WbCNfgev/3HGCXUOm1sbtQjRMAzEj+LkB18oleeHKiFfp1ufLyPd0bPUP2y7776ZFhwBjCH2I5HwEnj2XBtvvbSoxHDdwCb0ZPnq1K7FwBNKKp8udLy3S+P0Ay4SGCe0Nf5i1c0Ew9hV7xthdF4TyGPdap079hSenVuKWWyS7nOzqOvIXXwO0q6Xrd5t8xZvEYPTm55Y9HGbYGoULZekhbEpmZbiyb1Qpm/aamuhEILw8bmGUXfAiqSuXnxuCC8jkwDnor+GyuGPST7Brc0uinnL1zSMi+AJFzX167d0BRgNnTLW+PH6bOgmVgc4Wn16tJKARObP5o9XvgbGja5dVtOnrkgn8xdruMALKjsQyG+G8bUpnlDeaRfF6lYrnTUxZ9Q2t8+mKKlNdjY3TbWhqysDPnWFx9X+4UDL4APnrF1535XYpG8i++99qSqTIdr2PbH//tOPneJBAWnjXe1e/8RBVCvPT9Ukxvubtjj92+OVzK/U08RYRSy/shKi5bJCJAEUHoCUIkJOmfpN8rU4TS6GIvFryE8Cd+KLEe/+ER2dmYe4InC+4TnlpqDCF7C0XEKcAs+QwV7r99UAjZAaunqzSH9uVv+gkKVT8kDUll5dAUAFeG+BrWrSdkyaM4l68Eqkt3tbGP+vuRbIB88KefJgKeS/8bjNEIWcesUySIIKIKroqURTpzRKt+o+eKaLwiU4tEdFjzqSVWtVF5PmGz46AjBJ4AA65UAjoeM9PbV63fInoNHlWgcL52mSHZhQadczcP9Oin3JEP5HOFHxDuBU0Kh3AOHj7sKpRV8Ph6GJx7uJT07tQwrOQHonTJ7qcxYsEqFVp02NtmBvTrII/27RCxnA8n4L+9NVm0n0rfdykSw8c5ful7Q+iL9PpytqIX2m7+NUjDvFLhDQAdMkmUaqRGK+t0bY9Q7FAuAenJIb2n2QJ2ouj+8g9NnzsuS1Vtk8cqNKvzo5ZlO393d1/HNZWamKwhu3ayBtGsZKgKMp8dt4x2wRpAEgm4UpYs2bNmjVQ+c1tNz+0wtCwWgytNaQgQXYM8aUrNaRa25CBeJv/fqqXbbJ3N90baAhu22LpmgUgVsLqYZC0SzgFXSBYCEOi8udoiPZ85fkgsXL8uZc6H/Vm8M1bxvh2pIOd2UvFqfBQ3ABEhCZK5Jg1paloTN1ouHSU/1IqEyLmcvyIate1TmgRpZhBTiPZ677YC3o1b1StKxTVOtoQexP1qoEZtTsJasOvrvVVeK5/bs3FKGD+yh9g3X8L796Z0J6vVw2gBOCCA+ObRPWBkB7sNG+f/+PFILvX71xaHyYON6njwBcIJmLVotwwZ2C1uglTlNjbtRk+dpQoUTgj+bKOKb/Xu0i5gNxRyhph/laRDs9MJLImSHWOSjD3UVCjvbkYeZrwePnpKFKzbonOUQ4+W5Tt9juOt4t4DKFk3rSetmDTUbLj0txbXUh36DQUJ7OeqdPnD4hOpcIVp59OQZ/Q6degu9jIc90RLH1TGVzVbOVPkyoX/y33Df+BZD5VUS9XrlTiYmePK+eemn+c29sYCWZ9m6dIJKFaSlGfB0b15D8XkqG/KytVtVBA9vEuAIzsKdOBcMvttCnBRTU5J04UJckEwsuCiEOmItMgrQuHr1uqokEz5gE8JzEc+FOtwMYIxsloSb2DghvWamp0bdhNiw2VQo8jt26kK5dgMPhLeAIs/u3K6ZjHi4V0QyN9o9v/37aPUQOPHChXhnaVrcd0i/ziG5gwiuQMZAWn7dWlXl6y8NU0V3L43xw6nBOxJJYoPDAEWZx09bJMdOnXXEC6M/X3l+qDRtVDviO8H7s37LHlWUv3wlpHPktmGfjLQ0LYPTp2ubqDYLAY5QyRRChjMXrlZ1bDxRhRXOs8bH/MUzSjiM+dugTjXl6MWSeo89kT3gEENRZsr24OEGJPIOvdjX7fvg+hCoCnmhCAFSRxFvVensTJ2v3Tu0iGmcXvpkflPIFiDbDs8TsYx7rY9RyEM3j/NggZGT5qp2UWECCas2nnqXUlN0oUJagMwvPEyEC1jIvPAsLBOwKLPhXLhE7btDMnfJOi2fAjAsTC8ThxgWY77F6lUryuDeHTXsCEfLbnyM4eKlqzJlzjJZtHKTIwAQbgqoFzotRXp0bKnlTSJlwbFZvT92loLpaCT0EDcmSe8Jt+SxQd1DY0oJXyuOPlHA9X9ef1/J0t9R7SNvhGQ3Uxz7EWKDywaQAhhantNIdmIc6GpFItHzO0ALyRAfjJ+j9e+8ghi8XWS4PTusb6hWYWJi1OFZsgZ47vhmkY9gTHD24CEWZtPi36UypWv7B6V9ywfUM4Un06tX2AKJoXqV12TTjr0KUs+dv6gFtvlumZ+F+e1a9sTThsClEz2ywnwH5ln+WiCQkEK23QQ9DqXfY3Exf4dm7ua3BViI/t+fRiq4iGcoQFONE0N/khISJSk5URrUri7tWzXWTZfNHBBlBybsxs8YAIFkKcF3Qf+IEJTTzCu7+zv9ezwiAKakpCQplZUuXdo2U8FITrJOytpYmYuEnP787iTliHhpCnLIokpL1QK8ZCNFCxNR1gWvE6EiFJ4L6u0kBKhrSNgjUUMbhBo7tW0mZUplasmPaLwzxkP24rZdB+T54f2VO+NW3d3L+K3fACwgLu89eExWrNuqGYoW4AiV4EDmI/RPxsf7evaxfhF5W9wXYIa3BLB56NipvJIlhLPd9RSbcnh45clByoNyQ85GQgNPDdw0PIWfcg/d98Ndrz+9mjlCn/EQD+4b4u1x8OFPrO8YzyehXgAiIfZV67drGPYOhX0p8IvMSU5uXNcuRsp3S6khAK5pJdcCgUTAE54nCUp6hqltV3Jfdewj45T3X//3ricBwHBPL1gfzyqvAGBC2I5QCFXe4RdQH8+O6+F0dJZeFAstvCw8NOs271LXv5Owk9PnRLtOuRT5ADFR6tWqqin4hB5RCGcjcdosj9miFRtlypzlqjHlpNGHkI4MfxIkMW9ThsDdoXWTUMkLG70r6sKRzYbXRfkgeVwQxoCXAb4Z747QqtsGWZhMKLs+uL2vl+sB2GzIFy9fUYVoiODMU2omwicDhMBJatqoju3t8W6SREEmGWFJ7q2bukvBV0B1x9ZN5Nlh/fL4RImOhSABp/DTAHHLVm+WrbsOyp07d/L7UZhEc0o6Me8H9Giv3CitWcfBKYEUptgb3zjZe8dOnJW9B4+qpMPpcxd0rME8IKz6dwX+Pdan4jWmsC8HBtNKrgUUPG1aOCaYEBDJNArjJfdN+zAyNuZf/ukj3TQskc3QwTnv+BzpFK1uBvTJ80Tg8iqIE8JBzRuSd6UKZaRS+VAJGL+AktUzlI3xErDJ4S3Bo4FXgc0Dr0k8WwikhGrOWZ4ZMniaNKotTRvW0bIhToBKuD6yybERj56yQMdkeQM/49XJ/49P7Q9oxZtTtXJ5FQ6Eo0GtQt6BXSioYD+wJ54q07xZACCFB4h3iLeQrFSyIwFo+eGmPC1b/cY+85mF/oNC3HDH8Op5CV1zF75ryNj0gdDevoPH1TNmKfdb4rreRunsV3wbrAeN6tbQTD3C8ZZgbaweqbt7gHcKlXMA5PlLV4TqBcdPntUwfUjqIbfA+nbXomb9512uU/268gQuOTQ8PriH9OzcytngzVXF0gIKnrYsHhvk5RupgmL5Dgu102zQZNidOXtBiZvXb97UrLtImS8ABwjcbNaQg+EBEMaJRhT2a0As+nBM4Jus3rBD9aUIvxRWg+ODyCHAhMw/gFKdGpV94RZCal+7aZcsX7NVwVlGRppmkrGBEhaxNpwQfypVn8kf7I9nKBKPqbBsY54T2QKU7CDchLApWWZ8X2z4Bb81Letx85bcuHVLQ4xIBPTt1lbT6mP11pEle+T4KQVU1Ag8eOSEHDlxplC/HeYnteraNG8kbZs39OWbcTLnlDd4+apy33gHAFm8ctgELyE8qhAvMUQUh7PFN5ddKkOFQsuWydLC3LG+Ayd9NdfcWwuoVMH2ZRP0oGM4T/f2ZRSXp1un4k/5GuqHithChzTrZBbywsSzWaAJfZ/Zi9coEdyPki4F+8wYQuR1agKmS+lSGZpJxOmZ8hWIBSJeCYgp6Hnyc+z5oZ6QdfP/b0FC0aeWLjz7x/Pd3i/3jviN5X9oBb65YOibIgTr1/yyvE1WKRFABV4xPGUUuOUAhWYb4II/8ATRPfOzhcaTIOmpKdK3exvp2alVxLI4fj43tK7l2fcuUloExxMvQD87v+zv53jMveJjAQVPa+aOCubm5EjFCobgFh8zm7sWlgUsYchf/flj5agUzAq0+D1W7avP/nce9ycRsbxPU5AJSxFWw1tGhpD+KVtKKpYr8zlgpByuvAKl1r8X1rjNc4wF4m0Bvi2LMP8puKLobajwLXIQZPYdP3VOTp05L5euXM1XCOc7xFsKYTsHfpHyvEJFvaO2QKhWXWpyskpVPDW0t3rZDEiJ99s297ezQDCQJIHFU94JQtitXjV8iQS7m5i/NxYoKhZQ8HT6vOoy4VIH/KDtY5GwP+Um6DHxU39NHl/h7sKcFlcpP5OsADgqKmM2/TAWKAoWAAYpv7AgETsPWKknh38POXVCnh2nmYYFiuWmpqR4qkNZFOxj+lCyLJAbTJTAqlkfBYPBXKlUsXzJGp0ZzX1pgXyCa54r3XKp35fGMIM2FjAWMBYwFvDdAkFJlMDmReM0bJcdoVq67081NzQWMBYwFjAWMBYwFjAWKKYWSCDbDvAUzMmVUqWziukwTLeNBYwFjAWMBYwFjAWMBQrHAgqetiwaR76GZGYZkczCMbt5irGAsYCxgLGAsYCxQHG1QAg8LZ4QJPMoPd0UBi6uL9L021jAWMBYwFjAWMBYoHAsoOBpK+ApMUELNZpmLGAsYCxgLGAsYCxgLGAsENkCqjAO54lCnhmZacZWxgLGAsYCxgLGAsYCxgLGAtEsEKC23YKxwUBCgmQZzpOZLMYCxgLGAsYCxgLGAsYC0S0AeNq4YEwwISHRgCczWYwFjAWMBYwFjAWMBYwFbCwQoDzL5sXjg0jgU0DUNGMBYwFjAWMBYwFjAWMBY4HIFlDwtGVJXrZdmgFPZrIYCxgLGAsYCxgLGAsYC0S1AGG7rUsnKOeJ6tWmGQsYCxgLGAsYCxgLGAsYC0S2QDCQLIHtyydr2C4lOdHYyljAWMBYwFjAWMBYwFjAWCCKBRQ87Vo9TetbJyeGqsybZixgLGAsYCxgLGAsYCxgLBDBAoCnHSunBgOBBElJMuDJTBRjAWMBYwFjAWMBYwFjgWgWCEqSBLYumxRMTEyUVBO2M7PFWMBYwFjAWMBYwFjAWCCqBTRst3XZRNV5SktJMuYyFjAWMBYwFjAWMBYwFjAWiGKBBKQKNi4cG0wIIJJpyrOY2WIsYCxgLGAsYCxgLGAsEM0CCUlpElgw+W3NtqtZrZKxlrGAsYCxgLGAsYCxgLGAsUAUC+QStpsz9m/BQGKi1Ktd3RjLWMBYwFjAWMBYwFjAWMBYIIoFcoKJElgz+6OgBEXKVyhrjGUsYCxgLGAsYCxgLGAsYCwQxQKabbdp/ihVGM8qlWWMZSxgLGAsYCxgLGAsYCxgLBANPAWSJLBx/uhgUlKiZGRmGGMZCxgLGAsYCxgLGAsYCxgLRLFAIIHyLMsmBhMTkyTZ6DyZyWIsYCxgLGAsYCxgLGAsENUCCYkpEtiymMLAAclITzXmMhYwFjAWMBYwFjAWMBYwFohigUR0njYvnhBMMODJTBRjAWMBYwFjAWMBYwFjAVsLqEjmNi3PkiQpyQm2PzAXGAsYCxgLGAsYCxgLGAvczxZQ8LR71bRgEnynYO79bAszdmMBYwFjAWMBYwFjAWMBewsgkrln9fRgIBCQhISg/Q/MFcYCxgLGAsYCxgLGAsYC97MFAE+7V08P5ubmmrDd/TwRzNiNBYwFjAWMBYwFjAUcWSBAth3g6fadHElPTXT0I3ORsYCxgLGAsYCxgLGAscD9aoEQeFozI5ibg+cpcL/awYzbWMBYwFjAWMBYwFjAWMCRBVQkcyeE8cQESQgYzpMjq5mLjAWMBYwFjAWMBYwF7lsLhBTGl08OJiQkSIpRGL9vJ4IZuLGAsYCxgLGAsYCxgDMLKHjatnRiMChByUhPc/Yrc5WxgLGAsYCxgLGAsYCxwH1qgYSEFAnsWD4xmJsblHQDnu7TaWCGbSxgLBDOAqyLFy9fkUNHT8nNW7clLTVFalevJFlZGZKYYESFzawpvhYIBoNClr1IQAIBEeSK+GOaMwuo52n3yinqeUpOTnb2K3OVsYCxgLFACbYAm8rVazdk8apNsv/wCbl585YEg2wwIqmpKVKxXGlp2ayB1KpWSVJTUoTyVqYVvgVycnPl9u07cu36TTlz7oJcvHxVkpOSpEbVipKdlSHJKclyv78ZCySRUX/nTo5cv3FTjp44I/sPH5crV6/rS0tNSZbS2VlSrVJ5qValvKSnpUpycpIkJSYaQBVhWudKogRWz/5QCeNlypQp/NlvnmgsYCxgLFCELMCGfPT4GZmxYKVcunxN7uTkfK53cERTU5KkdKksadKwtjRvXE/S01LMRlNI7/H2nTty/sIV2bxjnxw5fkquXL0h/G+AXrwnbPxlS5eSFk3qyQP1a0ly0v0FArAFntLzFy7LyTPn5fjJs3LuwmW5cfOW3Lp9W27fztF5DbCiATCZ04mJCQo+09NTpXSpTAWhNatVknJlSqnX1XimPp3gucFECcwZ85dgICFB6tWtVUhT3zzGWMBYwFigaFrgwqUrMmH6Yjl15rzY5R+z6eCxr1KpnHTr0FxP7klJRi8vXm+WDf/M2YuyYdse2XvgmHpRcgABYR7Iu8FL2Lh+LenRqWWJB7fY5uKlq3L0xGk5ePSknDpzQa5eva4g6U5Obl6IzvmbSQgE8sFU+bLZUq92NWlQp7qUK5Ot//v93hQ8LZn8ZpDwfdVq1e53e5jxGwsYC9znFth78JhMmrlEbt2+49gShO04mXds3URaNWuoYRDT/LMAHpLzF0Oepi079su16zcED6GTxkbfoHZ16dutjXLVAAUloeE0ysnNkRs3bsmJ0+fk0NGTCigvXb2m4TnLq+THWNUzRXSqVJY0bVRHmjSspZ6pxMT796Cg4Gnj/FFBQvZZ2dl+2Nncw1jAWMBYoNhaYNe+wzJ51rKw4bpogwp5oZKkf/d20rxJvWI7/qLUcQAAXJ2Tp8/JwuUb5djJM5KbF2py00/ALV4T3k1WZnqxDj8x/ju37yi/a9+h47Jr72E5c/6ihukKoxG6q1A2W9o0byT161SXzPTU+xNEUdtuy6IxQT78jKyswrC9eYaxgLGAsUCRtAD78vY9B2XqnOWuwxwMiI2lTHamvPrsI8ohMc27Bch0vHHzpixcsVG27z7oyhMY7qlkR7Lhd+/YQlKSk7x37B79Ej4XXKVzFy/Jus27ZO/B43Ljxk1PYNKPIWDPsmVKSec2TaVuraqaOHE/hfMSElMlsHXRmKCg85RVyg+bmnsYCxgLGAsUSwvg6SA0NH3eSlu+U6QBkqH02vNDpFRWRrG0QVHodE5Orly8dEWmzl0hJ06d9Q0gZKSnypB+XaRW9crFZqNnThKGIzS3dPUW9cLduHlbyJAvCg0yPjyozu2aSb2aVZXzdz8cHAqAJ+N5KgoT0fTBWMBY4N5ZAB7N6g07ZMHyDZ47AXh6acRDUqFcGZU2MM2dBQBOpNHPXbJWeU5+N7g6Xds3l6YNaxdpcj9eULxNJDAsWrlR9h86oZlyRbWRpVe9SgXp3LapVK9SUcFpSc7O08LAWxaODjJIE7YrqtPS9MtYwFigMCwAb2T2ojWyZed+z48DPH3hqUFStky2AU8urQhwWr91tyxZtVnT6uPVCNu1aFJfendpXSQ9UHibLl+5JivWb5ctO/apllW8/Ez5+D4a0s/jmTnpA+G8GtUqSvcOLRRMlVQApSKZm+aPVsJ4ZrYJ28XrYzX3NRYwFij6Fjh7/pJMmLFYzpy76LmzgKevvvioZGaYcldujIjXb+3GnbJk9ea4ggX6ZMkY9OnaRrWgilIDQB44fEJmLVotl65c8zVrruA4LRtkpqcJ4UzKs6kwZlKiaj2BpcBMCMTSj1NnL2iWo5MGYMLz1LlNM2nX8oESmX0aoDzL5oVjFTxlZGU6sYu5xoMFcL+ev3hZdTiu3bgZWhyCQUlCkCwtRbJLZUr5MtlF2o3sYdjmJzFYgPmBcvLpvEWL1HlItPATWZhSkpMlMyNdKpYvrYrApsVugd37jyhZ3GvmEhtSWlqqfO2lYSrMaJozC7A+wjWbv2xDSM3d2c8iXsV7SExKlBxS9iNcxQaflZGuIVYy8O5143u/dPmqzFu6XvYdOqbaTH7KDTA+1g3EQ9FtqlWtstSuUVklB9Q7lOeCCnxOkz0oLDtXrl5TKQQ8g4hv2mU9WsKb1atWlId6tlehzZLkhVLOE4WB9aNPNwuw3x8QSH3l+u26KACe7qgKbuhz5v9idyYUaJ8J3b5lY+na/kFVLnZb8oEFf9/BY3pKiFfjGyOeXbliWZXuj9QgOLIAWJwFgCGuXLRwvDYWEkTxdu49nJ95U7lCWXUNc2KK1jg1HT56ynX6uZu+slmigRLLGHmeCgGeuygLlm3QhQrAzdiVIGrtBNShylsMIWt2aNVEurRvJhXKlnbTZUfX4hG4cPGy7Dt4XBdM5mWdGlWkfNnSrueoowfeo4v4Lles26ohI7uNIVIX0RCqVqWCPPdYvxK1UcTzlTC39xw4KjPmr9KDZSyAgW8iJSVZGjeoperYcxevVSAcCUARvnuoVwdp1qhOPIdoe2+8TcdPnZUpc5bJlSvXHWtY2d6YNSIhQZMXkGpo9kAdBU/8b5C6+ZadAppQmZegXLl2XT6Zs1yOnTzraD3lGYDUxx/uKRXKlS45NSHxPG1fNjkowVwDnpzMRIfX4CVYv2W3jJ++SC5cvKKbfagIY+TGwgsIYKI/3LeTdG7bzJUkPnWKfvHHD2MKOTgZXqc2TeXZx/pFdcVevnpNfva795XsSKPO1LdffUKBl9fGhoamyetvjs0HoIC4f/36s+pyjtamz1+pHgVAXbwaru6f/csXpUxpb5IfynO4el2mzV0hy9dulavXbzgSu2NxwoOJjfv3aCd9urTWDcSvRqmHWQvXyORZS/WWLLaDeneUR/p1KlH6LnBsGOP+Q8c9ez442XMA6tW5lV/mL/H3QdwRXS0Oml5BK0YCDBCCGjqgi3Co4l2Mmjxfjhw/HfG+XNOkQW15pF/ne2ZnwN26zbtlzcYdejiMxQbWIKyQXLXKFaT1gw2kSsVyupfgjYtVJNTyiE+cuUSOnTjjCOixZhDGfmxgd1XjLwlFtYPoPG1dOikkVWA8TzF/QEwsFuGxUxfK8nVbtbiol0YYpvWDDeWpob0/dava3AiC4X+//r6mssaz9ezUUsFTNA8Lffmv/3tXTp+7qCdJNvbvfHmE1KvlXcWeU8/u/Yfll38amQ9EqbsEeLJzu38yd4VyWQiXxquhKv3Lf3tN3dNuGzainMLISXNl264DnsJGLFC8k/atGsszj/bRUJ7TU2W0/mKzOYvXyseT5+WDp8cGdVeAH8376NYG9/p6wqOjp8xXAOu1AaDZiB+oX9PrLe6r31GgduqcZSr4aHnkvRiAeYgHekDP9lK2NF77kMbWhxPmyNEo4AkgQVjp2WF9fflW3PadsDzFp9Gx8iVcGQgoDaRh3RpKiMfLlJqaHBewQvmiUVPmO97jVFyzXGl54uGeuqcV95YryRLYlud5ohigabFZgNPT2E8W6QdxK0/x1ULdaIvUqFJRPROWmBju2qvXrqsLlBMvi4jltsalDNnuqaF9pEy2vTfD8vacOns+LyAY21gA1BAG73ajOwZPv3tXTp8tAJ5eHaH1kby2EHg6Ir/800euwRNeJ7wKeFHyg/uf60j48XKZntZs8s7xGv7yh6+q5onbBsh8d/QM2bHnUF4fQ8/km8RbV7VSOcnOypSExBAxAT4E/Ag2H4p+Atit90QIGK9/jxOXAAAgAElEQVTl88P7q3cwVgCl4GnJWvl4UskFT9hu7aZdKsgYmiPeGjy0Zx/rqyd90yJbAHtDzp8ye5mcPnchJuDEOon3CLoDXntrvuPt/3D8bCU6RwoFcm3F8mUUPMUabnf7vgl/zV64RlXCY5lzPDd0cErWIsgPPlBXKlUoG/diyKwL46Yt0jp6TkOtgNw+3dpIyyb1i2SWo5t3mIvnaefKqcFgbq4iVNO8WwCwtGztVvlowpx8zwG1fxrWrS6PDuiqJxy8AUwgax+2tDzY/HBfL1q5SdZu3pVPKCf8MqRfZ3moZwfb94P7d+6Sdao6a7fROxtlqDQCwmyXLl9RIEXr262tesSi1e9Sz1MRAk/UK9u4bU/esCOJ7wQ1vLp208580McPWjVrILWqVRKKZ0dtwaAM6tPRNXkbV/3ISfNk+Zot+nwt85GSLE0a1JJeXVpL3ZpVNCypuil5ZE4VzsvJ0VMffBHS69HGscKSAKjHB/XQMJ4dH8xuLrBIzl68VkYV9DwN7CYP9+tcYjxP6OcQOmKeON0I7rYbG1jpUhny4hMP2YaR7Wxekv9eidFXrqkQKWteLGGqtJRkrSXYoXWTz0VOOFzgeYqWsca3Vjo7U54Z1q9QvSFQLKYx/mMnY6IShHiPiVKubLZ0a99c1wpC+IWlLzZ/6Xrdr1iLnDa4V0P6dyn+GXiBFAnsWjk1yKk+NbX4SdY7fWHxvo4F4fCxU/Kbv41WZVwamx1EXk41WZkZjsi1AKBp81bowsKCDmAh5PXaC0OV1BirF8GtHQBP//aLv+eH3/j9k0N6KZiLVj2+qIEnp+PGE/jGyE9kxbpt6t3C3t/+0hPSsmn9uNieecOzPhg/W1hQaZyAOUUPH9TDNhzJ9fQTe787dpZs2LpbGAMND+cPv/6cnkLdJh8UtBeAbP6y9coZwx70GVAG76mklGPA4zty4tx8jp7T+VLwOngcJAwAoGPllXh5vtffWArWN27d0hIb8SxdYtEaAA579h/xzC1jrBzeOrRqLO1aNv7cRmx5tt4dM0MPgNEa9wHwkrBTGI3vHA7mwSMnXYGOcGDd8jbBQ83PmiuMQeQ9A+C0cPkGV6Vz4KMNH9yjUMFqPEySkJgmgZ0rpgTJqCFWapo3CwB0Js1cqqcJNjNi7vVrV5Pvf+Up16ETXLhvjpwmqzfu0FMJG1bXdg/KiyMeKlS0jqPp8uWr8t2f/jnfrcwG8aVnH5ZObZtF3SCKK3ji3b01arp62yzw9J1XR6gWTDyAK2D5//3pI3Xdh6QrEpWr8OXnHnHlwbJInL/568d6L6v17Nwq5pCEteGRAci85r/hdfnFqfL2xfn3Kw4opMmjaO1VooDeADoG9uqgAKq4NOY4vBvGT0FkCr124du287J6HCBezMWrNuva5tXDZ9kaYj4ep3AecO5N9hqeJ+swEanL/J7sSA4Z8W54mUkIUS9x3iHH7TMtbxM8z24dmmvI8l4dYpg3sxetdaV8DsjD80Q2ZHFuCUlpcJ4mBYO5QcnIMJwnry+TuP2v/jxSSb80vAf//NWndTHyUqHh+Klz8vPfv58vOwDR7p9eGS51albx2kXXv2MBYiP++e8/yD8hsWHiiSEVOFoz4MmZuQ8eOaHeSkIMNPhS//LVp6Vq5fLOblDgKg5Au/YdkV//ZeRnvE8/+uYLyuswLbwFcnJyZMzUhTGHkNJTU+SZYX0LZRP2410yXyDJz1ywWk6eOa+HBb7vLz492JHH020feB78PEj5hKe9NmgPeIJ7dGoZ8TDJ2oXQ5NhpC23Bk/LUhvXVLLB4Ng7FHK7JGMYWXpola1OvVlXN6CxTupSn/cXLs8P9BvA0Z9FauemibAzfCeApFv6rX/2P5T6JgKdNiycEYXNkZhpFXC/G5ENdtX67vPnxND25cmoj2+afv/K05xMBC9nrb47TEyEnJ061Q/p31TTcwmr0AQ7We2Nm5n/sgLh/+dozmgpswFPsb2L0lAUye9Fq3UwIrVFz6+UnB3rmEnGf3/5ttOzYe0hP9szFH3ztGZ2PsXrOCnoKYr1X7Jbz7w7wxgibosPmtWEPtMyeG97PlcfQ6/Ni/R3fNmGjWYvWqIaXpTkHt+4LTw/2XR2duUNodPTk+XIuBjsTDm1Uv6aGjKNxLnkeBwmSROyACuAJDifZevFqcILQD2Of8MrxYo6xDxDSxztd2AT3cLYJJVm4C9tpceb+XaRuzarxMneh3DeASOaaeWOCSQkJUjrbVAH3YnU+jPHTFgnp8DQ+xmeG9RGk/2NpFIP8cPwczaRiY4UQ+MpTg+LmUr+7r4zr7VHTZdkaQlghtjgTnlCknTSA8TzZv3k2sF//dZRm2PHvqakp8tywvkKozWsDaKO/Aj/J0hUb8QgctfYxEcfxzqDZxTwAkOF6j8Z589r/e/E7pCFmLlwdU8iOsEmzhnVkcN9O92IIrp7JO+RQRkawxbPjBoyBTC1Cj36DYzKBQ+GqE676WvBiPPgIkJLqbqeoD0ChJhxeNXvwlCRPDukdtzAS3yHfOF4nN8Tqz4w9EFDua99ubaR+7eqeD+WejR/hh4tWbJRVG3a4GhdCvsMGdlPZguLcVKpgyfQPgwEJSjUPoYLiPHi/+k6W3QcTZsvC5Rv1lpwIvvHKY9K8cWw1k/jg/vTOBA3dsZhRBfyfvjDcduHwa1y4mX/5x48+k4HEqeeFxx+y5ccZ8GT/Fti4fvWXj+VwXsYRAn+vvTBEWjZtYP/jCFewUC9bs1Xe+nha/qbRp2trlbvwelLFm8UJ3jockMmDKjPZfMUdQOGhQFvryLHIQopOXgZeEHSvGtUr2vpOgOslqwpk9BYYHPNjxCM9YxKyDWcrCNuIvqLe7lXLCeCEDAFhUWRb7MAdz1m/ZZeWOrmX4Ak+3aUrV1UyIZbKD1UrlVdvDRpWdmN3Ml/9uIZvhzVh2+6DtgLQBZ9HSZhhD3UrtH3Mj7GGu0duMFECK2Z/HMzNuSO8INPcWwDP0DujZ+gCYYGnb33x8ZiJo4ePnZbf/WOMnDkfKlJau3pl+f5Xn9YTSGE0QOG//M9f80us8NHi3u7Xva0WjozWDHiyf0N4cv7z129pOIOGAu/XXhwmDzaua//jiOApqJIMf3h7fD7Xo03zRvKFpwdJqUxv8yasSObA7vJwv+IvkgmAfXv0dMdCf5FeDJvas4/1l1JFoEZapD4CggFO67fs0TJRBUuWAE7gz6AN5mdBYzZYpDTYZFknvTRLLfupIb2Vl+QEPACelq3dogcJu8oOhMI4XMQjbIfw5SfzVqo+nVeCPELASN3wXpyM3YuNvfyG+QR/7ejxM6HSUQ4bTgC8m35WQXD4aF8vywE8bYEwnpMrWYbz5Mm412/c0pP+qg3bfQVPbK4/e/19JXXSALf/8rWnPYkwuh1YKFvlnPzkf9/OD2cw2b/35SeVc2CXim3Ak73FEQn88f++rTIDIfCULl976VENnXhtbBpbdu6X370xJh88kY3z6nOPeE7FLskimZyaqalGtqzXxoZWq3olDf0UxbITVibmrEWr1Yscrlgu/SYJBO+Zn5l28MgmTF/8GakTt3a2hBVbN2vgGDwAmGYsWCVbduy35RhZNAu/nQd4vI4cO6WiyV5EMAGNJI6g5k9tuKIEnHiHKPHjUbNKcDl5r4wJXicivvcqQ9BJP51ckytJEti2nMLAodIOprm3AOmnIfC0Ix88ffOLj8dcbBK9KMATCrkWeCKDrzD0SHDvU17mjY8+yT8x4bn4j2+/IJUdqCcb8GQ/jwoLPHFa//5XnpaKHjkGJRk8wVVUQOEx+4m3jBe2U9umKidS1Boggnk2efYyOXf+knphwvkIKGrdsXVTTX33q5E8AzDdtf+wbcZbpGcCnEh2IEzsRn8KbhHk9MPHT9t6fOKVbWdph7GOO/fLhCwRElzNlOGDukuF8mVsD6t+vTM390EKAhtfd+FR5FsZ0r+zlo8pamDQzdi5NgHC+NalE4IQktNSjVSBWwNyfUkET5yUxkxZoERaq0H0+9G3X9B6SXbNgCc7C4luaoXheaJ4MpmfXuUKSip4ImSHptf16zdcb24F3y6bHN6BolaShfe25+AxWbBsfVSVbcbCwZlKBkir+NEgbK/fvFtJ6V7DdXjAypUuJSQ8oALupvHMd8fMzM8kjPbbeOg8wfNat3mXkPRjpzN1d99wZKSkJCkvqHbNKkUSONFnCt8jnutGdgLKydOP9vVU/9PN+y+MaxMSUySwdcm4YEJCoqSlGfDkxeglETxxavzr+5N1AbBak4a1lQiPC9muGfBkZyEDnuwtFN8rEIWcMnu5p5BKwZ7BRUQxOVrqfHxH8tm7h8J0N2Tl+u0atrpGuaYoDQ8A0iOEHf0qDs/BYNy0hcqX9ML1IbxDRu/jD/fUvrnxUlgkbbzmd3O7wpkhLSVFXnxigJY48avBU+XwafEZ3dwX70yPji2kbYsHYqoM4OaZbq8FEFKXEC6XG69tg9rV5JH+XUpElCuQQGHgJeOD1O0y4MntFApdXxLBE2NC9LOgWjWn68G9Ozoi+hnwZD+XjOfJ3kbxvIISGYALN4v/3f2BK9SyWQPp161tkdjoCMvBM5q/bIMgwGpXmoTxAPq6d2CzbuQKpER6Nxy8ps5eprIEXlPzrdIrndq458YA1lDDh0phFy4DlJXNztIsPrL5/GgAC7wyC5ZvcD1+wpQIYD7Sv7NK3hTVhtf2/XGzbD2aBfvPtzKgZ3vldBZ3vhPjCgaSJLB96YQglQQNePI2VUsaeLIWH/hWBcmA//r1Z5V/4IRQasCT/Vwy4MneRvG6gm/2vbEz5cKlq548I1a/0Bt6hHBX7Wrx6qrj+wJUqHBAkWhLMdzux4CHmlUryqMPdfMly46Ehd37D6umkddSNwCI+nWqqRCmFx4uIUMKDn88aZ7d8DUkBofz6Uf7+OY5xOs3YcYSrXXqpvEuQmGtPo6oEW7u7fe1x/KU4t2EZMkWJJvTCe3D7/7G434qVbB96cSgSFDS0o3CuBcjlzTwxOl1597D8qu/jMzXZUHP59c/+oqULZPtqByAAU/2M8mAJ3sbxeMKK32eWpRePSNWv+CTEe5Co+teNngnew8eVV0jvAJOQ2XUM+3fo700aVDLF6/TidPnNH2dDGSnfShoNwBEpfJlFMxRP9FLw5O4advez/A1I90Hrm+t6pXl6aF9vDwq7G8IZXmRZsDT1LtLK2nlIqvQt067vBHJUYtXbnIc8iYMC+2jJEgUWKYKarbdkgnq3UzPuLcLgMv3V2Qujxt4unz1c1IFZNt5XVScGoxixBABKVlhNYTpfvaDLznWsTHgyd7aBjzZ2ygeV3A4IKy1dvNOz6KN9IuNt82DjbTG2L0SC4Xfc/PWLdWY27h1r9y45VxLidAJG3XPTq1cZbJFeieEq6gld+jISc+hUMJ1qOGz0brhORXsE4CYjR3Ol10jlNSoXg0Fa340gNvcxWtl/dY9rsAjY61aqZwCcS/eNj/67vQefD+jpswXdAjtNLSse5Ip+dKIgbp3eX2vTvtXWNdpeZateeApw4AnT3YPB578EMm8eu26/OHtCflFY2vXqCIvPN5fqD8Vz4a7/eNJc/UUa7UGdavL9778lGNCqQFP9m/IgCd7G8XjCuY3IbtzFy672uDu7ktaSrKSXxv4lKHmdqyWfhOleAgRufGi4QkgBf6JwT1dZ7KF6yd92bnvsEydvdxVPwreixBaswfqSN9ubWMCEGQZjp++yFEpGAAkdeIAbH40wlgTZizWuoFuGuACEN76QXhnbn5Z+Ncyz9B3Onn6vK2GltW7OjWqaEZqUUmq8MNqCRQGBjzxvoznyZtJ4wWe6I0WkeRPnvZHYaB2CqW+/uZYDd1ZrVeXVvLssH6OJ78BT/ZzyYAnexv5fQXfE+VwPp48PybgRL/QW0P1OruUuzR6P8YEWAH8ER46ceqs403MejaeMrhajerCYYx9t2YNpA4m370dSTvS+OH7IEvgVVLDui/gmL44EW/EDuhzIdroRwPEksFJSRY3DQ22J5BkuAdzyU0/uZbtaN7SdUqKdwLY4cg+91g/Ffy0E1d225d7eX1CYloobBdA58lIFXh6F/EK23nqjA8/Ir32x795+zNV5p99rJ/07drGcXjCgCf7F2HAk72N/L6CxZ4alGs27vC8yetBRkQoe4O3IDk5eqkiv8cAANx74KjMWbzWVbZTwX40rFtdBvXu5NiTHG0MhOsWrtggqzfu9AxI2WDx/lCaKFaV9mvXb8qf353oaGNHFqB/j7bqffKjESqkBI6TLEfreRyIWzSpp5losY7djzE4uQdZ2JNmLnGUFICUB5ITbkROnfThnl8TSA5l2yUkJjpKQb/nHS6CHShp4IlN/Qc//5vg/taNIhCQ7732pNbqc/pxG/BkP1ENeLK3kd9XUK/x7dEzPnMw8PIMNl0qw9erXc1RAoWXZ4T7DeK1qzfs1CK7bNBeSNkVy5WREUN6KX8xVk+2lZn73thZjsnD4cZF/bbHBnaLmZJAfyhnhfipk8aG/nDfzppF7EfDE7h1p31JmILPYi717dZG+WfFpVHk+P2xs+TK1eieRryawwf1kHq1qvni4SxK9snLtkNhPEFSTHkWT++mJIEnCIC79x+VX/zxw/yFGXf6v3+TsizOxeoMeLKfSgY82dvIzyvw2Jw8fU4XfQ2Hx9CyszLlGVLKPWaEuX003b1+44ZmkFFOhqQOL43sumce7SsVypV2JDli9wzA6Lhpi1QawKtFyTKzRCpjDevgBaNe4Sdzl9t1Xf8ecvaIR3pK9SoVHV0f7SLWzokzl8rufYdd2QIeEAAO4npxaXw/K9Zu1ZJkFD8O9+55lw82ricDerRzHLEoLuOnn3nZduODgUCCpKUbhXEvL68kgSdSnqfPWyHjpy/ON0WdmlXkh19/TtLSnNc+NODJfiYZ8GRvIz+vwGujIbtNO2O+bZvmDaVX59aFEoogg+vCxcsyccYSVex2wjMJN0DI0X26tpGWTesLWkqxNvqxY88hLcDrFczRhzYPNpReXfyxJevXnMVrZNP2fY6Gh8SEag/5AIKxAUDywOHjrsBTemqKDB3QVerWquqoz0XlIiIT6D1t2Lpb+XeES8n8BOgDCEky6q3vNbnIk+C92DRI2G7zwjHBhECCZPiksOqlI8X5NyUJPKER84e3x+uiaDUWt6++9KgrxVsDnuxntAFP9jby8wq0h1BFPnfhUky3BYRAFCfUFGvYy64jofp0R2XRio1y6fI1zxIARBbaNm8o3Tu2VI5WrBRxNsjLV6/JyIlzFNB5bUigQCamFIsftiTb7aMJc/KLqUfrFzaA7P/KU4Niyu6zngFwG/vJQk1IcOOFw/v1aDEET4wbb9udnFzJyclR/tOFi1d0jiKEmZWZ5mrP8DqH7tnvAikSWD93ZDAxMVFKZXsTJbtnnS8iDy5J4IkTxM9ef0+L1lqtf4928tTQ3lo93mkz4MneUgY82dvIryuUm3P+orw7eqZnz43VF8LYJFCw8cezAQRWb9ihmkGsMV74TfQPniISAHid8Aj4AVIACktWbZa1m3Z6B3SBgPTr0U5aNqnvW7kO1L3f/HiakDFs1wgrValUXj1PfmQcAh4AT0eOnXIFnngng/t08o13ZTfueP69NUf9mGPx7Kcv98bztGrG+8HUlBTJLuNfYURfOldMblKSwNPxk2flZ79/X1WKaXwErzw5ULp1aOFqgTPgyX7yGvBkbyO/rsCDQ60xCl278QqEez5hLwi+8ao9xgYEIXfZmi2yffchuXX7tmczEJ5rVK+m9pfyGH40+kf5FwrfXr1uD1LCPZN1pXrlCso3gmsbqyeMZ9AvMoXfHPmJo2y3kEBmTXn0oa5+mEU9L2OmLpCjx0+7mmPJSYkaAqa2oGnFxwK5kiyB2aP/EkxJSZZataoXn54XoZ6WFPAECXDn3kPy27+PEYigND7sH3/3ZalRtaKrE6sBT/YT1IAnexv5dQXzEcV8L1XuC/aBDZcistUqV/DFW3H3+Ah5nDl7QWYvXisnTp1z5CUDeFhyCVYGHv9bUlKS1twb0LNdzFlsBfsJmMPr5FWawOov3pZG1Mr0SRUSsjjr15Q5yx156QCW7Vs+ID07t/JlmgHQ8Ty5Jc8zfmQv+nRt7QuJ35fBmJvYWiA3mCSBueP+FkxKTpJaNe59cUvbHhfBC0oKeIJQO3fxOhk1ZV5+2YpSmRny2x9/zbWMhQFP9hPVgCd7G/lxBR6J46fOaqFYwk2xtNLZmfLyiIFCQWC/G8CHjXfavBUapqPIrpOGFwdeIu6bDVv26O+SkxOlYd0a0q97OyHDzq+GLY+eOKMq2k5CY+GeC/+qUd0aMmRAF8fSJ076j+cH8vr23QedXK6ew37d2/im8QTwhdS/Z/8RV54nOgt/bvig7nGZV46MYS5ybYEgnqe1cz8KpiSlSFYxUDd1PcJC+EFJAU9wLCDUcqqksSgjcPYf33nRdXaOAU/2E8+AJ3sb+XEFHoGFKzfKWkQcY7whNdcG9+7oqzAm5Os7d+7I5h37ZMHyjXL79m1X/bTqokHWvXHrtnqLWz/YUFWz/S6HgS1Rl96wba8j787d5sbrRJTj6Uf7SNVK5WN8G5/9OWCO9cuJsji/zMpIl8cH91Dlaz8awJJSOUgluOWnkfWH9laViuX86Iq5RyFYQGvbbVk8NpiYmGQUxj0avKSAJ3hO//ePMbLnwFG1BCfEjq0by6vPDnHFd+K3BjzZTyYDnuxt5McV8IfIwHK6qUZ6Jt8D3oF6tar6Fl5hk+XQsnDFRtm8fZ9n8rV+r4GApKamSNf2D0qrpg1819ahr3jGJs9e5tnrRKbigw/UlUG9O/rxaj9zj/MXLsv742dpyryTVqFsaXlueD9fvT0UVF+z0T2JHsDbuS1lYpq6okc4Gae5Jj4WSAzVthsfJJafGgdXdHy6XbTuWlLA04nT5+R//zZaTp05rwYmA/OZYX20LAsbh5tmwJO9tQx4srdRrFfg1dl/+LhMnLE45pAdFeGfHz7Al5ImjIvw2tnzFzXURCgslob3qVL5MqqrU6t65bjwsfA6TZ27XHbtO+Las8LY8DpRAozi5uV8Tk4C2B05flpGT5nviCxOfyCskzUJoPOrbdy2V+YuWeea5M/7q1Glgta389tb6NfYzH0+a4EEPE+UZ4Gzl5rmTzbG/WbkkgKetu06IL9/a7zyLWgUzfz+a09J4wa1XJ+GDHiy/woMeLK3UaxXIFy4dPVmWbFum6tQWLjnNm9cT+uv8V3E2tDHoT4YiuFXYiimq6AkEFBvWL/ubVVfJ15t/6HjMmX2MrmWtz64fQ4EbTIVkT7xuyHYuXbTLs2odBIyw2YN6lTXsJ2fDW7dpJlLPXk5yYZ8emifmAsj+zkec6/IFtCw3bYl44NMuIzMDGMrDxYoCeCJ979k9WZ56+PpKnxGI4PnF//6qlQoV8a1QqwBT/YTyYAnexvFesXlq9dlwvTFcuxkbJ4dQmJstHV9qNFFJiu8GLhDXuvTWXb5lN/0oKSl+qPhFM7meJ0giR84fMJzaRt0sV54fIBvkgkF+wlZnLpyu/YddjRlsFvH1k2lW4fmjq53ehEhWObbwaMnnf4k/zrAJQWCAZf3hU6SawsVsR8gkonCeECCklkqfqeWIjZsX7tTEsATJ7fp81Zqqq11mkUM8Jf/9pqnMIUBT/ZTzIAnexvFegWb6SdzVsjNGLSS2MjY+L/w1KCYieJ8FxxStu06qCRxrwR2QmCZGekqQ0BZDzbeeG64x06c0bXBq9eJAryAlS7tmsWln4BkeG3nL152NGXw8jzct5MWrPWzIZcwZ/FaLVni9t1aiufU+ePdmla0LaDlWbYsGhukIE1mqfgq5hZtU3jvXUkAT4yByugI89HgwLVoWl+++YXhrvlO/N6AJ/v5ZMCTvY1iuYLU8SUrN8mK9dsdhXIiPQv16fYtG0vPTi09fQvcV/lNFy7JtLnL5fS5i5JzJ8f15mr1Dy8YhX0ffaibgjo/OTvhbIC8A2VYEMZ0Kp9Q8D6AgooVympJG7+EOu/uJ+BuzCcLhBI8Thr2I0RGWRi/25ad+2X2wjWeADvyCQN7tZemjer43S1zP58toFIFobBdrmRkZvp8+/vjdiUBPLEw/vndieqWp+HWHtK/q2f1XQOe7Oe+AU/2NorlCmqvTZ61TA4fOxXLbZTj9OITD0nFcqU9eU3QT9t74JjycfguAHVeWkj4MqTfhLAjnuF4epusPh48clJDdoSkvDS8TgBP5BPcJp44eR40AwoBz168RvD8OGlIsAwf3CMu5Gze8eipC+T02QtOuvKZayxg/OKIh1zLw7h+mPlBTBZQzxOEcSag4Tx5s2VJAE+79x+R3785TstC0NBi+dIzD0vH1k08GcWAJ3uzGfBkb6NYrti597DMmL9Srnvc9Hk2m1nF8mXkpREDPWWwIf+xcv12wRtx8+Ytz3whQFJaSrJ0aN1ESdcZ6YWT3EM4f+TEuXL81Ll8LqSbdwLgQ0dp+KAecfHy0Bc8Y/DHNm7d48ibhy0b168pj/TrEhevHUkKi1dtktUbd3jy1JFtB7+OrEnTiq4FlDC+edHYoMbQs4znycurKgngadWG7fLmyGn5p0sqfX/vtSe19pOXZsCTvdUMeLK3kdcr8O7MW7JOi+paCRBe7gWXCFJxpzZNXf2cBAzKq8BvQhuJDdUtB8Z6IN6aMqUytR8N69VwVaDbVafDXAzxefy0RVq3zUujmHjPzi1VAT0eXif6RH09+uhU7oF32qltU+na7sG4eO5493jrUBu/ccu9ty5Uc6+GDB3QNS798/IezW8+b4F88JQQEBO28zhDijt4gscwc+EqJYSyyCNbUTo7S370zRc8p80a8GQ/mQx4sreR1ytQm6ZI68nT5zyDFp6NF4AMMdEL24IAACAASURBVDgyThobJ9/QgSMnZP6yDXLh4mXP3iaeB/ioUqmc9OrcUqpWik89vUjjAnSSdo9ortdQI4rZCItmx7F6xbGTZ2XC9EUCadxJy0hLVWBSp2YVJ5d7ugaP46gp8z2F7nBkIHb6/PD+juedp06aH8VkgZDC+JLxwYAEJMOnqtsx9agY/ri4gydOlR+MmyWLV21WYi0E2To1q8q/f/N5z3F3A57sJ7IBT/Y28noFGz6lMrzydHguIbvKFcuqMKYTUjaHkGvXb8iaTTtl3eZdQnq/V28ToSWAG+Vg8JBkZqaryGRhNcRFj508LaMmz/c8Djw8fbu10cQTvCnxaKxX67fslnlL1zsqokwfypfNVrJ4qaz4SfMAoJkHi1Zu9BS6w17tKFrcqZWncHE8bG3u+VkLKOdp27KJ+o3Ho9jl/WDw4g6eOLG9/sZYgfdEY9Hjw/3qi496fn0GPNmbzoAnext5uQKPyexFa2XTjr2OCcThngPR+aFeHaSZg8wniMqEj8ZNWyinz1yIydtklVlBkLN+7WoxyyN4sSHjQU18595DnjZ/nlmhbLY8PrinlC0TPwkc+gnfCbDqFKgiKIrnCWpCPBuVGj6aONcTgAc8U3vvhScGSCmAM+EA04qUBULZdssmqihrRrr/lcKL1Gjj1JniDp4oEfGLP36U72Jm0xg2sLvqoHhtBjzZW86AJ3sbebmC75FN68zZC4431Lufw1bFYZLNK5pqt4bpcnLk4OGTMnfpOsc6Q5HGhdc3Iy1Nhg3spoVznXi8vNgo2m8YE6KiH0+a71mLCgA4oGd7QZU9nmNAmmDSrCX5WcJ2tqBfbVs8oGFQyk/FszEPEe60aoW6fRaAqVv7EN8unjZ02y9zfcgCuZIkgW1LJ4KdDHjyOCuKO3jC4/T6G+OE1G4am8aXn3tE2jRv5NEiRufJieEMeHJiJffXUCJj9BQ0f5wViA33BEBMrWqV5YlHekYMXVtFfZev3aahIyQJYmk8s1rlCjK4T0cFbPfK2wAYnL1ojab/Oyl1Em7MeE2eGdZXQ2TxbNSzo2TMxctXHT2GgyFFiRs3rB33MKhVb+/jSfM8ccYA8GVKh1TZCyu70pERzUUhCyQkS2DdglHBpECSlCoVvxhwSbZ3cQZPgOYFS9fLyMnzNJWaBhfgP771ovI9vDbjebK3nAFP9jZyewUb1pwla2Xj1r2OOTDhngHfCM9rtGzTU2cvaMiIzCqvIMN6Nh6Rdi0bS/cOze9JmM7qB+O4cOmKvD92loJPp6Gwu22IrhPCon7UAYw2B5ADWLRio+NiwJnpaTJiSC+ByF4YDQ7cyEnzPBHHrf4Rvm3RpL7xPhXGC3PxjCCep/mT3gziFqxZLX7ZBy76VOwuLc7gCc7Au2NmKFncSunm1PuLH35Z0tO8cwIMeLKfxgY82dvI7RXXrt+Ud0bPkMtXrnre+Hlm2dJZShQPp4jNd7Jz3xFZuHyDXLp8NSZ+E94FNNV6dGwhrZo1iHsoyc6eEJ0Xrtggazbu9Gw/bPbC8AGasRtPqg5Ab/r8lbJ5x37H4LWSKp33KrTyJzk5OSqXQckWr61C2dLy/OP9487R8tq/+/V3ucFECcyb8EYQl3Htmv7W+blfjFqcwRNFSn//1njZvGOfvi5CBTWrVpSffv+VmHRZDHiyn/0GPNnbyO0VlOlA3TmWLDsynchyG9yn0+cynchMpYTRxm17hW8nVwkP3hreJlL4+3VvK3VrVi0SngU8Je+Omek4DBZu5M0b15X+PdoLIbJ4Nt7x+OmL5NDRyArykMJJgIHMTwmyVg82lD5dWhead4/pce36dbWpJUDs1ibMEzhw9WtXLxJzxG3/S+r1uUE8TxPeCHJCqF2rekkdZ1zHVZzBE3okv/nrKNl/+LjaCDd757bNVF08lmbAk731DHiyt5HbK2YuXC2bt++LKWQH529o/y5acLdgI5w1Y/4qOXritNzJyXXs7Qg3Bsof1axWSfk3SMTEK5Xfjf3wkmzddUDH6BUUYjv0icqViT9nCxFSwFM0UNK4fi25fvOmHD56SoEwgBi+E4CksFrIm7dRFce9tkrly8jTj/Yx3CevBozD75QwPm/8P4IBtH0MePJk4uIMnlAQ/sNb4/Nj8mRcvvzkIM9lWSwDGvBkP5UMeLK3kZsr8Ar946OpgkCmVw4SW2qNapW0PIaVyg6Bmtp0cGsAUITtvPqbLAFEyh4RpuMZ94oYfrdtr167rvycM+cuujH7Z65tUKe6ygDE2+vEQzds3aOcM8qzRGoU2gUU8s4Qnnzi4Z5So2pFz+Pz8kPm4rkLl+SjCXNVB8zL3OFQO3xgd6lds0qRANpe7FDSfqPgadHkt4JJyYlStXKlkja+QhlPcQZPlI/4cPwc/ahppbMz5d//6YWYyOLcx4An+6lnwJO9jdxcQeYVWXa3bnsrJcKzCPF0bNNEU8RphIZWrNummWf8u1dQxr3wLsEn7Nqhueo3FQbAcGo/wMWBI5RiWaheNS+N8T01tLfUqFop7sKOeMamzV0h23cfdJzJhlfsyUd6ScUKZSIOD3AbCCT43n8A+PR5K2Xb7oOe5xAk9xGPwNcqnLqGXubA/fSbXEQyN8wbFUxOSTEK4x7ffHEGTx+Mny3zl63XkhI0CJU/+tYLUjrGcgoGPNlPJgOe7G3k5goNjWzYEVPIjnn/6ICu+h2cOH1Olq7eIoePnYrpnowBoARnpXO7ZlK+THaR465AtJ88e6ljvaS73wves+qVK8hTj/b2tfYeYJU/gCUU3PXfc3Pl3IXLMm3eCjl3/pJjTw6h0to1qkipzIyoRPbk5CQpVyZbGtatLmlpqb6E+Og31Ijx0xarJ8yL94k5RDHjBnWqxcRHdfNNmWsjWyAhKS1UGBj3ZkqcFVdL6osoruCJxei3/xgtW3fs18WJBbBW9Uryw288F7PavAFP9rPdgCd7Gzm9gg31vbGzBFVnr3wdnoVHiJIih4+dlsUrNynROBZvE98U6fEtmtST9q0aF6kwnWVbxkdRXWoBei0ATNHfR/p1FjhGcIucthA4gssdFP4faxKeQ0KvV69eV/tfv35Trt24qZ4/5FSu37wl5y9cFviaXmruOeldUlKSroXdO7TQ+p5+iFQCmtB8wtZe5ij9hoc3pH+XmNdnp+/HXBcFPCWnA57GBBMTkyQ93bgDvUyW4gqeWIx+8ccP80+bLBCo2X7h6cGea9pZ9jPgyX4mGfBkbyMnV7D5njl3Qd4fN8tzHTaew+aESCUZcHsPHo3KpXHSL8JYiET27NxKalWvLHg+imKDM4TsgpsSJwXHAUDEm/Pqsw9HzGILeYyCCnYAugCJ27dzFByxVkD65n/DA3bo2Em5du2GAjnCXfzuXjTmQ/lypRUUVq5QNmZuGqPYvuuAyivczvP0ux0XHDn6A8gvKlw5t2MoKdcH8DxtWjQ2mBgISEamEcn08mKLK3iCGPrzP3wolGehIQw4fHAPeahnh5j1WQx4sp9JBjzZ28jJFWzM6BItWL7BkyfCeoblkYh1q+Y+EHwJEaEWDtemKG90iH2Onjxfrly77sTcn7sGkIhXDWFMWgggBSXIP/PCbpevXBeU38lUPHPukly7cUOpAvxBmT3I9Z6eHt8f8d5qV68sQwZ00bI5sSbpARDfGjVdPWdevU8N69WUh/t0ktTU5PgO3tw9qgUSEtMksGXJhGBAgpKRkW7M5cECxRU87Tt4TH7zt9FClg0NIuLXX37MUSFUOzMZ8GRnIREDnuxt5OQKhF4nzFgszGcvG5KTZzi9hhR4ODN4cKmhVpRI4eHGgBdo/ZY9Id5jToj36LYBFEc83EsqVSij2YgQ99FeIqyG9wg9LAAS3hZLiNftM+7l9YDDB+rXlIG9Oqigaaxt0/a9WrjaazmfjLRUeTjP+xRrX8zvvVsgkJgqgV0rpwZzc3M0ldM09xYoruBpyarNGuqwBAXRZvn+V56W6lUquDfCXb8w4MnehAY82dvI7opQGvhlncfwYe6V90KztBICUiY7Sz23tWtUtut6kfh71q4J0xfLoWORhSbtOop3hg0d8IUnKRYpB7tn3au/BwR3attMurRtFnMXCE2+9fE0PbR6ma8BCUizB+oomIt3+ZuYB1uSb5CQIoGdK6cEgwqeUkvyUOM2tuIInuCJfDRxjsxfuj7/BFSvVlX5zqsjlPMRazPgyd6CBjzZ28juCkJEFOWdu2RdTMRuu+fY/X1SYoJm0z3Uq32xEjKkKPgnc1fEpMhuZ5vi/vcA46zMdBnQs700rFvDl+Egf0Emp1fvU3ZWpgwd0KXQNat8GXwJuYl6nrYtnQidTzLSTdjOy3stjuAJb9Ov//Kx7Dt0LJ+QCW/hteeH+JJqbMCT/Uwy4MneRnZX4OkgxX73viOeTvF297f7e2tjpahv2+aNipUngI0b7aHtew7dU+BpZ+N4/j2ZgZCwyTaH84knh39PTk4UPDz8N7IViH+i0eUmkzBav6mJ+P742UqW99IIJT7YuK481KuDL1IKXvpwv/8mxHlaPD7EeTKEcU/zoTiCJ0Id//mbt/I/XlKNSdF+7rF+vpBbDXiyn0oGPNnbKNoVhDzg1bw9appmaRVGq1OjiiBWuG7LLg1RsbFSm65qpfK+pLMXxhh4BlwkSpZMX7BSZQFKcoOwT3kTOJ0AIwqeZ2akq64hMhLp6amaLWjJEWjiQN7/scKxcNn8JP0T2qRYMOKrXrhm9KtsmVLyzLC+2vei0hgX3+SVazc0Y5JWvWqFIinREavNVOdp65IJGnplMpnm3gLFETwh/IdMgbVwsqiMGNJLBvRo594AYX5hwJO9GQ14srdRtCtYqHfvPyoTZy6Ju+cklI6frjo7vLez5y5Kg7o1pEenFroBc/goyg2gd/HyVTl55rwcPHJCSd1scrdv37nnJHundgvhmYDrd923axtp3qReqKxJgP+fB4Ty/z1UEL2wGwKfH02c6znLkcSEHh1bSLsWD9yT/lv2Ym5dunJVkwR27TusBxn+2xJe7ti6qSZQ+KGVVdjvKNrzFDztWD45KELtH8N58vJyiiN42rbrgPz+rXFy/cYtHXKprAz58nOPSIsm9b2Y4HO/MeDJ3owGPNnbKNoVbPyz9fS+N7YbOfi1RYom1IWn4qGe7VUTilDPvdh47bpsiU1SPHf3gSNy7MQZPSgV1E6KRfzT7vle/h474uFhk01MTFRvBR6jcmWzpWx2lq5RO/cels079jmWpMDLRK3O7CxUxQsfIEWzA+Bi6tzlsmvfEU9ZiIyHJJ9nH+unAL4wG30ns5J9hPqorPdQQch8tVThLTJ8m+aNpE/X1jFrBxbm+Jw8S8ET2XbBYK4vaZhOHlrSrimO4GnSzKUydc6yfCFARPz+6ZXhmm7sRzPgyd6KBjzZ2yjaFQD/98bOlPMXL8d2I3VoBFRWAI7LrVt3NJTC/1YwtR6+C2KJ/bq3kyoVy+oGX5QaGxfgCAXrvQeOyulzF3SDu3nztueSIPEYXygUBkBK0A1VQVKFMhoOhVdEmA1Qqn9SU5R/hGcPYIWWF5peTpXFKQL85JBeGq4rig0v4OTZyzyHTrHRw307SaN6NeM+PGRAyGglM3Przv1y6swF7TffSjQg3r1Dc+nUplnJ9DyRbZebk6N1fExzb4HiBp7ItPvVX0bKjj2H8jeHlk3ry1deGOpbppABT/bzyIAnextFuoLFmhDU+2NnOd5Ioz2NkE6HVo2lTOlSqnkEaGITJ9TFZp+YlKgbFAWDy2RnFpkwHRsXOkpsZPsPHZejJ89oWBEQVRQ0ldSblBBQkAQwxabIOVStVE7+P3vfASbHcZ35evJsXuScGQCSAEGCmQTBnHMQRUkW6dPZlixbJ9uns8++s8/hHM6SZelsyZJIkWIGSORIIudFInImiUAQABE2553pu/9VVU/vYhcTdnanh3z1CSKwO9P96q+qV/8L9aq8rIRDoUUFUd57QF7x2a48RBjzX7+ziFDcN9V6XldfMY5z0vB+LzaM3eKVm5QuhmJOsylC34eee+xOJpvZbsAcpBzrAPMLYTkUVYXcyeTFuoFMj99/G40YNvALl9jOnqd962fbcPNKzlNmUy/fyBNCD3/y1z+j6to6vlcKkxxXSHztyXuyVtRPyFPyuSTkKTlGXX0CIbt1W3YTjnx3t2GzjoaRRBxh7zvGRV0loq4GQQ2jayde6hS9zHX4BxtaU3MrVVXX0ifHT9HhI5+y9w0es1Q9Mt3FrKvvg4QiFwdECEQJmCKpHl4lhJgKohG+pgafSTdPDCfUfvnm/JSvNsE4PXzXjTT+kpFpv6un8OnsuQc+OkaLV24m7COZNHMzBCqhZ6uBeIOAg6gePnKC9n90THmZ0rhWBp7CCZeOontvn+JZz1938PIFoqrCOMXjVFjknaz97nSqt7+bb+TpfFUN/fd/+JWzWOE+f+L+29j9m65C6wprIU/JZ6GQp+QYdfUJJDu/NWcZE53utoJomOChiMds2r73MIeO2tra6Hx1LZUWF9K0m67m5HBsBrlqxgPQ0NjEfd6y8wB9dvocb3C4BiV9n0X3ewI0oC9AhECUkF/Ut7yU710b2L/cOfoPr0939Qr6j5IKC5Zu6JIgcjgQoVZcco4DUNEIff2pe9lTmGvCezG0kSuEkhHw6mQyjiCsIIgP3XVTt66PwbtBjnAh86kz52nPwU/o08/OKC9mml4xrBXc63jbDZPoktFDPY1/piuBPU87V79nc70SIU8Z4Zhv5GnvoaP041/OcG5Qh+JDfaerr7xEndDNQhPylBxEIU/JMersE9hIYRGjqjgute1u61deygQAmxg8JrCw4Z1Fvsw9U6dwmClXDX3FhtbY3ELwUGzdeZBPyWVyvD0bfQAJQUFQ4BUMBDih+/JxI2jU8EGcn4SNvCeICjwh85ZuoAMXCW/h3ajs/vGxkywDxu+5R+/wXG5ax3FgYnjoKC1asSmjopnQ2fCY/s7XHmFPX7qN51gsxvN/175P+AAG9HcmXkwOcft9TFwRrhsysG+64uTP531hstbMf9X2+S0aMrB//gjuIUnzjTwtWbmJZixYxceU0UpLCukH3/5qVqvVCnlKPkGFPCXHqLNPQNFv23WIVqzblpGl3tkzsdmqjR95GiG6ecqVdNX40VkpGJtJL9nTpGvmbN6+nw58fJxJU64byCWOxuPoP06/9VYuEQjkS28v5AT4rpKTQeauunw0fbjnMBuBk64YR/fcdm23vV69gTnG9t0Fq+j0mfMZzWkQWqRepFO2AM4khKbr65vYk7nv8FGuzZSulwn4GC8kSNwlo4bS9ZPHU78+pb0BXc7eEbeCZK1Z8Krts4iGDBqQM0Hy+cX5Rp5emb6IVlfs4hM4aLjL7gff+WpWLWwhT8lntJCn5Bh19gmErqbPW8mhhWw1o/yxFqbeOInXRE94UFKRF+QAJwk3btvDicRYS5mEc1J5VzqfAUZjRw3l8D681b3VjKcRyeIX29gRKopEQlxnCET44btvYq9YrsYxHXygi3FB8/L125wbH9L5PvrYv08pvfDs/UnJIkhT3I4zTlt27OdyAyhqmUnpClNEFKcZETq8esJY6t+3PGuV2NPBoLc/G6cgWbtWv2fj2C3ql0hLH4F8I08ojon4OpJh0ZAM+62vPpS1k3Z4ppCn5PNIyFNyjDr7xJlzVfTWnOUEEpWthlADivnhxB2OzueqYWM7duIUrdywg70QmXgBekp2EBKcXEN+WG8SEpz2qvhwL62p2JkSicSGjjH87a8+xKf58qUhF/WNWUszLlsAL+CLX3mAE/MvdmIRunnb7kNcL6s71eVNuBCkCVcTwdPUm/Mi1+Nq4XoWVBjnO3164KhjrjvYG+/PJ/IEi/Z//J+XOGcElgastUfvu4WtNLi9s9Xghv6rH73ivAdF6nDp8JiRQzJ+BcgeLjL9h3970zmGjbyGP/vu1/jizmw05Fa8/M4ivrQTf4cygNwTx4/JumIQ8pT+iGEO7D98lBYu30htsXj6D+jkG9h0br9pEk2+4pKc3k0HorR64w7atusgnyjLxBOQFUC6eAiuAfnKo3f0ejgG6QUIaaEYYyoNOg1163B8P58a+rm6Yid7gzLxNKLfN117Bd183ZWqmrqrYW6hojlqZO09dITz6LiYZQYAgTQVFkZp0oRxNPmKcYQDF9CTXybiBNg4YXz3mvfsQCDACX/S0kcgX8gTFstHRz+jf/rZ21zsDA2k+du/9RhbDtmc/Eg+xN15qD+D9yI/AiQEJ3Eybdg4cQLkR7+Y4ZAnPO+Pf/crGSVKdiaHkKcLUYFSX7p2K709Zzn/EvPkiQfU6czeynkxUuHkz/urNnOoIRPF39mY3zB5POc49USdnHTmOu45W7pmC+ciZqtv6bz/Yp/FhnnFZaM5gb63cYJ+RciuJsVLdJH/c/3kCXx1ST416EnkdKHwq7n5IR35TZL8Vx65wzECcKDi7LkqzgNDtAGkCTouk/mFE5M4uXjV5WPY0FDlJr58pMmMiZCndGZnF5/NF/KERbNh21566a2FTr4Tche+/zvP0GVZrlCLpN7/8X9eppOnzzF5gmfo+996hsaNHpox4nDfr928i5CzZUKOKP2Pa2WylYMh5Mnb5AnF+t6cvZSqa+oznkcdv3jzlCu4AjKSoXPVYGy8PvMDLkOQLY8TPBGIJiCcUl5aRLsPHMn42cAGhHnksEG9WrLB3F845/11KRf9hKzPPDyNhg/JvxxeGAeLV2zi5O10G4crI2H6rafv5RIbIJvL127jiuA4PRrH1SlpPhTPhGNl8MA+BF07YshACoUC5Pf5u1UWIU0xPPlx2xdSnieEbELiecpokPKFPOH0ztz319G899c7x1BLS4rov337ORo6OLsnLbFI//Hf3qSDHx3nd8FaxQ3gqJmTqYcLCuCV6Ys5pIYNBs9BGAF5GNkKOQp58i55Qj7QoU+O0/ylG6mltTWjtdrZlxCOev6Ju7i+Uy4a5jJqNr01e1lWShDAG1hUGOEChePHjeQkapzY27zjQMbkCeUavvbE3exB7s2GNb9szTauv5VKMwQCtyX0tocsFfmSfcaE116dsTjlYqDuZ0Injh83gr1CKNmAvMDukCZcQ4Qw4OABffmZHcOByfrzRf49n7YDeeKLGHvxBMUXCdR8IU/wBv3ijfm0efs+x3ODZL/f+/qjVFaa/Vo2i1ZU0KxFa7ieFNy7iJGjnlQmXiJsMFAEf/0vv3FOWSEp9C++9w0usZApIes4D4U8eZc8Yf4iaRhEIJuJ1NgQbrnuSrru6suzRsLT0W+Y27iPDuQpk9o65l0IwfcpLaaJE8bycXHcGAEihVDNKzMWc85Lup4HPBtr66ZrJ3A+TbaMlFTxQXrB23NX0MnPzyX9iqox5Oe8yicfuC3p5736AejLd+evpOMnz2QkIsYccyqT8By8lUjfQbVy7A1DB/fjCvvdLXKaUUc8/iXbCuG03QzbIosKiwo9Lq43xcsX8oQ4+l//y6usiExo4IE7bmB3fE9YaXjPP/77W1RZpS5uRdL4f37+Ya4Rky7ZgQW6dM1WPqJu7uxCvhPyqLJpDQt58i55AnlG+Obop6klDqejLTA3n32k95OhjYw4YIGwHcKS6YbtcFIQXrMr4Gm6ZCSHyE0uGsLbJ06dYWKWKeGEkfL1J+/hitHprtt0xqDjZ4FDZXUd45LsZKWpLl5eVky3XT+RSxTka0N6wo69h+n91Vt6rQtc5iEc4mKnE8ePVRXiw6FeDdH2Wmez9CLOedq1CuSJqLA4+96HLMnp6cfkA3mCIjpfVUs/+Luft7ufCPlCPXXjNQjPz38zl13usH5hvQwf3J++/c3HeXGmet0FvotE9/94fa5zHYdJdL96wrisnpAS8uRd8nTk01M0/4MNVNeQ/WKRICA3XjOB//S2dwWIY31+uPsQrdywPeWEcRAZHMW/ZMwwmnLVZVRSXHBBNW2swQ9WbyEko2facIkviGUmHuNM34nvgUTggAgqbycjlAYLrN9vPH0f5/zka0Nfa+sbObezsbE5I29hqn0319gMHzqAc5oG9ivn3L/eJMmpyuq1zwWCBYo8YWMrKOzdeLbXwMhUnnwgT7BAPzp6gv72X19zugkX9w++8xwni/fUYvn05Bn6l1/OcBJhQXrgEv6tp++jwQNVHL0rEgXliURabJpIcj9XWc2yQ1bkc/zBi09kXaELefImecKGgsMCuAgY86InGrxPTz14O19km4tr7FAocdXGHVwsEXfrdRViU0m8fpYTOYS4AgNrubOGQojIn4FHK5OGd9192xSadMXYXj9Z2dLSSguXV/CltMkadAK85/CeoNZRT3jSk8mQzd8jRL1w2Ua+zy8ZcUz2XuhX7O9YN6Y4AcYVuhd3Ed56/VWcXI8Lm3tqH0gmYz7+nsnTbhTJDEjOU6YDmA/kCYsRNWRenbHE6SbuQfrzP/wGV1PuqYYFu3LDh1ynBYocDflP0UiEpt00iW+qRzgAi9vcq6fuWorTpyc/59vGPz76mXOJMRZ3n7IS+sG3n6MB/cqyHosX8uRN8gQPCrxOuKakpxrm5cTLx9Kdt16Ts5N3OFoOTxHuseus1pPKSQnStVddxjlaF/MSIH/q0Mefcqgz0w0YZIRPs0YjWbv3MtXxq6mt56KRqRI/hConTRhLd0+d0uuyptqnVD8HPYRCljgtl2m41bwLOX19ykvoHGr76bvnouEwTb5yHJeowYlMIU2pjkzic4FgVOo8pQ9b+2/kA3mCUn7t3fdpdcUOR3icoPjT33++R5LF3QjBezR/6QbeFPgWeH1Dt7lHDOEAHH/lBcz3LcX5c8DV3L+nSJePwxTfeeFxuhS33HcoBNfdccT3hTx5kzzhCP/MRaudsG02xrqzZ2Au3nXrNZw/lKsNBWsVhRKRGN/Uok4VYgMEucOF50XwygAAIABJREFUq/fdfh3npiSTD8nWMFoyTTzGe8eMGMwXvPZ2GQeTRI/aYqleghyNhDi8CL2W783UfILOhh7MJNHfjQHmCuZPJBTiCvH4k81c0XzHOxP5/SBPu1a/a/sshO2yU6U5E0Hy+Tv5QJ5AYFCZ+5NjJx2osUF898UnuUJsTze8f82mnTRnyTq+EsAkfafyXix8WJXYMHBcOpWNI5XndvYZIU/eJE9IoF2+7kMm1T3dhg7sR08/fHvWQ8LpyI15uPfQUfY8wLC48rIxHFrp37cspfVqchzhuUmWbN2VXPAEP3T3TZyE3ttH1JHnWPHhPtYZqTTIWlZaTN946p6sXjOVyrt74jMYP5BoJPqfPluZseeQjU6dDI4ip5OvvISvb5HWfQSYPOF6Fvg5YdVISx+BfCBPCJn92d//givYmnbftOvpqQen9lp+APKujp04TYtXbqLNO/arGLz2QnWGOhxROAWKMgr33n4d53f0dNKqkCfvkSfMkUXLK2j3wSNpke70V7L6BnI/rr96POeCJPPuZPqOVL6HuYh7/DDnS9JMgAb52LBtD63fsiejjVfVSwrx6dhc7As4FDB3yTou8JhKgxf6ktFD6dF7biEk/+dzw3yHgYn8N1yl0p0cPxAnlG64ZcqVNGhAn5zO53wek85k9wWiZO3fMNeGkoCFIy19BLxOnowV+qd//wtCEiZbIz6LFeP1k8f3aiIoZIEyOH7yc9q26xB7wo4cP8knqAyPgpU7aEBfwikf1Ky5btJlFAmj1ojJikp/jFL9hpAn75EneJsQvjmFEhupDmQ3PodZVoR73B67g/qVl3bjSbn7qil94DaW0pEG+8Gk8WPpnqnXdpmMns7z0v0s6l7NmL+SD4yk0hBWnHbTZLrmqktS+bhnPwMjF4Rpx57DdLab1eZhBOD0KPJKkUCfS0PAs4B3QzAuVXCgYj7XeQoG85uxdwOHbn3V6+QJp3hQXfjnr811rNDCaIT+/Hvf4JM6uVhUhkSBrKC68v/+6etOSAYJ5LjsF1WNYVH25v1JQp68R55wifXbc5ZRXUNTt9ZpOl8GgR8xbCA9cd+teXdhOtbWsROf03sLV3HoJ5MGjwXqv40dNTTlkiKZvKez70D+/YeP0byl651ivsmeDX2Gi4AR1szHhgMRR4+fpoUrNlJLSxvnfWaa5G/6D0yef+JuPmCTi9Oj+TgO6cjM5Gnvhrl8gjEaCabzXfmsRsDr5AnepnfmruDLXU2DkvnLP3qBE7Bz3T7//zH9v/zhr53TeLiL60+/+zXq36f3rX4hT94jT/BQ4sRmpkQgk/nN5QCCAbr9xklZvzQ7E3nS+Q5wWlOxg7bsPJjRBgxjqm9ZCX39qXv46H9vN8i/cv2HXPcqmaexqCDCXmmE9nFRdU+H9bONhTEel63dxochQKK6S5qMjNFwiMlTvhLKbGOd7ecxedq5ZpZt2URFRZLzlAnAXidPqCz+k5fe5QRU00YPH8w1nnKRz9AR447kCbVH/uy7z+dk0Qt58hZ5Qu7OrMVr6JPjp7qV74Q8GBAB5JKk2kAisAE9/fA09tDmSztfVcMhL1TnzqTB63bzlCsJFybnwisNEvHugtTkRxI9jMPRIwbT1Bsm9sgJ3EwwTPU7CE/ivlEUxUznEE0qz0co8yuP3tmjpWhSkeOL+hkmT2sXvm7bdoyGDc6/W6i9MDBeJ0/YMP7+p6+3O7KMGjHf+upDObEshTwpBLBJwONWW9fA/y4siNJ3vvkYXXnZ6IynNZLydx/4hH78qxlOoimquf/X33suYzKKchHwWiLvCA0bKkI6sPTNNSAZC5zki7gZ/vX33meMknkhunoUQlBDBvajaTdfTTMXrqaGJlVvLJWGkDFO3z3zyDQKBb3vmYfXYs/BI3woA8Qz3WaKJz7z8DQaNmRATuolHfjoOC1YlvzyZ8g6ZFA/nufI7cmXK1ngWUMNK5D591dt5tsTunOnYVdjjLUJ8jR8SHYvfU93Tn1RP8+n7VbMedm2bJtGjhjyRe1nj/bLy+QJyhQ5I3/zr69Rteuk3Teeupduv+lqPlmU6yaeJyFPXc3BEyfP0IwFq1JOHO7sObhu5bbrr+LaNivWb6fte5KHg9zPgScGBytuve4qz5/kamltpaVrttGufR9lRDZBNAf270NfffyuXq/tBMxBhNZv2c0nBWEIXKzBm1haVMgXIIPI434/rzYchkHVeJweBFnC35Ecfvyzz9uV3zB39HW3MCZwAHl69pFpNGLoQK/Ckt9y+cJkbfrgDduOx2lA/56rNJ3fKF1cei+TJ1g0+w8dox/9YrpTbA6eg7/6oxd4UfXGCbZkYy/kSchTV3Nk3eZdtGHb3oy8KOaZqKT/lUfuYM8bPFjI/ztXVZNsWjq/x4aGS1Ifu/cWGjkMa8a7B2s+O3WWK4qnWpW7Iwi49gXhL5RqyEUDoZi9eA2TimSexqKCKJPZYYP7E8qu9HYhz1TxQTiutq6R1m/dzRXfcXoUOrizpHAQHlx4zgQrlr7n0C0TngUPIuastOwjYPnD6m47suNUVFKS/Td8CZ7oZfKEBERY22/M/MAZCbiLf/iX3yEoHy80IU9Cnjqbh5i7b8xcSpgfmVriID6DEXZ7eBqhAjU2MmxMqHiPXJlkG7RbLtTJwem74uLCXj+Blso6BUYbt+6l9Vt28fVGmTTohucfv4vvzctFQ12rt+cuT5qbhnHFlSNoV10+hm6YPD4n+VkXwwhef1yxA0K7umInnUSpDVddO3Onp3tugwzilBxKt8Dz5uSc2eZWutRHhT1Pj95BI4ZIOk7qqKX+SZUwvuId2yKbikp7/3RT6qJ695NeJk+ok/Kbd98nWPCmDerfh/7qj1/kzcQLTciTkKfO5mFVdR29MmNxt0J2CLlNvuoSuvPmyY7HCBb/2k27aNP2fRTny1JTb6OGDaLH77/Vk3VzsNZRwf+T44lbBFLvmapEjTIhuFg3F941EAucrFy1cXvSk5UgBsjlw3em3jCJbx3wUgPxaW5poW27DtKm7fs7rYyPcDLuKayvb7xgDoI0IaUCBBGE/+y56rQNCJXzdAdXppeWfQQskKfty95k8lRS3if7b/gSPNHL5Alhih//6l06fOSEMxLI/fjONx/vtcriyaaAkCchT53NEVwIPXvJ2qQb6cXmFzwpD999E40bNbTdxxA6mT53BZ08cy5pbo37iwhz33LdVXT9pMv5VnovtaOfnqY57691Sn6kKxvCXsiDxGWxuWg4mDD3g/Wsq5Id18cp4dLiQoqEg/TAHTekXYG9J/uHcFt1TT0fsjj26ekuk8Gdi9BdwuBnIK4oannjtVfQxPFjCFcTramANzG9MB7IFxLGEdaU1gMIIOdp2wdv2D6yqbRv/hzH7QEoMn6kl8nT6TPn6e9+8nq7HIgn7r+NNxTkN3ihCXkS8tTZPFy6Zit9uOdQt66nQPjpyQdu44KrHRvCKLg4F3k2yTZr93dBMh6/71b2duTCQ9MZVpAfd//B05Hpya3iwgL62pN3d4pVb+gJVEV/a86ylC5/RsoBbsS4dMxwTuT3ii4DAdy66yBt3XmQauvVuk61ue/wvOPmq7m4JdrKDdtpy44DaZMnELCvPnYXX8sirQcQAHnaufwtG4uvpDw3ce4e6FavPtLL5OnI8VP0tz95jbCoTfvdrz9CN0ye4JmTQ0KehDx1tmBfemtBt6+omHj5GLp32nVdllSAl2PZ2q1UVVOfFoEqLy2iJx6YSgM8UtEaIbvp81bSydNn0wpDGtyxcSOcj8KYvX0JsJEBumrOkrXUmMKVLCgbgbQD3HeJi4u90BBeQ7HL7XsOp01ggX9JUQHfpzjhklHtdPOSVZtp576P0jYiCiJhLpKJosPSso+AjxPGV75j27E4FZfnZ2n77MOS3hO9Sp5AiHfv/4R++Ivp7TYGnLQbCavZIzX7hTwJeeq44rCmfvabuYSj95k2kICpN07iZOKumrn3MdWijG6yMXr4IA4ZFRcVZCpi1r538vPzXBizoTH1IqDul8ObdtsNE+m6SZdnTaZ0HoRx+GDNVg5RpXIRrrl/EPlnQwfl/pQ4iFPFh/to47a9neY3XQwLJImPGzmUiROITsfCpPCOfnzsZNpFNJG/hlOm6V4qnc64fZk/65AnJE6WCHnKaC54lTzB2wSrBUoVDQoHC+l//cmL7JrPRfXgzgAW8iTkyT0vsJGiojgKWqab5+F+DkoUoLxAsjo3eN++w8fog9VbCGs51YaE3MlXXsJH+3OZ/wT511TspE079mdc0gGetOcfvztnRBCFI9+avZROfX4+Zc8Zipc+9dDUnN+SgFwzXB905lx12nfSIfwI0jrhkpEceuyokzG2r85YktGJUxTbvfu2az1RCDnVNZVPn/MjYXzXyul2PBYT8pThyHmVPCGH4OV3FtHWnQcUebIsrsL7R7/zrKdqogh5EvLUkTyZPI9M83fwPNS3efSeWwgkKllDWQTkDO3a93HKhA3GSCgU5NNeIFG5qpmGkN2bs5bSmfPVaYUe3V40nCJ86sGpOcsdQsXtN2YtTbk+lbpC5gpOP8hVvhNKDGC+4B6+5tZWsuOplxMA8cYpOJCb0pLCLsPKwOXVd5dQQ0NTyqTSjOu9U6+jSRPGeiY9I9kazLffs+dpz5p3bXieikq8W6HVy8B6lTx9fq6K/uH/vknnKqsZPiS34qJTVBeHq9grTciTkCf3XMQx73fmLudCid2p73Td1ePZK5Tq5oraOnPfX0+fpvFek6vy6L235Cx8hBsEQJ7SuXbGjTfyh+669RqaOH4s5SqSv233IVq5HiUKUgvT9ikr5qR9FD7tbQ86vEE4rQlvH65CgtcsnQMHuC8R4WQYsuFQqEvSjZJQKDsxa9FqrheVTgMmLzxzH9fr6m180pEznz/LRTL3rptlx2NtVFh04YmUfO5cb8nuVfKEhffPP3+H4IFCA2F6+qHb6f5p13vmlBDkEvIk5Mm9VpubW+gXb8zn/J10ajC5nwHLHvP8istGpbx5gKjhOhgU0EynQjeMkv59Sumph27npN/ebijAiJpVmdxlB1lx5B+FMUs7OZHYG31BvtCbs5bRZ6fPJiXL8PaBMAUCOPF4S6/n88ATikKey9duo89On6NYLJbyHAWJwQXTSHIfPKBvUlIPQoZxxfimkgfmHisQtBe+8gCPrbSeQcAhT7iepaCw9xd+z3Srd5/qRfLEyeIHPqGfvjzTSWCEBf77LzzBd3x5JVlcyJNcDOxerZi3R0+cphnzVqZ9Ysn9HOSS4DLfgWlWygYBwcW6y9dtSyvxF2Rt9IjB9MCdNxBOOfVWQ8ju1RmL0z4taOSDHrhs7AiWO1fXm+Di8l9PX+QYeRfDDjjjnsH6hka64+bJvZrPA6J04tQ5Wrh8I5PrVL1NIHzQvVfqSujIO01F/4JUzlq8lj46ciIpqeyIGS7Cfubh2ynai3Oxt+a8V97j80fI2rNulk1CnjIeEy+SJ2wC76/ezHVsjNWCwnJ//ScvdnqiI+POZ+GL4nkSz5OZRpirG7buoXVbdqe8OXU2BZEk/sT9t2a0eYCQrFj/IRsf6Vj8qBh9/dWXc3HD3rpwG7Wq3p6zPC2i58YLhOmeqVMIycW5Cu98cuwk38cH3JM15DpdNX4MFza957Zrey1RHwcXPv3sDC1cXkE1dfXJxHR+D5IEAnPNxEv5JGOqBBXErKqmjl577wNqzMADi5N7N+YwHyxlgPL4g3w9y+41M20imwrF85TRUHqRPDU2tdBr7y2hdZt3c5+gGBFa+Mc//11PhezE8ySeJ/eiA+mft3Q9HfzoeMrhkI6LFnP9pmuv4D+ZkBjkmtTVN9B7C1endcoJHgacurvntikcLuyNAprdvTgZYUZUocax9lw1nHLcsfejlBP1cQDg5ilXcjI0PFE93UCckH8H4oQbG1JtSJPoU1rM+U1jRg5Jq34WvE7ABNikm/cHTFDsFHW7ckWIU8Uonz/nC0bJ2r12pm2RRQUpnErJ5872lOxeJE9Y5D/65QzCFRdoUOQoJveDbz/XUzBk/FzxPInnyUweJOK+/t77hCToTPOdQJhQRX/UiMEphUc6m7jwbMDDgMT1yuq6lOe2IVDmSpieJFDIv/nVmwvYQ5FqCMndEWys48eNoPumXZ+zq5rg2UPI7lxlTcp9gAf92Yen8d12PU0OIB9yseZ9sJ5qUiROJkyH0BnmQSZ1wJAgjkRxlOxId2yRJI4cNlxNJK3nEOBSBRy2A3mK9l6svue61PtP7inyhEWDxQsrBEWafJaPk75TURggJP/0s7c5uREN1sgdt0ymrz95T+8DlOSNQp6EPGGKYL6rMNSKlE9ddTa14JnAPC8v7d7pYZCTk6fPcZ00kLpUmylh8MzD0zhBuKcIFAgH8p1w2iuTBp1w37Trchqyw4ngN2Z+kBa+SBgHOejpfB54fM6dr2YPZDUIagogmwt9YajiZDOIXrrNhOxAjDMp1XHdpMvo9huvTpqQnq5c8vn2CATgedq7fjaTWyFPmU2PzsjT9/7TUzTh0lGZPVB/q6WllRauqGCrDAoZdUFwcWcqcXPka/z7q3M4sRIN33nh2Qfoluuu7JZMPfFlIU9CnjCvYCjgGgoUdu3s0tRU5x5OMj37yLSsbK6QCXeVrdqwnY2YVDZQI2dxYZRDYn3KSzL2gHXVZ+jrrbsO8PH+TAuJZppUn+o4pPI53AG3YsOHaZ0UHDl0ID354NQe9ZaZ0C0StkHoU/H+gDjhPjnctYe8LPw9k4aaY8vWbKPtew9f8HVjOHclDwgxDkoMHzwgZ3XHMulzPn4nEIyQtW35DNvno5wdVc1H4Nwy9xR5gjv+b//1Ncd7hGsIfvDtr1JZ6cVLSmBhvb96C98abxQrXLh//odfT1ptORdjIeRJyBPmHfKdsJFu23mQIpEQ18BJ51QTngHSdct1V9GN12SveCJIExLYN27dm7YnAHffYaPHkfFUPMaprj+scRwGQbJ1ujkx5h1XXT6GizRmusmnKuvFPjdz0Wo6fOSztK4ewVH/KZMu69F8JySvz168lo6dOJ0Svkh7QbFLePJGDuve1Ve19Y2Eex07S6BHbhpCylXVtRcQecz9oYP785Usuax4n415kQ/P4LDdmgWv2z7LpiEeuCMoH0DrKGNPhe3gKgZ5gmsbDRb1f/32c0mTO2EtT5+3ghav3OSICq/iP/757+WkDk2yMRXyJOQJcwQFEmHpHzl2kgoLopzTgsti0wldIN/p60/dyxf2ZpOsgKCgkjS8UOmcwMOGNmxwf0IRzUxyX7paO9A5//H6PEJNrHS8YeZ5wObRe2+my8eOyCpOydZ6R6Pz1+8s4iTsVPsAovfbX3mASopxvVQ6b0v9szhss3hlBR3+5ETKc29Q/3J68M4bu120E9EG3PG3e//HnWKC/uParc4IM072ITXj2qsu7bFQceoofvE/yRXG1y16k8nToAF9vvg97oEeeo08wWKB5bJp+37uLRTlgH5l9Hc/+JYnLRIhT0KeME+xjl5/7wM6V1XDJ5NQtBEWdjqeFRCUbz5zHyEkle2GTWvpmq1cB6qrUBk2MNTxaWhsplZc2cGHNSyacMkorkuUylUxyeSG52HvoSN8+ovzITNohdEIfeXRO7gCdS4aPGeHj5ygOUvWpRR2BE8Kh0OcCnHnzZN7LJ8HuW2LV1TQIRCnFAtgDhvUnx67H9cARbsVnsW4IkQIw7djjh36j/WAPC/ksXacf9DxCBP/9nMPSqJ4b01oX4isXWvncJ2noqL0k9t6S04vv8dr5AnhPhTHhHJCM4XlfudrD+fMyrzY+Al5EvKEzVQlQC+htrY2tuCxQeCkWyr5JmZ+DR7Qh/OMeuqkEbxji5ZX8Nrq7MoMbHJ+v59LJMCIMR4VrMFrJ17KR+y7GyaD52vRigomcelg416Dl40dTg/ccUOP4ZRMX4MQr9+8m2t6JfMsgpDCe1dZU8en7Pr1Ke0RPea+YDnWlrxyOMYa9cQev/9WxrG7nk6c5ntr9rIuT0/CoLB8Fns+O447DhLdMuVKLs/RXTmSjZ38XiHAdZ4OVCy0bYpTONjzNTO+iMB7jTwd+OgY/fy1eXS+qobhhrL+2hN3c7K5F5uQJyFPsLqPnjjFeXpoZSVF1NjcknZYCsm62cx36my9gBTB6/PJsc+6JFA+v09dFGsnLovFOrzhmgk0ZeJlKR366Gqt4nTdq9MX8/pONdzlfhY210fuuZlAoLAh56Ihvw2nGFO5vxDEABcv4xLe7/zW4xQOZ5aIfbF+Yv4d+PgYLVq+yfEYXuzzTOiG9KfH7r2VD1p1l7DAq7lpx37asGU3tcXS8ybi3fBofuurD+WMDOdiDuX6nZzztHvtbBssuqBAShVkMiBeI0+rNu7gi0JNwiFcvd//z8+wsvRiE/Ik5AnWNE4XoSggW3WW1Y54pDJvsYmgRMFglAfoqYQYLQju3cM623foaLtSASAjY0cN4XAYCOD+w8fo6Ken2ZuGFomE6aZrJ9DkKy/NqIAnNvkjx08SEq3T3WQNhrg+5htP39vtUg6pjElnnwGhRB2v1957n/N3LkYA2ZMX8NPN115BVdV1XJMq25eaQx4cTIDXB96fZN48jDFKUDx8980cou3uVEPoFYn/IOT1jU1pw4rK9rffNIlJubTeQ4BznnatmWnD/igozH6eQO91JXdv8hJ5whHb9xau4tCCiYvDKvmLP/yGZw8ECHkS8gRPxMZte2nt5l2Ek0vRSIg9T8k2MveqR+jkd772SK+VXEFi8ebt+2jb7kOOoWKuD8FmX1QY5Z+DZCHM19LSxnk0MGZwfQZOu+HOs3QacMK9e3hnpm3EkAF8ArCnQpvJ5EKYbvuew5w/lmx8QYj7lBUT8opQpfvSMcO67eVxywd9yaHYFRV04PCxpJ48jC9ygx+66yaWq7sN/T/1+XlatHIT5zK58WCHRjRCKF3QFcmEPAhxP/vIHb0277vb5y/K9/2BqCFPtlwMnOGoQom+/PZCvgGbrctwiP7wPz1FV3SzzlMmp+2w0F5+ayFvRMgrgPLB8db/+f1vevaGbSFPQp6wOayq2MFlCrAZ4IADcnrgaUm1wduD8HR3c4pSfR8+h8Re1KZCGYOGpmb+KgjRpPFj+foQeIfgdfr05Fk6e76KDn3yKf8M5BCJz5ePG5mWJwXvQ7jr05Nn0hHT+Sw2ZJzIuuaqS3v0qP/FhAMBXLBsI+0/fDQpWYH+AlbwrqDoKHRZd0Nkbtkgy+Yd+/kaq2T1skBUkG/12H23Zo04wQOHumafnT7Hyf/oG7ym+Dty53ACHoVaMYc6rgQTrnvy/ts8axhnNEnz5EsBkCe+286OU2FRYZ6I7S0xYV2CPFV8mF3yhATav/+/bzh1nlDu/wffee6i7va6+kb6l1/OcJLFseBxQuV733o6ozBBbyAt5EnIEwyQBcs2cF0d5OPUNzTRB2u2pFUW4OoJ4+guXBabpjenu3McBgtCcys3bKfKqlpOgMYGiOuuYEjhQlj063xVLVXX1lFpcRGvadTiefDOG2jMiCEpESgTXnrt3fczCu+gnyCW33jq3qyTkFQxBAHARbevTF+c8nUnOK0I3ffcY3dmnfBhnr0+8wOqrK69aBdAVHAP4BMP3MZ3xnW3wSg4V1nN5WROnTnPuWcgiJhLgwb05Vww1AZDdXrI1tFDZ0jlrddNpKuvGCulCbo7IBl837meJR6LUZGQpwwgVNYn7uNaXbHT8Tx998Un6arLR2f0PPMlxMF/8vJMJ/F79PDB9Me/9ywVX+QCZyzI//3TNzinAA0K+u5br2XF49Um5EnIE3JNsIaamlu51ADulXtvAfJ6YilP24fuvJEmXDYqJ0nQ8BTUNTTxHWjsKdByw2syftxIOvjJp1Rf38ibHBKeEcLDhghy9dBdN9Ko4YOTVoQGKcOFyXPfX5fUY9MVaEMH9qNnH72jV71zblmA08fHTtJ7C1Yl7QMIQsAPvEJ0z23X0mVjR6Q8F1L5IOcaHT9Fsxatueg8M2UScMEvCDrIXHca3otTpChyCjKNgwWFhVH2OjU1NbPObmuL0+XjRvAF1ah15i7XAWKOeXP95PE9Xiy0O/38on+Xc55wPQvIU+FFNuUvOhDd6R9cv6jN8f6qzawQYN196/mH6fqrL+/OYzls8W+vzOYrVrCwQMa++8ITrEy6argI+Ie/mE7wQKFhkb3w7P18hNWrTciTkCecHHtl+hImFE/cfyvVNTTyeko1KRrr44Vn7udwXzbDOumsGcgOQwo5TnsOfMIn8brK6cEGCA9G3I5TfUMzF6xEiOZip99wym7R8o207/CxdMRq91nopKk3TEo71yrjF3b4InTlmk07HS/9xZ6L8g4IfYJooKo4xjabDaFiHFDYuf/jiz4WYVjkp6FOVypXY13sYSDVZ85W0azFa1hHd1bDDPMX70EZBNR9gnfMzCP8rl95Kd085Qq6ZPSwnI1jNschX59lJchTGxUWStguk4GEC3bZum309uxlbMFgseHINEhLpoociYwIY6CIHBIaccLkrluuoeefuPuiz0ToAKdGzEk7nAb5/ree5mRLrzYhT0KeTp+t5FAOyAMuVMVN9gc+Pp5SzhP8ADjF9q3nHyIUf8x1w8nBj46eoGVrt1FtfYMqWdBBKJAnVFC//urxTCRw2itZCA8nsd6YudTxRKfbT+iQpx6cSqOGJfdypfvsVD8PvQT9hPFO1nAqcGD/PhzKeuL+27JSYNT9ThQyfWfu8ovKgnG6dMxwuvf2KRld8mveB/ID8rtlx37atusQ58ddEIrDh/Up066wgWF+/7Tr2SuV6d6SDHf5fWoIWFwkc/W7NpFNRUUXvzMttUd+OT8Fj8+PfjmDrxpAA2n5X3/8YsaJhTjB93c/eY0TTbHIcEIHZAw1bLpqcAf/evr0gGMiAAAgAElEQVRiLj5nwgawbnGnHeTxahPy9OUmTzA+sH7eXbiKydMVl42iAx8dJ1xVkUq6ODYRHB1/7rG7ej3f6WJrCp4FnOJCPhRCbp3lrcAzDC8DyBM2RhCocaOGXZADBWMKCeevzFicVh6YkQ8Es6y0mH7r6XuzcmFyproEZPKXb8xvV96hs2dBXpxWxNjiQvSH774p62QBqQ1vzFrKle27aiVFhXzRbv8+pRl1GfM3HovTiVNn6YPVmzmdoqs5jbmAK7iOfHqqU48liJzBIptX/WTUMfkSWf4QWTtWzrAxMEUe3mC9PlZQlP/+6mwOtaHhpMRdt0xO6inqql+wWmEVmTL9Y0cOod9/4YmL3muHzQYJ5sgpMA15Un/xvW942r0r5OnLTZ5wfP/D3Ydp6dqtPG2RU5LOKTvorquvUMniuSr62NU6BmlC7iJOc50+e77TfoEomA0VRAqVv+HtcNczgjdr78EjtGD5xoxUIUjIJaOG8h176ZZHyOiFnXwJxh1KNsxctCalRwKLUDBId0+9lu/gy2YDkcW4gLBfbK7hxPS9t1+XUY4Y+otDAvAs4jodkKiLGQMIU5aXFnVKsPA7FAqF8ZyNK36yieWX9VlMnnavmWWj0BdOh0jLDAEslC07D7SzqrD4X3j2Abrx2glpKXXUQPn5a3PV9Q62zSdMcAUAEkuRcNpVA4HDRcKIk5tNaOL4sfRfvvV01q22zFDq/FtCnr7c5Am5J6srdtDmHQcymlYgW9NumkxTJnrzQlTktSDXB+QHaxveh64S4Tk5ORSiR+69mUYNH+ToDYSY5i9d384wSgcskKc7c3xpLC4xXrxyM+07fDQl0YEFEqlRfqK8tPs1ldwvhb7efeAI55BdjNAg7+jeqVNSPp0IIobDDjg0AEP66InT7Cns7A5CEH3UijpXVavKFGgBO8oDDxwO/YwbNZQJtYTrUpo+Pf4hThj/aOsiG4OHkw3SMkcAIbufvTaXk0VNQ3L3g3fcwEXxykqLujxqi0WHkxdQrtPnrWRXsnHzw1WLCuGocXKxhjvt/ubHv3FO2mFTgbWCgm7ZbKicDAvpYkQunfcJefpykydU6168YhOfSMukYR4+es/NdOnY4T1eWTwT+cx3sImCKH58/CQX16ypbeCTVdgMa2rrnTve8G9smM89eqez5lHaALcGoHBoug2bciAYoBefvZ9JSK42X/TxtZkfOKkN6AcMQzS+r60DjQG5GD1iMD35wNRun3DriBk8gjv3fsQ1li7WIAP03S3XX0Ujhw7kmlNEFif6w5OEPCboahi6SGz/+NhnXIOrublVhWrxp4sXoBgsMybXFT7uj+JXqF1237TraGC/PimVs0h3bsjnM0eASxUc3rqYT9sFA0KeMoeS2HpAIuQ//fvb7ZI64XqGqxWXloIIodCacZ1DaeA0BUJtJ06dYcWCBWmIE27S/oMXn6QxIwYnXTxYvH/z41f5glU0c7WBOiHSveO1CVxsPiL7/OPZK0Yo5OnLTZ5QpgBH11NJIu5sfWKDQykOXB6bK2KQjt4wJAoJ4Ag5gkDBW3Hk+GnO/YIRhQR4FNGE9wmeq/2HjnLILp1wppEJmCD3EVfXZPtqk1T7DX32+bkqLkfhvlC5X3kJ9e1TSoc/OXHBBcHIAXvs3lt65LALcESRTpSWSJZXhzEKBAJcwRu5Rvg3PIlIZIeuxh/ofpAlECqMV7LK6clwwzhdNmY4Tbt5MhUVRLNOHpO9X36fHIFAsICs/RUL7FislXC6QVr3EMCigqv21+8spBMnz7avz+HzsRue64S4Eh2w0KBQ3beLQ+HBU4XLHnEnHQqoJWsdPU/JPp/p73EaCqf+snW9g5CnLzd5QrL0O3OW0/kkhQq7mq9YU6gNhcrk+UCe3P3A2ofMRgc0t7RQQ1MLBXw+TqMAgUA4fvbitfTpqcyqigOfGyaPp9tumJgzfKAXKz7E9Tu72xELGJGQz20wGnzgJfv6U/f0yAlKEKZTn5+jd+aucE4mJ9OHbH5a7C9KEK4uvEZdPcvcuei+MNr9WfwedcAQhsZVNCDR2TJ7k/VPfp8eAkye9qyfY8djbVQkdZ7SQ6+LT4MIgRCgeiySBU3uUqoPBykZf8lIPp47dFC/lBM8e4s83Xb9RFZq2SJPp89U0v/84cvU1KRCEvDM/fc/+HrSMGWqeKbzORDYl95aSBu27nGuS0DOGOrNZHtjRjLpX/7zy06lZVQwxqEAHEPOtMHqxWW1P/qP6U5eDebQH//us9S3PLMTQ9jYlqzcxEX91P5hcV2iR+/JTvIxvK24cgSeiUwaNt8Xv/JAynkpmbwjl99B/gzwMde/pCMLNt6QriqOdZWrBu/6O/OW0+dnE2MMojB0cH86feb8BXe3YUxHDhtETz+EkF3PRERwGGdNxU6+J7CznKSewGpgv3IexzpcQOx6gfFAwnuKC35HDB3Ah46keReBQKiArJ2r37Pjba1UWpa7xeVdiDKTzBTM27XvY77z7pNjp7jmC8f2XdYKlBuS9aEgCguivGhw7xQWEMoTpFPNFldc4Gh0bV19Uld0Zr2Cw8zixEWE7rJ1DQY2T9x1BasbrbyshJM0s0XO0ukrxmb9lj0cPonZcbaK77zlGi5gmG0LEKQaRfpAotCQWzH1xondSo6F/Cg4uXTtNk1GbRo2eADdPOVKna+RDhrqs5izuw98Qjv2HmZPqs/y0cTxY/hPNjY2JEMvXlGRcc5TvoXt0hkBlCg4+PFxThZ3h7tSfQZyilAYM5deJ8iKK0jg5TFlAUDAkcaAnExcEGxOFYNEIGSFXJ+pN0xkAtVTDWsFpO7tucvp3PmaC3Kuuvte9AUlYpAo34SyG7bNEYRYPObU/sLcBblFWBXrCWFa6L1sG2rd7Yt8/0IEfP4IWavmvWzH22I0auQwwagHEMAmiZuzkUwI7xC7qPWFp5YPVxD4+R4jLBxsdJFwMOPFk414+8UgUGTPyli+rp5t5O6p56czrExuNcE1F3Wm8/10Put+F5RttpRmtp+LTdy2VfIrxigbpMnghJDO1l0HaOX67RmRfshyy5Qr6KZrr0zL2EhnnHL1WayLLdv308qNO9L2jmBjHjSgDz354NQeCX2ligm8Ojh5tmQlKsar63Yw12+4Rp1Chnce+UNoyA+dNGEM56+NHTU063fZdZQZhsHxk5/Thi176OTn8IClVlsslb6jb8hVhY6HMWaq5XMCfyBAJcUFTJpQvRzjhBBtttZ/KvLJZ7qHQJwCZK2Y9Ss7bsdozKjMwwXdE0O+LQgIAl9WBED0zpyvpnfnr2TDAnkw2NTg2URSdVf1cfhABAyPkkK67/brafiQ/EgYT2ecgc2OvR/RsrVbU/Y8YQOG9wY5Qwj94zh8LhvGdPnabey5NKEq43m6avxY2rh1D4sHLxBO8T7z8DROzO4tImGqf2/bdZBPO0OOzoqaposhCCK8SjhhiYYxQRkKJJ4jNH/lZaO5anmukvjT7Y98vj0CcdtP1vqFr9p+v0UD+vcXfAQBQUAQ6HUEQJbOV9dQZVUdW+SNjc0c8gBpgNfWbGbsASObvV+w3sePG0G3XHclh7y/qK2quo4WLt/IOWHw4uCkGP8XYLiaCnn52YNx+SUj+OoX5NHluiEsO33+Ch5H0zB+IA4P3nkjpzPA04TQ/ZWXj+b8QlPCoLdlr6yupa27DnJNLpAeVW7gwut1upLLeM7hDYXHCd4nHMTq17eMvVA4bQ2yn6v+9TaeX+T3sedp56p3uc5TaZYLkX2RgZO+CQKCQM8jgKr58D41NDRxoi1C4NiMEerDKVQkwSNn8IvegMO5qhq+xuV8ZQ0dPvIZofYT9DYoFHIjcYXIpAnjCLcKgID2lucmGfYgJG/PWc6yd2zwwqDsCbxjtfWN7JVJ5WRxsnd25/fgpJAZFcgPfHyML/JFuNHhqpaqT4U56GaDyAcNBv08J5HPNWhAXyorKSSUmwGB8sp4dAcb+W4CAc552r12tg3XZVGhVBiXySEICAKCgNcRQI7Qx0dP8nUnuDj8ktHDCFc44ZCJ1xqICC4DRj0vd+PcSSK67urLuYhwrklTZ7gBZ3hD0QfgDMKEulw43IGDHvgZ5EYtvUgkxD9HXSZ8RtoXGwEfimQeqFhgw80YkJORX+zRlt4JAoLAFwoBU4zRy14NeAvnvr+u3dUy5jJnXISLZGnkAHk9lOXka7lmEHujdNm+L9TEks4kRUBXGF9iw+1r2S43ZNKvygcEAUFAEBAEBIGLI9DxtB1ys4YN6U9PPXg7EybkBpnikYKlIJAvCHCdp4NbFrPnyU9CnvJl4EROQUAQEATyBQHcazd7yVq+OgqECZecjxk5JF/EFzkFgQsQYPK0d+N89khGQxK3kzkiCAgCgoAgkF0EcEIQ+UHIHcLfUd9IjuhnF2N5Wu8iwDlP+zbMt3FiJSzkqXfRl7cJAoKAIPAlQiAfcrS+RMMhXe0GAnzabv/G+bZl2xQKywmBbmApXxUEBAFBQBAQBASBLwECTJ5w2i4ei1EkEvwSdFm6KAgIAoKAICAICAKCQOYIOOQp1tZG0Wgo8yfJNwUBQUAQEAQEAUFAEPgSIMA5Twc3LbRbW1qooMB7Bda+BGMgXRQEBAFBQBAQBASBPEKAydOhzYvsluZmIU95NHAiqiAgCAgCgoAgIAjkBgF/MErW4S1L7FhbK4XktF1uRkHeKggIAoKAICAICAJ5g4AvwORpsY1bD/1S5ilvBk4EFQQEAUFAEBAEBIHcIMDkCTlPXGHcZ27vyY0w8lZBQBAQBAQBQUAQEAS8jgDnPO1ZN9sOBIIUCvq8Lq/IJwgIAoKAICAICAKCQE4R8MPzVLHkDRv3DfXpU5pTYeTlgoAgIAgIAoKAICAIeB0BPzxP78/4mR0KhmjkCLmo0esDJvIJAoKAICAICAKCQG4RiFOQrOWzX7LDkRANGdAvt9LI2wUBQUAQEAQEAUFAEPA4AhauZ9m1fq4dDoUoKAnjHh8uEU8QEAQEAUFAEBAEco0An7Y7tHWx7ff7yYq35Voeeb8gIAgIAoKAICAICAKeRoCLZB7cvJBrFAT9lqeFFeEEAUFAEBAEBAFBQBDINQKcMH6gYr4dj8cpEg7mWh55vyAgCAgCgoAgIAgIAp5GwOcPk7V3w1ybyKZoOORpYUU4QUAQEAQEAUFAEBAEco2A5QuStXf9bBtxu4JIONfyyPsFAUFAEBAEBAFBQBDwNAKKPK2bbZNlUTQinidPj5YIJwgIAoKAICAICAI5R8DnDynyZPl8kvOU8+EQAQQBQUAQEAQEAUHA6wgo8rR+Nl8MHA5JwrjXB0zkEwQEAUFAEBAEBIHcIsAJ4/s3zrUtiygUFPKU2+GQtwsCgoAgIAgIAoKA1xGwQJ5QqoAoLuTJ66Ml8gkCgoAgIAgIAoJAzhFwPE+2bVNEShXkfEBEAEFAEBAEBAFBQBDwNgJcJBM5TxAzKqUKvD1aIp0gIAgIAoKAICAI5ByBQKiArD3rZtkWlyqQOk85HxERQBAQBAQBQUAQEAQ8jQCTp33rZzN5CkvYztODJcIJAoKAICAICAKCQO4R4IuBD2yYY5PPkoTx3I+HSCAICAKCgCAgCAgCHkeAydP2le/YZBOVlpZ4XFwRTxAQBAQBQUAQEAQEgdwiwKftls/6JQ7b0ZhRw3IrjbxdEBAEBAFBQBAQBAQBjyMQs/2KPMXjcRo7eoTHxRXxBAFBQBAQBAQBQUAQyC0CTJ52rZ5pt7W1UVlZcW6lkbcLAoKAICAICAKCgCDgcQR8qPN0cNMCOxaLycXAHh8sEU8QEAQEAUFAEBAEco8Ak6cDFQs4bBcJB3IvkUggCAgCgoAgIAgIAoKAhxHwBVFhfMNc22f5KBzye1hUEU0QEAQEAUFAEBAEBIHcI8ClCvasn22HgiEK+K3cSyQSCAKCgCAgCAgCgoAg4GEEOGy3b8Mc2+cLUCjo87CoIpogIAgIAoKAICAICAK5R8Dyh0Ce5qLME0XDwdxLJBIIAoKAICAICAKCgCDgYQRsK0DW/o3zOGE8Ggl5WFQRTRAQBAQBQUAQEAQEgdwjYJNfTtvlfhhEAkFAEBAEBAFBQBDIFwTY83Rw8yKbbJuCAUkYz5eBEzkFAUFAEBAEBAFBIDcI+JDztHfDAtsimyJhKVWQm2GQtwoCgoAgIAgIAoJAviDgx8XAezbMsyluU0FUEsbzZeBETkFAEBAEBAFBQBDIDQJ+LlVQMd+Ox9qoIBLOjRTyVkFAEBAEBAFBQBAQBPIEAXW33eaFdltbK0XDctouT8ZNxBQEBAFBQBAQBASBHCHgQ9juwKaFdltrCxVExfOUo3GQ1woCgoAgIAgIAoJAniDARTL3bphn2/GYkKc8GTQRUxAQBAQBQUAQEARyh4DlC5K1Z90c27JIimTmbhzkzYKAICAICAKCgCCQJwhYvhBZmz540w6HQlRSXJgnYouYgoAgIAgIAoKAICAI5AYBDtutmveK7fNZNGzwgNxIIW8VBAQBQUAQEAQEAUEgTxCI236yNi99myuM9+tblidii5iCgCAgCAgCgoAgIAjkBgF1MXDFfNu2bYqEArmRQt4qCAgCgoAgIAgIAoJAniDAYbv9G+fZcTsudZ7yZNBETEFAEBAEBAFBQBDIHQKqVMH62XA8SamC3I2DvFkQEAQEAUFAEBAE8gQBFbbbMNe2+WJgqTCeJ+MmYgoCgoAgIAgIAoJAjhCwrSBZByoW2LYdo3BILgbO0TjIawUBQUAQEAQEAUEgTxDg61kOblpox2IxioQlYTxPxk3EFAQEAUFAEBAEBIEcIaAvBl5kx9rahDzlaBDktYKAICAICAKCgCCQPwj4/BGyDm9ZwuQpFPLlj+QiqSAgCAgCgoAgIAgIAjlAgMN2hzYvsePxNgoFhTzlYAzklYKAICAICAKCgCCQRwiw52nfxvm2HY9TNCIJ43k0diKqICAICAKCgCAgCOQAAfY87Vo727ZsmwoLIzkQQV4pCAgCgoAgIAgIAoJAHiGAUgU718xk8lRUVJBHkouogoAgIAgIAoKAICAI9D4CXOdp99pZfDFwYWG09yWQNwoCgoAgIAgIAoKAIJBPCDB5WjfLtsiS61nyaeBEVkFAEBAEBAFBQBDICQIWcp72rptt4+3RaDgnQshLBQFBQBAQBAQBQUAQyBcEOGF87/o5tm3HqSAqCeP5MnAipyAgCAgCgoAgIAjkBgHLHyJr6/LpNtlx6lNemhsp5K2CgCAgCAgCgoAgIAjkCQKWL0TWslkv2T4f0ajhQ/JEbBFTEBAEBAFBQBAQBASB3CDgg+dp+axf2RaTp6G5kULeKggIAoKAICAICAKCQJ4gEAhGyNq6Yrptx+LUt4+E7fJk3ERMQUAQEAQEAUFAEMgRAoFAhKy9G+ba8ViMCgskYTxH4yCvFQQEAUFAEBAEBIE8QYDDdgcq5tuxmNxtlydjJmIKAoKAICAICAKCQC4RsAJk7d8w347F26RIZi4HQt4tCAgCgoAgIAgIAnmBQJz8KJI5147HY3IxcF4MmQgpCAgCgoAgIAgIArlEIG77yNq1ZpZN8TgVFcvFwLkcDHm3ICAICAKCgCAgCHgfARuepx2r3rUt26bikiLvSywSCgKCgCAgCAgCgoAgkEsEUCRz15r3+GLgwsJoLkWRdwsCgoAgIAgIAoKAIOB5BLjC+O61s2zLsiRh3PPDJQIKAoKAICAICAKCQK4R4FIFe9bNti2LKBoJ51oeeb8gIAgIAoKAICAICAKeRoA9T3vXzbZJyJOnB0qEEwQEAUFAEBAEBAFvIGD5gmTtWTvTJg7bSYVxbwyLSCEICAKCgCAgCAgCnkXACpK1GwnjPp+QJ8+OkggmCAgCgoAgIAgIAl5BwOcPI2w3iz1PkvPklWEROQQBQUAQEAQEAUHAqwgwedq3YY4NASPhkFflFLkEAUFAEBAEBAFBQBDwBAJMnvZvnGuDPUVCQU8IJUIIAoKAICAICAKCgCDgVQR8gQhZH66cbgf9ASmS6dVRErkEAUFAEBAEBAFBwDMIMHlaOecl2+f30fAhgzwjmAgiCAgCgoAgIAgIAoKAFxFg8rRizktcJHPksCFelFFkEgQEAUFAEBAEBAFBwDMIBEJRstbMf8W27TgNHzrYM4KJIIKAICAICAKCgCAgCHgRgUCoABcDv2vbMZuKS4q8KKPIJAgIAoKAICAICAKCgGcQ8CNst3vtezbF41RYJOTJMyMjgggCgoAgIAgIAoKAJxGw/BF4nmbYFLepqLjYk0KKUIKAICAICAKCgCAgCHgGAVwMvGvVDJtsm4pKhDx5ZmBEEEFAEBAEBAFBQBDwJgKGPFlkU6F4nrw5SCKVICAICAKCgCAgCHgGAQsVxuF58llEBZLz5JmBEUEEAUFAEBAEBAFBwJsIcJ2n3avfsy3LpoLCQm9KKVIJAoKAICAICAKCgCDgEQSYPO1ZO8u2iChaEPGIWCKGICAICAKCgCAgCAgC3kSAydO+dbNxLzBFomFvSilSCQKCgCAgCAgCgoAg4BEELJCnvfA8WSBP4nnyyLiIGIKAICAICAKCgCDgVQR8YUWeyCKKCnny6jCJXIKAICAICAKCgCDgFQRAnnatmWn7LIsKJOfJK8MicggCgoAgIAgIAoKAVxEAedrNYTuLCiTnyavDJHIJAoKAICAICAKCgEcQ8AWiZB2omM8J46Gg3yNiiRiCgCAgCAgCgoAgIAh4EwE+bXewYoEdt+MUDgW8KaVIJQgIAoKAICAICAKCgEcQ4IuB1y183SaK05BB/T0iloghCAgCgoAgIAgIAoKANxGIU5CspTN/yTlPY0YO9aaUIpUgIAgIAoKAICAICAIeQYDJ05LpP7Mtn0WXjBnpEbFEDEFAEBAEBAFBQBAQBLyJgPI8vftz2/L5aMyo4d6UUqQSBAQBQUAQEAQEAUHAIwjEKUDWqrkv2QF/gIYMHuARsUQMQUAQEAQEAUFAEBAEvIkAe552rHjbDgRDVFAQ9aaUIpUgIAgIAoKAICAICAJeQcAXImvnqhl2IBikaEQuBvbKuIgcgoAgIAgIAoKAIOBNBCx/iKxdq9+1fT6/XM/izTESqQQBQUAQEAQEAUHASwhYQbJ2r3mPK4wXFhZ4STSRRRAQBAQBQUAQEAQEAe8hoMjTu7ZFFhUIefLeAIlEgoAgIAgIAoKAIOApBHwqbDdDh+0kYdxToyPCCAKCgCAgCAgCgoDnEFDkadUM2+dHzpOQJ8+NkAgkCAgCgoAgIAgIAp5CgBPGkfOE61mEPHlqbEQYQUAQEAQEAUFAEPAgAj5/mKx962fb8VhMcp48OEAikiAgCAgCgoAgIAh4CwEL5OnAxjl2W2ubkCdvjY1IIwgIAoKAICAICAJeRMAXBHmaa7e1tgp58uIAiUyCgCAgCAgCgoAg4CkEbJQq2L9hth1rk7Cdp0ZGhBEEBAFBQBAQBAQBbyKA61n2r59lx+M2ReW0nTcHSaQSBAQBQUAQEAQEAc8gwDlP+9bN5NN24UjEM4KJIIKAICAICAKCgCAgCHgSAVNhPOD3C3ny5AiJUIKAICAICAKCgCDgJQQshO22L3/LBnkqLC72kmwiiyAgCAgCgoAgIAgIAp5DwMJpuxWzfmH7fT4aPnyo5wQUgQQBQUAQEAQEAUFAEPASAnHbT9bK2b+0bSIaNWKYl2QTWQQBQUAQEAQEAUFAEPAcAjYFyNq79j2u81RcWuo5AUUgQUAQEAQEAUFAEBAEvISAPxAh61DFXLulpZkKCou8JJvIIggIAoKAICAICAKCgOcQCIQKyDpYMddubW6mgiIhT54bIRFIEBAEBAFBQBAQBDyFgC8YRZ2nWXa8rZUK5LSdpwZHhBEEBAFBQBAQBAQB7yHgQ9hu58rpthWPU1GZ5Dx5b4hEIkFAEBAEBAFBQBDwEgJMnrYve9OmuE2lfft4STaRRRAQBAQBQUAQEAQEAc8hwOTpw2Vv2RSPU5mQJ88NkAgkCAgCgoAgIAgIAt5CgMnTrpXT7da2Ntpz6BPykUW45862bYqTTfgf2Ta1xmL8c/U7Ir/fR36f+jcR/qjPEf8b31N/+Ou6z5Z+dsyOUywWJ1Q191k+ittx8vl8+ln4mvmG80X+i34L/x3fb21r5YcHAgHy+/38avNN/B5/QsFAQiZ+hpaZ5SSKx+PU0tLqSBkMBsmn+8kv5G50kMeIxVgwSlqmGDgoBYOQxeeMtMKI6HxlNZ36/Jx+KFFZWTENGtBPv8ZWsvl8LFNbLEYBP/rl00NgUywWIx8/Cp9EtyzdN/UfI6aRF7K1tsbI57MYH7R2fdNvxnPtuHoGxkGNoX4+EWFuxNrwHB9jrV6beDePswsjM05u1PDxtrYYtcXUWAeDAdd44vuJhaFgVz9Q3VUDC1x4zGybYvE4+X1+CgSDiYkRB/5xloXxwZwiSz0J4qqfqqlKNrW2tvH4xWNqlgJrzEm8z+CL3zjy8D/U75w5rbHCM808gkwYpwumseuzqrcslH5YnOw4HMBxxgnvCYWCWmaDTXv5E2tCS4M1qzHC99va2ggXfmNOq/E3LzPvVViZdavE0/hgTPlZwFo91x/wM+YXNjV3EwOq54bpbxxjF6Pm5hZ+XiDgd+aRg4MeFQOswV1PANfqt6m5Bc8hCgYCPJfU3FNzyOio9tpCzU/VVcw/pcMwrzH2oVCI/EHdL36Ummemqe8qnPj5vAgT2sjoIugyjJlrQraf1y58L+i3XmcYL7zDWWftJUmo2MTqUMhp3dvahnkEnaTkVTIFOmjPdr1z/cM9H7HOoD9auaeYQzw7XEq43Zp19oELdSXWKz8HskAft5PdNW8Y53hiyB3JtK6249TS3Mp9CwVDvF6d1amFMfIZ2TrqKTxSjVebM4fUc1Rrp+vNPtBu51FziOdE3KaW1laeTyGND/eecUe/zPLqUh8AACAASURBVHPV+jE6qf3c5C84a1XNH/UzZzt16S39mwSCLtx534BOI+I5zfM0jnmg9ij3+nZkYDmdV2plZFEMOh97dMCv9gTXLq43Ic0NzLOxb+iPQafqAVDyWKzvfQbnjlOE/23WnEsYzR8whi2t0GVxhS32D+hG4OuWXYHv+pkjkNa1qq9xjH9rGwXAYfS+mFgERjijgdrvc/wAPayDBw4ia8+a92w87O9+/Kt2A2dWPh7TCoXuwjjg83En1F6rn2aE15NQTTKFsdqM1MaMzRqbH5Sf2uDUpq0mOsY60QGjFBIYqQfyAmht5UmMAcazzKCaDROfwTNRPd0sfJ70DolS+waUsVk0aqNJEDmexBgz51t66Wv9qfSs+i02TzwnHAo5E8Uhl5ZFpz8/S8eOf+ZMwwH9+tDIYYPVBq77zJuBVqTBYIj7ple1XrTARylHQ8qMguCpojcJyIRnAiNMEF7cvKG7Nks989pi2EQUOfb7sSEpAmEmZmtLKy9uPAeLgLFk4pxQOopAqfHGu81mahQAPgtS0ILn+NQmY2iII5MeJEUEE+S74w6EzRykENiEwuHEvGfypAiDUlRaRk14FFnRihikubmVNwjzLvQNm5a7OQrH0cYspJ5PiedhTBqbm/k3YbOwzZxpR0oURs4mr1kvYxeP87rAWsS6iEQizhg7MrmNFWdBKqVinmFoJ56DmRLBfDT9cu94mhSoNeYmHmqOKWVFTORjvM4ChHXvkGejDy5giT6W35lAUOptrdTQ2KTGPhikAMiKQ9K1ctZz14y/WpNWgtBrebFeoZyBM8icIQpmDWOu8ZrQ694h92aDZQIep+aWVp4ruBDdjLshjIlNWJFIo5NU35UeM3MDawPPUvMam5Zrr3FWuwaL56Ih8FqX6I9jrSrjQm3G5nMOx9Ykkc0ArRCdfYjnlI/XF8ZLvVZt4uFwSBsRHUiuy+hxSIaz36gNv6m5heWBTjP9Zd2jbWWj3dV4qx86BETLCIyhG6HbMGbtrFyHiOr1rklGe75i9oU4NTY18fqJRiLkM7qRjQ4lU2K30YaOi00ZEmzIE/oMfY9N1FlKmiDrSW4GrZ1O0B3ledHU1MxzLRQOJsiErfczFybGqAGW7YiLNnhaMKfj8Q5rXu+cjjFvBr3dpurgzo4A7IlxmyJRpTvsOAzj9jqnHaFUmsxFONSzMY9gMIN4OwaT0WNuhmqImbPe9TjqedDS3EI2G4Igu27DyzE/HUeLVqrGY5GwPi2LmoBPDP3Anu6jSDic0GmJwXMvPDNMib7p/QrrjMlTwKc4iGMR6MnvkLCEpaBVZEKnENFtN99I1r71s+221hj9zQ//o90G6BAGy2LyxBa9y/OEeYB/K5atTG0zic1ENeQHFhAzYbaI4RVq0xPX7wDS0TBXRKcDTVVGptpk2tREgUVsQGjnCXNN+XbKMGGW8MQBmDy5LWx8IdUfV3N7GaAIIJcie1pZaEViSBgrdW3pJ4iNRZ+fOUdHjp9wPHID+/fV5EnhxtNYeyywCKBA2SpyNn9FKhTRSpCnjlY2e2lgzbS2OSRVkR6j2Ez/EkQCngEoa78htHoHwPuwsNnz5FcbH8sJYuIiIwnylBgv91jg79hkYEGwEoVC1zgniJL2vilgHU8M460tOXwHY4/nYFHjOYmdRCkKpai0l8BsdG4loecPezC0NwIYAiMm4WYDaWetGe9YYtG7lRDwaWpu1hsNrCIXwTLv5nliFJlSWupzaqPCXEbfgBNjxOTJMBQGvb3pbzYLJprKckP/sVbPV9Uoa9a2qSASoX79dD6j2zrr4FU1xotm2dqLp6z0uG0xNvA2o/Em4BA/t+dRkx0XebJjMWprbWFyyUQ+FNIk3LXOzFp3dEzC8rbaebvURgwDzKwPQ9gThoEy7LpykxjPAQg4SGEoFNZGippzztpyEYkEQUt4ZM0GD6MAyhhzlI0Cdjt22MjNWHVCnoyqwTNAfBzjgvF1dgZNEl3vd01UhzCDPDmGrtJTTOZd3im3IWo2BWcuu4hwTHsL1TP0enXrRjf5MkSBF5QxJ5WuZs9TSysTal6vHTw5DhNrR+YSe5/e3hWZa2rmcQV5ssxm7PIMtucCLuPGGI3a8wRywOMVhKHrGq+OBKGjrM6+oOZ8MxtMxkvs2q/Nc/S8xrxq7xVVI8Y7XAze1Gb+eyQccXSrmnMuL79jOGnyZIDhBxljuYV1COODMXH0YScGmxmJCwwy9EuROSaXhqQ64BqSoQ1xpRASnm09hxifphbei3hPdAzT9vurMo71RDfzi9chdJrF5Ivl4QhJXBuWYfI53vQOu7XLidNuI9frCfuZiuzAqWAiU+4N38U5oHP1GPJ+58xzkKcbyDqwcR57nv76n3/muMZ4M8fA+ZQybGkFeVKdQQNbVxuacVIgPGKUj1YcvHASzzDWKFvEPDAB7gA2bkV+lRvObdW0c6O6yCq+r8IuNm/qxr0IkqbmUoJ2qVCdntjOZqnBgktQe4x4cRtFo7tg1oCyNH2O4obsyt2rcAJeGGCICAXK4R9XiBAyfH72HB05dsLZDQf060ejRgxp72XBlInF2BuGgYUXyIQJTLjBsbDbzQyXwuJwpHIpY+DZY4BJoidpwmOU8PQpYoyxwvvQL/xR3hAsgFhceYw4rKk3JidUoyer2/PE69pxe6tXYxNGJXtM+nA4nAj5OkrTEEhNnrRr3HjZjEcB1rlylysLRLNYVhRmYzSL0XgJXHsX/xXWJ7wFzsJgj0hIj1uCtCcIogndJDbFxLPhdm+l5mblwg/rMIkKw7qsF63kEsOm5qUxNJTxQdrzZHHf3KaD2uDae/sUadJEQ5sa8PDs3nfYCWEWFRXSxAmXOhZ/+2A6z1KXSImFYjyiTJ5ALjmMrNi9mgMJpW3IG48R/y5BXuxYGxsoIJcgvKFwiIIh9yZqrFXl6TIGxAVeDT2IMApAEBJERW9Ebq+qMdaUu7XdSjGe21jMpjZbhTV5vbqVuJrAiQ3BjF07vaLWHJMnsxmz8WW4k/IcJPrjNvIVzvoTjCX61dIWY73CHiz3HmNc+AagDmvfPIw9T64oAcguiA8avG3cI2O0aN3Fv3QbaHrWwdIHOVDr1Rg7nRFepeNd7gtnLzRzGzpWkSfXenWvB8cLqqIFCW9AIpSGNYuNj8kTPCuGVPPea9asoZHGm6Jx1nMDXW+LQTfCQFEePuUNcrV2ZMK16TgfSXhXmDzBuweMOxBIszckPKIdQ0CJta8MeJsiEa0XjQFpolC89jvH2KxDx9CNxSgajWoSn9Bb7TxOGu/2Xii9H/BeBsdEnMNjai/rQG5cmDN6jpfN7KtqTLDm0S/sZezddSa1yypsB7EmZtqIweedvZUNTJX2EY50RZ6MS7T9mldSKV3Q0oZISoyCcLqwM6CjLGouKd2v9njjBXfPc0WeKubZsFIXvr+aF1iccyXAF+GJ8HMop6GxWbmD9eKLANSAS5EbTcAxLrcnRXmcQAKwCIEJrAdYjpgoIGEmtMTeHJ2PwAxTD5mZfMZlx7HTOFF9YyPHZqFE8QfPV+RJsXBsKyrHJ0HMlAszAQ7kqG9oYvwAZGE0wn93vDsuAoQ+QEmCJKnQA1ipHpN4nOrqG1n/FhREKBhQYbIEUfHRR58cpa079qhxtInGjR1JU66+wrVqlQeipamZ6hsaKAp8wPotZUmzN0vnoyU2BJfL1YQ7OdQNF3czK2QQJzzLJDaxF5BzNwxJcisOX7twR6y1lerq6pzJVlBYoMO1rrAMk+ZE+Iuz5bTrGmOlpwQrYmzscAUXFBTweCVCGIkcG+PdVDFfaA9tabG3z0fNra3U0NDE41VUWMB94fAbvGdmozRj7PbWuDyOwKW+sUlZMvCeYoOIhDnE5fTFeNigpHUOkJqLaofn8KaepVDqDY2N3J+CaFhtUsg10woeCkBZ+W6rxlgKCfzx24aGRh4b9I09nWYhI0zuGAc6t4W9bCZfQHlDq2rqacnytcq4IJv69y2nB+6Z6mBtQpWAVfUDUikFYtQIDBr8gcWM0E3cgmERpmBA5VH4ee1b2mOmcs3Qd16DPE81gUK/Y23U1NRE9Q2NPHeg2KMFBU6Y3YyzCjsmrFBluCTCw2r9Q3+0sM4ocG0QCU+P7gXrHMVinCmhN2v2ssITir61xigaiVIo5GfyrdamS5s7m5b+uR5/Y5op70MLY4S1WgiZWEcrIujWywmSojZC/JrHU78Dz2hsaGSjsrDA5VkxMrm8J47VapSJFrmhqVkbTerd2LCKCqLcJ+hKpZOUQWzCtQojY7gk/s5rpKGBSTyHkDsQJEWMDOHVkQUzizSxVt5UpWOhv4pQiNmQFUMIOW0hMZ8xbpzOoT+HZ0A66Oq6ugZ+Q3FxEQVMyJ6dFDrPRntgOxIwky+DZyIvDDgBA4yXSutwr8vEemQnAnsA3J5W7SWOKXygByCPX3vl1TwyYUgTv1E5mM4mzhuyTmvh8Cj2xDgVFRbq9WNIn8kBM14KvUI5l0lvJJqdA+eG+nr2PJeVlqjntLO+9OvZUa31tZPnCr1v1otN9fWN2oMVphB7jPRk5tebHMKEsdsu4qOdKsCtXsuD/ceQeAdLwxlc249Sp4m9BJjBWK6vb9D6SOXeYh4FeI/VeLj4j9InOrXFIUCJvsMRgP0DnIFlcjwr2hOo17iTt8ZQK5l4vWr+MWbcGLL2rptlsilZQIQg2HrxqZiwZfnpfE0NIbSHhocWFUWpMBJRRMXxOOlYOIe21MtMGMjvC5DFRClGVdU1TEKgIMBIoQjRCViksCZYBsT+TXKuSRSGxysQ5PABJsq5ympqaW6m4qIoFUQLyB9QLvOOoS33wKoEYfRDTQYQucqaOla0hYWFVFZazBscXJ+8R5plxblTKkdLJSXj63H2z2BDxyZ3rrKSk2vLykqoACRMrWneEPD5TVt30LwlKxyr6sYpk+jh++/kl2CTtSwkhbdRfV0dVVdXU1FhVLlftTXv84G5G8+aUhaKcCpypXIzjCcCE7eB6uob2BNSWFDAI2VIGBSZz4/+BIj8OqFUWxNOwqyN0F8rnTl7jlpaW1iJlpWX6kRdRRyYFOhNFoDxOmZFphY9FIvOQGLXdGVVNSfUl5aUMCmH4jLu17it5p7zXe4rA8jvUpuyn8M/lZU1TL7Ly8v4nRwPjyOhXnsZdS6BwkatLIw7P1t7EKtq6vh7TO79IGKFVBANEggjbwo6ByygFxjc67aNfBKlNICfmSC43qiyqpbHsKSokOcQFppxVTuEhb+gxs6EtJWiT4SaKiureZjLSkudfBszBxCqACrwdKE/nOzP/ULCe4A9OqfPVtK//sdrvDbw3tEjhtH3f/9F7k9c57epxFxt1GDu8GauQ+8xhMXaKN6G57dSfUMz2YEglRQVUSjo5/ls8kSwFvhPrI37oOYV5nLCS4bfgRBWVdUwMcdGU1JcTBYbBmypaJe8IYqGc2jl7Ky5OJPj6tp61hnlZWouukPejo43HjBe71oZYwPW4VHI2By3qa6+iUpKiikaDGDVq7WPFAVeR4qsq9w54ykyhMEcjlFkF0ZBNByi4uJCzb/iiqw41pXxxOJ52ruLMXc2AIvq6uuppqqawuEglZUUOcaSwcghK2r2aeKlCZrO+6mpq6fGJpWYjwZjp7SkmCgGj1SbXpOqX5opqr1Ge5lNeBK9hfEF/QHyBe+l8XwoHWowTYSj+DmcxqHnsjaqoOurqmtZ9/Tt21eH28zmj9ME6qAE62VnrZtnqEM5aBjzc+ereG/oW15OUZYpkROKeaa8isZwUcYt1iy+g47CGdDY0sZzCPl7JcWY0yqsqbdOV9K4iqQwoTfz2SGFygsGfYa51K9PHwqxzoexEHPy8JQ3XGHkhJlYSWIuKl0C3Orr69gbVl5WpqIEnHfKjDFBgPA9Q8B08rR5Nv4LnVBVVc0e9X59yykSjarPG48VE0Ht3NBrjg086FVtmLM8sTiPF8YNc4fz1JxmqIIxItFlk5eoCZhWisDh/PlKNuKKS4rZMaH2TeXtdmwLI6PaLDV3UPsv9o/m1jaCTsQcwe+hzsvLyrUXU0115eoxIU5bzSWMmzE48Q4OYypiVV1byx7eIhhxWAv4Xbv9D1hrT5/e49TeYak1G7epLe4ja8eK6TyT2cDXjA1kgE9XhYKK8NTUseJRj7N4Yy8siCY2Jq1EzSQ0SpWTyv3Ke4W/IxxVWV3LnQPBiISD/Fy4BjkkFAhosqE2FyhxDCZvnoEA5yfA6kUi2pmz51khFBcVsAJUic7ucILaAJUFa8IT5uQD230sD/JDMIlAMEpLcEWNzityJz8SNkKcPFCL1SgyZZBggVsOKVQTTp124BNUegFVbN1J85escMxRJk/33cHkBwsG0wkLoLa2lqqrqikS8vMmA+ygcI1Fzx4Mze7ZQtOEwcSE1fvizK5BoEBKiwowcc2pRrXJWX7trdO4YW4y3trC520+HqPKqhpqamxisgLyxCeB9ORXxFAtJIOz2kyxEWFNKsIJZdDa0kJnzp2lcACWGvqlT10xwdLKy6VsGGMm80hWRz+hVDQBr6nhxVNeWuIQGJAvNYfVAuHEce2BYELtIk9Y0JjTKoauNjOQQyzweBvCr4pkgfwEgghZuGP6SOxWOWKmYQ5jgYOoFbN3Tm24yrOgjVfH/WvCyhgPP5N+9knxSbs2xhtrpby8VIci0Q9sJkpOvBWkFp9NkGWL51AoHKETZ87RT/79VZWrFovRmFHD6b98+5ssKr6jCGnC2GYLDkQQ48Sh1WZFsuIxfkYdPEb+IBsXEU4+VqdtzTow422IPM+bBLdghYmwDRQWXlsMklpYoJQ2iJsmf3oX16eEtBLVCtEkw+MzVTW1rJBLS4spHFRhIOOtUDlvmtzy+lPEzugYHKxkohoIUEMzktibmRRGwrDSlaeNc860ZxEEWTl8FGCKXKj8SDwHP62rraeGxgb2YkAXmWmBeWty2VgF4b0gl2zw6IMZrjyQ2uoaqqmrZWMHnoMA6xq1xeCEMhsp2gsJQyrhtUok+FfX1LFOM2kXMFDxLKNLlXFh8jXVqk3k3amDIyYhHJ6w2rp6XhfFICp6LBTfTax541FRP1NeI+cEG+dMtlJldQ2Pd98+5Yqo6+8n8kuV59nJVzSedugGXmvEHj6QFRAh9KkQd7GavBdtOPKWbEgGnzZjpaaMDDd5qqnnsA32jRAbQYlQnCJrWiPpXCU2lAyhUcyH6urrqLa2jo2osj5lajPnPihShL6ZPrEnnnWYOUyhnVOaYAJn4ARjkKMN+tCOzbnGSh4eb1cSuvE8mbmJeVtVXc2eWRjw2M94zzDGsSZOJsTJKRTsHdfPxX/1SbTKqioeY6yxKDyXxko03sIE9daHM/Te6yJZMEIrz1dxxKoY48XPMU2H091pCGx0GwKt17Dl51A2dKLCFZzGZsNS5c8ZE8D9ZJtwCAr9hOPHMea0Jy7GJLOKPU/wXrNeNesQ89IVMtRu5AShMyTYhufaR9a2pW8xnXRIho7ZsyUbDFJTSytvNLA20KA24XnCixl4nbehXKPaKsHJIRWn4BAWW+BI/GppISxwKBaAiRCH2jaVi9mQE6Xo1aTniYiTVTieyhs3sbICecI7Yelj0oE4GTJh8jUS21vChc7eBm2d4B3wYOH9iKOXFMNroFz0iiBp6YxVrTdRFRTUelLH6KHUMXFLSgooEjI5PYm49sYtO2je4pVaCRHdcO0keuSBO5SlxmEQm0OmNdU1TMRAMrAIsLlx2BPEktFXCsKQJr2LaQ+AUhL4CDw07HmCRVyoJm4if8qUU1AM24SgjPtcKUr1BwsbGwRIGMorqBi42TwVPgmcFVk0ygq5G8zU/X5qaWqiz0+fZosPHj70Cxs+vp3wLpuSDUrBYqKDdKmcNkUioTwr61U4oYTJrh4vkAkdIzQbnvEaKCKWOIIO13ZVTQ0fVWcc+Ti2n4kPlDX3SRNWZ8ODlastTygebdYqj048zqUosEGUFhcmwsXOfFHzAArA5AoyfYf3LYQ1YLGSh4evsrKK50R5WYmjxJ38KmzYGF5NOMyhDUDAFqs/QCdOfU4//dmrnKSLQxVjR4+k78HzpD2JJk+KORRy4mB5B7T7GgnrLU1MOPA5YF9VW8djVFxYRFGEJOEpZe+SCv3wpgliznmQPiYqGH/2ZekQMRQoPLyQAeseoTteyzoMrQwCtaIMaTcWPBS88hgpqxn6A1Y6PFiY25i73AcOIxqdoewohAyxqajTvWodweMFwlpb38QeI+iPaDjonFaE7OifPwhMVMJowquhNllDFDHf6mrqqKamhgoKwuzJSPxOlRdR+HDyp/IwM4HCfzVhhb5ua6PzlVXsnUWfYBSY0JqKyiRSIZgsQmcwg1MrB++Avq2prnXyMjE/ceigb58yB1PHOnetWMerxh4a41lVJ1ora2qpKBph3aj64Ar5GaNJezaMx4eNEZ0Yz2FN9tDUMFkpKytTy5XZtSLhJtUC46v0hgrPKsNb52rixFVzM3sv8RkYqCDzJmlcGdiKoHJYxYRi2IOKAw8J73WT9jwhHFUKkspeF+WVSXjNE7msnKvDBMu1m8TaqLZOkSfM4z59+6hUDTP/UPpEz23j9WLypKMXytOhCCg8ndXVIAdxKisrdcqlKLWmSZ1zACYRPoTHx00dQBhAChobmllPY8z8/qCeZ8aCYwXGfU14IjVuev2wR62ymkCjQVKQPqBIhDIfHBTMv0H02oUk1Z4Q17oMuhZrtRDPMYnlPG1dKSf4Z8yQJ+1xZuc1wnY2nTsHMqf0st9S+wfysdo3HUzn7inCzTrcnYOJ+djYROerqph7QCaTUqQ8U4mSMXi2E/3SL0okjYOgWWRt++BNRZ5YWOVb4toMISR5Bdl9B4LBG41+iAophdsd61fWvTriaLwteB68RWzBkTq5VVNbTy2tzRwmwXOMwuVOsHWtVCiTJ97w1GkGtpB54cWYPJ09W8nPhOutT59yJ1HVzHHOwzAuS2P1u2rhAFRYaOcqsYkiByvEMiEp1lhjxrOi8gSUUtDBSU02dW4FWawg4OouLS3i3BlDQMwicJMn/Ayep0cfuEMhquJdPOh1tbVUVVVLBZGQ8jxpUqmsH+1ub5f7pD0trHjUs4BpI1uOdTxOWADKGwJrWbsjtWfJuJRZ6encAiMTxEJYoqamlkMksEQ4NOMoTLUY25Mn7W1DPRZ44HRSXktjE506eZKQNgMPFn6HDZ/JviZAZjFAoaEvOKXV3NTMeSDsvfQj7yxO1Q2NHNJki1i7o9tirWYvUfNEH1Zw5044G1E8zhhjUzfhzlBAhZRUGoo+RcrrQZflMAoUHiLkE7ElpLwQzVDINXUUBHkqKVQLFjmDuhYNE0Sd2+EcV9YbkS8Ed78iT62tLWw9Yt71YfKkdQzGm4lYItdMhUf0BqocqTz2Jz47TT/9+W/YO4O1O3b0CPre7/82P0rlM2q5NfFhcs5EQVmDbS3NvAlweLGtlT2z2EgRkoLBhM9g3NT6URs3Eyp9KgfGiSGXLJ7Pz3kLijzFHfKk1rvJvdGnN43+ibVy2JC9pX6fs6li3iHk0tTcysQZ1j7WhVPvCwrYqfWlvI0g4CqsqULV6K/tD1BtbQPnqYE8FYRD+sCL8lwZImrmY6y1xfGAsKHHaxHkLE4N9XV09tw5KoiEeVPn92hiiKT0xEEKhQUTKN5wdNhSk2aQJxAg6A6sMxgZKiRpEvQT3r52aw4eep5bRLU19crzpK10bDD9+pZpHas2FOWNTxgs2omdOGzhnNyCd7aGNxj0zXhjmKC48lKM1a02ISyexJF0VRKijckBjN/y8hIVOdGeGffBA+VlxnpUm6QKe6uwP97ZxKHxGl4bIJfhiDq8opa/IupsBJoQFBujmEeqHiDrxUCAmpoRtqtjncIePpAjfojat5Rxgf9arJcC/iD+L2F9c2iujfN52MgNhai8bx8KcPqGyhU0nicVxVD9Vd5+jH2irI4KWYP01HDoqRxpI7o+nePCVLFH7oLJeVT0RJsaOmcLDonKykpqbGhyyBPmuw/jYUiLSe/iHDjU8NL7vvYAgZgiPIrnwEsLYwBRgkTY2kRatILF902Oo5vJ6H7BUwiPIXQH9lbnMAmIH+dYufSXyZfWRi7vMQivN7eyx1HNC3VYDeRJnWh3nWLUZM4QTsfLZ9YZxjiGE5uNbKjAK6v0vaoHaHLxlNNE6Q6TH5ggTWq/4xpfIE/bl71lszfGnTymC7Vh8mKDOXu+Srta1TapyJMhCOrkHb6PAeSTA/p5fDSZSZay7Nh9Dw9NSxNvfCrmqJ5pCApbbpp1K08wTnlBuatCiZhsjQ0NThwUAPQpL1MeDOPCMPl1+gQfW4/aLQxCBnmV9eyn81XVbKUjHAjlh0R4eDlU7o2xGt0KR1nH/4+vNw+2Pb+q+77nzvO9771mBqll/+GUY0SBIJKcAknIIBkJhO3KBMh2zORKBLicSqpSKSeVcrCpSoDYGhw04YCECJhJMggBAiFAs9ygjqzBYTDQUqv7DXeezj33pD5rrf39/W5LyaOE1P3uPec3fL/fvfbaa69tFtVlM773HpmjwNO2AEuJ8qrE9v4PPdreGuaJD3juV5t50rWlnsuLgeUBrLg0uqEtAnsz6JTCyiirdSC0qLIOEF8/3hh8DuU2gdQwTCUUl99WymtmtgyKxDCaftN7OTk+0WEDoOHe7M8VkN3LP2aMhh5HH1YuCbmefHx82J74zBOiyW/f3rV5o9g0f1OxQ7ynKvcR7BEb2xARxmBJAPXw5ExsFIef14qcGIdMVmwQQQetwUjcnpo6a/rg4FjmrwIUgOeVZR0Wi6C7kUEed6YsuGrzKifPUtpyxkuJFM0K90QwNnhyJ9cAWOt0SUkgAgBnz0Xxz1TeAjiYeXL2pYCl4JRyTW/f513N23w67Xqexz79hERAXwAAIABJREFUmfaa1/+UAAvZ6F98+GntB17xnf7yYlFUnk0Q47kCcCmRBFyhLSJ0cJ9Q+Dxz1iJlqWKreuBK4tWNOAtcQsGHDSB7JBDzu7B7rEmDUmujiqGyRqO1+dVUZ4nKqosLYb0dUI9OTnWO7ELd053Ug+XNTFyrSkxKsSlOfAAu88miGFXA097OdltbXo7uxwengKA0hq1d82ylF3L5VKBYf28QcXp03O7du9dWVhbazta2gNfSUvSbnT3wGoepN4todqTKOsr2Dw51lpAoCjwlGOv32EcVAMMcVNegXqtYm+t2eHjSppwJCUCA99u39+yHpa7mMNZVdg84C63QyRU+j7IdbDpSBkqSPhFSXovnTp3b/Lf2rPaaQZ50THiyXSH0PmnLlP0psz/1jxG4gUf2ldk99q7fgcGTJR/cPiCD5L6fOSnHEmcKPOmzAE4JuqwTdKun02k7ODjS+bG7vS0d31BpMLtpwXES5iprpRmJy6ckxbnE3lhdXmm379wSI2Jt43WkJglG2edupliixJK9aE0TAmYYLH6MxLtA0iALqE7CIemt8u2YCSnwhMSCeMge680bfohZs45pBk+pMOSdIEeAtBDzNL9WjN7e2sqazQ+P1nR//52V8x60dhrQfKD3tru9pVI9QK4TGiVoF9U8mFua5bVpscDT+VRgp5rI8Ihjz4rJC27QuuPBxQOxtGBOUkI48PezWTs7OxPzhHxA4Kl32ub+Yi5aILg3H1RzR9ipy9lCm/ze2944lxPxUgSuEUkuL9rM7uTsop3Q5VD6kesmoffGxrqpdIE2MnXTsWSdtAOKrkw5Dt0IHS3Ti2k7UPfWlbJGm4sFPHX+wuUywMzK8lpbXVuX9ooDBmEuL4UFIgOuNtd1IB7l+btNN/QyAVTZh5X39mhK7Tt+M2RJBL1ZOpPKzItFJDuFuBi7fG4hOQvAtgHlJ+SXQ+eF2jKl4kcr5jISWery6lL78O9/rP3yr/9O36hf85V/pb30xc8LRonYeu7OgrPzM9HA7iazNw73ZzNsgwvFmVCUMCHT2ZXEjyur686wzs4bAlKQOqJPxMwcCHLAXkDLkVJWaXNgLVMq1V4QqJu1o+MzPWvWztbGpo3TlEG5m0NixXhKiXKPKadKUqKqXco52H/Qjg4PlVGzaOWxsuTNxN9z2LEuYEssfl5tKwqcfhfy0ZIv11W7Yt0tLEg3t9SNV/H+oRTkjcTvEODV0l5u8GSoixOVEI9OMdyzCSr/z0J2yoD1bgcQZUA//LP0QOe04VojQjcRWTPf4+4kEgtnm6wxgIwC4/JyOgN9IMqqQ55cdJH4mnln3DOb2yUgM7LsoRb2tWcJMDT8R/dqW4tPPf5Ee83r36LnxL9/+tO+pP3A3/87Fk/qnQGa0TaR6FgbUKymeDZAr95baxfn5+2AZpGrK61H7gvgyeeQcfu8ItAtxrHXoMCMj61EeP9TOmaOT/RMYFY2N9elE3RulKaHrisj3k3b5cW5mBi5EwPwAjJhU2dX87a5taES15xER678Bs8EMf5cXU/btaYHRPuIs3mVTa4nClgXaoRwWVsdumEiXVFw84kc9nlOE+5zSQBerKkSpFk7PjhQR+pkPpM+xIzJclteXSPR7YlNBRpfo9mZaiSgg/TsjK5fnv1i29r0unaH86SD22IjYD5KSF17kP2BiWQQq/8bE9Dy1WJvphQmiURY5voc6QNTZtWaPjnRuuYscwClQcR71LkVzyulcBlOGhRIrpF1Achkq9LdppL27rbZzemsXXHG5txlzemsja6MwC52qjSmbdJOLy48MWGyoHe/srSowIwuiOdmT6Lo99QgMrDDvRN0aUnlWplbEjvWV8VgA2DsxeT74p3zz11H64fqNYBWcxEJypXeO9fOZ1hYbcBYWkQFdzH1JH6AdmJSBXOzXfwsSS5PDZmGu+T8bP1uilwYOuLYR2I/K4tnageM0f6Ddnl51bZgera2PD2hgn7KrsJQOQ+r4qTbEzFDNzlNIud6E4rzqg45sabk7Thvex6x4dG9FqvpveOYcHhkdp8zmDW0Ug0SLnPl/PCEi56wp4OTM4jVTxc7sazeDzGDe+OcnRTpEPBWGkdjMfYNgH5oKuBMAsifRs6yu7fnvVUuA0KuSbYBSWqEybtPkg9o01nBWfL2n3qlVjvlKpB7sQESk004+Fy3l6YhKE7ZZz6kf7QQpEsa5TEkkXUyf7EaABAOBF6gPq9qkmZToMEpvwC8NC5jZbWtrm2IWgWUTRGzBiARAAzOlgXEBCyrXT9Iuii40u90cY0W0OCEbGDlTg2xDDWiRlbz7kwSM1Ylr7QjyxS0j+wY6NXKXqR3EMu10P7g0U+23/id93udzlv7yi//D9o3PP+5eTnmX5RBsqGiASmNBPfId5V+ouhEHTbqtCBQkiwbcMJUWW/hOrLOhKJDo+XpGYDuyyDIbJSfa11PUd76VympKitMkNK4FEWJnC8SIVJi82HqVniX4GaImK/dmeVMzJoHd+0l68vLUqDyhfXg6GphQIDYL1PorAlYFg6U3lJdzE5YtBJW6oCntJz6uQXj3rswA9LX6L2mXVq7wxqIKjOwHgDzJXxV52MYSJUcVOLN85pYEC/AmfBQ2g4CZXV3VknRHYf+PF0DuoUSlo8Eo7Az7BU6qdw1Y3H+px9/or3xzb/Qu3y+8As+v33ny/8Tr0MdWHb85nD22J0hw/czmgjg8lWVsLBWPI6pWJNQr1kpYjT6OR0Lg9DeOiRTWlW3Yp6FO0fTlj4GTiWOlnjZ4EpNJ2FNsBjwVZr1FQOWblPlTb2wTnZtcz2tQ0CLOnINaCuzVCCStsJsYg98KU0riFWxO5ol1tkCej3KHBfnXoME4C6YXm6Lq+tDQTsdY4FkPYHSdfF8ktgEddhjLWX4bv9Q1hhlETAqJIlJiEt9ldFqfw/P3oG/ADnsYoH/0WvM+ZfnUQxW1p27REeWEmnKqO/0+klEUKwvqYP/LftL50zvDK4f95ozAzQIvDuzL8lNrdOFthCNbn9nAVoCT7CCGQnk8pn909wNSqd2RmqFpVBcKpY0QGXo2rOdiqsHJXJWH6YT8tE5WYXQfs6k/CMwPxLAx3wg+hqDJ+1DwH0aq7geJ42D2a/OtQAr9pq1k9YNETcBnHTHQkYACHjXPp/yc/Woy8ajN/sMkyEUL/r9hhHK74kg6dM3XNJ0h24C2mgR6ZRJLNOaT1VL1i21RKJNc+ytfzlvEyWkXitYpJQOLw3QSQKHpgT2iRkoky6uMFlKYp1ZQKc0tAb/JnwW2iKa3Frb8Y100Ml9kZjm2opcE6BemLStnVtt8ms//eo5i0Mzp/BMWl3NjBxnoHaaZTZRlUCYARbDs8ypq+BCJobodSa2B71CbdbBo4YaKJ9FPZ5MnEzFoCDB/somiGQiK3iwyMJgQYuj3K753zXHB/EplKAzI7MICXepNw/Ga+6iqU3g5c69SROxkJlSAgYJAOXP0202lMP0l1KdPXwnmaNApdA5h4SvozpPPvwHH2u//q735sibt6985l9uL/r6v+r13zVP3PulXjCAEdGfs24zRQXytGyjXYBts76LdWX9B91RdCmQvXOXcs7OVrfwOuXGPC5rELi0wWWZaxBgzVw7NjdC+Gr9LzqzNAd9VwQ8wZg5zPk/lDS5nmLjZLgYuwIJu3Ut3kSsCR4f7r9L8R+xNYPd7mEyWPTL8pEy4NPPL3FfJWi3FN152+BNok0Ne3nJ6AnWMqLKifxMYEI5iLR6LXtoE/5fgobv2fmxW6sNDrleMj4Z7zGKYMHiZQewhQA13qODB8ys/JK0P9K9FKbv7OxC5Q/bS1hkKt1FMiDPv6PUyPwpm9mx5qylmbRPP/5ke93/+bPxiGrtS77oC9vf/87/IjFtohL1XGNsHAR1vdF0sNc10yrgCebp9PxM909mj98P11zaOicr7tTVIVOVM9Mhnclgr+LzBXBmb8njrQTcOkTrwCq3dZfabGdTz8klL5oyCiiXjkQHYEC8AZrXDZ2D5fwvwz+Vv5fbwsqS3hfXxfkCw8kamqL3KnFxGD+fnQbPszlO+2YyuVV+h2dkgX3mbC7RPbvaJtI9RmQSe5Ny8hdoSps49zTVjE3AuEXLXA9BXxWkJAvl88YXK1mJoNYvFoHulZh5nxE+UwCKMKqyORnN5tNnjUCYEy0/N8/3JGm+MuOM8DxO/lVpcJ5sfZktL1yCrfOpx4rYuHDG8gcGovaAQAw62nSmOsfxXE+OBichDn58rsrQ2pBNz4czzQwR+8GzF9knvNuFdI5r91XDAUwESc+VTYi5L/+OEx03QHhmprsVy7HV7JETh1oLGG26G1Vjotg/VQLN2rBP2sDMKSZQDFdS1gQADZyuJIbnXakLVQDDTLyTXydttkzxMV4JcQQkKRVa4sD5uLaxLqmLE4eR7MC0UJbMcDaLZMiehSyB4VPsUhnZjR0KUWGmexdqQAa/CzDJgzTwYW/ILsX7VzINxXETBJpJGx/Dwl26uVFXNM+Ez9B4uJHMgXcvSYQIB898JU5WhUmdyCMcz3nKu2edI0HgL/n+1TDFnCfzKed1Ewaqm9U5Wc0IIVWUDGokz0abfOBXfkLsG8GRC6LduQbruvA1UY1YFHIyPcRfJdYdGxRKcCZ2wUyVyjZkxEGfXAitz2wE9EWYJerABjWzEa0czrBgO2PXQ+GgUsZ+NWunpycSnnNtdEzQFaBN2Geuheok06821GJflHHYx4WnLu3L9KqtrbslFwQ7Bk/KZt3WlHXnDS130ij0ARmI2tjMe9tbOrDGhy739L4PP9r+9a/9dq/5Puern9m++cXP9wGZbJvsFZ8WSnd4q2xtuWwncW556vRssLIhMzAGCAAOyq3L7ewiLZmYSW7Yg6QAFtetd1L6slGbsHeXM0zuizISAA3h6OYGor/q9Bv53yh4DuyTPLEAbNVB0QCXdMscyA/HLaIeB1NeSB5QHP5WAumoJ5IhO+CQESPOPtWhtaPuOBgYl5JkoxA/LJUQu7nl4EtTWi/WD+U/+3dhVZHuz4AUU/YJkiP/qQE0Dl5NXClaPtlCIGLXoeiA0bs9dECFXVOyxqFmRrAyXd7xvX10amvtzp3b7OSA7fJgcucQh5pKy/Esq0Gy3Ntjjz3eXvOGt/SGi2c8/LT2/d/zt8NEOeCb+XKA1TuQfsCAz1lbrEKup+rgQv+ys72h9nCAfIEaBcmUAJwA+XIrK3ZjwVzlpHt3H+i70Uru7Oz0oC54W6WFBOUYpA0ana73mbTj01PR+OxVDwiNGWn8vrqOb3HSrhjFgPVEwJ9Kyer8XVSnHSWBnb0d6zdVyrTHF2yBukS1lvTBYoIAyQaPsdGYzdrR4bF0FCSC2ztbCuoKdCqxgoxjOBomQusn5W7bNSzqc2kUoBRMgNnbZt+zemI8mjZ5CZpzBpdWrvYr2izKSC65+A9n1O07d0bWARWmAg6qOzUiWH1jSsUEoIN9hN5INGx1ooAaoDA004wDl9fyoBNxNeDwENmHO0hDGFdK0+OmVgrJuBoFKjEZxnqdXyIhwJRyoe1ubfQz1oLydAx3f6SUjCvoZ2nyZbDUdMbyByGzy8ILT2lXH0wku66od5T5kgE9fI40pZRwcyflAaq9lPuov7TvYSwoog3kbD06OdY5f+ehO2ZKVBdjrNFVCAiE8NHJKVmOp110mGKeogU+PjtvD9257XWefMZJXAmcAujrvO5vIh2GNNMk3tMowLvvrFpIJg+sj15xbNqSchwvmf3CeY8+EWlNGRqrbCvwD2FRNgGJYfKhM/CxPQvTTYhjhzlzmNW4Km1YAbQqPZZu0rlOEo+6ZfZZ2Ei0jhAd6Dc3Uo6uTkt9VmncSoM3MlJWh2wx0pOlNvnIu35GzFPpE3Q4VlYRug2hnjLWAAn8MVCrd/uCvBsdPqHVXQ6wN00xe3KJPT3Tz6B74eUomKVkU/XYajHUdeVANbvgzQnCpluKAItNAfVUl8eG7+ParJPwHzEk8a8xkLCeBDG0jDppfQ940s93F9YEiBvbPA7doXJVtz4+1kKhS2oYNJqZgPPW3vfhj7S3veNdCciT9pyv+Yr2zS96vqv8nQ632yydQLxctCEO4EbNzg6TVfay0tDJpUAi4eaSAJhaaRcXI2L2gtTfd+PNmH6qVGjgYlYqWo35TG6zBBmesbQqeR9VVrLo16L5EjL6vVukqjJgJquzKREMWx9grQ2lFJcM3R4/2E2UENYaC2fSC8pCENfKp4XnE6de+0alNVfdmv68gSfOppIeggPiUAyWWb+57g1hfSVnpTWqdnWVU7MmBBiyHmqNIrIk2+P++E7up+tIUlYav7+is52hFli5bvcPjtr62ka783l3HLwHOiddQJURj5kerVixD3/2Z4+1V7/uzTqgCFx/gW677/07ocbN7DhIllFdOgvFpsG6lUGsmc6DowON6MGMFvCsckCuqcB3gS4+d1zSLYExDAYGhyQHsgRBVB9Dzeqm8meZ1XOC7/Z8gfKUv2FQ0Chiw4ElBIBFHXnVCZtERIenAGy65Fj3FbjStc2axucJETMBAuabYMUZobWdZ8/VFFsiMfmim2isV5nJDkTaIKw84uwsA1q12Vs8W+/d2tDslT7mZkFu57SZayyTGle2unarLFhyivUyjPdDeFXptazB4Z7MACwIzN++dat3S3nRZuX2nCtGt+Wg7JcoIIlQl/dlg8MYH4epUaml2IAu5xhGJFXmzxo6PD4TOLl9ayegMCWhfEbtJZ0glciVzECll0UllSQ8MDjb2xtd32gvo5vdcA0AlmRxaI83OKBkfe/+gfYDGix5l/WmgwSKXqoNU5PSW38H6gS2aacbctjz3qk+GyqZTTNP7tP2JxZ/iEFGK3qFA/uZ1mdZ7jjSW7xtj7uh6UXmmknKnNQP5o+lU7vz0G3bCAWk18UNXWUWLo0TfGMCNzEAVliLaMs0dSOsFJ/T5Um90cNgrLOdARisl/v3Huhz0G8KPHUXczejSLaRbj1IEXnMCRguSK+k7urLK5ltSu+bIcN020mH3A2vzRwKcAUo1vrrYEgXP1dMRJ8MMSEyIPG39kVpWw3yrvQ7iptlWZFz/3q+0CZ/9OG3q9vODJLrhQZPfkksBFpERZEGEfIwMLh0XdHlCD3fkeZIFB8HdLQKHHA8MDYA/03miJuuNUyBiFmB1h2Vh5QPIKHC3Ogl7Yv49NChsLMTZ1/Tky7feeaUtVkW67G03QUwiMopiyDWKwE7bNjCglmXcS226qJcXmXtWDBIHJnsDebh8uq63d6jI83goK6b5/u773+kvf2dv6tuPoIEzNNLX/T8Xo7xw8UXZaprApxqrEoCSQdYo5bV8lQx+PBEdncEWWjHOAOyc4wAETn6PobxLGa0qkU3Zow1ZTylGAIf7eoEK9gnU8nRBem1jfy1SouSwcEuDXGQpRvo6NiMAV128nMB8DjzLofhDoC1Di08rkAhGhc27JBDdNL2dlj8GbYb/ZunrbtWbrDso9nA0vQ73yfDPf2dKXIOCYGnrDFpropdZEPOuB535glgDSe+urYO9o90GNBZYgasHLwd4KqFvm/SygbzfjkYuB6SAphDMU9iNkvj47Kq6cPxhPLsZkeG9qd/9lh71eveLJDJd/4FfJ6+1yaZ3s1JnkYamgIC7Bl/vLM+QML+gwcS2G6zHmEMdTjCKKcbScDeSZMZgIxZ6gaxzKGcyu6E/QtIpSTpgy6Dr1MOLQd9/3fG/uQwLSdggLOuR2LflQiL4wkU1rSAEDo7vhOxPfoG9hj7hHVxeHzazqoTKM0vrFUlhBLDukQrJ/ysKVdhJ+rQVKJItn9+2c6RGdCyDgNe95Tnq89EDxWTWpdvSmhvYCArh/39CPPTTRTWrpimeibjrNoA02cjCSjnBuWkeq6UyfAgckCYt9mlE1DK4fUe9RllMpnGH1aKnMH3j9umLCowgERXOIsjRjEZVnHVezPAMmvkmoXX9MHRqeLE7d34sjlN62uyVrC3wqjzLp23/C4A9fjUMgS6Yhl4rcX61Fb5JJk+X6LNjGEx38pZL2Nkzo/dnbayWgmKh/SOZwCaVEh4EmIZ9jJ7ZR9vt+Vlgd3eVJJ7MPtaLEjAQsqQus/4WnE+kRCwbgBz/px0K7Ifxw73pb9RApwnONorZh7PxDxJ/5VSoskLJ1s4hNU2GU4OA0vfL2vR4AmrHLGOmVzh91OMuxlHa1tL2hAJSuQJMHNUolRFqc5639zgeVcEh8ATLDFnkKUxPAvKdkxvUEpFxWdlWdUdE8I+r+p871270aS5umKNUh2zNMBwflBp4Jqk/ZPSK9deQFXzc3Hrb9aQVbNOHtr19aRN/vDD75jbXqAMFh3wam2zKUHqclVOuYfsuqwKdOFpXR8LBPvLArXFHZlYRQnw4uJcgGeVDg0z0WGohnZ3Y4AIyUMZFyWKXoEXTBCEwaLltK63WDSJCeNebnfwkalfumlAs6BsMgDAoMt2WSDROVQw4UVwoED7cW+UCgnGVa4Sg3U1a7czNoKrL8fuq8tpe9d7Ptje+dvvV4stF/ucZ315e+mLbZLZFct02IimPGhb6+hCKohUl2kFv6FlWmXNHJ5eRA6SjJ44Pj7r5p81rLhEwRXo+miEEjqPWvvZb2jUsHOALQDQOXkdD+FNl07XBUS/VJ5aAZeyBzg8bptbm7IFqBoPiF5CVHWXeHZR0cwSNUfALkAdqwLuDcCuTdQc8FifgLISBUvbVF1JuugIjyW+by6zltXDbCoWVE7sCfq1gbtYW91XMRKsTCwg8vDwWAwdoOnWzpZ9h9KWXpu7GJ8CMbXhvU/8DAnY7A/+mREUyV87M+m95oA+AKgcXPJYu2qPferT7dWv/ymtRe7lGc94Wvv+7/3bnSmrz3BXYvR/lD6nlzLV5NrlLcbQbNiH+1hwnLXtzbUR8wQphhbLNLZH2gyeKzrY8hxltpkSB+8VI1q60vyOU14PU2KBfLkVy/tE5U/rBr3mfbCft821Ak9mnjxuyCUPwA33AkjCqVvCUN57rE4APUd08VziFzWyFimjXyVqAYLSpaXckkumHMg9c/AyPuLkYqoSmTLi8nEqjQzfybUAAqsZJUFZ56mYfpft0E/R+i7mCZAWYbTuK2CqMnxvQzoB/exZKwBC6UPyXCmRyx4gQdzVgwxTZ42ipeMvk0AJcOS3BZ4OTyStIEvnmfFdVf7X+yPIBSxWuYQDXfExNVyS1f2U2xg7U5oyB38DjDGQGoMnsRPofZaWxagBnvj+ATy5nX2gsyjLIZq2dYlY+4BgMSbpYLyvUUqMQNqRpkcJipLCaPj07sOoj5KXgnvuxm5ir3k3jFWBKTEqHgGDXsMrXeqgHapSPV95eHRsk0wl7yXwrm7GsY9eNVAMBqs9KdL5eiiQ+fkP3e72PgVkSwusPTYEy7ztYhENpFVpmk7b9u6umafeRCNKICLugCfWkTZ8mpK4/OgiBZ6mU4OnsHNGMcP7Gbuml0WJTmuBxjjL60x06VL7DEuZdLxXvC8mv9a+FQSRlmT/eJ8dSsvH9ShZjs2PzsXSX/LL8d0D26jTWUz08EfM0yfe+9Y5h6QdffselfiWx8zfPXlvX/G95rtxkMKKVHmvftECWNdDK1+Ws2/YDKH1g0OhScwEaVcHHStgduq1SgsjFX7o5kLbaDDIQHk86Gf2bu3oWktUXKUlHpa8VZ6i06nskKwIStDgacUDOUNBalPrJAH8mc0BSMAw8b1rMBVbm50exRMFgIDHBnX0IbNwcMckE+apNuCzpXl6wTB2IxsdpH7v/v22trJkarrKYfWLEYLCXpUmjGsTSxOqmw2JHw7lFjun41/kzhF3L/hFixnMZud9VSnO9+5jlGddtX0zc16U/ZCLn5LtExz4/HfDTDGuj5Im7x57AVC/GSv7w8jqJWXZMSHT2YeIJgnqjNVA+wBQur23pXVb4naNU5GjvZkZdwFmAGdYU3VuZhMhjrRP1pXAk8oTpS1L3Zysl3Kcp4JnRl4YtRJdU7rR0OPlZek6etl2BFmCkW5swKK7/bxtSYCrM+8cl+AKlNbYpOsrnYolYK1ytOdwzdqnHv9Me80bftrdY9etPePhL2uv+O6XuySa0qdLwcGvEqBPG0aQ/A6u1OXkr/FF9++rtZd2fq8jOpbm0vWUce1QIr2pg6uRIuVazLMEPBGQlax2prqGweI3xmGcdm4YnqvLrEuzADLeIyumXV1eP0MZW7cU8CTQrcALu+mmE2ktMr6IDJ0WelydKSP37DoZ+gAMyoequnZwXrdlCnHu8mre0JmwF2HBJUBWg0Y2rK6Hrj/P5TIz7JJpmTpqvx6daK4lLu5k/LZHyVSHKkVk9WguIJ/fdVowZf4M2O8KqJS2MZQsMXQXEIuNL9Pd1O9Go0VUZseM9vBE4mOetVhcARODZK/ZdDMVGEwjy5jagCk+OD7VOUliMS6jV4mkgrklDH5Hnt04dFSfXU7NPMHQkHhn5uRTyzLlfdcZ25yrnrs3aWfR0BCrACucsf2M6G9mYCGUFIzLnWGFiiVmL926c8uJRMpzVfot3zICcUkavO0c4yAVgLoaFTWftT00OFW2DuAtEFqgVrFURptxKc93AlLxL6Ix56GHbre1VQ+5F3ga0WeGrKNypNiCYV9wq2rnP7to23u79hos81Ctw8yirIaQmCC78uTYIknAxIkOe18O4/EKu0nl9Ww/S/ZavmrVbMO3KW7IysFAWeamJKgjSY47xW7+uflvfL9+Z/s2/QU8MU6pxPJJTM2eeLQPZTtVKzJCa/gGulsX2uTR3/7ZucY96AWbGjPat7cDi//uvQe93ZIP40Gsr5IxjWju6GU8S8aZEocD1DFXrs6Uywuh7MvzqY3OZE7njrQS/vG9A2tQj8Dby+vJonNql6BRtEESjIcx6qxFXzDJrnPIVg25/BoRqfrTAAAgAElEQVSepJ56ORWTBiNSB4MgQhi1+kwenvxzRj5CiHsBIfsHzh4Yh0DwttN6lY3m7f0f+ogE4xVPKdvhMO45V8MUcQxAAXTrK0vy1fE9h06OFqO6jNya70DD4U+2rWAqv6jzCOHXTStnsbk8FlyeR+PSQvlWpbVU40gm6ka8L4fg5bab8SxqOQ7tLEYyw40t/nanYnVf2Tsm8wjv3bMZpUzODBbs5WLNxlgf4owxzMRobXGIwmAB3ne3AE8IoDP4VCWnuJHruVi3U94rJUIEZAII1WURvd3m5qpBXXQCtiyo0iK+Uw7qJWoV2FO5ey4G4+T4rK1trLa9nd3uAzZonJTXRLtQoc3aojHzBJtEAOT9ATLMSFUQLhHkMCaj3rveXQ7RP//0E+1fvDHgad7aM57+tPaK7/y2lLdGA0r1bFyGlAs35VG6s1aZH2nPGsrjGEAS1AFPmmYPeEKAvbJmHxXZUESgq9scGCWvMzSKdoeWMJ/PQaNY4vAOfhzQLcrMKBwYJDrgsmn4ZHRzdCvq/JDJqlM1BYmMx+A84w8Aj3tReTrdqnqaBFEE45hkbiNez7y36igSQxQGTEdQGQwaaDN0WUZ+C5N2Pr1uR6dn6lqEyai92Q9a9paYJ3fEDkDB+sRiTjQ8OQJkmmDEPKUaME4ozM4NQnZ1+sUCZj9NELXCYN0wpB07Uws4dyarrjLyg84WUraDyThtaxtrbWcDHyxXJ0Zqv+7RNSQBtV6dPHOvFwjPj04Enijb+fmPMdRYjhxEL8CZLlrpzBYEUg/PLnRe7G1thpXP9xX75CxsYGqFUGvf+Tw5VQJ8KB5T4ElnftZtAYkKO1UeL/BUZbC4msvYlOuBeZJ0hZbMK50r3dqHz5SGqhJSd5GqKkKsaxPFROLFre3N7kVo3V09m4Gb05mo9zeAJ84QjWd5sK/3xgxBGMxi5Pj2KhfnJPI76GdLAGt0rx4KfaaZdJoq4Kwk+QAdccPA4xt6M3WmDZ3NxETIAGnL1jIYWCBlcPT2h9eCQLfpdeYKBNMbLlUdclcbliU4jFNuTfehAl7Z3NzA5r7sqnHEAPoBjRmMd9rckBZLMSLVkaoAKLGrcm1PhIq98KdqPMsjv+HxLElzTdnT+qyX0wSeKNu4fuggTw18Q95KoFDX29XiTLceFLlqnvFMyuBXNjlt+ICeywsP9IWF0DsZDU2UPYLYBAMBt5OXM6kzE5Cx3GYbZYDtPgesWwf0+wwA6m3+yZpKBNqagCFlCZgHtVCXvUJd01MCgkWwfoAqoWSDUUfnJZDpsSnKu8KgrrX3fej321vf/ls3mKeX/fUX9u4WlRuuMRP0rCxKSDwf6xno3PCiKy+ucXdBgUooUt45DB9ZGgc8Lsy4MZdui+1YIuVOdY50D9yDiN14erDQeNYYwWkWVOnH+ige/G3MHqq8MfI7cswxQCLgPHH3Xuz1PWC4AJRb/21qVwaltpVIV2AXpNeQ2RNl6O74rAM3GjP9no08HaDT8hvTTJ4brw+BN1mNa/gzGROyJlViTmZWG8gA32tQwL7cr51maTOSPbJ+xM5V6bf7+xis+nmnKzSg2Bo6z9KDfTo6OdF3kF33bDVdQ71aqK6nmIHm9wtk/fmnP9Ne/Xp327Fm1G333d8ugOl3ZLM+MTQCgABPWx7I3BE7CjHC1zIThXkC0KusiWFeOsTQ/IlhkVtx5gHqublt3SU0nys0eHCGsB7RUOi9VZNKL99kYLVGbIS5SSdu6WhYu2gmOVBv7Q0jGgyAB72MW+qxQzEQVPzKuKcy3ATw0FShEoBGMnl/mT1l5YRxKqAirRRec5c6rH24LzQzIhdtZW3N3WQBco435Ytk0NGXas4Uj3kxE0UHIc8IFkwgLB22XUBf+p1inRQV0hAhJ29LGTgDKiiSpSuZq06xG8Jn+/KVvnXcJUegldM04AkmTN12wyij0AvdmNVu4h6mXXvWgu2JbBgAvOyq3W03UzhBLa84H9a11t2RavDkGFBmsgvtwfG5y2Tb7FMnjT3J6gAqOstcT5UXCywAmpFF8K08Z3S3nYmpd2ZXqYBM/mXYmRGdwZMnqRSY2/EsQgEnWEaAkSwispaqETnJuLpxpedabNeTiZh09uKt7S3ds9g9ES1hGKNrssYtzU79jKpmE6YmHGmd375lSUnJbFTir++uWB8g6M9MopgYr07U03PFDUBPNtcAReozeAF1jf3febiuWGKacqZXGqWEqaXfVxjcMRYpDJ8EuksARFbQyU5sHdaM3ht64NgOuXHNk18LMN0A6Tp6bRmj4dlnF2KdMI+u+3cCaiziZMNnwgAO64K9CASePvSOn9Sd6vNlL+CW7wKbNcy3FjwLiQOQYZpjZMcnbKxvSDjJVXDTEvv2Fk+bMHLx1N4JVAhQ9UBr/EXYHs/gspeJBshmIHCJ2nHgfvLuAy3q7Z1tZaFVQqxurWKQyvBSQtF4mXRUP2/t7v37eph2m+WwdeAdBsKWv4fRsddIgQV7hADa7lH+m81ETatEJl8s++/w5z0feKS99e2/2SEtZbuXfdNf86ytDAVm4zDbDhdlWdpHgyNn8xIgy/XcY01EOZZfizy3XHq9uJy1kzP8efDjWmm7txg4CbDx4uL52gE+c7PyWWYSOeg/GzyxiXByV7acbrLSKdXgzRJkVyKRxE8LkfUAUCVDU3lDBqp2jvYz9eFs9qBKTEUxD4LEWo8Cczvbte2yawargwKLpUnr3YRxntcoCwCGLBJmbWODTrnNzBKMCHZkulb+VlxjHXCwAzBdgCcOUkoJsHyVRxVrOJQqBjattjn3WuuJ7IqyMN/BmvZ5kWdQd9oDT55JbcIkkoxneeVrfyrGqdcCT9/3Xd+m/WHTuHFp1V1jninmTkexNVDx1zPNgbp374GYqY219QY7x7uEleHnDJDS0OE6TgBaeTc5wJM03b23n4HgLiObKvb9+ThKyznrVOdPeST5/dhLaa5GERyqefdYgtQecCmyuohcqgU4lRWGSpPq8HFp9+jsvJ0en8qCQaWbIFNLDBLKVSKNliXlTfRO/KluQZW3Ts5V2gXQyadGg0mLNa3c15/aAbQYpMHfCi3lAdPel1ckQ3DTiRllBcxK1Hg2NURXEw/8DC3wtlalgAJs8Z07t8xedvwe/RSXJ/8kP1uN5JFTvM9+dbUeHcsRnq5WCdNHjUTSAsblupIeg6cYY6a3gdI4iQWgchtm1y89YvwaUJ7FrSWdshCaE3XM2mMMAHAfy4NJa7v4ISW5Kx+9MeOpcnEZSRbLlkSG2IOOj2dKZ3RNIKj1KI5opN8byq/ZaDlEYYwAu5wz6rLEz03sXInybzY9DayGS0JKUpPIob+rsp2aL2o8TUYE1bV5rdfomFQcEgO4H2xFKKHfur1nwkGlrtFerIjd3csjB4h2sxzm0c6h5cOBWx5fAUZl/5KN25MMN02N2LuA0Pv3D3Q9nImrq2vd8qfOvk7vlGHrjfKgP5LzGcE4+mQlsWGeNMWhSuCjrrucJB1YDSQGHlsw13TFR/NESbJYJ8P6z+68zHod1oHXxwwD2Ed+481GBDnAKki7c8Iuw9DBXjPehJh5kYlWq6HYqsVlL3JKGzGcI3vpSY86L64luKajDHCgB1CliVE7phe/MxnrWMok0huLQ515eywOvFVA/p2xyODa4V26/dLt4INpmRkYgx60TGTV+FGg6xL4CaCT6WKHsd5ARsZDqY3Pvv/An0MHGPqHEvaWNcB73v/h9ku/8s7UWBkMDHj6BrF1YjOmFxrKCqtG9wXiU80AS826gIbmm0Vk2oXbOtRcRmKzwOyxIXkXXAuDkzncBSjFFMTrp1F39yY3+xnwFG0G98gICxYvhyolABgHlRFrwWZDW282tIs6Mc6zEtiaaQgzawRWpUoHBjk6yZ0FdJuMp5QXhKUZhXImmtssz46zq5RDxhsly3noDhmBDBgZdEoX6EN0L4CDZdX3LT6Oi7niiw8YgWHciiMk5BkCjEkWZvOJQDiZPsCgWKB63gWeeot/h3zR90WPxYHMEFUNP93zQM5O3VemmEHFtV87lZk9/Ninn2ivxKogI3Oe8bQvba/4LptkWi8xBCzt8Zomn4AjwbhMWa/axdmZuuQAVzChmoyeA9iMznCAu8TqPaF3mmzZpp6zdv/efWWh7DPYYuOcRNh6WaH0PaOsBJp2ked500UnwefllUqICKI7Kqj9OlpDiNplEKmxGVnbEZejUwI8eeAxa9pMnE85M4oFBvgOi83jQp6RNnw+GqODozODp51NXavXy1CmqdddpZuBEahsBr3SoZgDxmTt3doTiOLnzHKCBG3oqmAIM18djnmvGoF0SDNOwBO6zNVVsRC+I5fRfIMDiJcFB8lKeTgJLGKmeiHGGe1lefoVsPFayhQB6QBdauFz7XQ/dKkRPAlYXAH+TPW+5ANYQ1vDovC5ZsV9TZ5GgXHnihia+/tINVrb29owOIDhhPmostiYjSmPtTCgdmw34wN4MvOEJ1+t44EBC8R1zCuPKJVIhueGfu7ePpYpHjDsYQi59tIXSpxt8byrKJk8EGlFTVdAnwq439tG5zg44rt0XF171hR5DVUSxJbwffH5lPwZCP/QbXS3Bpw9Y65FKIAyDEH2GeAVImZ9zvBt9LtzCcaJiQlCXVbhnx2Mr4cOxQj4A/p5zpxDVCzQzg3Zu9n+vtcyJaMDmXrOOVPEYGWKBc+zW0wUoyaPuRK9hy0yq+FnFjAM+/7gwCVS+yhmsHz2RGfnKnFT8B25AVQZiWe4uNImH333z84rGJpB8B/NxRGLMW376IuCRnjA1As5SKk7EjxKpAt9RrZgv6d07/XT3YclJnewByw4UXmla9Fh5Z/Bidjo38G4bP3FPAk8XehQZwOjU+GAKLF0lVdqzIbxZLQGtRmqW0wHzrFE0QT09Q0ymlpwI9PNlE3SR9Zt84eKEe2dTJC+aLd23W1VFHaNzXjvBx5pv/jL7+wA7jlf/RXtW1/y1yzApaRwRQePNWEE9tu71OMDLguUKDCRTZutKqbGLf2mewGxLDTKG4BD3hGZiMT5WlAeCln+S1XK8cHlICOgkABIGz7dZPwugG59LUNClal6pqE1agNjVeCh6FSuVQF03wOPq/NipBfOO4pItpcoq/PKa5F1SlcbAVRg7s6euqnqUCs2rjM/KZ+F2ujOwXwv7N5l9kW7vlKQKCF76RVU4utjbarzEef2CyUVME8qcy0utieefNCWltMBWF0+6f4qUNc9jfp1pSkie4v/4t74eda02ct4nSVb7OXz6iSpUkME+sy2e9Xrf9oi8Nl1e/hpX9xegcN4txFgurvLqz2TDWCtTiyxgZkn+ODBvjO1DbRKm3rfBI5iZl3e8jHYg4spNz/vlPTv7e+366t529reEMAssO7fdIAQ/kvpxx2FIeIl3sSVvfbZVICndGFOdDLXUCXgjHgamRJWQmaAtyBNBzojdW7J58mmsPaZ4TJcVta6C1PQM2yx9DDUyyrbIaxWEJV1xqi201FT/l0xiSWIDx3E39JmfnhwqPMHvx95oWGrIRaemYwBT9HleBxLzrb45yCsRa9SWkEYNcp2uoeRskTsYW+7NzOmMF/z0pgaf3khDdYqpqbRqFmm4fPBADeWLFcZmyXNYUZu5dyHCRN4Wpi0PXR8eT7FUg9pu3dtnfFDIuQEmkSH8h8/xRkrZs7W0jdm5A36VAkx/QYIznKPr3LSgS5jAE8G/n0NjuRAloJ0brSXHGHsYFZI7DWTTrYiNvgcOk+t5xRoy55xwlFJpf0Va9g156uBe+bFlp4191AaSj372OHgj1TgifXMeY3NiYxaA0/0ffG+6oBFjyXJk4CHwwPGwdiugAQwxd2CSQ9z6YoFCUYNoXdk7V2a6arXv7vmvLdgHE3y+rjbbmTKbNNUj8jh87sGdDSMHe872H2dFPhzMcw7k0c+qxwpZF8FvJSmk+iLCDo40rlE9zhm3/2P1lJZwHSgYBF8qmMGKNFYAZ4+/t5fnPMDylQzZsAL19vtUi2rnvpsQDDRYD4OUspuYlkSZNAD0G5bM7MAES4refFx0QQ/Ovg4IPDq4K/kSJ6MlYOKjTv+vTro3YlAB+Bluwt4WlhS2zP0q75h0jyKJIeOhHudIs5IkhI6K4u89mDg2bU2gOu7NZDTGgjX1Kt9Xn1mFpj1g9F0vLrtplfuBODQjjDTgmjKdmiefrP/GuDpZS95oTe0OqWsPyF75AWzsdE8lUbDGxvA4rE1vEj5zQC61JadVug4G7MhcfWG3VMrrbrt/IcgYQt7U8cGe97I5Y9ifduihkJLYLnI1PitfqgbdKWkeY2lP0J6v0e3w/rIrkNbIPzwWFkIIIXvcZfWkJD0TC/AebDvNxPAH/Qz9x6QOU6UYWm4bkZjFLXqw8pC9q6JYJ2lVIngmbLdVZ3cgKflRXUmytcn5m38tVx+azaVbslBVuURRhBJ8L8o8Mx7pxyNS33tlQq8yjyVrfs9SMCcjL8WBQERcSTXTNBz27Lfe5X3Cth24XFYwNKHPP7E3fYv3vgz2mMCT1/2xWKefP7ZUdxDhu0ALzY2gVhZv0YVmW3lGWKUKEdvJUwMCXWZWkBJ7EFAS5KgDurTLaVpBdcze3MtLMo3iPKoGg4iyhf7KcuNhKkwbi4Rp7QXU0H8kCi98N7FzsXATjot1gjfK78Y4suKA6gyUEsBXCZEZ3LSTk/PtV815FwjdgABUyVrVfLjfobmD3dIMcJhssj3Lbazk9N2b/9AjRBiIFJtdBnRfyqY5mbS0ev1r3FPS4vt9ORMGT/3VR2AGu1TmXP5YvHbaQfPp3fmhURQw4Gzrilr3rm967O7QKpi1U0tqP4uSYhYPkqtFwh1D1RhKKZQiTjPUHMCff/6spmtLhxkzBhX8sU+oTmDtcw5bQeaoXlCkSZZqHGh9VN87GCiOFELPm7uKpMh9IZ1jJcW78ylrtzHU33QNMj73GsXveO+HcaxuJHmqaoe8SvMS9Nnsq8EFqNx8036LCkZAomO7jflJ/a2yp8RkaPf0vmcJhk+wjojrw2SZZp91GyiReP4W7FazGMSfv4nTR0Ly/EAHM0J5N3TQUqloWQLVWotBpNn2rV2KdeJKc06NSjc197cxkNR7L4fXFm/WD4VIDGSFXTGTl3c1yproivlzN8YA5WRCbfzrpSSu9h/MADmfgFhPrvtUyW7k9I81Qsp470konWm6mkSZyQlYk0fieCBueZMq/WnqknpCeuXa8TOU5ssOGNwGP/YewyepJfJXBkvYLeusyJpNeUAlMEW2iaN6kDflE4WPVg0TtY5cUEcAuqm64ZzPnRhMQSe9vas5McnJkHEB7xLPL0HI3ScAm1YAFkeHDGlnWvZFI2nQKm5ar5Gj33x0ECPivHMORatmB5Zwc/kMK6Fsr2t7FpUeZ8WXsG3wEAAQRBBz3JkumgjUbIHtVEWzZtNR7edHMbzB4fxb/2mF9rVOe7abJCjoyPRwQRh0LGdkclAHdho5Xb92Fkp4KlaxTWxXbPalsT0wM7B7pFdGxw5WNo/yToXAIpLeu4ks2XBMDQZMIewdmUFp3LurSjjeDl0ulRhM3c3bj72v5LNw/GJBPWyuaip7L1V1Fm0WNDoFTzKwAe9uzg9m42AzmGsLsscZmqbT4ZkAXruJcG3wKGbGyj/HJsZiekh87LIRFjT1qzZ7Rrw5Ey7nH5hvV32LL9dPgamD+ExrFplgjVHUXsgpY6yjOj37+iqZyTwhJnkZKISaWeLMlS7ys49LJfmLQaGrJ9Pf+Zee82P/4yeE/f68Jd9Ufs+wFP5TmUwtJzCc10FnuocqNI9v8N+ZU3KF0VjfsIOVpmMz6sSdgFwlbjo4EO0zvPGX+VY3lD4fNmx2jR7rTcPHU35WHWEMr3NWozW7C5jXqSlLJ+elbYEg12BdHrpzkGIh7CtXTPVgVhTkgJ4Qj4g53ziA+cC/k0yxvMoF11hAcGIkJlGMNHonMV2cQaYfyCfOJVse+fsU7Rq2RlaCd2QuFz9LRo+PT9vy4tLbWeXCfSA0s9hhtpLol43Y4afe8K0s5zHKQECWDrLWCUfZxUWZtfw2ehcXRK8kj0Fpps6h1RmTTqU4DRYShg8FZOdH7NYmokACH4fYCCLqe12Bkx7DmlnHGsP1CimHCOlK2OvHB+daFSULA/2dtuaYoeTN+nQZEIa888ygM15RPAE3HF2CRzQvTWnNL7TVsunSJE5fmLdn8mNLGKCepA2cLClzL73KgJtDSQuaYgNeS1oHjSmJb0wePLaBxhBKLD+5MmlfVFWL7F70efWrDt3ui6trPnziYnRB5+eX2oW5e1dEq80bASIGZCia6T1fuTInrhSgE2NAnTtzeyntRWrCy1b4jKDA+tPzuocwZZiFFuGVkk+T1dt99aeJSgdlFQnc9bhmIkNUKzEm1h8n1JbOmg5I+j8JQHvZcCR7KhnLLUQa22l9E+8pzuahMnddo45vUu2Mp7+ezWgfGS2ydxYKsowT/bUSL22u4zH9G5hQa24ktNE4AgjQgAs8MAGLDBikzQyE2wKUioKpcCB/uDBoQI7C1f11OrOGl20PTDMclVJsbxV/GyvBeh4jVvbWx0cMOxVRonx3LBwcxCk18w6G0OagsZXB2CCFT2ZSFkY9Bddc5PyMCswKrsqFgGKMm2i8q/CkC8vu7qPPvjIR9vb3vHbPdjDPGFV4FbxlAowtzw9FbOiVsotLAZKoG2wQwBaYePESl9DYilzatyJRZywIdwjYl8EkTL/BFCqJh+JWxacrPDF1tVhmqGjGbSMDgO6U103gLlxyafz3ANsqo00dM94s1FqpWUZE1GyPcfOYeZc/z0doGWSNnKgjvATMMOz5j0j9lWIKvFtz4Ks8bCPULK4AF77Wll4XEOPyVzJ0re3yETpFo2nU6eXfdCXa7C6uWLtUEVhxvMA2Ak09gozCC3a3sxTxjNU92Bq9cXMAp7YH7wKRll04FjAtjcIPMU4LwcAz/BTjz/ZXvWGn1bGx56Gefq+7/62rkcrEOUqm+lpWS5kTIypQJ6/LTRgQQEZeKBtbq7Zv4vESsazAbdVpuys9qCr4BvcuXWs+8fVF4avn3d58S7jpEwWEO/gaqjI98od+t79jK0AYN724PDymmFoNAxI9JKw4maS3clZrB3PG7BL0AI8cT19dITAROJyLDmcTLrJgt+lMcBM16K81ABP6K/KZNdA/3MBn1qONcVgcOo/OTsXu4J3lSwhkuz1UkKJcqu8wHoeWYwwKxHwdM4Q9wQwjmsYbLHvYYXcATbYg7AHFxcoA0VjJm3YtJ2enmruJ12oaAvN/DqlLRa1D6rjDIrTeekWea3EC9QfZfzqsRqpAKRZYIjDSezCOnHB9lZz6Rw9D2w6zwWwsgJ4SrlBztQzGMPJMJNQayemlTHLJaYw8Fiz7QSedj3UtwfatNB38NWvbuSF5CRdrvn4Hwb0aNB5SqOl/dQuzegp3MvVxR5QWRsAeQz3BRvI8ykfsq7VSUrqjlKX/0gK8C4rVrXMVCnZsYY4Y0u+ko6CwatJL2ZoVPD80cFhm2fNe5f7PlUCdEF1zgukFbLNZ4y0xL2TLmw4Z4e67TQ/0omXh9TV5+QdhRd19mx2v+hTnfcSjPt7ebbERnWil/SgT5EY6q3mLsoSgekL9gPknL64vGqr62ttdyumpOWtZVo0L93J3eCNNthDACIvrxba5OPv+YU5h8v1leufgB8yRWfK7oY6PAE8uSQjtmd9TRqRKq3pv2PS18HKIkHeImVvuGsdNFB5MFTULYUeu6J8lKnJdT9dG5rbNG2X5xjNuS2ezwM8cbk7Owi/zKxQGuL7ZR4ZLY4Zxtqwc+mbMI9jo5GZu733qm1s4ofkFmF9R16WRev2qurT6NXJE5DWxdAPNIdHXYQwK3SwaFOaOfngI/93e9s73t0xGeCJ2XY8C5XP0hpJ9kktXbRiGCOzFAFIlA2Y2q6A6vEMEv1m3ZTDMZ95/x6zl1Yy3HFgdVTKGiB6WAkzU6ZmvVD5/zAPsEYAXbomhrl9lDn8s3ZNf+qfoJV8Ep9BaZPPkNYtmddNoJ+NqanAozlFI40G7wozOMok6Keq5FA+YRL6psRRLdQS0sv2vwIx87ZONUeQ72EzrK4saWAtrIIN6DLsuLLXzrBZl5dV7XlsE7fl8iM1qmFcjlQmmYBee6i2qfFdmKeIfvk7kgv9TEBOTayvie/13Hw+BGS2SXvscQTjbxHgBTw942lf0l7xXd/WhdwcPv7KJEeKwRk7kwDr7/UMOw5A9hV7nrXd2cmR8HwAzEMJRg8w90znjsqRsjkZhoTWGta762Upr7z6nk5mRtBNQgDoRae0s7vbllbqfaFroYRt80oAAwmcrX8yTDVtyNw/gJCgRfYJeOpsqykRBYmu8ck7cifolW02llYEMGnrZj0iQeD5uJOXxCpmn9UNW882AcJnZrWIN5Vbjo7PBN4RsROLq3Tu4OWuO1cDAsyqrMAZdA1IgdXHHNR/j5vF7u5mOukmKSVFR6hgQqmN8TWrg0BfruWXKttR3uKeSFANBmvVZ81F01fGlLq1MLtmOcwwaSadTClt2GmsMt75fud9VJQGImfuWUqFPGfYOTFPGBGrWcB/7Ph+2ZaoPKhU6w7JQfphuQfbROcHzLXGO3Ge+VmZaa6AO3K5r5NQUxAsTWAwNxYMME9LDCoead26hjSJRI+NcXYXIzQSyhcw5Odg5nyWGyhxLtSZVfokdV5HbzceF8PvwxbSUEPJ35qw2AIUKgmr1R9cgI9ifWIVnwnLR2Ih0LM+NIlUCVA/OzaC1eurRHVIwqsaQ+lPsZ6fKbPfJGkcno4U5aU2JLx8LJiBdQi4hP/j2dvnKe74PUn2khqqQeau9M/8aqotck+fzST3kRlt1dkzAq7XvEdruZqItHDBI2o8oGz3e+a25E8AACAASURBVD8/d/eVD3j+qNy14MGSlHQQRFJqq4ObDYVgS1lobA50qaV6l34JbYX1ECoVScuEeNBUHmUACXT7GIuajh2Dza718HwzeclkPpQO9aMjATpAmFTznVbu7RG9NOAH6M3KqBRnAGa1oKYZ90FmjR8F12Odip+5HKbpMIsIzhoEJpbDUFD6MKLVfV0ysw8DUXfvmKnwy3v/hx9tb/1VTDK9VJ79rC9vL/mGr7P/TtcgNA09pbuN8hadhCpB9vZntxObXRoEji6B1HgBH7pc/4P7lBNW5Ilk7ZfBXGWRtYlKF1TvqQz9KpvlIEU4WhYD2it1SKYcVcmbyxL+ZH+u/3d1yfHeNdonWqeqzVep2O9qGNGSD+rP0mZwBxrtI8agdwYO96bMX5O00SxYy0dJxvpSPzfNyjo5C+Mwj2/Utq02lNFk8+XwHILdEPT4K5vP0W33wKMDNDk+g7aL2UmgdIio53JzSKzOFTEiDHOexIZhaIS1cH0M6gfBd4344Xs/9Zm76rZjj1FGfsbTv8SCcTEBtqvwNk12p6CQ8REpcev10XGFUaJMO1vmUzl7NMs+lG3LKXzgw+p/ea1zLeiCuH7AE0lBt7XoA4kHXy8nL5XMOZBKa6gxL/sa78QcudWNjQ6eri8vrUODSZG2xJ9X4Mmjf8rA1+8fnRHvi5b+6hwsjZETCB+U9hyzCBa9m/4ZcIQmkO7Pw2OXATTeyc/FSUaMWqtjszSUnYCKuZ+clK0tZa9qiGpGsJpFSsk9dhIWsucgj6AVhodW9UvOyYBpDRmW8aJ9qWRBUWub8hyz/4iDKgHFlf/yXLovW4JQtqOsWbMIDUZN6lT7zEgnmSYWe5f53tQFeETZHxNRl6JvJEwFTnKmWOuTUq06C82Kir1EeL64oLPRljj+gxh8enEhsMhZ3eRTlm6r/Iy3oi10kDPQGQvrWMYUXmN1Xhd4yi/HgbuGg5M4X8Hs3z8Qs78nKwffr8BTqgXFruarA8qri7je61wd1jynAk9D+/x4R9W5M3cyX/5j3FYkGDTBwGA+dPuW1vRnd9t5r9e7qYO6a3qz1piJenp8Iuap+ykJGOCuf6kSrDRvY2F2vcckGkreKdvR2Ub5r9sCjCdPVMXCK0LnpvOWzjwpHmJGmncDKAQ8SRrzuUD4iDiyTmwAUMR+s1jXkh6psqN1TyOam9QcvxzAbCjteOoyrMc/8e9mC8tt8pF3/V/z4fDz4cw5zeYnC/JgR7f3lWcOSFsZ+shjInUY3bSnR1dLdLyI5B0yleiPbh2Cugbzab3GH0SZYYTLMGDRJqlTIcFf4zXUTeZZcsWI1JDc3ukVv5Bxt5TLdqHlo7VCgArdiZ8JuqfqQqmXSZmMGrOMPzPKhANS88sANgTna48egXmCedDCDeqtd4nm6Zd+ddA8PftZz2wv+YavdXaRGjvvjAwLVoQFQobFa+RzDcaGxWZg4hEnYvdqoLMoWLNn1JzRKkl4nudnZsoV/OoUt8B7EIwX+BmYuakcfSlryml7BCwKeLk9eXjXPBt/p9ci1D31eDL0GsBbv+vD0cEcMaNBKVlr/HrqYFMJyONiNtYAhQZPdSA7g8qcMxk4WuSojqWqmatDcKJJ7xjm1XmJho8g4Rb8MpEcJwf97DNDF60AP0vA4v3TcGDRsN+H/0TL1SkU/9sSlOs9KJsxUOIA5DPlhRSwNLCgo7CT4C62OKCYg/vTn7nbXiWTzBF4gnkKe8dVuYPIZWuXWdwarueXAM+eO0dDcTHV+8DDDW3QkKAarNY792sY9ZqVKz52JzJaBTxNDMJ3d5UZz/kuMcvpKJOh6sCMFWurYc+shatpu3cX00580LbbyvpGW6TbkTEXl5gTApDKa8rJgs8zr8vyBNI+Oz2XF5pAmCxBHFjLrqDeHucNhoe8C/RQBGmV/9TxOvGMvPMLvS8O42L1DDJrjpi7TetMqYSqzk8+m+YOPgtWdmt73Tu4LkLLaMjsleCFWeF/KJhfzaUp1AiaLJOV5UWPRMneryHtGoYKYIal48xNCZKD/+LsxOBpOrXLNBq1TVt4WIOoO+trO1jK66L82gIkXGo1AAe4Ma/R7ujugqq5YpWAp9huywvZaqi1U4k3Zz3MNc+eyQLyHwqzwrvnvQCQaRJYFluSa0yyWuwD74pEd2kV0EP3qL/VEoywFHHvLrKg7riYbJIQArCsV5ixuUP3qMGTEhTpn+J9NHpeep3FjuRZcnkwPQBO/L30R1KMagUeMWiuRXks0meNALpSTKTb8g5WF3LgrpmIeV2i06t9vwTYyYbCaHLPkmqcX4pM4IwthotPmZ5hVFqWFFkPN8sHji1UdR4caB0RfwCGQ/I3LGy/niSSPi7NGGXxF3iqBFGTLjT7McbZpt7rBrtUQ/+mj7Qyq3V+dqF7486pNI3Bk2UYTtiKFDIWKb5hsK/RRyMYf9cvvHbOhbEYqeUzLd1EhgM1vhHMy6m6KH8JYHFbN1OqzbwUnaldFDGpBMxQ3DpkZxJEciDrIFtabLubzkCtmboWNaduOTtjKEBNr8gor3TYqlNocbGhbaIMxPcSzDlI3dnnerRvGu8krPIN+gAU2sxhegh0Fg4ftqtLqPgFHRQrYUX0ewCj5sGA+o9m8Jl25pmpwywjLgwwr6QLIrue4wmU+i6b8oOPPNre+o7f7kEV8PTN3/h1Nw5Y6rocWJRJAKeYlLFJEaXynTwbrqEfgsOS6QetjlgOwelUnTfQnLR1e30lsAAQVNesroaR4VpE+RyUMIXqRky3AnVrMmMF4pRACFZct0d0GGzIAFPzl8xi8pzIrjiwee+AJ+7Fh5HBrATeErAz0w/qnXZ5MyQEVDJ+/sXJKXPkzsTuUd7g6KMjdDb1uAMNgQ4zp/WJA35aVdUptTToMLi/Ak88b5i+BTZFjcaIHqgcw3sACyjzubigkgv0Mtksa0jGp/E3goJnrVi/6UOjU8t1wFcZdeISB3tvd9cHcpXruCcDlej1oueis8+eN+58e/zJe+1Vr3uLEhX25sNP+6L2X3/nt4tJcLD2ollcAtXOZDpnds5BqlPodMaenQsgkM2vENQ31rV/7CjOiK2UPHqKbddojVvSGWKWlg5JmJ7qxIIy5x3X/ajEpnUdu5J09oZWjO/WvM0uLtqTd+95IsDqSltZ21DXm0HYrHE1zOQEgFuDMhyqLgn52bOeuB5K+AADyuwAp7H5qZ1aJvo7PpOGGMx0+W6um+cBTqEEANBnlhgsOOdgdbJW2YD94rPC3XowlPLcIpBqLc1UkrIGj6aDNYmbYQ5VIp6kiUMpuZMmXj9nlMbELC3rdxmF4jVmJMOudvenASnX6uKH1xFng4WyS1aqwtROz6WlQnyMsFZlxK0y/i1NWtaxw6GDZb3v6MOk+4FRm15pf2iMya1b1ldWt3IG8mqvqHRcYzbMPkvDFABMEEXPxf1xnrm5x15PGv11di5vKnUjCxT5933spSQk7ZStafhcPoMk3kPvbf7q+3G3GGcaH6BmkZR39D4WFnRGMyYM8L+2vtKWRRjkeabsX4ljkfFakSWoru68EAHcF5YyvCvW+eX0wutYwL1YZl8dfl8YyRZrT5zCJocOUu6F9yVLGVV4B4ZLayMeikG6KR17Lixr4WKKwbKnU2zynGVo6zWqRq5y10/FSOe3GNqQEpnZKLBLbJ3N3EG6C+BxUu+E0s+4THv7rL4w7LWyYHWJYwJPSa4219akwVUDWB4y98Z+4WzifdEAJDvRsJ/ETMAT7561JQ3vthNdg6WZuvJKBkOy4HPcV8L/sV+cQMCoLrTJr77lVXMxKbQwruDmbWfbCmw6WFUyS6CV2ddE6vnKLEb7tafnHBKDX04Wo4LwUM7hEOGBki2hsxICFSWdEx5GIvPzyswR8FJZl6duG9wAruz15JfID/lwcUDQPYV96K3nc7NhXgDWSkHD8k/8LMHHWYn1TTwnt6w6W9HfZzHWXDm6ZJQVaTBt3IbnrT3y6Mfbr/7We6pu0571FX+5fePznzvMLtMcIzNjetRpKeXa3QZsTyU9B+kBMltQ2mUfomINBFRbu5LGx0DKYSB/9K6HmXj8W2fLAcwxeGPxWFifZ5jAXcyEA5SZAo3TyYw5YD1BtUbqAKxmV7zfzMbSYQS75CvqrGfo0Go9791zgF42J8EtWgy/q4XuXVUdlJVhd6GxUI+/x52YE5l8wqayIW3SmMoqnk1hEw20bdAn7UY2enmJVQbVy53pniGCsI9ULhKbZA66GJChxJ0MNwtTZaC40hNkeWc8P6luAkxqBqA0AqpIjB2fJ9rYlDKeuPugvf4n/1VsAObti77g89p/+e1/0w0h3jjZg37zZi0Hv5dij/jZKt+vrq0rwHKdTpQAT8PcvQKFev6AuNRqi/UVeFXQcduSRcvR7KVN2r83zpSzYuNxBoAgqDAqphgTzddjAKo298AuVuD2fvDi551Lt6k9vKikRIPDdV/uwjWYM8BwQrzYFrElUHJwaW3NbOqe44wdAlhVL1atH0HLJG1OWLy3C7xyDYB4/l2x4Who6oyS3imaTZu0ug3f686l595eX3VxWRiMKQBtrux7vxf39rm5h8SSz9F6JUjgmKzRQ5cmhnLe6xnEfkSsYNh7Meb5PsCr1kDOAAdF92brvsNqWMaRnw2R5rma/k8/9/M7GpESgbLAmR5QnPDZz6NZmiTZlOblkp41wa/aN2mwZlCSl9KMm2WGUVratzkQLUuowcROqHxe2e6CM60CdwGRAuZeP6w1g0qDn3oMAaD6MMFrd0uTpGRUDLNW8TVjbZCQleHskHx5+LSAr2Q2V9Y45tr49zXZopIIxwiTEh28KiZaolKJNStG/yhf1gUxxY51WTMZVaXqAPGKH9b7Izkw0GQf4BdlbyafOY4HeoFOAPRrFtEP/kphJMt9fT4TSBWrJ1POJGuc/zKy5hoCboS7DXIEUqtkV/Ce8yZnsmLB0pLlNZlXiymw1kYMbhUjiQeKH9agWc/m83J1fdvgSYi5/FJSbqust7rBfEIZN5YPBw9Dv5dxJlx1ecDo4YP+eiknNG02JR1p1MG159Relc6dWmVJGKw1oayQ3cbLHTnv8ms1NV3AQ2izJE7FrEzsWCthtoO7ZkddzdtUdvgGhLBXcjMP0BIbktEIyhiiF8gu6sHf7dg+jLgnzefTQZThltez9sijn2zvfPcHrN+YtPasr/gP2wu/9tnOevq4BybWl9W9RekqO5Sbt55TzW5zSUCaDrI9TDLTGVjdFzyIYnbMfoRV1DP2P/cm3FCUMsErgFijNyJKN8j34nfrvjevgnyuoTJfNlf5XXENeOjY18YZjp9DDvscxP13I6gUaJW2YdKm52fWNqSVnGvX0FeClwCAr60DgSrhxXfGnl1mQtlEaPgIioYSARQJ1DU3i2Bbot6OMHMWeiMxQJt3lmRDXV08W3slWQQdUBwgGijnTDdPzyCrmBI/S56Fg2R1+fHuUmKIbkSu+rEE4PcZBvr43fvtjW/++egTW/vCL3io/b3v+Fu97GOgbCsH3Uq0hTaDc/KiIMKUgDAZ+IrJhDJJVZ0FVeYo4snl03R2lRGo5kAZ6OleYhuiPRYmrAfnzJ+yQa9ks05W4tWEZuHs7FT3QlCpOXwqY+Frlanu1aXNeijmwWyNwRPPXUYTYm0YRmyWs0BYoNNNl3OxQLanGLsWl72CEzn0kcsqg83xX4sNgBJCLoqAq4dl4FESAz6DJLHOVmW4SQD5+dJ7+oWNuofF7i46uxZYK2CcVcb5PBp/I3Alf60rse3sIbFg5ZHFurgyOIzCTsFDdmNZnxrz5nRcfwSEM9LG4KmSJOvODF/M/Oi+Uup1hDMYqeSvgNKwF4Zyjp9NNSH4vrTv9UAMRPRPBNg0+Mgdemz8nLOyrDlUAutD6Z1gCaiMNYo3RrX43gUiAeMFMO14YlZJ8SwSl5iPCuhmlp8foyUJxhVJkNTgsOxnr6R9WLv9iOoSF5eNtd6FR3xOKUHKMwacdyQouRIAR09Rv8KeC7RMacpzHfXek03zE2KRw3L7fPa7R84iXWmul1/i3LLmCxBqra6+C4A+slXRWaykuOwhar2mXJcyO19Ed6S+l3jlyZFaHpgju7TrJEzrM7pRl/iR06RJKLIUnwFUuMJAC5CNOvJqv8JG9c7SShJy75IZXLet7b02ec+//vG5Sh2a4+QsqoTjWiSzK3WBqO0/6NuZk72MAEE6MGKXb4sWOtlMNzsDz0JhwjrUN2NMMKWkLTwiTurE3gODVoHf16KQZ5PLFdLWxOQOtA2tLq0SGUQCaLiUNmHjJ9s1Jey9QXmDVTq9wD39SMDK3lWYfq5kMLHZNrELLIYoJSujUvtzMnmuEf0Ez4vargcDzyQC9WT06/bB3/9o+9V3vrfbPTz7q/5Ke9EL/mNlGK4he0DlyYVLQNCKWxsWe/ZOC3Ub+sCSYD0CPzOA0z7/DiYPt1kBhMVJ295gfhfif+6D23IJQ9O249NTGTTAE3CqTXE9b6cSIZ60zbVVGWTa6gBRLj44XLM1M7SIC1SH6TOw8LrgmqHLKQHS0o3PT0fx5ZTMcNZi3nJI8EyWM6IGWp7OREp252dnCnr4e9lWIOJgTbDP6IHod2r0TCWABdjRFjHKojpMYRwZFomDew309O0Mg4WLceLg0Rgfrlmz7S5VblVGQlCPNxfPSIdYmKwCLCoFJFkxs1CjkKZaRzxHyi1kPz3DKjNMaHAoewFGO8vr0GxNWrvHn7zfXv2Gtyjr4/ue/rQvbt/3PS/vjJO6yDQYnd9xYFTg1XqmNExiQUl1JnaO8hbvEPZJgzS1LgL4E8B0CHe7ghr4ajDLGkLgjR6D84WSLSUuEzG8N9siFNtTLKY0urke2wjMVZopjy+kA0wEkEdZjF/d0Vheb2HnUirheRXzxH1ScqH8v7W93TY2NpK04MTs8rDo+a4rmbdFnWvWE6F9khs5JeMp5Twzwzs72211ba0tLC/K9dqAyiaYulFvuoFhifkgz0naqctLrZ9N/MYE8n32ieHWvVku0AGhAog7i5FWYLZYAZWziTI766j2cjEXYhXl29dsJ1PidoEnN7BQsjs5OdG5YY1iMdRJOHI22gk+ACbTJXgP5avHtAN84qTjk1u132sHPzWTUwykQmOYIpeblIDPeM7eY/zZ2qLsm466tK+H43Jk5Zo6hRQgHmApF+4TZuS51KppB90MOWlBAr0D8lMBqc8adKiYmrJOKP3iqaWZo5mCYZbaI8YqyejjWcK4S5oy493TOc48yz1razWWJui0ykaRpCwpdnksjctwYSwzLYOYyHlPabwE08W0cU2cCS4vhgWsRi+e9uKixg3Racc5yjmNTMMAbxifpaoSHe2SEqS6MRLM82z5rv3DQ+1/GkTWwvBpLIuAkGfNhSdyXsAaH9mx8CyRG7BXkzUopq9vrElHVSJukwVhdjPeh4SjjzBKqZx3QYc1ZyxeifhF1SxGbYaqNHG21sxV1ld14gX/iFSZLLfJJ977S3O1wmcApYNjsTyGoWpXl8reInDmgMHSgCYrA68F6E4wI/jSwJSegk2P7un46FQgg+yxyjTKAGOWRXDiemQCWbXwgAahWg4/Ws0vL7T4NZMuOpeud0q5SS9FwS6zkOzC0z9fHQEYeSGOQ8BeNWmxWBz+pskRPNr8MoGnBMF5VnaJLZPMaIiMVHRQvfeDH2lv/43f88JvrT2HbrtvfF7GfwgS6ToRH+MUDHCiA9AsRLlAhy2g4y60pTZ4BOMG8rH8Pz6V+BgtD2JWl5OKejZDpwOx9CU1eFgt1gMLcnZyom6HrfVVgV0v93IRHny4lGVU52UIJWX6XOsCtXSs8Q8VgLmvnrpWt1elstFP+B/LHLPm11FmxargQJuHLssSwFeJ0kylAUn/0+lzv0vuXR0lpxaZ8h8MIAHQk4nNEa2nIKnIzQQ0GITHkTeCbu6TbjI8Y9AIKLyRHdUBNRYhRhtRmbw9d1wepPRLKz5/58noLqnor1U+H3Qz/n0YRzNE3kfL7fEn7rVXvs6DgQm6z3iY2XbfFrYj3mTcm9iA/EefbRBWa9x7ZK5371lymzoE+VMaOG/zXH86pPTPyWqdEV9p6gBeSOj1WIvyZtK6LSdqZ43KXnMIJ8H1fizGZDptT957oPdHRxFAxdnmIPIUlxp9ijVc6VgK6KiuKjRG6BRv37rVNjTjimTqXECPshklUNreze6mLJ6ypITjlLdoWZ/N2vHphYI5tgckX5IWyOEdzUzpiiKuzX0K0HS2CH+3MwUtde2h4YzLu59JeeNU4j/4iBXQlxGpfJ4ueqmEVmzNpQvD08s+yd4pU6grMD5vmnEXsIAekBZx9hh7zdl/TCgLVHTK0ddXxrvcokpKMRxmXiPnM+afThRGcUPvr0aa9HppvNvKkgFNlN33OQux8bCurgBGxp2I4Eqn3ECO3QB+lF8581kXt3ZoxfdUCcE2U2y9Hb0YjeE0jPwhzBGWMppniZHkUzvPch76EqsCUBMrSitAnEPvhq4U8LTjKlFn0fz3Ln+HFYYlzMGtMy6VEa5VgnGsCu7casuLi927UXEh78NX46SpMpahHMjZuCAwRzMNMRpPvtqXJWJnH6tSlOS9n7N5HVpv6In3GQxsWyKVH7Xucu8OzDcZ92rYKMAqHMAZdCSmmBjJ56jbrnzJ6ib60Grv9z7WqHkvV3ci4JmuVNY13o5D9cPXrLI8t8e5Gy0v+5gVoqQ19309WWmTT7zvba4U5iWnABrxqBd6F22liw7ExssJv9czhWrp6yK1Xsc3Vcxnke2zWHZgQ3DqLeo4DILKRuoE8mZU23yvuRsAwVxh3MnfkV1xSCwK+VfXWH63nMrLQ6a6ToS2LQgsc0s6iezEXXSzgR7dbwBPiYG3N9uqNDMu/9Ufnt8Zrc/ndiyuae/KhNMW/r5/82j75V/7XR/mk0l7zlcBnr5uAKoJJMr4Ts8NCuUXFaFe6FbVi0fjD5KGZicM1wTYxaNHzFyyT5c0b2ZSLksmAGYki80dDRpOjjGnOxH4ou25Opa63mdkODreF64/R99ES/fJiYIVQv2dLWdFSVsGy4sIRE1r1+nncluVsDTt/eBQnV9k6LX4q5W/DhYFznJPzoX5v5wV2fwzIvfrq7a5sSoGghZ0/UcaJEAUp01loDXI19deJQeZW+4f6iAub66qPutn1G5d8+A4dOo9uQTr6EZ9/1Luvrxfj2dxNivvtWI7EB3X8OuUAuXQH6f4zzx5X+CJDFTgCauC7wY8JaAB6DTHKyUKYTCsHAyeqsOE58T23T88UJMHa18O2ouL2jdMkBcHDGsk9jgzBlP61IMLeGKQN4GYA1tWFeqStAi3WvH9PCNajwbRJWp/roXyuBYf6l5qcvx4fqLhds1lzO8QmPGtS7edxsDgX4bp4uFx27u9Z/YB8HQJK36m69TMTonaq0wV0TZBSeBpKuaRJlE859TAIFPbmC5mfqTSopQrBZgSYBwjq7sZ37FjsfIkcPgh6fBWpLtpJFvsZyUH1iBaH4fVgWbbOUppf8D2KPjVFIMsPek/aOCIflJO+7MS/doEsicpuOarHE1n3uCvo1E4YtajifUL8H7VOrNBKSMx+B6aIKrsU52Ijj3p/KrENbWZDkhmLt8IPE0mnh8qZqASpLGWL6VBh2on5BXkYWqvZxoGb6aHQed0pdXPFqip3K7QgD+/GA6dIThf33+gREv2JBXMlQwO7fiVehnEpxw72nusX+Ihyc5tHMaz1vk+6+FKq0Spbml4/iE8OM/V4ML0jqMTNWc8dOeWEhV59iUGl1v7DfuCMFcDqDaiOj6/EMMP6KGJzGuwyqtxcme/98Qpz60eF+/0yuuHcwivsXWmYlSA6AlpASmfr9fo1spcOmCWLmzNo8sz0+zHvZ3oU7Pg+D517A7VorIZEMmgBNRaaeZHcm/sDTUcxchYWy22NlS8rBlL80dYUT9DkwszmKeP/t4vqhSujE28cCZBp1OGh6/5VpfOtKD0mSkFeDIqdpC0Nb5dh1N+1AMpQaS8duZzzclCzU+JDODDi4N6L61R+fJUhsLCsDjZ5Q9+XsgYwa9o52X7fsTDpA4lNjWeFLBKlMAcDFyT7bXp+M9A8SGMw4fE077NdKDMp4WYF4jYUSNpoOShPseZxoQWc7rATtvm+rq6FESNxyiTZ/CBR/6txrMQ/CnFPOerntle+o1f5/OxNBDqdrhqx4AnWufXV+JxZZHjeAxGsXROZO2N0rP16BzwaaGU41lyvh5lfRngaeO7gSofoFcxhwSZY20AFsj2xrqHqFbSos0y6ggbbYrKVMVkMIj1+EQz8gicWxuraeW96bRcurOur4gmxh/rjWa/lyMtfspsHEglzOentIYjghbwHo35KG2EpmvvH0nUaHftadvE+kAjh9asPQiYV4DrbvEGX15jDuZiSOUwb0DH3KWh/p6fib5IGrDU6AsbljaKz6MUgHUGaxCXYBt+WqcGuIFl6slED74WfHK97KPP3H3QXvm6N7XLCwL8lQYD/8D3fEdYA4suB2FximUpNdTh4xfs74UtpL0bgEGGDQMrRliz/dCvMQ6obEmygqLvMDi4bucX53aZbtcu29INVQ796QQzYxhvp2IU+jodPK2Oj8/EQuBBo6pXSojKzIs5KFZN2MMO/uxZM92eoef1eNRu3dqNgR8d4p75aKbZTSJ2FXfTgLRwrEGVqK0ZYowFPng0iRBsBHahrkadOxVAFeoT7637qOc8l4M25yLzQnd3mUVZjt+DF5R+QWCXdz40AKhjGTsQdZKhfTQ6BxjgVC+ReEZVeW/ZdgFgw/70hAHrNK2NdKcfQN7ddswizLzGGoMkzO1xXCX21nOTBCSBNWNMYCB4lppFWIdM1NQqW0thEtDrAzFMkP+3S7+XOotIErBfUPzpgvg6RX2WSVeVwp3beAAAIABJREFUh6VzunyxOAPlDH5f5ztl/2IwDGwSzGugsD42rF9VZBQrDS7v3t/XmqrZoca66e5NWdNMZ52yCbTF7McmBPA0nc7ENosZ7x5nYdB5RgGklMucbPkM6muLuHgMY3TmmZ9a5yMD5UpE6lnUexhZRng5Lgg8UWoFXGzQtaf9aPCkGX1ah5b6aK0VO1yfKZ0eieADCb7lxYjP00DiFx/cG5zKkFZMhQgCvw/2OkyhsbuZT5inasrqMUsVKjAGsdl7XLH+KX5YyEco2zH02OCpyiTVGGW1n8qKqVAVjrFxs4mFq/limzz6Oz+XfqTKGEpRbhhZfg3QwRXANWJjZdkdK9ESubMuWXVQMb8vUBR/JIIW5RI5FqMxWl9TtsOG83BaNq31BKYjXW5TF6C6v6zP4MWeqFvKoAb6Vf5DQfaq0UrAjIDOSn/+mQOBTaxDlA0g070DfSaHljx6stj9UszIKTghjkbvgF6ILoEyexPO8GiEs7NL0Zy7WxtdcOsDZal9+PcBT+9O9jJvWBUUeKpFy3fzbNCYlR8Sgb23hsfXxAx6acMCvspzp8oWE4/W4ABFs6BNrc7CUc07i6zAcwFMJ34cpvaK4jlx8ztb1oXdKP/1zDhkRvyn/NzoVPSCw0yQhUubMWXfmlZNIJAtRK5Lc8OS0ZS+Kuep3oXsJQ6PNdvKWXU6RjJUUiA+M68UWCOid0uq1wVBg8nhgCcbaV7IsRzwtL7BfLu4Vl+701HDQdXeT0mvnO+HDjU2ONksZU2eUQWoAg8+5CwuZ42qTB59jru2nBXxPZRsCdIcOOEIe1lPDvd6Vsm0leuUaNZBkG67f/7aN4d5KvD0coOn/GxPEH3ae691t/qUufS8BvC0t73ZtnZ2BZ56d6OyQ+97C+Mz8HRU0ubvNVYFk8x5gSe3z3v8RsBh744J25LPsL3BcOriz6QDWeDJuq/6WwXKYk3rd6QZspDf9L1L78zrYz0y+83laHfkFWtSHUBlkdHb1RUYpsp0dR4ouTzUPkPzpC5RJVYRlgcQFpM3qmw4GCQJ41xkdttN8BTGsxiW0hZVp2XmndX6EfMwJfgYPGkw8K3dfo7rzApogWWje5CfEWsCqE6ZnTXJOSzwVOdHH9ZdJrJmCj1wtrqS6bIFPMo0Qt/L59S8Rq7FZVideF57nNNGAkMgG1K6MB5oOGFDzsUIA56kd8lzcfwz4lJJqoZMJ3HqDIlKs2ft7r37DQ8s3leNHAuU9TXknI1AtHs4+Zy2VEGx496+zoPx4HXeb3W26uwfn9kByw4tZrI0nF7M03W7Ddus+3L3oZMJC+EVuGHzRmBgUDqYwCAuIh956Nauy+/1TDTuqBLLscN5zpGUUk2CLKqEzOfAom8CnlxT9/tWFyDPIQnTuHw3KqPix/fg/n2VtTFXJmEax9Ri5otp8bMoa46ywnGVADNSYoTOcny18GbDZ7J0Ydq81m1KF10kTi/t+XmzZyFdqKRtlbk26zAJgEGhT5PCEPzvMeFSYK0PBhbQiOh0qN0mOF/PVJJAsOcX2Xq2pmCWuqsOUB3OXjwlqJZ3lNiBK1n+kx3xIKC4Ef6x/tVaqRlDbns31VjlJfvGeENYYEc9FvDEAltdWpY/T3WIeXZSMoaqsVK7ZLL25aUObA46fg6xJxb7vDiNQ4knSpVZtBWTidX3V0uz96sXLd9XBmVyTl9fcxY7nSqgwQggGH8bDuP585yvfmb75hc9L35aEabHM+jw4FgjTyiTOdG08NRUt6ei32C+9JlVpvD1TK8wEuUwXlMp0Yf34CQthrFPs3ZmYRZ3qK8T8pmwDXvHobu3vdVW0btFj6GsfGTmVuxjBbACzVqf0ytruTbXLPbknrrO1H5c/AsyCnD/WHvnA8sLmp8DXK5xXzvbCqRiFdQwYHuBslOwyLaeFWWJuBVDlcOoqfuP+vilMlkC1ybDjwFPcjeei73kXS4thjZXZ5aBk/eaN/iTd+9rPIT9Zzqf19ex39DwDrlOJ7rpJhMwvDZ4WrQ2qNq8xYTKiTueaqOZjdW5oqLAwmJz2e5N8ugiO4Z5+v7veXlkbEVdFJHnttuap2XBf4JYwIdnwJ20HcrI+P2g/ZPge5RGFpiLBqxmwNWzJ8Ayr5EzQGVkmCf2fDleJ6t3Qh7AUFqPSgxD1XGon11MtV8xSvW1l+Zl0MjVPnO2bCNRDRDm869heo7ayfGxSiXstc4EMqpEJUi/OgCG1nU8rVxe8BB0+oXwEcOxWr5s0mJgYGhxuLuELbznna6uuFxZparaw2bCTrVfZfoLA97LdrmT/uri1RM/JbdWu5OQfYFPT+0/GkQo//bs2mHB93VxriYP9o0MfwWeBk2PB/oeyEBUyVeAld2z69373FB5NvYVvUwWEIs2bD/zGu/sBTzl7NTlaJ05Q61GJe2NflI6wMOqwMxhZ8FIrjE4qKDsvV8O3/kEHTKlK2zq1oR54r5hwqoj2GzVUyUNZQMTNqKPfbKvHRUZkneN9VryeVpX3pOjYrOqs3dc2oqBK++eZ08p2uvfFjjSzMXzVEmKxPmjMmS9zzwr63kO2kO39pKY1PHjZytsQ/VIHYmemerSusGvhe0L7YASMqV63OXRFVYiMvMgespa1oOOmypG54GmATDA/UGbTWfDbLve3exzc3AorzVQM0PVUWOGBwb0/r7it3VfgKcR8+TA0E1f5VeFBVJnSNNhmvmWVJNg+jiDtratdSyrDFubDF5zBZZvgOkkdXIY/8T73jovA6xwXV6ACVgADsSeYnFCp2rekTqTnF3oK9Pi3MXYIEC0A2gEKG1MpwIvHBBk/KB+BvzpZZYQq9pR5aswOAMXy+IEZS4DSA1TxGZ9lYGlHjBcQubxa6xOHRaimKcFDyzm2qCCOfhYU1yPAl+8bCyAdmYNsHOmYzalzrFBaO+6tRzGMxHd3Ut2ruVA/cAjH21vfftv9mThuc96pgcD98BhsApDg6aHESYaH5C22KceEF3YXmg/rd85G5U5sAEAIxbYRTvS5+DVXUTHE5drd2MsaN4VIAY3XgAKIn5KUurGKn+RKrPUoRMWorf8iukxrQ/ooeRCCUCjca4NXNQFFU8c7hV2wKA8m1qM1GD0RhcZGTr6JLRudPAB7jz8OMEhQbw7FmfdGli7cxLX4wtM9dhb08u2OJkLOAEQBJ6k2XEXI6CC7iAbG+Lx4sPNmTxlsNaefPK+Mpud7fWbNgUAfh2GKW0rY6srreHb1mZw38wnoxuG9VilSmv5wqaWHYIWZ8CXArLF4DiMv/LHfrJdpqTycGbbaZ8mCfEhPwBuswdx+e7aKAM9xJUHBwdtY3W5ra5vtNW1jbYiCn5YPz6VKzCTiLkhofYhA8EBTzyEavBQstVZmhyephEH4PE51vY+oHc6U7n+9p4HqTr5szbSHmIxFFV5q6w1cH6GYaF0c9WODg8l0GYYq0dNuWMRnVMBBN4xa8uz7IYBsqwXXK3RitFNdn//UCX93T3K/hmyHXBzhengybEAisaupJ29+4jlPbA3OEPokrLmKf4+qarnx9KxRyv84NtTHaUq28j41ULr5cVJu0PZrgfcvCYZ17KuMR/m3ootc0mQBwGw4r6smYxWacQqm+MpHJUmoz7st7RDGAlTvjlQ/IGhsQA/TJOYmWRQacTpyU7Ki7W2eFc0wPDHulJ3ixmHDerwakAqbyRtkj7od9LOOV/3PTBdszqLCevfl2fU4zlry35P1q7Z1Bn5AOCJ5gcSnT6IN+C8gFh/RNqso21SZfdrjJGJZfO2d2vPQEWAP75l1fFd+scb4CnMUUqLxETGjcHw4TdYWuHam15KAV9ah8PIl563tEkv/2L4jLSms4WApwzelvWE3NRLA1d7ON+m2aoM8b6SiTW+kP1PnR1V8qhMJZYIfmd+WJdnF2JAxZ3JWmKx3aLcWolXjXeKHQq/C3jSXs8DV4ML/m3X127MODs3eQP+yAgmzo+Ka3yvTT/D1JZmTubAPutUtvv4e39J4Mn1YwfwojIBPbR1Qrn7XkxZUrrhi8urhxdicSsvZljMpttZaNM2uwS1ThVACaRkaWRZcpJlA8tvwyUYb5iM+sgBqq/XyA6E3IzWuFDWTJcUrYslLK22UD/rwfZAM+gC6KrOTXbuzoumDaDDrcBTPGP0PGRIRsAhwPmenCCXqH2mgM4hvkN2juYhpoBmrhbb+/8Ns+3e5QU7b5pt97IXv6BrYPR0BZ5ONcoCYMln6TAOpan28rlLoTXfqsKWMougYpV/1MFBkFlpe5qyPXQ2FLrWwgk1LFFgNrRa7JdX2/XCgie1K+MzeEI4Xkah1QmoawjQLAbQa8zgifdEwIOdswhxOQLWuIvfsDewz1bRpmTuXsTWu2kG2NGx1iAZH+wRn2+DQr+TEh53wKGyFM8t1glzZiMeChSqS+jyQuBJbevFPOUQ9HN1aagzYGFqlTwRqBcW2pNP3pVIcndrXd/jjr3BCNJGh4O3Vb8/uUdXqWEilhfNjAJNDpcqA9bacZdNMkmVzkyhsyY+9fiT7ZU/9hOyKiBhePjp6bbLXL+yBuknecpQNw1kB2ofkHGgQczYFVDW3GpLfVioO1TchDAUA0vDV2VLwBOBhh+RjoLfj35hMMgzcFLQ0CFVPjedLNE30FEG21Ml0goApW/TWYLpY7HpolNIBjIPDDdrNFiU2U89206DvOXNUwauKUNqDI/F+BKQBsQbPF1IgwZ7zcw17gsHbZVVyruo9mQA3NjbbPBzc1A9PCLZuRCDRVnCOqSKtqMSlz5r1EmqbMmJI40mR4wcStBYXmAdbfWh1L1DSQyuSyTlyO/34OnzZbOCyJ9OO4B87ckCAAYsMaAcwmL2oPcK67qE56x95B7VIOC14ZJIr7Cyrmv+ZGIHYn9NEehn9bztMZpnxfvrswBUErjOYHLlYssITEwDOFXJHvZ7d29b+77O8wJi3nfRFZVZZpcgGJi6avEgTSLbKc9FdxprnnosPZnvCGUAewAxQK/Bk2f/qWxX/m3RE/emjGpI4EHpHLD2jRiOppSqjMazyFyzRnj1oqTXRmmUCjyF8K1niSUE5XHAEw0+te7x8bq6ZH3FtFI+ezXD8XOAJxij6VTrR12NY8KyJ0b5l+luN8yoIcGeTsA6rHgC2Eer5sHH3hck2mVmbI1bdYz7DagJTe+EGESC4dm6YIfaS+Ld4ltFCRCMMjDOJolsLOv7nF0vtslHf/cX5tW1UGCjzBR5IQQ8xIz41VikvKByG5qcehhmfKrLJaAlW1jCbWXBFpuB+mCA0ClRehHzpDbK2J6nU6GEv31f5mFfz83O8FBBtbLq10wyI02ve5d5dD8d7IdhSSlO6DGaJwIkNJ7miakEOnLlDuNgh+dkOnEhFTigK5B20zAgW3i04P8TJ+8KKR8IeKoSw3/0VQZPCFN1EOXToV4JEDApntJupsJiVht6GsyNZvvozDPTxYHCQUP5h3+2kBUtV9rBs6HMGtpJXVlSLpSDSuNN6DSalJbrTKMveD74mYxBqQN6yibd+TgmjP3hW/Cp+9KQSJcBqjyr6xYIsNdYZZL1ub4vMx0wAQjG8R/hviqLNTtlz5HqgvO1GWTofWgsjZkn9GAyYIMVAzw1g6dNjfoZZUn+VJczS99Vmj4JtQmqS+3JJ59Ut8butr2H5KZc4vD4OJmpKg8tr5sCQvLDmiy6mwyrAvQPOcSHe6jp5+VeP7Qqywk64Omfv/Yn9ZzYe+62+/aUMhNsIih2RLTBa3UmVsmzepkBT2Sz6ytLYp4ATwuUv3SaXItZKHmuD2vfoxmWefvYJ/+o/eCP/viN8PoTr/wfY1NQtL+vAzDy+ONPtv/5h18vIDD+8z0v/5b23K/+cq1rwBNs87oMVGMbUSUJvpuDNWynX/4IPMFAX16oTEY50uBpzYBbwRxGzDo03WLNROy2Cq39Tz/0Y+0P/+TPb1zff/ayr28vffHzdI5J2J8s9UZwTyDUgZ5GG++lBSVfBZ5cBnrKcNqSQsjENuahCh7Fhi+0w5NTjVWpc4oyMuwKJUb2z8f/n3/f/rdXv+nGdZPFv/KH/jsH1NKdzOxRh08Po6bQFha5w/X+03/2L9vHPvnH/XO+9a8/r/2Nl7yg45Xq8OK+ami6wNPtWwahnX1Ll11ITJXqbwRyu/Tz1wRhJBYIiw2ePOKmujy9TXPgKL5VGdDGmcWQUEKlaw+tlzSu3gTdkqSMVAUY+Ct1FNop275CrkAgQbn7AJ3jqlr6e5clV1vnodimHKxjBrHnGWbhAE+sM5oXrEmLYzcif4HQWIIIwA9xSDqfWNlw/tNJxjl769ZOW9Mw+8TAyD2qOmPKOsAiHkl92Dcj2c7P29HRqRNdxfn8sJqwzj20WqTHiOFRR/LQ/cibhJiAoeNzFOvrT1nJhDnXGh65zJeGkh/nfu4zFzPPrMCTyq0RdavC01miej6jyE+81jkAy3cu9gmrgi1dk/VkN/5EHiEWM0k57xST3uo2F3h69N3/SpdViM8vy0aZ9qDAD+dUhyEzdcjg7txGkLakTfmxP/zT9iOv/dkb3/3aH/qH+md+XyXBzL5jYXDhBHdKLmR8bDC7Vbv9k64DFhSbw91J4yGrvlKYkKNTFtxVW4UOZ55YTDotGjVoqo1QmbsNOwegwj/fvf9A18cho+nhGT9QXVDVueLy38A2xcS+AwcOP4YpohEA0MHO2CzTLMr7P/wRaZ7Y/GKevurLVbbzeABvdn6OzIHPgnmCmasMjk0CU8JhxIa1UNebgENHXj8SNRt1s/j/7b/74/baN7315sJ4yj/xvGCCvuDzbre/9Bef3v7q1zyzPfxlXxgqf0mlBIIMh4ysGiS2rxWT+X1Z2aV7kyib60kw5SIp2bKZVlYpt+zlvYZdyMFSTGU52tYO//V3f7C96efe0a/8Cz//Tvsf/sHfVQbid+JDVxqnvCN3a7p0XKM0KpABLNT+qgPX4IkRUpsbW2KeYC6cX6SLsbfKRxwbMOTPdrcZzBPPCBsGgNOgDSnfNL8nPSPN37AZnjq3JD72yAWYJ3Dandu3YrCZcl136B5G4pRYt0TOKts9fre9EvCUsUoPP/yl0jwNGrmn7oFBlFp7rZ4dz4+SAkJd9EVrG5tinxYDnuaUf+jC7SxRGGg5/zpD/9gn/rj94I++4caq+5f/7B+lO3ckGL/GquGi/S8//Mb2p4995sbPv+SFz21/66XPU+LG3gBqkzAxlNUM/8DQlAWCAXRNVTe7zWKwlmQmRp0yB7pClRTEvLosQwdhBc/qMKoyFXv1H//wG9of/vvHboKnb3lBe8mLn+chxXg8yWyyWEF3+vKni1LHpYs2iR0MzJO79jrIqHNHI1Uu9bw1wzEu/VyPGfWJ3hVZdReMryxJp8j6Ym1+9JN/3P7XzwWe/ul/q2ej85oSh8qVbswgSbH+znue5/hP/vcfvwmevul57W++9OvjmH/TB0+DgQ8OVTJm34v9KgBQkxOKaagxQSMWs9ZtDfRlTQKeKNtZ3xSWoZeR02Gp1vV4shFjZCq8FJ+4Q50LtyQYd6woeUcHTwF4ck2/LvBkR3cODjpIkVeojHRrz8xTJCyq0KSD2gfJkLjzvwswcwawKliHsLO3b7vbzqDIALzAkzWqJBuDfovzo2wiaN6io5UZd3Sfy4KhrihNTcX29c7G2jfpIKwFzTqiTEp3rcw2C2l18OQkXQL2Ko91QFRgca6yL+toZ29HDGZAQcbExJOrgEusCkqnWrSHNE/7R2pO43kBnii126Q7rvPVJNXnWQaN1zrKOuClYwXE2S9tsvSp9bMd2UlArjmTpcvkr7h3NMyFVeZLgKefm1vfZJ2CmKCFRZfaZgRsty2OD2haKlc1yfuqfeKP/qz9yOtugqfX/OAP2GY+0+dtk84BtqA2fLyeYB+g8uRWnVEWsEk47fKyoPrUYq8EN75KCcb4ochYbAaQWIkzuDeTW7szGLgcfrv9Qu4xzrV8+BN377XLiwuBFQ29TQlFJqDy2DHodUeL3bQHUXuWZwa60pEI84ReyY7tnbBt7//QR9pb3/5bPdBTtvuWF78gDtyDsaPNP3GJXRcQK3sFvgnQybNDMFl/nBGattUE+JSmQOwf+oOPtx/7yV/8/wVPn+svv/bZX9G+4z99qcorCPOPDo+iecL12k7wwwUUE5waegzheGeew+ef5/BD98Lv38bErQBKmYBW4SdsUS8JLCy2d/7uh9pP/Myv9K8EPP2jf/j3BHild0l6WiBULEYOZneBmqnjj4EdeoUDmm/NUk0v2+rSYtvY3BTzNOFAjv9MeSKxBqRjE8M3NitlqOpCe/IJwNNM62hpmQYIawF6aTMgzzMfbSDIdV7CoE4RJfuAh1nhkKB0U6Vhe6x4dqGd3d096rmD1upwj3zGp9A8vfZN8owCrD3j6V/avv97X65152cA5RxLgFrcdchUl2oNykSPgXiUAbrYVGxuteXV1bak9mX7olgDUZ0wvi9R4GFUYCh+8EffeGOZvfFH/3uDyKwPeUtfX7fX/sTPt9/7wEdu/OyznvmX2n/1d1/m0tTCotgVHj9AXiwoOC1z8op5GEmlohtzWPP7t26BJIUgQQs1+7UeRWmmxuWpah0vhvgf/8gb2x/+yU3w9J+/7IXtm170tWKKYUlc6rVOzmxnmgzCjLvk5EDI51JGBKSSyOwQHGr+ZAUXgvjlZcMzi+dGWcYu0240EHhi2LEsJLjXBScqu7vSsxEj/uCjn/z/AE//jQXjBZ6wzRB4OooQHv2d9XWsXd7nmHn6G9/0fIGnSk68J62dcjnpSGvZ2kuSDbM641IxF+gGE4uzFZzH5Zuzs7a/v699AFtGcq2uKon7I0nogZiEyJ5B9iLDbJYzmaHyUzFqPEM6SLWGwsRUKV33GWCh8ll8fgzA/cytBd7XGYcov1tLxCohLWkubcZfqkwteRiWudBBbusdEjqBJ296nTO8Vz93oTsxJAL26Zg0Yzzro1YOaYI4PRN48iw5x8P6715qTbm0X2MPJk5ET45P23G8kCxlqRFYnmggti7X1OUjGY3Wn9u1wRN7YUv6olQbqsqheZ5PaT7QOCifZ3UkySfswaFG4ajqsrDQbu3tam2Xl5wuf6SdE8kUjbInb1cSNZeVB+AJJoyyZPfn0nfKE6ZbMIlZU8kX3yq/D3dzT9r14kp8nvJ7erh6sc6SZY+OvwYH+vAWFbTY5Pz5d3/y2GeBp//jn/yDBJ+axpwvXVrSoSWrgvU1tcFKjJfFRFsjWiYOMBtSruihsQGND820yCTzyBOk6Wzjs1RuiO7KbKvHGiBwri41axpGZafr1u7dv68sgq4C3ZMG19KB4tExJYzVwZB27k65qy3Wj4aDhuyBF2IrhJQPc5QJPL3D4Ikv+X9Z+w5wqcqr6z23cekdwYq9d2NJ7B2NRo0p9hJ716hoNMYSe0cUARWwoMausUtULGAXCypNVBCQfnubmT9rrb3POXMxBvP98zw+Ktw7c+ac993v3muvvRaSpwMG7ep91qj6MAVWS9hUNhZqjyQTJG5IDJJj0tLy54Lrk8mpMDH0bN/7aLING/NEyWG0vP8zYIU+NviMoxmkkah2qMIz6UIJm0xhmHLd8LlAGb3aT9qx3kJFYsnplPJy69u3DxMFcSw09u3uN47CqWJElYdg+9L49+zeh/+ZXHr/fr3s4rOPti4dO6r1VTSrcnhZuk3RYovgowMsNMdQGEBPicTmoqrtjlVwEO9s1R07JRsqyMYJbO36KwmKEAHQzH6Yv9DgDIXnzwGDBOmIhBuHJ8QXgd76yHy+1ZobGsgjQMsOkhz1Dc1cc+A8BWeIh5Af+jIzhWWFK88zbuD7Sfxx9pwfbOiI+50LVjQQxs886QjXJhOXI1qdJWsh0M8IbqZxaRDGUTyBEN2lWze27soonMcxRbbAiGxw/6WtJu25nH05daZddevoko+6+4bB2mdI9tEetpy99NpEuy+TIOMXVl15Bbv4zCNFbWDBU0HkCUEMLW22boIXljE0TVtMagNHFZsUPbkik3msaxRx1Izx9l7sNVFekv6Kwp8nhZdeP8KmfV3atjv0oD1t0O7bO/Ffww5pyHTz5UC9k/amJ/R5TMbKPZ5K5Wgdh/RLjFszUW3m/cYreIfxPIECoNVJwjiWPczb2VLq5iGsaJM+/cquv/2+kmcBwclbrzwnUVSOtjc4c9D4wnMHIs/Qy4GLnF150z32xdRM2w7J0767OsdG/KugEFCqYEkN0UkS4TG16u4TlGAJWoS3kqX75Gs6eJrQB2xooCglLgQiiSiaE3HfsAeK8XzI0kBahwazQsuYqEJHz5XT8efdOldzijbOnzg/lTx5l8GHQ5iOuocrYhW5XIuhX4Wpve4p5zKSneDP+HRm6BYqwCmpVkFWoEAqpveANicdJO9EaF3iEtEyDJFMcQ1VuIC3JkoN1jNkDzBBGjIgMcjFh54o+Dvq48itLiRFajGJ3OgFE+gs6b72gQ7GhlKqRuyUoBrge4ErjaQQgAL2awLQuKsFuISeWHirMsRWBSaoGyUNPdJSAIZUQFcLUgWa4uc6iw5HiZNETMz6MImja0gK0U2Tkn8XydqUUEj87CDKikTVuYBJAqZEVlIFE54uImCI6K5bQM6Tj2Lj0AM8yb9ycbZunTuzIsECmPbN93bTyEdLNuTwq8+Ww7NHj0gYsCJBRAOCQm8qaEV5PxlKxSKci8UvV3lHCqiOq74m/ixUyrE5WBEDdo+KLjahGyXKG8z5MHB3ztjA4DsBUm5ogHcbvN+UZaq6R8tQEx1xEBABCH0eFwgTKgsV1Bomaz26+RQi7ydXLAP/ux9OUtvOE1RIFfxm0G4p8du5J1D0RgWBfqwmHXSoaopHD1plf5iMelsqQTNcPb2tjfIId9770227n0qmBq4ywE499mAu4OqY/guUkos71fkqxcysAAAgAElEQVTB+0iDyD3TOPWkhSeRO62jagj39erlo9hFKzQ3CtEhb84zUSI7LB/ICXv59WWTp0vOPkrJNw+pMqumtU6KyMR9Ekrk1ZfbVHCSCP14BB98UqFIBAKSF9Qbcz5ZVEAMd16JpgJ2qSRCG9q/lCowjvTDJ5CQdkgsuHAe3geq+mWY5sOCBeG4qY4EZn7/ikqO4WPdAd1VHuN2Az59owNBqC6DMOxvkr1StNlz5tntI8eyPYH7juTp9BMO8wTHuUg+mZrA8R5YnXESGI0V8tBqWUrOE4Jo9549rUOnLhpzZnXcai3NUOAXuTJkPYLzhPv65bSZdvWt95Yss5HXok1UkIp3VbVNmf6dXXnLqIRfhB/GcMLf/nyM9e7eWS1poh6VTDLAVQPCJ30mIUrR3kkHdlLRXu0bcapELC9SiRuTv0KcISGg9EjB2OVO2vMnPT5des2dNu3r70q+06G/3dv22WMHvx4fAfehl5JqI/NbUaVj+hhCkkAzkDxJf8gFh1n5AuVDK7CFiT4vNca+EwQAiaUoEXGQga8E/pSmX80++ewru+62MSXX3aN7Fxvy97PbtZmRHEBaRGK0QOaU0Cj+AnlCUhyvA/fZxQ4k8gTZjTgQdT+x1zCxC84JECPdZ5cmIEE89pESAEU3N03OJEOgjiB5wmEH4jmEjymanKnl2ClgyyNvLU2yqUGxLCqDEnskcyjicnlZMgm9FBIUyViy1xMdK9EBOK3qhG08M/AT8XvZth0Lk2wrOVp2eINAyV0zjh2Dtjz3F7o4SApk2Jt9hXQIzke0kzOWNfBhNCH8pGogeapvtN60r9H6ESfTfRUTqx/kBBnJA5pdqqOCF9BvEOKxfigkmeH7SpoiVRsnRcZBBhUX3IxWaFPyhPfs2r2rdQIQkBlyYUzmfgqkLeSJfPUKx2GyCwRLqH/eyqFdBkoDuEiuk5XwnWKSM7SZvPvFSVxHwnF/0E2BziR4xUQuqTcm7i/PiwCRKqBp5mdSaNdpWVtbPqfkicJm/A6CxngDPJFC8oTFH5Aqkh0EUqA9uKBp38yxm+4qTZ6APEVwr6pyde/Q6KmtZ9aukeUOhNQ8+vnDDmK6e9Axc09dqvGzGMEHPInrhS0CMlvlFb7QfNJDLS+H6/27sVcamh4Uy6un9gc4HfAmY0WMRM79zeJQYAuGkw2pb1McvKgyF9fUcDKnRzeM4md8l/xWvvP+JHvmJek84b5tC6mCfXZN0S1vV6HKR5sMiBqya+pEOcdJQwWptlKCgFCBXRYNyjug6txiH37ypY144JmSrXjv0Mu8QhSJkgaOi5fYBx9/Zk+/8DohzewLLbx9d/8le8zhR8hWl/svOX6bII3BE6LHV4Y7B8Vr3CMQGQVPQ8spr8MXPAs60lfxewhpVNqA4ATO032PpG27ASv0tkvOOYbClrwH/66GaZSMyTdPuIX8aU3EWtbzwmc2U5epBURxTz4ALSeKs058D55byFMkrZywffFpH9xDJE+IR2i3Cr3QdKb2lY5P3A9qDSWjr63W1tJIRIFfo7zCGppardIth6Lq5Od6e1GCj3HooNBAgIQStvSMvp87z26/60FPngq22ior2qnHHcoEJ6Y0Szz7Eu2VkBaI0XFB9AvmLyCXAuPhPXv3tqousJBQwAmtIPy32hCezDkcj3s/ecrXdvWtpQf28GvPJRKBRLK+qdUuunp4ybrDWrvgjCNtzVX7Jyru8jCs4EQRAjuSKyDFQoSduJ9B0Fl0ZCtHF/RlmxPcQojl1dZL/Rj+b243RQmCRM3YhyocRQpfK6CMoBig4kQbCDzOFfr1sRUH9Nf1+BBGIIc6T7y15AlxtKfwM5gWgpAkEFFojckGx3WD8HtMvqEwj8Myjc8OYog/h0OvtpHPXTE8R7cDyCckyGmSuAi1QGsLhzXvrbcAA10S0buWxWmMmZMPakW7+pbRJcnTQfvuZgftv4fnsQ5Ne+URyBOuEIgREldV+t6iy+idiRrhSt/JVJkQTrRYEadw4EI1HYWlcjCdWRhukUCn4AfEFfw5FdQ51q5WIThjmJIDj6k7pskwtUeUL6N75xPVXONowUb7zNHV8FeVSbUrp1OHMIN6J8hMDER558Ini8EfliUOkqcaoqk93EpHiXF6Fgdlhi0kT6b1pT3h8ABDIWJol/VA2855l1ml+sTr0aUAXEyYscWnXPHYgO5S/gUimRC3jG5DQoT3QZzYF3xWYemlSTkkOixQMVmPZNc12SIW6znHYvaNm3AX/QSi4XUTlcpllqxJcySr3NvumiHkRAK50VqPFDQpdj0noyF4a5vbs0j/UNGZPWbnY3kBlXyvyIf0rli7oBbmPnvzySLRGfd4SdpBjnCgkkFVpEkILQ60Jih+ieTp2zl2y92Plxy4QJ7wwqasgqeNK3zD+bumTnYPeA9sTNUZoQuiwzKqR2WL2iApquFtOxcWw81EwoJR9Sw5mMaR3kIKc2HycLKbEuJ09fV0a+/UsYpkaLyk64TJLPfrcrQlIGVytOLPfEoArU28PxKMRMAtad0VbeJ7aNtBqkCxjCKZznlSxas2jNqktdaDekNunAyvNXgVsdrX1GLcF1aEJKdXCEplf12cjk+/mGEjHihFnpA8qTqKwwXBGS3OViZtgPW/nT03eZ74Lmef8Af29WmeTL0OD4DOxZEargunseVZaeVV1VyMMRKNhBmoATYRjIG5ZOkvqGoayWpVdUcKMMJUVZ5l2hMvvfau3f/YC8k1oaV46bnHuu+S7wpOQ0nTRT3+VJeH1ZJXF4XWVhnVLlzEAxRJF9YOuE5olQbHTId1ynNLNqUjFJxI9IqMKrgLF1LOAcMC6iRpowWBmQMXCOIhfkitnWZACuJRsWort7rGZquihU0nl7aPQxfVIYQvgcLKJ0+O9qpEcR9xP7+fN5/Jk6Yz8zZwlRXlbecTZ9rnntH5M8C+jqQ+UA08YyAd836Yz9FuDIn06t3HKrtAsTpHJAREe7QTdfAoxlJ2IcbsOW030668pbRtN+JacGxwKyrtmqFjbcr0b0vixwlHHGC/3GojJzCrcJL8QyWd7NEex1SjSLrhW6fnzsF2n0hNOBXOo1Eg1aGNVj1aHGiPdqBulVDSIu4j0OXgJAGFJ/9EvC4cxIkMQiHPNis4Kx07d2ZQL6NSvAjGcejgvkhp2q/XLX0UnxTfkKDi99Aik0SJEqKIM3QHcFVztm4DOXDSLA4pJINot0VVDy00SMLojRKQThwcDCpQOZ8RxC17gqMl/0JwjIDKCQFPPQMxPZlFng7ab3c7aL89Ms8w9LpEsgXxPCyHvJSVYG1U+Vp9PoHpThVe0POwassTuWaywpY2CNFyKQi+ozi1TvTHfvAkOFU8VzcFxs9InpDEQbSTxreBLsThHQWX27mkNjBKOmLfQyMQbXgMPzGHD3NatA3dGJqOFuzS+Ppi4ePXSg2/vNXy2bcmyVNwa/HdIsEgbxNnnO93Qmw+TMD4hkn2hgZyFMEtk2tHlRnQKmaZIUCZeUxphSn3CSJPOU2OwwKJSQ+SVEdSk66H6A5sTbtETSLgSehP5xkKAhQ63Xv2UAIe4tclHRQ+YV1UiNMmSVTBWurrbeGCBRr+Ipe0ioNCEMcOtwUkvxrycD/I+IqhYE+3EfAQC1bf1EzeU5fu3V3nKflhJukxrMQ46WTyKMCZaLkeX1shB3uWJ4qpIrO+BPOwIOHSomMxH25kjRpZBzm5wqZ/N9du/JFpuxCZwtg3JyKsQFgaKFYTvNu6dGTylKInfhhwIibtYwZ6kLTMiiaRzFqNdyKRQYCAN534hRmOU9LHTTVxghsVhxvbAOA8OXSP9SSrmOzh63s7WnWeOBE29HFz9q3hjN2jO6ekou2JB4CbPvH9z+yZF171ZQJ7FhHGCV169Yz3Q5DAAYF2AkyIE66Bbxp+XsZrTYeuDi0hiwraaG1+/Pk0G3HfUyUH05jbLlUsJeKixcZpEpdfQH958OVDSDiOF9Cn/fbcnokhglbaEguRNSEhUSGJ01OxTKKHFmmnDhjjl+8SARUfBQaqAF+5CmxWJ+cxsc6Zvfz6u3bfo9nkCcjTsdIO8YMhAbs9cRK8rskVkaqVQAFZaGlqZFUNI2e0n8srwXfqQpga1xW6S6yEScb35CvZ5q5kDYTSLToWLljIti9Vr5NzKnh4ssBg5cg45IR2Bh+/Pp2U5BrgPgDZTSdDVR2lVZTaESH+R70xH42fO2+BDb17LJMsVNlQGIdUAYoYqQqjGhGSpUrZA0bUL7H3KcPRSkQNLekV+vS0nn36Wa4DhOXc0iDfwttP1DOxLXEeC9vj4Dx9Y1e1Q55GXn8eD+OHnhxnr7zxQcn63G+vHe13++8qiJ/mtRIopN9gZRXRSyTA2B9ML9juFiyfSJ44sVkIs0jikawzbwRihOSpFslTNxV4aPkAHW8D8pTy7ZjwFNpkQ0K7qUovdLT20QaQuCWSp+4anw7Ss/MkcW+UYHrlmpispgkWeBhAi8FT6tZd4riMUdHWcP9BtsEd9Q2UCOsm3wZj2DrGRvWNygyoP1CIZG/44ReIGC1mkg1Uyv0hL3BxDQ+9JHnywvPHkqcD99szWGc8hFpgsIxnA39EIBlteb4PCmh0M/BMVl91xUSWBNes1pkjQDGR5zFcBsMYWReChWQ0uI1YH4lpq98vFJBKWH06zQEGxHq0/+iY0K0LbVpYFAcPLTkA3fjbk+ZA7xAPFBfKKLAMyZ7OcKaghEEgOCJyk6xeXil+J3vtjtgjRjkiBCIykni0N4k8cU1rSwSQ4RmKjIF9iClFW0IDDMlTHfmJPbrJo7UC3MRInij6HE3OUFN3lI8xDkUccEWYVItXCKX7Eg8570Yp3kDEUwkJEXVqPgFN8y5WPk9xbcQhajoytoawarY1GYW4KCBCkDyC5lutoWaJzZs3lxOlWM9Yj9AtRFFPe60cBiOqXYqineRAZDM4Y1zcs76x2eqRPNHhJOttp1Yk7hH3hLLWeBR+SW40jf1WLLPcJ+Mfx8qxtoLsHPAFcWGYhqKPV7FIkSoc6pHo0J8MRMuqDjb92zl2/fB/lATAYVed7ZYiIs7igeN90SYB7I7KEZNtaLfJf0xZHp4NkC58DtAA8GO0mbSio3IEZI7JEhHAyzV2SLVQVWoikkFHJ/X0SQNXOiqKn5EeEvrfHRO9GiRk2EyOiSWtIUknqNKPg0xTTwUKW6JSwH0hmdE3mfgfOXv3g8/tny+9JrS1qORpv7131sNy2X8sXHDCAOMiOUXlyEOBSJjrBnmypikuHbiUOyC0L2QNUDzaCR9/NmWZabvRQ/6m+4TkCT1dJjDaBKEL/chTL9tzr7yZPFOMhl505lHc3BSjzOp5eJ83EA1cb1QhPNDZ0skxGYMOCVAnmBXjeSrOuXM1vN8qK+krl8Dfzn145Y33lpm2u/CMI9XeyOzDpAp1r7WwM8H7kYDrpq6EgpfWWT5fpEIwglJH9MDpHh+9d+/Je8BIy3fd84QLx4OrzeYvXEw1fdjPiMwrixl6UoW1QvDFYloPdzzGkl1GA9B7FAQ6+HVYYm8iNHAtsPrNWNbwPsNgu9Lmwhh4xP1EMdCeXG2VAUyeqNfiqBevy/lpMRWlNeFgid8DTALCBwyHeu+ePa1nvxVY3RGFSaYZnfOAQx1ms45GxXqdMmOWXXNbKUn5rhsH2zsffm4jH0iHAPD5W222gZ1x3O99TbaxRUSuCczBK6osb2VUh0arH5IQ4W/GxKZYtNnzFtikyTNs6tezbM68hUxqgMQALUWhtmL/PrbmwBVt68025HMK81MNZgQv0tcsZVmqrFhWbmMf+ac9P+7tkhiX/R/Ew6v+cqr16IlDvVS3TRPH4p/RdJztuABvxa9AnHr3w8n21fRvKdOA4ROMiiPhwHv369PL1lp9Fdty0/VsnTVXYRGKIfeYWESMRbJArkpLm8349nsbNqqUSvEfL/4//MUBe21vv9xyfSIPaN8gCeGU6L8PK0gVlHCefr2bAX1S66NgzU0N1tzUSCmJ9z6ZaneNfSZpp+DjcCCfe/Ihtu5aq3os1WGZCLi6ByPi6meTp1IrbMqMb23+gsWcSMRBimeKhH6N1QbY5hutbRuss0aSXJANGJpqfghGMsLWVg0I7EXr2glDQm7ArBNGqF2cIT6M0r7lir+H/RU4YR0wtQU7nUhyWfh5ws82X4XseriZ0+Ql0dVqayPvFj8AZD85w6IT5AlXxJxUb9ChRI+hKDLq6mqJgvbu0YPTaIzv0eZz01y+Pwo4fVPnqAmZwnUjZqKwxHqCiwgGBuSs4N/B0UIUGaBbaJAlx3xBtlYqEJGkLoAyeAHPqlqxmvYnnrBJx0Mt3AwvNdAe3giIPS9eYD8weTKuRUygYz0CMYTmI5I2FNwSrw60Py1SeDFtoiBQeqm+yVqYiAnBoiRIFGoYHqKgpvvZReuciJPoAZI2gHNXueVef3p0UX1jJ1V55YlWHhIc/AIyY9xYGR5KWqCyQyVv2Dffz7dh95Xyaq7489FCQ8DFAYlXGINsOth2QMKgfnRsGnz3ZOycMDfGUDWRM3PWHLt9dOnI/WVnH8kE5+PPZ9ikL6bZvPmLmXh17drJVltxBdt4gzVtw3UGJpMU+D5ILohWsYUhfgxaiND6wGbEZseBj4MHmwObJCbn2LTERQap2bkTAeGj4gtSmj863mgcaPjng0mT7flX3hSqVyza5huvb3vush0PRhyGTFbLy8mlYPXoY5m4P4RgUamgdUdY3p27vdoWV0CSDlicSBTw/19N/2aZ5OnGS89Ue8UnnfC+aPkgIKsdmLP5C5fYNe2IpeecfIitutIKVl1ZxcOAXnRItF3JFskIkrUZ33xvs+fOJycNpFw8YyS34CmtueoA22SDNTkNggkRfG+0lpBMo0IF/IrruX3U48uMgv+c4N+vT08bfOphQpycpIhnXl6RI38O497YjODcoAKcM2+RTZnxnX33/TyO+of5LMi7sLdYaUA/22DtgbbR+msw8ePoufPrgDJSQqIJ0z0oPKQphPsIDpy6EXIgJ1fCByliSox8L+cuIBBBiR0vVGpIQMBhwb2OKUYEIFTLmLjEM8MBK0udcuvQoZpJ4YgxD0vnqbXVVurf1048+veszMi3gllrcytRqaTScl00toiSpLbA5AuyIDg4kchXdAT/QQbLSL4olscBDxx8FVaG4NPSzD1VpKl3mX0ze77dds9jJY/vvFP+aLeOfIyQfrxWHtDPzj75UJl4u1EnAzx4Kw7X456DO4dnCpFDTp0W8jZn7g/26LPjOfm7vK/VVxlge+z0C1tr4Ep8f+w3PMtoORSK2HOainz8mZfs1TdLEbLS5Kna/nb+8b42nNCLAAxPT1i4uLF0tL44HWnGdfavt963iR98xgmg5XkBrfn9b3a1Xt1k9VKJthAGbwrys0SImjFz9v85edpzh81tp603lr0U206ump8rt9vueriEML/3rr+0vXfbTnZGra3W1NjAf3/93Vy774lxSdGN74c9BcHTtVdfRaLfhdR7UgkPCq1We/HVd2zCe58wAV6e1+qrDrCj/rCvrdC3txXpkSpRxOiWBC8M8UZTl7LsqAxHDKe1CCV0GQ0A124WHQczveAc7AGNAmgyDmKsRyQwgQB7amLl+AB6uyrJiBfOxwoUc/lW7hf8DUWaOSkOL1a1o4EMUz3bPRETlIeBRUkQ4g++C4GHfIGJBQe6mLj5enQXEcQLIlqezONesQhx388QtSaiVFZGBJwFc7vkCRJGQMskv4ApYvBzfToNyVObwBh2D4DYsqjHxKCeN+gSkUCSxxkEPj9fmRsU8rZ00QJrbgQPt4y0DnxGeOFqQEXfEckTYyv5jy74GlwucJ/5zPKW5xmurhLOn+BMKomLRM6Tb4/ZeMaK2zjPASiZVXToaLlXHhvJ3oiqZT1aoXuhieQtU0jGI1ADKfLDHv+eOWu+jXokFTDE71961hH8ORKvEZgYRoRFSlVZ7RjykvBlI7Pzz1YSot/Aw/n6uzl290PPl+yhkw4bZI8+/7YtWLT0P+4tjLQfvO8utvKKfZPWQpBtA5Ljp3AxuW9NgjREZu9lok8HxIimCPFeGbsgZ3Tf/C4qZfTpnUmfTbFx4ycm2fbmG69nu+60DT9bnmvOBgi17cyfcZ/4RBUTT5/g4D3EYnOyJ3eTewLiGqZ/M2uZtt21F50s5MRJonwQFDJFZu4TdLmcXTXkXnIo4vWHA3Y3aO5U+MRKtFanfD3LXp/4MQN2tJl+KtiB5Lvrrza3nbbbPGmlJBUf1Z3LbPi9T/2fkqe+vXvYuSf/kUleWgUKndOEnfhZH38x095+/3ObO3/h8sRnGon+dt9dbF0k5cGjIUlf/3jHNIF6k/scOmOOOPGZ+XisrlETUtF+DYIKdWx8akZBFeRV8Q2ChxHq/ojoSNrmLVxs99z/WNK7h/jp0YcewD0YAqq8VPb3FVQ8DmvvRwBwY1IgGeBsVFXDUkWtUO5PIsZO/I02Q6GV/BRcm7zHMI0724aNKW0do5WECZp4gWt2xvG/s57QJHI5CEml6Iqo+O2GtKUJX9FmfDPL7h77rHN9lusxlvzQYQftaZtvvLYXhnqGbC/Q01Lk/n++NN5ef+unkqcOdun5xzsqHfBdeJSpZSzUxvX0igX7dtY8u/uBp4nq/dwXDrQTD/+19endHcZY4tNk0M0ZX8+yYaNLE9af+xk7b7Ox7bzdpuTZkN+Hf9yD9M5Rj5YorO+2wy9sj5229hYqJkhbbMrX39oj/xyvIstfSJyO+eMgQ+IaiDraX8kUcS5n386aayPve/J/vi+nHfd769evjxY1EgbuT+ewZZSkyYFh4ZIS7CVE6RvR13TQEdQxUKKAVxZh5yr1NnjSnvXBgECyk3akI0pIwtgRZktJ+x/3B88SNZeWvgCH0nMZaItTU5yrxSGB8IQkhS1HFFxFnrd+gWCbCNFq9wrpR2pD9Nl9INXkcSPhgriG1E5kpqbYw8QPSRmS5bwLIjtHMJ1M13sIZZXjRIrWl1kZeLExje2ghnizQnlc5tryjbAZa/GpcyRcSgZRsBWL4uqF22wIJEeKKjNkofuMI9RcS8ntCQIcreuk1+RxAH/uwz3qrIjugJS1W4/elnvz2XuLrJaRXXkLRRmjkZCLe5+j6KTabpBn5+RVd1ljfDl9lg1/4NmSvXnjRcdLodONXqlBAz4P+CZEODCmXGmdO3YgGiRCVmb82hEpPGhcy9RvZtuoh1POCz4MC03kyJ9+4bA+6eiDbMO1V0shWZ9OaWxqoQgoqmXop+AxwPYB2lDY1Mg1kdhRfBIVMb9DK78bhTthfIxpuMoKKhajWgDMDnRCFU4buUfI5j/89Asb98a7ifjaFpusb7vvtB0famhP4XPQbsOYJ96ctjPUMHFdDmeghgs2qxIPDHlUcI54gHSOKgSV3/B7S3Wehvz9nERrBYcoqcLgB5Bgr2lCLKqhox4rgeZ3/uUW9rv9diEnA++PZznmH8/bx59P/W+P4Ef/fudfbm6HHLAHkciQf8BmAqJ5/dAH2ML4X18r9O1pF515JJ+XlJ7VOmV7x6dbbrv3Wdq8/NwXAsBRv9/Xtt58PVWElN9o5D1RZQKOgwj+CDyoAAXz67PxCCnDgVYcUZomFRrkk6CKlDI71i2NeNHGdIVzWEKg2gviMNBKtR2AcCjoz5ozz+64a6wHK7OVV1yBhHEGSfeGVMGCpYPPSvlPEUNQ6mCyFMgIDndwDVBpVXcCGlbGygtDTbJ6y1kz+VXwvWrWnoCVC+Q1ysqpcn/DsId/8jYjKT/usP1YcRMVcBI4phURJ6i75qK8S2vrGIyx/xFHLr3x7uVGbdpfBJD1y849nkkIyacQLW2RnIEQhxyfwRPPvmovvTrhP34H7Pm/nXecVYNXlkz8RCIm3B33oqJKCCTiGlC3v14zvKRA+TlrceUBfe3ck/7AR4Y1hpjU4ubtEPAcPqZ0iOfnvDd+dp9dt7Htt96EiXPXzl3M2K7Xu9x4+xibmtmfe+2ynQ3a7ZdCvAt5m/zVDBv5wDOliVNVpZ127O9srYH9iTTj8GNrN3zn3FMVHJkLrhj6P9+XVVbqb5cOPknXygnvVt7rsEZCfKWxd76N3bSO1VqnwZnDr9HpAueXW/IAxKJum0+4YTAE7UOIGWM/VFVWcRAmGUYKlfCQbnHkiLZPLrpI71ND0YppO+khoR3VqVO1AXwOHTcNKqjA5oSZyxxQ/NKneYneNzdbXX0df68zh7Ggq6RCQK1Io1k4v7f7bpK/53ZVLKAxsNTUYk3QEoN2Hs2sJVQtLp+6DVRl9wKQ3ZxoLXJ96LzEHsYkOwpyxgPsX06Kq8PQEUh2+JHm8xzi8QtOECDsGxD80QLGOuE/ZeUc7AI9Bih8C9BWfqzUxwmGwF6oDd0ADX/gGsCJRicAOQPR9YoKUn3wO4jN/OyC4ko4dpDrmiuSs0ZOF6cIcaY3W0WHTpb7jIRxN/V12B4JDk7VEBCrbYAQHtorzRyrpsyAE1ohVXDrPaUH9O2XnUqEKcQmQzcHF4mpNBw06O+CG8Qvx8kLEfxw+MgVHc8PmW3evpr2rd3STg7h5wQDLIDLzj3OR2W9ckYLDCPmCxdac2MD+RrQi6K1CjN7VQFp5R8kO01QlZQDxQLhZXr29ejmYoyZpDCft4kffGrPvvJGIp0Ae5Zf77kjvwY2brSBkJxhLBd9Yk0jphNbvBZyddu4WTithQWNTV5RSYFHJLYwy128uJZtu/aEcVhjxIsbMJFVEBYdiezofzxnr2Wq7a02Xc9OPfq3DCKhIAwi94NPvvxzHkXJz55z0qG2yfprJi1jyUoA9RpDovH/+kKL8NqLT+FmoS4ShwhUHaIXj7bdHfc9a19M+98SNKzbqy862Xp2A2dP/m6LltTy3vfs1l26XF6lpzohMYw+vk4AACAASURBVMYcond+PQxUItwjnGLqCvsRky6UFgjXcle2D50VEjwTgUx5TgK1mzPnB7tl2L0yPbaireHedjFtJ0In+hFoMQiFY9LsiDCRTS91cTgsrQH6WG6du3SxbjRSRavVg03w+rylQEuehJSqp4c1iIm6n3rh8/5yxhG29hqrOjrjVT7RXvEaeH+KRU5KoaCCivLHn0+xoXeXcntWW7m/7bXzNkQ36C7foYqJPngcs+bMt08mT7P3Pv6Ch9+gXWH7sosqeVngcf2RxuDIF5I37BEk3mh14sz48NMpNjTTikQsvPLCE6xHj55CgQK195aGiNAim0ZiiPv+wri3bezjL/HWAI0D1WDN1Vay9ddbk98P9xoq1phGHPfG+8v46V14+uG27pqr8jPRQlpaW8/nDhR4eEYc9+D9drX94bvnQpckR1vOGhsb7ZpbRy/zvhutt4adcvRvDcVlp66Q8IDCeNqWuPLGEeQhxeuAfXclIovv9MVX0+2GO8aWtGQxZHLi0Qfb1puvTzV/oNxEAlwxW4r+3oYqFuzFcRPsAZ+uxZTnNltsRMoAdKLAS+zRs4s1N7fZV9Nm2suvvbuMVc4l551g66w10CdsdbjH59Fjc2ktD1lMfFdU6HuJoyceoV5BoJc4pbMBFW/ZXpdelCRcoKskBC04MQQDMGjgCZTOQiRPPv3miAjamzW1UOJu4zPnesugrGzr+72SaLNz8/zcEBdHRSKmI1Hs9Ovbh200r7UTXlHwWlN7liBo+3o3IPPwNKzl+oeTRUe4CeDlLS3xkzK3wzsrKeLm0rLQUKyp45kIziwKvTjjiPAlU4N+uzkYoPiB60R8w7UgB4DJvTI45QecaHe6SBJfeY1C69htCE9TnyRFax7nAZ59c2sLdZ7Ew3INLMLxpbK4MejBKhEDZGEfhJgPztNnbzzO5Ck2Fh4+Ky8PhAgcNfUSX5MdBDLkzsrQikWb8e08u7mdVMFQJE9QHUY/lZUjIHzwtopW3wADzBbeUGS2mraSnx0WGPrHIfmuZ1YkCnH9sAdL4i8W7eYbrGGbb7SWrbPmata5U2dbUtNgH38xzZ59+U1OwWRfMBU94XC0L/QQcD34zMWLFlsdCYQFJoQ4GOmb5CaQFCEEdJlOd6dkRJ/kIZpRC7JmKzVIgsBN+N+n0CbSnuVf0RixbbbcxPbba+fgofl1iSezBCKZnYCACQ2MxU4JgDKhGNh0nESinL0WI0jB2MTUblpaa5O/WtbbbvStF6stEUTKwDid9xLJ00NPvWwv/Gticgs3XHcNO/eUQ33KRb1hXMd5l9/OTYJnt+G6qxvakWsMXMn69OrByTNIJsydt9AmfvipjXvzg8RyAG+84Xpr2nmnHJpMJvKZZCaVAip9Zfz7dl87bzvoPAG5jDWiwSQXzYupEPcTC+V5fFXweJDsfDHtOxtyz+O8F3jmm228rm224To2cNUByRQOJjrBgxo/8WN796PJJevpoH12sv32+KXsXvJ5etIBAUDrKexX4vqpYs6JPeXcqlDBf5JfWWxS9O2X1Nbwe2jcGP18mNyGVIeQRvIHw7DWRWWjvTD7+3kGY2CKJRZlzwLkSZW1i+zxRqMNL/6QPLLSMX62JByuBocKBzKqYkzNcB8zefI2I5OCEEPVe4TsBm7Y8iRP+Dnc90vO/lNSXPBm+1g4VYDJOZQSN5ALONC/OO5te+jJV5Lngjb91X85KSlexIlQscQBC4/6SKaefeVt23bLjaxf317kTiUU2sSqSicEJSHKyviZWDfYf5MmT7Uhd6dtMcSNGy47k+KWaes81WNLiy2/At9rKFKH3vOo7br9lrbmaityyonTRN17UAyQyInzHxEHgMj8sAAq23r94Te72aBdt3UNqTIqjIMwDN+94aNT5Ong/Xaz3wzaKUOR0MTytbeOsSnTS4uU9dYeyD2JuLe4tsFRDNjx+Lj7v/ktV95yd4k9y0EgjO+zi02ZMdOuu+3ekpYbYvxxRx5o66490Hp17yLZByIgbunjEhRx0gP9ACfvjtGP2+47bm2bbLg21xrFmpeEVAEUveXigDPl/MuHlNyXQ387yPbZc4fkmlVoSGQZuwfCryjUZLyuH0uEMiMuOlsntL28/5RoAWE/I7GFyKYGV5zp6r0gdavSpIRoT0ZaJO4nzlkkTzgDu3d1cVTKNHhS5HZQMQFckiywz+8UACi5L62x+sYm69+vr/iN4o24NiDI4O6viH3F7k6IjHprEzzNgjzyqOLftTOnCfXyfR1JmwIvEVqBL6Ho7T+N94HrBqbtMKUNQVvem2hrS0wz3lucK01/4r4BkRMZXe4dym2ADFVxqjX0Gv0AULvdr1FDMOGWkl4bYhOV/BubrUs3Tdvxc50oz5CToUmImpOCF3xLp/m0Fsos99n4x0IdLwk0unjI/EsBhhlkYpFihPKwaHDTZsz6wW4aWdpfv/3y01w1Whk9yV9lcNjOU1AOCsFQvu1Akp0T+FzoDskTCbbuiYYb8cXUb+z6YaXV6ylH7Gv9eiHjr+B7oaVQ1aEjfw8owNW3jrJ58xclgQbXev0lZ0i5ORYDH3CN1dXW8Fow3YeMluiXu39H8pQsUs9oqSDtyRM2ADY2KmKouwYcSW0K7wVPfP9jJk9MXMyYPO2/986pqrZXdmGLgIAMEntMQ7FKI5ohA2U8GeE0EpMUcidCHhYJxNKg8wT4PPsafetFfg0+QVDytzow8Hr8uVft6RfTibt11liFwoUgXjMouIzA6xMnMXDts/uvuPnjpQNUmxIvHOYvvjrRHn321eRn8P3uuHYwE3Im72hluSSGqlJtrpff+MAeeDx7SPY2KIwDuk02n1dAvs2TwKXF72PQJJKKgA1E5YkX3iDB9Bebr88AiHUdcv08bHng6j7DYPnt9z9Lrn2zDde2M447iJAwWj04tNBiw8bmkITzdVRw+L1IyP/So5E3nLR2RHI0Tu1FW1y6Na7mjWTHvawSyYJoB7EK03OZNXsep+1QGeM7rL7aSu5tF9ZELsERY9XkcQTimHITsI+QlCMANjY0cX/RPgK+eq7UTVmtrPhjxlIiOIFAEK8Z+sAyq2ytgSvzkFdbQa9jD9nPdtpus2RMWJ5kmt6hpg8niuqJrEIS5J33P7NhmfYU1tNZxx9sWKvyAhQZlmKtrhBMtI5wfxvbfUDAKWqbmbLU1agvqVZJ0drYCm/m7076fFoJCR579ca/n+MITRxY8kBEayWQ5eh7cY1lJAhwYEFjDe1fJk89e0rYEevG1w+u6I7Rj5FcHi8gZ388YLck0YUvKAY1pn/zvd2Z4Twhedp/0E5OZpV6+E13jrXPv5xe8lzWWXNVO+fEQyg+i3GApfUNbEXCxkSu9+KkXHPLmBJ7FlizIMm5dshoDonEC4nTWScfagP69+V964XkktxZHOQiCeN7iouH9euSG076lauCuDYNTY22eLGSHhj6onjH3+Fnbh/1iE1479Pkc/fdY3s75LeDknVNeRe3asHhvQhGxa5iLyKx1qCmYmNoQGsgODj8gYzBL5YLkCesL5hL69BPoo9rFwbxOEeZjUis0+IVAtDoWqDwblHyxHMVaxaxXIa0pGfEIc5AyauN6kX7g8nTUibQ/Vfol0mexGeiyKoXXBLWVQtQwsq+//198T6trQW2EBUT/ScZ92Wvo9vhshlJ58on8jhFXLBFixczDkHJG5P15Cu56Kt4aJH8yW5G8jVCf0IqCWcdCtPw48S1o7CkwnxwLQMV8+cYfGneM3rR+fVCFR7IE7xjIY6L6WrnnEGaA+cNxZ1DwifcT5wjFog8fqelDVIFrz+iIb+o8oBstEBgT4RSumKDZ+A/g5+Fvg76jviwr2f9YDffXdq2u/PKM5JDX+RLHdRKniAxULDu3bpbdZXUpPHneDHRomqw20g4EQ/V6/XDHirZ6Jf/+QhWKOiz9+jRg/Yc/OKu8zR7zny75No7SyY9Dj94kO2+4zZut6LDcekSt2fpBK6Si2SSbBekPChxuyp5iKC5uzgTLD+E0E4AJwXQsr6DkpCofie+P8meek7IE/5u2y03tl/vtbNvWJc/KBStvrHRxSQ7UMSNbYRk2iqZmFTgAVfNW114Xpz+8KoWbYlPv5huI+5fNnmKhR/ipNwEwq9cLNVs7BMvUpwyXkCV/nzSIer7BrnQPZdIriW6GJtKMDnf1+FQBGy0H64fVnqQ3nnDhVZNcrEqW3LiILyYmGfm7OU3PrKxJQhDb7Z5sCkjlsh8WhtF/XhdORM4byXF98V3BTKHqjWqFIzAQkVbVgdOAHWNGQTs1yd8bKMeTlXOB67S3/56zjH8DCAzOLQ6VFVr/NWV1UOQkYJyGT6AfO+cLErrEU1+gBOwaNESfqdeEFwkSdeNQPE9aNHhshIIeM6FQ8LPlhCSp+/n2W3DPXnKF2z1gSvZmScewesUoT+gxnRIIjwjSRcASdQV6/HoFi5awvYO+EFS9vW2rQfiQHYiB0qTKZFdv5jyjV3dTqoALZiLzznGxjz8vL317qRkjaGNct0lp3LSkMRTR3/5HP27w7QUxVfPnj0pcnrmX270FmUaHjAwsPbqKxtaeJji679CbxrkqkhXRYoAWlffZD16dJOnpetFxZrhwcy2qY+ycyoUiUHBPpj0lQ0dlSI7P5o8Ee0AL1IFjRBDf2UYwEzPCwWbMnWmTZo8xWZ9P98WLq7h+kTbLCwzSoKf/8+eO29thx24pwtq5sgTgk7YNLTt2iVPBwzamb+F4uSWEQ8ZBliyL7R3zzvlMMoI4Bni2S+ureOACCxcmGBzkrecVjpZY2BITOD/sQfihcTpz6ccbuustRq/C9B4tLk17OKFAMVePXnyeyTEFBPdOAuqOP0KTz546X0/dwG/I/bbT90XcLAO/92gZN9r8+kfkIxxgGIdQHoFhUok8OKKOwE5IS17gpHZOeT/WNEWLYXulLHdxoYsdYd0B9QxcNQiiUkhRxtDUpIiocl9a9664/7wnNX5Q2Ih9lliLBzrJ50GU7fTlcrroF3XYiv07SuBTEdiRNgGl1YCquRkur1J8Iz0zuLXMgmvb7TO1ZATglwO7l2061yHy1tkjs0okU1QOyHl0NMKU3Gg1hLPlfo4nh+TVbW8vNhVHhCoN/JDcM8QE0XtEQ+NyueUFlKqpRifcgu50aNVFIHJCf9AdxPkCfJGJLxjPYEL5vI9SNqTsz6eVYgLi37Rmi+z3OQ3H6dUQXLa+IEjSwAQuVoo2qiMHM9RpGgQ5FCdInlqz3kacc3ZGtskw159YHxBjBmjQsfGxCFDRWeS87BhwpAXwaqUUwSNj/bJ01XnHc0AWFVRIc8tVzKPxAsP4OY7H7BJGULzLzbbwE770x+UANAQFkJwS/gd0d+FVH8oCUurKEYa3cDTb6iSBY2zRjUCATe0qNiOZOsxJui0m5A8qW2nFzhP++6xI4OKtDvUskLSg82EgIwMG2sAiQc1S2MK0bU2aIfBt3cxwGhXFYvW0Nhon0Ikc2wpmX/MECBPnlQQyk5VmbWOpWdxz0PP2PgJHyfXC42ZU446SIUg4V9P1FitlRO+RZsQCdt3s+fa3PmL+F2iffRjwR9/huQJ64mNGUhZtLRwMVNkzu/zuLc+tgeeKEWeoPOEio/X4R5G3Hg5kT8psRRQeohBuqAjvsTiJbWUBUCCA44ZqnVo7MyZt4DoD1rL2VH69tePBODy80/g2gZaCCQLrQRA1KE9FShjBFNO2GSetwoUJX1qaytQYF1B0T2SUo4buz2LxBp91JgJRggLap19//0PNmTE/SRwI6FcY+DKdsYJhycBXQdJhB0VENFaVhAT4ZP+VGhNwDi7scmqO1TS+w/3VC1ItdlJpPSp2SyKxMANb7vp39jVQ0p1nq7/26k2oF9vW7S03s7925CS+7z7jr+www/e20VccYAoecFQB6aSoH6MA6cXUDArcpz9zvueKimSfmytITDiMzHqv+G6A23dtVZjYEYRh/XHtqDLb0SSSQjfDdAZZGGCXMjbh58smzxdd+kZ5NCwfco4mdkjblQevc50H5t9PuVrEtKnzij1yvtP+yX750qe9hBv0XJWQ6FNiWTiMUNTrVu3LgnajaL1tpEP2fsff1Hy9kgyB592BGMOrh/PtBEaO0h6ckaOCQoCrjUYA998T0ny9GPXeuyh+9uu22/FwhjJE+4/Ymwyfcb7LakLrjeOpsvQF+vry2nf2NMvvbWM+vzy3BckT4f8di/p9qHAiEMWYAApDRg60BlUYuLuVi+iO0mkNJq9FJfIcDcQq+Hdhr2K5DJiTXClYp8ltQrPVZGXsy0ldgkaGpTMEbn3AifaYI7ICAlPz+lkDeGGcPCnSN2ypuY269Ovt6xqHFHy00FEeQ6QAQlLBwB4T2NSqLzMGhrhclFD43UUTfH7KlSdJ+Wfm/mXzg5vFSIZQSxjyx8aeogdjiQG0qVCX7+jM0lyAMn7kCKgmEhStxWtokwG9dizUQqm2LWfXyGwGt/LJyHxuUCbYQ7cNey4HKAhdYJnvidJjlbqeFWPJ7lPkI6CvcxXE54s4uCjQBYnAEAUV0sOixgcEfR24zpQmcJXChsNPwORzPbI08hrz2ELC4c+NgZhcYPQn6ByHBrIRIEc4M9xg6ijQHJomjyxb/zv3v4XU2faTcNLJ3auHnws2yVVVfK6oWZPqIL7QwH36ZFnxiX7Da2CS849XmgO9FfgcbZwIT+b0GKnambn+Eypwop3wOraD2hBrk6wd0YeHjoSHlRevbAhkTwlhDjBkO/AnuWFaFkVbZvNN7JBu+/AVlwoNOO9AXtjSgG+f3jAWEhMQtnCkLYNJ4NcmZsEX09gElHPYoEbCYnjXQ+maAluxOhb/uKDKC5LwPaoet/BY8H9ufa2e+lLFi8EwsN/uzfDCdEaVzVvammzf778lr361odMln7ua8SNF2mDevWA+0+vN7TvHJZ/dcIku//xlJjev5+87Qi7OsSUtl3cE8xRKNZMbNVpJBxBBcfakiW1NnveQntl/Lv2yeTp//Xwbf+9Vl25v131l9OY57e1tBGhARKIgKxq1hMTtKB9HDhaSVGIgIAce1PJk3wG8Tx79+wh2N61vHBoQ+OLFVs40RMGV/UawfR7cJ6GP8D9hyQAbbvTjz/MOR9hD+KVpI8k83dpzA1xWFSD4i9gjS1cvIiOAAhWXbtAJViJN3l4PqWbDYqJ6KYXZF9O/3YZ5Omem/+i6adcjm3cZ156K7m92GuXn3ecrbxyf7XM/BDQmgA/pJ7fC8gcgjqSbZiTP/7c6z9rQhMtPnCNDhi0ixvfOkKpLxjApXhnbPuhpaQK9aNPp1CLLF6Ihdf97TSv0kO12VNUcspcvThTcCBJheXQK+Pf+7lbJvn5PXfexg49YNfE0xHGwNiPIfiJ1kbPbt3kglAs2J2jH2WymX2tNKCvXXjGEeRY4nuS34mp36ZmijdC+w7tpMTj89/TlFfedE9J2+7HvgA4j5BvAEJQA4J2WY7nRryUh3i7zAdz8HctjU28L/9688P/+b7stet2duhBe/I5OrDBSI1zDmfP4iWyiwFHLZInTZhmBBu9ExPyK5CESAhS9FTLs7DAfenWrRs1wnD+RMdBirN+gsWa8pigU9+tyJA81SN5grVXN49nkUCAgqFnFwiRUBa9dXwWr9uMfCcUfX369tFErw8sRPJDCoEiTrKufZLGpXrkrwn0Es8MxSk0owA0BPLE++CEEeUTQQb2xElcFt3nxUvJrYNZOhwc0jasBJm1Q/ztkgwokHEdSHifBfAi5OSbZBqwHmUKHomN/lN0ErfPCT6VDgBPXGVhhDMW3TNQNSQbw6ran5e/F++dSy20S5x4XSCMT3nn6SICA9olSGIQ1DAdwXFDtwuZP39RApPigXXt1pktDnzm1Jnf240jSidegDxRwK81z/eSnoOIpqjyAeWhQgchjYlMZOSkGcQC1E1EwvXR51PJOcm+rr7wOLLxMTrfs5cbBcZO8Qf62tsf2uiHUhXjFVfoY1dffJraSehbtjRzegcvbGzAlEwiQUxzywYRmGMfhAa38I4sNx98BfSbe/XAhtT0SAQIvN+7H3xq/4S3nT/krZk8bZ/wmCJaA71CmxSjpoQmfRFg4WGja1IKIodwtNekFkmtRADSBdBQX8+poLseLEWe7rnpguRgSDghlJKIloaqrtMuuK5kXPiQA/ekqCCQKrXVymzmrLk25O5/GCxd/tfXiJsvpmWLxmDVn+dBGX5vaJlN/NTue6w0ebr0vD+pUvaX+FW+IR2x8v6bi3piXFmQOILoS6++Y48//7q84v6H12orD7ArLzmdv5lvabWFCxfzvsLSQD5O0phiou0JMNZSEJDxs9gj2LycMnSyJhBMrHxw8xTMdQCwVcp2RyHh5QXhEvs2lv7s2T/YbSOyydPKdvoJh/E6kyQ9+FzgnzjyRGFAjvrKegKrmwMVQFQbGohiaD2mHAJtDBfZ0zijCxCmhqVIntpznu6+8fykwAZqN/jK0pH99ddezQafcZQb+6IlIW8qLFKQRyFpQEI9E1dowJRZh86diRpCkfrrb763b2bNZcvnvz3f7bfZ1OClh4cXJuLB5Uh8rkLNnbyfgn30KZCnlKqAdQg0DQWY9n1q40A0FVNDrKpV6OCf+x99kbZD/5cXkqdDfrMLW+ZEnuozyVPOGHuRZGJPjbz3MRs/oTQhgUcklfq7gDuINiXWgPhHSL4XL1zMNh6tcJIsJLdcyRO+F1A+PEeMoeOeSATS9dBSegzXVHj/jR77zP8pocTnInk67Ld7eZLv6QI7YOBUCiVG8oRkRQbeQqnjuSvpEqLOGB9JXgaBAEqMSW2028G5FVdJaJVyI/cyZGBV8pNFZlXoC6FEKwnrCl0LCeZmpt+TqbEUdSpFeFU8IQBQPqE1b71wHmZQMnZHkABFC4uJG1Bdt67xwkAxosLqGpsM7XHsMXr/8Rokrhm0kCSBShZwcLFkh4TzFckT7jfWD5IntuFV7QWzKdMMTZNBXa/uO4Y0YIMjhf4KdmqAhKrVrqGSQARFk3CwI85CvI8nQrguTKRCigEyTCoK9PyTexG5myPHSoCFzMV9x7+pMI7kCYEZI5z4ojgUMS6JSS9yA5pbbP6CBQwA+CDCryDXdpHH1VfTv7Mb2nnbDbvqLOnRQDfBURgGY5oXKslAoIHOQozLR9tQ3I00pCDh+njyNBt+X2nydNX5f2KbA+gMeAvJ6KO3nXDzn3vlLXv0n2mrbK3VV7a/nnOcDEfBtWK7pYZQHbJjkMbJKYF2SnVHBhKp0bpBo1fqupGCSoNngw2Aw5CcJ088gyiKm/3uh5/asy+O9+dQsF9svpHtu+cOGTKz8vAGVHxLatnS5P3JkNUomkjDVlhvoCUGbSF58VEJOBAvulE3E54f0Y4wfveNg5OcH4EjLBfQ7A6IGu2rS665sySun33SobbRemtahbdg0dq67Ma7l5lq/LmHwYhbLrZOVVUpodHFWKVlpQPt1Qmf2P0lhPFe9tezj6EmF4O+S2yoI4VA7Dw1Hwdmq6ug9Yufn/Dh5xTibB+Efs61M3m6+DRuqmi3AbVBNUvzZHwPit95W9E3NtVxXfAULU3y1twGgFOSNTVMlMCjUMLkJrPRTjdI7jhnQVlVoulEztPsuXbbiLGun6VpuzNOPFxVH5WEncDORMBFRIuyewH6FAdx3Iua2lqStDGZBC4SJ2jdXkfWMlBZVrAPWx22Ar1NgfZLe6mCu284LzlEsf5en/iJjf5HqQjuaccebNtutbEXVq4amEmeunfvQiFA7FeufVg0wB8V8gsMoOCQFSnGOXvOApv53Rz7curXlD2Jgii+40VnH02SOacR/dCJAyDU31P43ih1UJo8dbDrLzmVLTLx/hx1YI9bnIrkAC7L2ay58+3iq4cnJHZcB5JTyIGsv+7qtubAla0HqmJXUdeEVc7uGPWoTXw/JUYjefrDfjsL6TRNRTcDeXLUO5Kn0WOftHGvv1OyvDFleNFZR7EIFnqds7MuviXRPuvbp6ddeAaGMqop4cI82ZPC9pwn/B0Oo1122NpeGJcOmeDPN9lgLTv6D7+mijvtR/wQCoX9BH0qyxEJ/svf7yi5L1h3O267GdusoFUAMcAovgzKdWoMGwUifXpf0LY77OC9k3ueFLGQ24GuUm09eaw9YejrZs0q2sVVCrKy3DHkryhkWwkmEj2cHYiB0DyCPA0nNsV4UGvM4zZOCQ74ONk+BojYiscZgvZoTR0HR5A8hc+sBpZCrd6LqGgNhP1deKvy+VXQ9BaoCoaWQjtQLRPvFoScpGuzoVii0jcTfDlk4Lph5AwtI9jO4PlHURtDIFwLjj5F6yySjIgBUeigeAGqSbmL4CK5h574h+myVKvUEST3WgUCivYoXmUVosNgbzB54h9mRFZdcyop8PyZRPKE57CkBmbFbVzT4sx66zCLVCXwQgxVeZwNbz5QkApMnp4qUhSKLtCojH3ChJk4kB/oWSy2NurGCPjo0rkLgykWHryrbhpZijzdSc4TyJIgpzmR2Ccp1N5qYgJG+xcnmnERZ8blQ84egRETOzeNKG3bXX7u0fyKcLRGAJCaapIkcrEPvecRmzR5WvJ0ttp0Azv12IMTKQYgEECMoHvSuWMVZTFRyWLhwegTExK4Dt6XBIJV3zpQpxjTxIJDMtOja2dHiLxP6sjtO+9/Ys8QedJG2Bo6T3vtmCQI4BRg5YB/hWpfyaVgblmkiWNFrSKIKzY2MhnVhIBIl5zyc9I2ruX9SZOXIYzfc/OFKVxKKBs6SJri4/0vK7P7/vEc21nxQnvsb+edQFQN2l/gvQ0b89gy4/vQh9lmiw2pLUTD1UpMWupQBZw8bca3duOIUh/EETddxJYQDkFahoQGTFTpZvavdskT7FcuOgsVcxddc+af+YuW2KTPptnaa6xiAgKkdgAAIABJREFUq6zUTwkIW12qLtEaO++K2zmRGS9A3Ftssq79YrP1beUBfZgAg/CKJIeImJm9+vZHdu8jqVArkqfLBp+o9zf4itWTpIn1SJePIhA0yRCkfELplCS2BEC9IMLmaATWIyZdsHfIdyOZ2BWqEwJ9DFPEdE+KNmNdInkaOlLGwHi2kTyxDc3oHokIBjXUhlIMUxsul5PeTYRHTNth0gkBsFPHTppgw3eIKVmO94oLE4GTv+1tP0zKXnt76aTs6JsxYak9FNo1F197l82a80PyTKDvc/0lp3lirBiL98fkDQ7AHj26WvW/x+AxXThgQD+r6giTcU0JI/HmfvV2tj4D0EPRFixaZFfdMrpktP2AQTsapCdCnkR8T4macsqvAM9IF3WEyfeHny+TPF114QlCILzi1eGXnqYhMIi18Ny4CSUSC/CuO+vEP7AhgqQAyD7aI6z0fV8iBT//siH0d4sX+GEH77sDExfo0NSibdfalqDVKFyhJQVbqOwLLbW/nHW09erZVaPsLALL7Oy/ZpKn3j1t8OniQZGT6JpweBLtjYGRpJ172jG2wdqr2f2P/NNe+FepoCgkIQ45aE/r1aOHt5rUNsa6C8svrL8XX5toD2a4jdjnl7H114FdERDp8XNA0xDrpDfXZoMvv52JTLyQPB3xu0El35n7kUmC/ExzlRXWk+eGnhGTjeQA9YPEFbDpjQYDbZ8IR4KBWIV2En6PRsUZiQsOgGT4PeG9KLoH9lmlbFOAYLSiFQ35jRaizRq6dS3CMDcPTkXiKRobTO1Dtu/Kyq0GXZ12yZNaexKAFIomVBgJJLzoeMaw8+MmaoUiESMCE926sgNC5IkemynCTe5T5qWkMZI8/QW4buCNAgjgtB3RS1EHAoCI2CgpCacVJAbCZVZfV8dJdrQTAWZgX3fv0oXefUrAHeGLgzKDriWoETlPckdh/MjnmTzhmuS3FwmbAJFEFgJ/4+LF/ELOicS1tuQrxHnCl4ZrNbX6AKE6DIyNgg/FB0LpU4RKJE+A4RRIkTzdfFepmu1dNwCWdy0hh73UKmsjnwfoCtp2HashkqkbHcmTkj73bkNvtrzcpn8zx64ZWko6veycIxmcenbv4dyX6AQo6YO/2mU33FViGYJpu9122FpB3s+0+qYGHjTVlWW0nMCBB9QNgpN4WNzmIQPgi4MZuAsbqlIo94WCcVOY50rGQHpSSgpBGH/mhX/5uskYAycVnR4iMv5Fi5E8AXmS11GSPIGfBBXk5mZDWw5fFL12iK+B8wXkI9otmET66JOvbOTYUvPVe4f+LamuMR2INioWNwUZy8ttwcIaG/z320raHRCpO+TAvTgNIk2xop10/rVEJeN1yEF72d67bJuQ/cQx8HF/Dgu02Mvj37XHnn29ZNMNv2Gwde5YTTIj0Eq2ujhW7Afrv2H4CR9+YSMfTJEJJGWo9KU7lJYu+G9MCN7/qH4W1QnajTtss4mmYYpF+2b2PLvsptHJNWANn3r0AdShCWPgIC7iuUnYrcxGPvC0vZ0ZhwbJ9tLzjk968QhcHTt2tC5JsNFItrRK3C+LqJMnT84LiL46PgP3C4kzPhMCj0HeV5KRSjfQo8lHvSMgc50Uivb9nHk29K6HlDzl80yeTj/hcEeLgkWInE1iciEloQTUk4xk0ki6KLFGEEiDxC7pADfehuKwt9+jONbzb+O0XfvkadRN5+v+U19HU62fffW1XX9HaZJ14D4724H77pzaRxREHhVnUtA9Wn4obg7YZyfbbutNydGJoCIuF9qmmembfyv6X3Hj3SX8KKzbQw/aQ8gCnRYKRA0DcaACPFwGfEpy4gef2x0ZyxkkF1decDxbtpLXkI5OKEBrEyPmqH3z4BMv2/OZBGPj9ddi67C+vk4mqkAgcBh7OwYdgXvGPmMTMqgT3nK37bey3+23E5MnXDcmrahv5y22l16daC+/lmq14XcgxnnR2ccYktNooQX/5syLbuQgBV59e/e0C888iskcilypbSu2AnnKGgNDgPPg/Xd3XmjRbhg6hoMj2deg3bazQw/cS5PLGasLauywZW/28NPj7PlxaeK18fpr2uDTNOzQ0lqwxXUN3BMUk6ws5xToPfc/tcx9QdvuiN/t4+dyOm2LWA7KyNLaBj5PID3hj0hEKLyKGLszB70/v6TXjCGeJvFlUWSxeHfyDtEbPPtInij2qAnZWI9cRy7BETw+agR276rJNm+r8Ux0wUxxjmRyK8IpLzKxW4FCEgj+IZfDZDBLvs7yroqacMf5Jo6xF1Wum7VkSQ0LK3R1gIhyq2bkadKYGy2t2M7BqBKlhYKUzRDV7khZmWSK3tHdbOzxCi5JwGJyD3ti8dIamRxjL5u4c0Ahdb7Gc9L9ECDmwAXbQ6nuHBJtXBP2E/YZ8pjIl6WgLskGXCeT35BWiGDlnQxcawvadl9OeKJITgF/UR+sg1Q3FQcJ9CxwUIq8lmfF37GTNtSX07+zW9pJFaA1lH0xxALd+reoInqpUPikNhNJX45BJv1kwaOqTCVaNX3m98skTycdvi9NT/E+kKMP+Bc3E9MUN9z5IDkQ8cLDuOavZxiqmUjY8P61DfVMRnLFvFUBVWlt5casrOzgdicamQ4CuLJrX8jetsNKBhcDG6Bn9y4yhvXaPX73HUoVjEuQiG233MR+vfcuJYc/7gX4AUyeOneyzt4aJTIQE34gFre0WENDgydPgl7LUX3yeSHxhGptvX3+1dfLJE/33/l33RI38aRKOZPUMmtsarVrbruPwpDJfSvL2dknHmqrrbIikycc9hj1RPKUfV3y5+NszYEreUtQSTinKtzg8rMvZ9jtox5dxrPqjmvOlQUA20+YgETFrzZHBDMIsV51e6lI6vGH7Wc7bLu5K6RrUhH3/4K/A1VKOVinH/d722KjtTXum8/bJ1/MsCEZdWgkYn875xjr3qNLkjzFGG0kEy++/q499MTLJW0+JE+XIXny77i0oZFtLarC88+EWghB9X59ecpLY9WcKHVrzZNjtHgp72Hv3pAqcNgezycgbww6tDTr/TOJt4q5on0/b77dcc/DHKZAcrT6wFXsjBOOEEHUMfKkAs3ocOm8UJKRvC813mo5fNDJq8fgyUn3J4Q/FUT1voGESQrhy6nf2jXtkCdwnlipJ0UTdGfK7Nqh99vnX6bK1ShCrr/0TJoz8162tpFnggMC++PDz6fbqIfTpBpcM0zUrr/OQIpOoo3WqRqIVIETw/BNe33CR/bBpC9L1i5Qit133Ir3DwMFFO2lFpHWIYsnDHa4yeo7H05eJnm69uKTOQVETlNo4WQS+7g3+PcL4ybY2MdTP1DELPjDbbjOarbigL7Wp1cv8h5/WLiEVidvTPwoSWqyF77Hjr+wQw7YTbzJ8gqrb2wm+RivcePfI+qUfSFZuOjsY61/X8RASSToQBeqffqF17NQxgvJE9Cpjt62k16V1thVkCqYOjN5ayW5uzoSYBwKuvyGkSXxFz98/OEH2E6/2tL5Je4T5ugR3hdmwKG4rvWYs312286233ZT69qlm9U1NVsdB46wrmbQbzCuN/s999r1l0SeAgnhymTbrEzJU10DD0dORldoGIB71NH/hM8TPK/gLSUfIurE/PkLiK5jylIJhSfrODtjv7koaAzA8GCmjZYQE6wtAAo4g8Dl0a5wNJf0A1dfR/LEmN3Cz5KmnxcKOfjhSRgZhUUfIFiePCVkSG5Q9gkJlLC1HedaqhRKVTtylVqAGIHniLadf/GgNUW9yj/P9N144an0ACfZm1usW5dObLeqy4SEEBV4qgEo1DqSHE/AQnKnocFq6urMynW+IQ726NqJ9BF1SlCk+DVEkRRJsCeMqY6dhDshAYKCQMlTmvAFz0oFKWgOHjPjKzrvFHlrG4zTvnj7iaIqUL9HIIxXVpH3hMwOWfOCBQtdi0ltBLTsouf85bRv7dZRpcafI69HZZnqmgTxFRViLZS4XYqe9ixJAhLoIlAHbwMwk8xRtwSBNftCq2WzDddkm2jdNVfjIl64pMYmTZ7Oqq69SznQk5OPOijzFlKbra2ttaamBlbiaAMgOaRHDiuRCnvypbfshVdL+QLbbbWRnXj4bxIyIW6/dIPy1A6RD5I2vzguFTbhvY/tqedeSQ7gbbfa1Pbbe+eU7OYbFO0ttu06d+aBRQ4YW06q0IGgoFpDRo/P4GQkyeLiqGERwn4EbcTpX8+2kWNLdZ6yyRPeB95qmBRD5f/sKxP4e9nX1ltsaL/bbzdWt926d+F9QiA6efB1JYJ4IJ/+fv/dyNfAhoPf2aJFS5mIvfPh55z8+zGO0e1Xn0NoWGTdAg/ItpYmtUz8cEVgP+uy4RRYjReSFKAFm2+0LgnaM76dbQ8/+UrJyDfW19BrzhdPC0GjrY2toctuGlPyHddfe1Xbe5dtbK2BK9ErDsn3ktoGmznrB3tj4sckH7d/IXm6YvCJid8hDi2IrEK1VoJ5ThJ1ciQ2uSwgxOkLEU5tPCRYaBqbLVm8VNN2vYE8KZlJtJPYTmq1VhBw0ywlQVex3ubMXWB33PMQR4TxGWsMXMXOPPlIK2fwUYKjUeGC1lII5KlySpIntohRPS6WBAf4ZUgO8B1kn+TIU3y/pPhxdIsk0wIRnvacp1E3X+iDSzE2JGFA2KdcfA202SJam/1i8w3szBP/mCSkCxYuIuLQpWO1XTFkrM1fqEng//WFltNNl55hXbvKCwwHSmLW6oT/fzz7mr2Y0Txbns86/7QjZT3kB3fyHC1H8d5zL73lZ3PuQHUAEhgvtqcO3kufYTmrr2+yugao4kOuolQXb3muOfszSp6OYjEQgxmxRK66uTR5OmjfXQxCmXGGYZ/NX7jULrt+BFHLeCEWnn/qkbbhRmvpsKEhrbdGi8ZW6vlX3P7/5b4cRuQp9OaU9GFN056ltj5BniB1ExNt0f5nEUokItZhaDYlykJMnnAuIl5wUIDr30VZE/qElPzxTzpZm+5nopw4g2Dt1aQhKnU00mKZJGu2nLHfMMGOwReh0Gz/OecH/D5oFuJz+vTu6YhSIGjY+FQhpi2TpGBA1/BhjyC5+7QtElLQPrDHOnVU3Eg1nCKKOInaH260yQPKwftjiAbXi+QS3CmCIdFmi7jj6ZeGxkIZXKQBPDMUxDjLC85XrSwrY1cGRP1A8jjlyNgWCWwkUxl5Ce8W1dXWUxoCHQJyZqlhFbQAfZng9qWon74znwHWEZZueZV0nuT9oxuNgI0JC6AZ+EFM2mDaTvyLguWLbda5IzaUCHtTvp5tt40uJXP/7I3aq7tdcd6xPh0hkazo4+J6ps6ctUzy9HM+AwHg0vNOsL69erAajykoZO9Lli6x+oY6Ky8WCS0iKSNZ3nkoT7zwpj3fLnn6Ja1e9k9QpISrUoQmCg4YLfjoneI7THjvo0QkE9eO5Gn/QfCDEroX0zjQwsJ0AcjiMW3HAwsLG48wFj8DgzJ5Hq7JlCKg6SYiT9NnzlqGaP9z7hskAU7/0+853YUWCQifMZUC5/O32o09/7f3BsLU3jZn6JXncBEzGNAYt9naqPUi7S98HpDQF8d/ZI88J8L98r4O+vWuduCgnbwVqGoRCdp5f7+T/Imf8wKKAV/GeEGq4MoLT+YzaKR1RI1VYYzWWwHKnoM55KJ58QwTRWMMTqaBDG1XqSgbFbQDASKEzOk3ICKySJLwl65GmlYi/8+eA3uWB2SnVIS33Sp2zmnHqhKmzYt8nxhqiFJK6Tm83OIzkcyi9Ufl/LY2os0gfWIogQHd30ucwDZWwmFLw4TMETcMlFzTrvC5d8hf2ZaloagjAqyCc2U24v6nbPyEj0oezYVnHm0brr8GD1v4d4HAjuLthdfes5fHv5+I7P6c54mfxdo65pBf286/2lJ7y7Xm0Grlc2lr47p8+JlX7fmMVdHyfI6SpzWclyMUVTwYJcRoLb/Qjov0U+8L1WwUaFlR0b12A8Kyj1CyoltPNLfYjHb2LMtzve1/BkKjaJmhGEAcEptCVIwrbxld0rZT8qRYxnVKRKvMJk+dSdXxLEEfCMRf//wnW3Wl/kRRtP6h6YaJ4Qp78MlX6ESwvC8YEoNv+PZ7qdgqCeNQGOfB6AbNjqxiX8DGpKyygsRjkO2lvA3kCWEfsT/aPtpbOpaBcui/sbaRFCxcuJBnBcUtmRRI94yHbtI6whSDCNl4ZYa3EhsyFF7Ya+Ba8izwjkucI0hEMAgB9ErUGXUKwGMs66ChGQATS5cuJT0CyROR6gAmApFhfSqBUtqv+UAO7n0UDnkrZ/GOBLhrp45W3QFdFNcTTJC54DdpWAXxg7qHPDfd27EAKYclJNZjqp785kie2JJ2VfOAtXwCPqBrrDPmG3lJObT5o0SbtXvXTon7hNTYw2amlMKRUIF87SLuIZnHPxjs6UQZhrRQS0kNoBBGe9n/NKbv/CEWwA394u0nSRh3ko5GkTESSJ2nPLNi+L+l3McikQVUI/gZJE+3jnpyedf6j/5cHyRPIIA7p0hBTBwDbCh8xjW33Vvyu+BLAX77by8c+mcef4htuN5aXLgQuqNxoG8mBuPaGiI4mCAEyTKZEMyV2SPPvmbPtQuc2225kZInvovyXbTtQGSNabv0uvRA0bZLdZ7S5Cm4QUD0cJgBkoYCLgi6cJ7GjceG1BSiDj8u/EyPndBl8Aic2wOlcrTthmU8rv7bvcr+PTg3F5xxDFuY4LsRnnazUuy0BYuW2F+vHVGCPv3U+wOt/P2vd7G7HyqVTrjzuvMI6XKJgofDYNqWWIBwk2H7/htmv+Xux9kmXp7XemutZueffqSsgVxYQsTNvL0/6Uu7Y8zTy13hQiUZivD3PpzyxyCS+fcLTuakGVpkCDjYnKgeK8nr0FUm1awXJioKUhHYAlE2aZjgz4HWkRSJFqkjl9r7HmzCQDN4CD5JzaGB8nIqjA8Zfh+JmkjqgTydfdqfFNSinehjyyF/wEPRUSfP2Hg5DY0NtnhxDdFmjPV2gX2EG3fzmpBk8J6CUI3kyYMn1iDbXnn7AtN27RTG0dYvCdzR7iiT+vN5lw4pUQ1He/6KC04gOlkPheCmRibylRVVtmhpHRMoJBUoGJb3tULfXgai+BabrmedO2KfuY4P3sCHDPAd8JkPPjXOnnultAX23z7n/NOOsI3XU/Ik5Wlv17i5K5LGMQ89bePGl6La7d8XicsfDtjDdvrVFjZ8zOP29rupTtNeu/3Kjjh4kNwgirAckg/hzO/m2rBRpUM8/+162/89kqfzTz3M9XBCn0moCQjjy7Tt9pGCucjHqd7Oy69PTDiI8RmIkZeef4J1o0gyJryRb8BMG+axZmMe/qeNywys/Ni147788YA9bMftNrfh9z5ewkeM5Eldt2xbCQVBqy1csoRnF/YqDWZdfykGGIT0OuE/25YiiiSSOgaoMHwQ78M2Gc+sVB+QzQRgS7gn7qIR1yQuJY2ZeJija9GrR/dUbDOxLhFSXGiDoTISKFiYuMYaqCVVQE+UaICrhPYfBgIQ9xKBT65tJ3hzJBVThz5Y4XtPkiMV1gbaCzhPrXlykkHWl/OE30v+h3JS3Qu5U9AGKePJhwQTU3Jo/9Ejj7IyKQ866BzxbCUwH3IKSnjpmFFWTo4a7JQQpyrLILbayZNDDVIpSXLZBT+TtQI91uLPKDZaJPIIo2E6C/izz64vZy75pGOmOg2AyWN3QW27J4sS2WOoTyeX6KGW5zQaRDLBUYi0Gb1CLF5AZ1NmzLab7vq/bVQkT5f/+Sh9bb96EjTdJuKrGd8tE4AvOO0wG/3w81Sy/k+vFfv3teMPO8DWHLhKInAGjg82LBdgWRmF4Orramkyi0koedvB5kVk70eefdWeG1daCTF5gjZM8DwgUNagSYesVEGS1RbNJn7wSaLzhPssztNO/p1TLRBUIHi4gIKrYcroi1p+afBCAnLWmorW+aGXqJR7uwhB4qPPptIP6+e+tt5iI/vT4QdyIqGuro7eS0BVkK2TYIjJlbZWm/HN93b76Cd+lHeQ/UyMKx964J60M7iunc/ZiBsv4CZlBQMIn9Mjnki59xuqKgiPYsGOfuRFTjv91Au8l2P/+GuJb1LsTkgmqj8EIKB3L45/35584W1Xrv3xd0MSA/LpQfvtZm+/+7GNyrRAkTxdccGJCjiWI0SN5BdkRhnNZiqaTCJFHlMgEEgyoFqNZN7hbLTJcANQXenZu5dg0r9PbVV0VsnyAWsWhw+Rp2H3UpwO93SN1Vexs045Jm0Pe8uOXB6fQokWswidIn8j+EDuAnsf70MdtC4SugvdNia77nmpaawMGdid3iFVcPWQ0jbpiOvO5YEAs1D6mklfXg8hl7Mnnx9vj2c8EPHHfzxgd9tr518wHiExRCsAlTcPK6rwt1D1GhZA076eTb4QLCawJ+XR1Ymif6ut0t823WAtWrdAVBBipLDmkc5LtJLQdpVECZ7X2CdesudeToU8l2c/nX/q4bYR2naJb5iKoBg/j7butBnf2GtvfWCgP4Crh5gBQvSAFeC5uIFtuen6TrbNefKUQViAPP12EIcSsIYoA9PYZDO/m/f/JXk679TDWChrUkqHJ+gDVBhfhvO0c8pxlFQh1wPW2MgHnrS3MzY8uH8Q57z4rGO4R1nguDROHMqYzH3t7Q9syvTviGDgjMIa7Nu7Ow2dYfQOdB6vO0Y9Zm9nUHBJFQwqPfD9XJFi9WJO68nXMLUGQesI3y9pk0eho0CvFpwXsEg+sOdRXHbv6npR3ppHosJCF4e/I1fBu/Fj1luC4khh+rwl3yYLoSA9J3xHbxdFQcnCX9wfTtBy/evzaHpb32B9eiN5ElrNFCJG9hUw0klgOoCI6yjeWzk9DUmqRtuuM7hKUBj3jr4Xg0ny5KiNBprAZfIExvmrNTWgxDRzerRzdbUGJoL3FJso7o+qZ00Xe/uOiFZllS2qqZcLAZKnckglKXkiQueIt/ZVJlH2zkwC9XkRQxP3mjqRzikpE2dvPOQsPOh/7bGJeKR3lQpF2LO8BeTJlTSD9OYbBQtfbtZocXhiRU2STuQIsKU24zu7vp369/IEl+zP9OnVzS47+0j+EQ6jqG55iKI1OP1bu7bdoYtpK/B1Pvvya/vo82kGLzvYtSCoIkButcn65EOR/F5WQTkCkpLdST4KEjxgwMedq5UwRe+a6skVFfYYkKf2yRM4T0eKPxVEUFQP4CH17CHhLSEmkQ0adZ6eeeH1ZN3BGHi/vXdKpp008o5JOk3MdKfnllTTKaxInolGsQN5ojlx8syUZWsKKk9SPnhGw0aX+g62fzb4fQih9evd09ZafRWSsNdefVVHQnJWW4PkCUrD0mkBKodvjc3Fkc2Wgr353idUXYY+FITakHT17NnVgP5g/B/SBeC5fTNrnl3T/iC9YTA3KCoqmegCwtdUD3WE2lpZleHgqezQAW5h9umXM+z9T6bYtK+/44EjR/LOBmNTaMKst9aqqVhajKvTFLhVFhttINTX2dwFS+y9SV/ZtJlzbMEiCLphGKKTQeNm0w3XsW232ojGwag0X33zAxv1YCnydMXgEwhV561MCuM5c388H3hwv6V0nbgDOQ5R90xra2x0Y2StPbQUsK9wr9XTV0BgIp4QE0MNW0MeWGeQSYjk6dZhY+QRmAfytLKddfJRCrDBv/GR55SkGcBzTpU4BzYgIgv+XY3l2wo8qCh0F8loIm6LJ6IXMVgEdd9caofkWEFCOR3vCeV8dg8KeQYvcrFyOmTBQlTRkrFoADmTJscyDcVBQ+G9rhhX7mBllWoHFFgU5b0qVsLMFkymLR4IO+4vEo26+nqSdElmdfKtNMEk4oefq+BQC0yc89bcWG/NTTDLBSe0ikrcWDMLFy5hMYkkQyiwvMZwG4jCcOIjkqdQeVerniPbnEKuo0wFpoCw9+XTGZpRuidYCu9+NNmGjNDwxIVnHWMbrLO6EFskT/Aka2wSFyaXs44dqqy7uzgwTmSE/sSn06nIx0VOjOIV3g+xDGsRk7DgXsahJ4Q7i+Y4jy7QG6JsmjhDIkIuTm0DBwJQWAo5b2VSQZ05HHrhH4iV7FOcSWvZDwE8c3RA0OqFVEGH6uoEVdJokev1+LWR/Ottc01kaSoLhRikd7DOIStCb1AOPwBVYv87MZIlv4VFTbTx9Lzws2xpL1rMAgDJkziyLo4aCRkvQZ2JBDl2rmLwqbgWG5tldg3Rzlj7boeWHu5okQnN5TnJz3MtKJ4N4O/WcwobyTcLAj7eVLxSG0XJU0za8pvFd4YAshmHEziUwZZttceYlPflAcl3vd/b0Fvyz8Beh4Yikye07ao7ODAiIewUCQsRUhVP4Z4hHmgOgc0W19QTXcWtoygpCtRy3VmR3jO2KnHARbGZemUR4Qcyu7QOItSQApI/Hj5LU3bJL5OyjWQPbUPKSwSVyBPEPJKn9195qIiKOW50BK5gwGM6AQmUIEZtLkzBoK2EhcxN7T099mYDpnaIDpUz9VfIl8Lhn+cDgls30AwERmwMHJC4qQhKEKiEPhRuJHy1ps2cZcPuLSWl//2C41gZYlQUQZij3u6lhxYcYUSfZgjirQKVDuPohdfX15P8j4cr/oZgSNxJLMAOOJQgiobrDrNH9ufLqRmkLLnAoIX/rq6uZNYfTt1EafIF+/CTyfbCOFWvuN1bbrYhRTLJ3PfvTzViktJwfzpIqNMza9xjfBQCT/TPo1WDa/X4zEMIiY3MM9tYYaGCwCsx03QDWO0tV0qPU9g9nfAc8GqEGGdTIxcXnhnHlnEtgI953pfzufIAJ4Sq0Aq0osWFUvH/IJAXcBhVVHCqkVIEaEtx8iRHuBkaV0LV3KyTwUuxC9dTXd3RWmln0MRksmM1tF7SqS+0qfBS5ejhNLEywfqQdk9rS5M1wKDaJ2zw+Xh/aJ6QMMz1KthXtZs4HIoiar7je5DAX44iZedxAAAgAElEQVS2ZpvVg8BvxvWIjV3GzadNGeiRn00KEkhm/Flh8wL1xDtHKxqVEasrImYhZqmNzPVFuQ250MPqA+J9lVUdbM7c+Xb7XQ+4fk7RVl6xv5163KElGjaayNS1ZSeScMeQkFB0MV9gewyTlaFNE6axEWIS0noKsiU6LtJ80uGDvR8xpKq8jG3N1ja8L9BUtS5IYPcJGzxw3A8k7GXlMPEV1wNJBmROsMbhZYlrNTqgFy3f0iQ7Bd4f6J55QOV5XCAyBS017Ac8URRe+AfrGYkhYkdzSzPbDArLSCQxxapWEnh4zU2NbJ8gVlTh8C6r4OQSqA24N106dea6kZE39LvUTuFB6e13JNtAJhXTRT5FVV3LaV3ckzIiziF4i+9RKMiFAfv8kqvvsAULl1DK4uq/nsZEFcsd96ixodFaEQPdDxCfAX4q7mFCdXbuiA56Jd6Kj9HWwX3G82piiwNrsNqtuGLiE0l5nA881Cgrkk0KZfMBVBHfv6FR5wcSOTMk5Wr1gi+EwkOJBFAa+VlKZFWLKtpuLU1N5Lrhhelq2XH52eMJE6ckC8jFxA9N1qlPZeELI+lBgQfdLvC5cA2YXpZ1SShoqy/FGBCfEfpEjAsYymm2uvo6q6yotE6dO2cI2hKx5VmDvYv7Q40kxQ7lcD4t55YxSOSxRzpXd3QT6aKVh/0I441bhfh8BY9bd1PAlB3QECAhkKdpbW7h5ytOS1cO3wvrOwYh6FEIKZdK8ZP88Oc9a25upTk9zmgUFeTd+oALp/QyyQm+C74/UJ88B+o1dYb1jSIEyRN+B6T8Dih0mCzju1dYPvY647eev5wY1H1AwcrBmly5teRLrZMQP3Dt+N6It7K70jPH/ZCnnwrLIJXjf3BNWNMtbXI+wXdjfCLvU7EjDmjEVTw7rAEgowAqKjpUJg4obNu9+uTdRUFlzntCqyBR7fQN7oiMxq+xEMDUjw/y7LZEfVsLjAeZb2QG7EJeFbIz50P5NAjcqAaqqqppWojPQZIAVAg2IPdkRpLxvlecD4I5ql71anF4kDTtrYxI5DR26H1Rr2xCaoA/w01TYMtFVTMORHeO914u4Uz2mqPoCm+gVBhQcK4nZZmNq8PX7ONPv7JXXk/bf1tssoHtsfN2Cq6ZnrsOf5FnpYHjuiF4yHiYFGxT9YFDFN+bfChvD6gVI4NFGUCK8MfqNOm7qwqLRFlj71j44cvlz5bZtlqFUTakBtGq8qO9uQzxzhNlfH/cUyTD8imT8raeuYuo4pBB0sokUi3VUMjFf4cQHMyo8cQVNxTgdPinekEJadU5N54Hk5sUiU9imOmJY8L38eqUMLa7q4fkgAK559wxdhRVohM8HQMXF8ARswgK2c+gXg5SMno64vuGN11qr8MAi0kgXAeCCUyMWY1pfSj5VzSVObBQljnzfrDR96et2hX69bGjDz3QV2RIE3u49FKLiFRsf28XhJQCnx+Ux7m/HHWIseLErLTkpCoVG2Rpm1bzSICQzGANEx3C58X3ceXh5N3cdT0kL1JDJD/U0LLA72OtNaN4wUEuvSpdr6D82BsCEJyPxgMhFf0jQsSkRwgo3gecqnIkaPCyglF0SxMLLR0YWfNyb2t4EROHfhSbGpMv515MUBtvbYRIX2hKcT17QhPCgFESUwLguuG8PRjmgOp/IBtBypZFU4oFKgy3nzHPXoYnLsGJycSjEJDk9RDJS+08ArUUwVeIhq476y2WHkZMJnicuARNnDG+p7SeY+Rb1yQ0QCge/QGRXLENpWeoBNDRHtfj036P/Rs+cN664p1L6ScBSAFVjEJHQo3Z2OLPLrNX+KxIIPZrcIpH7H9963RkX1vVs9YAgyJzzVA/EjPz2Gc6yRM0UMmX0mDuTy/eib64JZi4RDFMFN9bZ3FaKPn0HFG3SM6EtPIq+SD55Xwvy+JEKKoSucgXtIdVqOgrepLI56ECLQkufl8AkuhH08lf3jPERXwnP0c5RIDWpOcQ/iVKitiULK6L9uE5oew6GBJv3SSj9mWZgEa+dqIgiHMiujpxLxRb9E/Xbj0s9+azY4rMLJ2QimoB2Sp+AIczqqLoN8Yhj0wMhrzBlWJ/FzfDIcW4KGTTCGIas1cWju+TR9UBOYTycqkcQ2mZDu0V8pTLCXlA4oTfAbdmRLuR+ysH/4kVOSoIiETqi4UprDYQKhxWohQDA7yHA0tCjHjh3xR6LAIxwGdX8b+hRItEA4cXIHocHi04DHn9LqJF81clJfhS+Dt6viHbZ6tQbYzQ+flg0hf20qsp6XSrzeRtx6TLq1U801ZqaWG9IJGsktSBy/QTaWh1sh9doMtVHbNV4CqwrndEdA35IEQ0yVPS4gJqyJ8nmibuEpA/JEnsoyMhc/gWBwkqdixoiHECDdPUnxLF4MkBWYNqaxk8AUm41/qhjUyLLEoCpSPKA2SQHD+1ONryun9EDni+QS6jUkmvkyFx31HBoGqgDAVRKwkRhuoWOXIMZHLjhkgj1qJQhHKZZTo0zDWNRmmbo2aoZjp0IIqGRI4HPpBL12PCmsX7UgneX0rMc9SO4QHJ68YzQ6Lr68WlT8IDjoioe1rx3gKZ8iQU1SmuG88Jgpv01kJV2dJCZE73HPsyxFc1Wp8gj2XlNm/efBs55hGhwla0Af372fFHHqyWb6LnpmCK+xFWMen3DZNwbxPQ6gT7vZL7A5VpJO9APXgPCKErzjMAUVIh7xIbbrhKZEFBG/sD+wbPPVoiKoAVnFFZ8tlSKkX2NPEsgGAh4OMesrUFFI7TTNC+Eh9EmmhYP0JUFNQ1mq09U2GYagUy2qGykrEM/81WtKMDQK+A/hSx3vNt1uKIV1WV7Dn4rPL4DtpneAF90tGWOTzdbB1rPdAw/ARWbohmgj/DNmsb1hiQShCP5QOWi2IzZ7Rtuviq2/nu+C6DTz/SVujTkwg+2oegLahF5XwQ3GvuI1+zSQvKFzBLew0ixCEnVERK/EBp8F3ISYokHQWWH+q8VxIY0SQrp8B8cIDaZugstFkLnk0RSIdEGdWg9ZvmzyZZQL4OcM0y20UcaeVgCknXWP94ZkxEdfYH4sH6l/FSfycJB+3/gsO+iHmR5KEYg9QAYqqme7X3o00TBWGi8eftZk4FN7daU7OkUxA3qqp0BiXyBs6XYixH4uzJk0AEDcHg7MJVoruCuIP4SlcDRUGhcYhz/J7OL/SDn9qMTOLakgKE3833IJFx6kHpmfj29D3m6Dxn7nH+KPbiOrGem5p90hn2LdgDvk5CgkXIoLoHajUIIcc1SuNT9BHwLjlMUga/XJ1lRMod4NDe8X3piTCfpetuEaGyMmtDSzleFKxGDFQBGfIGIWStOKEkmwW7gye4naCOtDZjLQr8Yfu9olJ7mGoQ0t7TBLC3FzN7GXEF5yfjSEUHy0167eFiOqkllEPTXQpCWPwQu+Jh418KeiN0W3bStewZkDxpI0p0U22u2Ly4YTikAS02N7USMkVPXq0HoRConsmpQcDyVh9u0NQZ3y5jz3LDX08mZwHv0QmwOx2zcciXW0e0u7BxWcnK6JgaOyQ6I0hhSk+TF+jr45rRJoHIIW5ia4vaiDpwRZBl0uctNSFz3j7maKnIetjc6O/KLkGjrWrrmb3zIQjj4z0bNtt2S5cqcEg0AgCuCUrBgO7pbZdwEqIaU9KHCyA3jMmpEhVWdV5Ro/0DOBj3gSRmtx8I2QMGFMCcOJhbWpjsYUFKj0jBkpN/S5bw4IZgWtcu4nNFEh1VH75/GLDqfgWc7gsSZMaaOrYVOuF9wA1hiaCKmAHHeThai4HExKbxWg7tPUzLgPCJ79Wtq0Pj2CzyZIzeNAse8i+cd0CNrCha0I+XLhdH/y0nL0G3e1Hhpu9AH0QkrJwKcgHZQL08COB7oW0LDkyIvxJ25n5wrRlvWUo5OhITIUlxeCEQaGIsJ3NPJAfwV0QihuTJpyyjJS0kVM+DSUN5uc2dN9+GjnyA7Se836orr2hnnnKkf6bQx3CKR5Ki9aMAiHuHNc5Ds5inOCbuN+IA+DzgOiJRRPsEXAgkuMFR8nTBD7SoUhXo0FICJxDPFnw4tdkj5ygz4p4Iuq6hgsSJOi7e1hD3RGsAvCC226h8DX0w7E0RpoMPIvSjwj331NaLpChELDFJCP4U+BMglGMtsIhzJIUIOZPtMsmD4P6D5O7JCJJp/A7NWPHsId7XrVvSzo37khzA3s+OZrDOcsVLJKPgPDU1NifeoWwvsviRTAnbSG0FO/3CaxO5D7Tu9t97B1tnjVVthb49uXZwQHhaYlUVldazp09weVKVcE0CuWTAgNGpBjbwjLD929qKnHxEIQAlf6IQfoBBV1BcT49JOHgoAyJUFM8v7HdQnIJXimfSu3cvHtBEU4l0p0hFeji6VQipRm6qXSiy7Qv/UBQvXRhjpaXHHocjsNSfRpxHUsKkwCU58DOePIFPCmkR7CHwCtH+IaLilj4CSlKUSPpFjlZ6Kx5vhWKPPEdwcLrjuWsv6JqE1KX3OpETYjyK62XyV8hbDRW9YTnUXW02rvUEkrOct7D4zsGFQlsJVAjIhBC9zVltfbOGKcBNxd70myq0SrE2ihTxpcT3woQzh6g84avBdFtrq3UEjw+edLxQTINrwjYSlmjb8547aR3XzrMFViiLl3JddaquSqxQ0meGGOjJLcKP11HMH5x+gT3QCJ2n2gatNwqrI1Z3coFtfB+ADUoa1bHJZdqtXmR6ooV7XLNUGlZUhoegtVNEgmebTsf6hCGfROpVGQ23PKQKJr36j2L4FiX8moyyMaaTFi5YzEBKqB2boBcsUTrrIZMj6lpDblKqnr96mTzQmHz8P8LeNNjXNS3re/9r3vNee+/TFlN3k5Qpy0gL2ExxJDhrNJXKlwhIrJIhGpB8tcoy5oPRxFQpdClKxSSgxJQi0g2Cggq20g2NCm0zdJUkGjg9nbP3XmuveU5+1/C87zrdqSxtzjl7r/Vf7/A893Pd133d1w2T5HozWQQmVXIYrzmWoi9swqbr5WFHeKEf/Tf/bvof/vJtk8y/+N99swz8NMaElv7WVLT5yXAAFrOFuwIxZaFLMleX1zjEsH4HdNG6KN0TbsT7h2JcBMwwcAx4MhPrcQ8y9RpZ043M6Tgk5DDOYkrZrEHhg/+C8Sw/FrZuNX35u981/cHf8x8v6EsHIwLy0TEdCrRiu3yoMtzQc5pBILOw545LdgR+f5833sXFlbrbWCRsJjMyGQRMLqOd5d9p3dCcQWsdMJpmtZoO9venly9fTHe2N6dHjx/nmgJ28u4JFAR2f806gdKgrAPAJf+jPbhzEQX2ErisNxAECAvq49gHoeljHjcO7M9fvBAAw4HdtG3Fol5DZoTmQZ3+PfUVcRbH2gGoFmCRENxlnmHYsF67mMOcRrfF2y1B0P5KYD8R8H/8mE6XCL/6bKXn8TV54CwZWuwJVKe3MB4gh7M0962DBsaUsTthvzjE2UcCYAN09URzaQyHcWbbyarg6spWBX/s69Iy3zJng43XwyjH5IDpNQpgnJyKAUE8atGnndzVzCBh7GyGO/JDIaPKeM0C0rbMM8XygATHcTr+ZCOQx4tL6zg0/DhI/G7V/YnQG71KBmL7DHAJtIHXDAhJoNe6gnIyaJ4YXXuHJycaVwJjZDF9woh+1WLWGa7u6V6UfQrMYlqXSVIYnswvQaiLFkcjeMQcNcPyM9Kvz57TG8whzXMjvr46PPYa6ngWviUgXtczrabv+bs/rIHnyy+mJvyF//ZbpsOYZPbwJ4nkmrzXK8Lv2jQb1wuzSaHjO+8FJvnl3pH0TiQp2gQBJBnf6gMtm6ManJbSnBCQrDIS41C6lKfPnjo+pTTqWOU9n3/xWo8lgEGIy4Akx51HufuY2JjBsHmuBit15O95X/+mcGWZ4UqTycbWhj35ZKC7FEO3C9XPxrEn5fSAvbJHL56/0PmGB5p1RAsR/lJAbcQSlvXWq1NChN6Ns0N7PuW38V2SymSunujWsIiwnlqTF5FvbEyHx6fTqca8PE6MmN+Pn/P8f1titJzDflt8A+fmyZmTnQcPH053JcwvyLVuyvM+kwZEUyqjygL0yETwK4TNpQmHBGXZpDDAYcp67oD3+VHmDeaIsxn7FrHduv01j9UROMz5JeuVrKPILQR5JJjNPoxO7FDjpo7kU0lMoyoWumze/HnPYtK6bxaSBckEYGD/9Y//7Rt3ChgUeCTErC7gBX3qjTcnfik3wmIjm3nt2ZNRLkg1W8HA1J4fgShQBTFrkQiivBSCLwcojJBfhg8ED8F0CyaCUJcUbqZf+Oj/Nf2599z2efoLf+qbxKw8YGyEXJ3T2ZKhjJQFN7Z3rLULUHIp5XzoBAgeME+ILJn1RNszme2rVxYmemL2Y2XKlYT1ILcGwJkRX4jjfD13B7XnkpM3zk/9yw8LPDkDXk1f8e53TX8A8JQyYIMYwJIDC8CDR5VYvICi6pZ0eG1vabCjgZ0ZlMFIra9P5xdMD0fQuKHMSEK91KYd1FV88+GXoFgGhGClIcMbG9Pp0dH0xqfeEDkP84QXViKut2KewxI8SXCdTMazkyaBAjtV3/XQ2xywPah7CHt+VnPnCkbJHB3UYT329/anR49gDLiWmZ2yTqq6oYVCZjmGJHMcaVcWeEpHDV2aCFEl0NX3Lw7ctAabSTTYbFcM91HvENYPA2vVJjyAiAOfReMA+HQUap26Q0dz6GSAh8jyUOXgZ8+e6h0wnNqnboWUzqbxYeEgBohoMnrKm/g8iXmSzxMO42+fvvWPfZ1p0jyqZft8WadQdHpXeieMUjo6UkDm4CNZqtO0E4PoI9KZ5ozSh5DAis4ev0eeMV17/JO1SHu3M+EwXsqc9XDt8zW0gw6Aw8dsbaVRDaxJArJLoDDlKa/KANfPp+CpwBDmwVmtvXqIQwiZn+w+dBnR2Mz3VaDV7B+NFsA1JSwxkgn6HFYwPhwMJJVoNscwUb3wAJS4MYyEa8ncXN+ITSKxZF+z91VRaQOEAK6TIhiYv/hX/9b0kV+cZ8cBnv6nP/Ot+gw7ejsiUwbioGkpp1qgaqjsrJ0DNmCn4EfJ18uDaXvHCYHj6wwoTB1aKjBA83jj8wlCMvhq/0CsLGwqX1fpjGwSoIMv+7uxWh5iKRkDkuG1nr/YV+xmEC/lEy/WlI4GcJoZmxmmJJ5kniTzEdl7gEJi/OB5FuXLAm1AUY0YBxmUki1de7wvZsCxj/RbyvLUHiBlyFAj3oPpwHSV5krMHIzh2157Fu1SQY47MVWeix1ANaesYXdeX4TtXJ+OTs/UCPPktWfThkqXTnKVINb3aACchvH4VsEwc+ZtbmpfHJ5Qbbgri4HG+1lr1Y6/+cwWlJKuYe5wtVM5RAkzPxHDh8Gpk3iKD0q0FqBM1iWU3hHz0x2J2WYsUTqIeYjyZSmSUmxK9uKnluDVQUi3AXDiDIG9pEGonMt8jCwGHue5hSHKY/CePgfLfeT935t3vmi1XAhhmaHGDB9a6FVv3tjQAfpkd3e4Tc+tvQl2CZjccMXa7H0ehCdIXwqAYVKl0prAgTtQ6L6BMqcVlUDGZ/zcL/7S9D++hXn683/yG5Vdo5iHfdLziTkbgZPP2NjZmW4QIifbB2FbnGsmgqyIF8zv4UAneAGAOJhU89TE7EeuZ2dj1DUc1qfeMGyCvRd708nJsYK666LROOTFMRj4vT/0j6MtwCTzCzyehYBcZ1YF0WMF4w5TNDNkE0Kxd1fMNmN4MZ5UFq6qs6mDYk2PaQNwPwBUWnJ13UvLgzFzzQePBZnpnqzvx/qamJ43mViOnf/GugIFvkyOyGV6yN7mwxLtBWUxUeMwDZsbuic67mR5ADuXobvVYuXxKpiVRXMg8pqQcHljU35ar/b3xWDhCO8zKGW+ZAeukCSYLQjw0s08Q8ATINSH/UqgFxA+dE5Oez0QtrOqJHanzHkmJq+MK3oTnhEblsDO/QpkJwPjVxgUmu6Xf5AAKuUNr0PbNNzouQEWnj17Ei1D50BZH+B17tIteVHXuoVU19P//frHpm//a9+d0tvN9Pnv+LzpT3zj1wy91MyeGSwYNBjERIo62EjYmY4D4VnDFrccZZDh0ijvpkmEyViDDSVTOVQwEeXvWItisHLQUl6zaNxsFQyc7QJqBmjfnV7jy1evpouzU1mSWBeUxgjR9fM+kOUJ7ETNDqP7uaEJRTM2j6bjs7PpCSUXtBjo4zIVwBHV+4j7EpOe/VX9SDV/55fXmmYP2/SUsRiJFayTJZPThx3rPmfYi8Rl74D28EsBHljQGfrn/YzmCCenH/qZn58+8KGPTP/2Vz4me4M//2e+1XO7jo5j++CuL9r62yUXLm9k2HWbbwlOS8j0mFrnGdUEw/jk2RM//8bqTppPyc/35hLMYLgS94jfXBdVAPYGSQBSASdXM+tkpi+jS1LSHN3TW9vSz8AWE+s8fL3v3sn57PPTxKsncyGU/1wylBfs1VUYvvlgdR48z1kjcdXeHQBqZrBgiylL8YwfYW65FHknoe6BrQ9ZJC/tLhODcXUjNpUE/tmTXSdLCzR6Q1IVHazPHoNWVXbUQHQ5JmIcHFOSvJyevfbMCVUpc3XWWpur5LLvr48m3kqKtZTGKdvF54luzZl5ul2lMA5LI0HvGdAWWyBmtDKHU+CJju/6QPV6WuMUqxlWi3NJmqJNATnOjJcvGJZuoF/mCdCqNbeoXLXJykOXW6pxybHHFRUiDTp/+CBd6GZUfb475o+vPLNxRvUe0RVfrabVR/7Z93k3CrX5F6runWADeHr+/IWnMMsCYEMZ6EM8KaRLyOTill0ykFBt2Gg0Fr4tMFEYLqKbAKwQKCroK+vBpRCAEKq1zfnnP/rp4Om//5PfoIXD4E/Ak8oseQIsZAKnW2VdzyYoIAo01ecXhVia+q4Ff1sGdip/uYTEn5EtSbAtQDlTgw7MftBsMoYnc6g+fkQ9Plb0yoz9PR/80M9M7/2hfzS0AMza+32/87daICsdhWv4WNHzjKA5NWQ2mMSDXX1okp0LoMVskXKFOunUbongEM+Pw+n8DKsCD8DUYRIW0JYMpl7tsFvd0Tzyo2UrFhoHTb9YtPiaQHW65u2g1wSLZ8RaoX2b4CcwsbGhjOjgyJYHmJwxB258ETSTufC4zk9OlFGxFtUimmfN77D/DOXae6KUlWUncx1RJ2u4wbCHoWrjGUjJZ/BZrZdrmv0DwFMQhcDv5rQmIejcxn15ejKdn50qWLr8ZICP/oGf5X5Vtq3GpaWZZfkpB7MApDJIWA3vQYGV1ZqGwzaIlioXS1a/kYW2wrofv8PXP/6J6T3f+V3WvlzfaKDzN3/9H9J6H0aWJfD1nGqi50PDfktmDgCqMGEEF0qksE8ta9pmIB2mEXGKcQqgYm91ffBnlO0Mnu5LDO/fYIGv2S8zBnXQZ8/y5fJ9WSq7H1NSxzNIh+ZgLSJMVwbrZMOMet5FtCLqqLu8nI5hnk7PdBAjGF+yMNVfWvu35pJqrocYyN6BkUcETBv1wcnZtL19Z9p9ujv0SawTedUsZxPSGzxE2312LiMjBgewaGDpXWsCHcujo4k+ygzEslvWWTpnxRI88exoXsBtWsZ+t05kI3AOpB5A46BNDCUhoNxGbHy8+8jAOhm+y60BmFnf1XYOrY+U3NdqgEHvSOL1+NF9z1aTMJ9SdsqjixgywKUENtaucei6XP9Sa2QXF3/pG5eu9j39zNao6hvt5giiko5YM+mxKjBG1p7pp8saLcCb9lzBUzm9G4uPKUuhbyXBFsOpA2LoK2IxMGOY0QEW1rKYijI0sZKz5tM+Rx25tVFwpUMTGK5IMsxiK7FerctcWeW/J0+nHYxNPyN4Snlz0ZbvTevTExCH1o09JJ+nOIP3e1qOrV6PdWUGuJ/rWMn3vXhOgnomsoXk1OAJEG6JSQGd1qDici0DNjToHr0nrL5Y6/hwcdlIbCAFHM/f0vmn9WKfMx/O6Q6MzQNMOgBKvmyZQ+p7y2nUd+ibMHNXbDVo9Zvp8jommXgjDHOu1pnDPiGG9aT3tGyur6a7d+5at6JstbqZiHPly+NuFICI66AGHbwQDmNKUwhrAWEFV8qkM6YCvxofQKlYDE2O81UOKzY2DELBkwFOMmmC1BDsOSjrpQdhK0Drf3QWnKtEyCdzbda4GERwfZTt2m1hHJPOlAT/CtwIXFw/AYKAYy3N3PoP8/Q+MU9+GQzc/b2//Te7FBBRKM8TtggAJfpeGWh0P2m1N4vGhjHi5+e5Hw4rHxrWeQFeKJPBTtX13N1pnoPkGrK7cQyBg8Bh5So8v4IJeeVmAbpKGA4sgOFSodeSO866WHsQEo54HmooUWnrTJoFsiUMDnm2CkptQ81C5Upg8DpIE+C0zTrBSJHNzWba35/u391Rxt2N6sw3C75jTUbb8YIhS7YCuGRt1yyOdwabpWeUbEr6g07W5rPpTMT3Sn487vhQU8XVtUoKZioNVC2gnAWNzqzNRirQVA+ldmNa7A0kWNc8r6ePKXEkW9ZQUAfQdZmm1maioMMiSd7bxz9B2e5vuHsrgvE//kf/i3SYIKmdgYpfTQeVpqylPehgQraPJpCkB8bRZY75IFYZOftlrIGUPsRqZH0A6p4zvmaapgd373rgtW64beZD9RKWeLZlGKWmPA3AJYwhWh4xdwmKTVKG4LOMWgwA23HWZgdYNdhZa7m2Zq2NT1G/p2qx1IFjVlb6Prp2zmk6uZrOL29kcnjv3v3pwWPK0TCFgKvzNNgUt6QLUIZ+iesx/uO94urMgUxCyTUZT9rRW6CyzvABlHOG7OfIZzAt4QT/sjDIYo2e7AY8BVyolOjWfK+v23rAluFh3zm0du6YCXO5ce5C9QXmwBnefm5aMAsa8KRqA8zT2rT74J71NWl8EFNQk8MkEtXTSEHEZwUgs57fePOlQCVVD0o1dPQAACAASURBVCVfAxzNVI3LXI5No5mh5WqdSRc6z0h8tJ4FIrzeDZ5Sv42Q3y7z3m9+B+4Y5QySdur/HRuF0LuaUovE5wYYSwCQu4QJv+Wt5iXCYQ5Q3H3yKNrMXAvMauYWclkG3hLvan2NBgmFk9X08uBIhMXTJ0+coPQAbTlSEXQ2OS1xMZJMTI8zHoxrZq8qgR+PNyhiTCfIHL66sldYr7hHTHxpzdOD+/6cTiAQ41qd7bwG202sQfcwZ2t46AGe9kfpkauHDFC3f30Wi3wiO7Jxbt5r4pMZdp71iZJ4mHRpnnhfbwFYS6sPlbXLKSwqwpc369Pq5z7w/TdHh8ei0mEzlnoTXhhBhoPYcdDBTvoHGUzl2FUQtdCPAEA5joXftkRvMZuOkfHRCrm7+9Dt2FG7u5yB4RftgFuDsZmBT7qWbty1h5uqOgJ2CDYe8NjnVQbKwC0eM+m6su4pbeRix65tOri2Nh0fnYQi9QsFMavkpZKZ6dJ2Ec7PyYiNThDKBmRFvFibEOb8WK2keXrvD6F5snD5S7/I4AlRnMGZD1c0FNU+4H7s0lWcIlPiUWZVD5xscm0mWUNQZlqXbopnxGEngR0dTMNzy2J3NmMdpXuoDDAi8ENQJ9N3xxXltju4fCdYKrgnsIzrHNmXy0gSgMqx+GKCxuVnJKzdStkxjBr0NIcSPYCAE3WAwEJiF4FoX11+CMYBYXsS/IkKTreiMxC3wXKt7n5Jy3ICo7qA9LxupoNXHDQM5HR7OsDwydNdd3sOPw9qt9EvcWUXZ9MVg4vHUE0DWMDBG2GeeNZiEtN9AkgVkM44BbNoPlyUMETrJEZpnXFBB1o3jxF9Ks5lcHTAUQGrgqkAdAaZZkzLxz72CZXtOGzYk2KevuGrb2XVPkZNwRdA+b1HVM8ziuYGEbOc1x8+MpivboHvDctj3dhcaFKMCRVOzOB5axAzw7fv0CXnkrzasrtJEiOGHiugyJGjpRWY62N1S+0+ehRrEZI6oxEncxaP26qhVHwGmyYj5gNdoj+19iFCeAn5U44d96l7ccnAh9d6SosGR3QDHZ6cSw/4QPvVc7RaZnDwLbOfpo0cRnVN5mdU1qYLKGV26/eWonWz5YpnnSEmmYLjMu8O8MR99Vq3dgBPKbkF5+hpyvyvViOZZl99VRI5O3rvS/NEfB1pqZ7BW0XnvkcGW2vP6SX4z/gc5n4Crh/fR0YRZj9CcDGDcZyu7sUlW7BRtXA2EmUKAPHAnagVjPdkrz7I+01AaMEiVMvG56ChYe9Q/dAcyrFMYjbcJDlNJnwvT1qdqmU1GeK992p0WYrV7bPJO5eqNOyIx6XkJAy4KB5Fq8b3ImWx91ttNfDFc1nc52/AE++PocqxixGw01iVQ1nqvPZ019WP1OVlBpzDsb+zoMDXHRaR/PCK7vpXMptEOkKMbafeKGst7C1GN3gygtEQsZo02omzgwHMdI+P8U3ZI1SCVEoMIcHzlbSEhF5lR3fEc24M5hfwpEkXaaZKN3vXpxLUVgusb3Bci+YLdg5BPMk7SfzwzIvMYLCHiTneuVkhitsGjDdrW9Pqoz/5gzdcYH2QRpzKDeGkCo03Zx20Ct7zQw3VXiGzPHH04j17J9DBjJA0r1cCGQAsjUXAvRSWauEyqtLSmFNTLs2MTw92T5AmU6PrB4HlA/l+uHSXKmS3e8BTOzsssjtPO6OdeRHC3713XwNwaRfWoYa49cF9ASgH52YetXH39Vg0zvBCtFwXpoLj4OqM0U/hQ4Cnf/DjmV5/PcCT/C+a5a7WppOzcx0Q23cQeyaT7a5Tt+DsJzWer8T5t4MSjBolDrQBBD8zVc6gxlcOMJd8LBwvAO2zBjgDoAEejx89UrBxDd7ZlGnm26S/Wb4wWFl8CFDRq9A+zX1JF9TMUt2CnhreMoJFjjaARIitrkLA09m5xivgGVPheelbOeDWIwtzw4z9aEOCRc7259nb35vOTk4FnvghWKy3ve01CzYBqXi/xDeopSq9TKjlvFRpfeKSDYXPmhHzWI2chMc5eNeZmbid7CtMHcnG6YnuvSudEgfrDa2KmQ4HtoL1aovGeIcaTYYJfR3w9Fe/S+wM7/Tz3/E503/zx//I3DYtHUcnvbMP5snoYojLuknMvj4dIkLFWuQu41nuZVB9u1wMjqsVUpbdEkjLIGvr0wVZ6PM9ra+72zjF2/2YNaC1V9AWFrvl8ZbiW9IneWGfnZ1firqHpeFHht5kHOoxdu2pqMUcp++AMkp2R0eAJ0rIfuf8PplrZhP4ftryboZOA9Pl6u6SCbYiRyfn032YuQcGGW3Dn0sbYUHkpH4bpPp50a17qsQSnzvGs6BpHI7HdauXj9y6yhl+VAa7Aq4BT+qOhC3BoX1rUyxEWbkc3X4WiiM2aJ2jrMdj8f2sH6QIZcKcv5kpGqwT5UuxPHXOxiZgKeS2tQjsNd2lDzRkFj2pyzwGqPw7AMrviAfUSQCqvCkpXpsuzq+mvQOX/yiTDe+6PodhDlwiqXYnYZ1zHp2dnGkwMM+MqoLKf0becwnTaH2I6dstrnMh7D7XD/PEM5HAvz6Dg3lqlcJlpWrlkgmEqXepGSaE5wihgK7MQMENJSb7FkCQcBACAPBk+QDeWWsqsZ+enqgJQl57YZkV8ytHCJPSeLIETtw11wNYwfeMcwMAtSxb6fsX4E97L3+md9fS7opSPVKWi+nRfTqZc45m5p7YMyyDwvq4y9rVLQHjVFA4714830ssTrcdnehhnRtvfI01ozXwUsktCZ7B/aROetg1ddtJehSmcFScMkw49ziHkAVI57PWtg2eSt/yCweCTpbG4fLmiz1raqL70UMt5VUaku4IiV7rbdM2z7kjTb5Kr45Uzuuk5UGtdgcPs8uW+5pZZXNRdkKsl/k7HHoDHCyHqOau7Rjr/zDWs8akGS+ZNeCJLiCCKHojSjrKBMaMoAoZ55lbBSvNoMkcAZqPHt4ds5FaKuDFinn64R/LBr2ZvuQLYZ5+kzaIAla6AyiVwBjho0ULLIEDYMumlfFjso1ZhzW/1JqDtYOLTYCxISVW9DWBn4OatiakJoIOOmIX8+65bu4J4SjXQNACPBXAyYunIDmLtxSvN6fbjLk/xpdQctmS7xTln5T74pliw7e0wCawDqAnOtaWBCcnJwKFWDDQ3eSg5KxwBBNR+snaOvoh/lFKvK/JqvGvAjwY3MCk0ioshisC4bKH1TZpBlLXeIKr2uHXN8eMPcSR6NUGM5n+d2VUGuK5nNZ+LWfsUvAEHsSjBGbAk/db9XbzfCWelX2cXFIQo5gS4ic+8YbBk7LTy+mdgKc/9l8GD8x6P4AqhnG6V2mWGD+w5QkAMfJkn8I8YlKnhOmORxhJEyik5cBeRrMl5f55hd50iLEW+bkHd+4YPAGKI45tYmXQsRiRkaSrSRp7FwaLgwaR7l3K7Qt7juGrE7ZzDnwpewX08nzlV3V0rO5PT1f3QeT9ECZlgKfMJIyNhcoF6Sw8vbgU86R5n/d2wn7GPHIxIsJGt0nC0uDhUrN/F3PpSJook+3u7voAIWClkUP32VKU2vRnZldnV2xX2B8qpasLkz2y60O0X5614WQlOrgmBx4/5TgJCEOKgK6Q5NR/XtYpxjzSjV7mscdZfJThfYn4+ikhuLkKeLIJqGPPci6Zhb3ay+h5MrYLMMk6AewiZyCeI0Og8aQ6wWKfcY8BvI3x1r85TmAJgd4Rv6jdXboj7WlofF0t6FypUpmOxxfw4bVvYTUt9Dy7xw8ezDMf25gw2Keypj57lAgsdEJc4/4BVYur6cnjR7rGIVRfznn0ptI6bTesjCHZ/5tb6kbWYODD4+nJ41Ri0n3me8/XqLzNpcocjyFvVjp/KCU+evRguotxcGLkKPEPYLlIXPq5+TVcmzzZzs6nh/fu6byfJRCJQ/JcjDlydI9uMMtoJflMwhS+HN12aNVgnjqCp7HI+yhJiqoZrrHdEAdj3u3S9oHkCKxrCBzLKxbNUsu5e2V256c3QLXA08//xPfPVE1n7hRJpj31+Uvauue5NvbqyRDMUpPRbpjatP0AHwOrYuEl5pMXEo4KrDx8IA8Rua92wYmpcTbv1lx/6UBr2YLPkXeITQ6leYoOx0jd7JceaoK7H2QF3xZq2qNqZR3O1bVoPA4+fh76nIC2uTUP3pW5ZLOu1M7dTeOOLBYuzNWjh5lJJj+zOWj95L8oeDJC/hLKdl/1m2Z2QeU5XL99YCEcpSRJkGkrNYybMs2ycynpNUOd9R7U9q+mvVevJD5lAKJibdgpIfSOUSgTZf4/1xwjxxs8jKx7Iciwudc3bJxK1rrUyfUQ8AoekVpZJcJrOpI0Uwqvn/hOyakZfYi6zZgB5dlWYuIAJfHmqjaKd0aJmdZebByGwDLrlGejjFTdFpM2TrUqWmMRjNMpQ+cO77lZlQ6tx4/cidkDK4ct62pkMojzR60dbeL2tLa1Y/B0eeUuSZWBIjas4WfEre0aG9oI2ES1bmPMejEdwPLGS01ZedrxC3SVHeL6z4BjaSlMc8POEZxe/8Snpm//K/+LfZ4uL6d3ft5nT9/yTV8bUOJD9vr6Yro6BzyR+fl0wJ9o++69aZJbP4Nwz6f9vT150KhUf/+eQLhpf3fRqYQkTzALt1uCbOm02TbNAhjt8v0EUsp2cv5X6aUCU2fcziRbSkjSk8YU9q2y4ssraSZhv5WlJ+Fy6TjXtwh41maZlWw8kZcNLcv378koEd3Z2AoFPS3z6bBLghPjThaOjHhvVkoIVQa4uy1Wm18jKUW8Z5wg1kbD69CeVB5GC4sFwwsTBoh/vLsrwaw+SCVAywhcYsXNNuxOWrwFwfCnoxQdw04OTEobT2ozUGCUbi2JtiM2lh9eY2z8dgArJIQkAph/GilnBl50QsrqA8AMYPL3Qw/lGYLqIL2+nB7e25nWmYOHoJd1yyEpZilAUNm/AYzA/dWVmDgYWzy5Dg+OFHM41N1tlzEjRU8tP8VosZMk1NauZOpmYkYe5xmfQ4KyuR0gquaH6G4zy9Jrqbcee46cLcRX2GYqHlg5tPxVIFbgFt5Ye9XxmfXqhib5V91g/Eqp/lrJuteg37c9iBpMfV65hDxLFFT5kGB8zYOBD4+mZ7uYGfv7qxlM4W+WgLR+N0J1xe54qR3LpoRGgW15DaaUWCZ8dFZqpY+d5rK54wLXSExEPsDekNHq6EhUsMjzJu6js0xlRKxkuifXVvp5/LTaociZQcVBDvO3JC2tdBg/yEzUJZVFwgdQPdQ59ADNE0zxsCUx8Lpl5zMkBTNBMQAwZTu67ax6N3U5gMoYmjpNL195ynIXE8BHQ/XacVFBY7JyOTenVtvRKKwBUcEv9k1RPn6Yz7DotvQ9D6nW8kbp3iAV6+lzoIL3D+Veeg/xOkNUATfxCLJB51z3LjUpnYeoV9Pf3C8lSQ49mZ2lFLlwCGo13IaFsXtXJyE1Z2VdfuC8FHXbPajrsbOCIokP/rR9ngosvuyLft30e3/Hb/bCW2wQkDYHDYJxD3d0Bskzakfl6G5It0qBZufecX0aXHl8ogMGWllsb0Tlt8DTSDsc/CoI7maXYG//YP6cuJnPgvFhW5usKhuf8oaCBYtyXVk1n0WZknIo1yy/nPiVcG3Q2/Itin8VgZnNI0NQOe+uKXNsRsw6dEeqGTCxjDGoZF6VHaN7YNoMT2UYsj1N/Gachf+eMumj+5gBuowyx5SFAWeCFuVB+dtg3bG1Pd2sMfn7YMJ5+cGDuwJ2Lj8UDPBsrd+oZ4zWJNdKGTBriTEd6Fa4I1g1tC38z+zesiPN44M8Y9LDblXKmVbT6x//pMGTytEX0zs+97Omb/76r3aCktIE61/av/OLYWHBIbUukamD4RUWFW+8IbEv1/7o8QPpsKqRc1kjOqMc5rTny69KXYFet3yhLaI9XOAJgbY0TzU/bZksQa517pSJtGEiseGesYRo/CC5EFsSINeDYmhdRBEsWqDD3PAs5GVzdCTWemdrPYnFPKR07voycFLJKkZ7zsTdCcr3vYChYWg2g6rjb2YmuSUXxwEdhi1bZC3VGZ2SC8CHaQmPn2CQmpFKi3l/Wqpa42ESUpZo+U7ddqdno8kESQPlTZ4He1HPPGuAeM7mVOk94EnrVRWGxNhXxwJP2I3kZgKgYuSlLmY3G/nIz15ZCLnZv+w1gNaj+3e8PVO2ayedF5xF0KMKEhNiM6Hu1qWMyGOVvcRW34mBtjHODABqAcJHE08yL0sNHwiZ+RmDp3T9dp2kq3KUostca+/Og54hEyAC0DLh9K7uayWOZbHiiJ3/dkOUiQXWae9rBk9XYlTKGcx6tzm+KqkZBpV+4mYLvS5eYVVwdDw9pWklZ3Ods1Otc2fc0MylU00JnmMn8REiANf8VmPaaNXy4SizD+bUv3/ufnSsbfkPrMAZNA6/ltMUR10Cl8mmnnHiXRhMVT5e7o3SPvBMzvA7dONzLwHsKilk7qvG0jReunHJDPUkYEh3I0QJBJDAU+Qq83SNmkjrwZbEGmBMydi0Ma1+4Sf+3o1mqwVAsQhhFgRaopMhA6nGQiWOO9s6ILrAFChCUy4qg+4O0gHguiJlEtcvr6dnT3ft0xN07yPXWaONFefWab6nWir+HNS/f3CghWOfp7h6C/HG+yFt3V5XWdB0150cixJmQ2KHQNCS5mtzQ4HdOp5uAOg8bwhAoMahxHyspoZCv4ADMU9nChCiArEByCLlmgBPP/APfnwGT1/8BbIqcGmrv/NGHWBvPn8x7Wxv6vlwMA7r/1DnczmrP5sDT5mgaUp1E52ixbgrsKL4lBbRIOXhVB0El+vwYeYSLJ1ELidAcfPeaxIJyJi5QX/C0Hgs5sJRauTdcVidSBtiBkOeLi2jUoZCIH59I9BIwwDrmfdE8OUQlvO8Dr1TbW78R3g+zvItEC+bo8A5DDAX71I0LOtjpYnoHFYK/CvPksPyohoe3VCdynNv9lmKnkuYF/HuZtiHA5ckoZSz3u0AnFJkDoxm7w5iBk8SoVOmuHJSwCGAZxAHaMHWMlEcQLEsX7tYpmlC8/Rtf/mvS1hf8PQnvulrtdYHqJAeIIaR2X/W0lh8DrN1cXoiPy0OZK758e7j6enTp9OqDsjsC91bx1fQguxB3jBzZMOb0p2tVB7kwGIfoJ1iHS0PPLFrKr2GjVmAHONY3pGd9Z8/fylNEQc6DS4tZdkyIxq8wfja0K4dlS7LmUGRwzh+L7Rj72zq+dfLyQTGzKwpmcvICR2A6ny0Bkj6uYNDdX+RYVsH12HkXiM53aztWXZvAhBoQog5KgDh3n2Yp6eey5Vn3CSynbdlVpW916NntYoR7ZlhzIqu6B0x/FyrSjy1z9DMSifDAlRpNQeU2oPM5r4v9w8l9PUhk3vpEGdNJKB8mVbuxEkBox7OKcnv0Wl5M0nS0DmOt4wMtV+ZLYh/WsZsaBZpyjc0Lh0d6d2TkD7ZfZQ9loagxUSMYQXBuK7MLKv3ls7XWBVw7zLbVIOIBe7taDQYMadS3Vv3ThsaluAJLahc6hdeV3yER7skNsbeQmNg0PVEWsAlIqgHQNCN2HKwy1dlZbuEfL5VgKEELfNWeYf7TLk4OZt2Vf1w9aZnc8GTkrFR1nJyoZgX2Qg4ACE8XXLEacYw2VC5IC1EhtZdqdx2kjY58HXK5wntVLvtRE93yHC87RRTATb261pbW7jzy5rmXImXS2vW98GEbkc3uRyB04HsThRCBKj71TpEnluNZAFPlOxHPJfUKZYLlfrkbEhmMAxH+ZzLm41p9fP//PsEnsQ6RZjmbM6CNRYUm6izingojFVBH9Qa6Aw2Qg6mzbY1dGepNyrbqXvr8lLUG8DHoKwUo1mY4e0SAGUtyzzRmO4dNE8wAIzp4BBtXXeOVW3Bdu1T+gKGFZ5ggunZdjws6uj2V9kRePK+MStisajRPSDGNgBLYeE8ZBLqFYoa9kqgc+VhiN0AgCdpnvJlh/GvCsXZgvG1vHVgngBPOKACHAjednCdRd92Um4HpAO0SzK+TzJQSgGAApC6DqvQ/30e1lwEOkVf4+5Hg1X+x+HJAiYLofzn35Fp9CNYJLCG2lfMUIvxTJnaOd0zDe/tbFmgnvcin6orOvLwy9matjbNKOgw1YzBlEynNWkxKLfI50nvvQaKDvgV4ObEGKVbvccECZ4D6xBgVm0S98aGqvhY4G5RqumhSVmhjfVKOFaUbhAiHugwf0jgkhWBhy7z+QpkQ2g7M1lmAxm8zMGNd8il3O25BsBTB2rPgk2LGUeGXVxRj5Xrm+lXfuVXpm/7jv9Nz5Jy6Dvf/tnTt37T1wp8mlyep9BXJ+A/74gl9ilg7kygB0aVLUpp4uFu2t4FSNrV5BKEHvQwk3S5XkGaMvvZ2fTGmy/cbbezrXVUtsK6l4J/l020frLfXTaZy3hqf744VwePmV0zQGMGXP12JO53wDWz7pgmkC/ty4l1HZTt8IwZehcPyNa+zXtTWYTuyMwAC+Wmz6OszTOCJX5wz92IS+uOHqhmEjwkfZQvWCNnpyrh8d7RhhGHVLbjmcLKxrxzAKelJiOi75ZRSShJLlqLdrnEug4tFVNn493lDwP2zDpIFsB4lkvHffRp0l4GHJnBcdlFGsAO5vWbsG6s60HdW1fT/t4rlfsfU/ZdWrhwL0J2TnYuLgBPYZFj6NtndYrWcR+HcXdb8XmZPO0kNaa445AP8BFj2DJnknAYLOYoAiz9s0ndPQBvxGgxOxlb1U7zsj0iAvYwydxSl5wG1YbVLkMjfWM1ZjQqyX+KAeLxrpN+17FIZTuxhC5bmwF2rBhJj1ykvZZ1lSk1mnlfnw5OTqZjEt1HTuB6HT0bvU7W59FBuVNkCgLcgEvA0/4rsfYGGDu2stH79zD30UUd130zTrGViETG4MnddrI8QDpSFJJSteex2uJIlaAwT8NME/B0YsbRZ4XX8MPdR55Du/xSZ1274evzlvLfsNJAU2qTTPaGZ8f6jdf82p2kS+bJEUNfnRaAVcXN2rT6uX/2d2/IxNUhp66vBKSI1dCF0LrYw45DCOMstB32rAHNtzwxzwhqtjPAG/Xm83OJj4VqhUatofDLD/06bOg9/8oAJg7kocIJZAIr5+cKfva0SCdZEr0hRG+tsb46w83ZIjFKCnS4cRCzmRpkxgaI1XsPWV/P7JHSw4gNQLaPGZhEfBFsGrRME5qn98E85evL3/2F03/6+75KgU0ZXyhd7BLoSPT1uHNP6xZ2RVoBdzu4zTkLeoBebyz+/lhCzQPX5B/FAXe2Y8qB4g04Q6jMOotPl/RXEebTLYHHkzRBOozcpeUZXx0ATWadGUfRnrXFFP3C/iGajrvTgzvbEgoqS1+8Y8qxmym/tizFQeYOKAvG5YN1eKTOpoJmlXVVJsv9V+sWTxbX4OeDgXIvXi8CT6Hl1ZbLmIWUWi3CnrUlYoiG87UPYAeUtelCIPNIAYt3hgtuB15bE+c5a6b0ZzDfkk21aBWPEkjQc+m7Ey91NIUlKAvcw8+JD5T+zfTLr78+veev2eeJ5wF4+hPf+LUKOh4gPAMoX38OK7IuBUl7FNVGgfviET18xGgeQLjXq0St6o7xLEl3yNawbhXg5HsFPH3qjecKugYZ6CWTrImp6By4zs2aK9nWTs6NGrSZUx5nLUo0rNE3ZPLb0QLNQuombXp27cRN6Vbu6YeH9nlq6abZtR+SrqvaI40/kq3FwtxxWgnMw8xrjMmjdIE1wYpwXQd6k5OKrgVC0OWdCziQpFCiAKzA8mlgadaYQV+Sx4InflZMMomMYwIx6BjBeA6arW07jA8WI7Gr3aK6poLxAAVrTim5T9PLg+NpZ9vmsbe+pNXKzLVYWhg7pfllwWwQQ0gs+D27D9CUVpRO2brgqS39sxO2Pi7DzFmX6h6O5QF2MIzkcUyOUL1sowbK55lU17loagH00wW2hlM5g5wXrNXYcAGZsk8hzkrO4KHD3b68MxqpSJjQKllTKR4unYTzyCGSCkkm2uyjuasus/P5MD0AaOYsWtudhDD1apeltSgX3mF2gmefykNqbU1EwAyefH66AShxx1ntQnsUYDDGxfDx9q/in4xmUbf5DHumFbGY749XogBNWZ5+dspkfA6JDg1CHe1k/GS2iWfoGFKjXneu27+LgdxXSgLl81Q/t/WNgR3m0TOqU2nZe0ZjwFMT1jSxWRd4oLUkjbPGs1ik0waYJds5r3nbezTJ5PpU3f7X7/9ezbYjAFkUaePFdqmdniH23LegV/d9rQOQwwudEL/U5pKXsQuYA1VF48rEcONV/ftI/yRoddyDM8usS12hM78YDyxE5HO3CsAANkPBL2ab1iUsxaY+5AQQYlZWR1kZ3V1cqBvk6PRcWoOxCbROU8MVfUyHGQeG5485e0rZJv4enuOTjHjDP9uRKnw74OkH/+E/HZvvy77k14t5cndXxLIMBYZZARnfvSfDRX5PyyDDK0QZTvxZcsAWHxsr3iiIkvGhISKAdsZcqyDZigNE2Quj3XE+lLhnFhv6GXU5PEJbFlEugykRdbKKmKO1s5Ohzq79SxA7nMyxhLiUmSBgTiAs3ht+Rr7mXpPGDlzB2vhgLKDhYWAtQaZvrzH7P6muv5jP5zheW4aC6nRbppQgarplIrrA7hs81YvEmrhZdCjaODX6+VAOeEoDg+cIupOwDJ3WgYZdFyA4y5VuQAJZ/ulRKzx/ysgIsBH6lkUrwDM7lKnhOeCdejiA8Qzxefq2v/Y3dG8cFO98++cIPBk8mo0ZoIufi/N8s9NRjtYooGoLJ2WOgB4B0XSh+CB0oB9O9Y0d8c/hd12cnk6fevOFDvr7zfiyT1UyykgHZbQpjdb7ZVgyJECgCYOhIUlRlxyHPU0pCN0XOqEBFLOoyry27MLkBJIUmGIlXykjq4Kjae/Osg2ebH0gc8eM+hSHuAAAIABJREFUonFSSOxzsiMnbhoqFiaRmjk55m6lE6hda2mikSD8CubpUIyqzFqlWfE80OHkHXbQjFhH9nQ0js8jmBmDJydFavJ4susJCSoRz6J8l3478DaHIfcYphR9IeCJ4cLqlMpnmu1g/mBYg5R9K1+QVmsYqa4UIwB17MeHmKMGcLdcPliWiNBloRDLEu37gAZiEAkzn0NclGVKYsZg81SicZl26N/6vJTNuzkF9pI9ugRPAqApXZnGvxIryH5QCYgSumaDJnnVzLWXAl/qZh4NTpnFKNY1YIffm25ifo+6TDPYGJ3gPrYpZ+cqR8KouXyU+DOgSxHMwrExZ4ASJ4a4CzwdTU80X3MBuPKO7JtV8LQg2cLI8hs4a17uvZR0R+z+dsr9YWwFINUL43mcg4VVA4CBjzqSM89SzBNeamNahpTH8vMTeJK9wDJGp1wpZ/+rCR0olRi0YZq9S4x98FBdqeqkS+PSmFKQs1Fgtu9TB4y71etbyHn/AA9H7SWXIIV72snqBR9bD8/b9JxDJ9UCTx95/9+96cwzlaoWnjIKfNSIEWyl3Y+HBViBOeKw4IsFyYXB+22IwrMlV4f5CTir3uyuEgW/B/aKqjWCacgk5hoFEH3KQpjaUQ6wHbSrw4o9ehDmKaZrQ9i5cEHtxjclbYNCShOg2tPzM80DoixFp5x9e3wpat9Wp4aN8TSTiQWTF652e+mbVhL6np2fyiTTRoiz0zrB+IMCT2ae+Owv/eJ3abad27yD7eluO7+woA20XufjCINLv/MJykzTYjmqcWIgXKdHWI0f0tbGhobMUg6Tp4/MA830sXB8yMfCXoF9CVaY9m5tCMHh0YO7yvgs4IehuBR44rp27txRy2wBB+DHHWQ2vLM25EhmbTznjQjGzVjMZLkYkiGuNIXdQMs/NTbi1YEo13uMsYiZoGN7vVn8ROcA2swrVLdK0fYJM3K7DkV9d4Dm5DJhPcPQ1fBSbF1ByJreGZsS9gEtjuNomzCcmCgpWbJjoYINEvxZzPDTHLD1dbWr1/dmWeLUdcUPpQCx24YY+PrH3/Bsu+zJz3/H505onoY3lUpBGcYtTxVKXu5+IoiIXQkbxyHEPuMdon1QpjY6xzxFYJn9t+ChICrwZI0De40sne+VYJzZiNnX1Qe1PNNuIu2xvNNl5xLrWoOz7wOeLMxXXOi4pIVvlBOpwsuFnxTJhZyGj7UWJWBPmcTdXtbxGDxRPnOHrpz9lSwF7GPlcXauVvPGRGNacXgZMG2wPBLSNHmMwzpuy1wPDL9mpWFqqzUzl1iTraWEM2tMDYSd1Ip5Oj0NOXIzbW96vNRoFshQa9Zu7S10YdHj1N/O+sF17VekA7Sr64GwsPW9LndzAA43ZjHjYWvDvOlsQM+15+RbZsYSqGf4fICaPX1SOrsEaLAvM/PTfKYPPjEQDAa26W/jnoCgwKhLSnJYb0wNSG9skDP485f6eU0UqBmpaZqAIx7opXR/low4Efbv8P6DGaecRMm3Gr6KvJUQxKdI9gs1V84kDwv0Y+ALuNyjvDWPHILJHe7peiwdgZa1nAqMSIGYwVJxRJuKNszg6XZcJQmxhjJlqWCx6Br6X4pFrqLQkXZXDQOpEXoNDx8vA0LriWb2SUlYLBlIBCX5oLNe7G7L5j5vxOrx02GhZeFQ099MwgB8Q94A6m3qvOky6RoO42n+yrSNmIVZi+mM0gC25WpYPnRYTCbBPkF2S4lTxTc8+1HMu5kukT9ceCYuJdp2imo8y0fe/303LOZmZioH6fdSn19J5M3QSq9UH3N0uVBy4+99ILe7zW31KlNQF5SZnFkadCAwLGRpPFBqqRyAkpJrbUR3ldl4I2Oz1Yk/Y31Tm69WBfyT2qe77QxkqmtQF1cEkAXWHBpS4d9cq3RIHf3k9FzHYKcsq30+EWlojBBQJkO0md5isajExWgXj/tAfMoLNuNgARqL4oMf+tnpff/Amic237u/6D+cfv/v+C16GWROHGIErYvrm+nV4cF0/84dsTQSHQ8vm7IzZEIZ6KvD0BYGlPUAN9UZvNzbk5D1tdeeTVt3djLGxSNzeE8+0FnEV2GCyrglGE1rKo2SFVO2und3O6DHwVvPdyKT2p4279zR4a9y25W7uAQw8rxsSsi8r2na3t6QZs7Px4eR6uZZ7L2fWgsoUIe2BfDgpEt5A8CrGUjJoCXwHM/Db5FxJmXma+XAdWNMBxAzI3kls1VKd+o4pHtNANEHoALscK6OY7i0C75mtG4AOrFq9615K1hxycQHIUu8Ak/X+WPQZoiod0EJCKYK24RmPn0e9lHywY7Q1R0+Bd6mwj/28Tem93zn35SOj+/F5+lbvvEPj+AoLRsGoDdXOuw0gqY6oQzm7alEeQwwB6Da2dmS9kWjE/R7o1OSYNWAYZjcSf+QQbITWrZzde1xrezXO3e2/DzF/LlMBPD2emzpxnHDyV+9dRii6vld6DFYAzAZCr5iryqwXYDolLRseJqYur4+nWbGFRo8WYKkvK/4J2YZQGYtlQ/ktmvPSJ/QhqMz6xoBa7t3xsNeALdqcXwWZh+LxXM3IOVomHT2Jay+2MskOQaPKdtFjymwLZDrNaQ5nbDEdADnOZhdiadaD/3ODBSLYrAxDveU/IlF5xqrAvO0o7KmjTD9QuSwP/yPYsEwHLTz0urZlMOPRAtQyD5j33RNd4CzSN6KqtUFiAWHr1ENIDDOr16JVcKf5zOCJ+2hAtXxFlyODoAlngIONHkB7VR1rEuRsMpjJMvMvuxYsrlkxz4lkUbzBPupcyxJBWepGaowzZE41JlaoG50I/Jrzqc9WQFd2DxYNi0Bgoszt0mTSvTxdCt4snXBdewu0PHZ+BU2Cm/x7iNrRyPCH9Y/YdyyLlVm5XpkA7QtPyTH58XIM+3JjPgaMoBM8ggDR+whJvJ5uw8R5s+zYMUAKhH1yCm7Kjg+eh+b3UNeQexgzweUDFNSraOyYbHIMEDmDwPKpGFLaYZ3BsN7cChcQux4wPnRpDHNL3NDh4eUM8dUSdNqZZH6+qYMSaV5+ql/+D03HHouA0XLEGt81b6voM5yMVmPEkPLp8KeS8E2+ttll4AElmmRZUglX7iLy1htNfkAr+YlTEHpT9vPpJ09In0Pt93QtZ6fXSiDBuxownIErz607Wk0zzgKCo9GSAd/5pTBiKjssLEurxsP/kxwu9Xe7Rlk1p3Yz6IZHS+Nkh2HjfxieLB45+DyK5uB9elDP/OR6Yf/0T/vupi++At+zfQ7v/I3KijKzoH2/M0tvVioyk2VxyxSVdlu6XPXWn40ETzPq8vrCY0DvxNr/SPGPZwRjNdVkiSDlkbpkhq5u8TUeQTgycDk9FMYQKRcCcCQLcP5BVczXD1YlmowYPbczp1ptbktJkpBUSVed+N5phPWDvZcKnjkV2swbgSqZRV5QAbOvPvs+2ZXsoi4EOPIJsMnDAqcEkN/3nP+5vXag0TDNGOfYa3WoDljOxCNxbSyv1fNQxd+K27xj5M7WdLmup4vJQWc6d1FbmbOwDJ6nAQ7lxaTYbe8XJ+RsDjKsNY3pDWZwVP9gPIcBUC3b4GnmxuXkz/2iTen//lv/J2R63zWr3pt+qNf958PzY32aA5SAXsCYbQvzmIqSHWZ0pYc7GOmt2+56zSAVSx1grAO8+xZJShKOPLM2w6sbpq1aUPMjN8l6wudm7qeACrR/mmo7gKF6CfY9xkVxNoZc8mMRAuNxk/Z0sOeM8QLs/guVxE7NOx8jTi0mW5jnLfxGkuzwAr/HEgR6xxnS5fKGphxhuGum2sAzy2Pzh2RSTkXhpgjyAtB8sgvVdYWQIljdD2yrMko4DILW6E8cSr8nK7PA6YXdfzsP7MQ9r0TqxZnfDUfDBNZfodBBgc4hyeicYYf85zV6p3P9oEX82OSR7ENsNkhclU2S8mDCfSnp/q9GsC+7U5L3n3L8p25WfsXeYCpu9mAmDUGeDq7cCchbA9lqVYr2uau740PF+uj3bEzY78SiwD45mHwvlQ9SXZt7JiyA1MbtBbsus7gXRkUiwzAZPRqOjs/U6zUlIiO9bklnA4zIHaxHWtZq+2kuzjXLE/OKp4P8xqvbwycze4FuIxz7WZapbTn+zN+JvbyjLg/roVzgOfIQc9d6X2R0Ggt+DDx+egpDv26OGd2Zxpd1GVuIsQVonkEmhPL2Qm9mqHgfJ01sLLcNQwx2jAxgzoAnLBfF+TMJadpbUVzlN+DmjRq1RFAxefjX0bc7/SFcfFyK0A/PMd/wyfDLJ5WCR3+hOddvaz+Ph6TeunCQtWp2fqgiSb7bufu/Wn1z//+d99IbFtFetAbCNomhi3rlHnyRvbaTHYo9gHfDZdHnFlB13tgLQ9+a2tHVCKI0w+Og9gHpW4vL2d07knvYm+Vy9jbl82pULkZrzvE3CWTFDLVGChTB5MyHKJcle3V0dr3A2Ojdm7owgT7Hq/1tfD9ZbJ9hJYzo2DHZu6Xh8umlM1AWKh/+eFfmH7kx35ivOcvftevnX77b/2KCHbXFSwYqTBmoQ26t2afWQJh6WaPLQKiSw0EPS1StEGnp7oWggw+J1wnZVM/kLnOPOPJuQTDz1ukbQFhfa04WL0VjfDVhbi1PW3uwLbAnJGlW2tTW4QopDL0uVlAQv7CCVrcTg7AWktUV2LZmjVC3CfgiMOl/i1j3EM2SR1xNUoDPRklrGyoeeTBAvxmo+pdhqZf80RjsyoVgyq6+vm1FZbgqYMYw0kuVJpMPidZUEW5AhPzvDW3EptVgRWx7s1iU9gOmV4izg9TIOAn807vQ/ZbdREq36a77BNvvDn9r9/z90Yzwa9627Ppj3z1fzbKyPOMLYcVzYBbHh6thTjK6XS/OjvLYWdHc/ayAdeitXfRdQUw5vlU0+DsnfuqISGi63ZTwuDFakKdPAYq1Vgqo8+1qMuZLDAzCquLcsZqv5cymHoeoeQFLAS6HAeIQ6MFfV6SDrAB6oopZbJG19X8/ltGYz24w64T79NSnXg2ombWTpszeCZllC2+n6GiEwEnFnwP1ysWAZCWCQB9Z2UeFafLVJRqT5wuWJ5noSHbcAMDMZrnw+8YvnQd0lutaGbqlYHQDhj+R2VWzfqAmcTyITXQEjJTpTIco1CU/GKbkMRp2CcYTNuPJ8lQnqlsS1KiYS10kLrXbgfmRuMyP0b5/rgsNPvtATBhNFTuJWke+iyXdevhZcBB9Xmh4eqctJSlSMBaFnai7/fk0lXWSvYTexu2153cnjKguELsUNJtkbO6CFXSM/NdycKtJhHXacOlGfyMv9c7oERnICng2GvJDDzhrerm8rzEYaKnVLUmlhVJUOY0M0zO4hmP+DEE+5EgNLZnLQ4mMQmXOrb1bNok0jM6TSDxCWznv27ZmUGqOgV8i40TexvbLtUIOh5rfF7PkaxrJfbjAGwjjU7HWSMdgkL7OzYtGpT+6PG0+vkPfP+N0NriGvRwEzjI8vEwGuAQIeLmRqhcBuS5LZ2ynOjGBombG4mxQcSwTsxIArnheo0BFw6xiFAJHPbzmmlpv8gEpHiO+O8NjnjBdMnBGlEG0OeE/rfeIDRtsn/AmjYu2cPNlSwTXLqzUR4vCAGqZ1O5FOngFpAgbw7ct2casEi8XTzU9XFlRVBNqUwzk3guGXz5U//qI9Pf/5H3Rwg/TV/6G941/a6v+s26VjKXtrJT/mNEx52tLZXJ9CwiFNY1ZfitDgmJpck63OW0Wrdrs7rSjo6mA3Q4mFI+8pgXnN3dlcDBsmiDDTp36bTdlmYVXr2i/n0iUMH1eJwBpcFLBYr19Z1p485d1YM3ciDa2TfBI+UQl2svlBHhZaN2gOU8qsWGlEXAMPYzgG4dHW8mdHN0Szx88HAIrW0H4PXh7jWvIQ5bOaKrK4lDmrLvlQxEBzDCSG9j3Y7VuvY+m55pXhNckw8YW1dUV3EeHyN9xv07tpZIeW3WUTQLTXdJvI0Am4AMM45YTJwLFD7BU0mx1cHMB2y0ODlcxI51oycL/djHPzl9x1//38X0cc0MBv7jf/QPjcMZAGFD2YWJacETCc+ldT2sa0pJzMrC9wkmVF420csg8jbjktJKAgifv5kO0XYRwoAeHZ943tqmy6M2ul5MZR+lDu75ImMbDNZUjtezoOx/KICDxkiiYVhTGexlJqb2KUzBcMNx9+D5ufYmXxxSCKsxSaXUBmNbTUx9vmTt0POvQnY9/4XtAX5RtIefnIoFpfOXIA9gF7jpXM2wZq2wFpf2d8HyHDIb8xJ2b9NaDA4/Mc6+dzuF2qbCsoEE+JRNYELYF5TtDOyYA4a+0GU7gRgGbyfWaq4g13VpO4R6Agm4rHAG9zglmAdi49wRPXvKKeaEKavBokXpPCN3vKl8I8H4SkOKW0MXMdUupzwQpBROzCu/MJvFtXffcwOUtCmhjLOjIH5Jz6cc76PQeiZ+3+kxJoknuh6eM/GxXwKrMcAta2yQmU46QKHsTii/c18HYoqQsJg98+HeDq6SCCpxXXbd+LykPES8RvRMORLWSEPF5Xjukp8H+vq9O2Ftid76OzFHYUS4SzRPVEDwmmO8lwGERfTWVSYhVHLToelzNYDP4uc5N9QYdg9PNlsVmLkxjJrTGbNDqev57qvfZI7tAebaZtTuP3ywaPyxVkvnUNjpgTmEI/K+sK+5uJyODt3x69e4Nt29c1fXpqfRzvcwu/L3uzKoVQJcjSYxge7Yo2MNhOccQmJhrV0AZvbG2J8A+RAyZuj8zPTs8Xn6xZ98n3yemuV7oUUUeT1JXCXBViZd87CogRO4QO3SS7UeGnrZZx1thufaSLAwosg2tuQhgZfRfQSo+PQsDs0GMF5nzSrbSku2UA0Kz53Dj/9GhGizzTBPrYSa6x61VNbdsrOLpYlw/c03n+tnacuUC6o6QGdmwdn5ooQQql0MwzDmW9O4j+Pjo+n+vR3X9aMjKeCj2+4HfvjHHVTXVtNXvPuLpv/kd3+l/rvlPw67g1evFLQe3scE0kHL2hizL84eI/h22uPW1ohLxRXcTFogADr5V2n2UhZIPqfsoTNY/88to856fd/Xvq+jQ0lYOPTQnBEo+Ds5f2/tTGsaeLs2XZ+fDwuFmUE0EMUAkAP0zl3GWGBREQYsK1Xln7CQS38lfnZ5/wR1dDgAHbrjhvN2Oy37eeng6336EJIqStSuJoeTUYexQNPzqOM+av6maOD6e3VLIR/noa2UbGlbfvPFtLnBkFA6pZIV1TtJ5THPrBqkgDR5uKozisJAh9tHG7a1c2d69uxZmJBaJGS2WRKI0R5crUYy3Ndfp9vuuwd4QjD+Ld/4NbNvlrJZi9idmdZTZgZ3ZW8ZVMuBzDXeu4POcWdk5nbjjYZCz3529OUjzYS5dOmxTK/0LOnKpNvSlb3FIan6SIfKmnlyyb8Gsg7gNC+Q0NHhpHO1kwQyxqbl+6VXDIzw1eWZgIASqwjGMYBFj0EZoMmSWFeJg6MNSdv1sOfQQWQgzhVhRMt6RPeCTYX2DVo6iWuT4OTR3s5QnZjZTw6jxFdKNilJ0QXUNVRGyyhi0ZIs5qHEusvvXAfrJ0f4tLXNeJZHI8aKnVJCCTMR+4xhkOxD1AJaymrn0/MXe+pqYqSOjwXHCfmppSzveDG71y+7m5WgMh9xb19iZTr/lCSG0Xbrvn39xuDanAcGrk40+IKVehNn8JtJ3cOSasTLyVWF+Rp00C/E1MtuLkpSL/dxBl9221VUvOjMzt4YrHOenb0QHWPRlCLLUPfwbF2ZWL2s1NTJe9nW7+SUkvj+/r6A7ZMnWF1Y5iFgG3bMIb5dcjantfUBZrQeDCzwdHSi4dIMBnbJuiV6Vyf8MVnbDURFCuV3r6+mV3tei9iTyE8pSZtjaY038358EI6KT9c4yTZnPc/7oQyWkSH0K1lJymJzBUlGUhF5+3v5O9ahurpDsBBjfV1+fgbh1Tu5qjGYWV0eDSyedgAIR6CPlksxZKE/c4NOj8MC1eF9dOvywcKabVcquci5HQhcOAwDF9+OIIGnnW2Dp1DxErktrAXUtXN1OZ2ceP4WNc9thGebm2rFpk1Y3TtpNTet7BrzknoeDqnp3HOgdNDfPzzWJrYDLuM+SmD3Hv2ZPa2kUQozoUU0uY32U596Q9dK0MKqgKDgoO0Oi7aAu3Sn1zkeIhumXRgaynhyMj1GvM4G6OLM4fbBn/7Z6X0//E9GZvLl7/71Ak8OWPW48uwdkPYDZqRpXEwO4qGNmTOF0YW1WtMmdnu9gxsiOxgsng/ZpzUYBkiztq0T2XtLoP7M9/FZJTBHUGb+F50XsBKsD+uweKY+QFmEmkk1DMnmbimeG4CZ9YBvCAu/4tPuEP1sZu91dp/BTlq8E7hPcL5+dag1qNlEfoLOyjNCwwLYHAZ1uG/pTWMgPD9QDGSAv54TDr8IlvWz9dVxB+ro3EuC4JWQFlg6eF54UrsNSc2WuYuVmXML2wN+Jh1LsDpkak5caFSg9f1U7sNPnz11Zpb2aq99M4Om8uOm3ZZ3Duzrq+lXPvaJ6T3f+T2xKriePv+dnzt96zd9ne5L2a8eaFi5jFeZwalb8lnoBEoNdUWseX3tBg86b/I12IGwPh3r4zBmAWsjEWUbedncTPFXYV0nix0eTjaldO7jZ2RNhfeqYztzt44c2B/QHp5OGRKMABWtBSGzgI0bwNvZdH15rpjFwxYzG4dxmk0Q11o/knl7b3FgdubedeHOO13NaiWPOBgIkpRdzTizrqLJTEGWmYOwIDkVCjRYq8RFbGFYhwiH+zwbcUb3mEZMAbp9vbIGUKu6jVoVc8VYoOnB5+lhShP+hJbhxeihQxUBMI8RKhDSKK2XL3VfJCpNrgye+n5bMTAIFtMyyiXRmuHtt4eB7LoaPNqN5dFLZwJeSA3Uvt/OW31OSk6RDyDQZvICn++B4I2LiQ/52XmWWdZ68p8Kuk/Oz/S+qJ5wPS5jBwAUZub3O5O2tqddbawzsdl02714oQoD76uAqge3V7dBhc605UxS065qWqIZgxhLPKUzUhKLTqaQKmZxeGtNz/GDOC+5jBjoSc0m7A+6oqn2KDFX9YPY0vUXG6DhbzWvMN+vWVCSFDF8W7DNswShZ8ygZcc+S0VDGxbZwmUcxi/lW4ZAu3pKNV/EQ8vkQRuHAsJydpr1WcuYlzayrcn2gDXp9ZxqSuOSN2YSjX5e18pqOjw+0rxOzns6oyVPif0ELFiTbceQjo5anPs5/tVtp8HAAQRF+7UP4CI4aECQNTvkYzDJpAxX3YfEx8o2Wy91Vn3G7DBKImh/ZEe/Lp8naHxQH+DJh5Rt88l2VBtPt5PfizelOjyyGIhdoGy1X2ICqa6JlAxHcK/f04LbSobijeTy3xtvvKmBvne2ySBgnqwdKCMkUCgLh6aPjuOtMRdAkKHTLcO1bG1t63oG4GI8y4d+ZnqvwJO/MMn8/b/rt3pTLdqfWfwcWMxIozV8phR7H6OWYLEq5Ry65za3xvBSrpXFT7lVrtcP3LraVlXZDEj47NlWzcaVAWA4GJTOpmEjYcPgbit3NfZdK4hKKAqgSodaMj6CzRIUYnTGerj/AIsB3vtitYeVUcksQaajSfz+syG0Trwe3fFp072TU4TH12J9JCSNY/koKZS5kwCRkhCdRB7k3MAJewmNWy2H9mCAlWAgYCWXXI2RDr+Y8mnO1Zrbn0fJRv5pEUKP/D/B7/xU3Z4SItIckDlprCM0DziM23/EQ2SXXk+fNs+PcltGwXz8k29Of+Wv/y1laryfz3/n52m23RD8LkobZj46BsJ6LwbbNvsSa0BgZ+Dxg7sq3+irpXnzKwbPsqkwS+d1UabM45TqEmx/rp187wwoBODGwNu4BY/PMHDii3fPvQJ0ldykC2x06YQBmF2l8YtB9E7ZroNL19TSj9swcWhny23PAk+KU85Sdasw7gFPvi+XdhSe1zBvtP+QxiA95BC1Bs4HQj/E/3QbRIogGVLtTinsNw5VKoOh34WBGBYmi8w+v5sWeq5BI6Zon0bwfs28xsPp5Ox0gDQlhI8fZv6ZsyGDLsoRHiitV9kRL7pKr3KeMQwNe8zMfpMJm3sOXYlKvLUeyODyzFXjkFSn5f4rHfKADL3HeKZxDrBXADJ07NJ8or02SsCzJxGJ7vNUCTSepUArpcNZt2d2bTC8i2SH+zrBNX/flhAky9KaFgAstFF+YR4/4wPaWixJFjir1G330gOhxYDnZSdJ1c/XJkF2KzmMBwC6lEYW8HR4yPl6o7KmzF6X9jWppCTD8kLCsDUHfTuW2YnEe8pSnGMdnzZbUpj9ciiNxMYrPPpIXz/GoCSWrEXWDo0rBU9inTgbys6YMpr5hHi06XOurqbne3vS2eJ/VvBUPaPtLlK9SIlcz7lVrDBc6J2Zh9shzzxngSdK21kqufLezcymL9hwsgs+n5FTlNphm3cf4as1Tw2xTYubSGxJMI8HGjeZhhqPZ/nAewUr2Syujc9u33pPMZbyOBCzCZ5547Zu0bZxXpUYj0AfFoHPlChP9gUbyqw1ILYmmSMYe7OyQbSZOocrmb1ayvNgBUqub6aD45Pp8vJGyJ9sn9Kgyn4LAXo9hLJEmgsMV10CAIzB6emxzPtwP9ZakNitGTri3XQJLKIhh7ieR0ozTFbXYOBHD6adHdzXfZ3VkmFV8N4f+scjG4d5+n2/87cEwPj183LtoH0oQ8J7cnc1HV0GKr039lmKcR8/q+4UnrM6Q3jOaKeOBSZaBkCvRMbZzEngKRu1JVODwZYJ8Xk6UkZLDV01+dT2O3zZ68JdGfx+0c0Z3yHtTLrWGOhKPZ1DxmunjQXjlAr4xhrAn+XS0tx9x27hICf4kRHTRs11kHExE0kmhegRVPLpWBQzED3QDUZg+F4psPeLsovBfMqJ2bwtY8zRuJ1XM8UPiGVckE0y4zY2iaFfAAAgAElEQVSc4ClQWWfiBGRnXecqaVTvxj6hNO1RDczd4l4Wc6R0F3EEL6AsDypQaNb2k58CPP0f2k88m89/++dM//XXf42PxYhUU9HOn1kvFCGHRxdFRMmbxeep86k0k1BlKU9El2ZJnZlbYQ7IoOqn1MHcHDaX8orjS2X2O555Zw1fxLsdUMtvSAtzLmNmcQOe+DzG4GgERZ5zD8DqFJVM9RDS+A+P/jBDuZIxbsf83Nlaj+cMiVvBrj7YmgpZsbQT2QChjADA8PnevjLhgoOWN3rudY05KfN/NVbpGcajiQOLbjT52KgTOR1OrnE6RtAtdgzrjk7JXYpifQWeMLS1cz//H9ZgF+YpLu2Oa87UZSwawF7toe/YTEfZWetePArD19MSTe5qYQ4pZqFNRHp0V0qY0L6wzvV8pB8ywGFd8XlN7IZlRuU5CzE365LSON8PeMJdfllrKJjrc+1cVskYMkpIXZeAwr19m20+ejiGrru0t2hpnnPlce7172EyiWWYSRKDSCrLkjjZDmMejZqe1CgPhdKHAZdv4OV0cPBKnWDPnj4douRxcCyvyVmrm2fKjjcxBDwdwu6fqKxJrHetNY+JzZSmAuvXFixvF6jIknOBFSQNzES1uSXsW95/WVmj7ltifDNLPm2JPTxn1pHORLzCxJq6oUhkSIgVdbEJg1wmEa9R5krd+czDnacjrCmJY13WRrvgSe8+Z7LW6RKESncGG7anz6TsC1Ms5inPxsPpXQkY01baYSjGBDNZs7TX0+a0+sUPvk87DT8f0Lz2RrIM/pzgIOaJTDYOSCwWxHb2ufF4BYI/5mZjerTqmYjBra8Q3anyjQWWeH7cpcXdvzBdfbPWSBSw6swXPuRSBpEI+Galz9FMOpXtbNfPQ3A7umu9Rf5eG7edx/kTu6nuaRFzPzvbtk7gM9zK7tJLmbCOd+cB4//Q1mL+nLlSF+dX8pwis/ZGS7BeW5t+6l98eHrv3//RsSe+/N3vmn7/7/ptCsp2YHeGU6EmGbpm71QYnjbc1mVpTdcBiUBO7cUGT9ULASiof3Ng3Mc3RuyUs6weWtI+RGdS1nFZluT+EdQfHp7o+T5+yKw9B3Vt4LAMcnnWc4J6t5+X14HfJ1knG5IyFeL+Am9lwjUujfEcz6PAqQBLADSlGMCTDCm3twR2zAJNap8nW9d/R/Q57AsySqb3xuZlTZfNhMnRjESoZR9tI3upHm2IJqvNSnmJZ8jnPX+xrzISug67bTvgSNjfsp1sFDKAlvtc35w2dzxaSINvNQppT9f19NmuyuJ1Tp9BnfeTu2N1NBjrZL194pNvTN/+nX9TdhesD8azfMs3fO0s+B1GuN4TZU7tWo1/DZ0/1vRwXXuv9rX/yGY1qiGNFsocSWoou6jFugapZlhavhF7LUPBfT1TTQTYgXnKk67xqMT4blPuvTby90BnvwFSuS+NZ9Fa9HcZEKZjlE5dwAdavPwtz9bSDItv0SqRqcu0U4Jxe5Zp/yx1ELHeGGCxICKgAbDy/KUZGpdv/Pm+i+gvcrMdvu5LmoEja14TCs7ODTIABz2kmokHLMAMnJ/il9YsPaX6m0nlbETn3svX0zaNB7uP/C5GJ5U7Qt2tGS+pILpRskDzhD/T3oHL45n5eYv96IHbfxaRAzb1eS5v1uMLNn73yeO0q5t99RiVdsvllK8qQn8xd8lhVojmiVjJoYe9hTIlZbt2SC9I4pJkbhwthwS+ccMmxpYFhSWu3121VU12yxFK3F0QElDKDD7YJ8a8qPwnjVrGDFW8PqpH1QLOpeeWx2SrcgF4YjDwND1722u+5nSD6/xpe3+eczu/h85reFghhmYY/On07OnumChhZsmgtjF7sIiuMc4hfy2Gv3t7alYYie7QlmVOYOansr5tmjlLS0aMxck95tqQG2KeAvqkvUtlQnGDz8jECh515TJcGyPPNB4uHY4w9dU5K0bphRk0ufzsB+XkKWNe0EvFl5AKAY1myIicbPt50+Aw+1Xm5zMSrFVA7VnKXuCD1da0+uhP/sBNDymJynqYRVgJGhSCDFrkYCQDVYkkjJLHukRLM4KN0aW71OYJ0QgaEXuz4PRAY/rW77Gw1wHXGfqFUL5CfT1QNjYEno6OTiVAJjOykC+AKY+zrZ6yVRdtapFeEniJ2QjqlHk4HOR8rLEUoOLMfYp7bZ23+XHAFuBJ8wAT1DAEQ1MCOOB6eNm2VnA9/wM//eHp+3/wR8bL/oov+aLpD/6e3zaGx/rF4xd1oZKS0TVaLpdF+DKT5cxX4wPGJPj5d9kHa6XSH2UhOg7IIFSeG91ic4bVDE3EdDI0e9p4FZopNCvJKIuNdCwpniRw+aC0D4aAgsqsthWwcJGupFN1ldxh/MSj2OL7/NZZUp8aUbcVWOcwrJkj2bKGS1Miw4lZ3RL2YWknhDtbIjZOvV8H2cJ9XBochl+WJp4AmHcFnvxsFxDSSNxdTyrjLFrC840AbQ0bXa1prIoM4RRw7MBc3QtrWWxh5lHtUJZtXV0eVgZPvAcFwPjzcM9t2JgN8nxPXKmSE2Vv0/T6xz4x/aXv+C49J9bxOz73syQY75Bh62OMXOzVs9AIEWAuzjw2Jto5SkF8DswKmidljtzDxbkSGwSem9v22ypwaADLplUCVuYJ8TF7tmvRTGAsRcYcrsoW2jkbGmCFSNdaNZgnuxb7OcjqYeGLYwZp4WkjFjzszQ2GgsejxKGOomiwtKYrYObD5dRuYb+Wa2JMS9JongjulBGIaYGEgU/zOxp+Y4MvSaKnxgGSuH2tDZKCx8w4U/nPe5AESoCc6QcIhbkXEtloQvgevpfhwrD6TR6leWJGohFKEOZbRLEDoCxrjK5E8Kx5xu5CHmggt2iWf94vAcxLE8+U7WCuuf6nT55MK8149AYToIkH0ZKl63HI9zR5EXv5Yk9xaPfxrj2gEj8SHP1sSNgRw2fKg14hz4QyZzoUDZ4YMGyzzdKByxjhisICSOfglPce1iKXgDCPeXmo5N0VGDE60Vf6c2+L0f3fGbFCA1D0l5xLz37V23wtYaXaGWvmPKbEY55kjIzz/rh2627PpmdPO47LTMnsUdYZi9n3TWAG47iaTmVGSkcr3dWU6hkGb7alnbUCo9EaWewfFrCZTJzlX7z5QomlBwwjsQhjlnKfyugqjWWIfKaUuBHLFwd4gtl1d57JDMx6pQdOeVjgWRZI+NE5YRGRICf3telGWk8DH0rs59eMLjITquuPL+GctGnTjXPAr9FdAm7yuZlu1gSe3nfTw8oeQxUR2w/JGpODJEv2HdFDRakeitJt8xF9i95ut8yszhc40iyo04kuF8obZDXOnr1JqsnhTwgkFUbaIt+Hfw8PjXlBQ3N3RyJLf0aG0qYWWvrcHTtzi21/H22QsvzHTfXOdsZGzPR028DLPhmY1LiSsoVbRUHeBD9pQ+7f9X3VbgHwtL45feCnf2b6/h/80YCn1fQVX/qF0x/43QVPXlQsSILWq8NjZcTqtus9DQCg42IIWGfjvpZbna0BLinboacB+S/Ftc5aGg/d4SCBa0qHFVvz31wLZnAc5FxTxf0+Q2x2x4blAEKvocNZXYFmRuQXtm7QQ4YOWBNdjhHlIuO1CNVjQwYmy2El8BRhLEwYmZpaTenaiqEngDEn6ay5icVDaY4GR2l5Dg6GKRrXwTq6c9djKKyxSgljHIcLHj+ZfQ9T1gT3xtc8BDOeKR2cWcZvIUrc0PPyocb79yBmT47n0OPLJVabzarEEeNVk05lRzvv7Hr65V/52PTty8HAn2fwRJDSO5ZNwTzTLCKI3OWU8Sxe17xDWL4Bnu7spFWfoH9ucfma/bak1UiJwVYfDjjSiFxeTm+82NN92mKCGYKreP3Yv2uwxX6JKRG1fJzMcpQRLxR/ABptoS9aKaBULCiDFKd4AZjYfZDsIBqHxagQ3qx1SvFjbWYe3GhAyKDudMkenzCe5UAs6GBocg/G4XNZss9nPGzdqvWczKXDygOwouQi4JVnKA1iR5oEuHY0SoXQeNNZdO5SGD+nwcCP6LYrnbMEQIPimUeS6HqcQLNfiWmU6wGGWuvS88zvxGNs4tMX4a8F574v/p+GwWe2HeDJEo+A2OguG4u8nyyKdvmtDLD3EmCOZhwNTh7Gji2DETtIemFHZs2any+laGswPVaFzk+DJ+KQ9/y8DnvOIAVYjCcIOK8PmcET7+mhBgw7ydX1Bzy50SQMWioppom9xvvucYbnXH362mtuULrwsGgBODVCLMGJqxllbruWeBckpyTfTx9T9o3begCLfmVituJ/VoVDXTroZFVgsoS9AJvKEHfpjeTpZ92y/OYCnnyutspS4b3NKpn9x32QlBqA+5zj3coTcDTS5B2m5Od78vnB+DS6/QvSOceY/Wj2euHtJS8/g2fFSc0TDesnwsQmmDSaARAHeIIMiA0Mv9Nl7TLUUShqybuEb8+ym+la4OmD79Vp5dbOLNpk331BjMOoYJyHRgBULbQlvrYT59CcBa7erAYv7pI7wPmazFGTlrdTrpuN0axzcUCpo6sWc7NSzPcy5oVSImxRa/IFVj6US+b7Z/nvHur8tQ501UD3dQhsb20oiIpBGTOMnDkCAPBfcZutXYUpl6ExoBSGoJJhkxx0LBJ7IfkFdDzHBwWe/tE4GNxt99vGwvTBfj0zT7Fg6MDW5oXdLJ2t1k1RENpyi2vyr9Q+r5lSw/RxLiqU9qluawlmutjQK+B+jJ8JDBbeMa0L84hhFch4hoBbZ0XWUQAtGQAtogR3fieWEJQ2eS8IONFFcFXyx9oMAHa4zjP0P+khQlzJc2fun6diz+8rPxEK9/Z9Nqizfnl/ZCCsI9Pyk4WxaHHypQATtsnALixAgXnEpAIHYQ64bwCvfHronhuJgUG/QkLnCyaQLY4wJSsMc+aCONR1iEQTYyYzCQZBTLrfGmsayLJ+fvn1j3u2ndiq6+mdn0fZ7qtHRizzTQmiU1oKmHMIrc+NfcC4HzM9jFOigSHWIhxILe+FXfV4FR+Mt3RHa+sq3bDP+NIAXTGPWdE6gM10+gricj7G16Q5I9kfGixr5+5ovRBALRyfmZPqI3oY+9nUlNBgiJIdusnXnu4a9KezWOWwstgBN15JOWbiH+UDaG06YnzEweF0744TygVnOVhi3ktBjjC+zs+ZDeIdkwyiU1QXkOwuatC6SgYdFi2mitJiZTKCR5jcKCFAwN4vSkpPHtNB7D3Jr36rrYCfWuMleNwsg5LmvX0JayXR0AFbpt24fTBPeV5K0Bbgiht1QuA1/WR312xO3v2stYqQOYdW284Hyw6zlrIkgPgxWpW3dIuJxVIpaCONB3nQtQThHSjZsxaHfYsgmrimklYGmYsJ0z4DONXUtdpVyp9OaAArYp4YeAx4khN3dERZi+3SrbJZ7GXeQzVasLho7zjrnrz2TDBE5rJZM7bMqHC5pb+8sznLE2utROf8XN2IYtS0xeeuQ6+Led7jrCNan1ZhaZGNEBt59jSG3dvZ0n7hPBN40jgTA0hXqeJD1TUdUGvwtCc2iISAPT+Scxm/puzqVZklm2gYwMeaJXGnW9Ng3HIcGCMlTjpk0y0H8cO5nE75YUEgXOOP5xNeHZ1MJyfn+vnus3pFlRlz3ucERPulQF2jx9AUkmRtT6tf+Im/d4tlr46FxSU0vQargmjUbXxmnphPhXnWOGmyPnxolibUoRxBNSiQUg7zklh4ZDOAsAKa1uVdHlnJiVwvbeHf5Btak+iPA5vfheeUPCSa+QSoVbTnoNHris1XSol8/hvPjY6xU0CvpI2TUpMxpEW6HVdiCvVK+gS6URDCoZd548WbMueiC0hivZZGElB+8kM/M32/BOP+qy//DQZPQ+iYTISDBpAhbZDAgQPbYEQXaZpBpTM1+7cUsHloK0I7DilKLhobkgNxCNnLrgwHdr7H5BiBTWUkylsZ/cIGqCurLqMjReLXUqd332OCf0AIJQW6EfkZ7g2bAb4H8d7hsYXtbDIJYOeGm8FOJXnwQNeDV9O9ne3pDkLWlCINGmdGrd1pNXGzT5PF8hIz4vOEaDGBXM+7Fgp5ri1LynV30YEp0mf8mUES+of6jtF40GzRDGQ2YUp5CjwteegQdueWvGNevtK7RvTZpGHoHMJmqitN5fFmgNaE8Tmvf/yT07f91e8SCCcLeweap6//au8Pypjy5KLkYUBA4jDYA5UlZ6sGvsMDr88EVNn3WkOxWhBLMZpGKFEztyzme6zZJBsGT5RKaAZxB9gAT8nkGkwcP+ZOvXHwhz2Wd8zpmYxW///Ak5L8siVNqCKaxg7k4Ph4etuzpz4U4mKt6emrArmAjrfIVQY7tbYxnabscn9nZ7obcDknIdWZRCg+WBnHTbM4jqIwqrIE2Q54Wph8qlwy7BNupqvM21KMjraH58aAYpKUsqdowrAqYIXVzVwlkWhYRgdmmAgekbzPwobxrHnGxOoyzUMMXZi4YAtUng54csnajJESgulGw64NsAxsKg1omlsY16NO6z4dYoBfbFz4WX3Owqqg1jh8pgbLjpmP0fr0LEFDQ3ckXcg0d9xHN+f5nir3pwmCz9aQcz5H+p4kTnppYYNpEnmxLwaF5o6WF13eybnYsqpRQ8pf2XcBH+hCAc7EJJi5NrYAElSqbZfeiPs5dW8ldCvtd+l3r6+UEEjLNWD0DB7GkT0T104Ss1f5HEAYcQFvtx2ZdoIfVtNakhWPFPLAYyeFPjR0/uieIRhm8ESlSh6KvHONxrqSntOaNZfHRikkDJ0ScEY46b5eyYpDlWrA02O82bBQaJWIfeQROK7tzexfE8yWUF9hkkmlBFatXnFpoiiB4XWZxJ37a4dy3qHGy0xb0+rn/tn36nuV2efQIrCpVBIB+fPnezr42qorIVmGIQ6x83A/9qE6G292qvyaABhCZjJ1Ds8OHbTHjzMe5XNRwA+fl4xfKZBgGOcBdVkOYsp2UvK79Gd/JneVlfpFXO2M30hZbIOYgevpjefP9YJA2dDlZmNmAGXzwmaOAfMBDTilA6pYqJ96/lwbkInWsFE6mDpuY21t+smf/rCsCpoBftm7f73Kdvy6Xic/AysnZgXndLrSMqrBG6FsSkCSbAMywJZDKGUSdSRO0/Ti+QuBHT6H8p3BTTZSFmxN+vrJCgKp7x+dHKvTjiBWR29bFZRmjeZhQa/7GmbfKgemG9eaGQ+zmoT4YaqEF29FTHftOaut+M8LuUkWhwOZGlSwPiOjZnxQ2hm7wdkAJeWjuGrzBxV4a2RLgv/du9sqvVSgX2F9O0Pkb9UOpSQRPh/8+/CgYU1RSuRAkw7Lc+cH8NKaqHgzjFLBr94jhnDP9/SM8HnSOipDo7JCSkgKMAs2JMwqv/P1T3xy+vbv+K7pHOr/Eofxz5q++Ru+Ws9QbdnK+KIXYT1JH0aS4semPa55Un40r9KVSAAUCFc5z1rEmmDK+XjNY4Dcak12GpG/DBcv4hV3o72KVg2Aoj1f4C39g0F/Dx9dTxhxafPW16eXdJSdnIp5gjFSvJDPjdkBg9y+l5SZdNDK+nskK0wooLT97Cnt4WEYoteEhZiFw1p9o0ximVkSqvWN6ZIk5cW+gjGJnLSFPdjH+KFYMiwYLcc7xyzWnLpaDw5Hlg7E6cgsg6R2AdJYYFG/YlmAgsCTEhSDJ94jBzssRFn7gjr9fdPxAd/MhnWMESOmxCgvGdkmk+m88l4Lm5oH5u7gPKKI1AHgrC+ZZI7Br+4O1WcUUNWQNIlkBfccznwvMYR/Pn36dAZP7X6STo/nCbPlxgO5XccV3vYRDDq/FMjcAjw9QMM5sx6aRHB1YS+7JXhKJab4hcoKZ5kHA1vg733sKK1GEf592Xiw1B71/hSLrhXPqILAzDnZil1P121hEB+cwecjIMYcWSCVst3FxfTak92M6Upw7YXHK3AMeW7wVSnG16/O4RdYDFxIpoG/H9+m5Lt2JFdhnvS8O6/Op5PLlnyOO9mJLZz17drziC3HG6/LlNZyja1aKK4zC5cKijqQfVjwnBF6bzHtIDFw6QOXD54PuYA1re61tenV4YmwjMCTur5Nrvh49XlW8CR7GmniFl2Y0kdNk6wKPvL+vxMisb42BgP+LMY1XOohaJgiyJ4D4tF9PZAeMOpOy4caTBk4KIMUk+OMhO44wBNoG6oTIRlf/GxRv1GuN0s3uOqjqR/zjFkgFrVd6wHggqvlWh+nGOYZlFSzYGfdMY9L7MH19Hzv5XR5fqmHaYdgm+iBbHlotl+wk+voukjduoCGz3nz5UvdN+BJjq95Blq+q5W77X7ox0Yu8GW/4V3TH/g9XxkTTgM7ni+0KaXN+qvU98JEj7+vXXKe8eX78JDkWfxIIGBzEyQwFJxZqtmvpS7oDbZcs2e/uXyDsaXq8RidqguI1s7MMNT9xWcqK0hAb7Tqeg0Q5PH6wPOD6+S5UkqofqyHnb2UfG28W547gM0DLn2w8tnNRGhVfnA/peNsPL9bg0xlQgVPOaDKJEnzFMG4u9kuZVMBu6ImCAGtiDQvPRyXNSlQhOVGy9q6Ztt5IGYF7JAVzfOwctDm3hzwnCG59T0i5MQ4dCvqSpvWpteePZnWIjx3ULaBHUFt+Axl2CfPRQF7tRbm6bslHOa9Ubb75m/4Gr1TO4LHOkEbLzP/lv4s9WhKqYuyLdpCfL409Z35i9JkWDA+PwrMDs0cSnOCVVPYOnQmaMLYR9JR3ItrcbqKxMy15LNgQXUQiTVwKQ3wRGIBgMYHDSCmPx/jK2ZrEDGS0j3NzueU+ZWgrXAa9siY3d3HBqkB7NZZhmmoVvJWUE2XXDrzlKS8RFjN+rljOwSBxySEOlAcS4eHTTRFZOd2lF4T+4D/DJ/jrj1YQd8771cME2WkNIpIbznWFQ4zfMaxPPQkks1kh6cc7PXP0oWkLJoy5ChVGBWOZ40MBL2jGmB2XCFw+brDaP3cC6CW5YuyhYN5AjytVtNT2NSCjB7kdaxW11M7pkBnM/snIIkLew5RdUmpMSVDrCN5UOyRID1MiGxUzKTpOa6vTycXl0oIOQ6Z4gCzUlPK6/MzlajX13Bgh0VNBaEyBFPy2v+Or3s6xGkS+TTwxHoepUXVhGP66sO6yTuxA9aRBIRuxD7POWlKhhnQzh7SGVkPozCqvB+6LY9OT6ZnmG1G9+W/9h5omXWApwXz2exJpfqXdH6eaj3vZNj1DJ48Nkiddj6sDRrHAnA5uswTa/jBw/taR3q/7bhzphPj5vls7ccU0OBbhiRG+0emsJvTE0rtMd1c+vKlGL7QqbliUM00V7x3cKSqESyxwVOSowWgLSNqI+LF5AMHJK0Bgaef/fG/feOgamGvhlDSURDNkT1abFLVQAVDI2OwBAU5hmqhZp5MFmvBU8XanSkG4wd4cnfT7AZtHYERbN2q9X5iNV9GA50MaN1lEgTaLtulAKLF0plzM3jqNPFQhSl10QXE4Y6DMl0TEuxNc1u/S1zx15FPzuyk60nZs08LAGaX0hbPsJmYAtY0ffCnPzy974dvgyccxm2mOXfRwWbZJBNmzgN9Cxz7rOQsq+4O+yB5jpq7rgxGr5TJHh6dyJcJgXYH4rq8GZ1QhIhLbYEBsQEn1gKiTOVkuy66nPZnl+Q8xV2GdGEttLwj7Df4tp8LTMXe3uF0dnEhgII5mZnexbPlPsKisVlYd+o80rV7fZJVwmIgROReBQoDTu0eHx1GOqP82uIOHjqZNXl+hij/MJ5UsChX1lCJxjdAcnnWVDu/U8lZRhu0UuEyBaUAZ0cALwK7J7UnntSjqwxSvHCGC3cYM2UziD73D3RwPGMOWNaOb9KZkcxNO+ZFDCnXEKftm0kO44xn4R5JPt759s+ZvuUb/7Bim0rPy1ld6k7y4TI6oIZ1gIEf2T6JEywfwZ0SF0OQ8anyAZ4CoMxNEfbn+eld+vkrS3/5Sse13YF3hteP1s8ATwbPbvzo+7RnjDNRRlC4NAV7aW1hRLljToKRqNmnsKQ6JJqgOMTaJPNIJUQSDII961ldRdWW1Z8rYLceL8qcBWi2p/MrTwXYQsj66P44/Hg+SydyZ77eH2oMQZOWlmkAFJ8BeFKSIqNVx2Duu3YvxDW7M7etembbePYcwpjF9otY/hQQXv3LAE5JMApO83ndjwXjB8en0z3kFdKEmbUbWXlKNENDNT7So1GaNPJcYZ54IRKvh63Stwew8WzmbkTfk74tINAx7Xp6Ic3kNO22S26AmritL7299J3UYi034X/c1/GZx6HwLmFWONRrqHp1firNEEOrAU+ME7N1QLXABrN8LvuQc5FnLF+uVDNctizrZEnFMLXsSJvYMwCE6JKkE/k6M/sGq58175mWYUbCkag0OXyukihGB8waomw3vAn1IgKeKvDP2Jb+uWnmTK5YW/OePz112Y49Vgf/GEoWhJk1XLAyDYx6PleSjeBdh2bOLvW9jzDKqTT17Ha4W2lgsJnka/lWIRh3LCF/sJ8f3XYpUYRx7vQE242ERs+YJ5+NsMTYb7B/YQwhS6x68e9rmG3VyCxgYkiBsMsi0+XN+rT68D/93hvR7RwaeRA2X/SEa3cn7Mv3Q4FtWldbt9yvR1F1rl9bE+MZbKPcNT73ajrSyBaDJ2huBcbFZHKXoaLKT8D0JvOi5d8RRRJEeamUSQqeLNhLJ0E9n0LbOmNy9mchsF8wBzXBnfIf9gseMjqX7UYkEjKM23gyELdPOqDgxEynAuCpzNNw2J6m6YMfmsETjw3mCfBkIX39abi3cwlHH2fmVktQ1RII2NB9OA7N+ZBuyY2SzR7Zw8W5RzSE6ZEVhTRC8R5SiW5UIQbQUIBG14V48NUrdzCsrwnIMJRRJV5cvGsJMKMnrYkydNK+qRRypZlbZNfMo1Pnheh+l0McgB10eBZsFrQJbBYCk0xHyQIR+fua7icAACAASURBVNNCTTlyY00C9gZpm53hU8TBfhFDSN/nrEFJB2kZUA4jmBz5hbkle5ijRdyt+rYYIoIva8Mb07fsjcWMRJoqBqW8tTk0Jj7clyMAYEAXXUphTPl8BsQyj5AvGAOt+j4jbWK35EujpLrE7eHZPGs0T+/5zr9pzdPNzfTOt3/u9K3/1deNADpYCEqAAk6Zzh5tYAXtuh6y9MNDAVk0juqW2tzQEFMN5O3+TJck+wOgK9fjNXtRcZ00HMAa8LwMnhjkHfd0dBMB3Q0owxurHjZhGPgwOkjZI9Lf1eDOeMnhKJn4CE7V86Tk3TKru1EP3bW3tWkdF+ApQ6IlgC/z0O5hDmJ5dV3ao2t7ZzoV4D3U4fmkQniGj4uZaykpdhUB8GgjxdSv1qZtHJzXN8KonagUSTmJFI791Sp0xfRaDz2kWm1QFZcy25HWUB5ExrM81jvTCRM7BwOylJjGvWVES8D89c3aZPAUC49FKTObLut/7vzytSWJjgkj+xXBL8CRd5ZXNWsZY5JqEq12M8n4F2wJsZW1SGwG8OLzVMG5zUczVmoc5jNba92UR9awdtAGaRzK44dq8JhopiF2JCkAPAGcrA+M75JYMRvD8ug4O6g28Bx1PRrJlbNFrFPGvoiBxNrAa8vegD6mdV3YuJye6p82WbXLt2xAus+bOmQxAOz8+V4AtiOg/HesktQzPOIynNvYKbBA718zX/RlUiOmpWG0bqb1iU5UznvE4jBzSrYF2Orn1PiTzr8C1Z6LIjfRPO1rNi7WAgKpLR+GAV2SVU14DOTcTc492REewXjkF5riQMMRxqTx+ApbrudFTKS8WBomMzKJSyfn52Ln2JeMr3Fi3vewAE8LMmOWoSw8xa5vpnONZ/nA+244ML7vB340tG1nN5leVE326MQHSA5GqEqVU0S5zur9HmQ94L1Y/D38GyiUjJiHhthXU9E7dHehlSlAXXZlVEjH76BjggOLGyMjVgY6WI/5EHam6I1T9O5rNnhCCM2sGzYC3XZYHrTzbBGNGyu6RAZmdGeQPx8hM5/DfRX1Oxh4jf/Sv/vl6Wc/8tFgsdX0773jc6cv/HW/5rZQLoCOBQN9T7fMSO2r40i2OCj7Xs0AjT7sGc/CRieoU5Jkk+swU5kjnUcDGS5d5WOAGa0XGgq0M0y6RlBd5+OySgKktzZFMr52TmWHAMKPmD7P2tEsMfcLztfi0w8gBZNDiyrlXYCxyrIBxhwox0c27ZTmqQCeQBD2wD5KLtlUyOmuNZeCCbanJ2diunofdBUxiqDMWbPVZsdluJbWEf3lWAlIDD958C1CXQXrUut9JEtquOd8WBK+hfeDsSmfs5wjl7gxGBXX/727xvoI0wfY/Sfv/5DWItfw7Mnu9Nu/8jfmHc3fP0TiI5A5eLhU7gMakADo5RnBAqpJJCaoDdzSdcUXrHurz1xZOrPlLq7EqvDseP8CKwvNTeOGDpQGQC+GW9kqn8W+h81gnzl2ztls16GZUS/uPKWUc7NYKP2fXUynp6dai7z7AhKXkVNGbHafvWDxqRMLe7htTpcE+ONTJTOUmaUhlB+Mnb6ryfK+s67Uh4M1H/XIodzG9eARRlKpd0GpKQHE69H3ZPImWX/YSb6XZ6y9GksnElnNAGvrfGJVn3ereO0Cm5+l9Xc8a+I8z2heLzp28zx9MSYuouvivzp3kdL31ZWGlLPnPBz2tllx1/Jgm8I4LRMe/o71zPNBGsBBrDWW+/FW0PTSWSOolz+DuYY6s/K+ngf37k/rKo17HJBHnrhZQUlXheejnFhbBkslDmJCzL4YZbuunYL4RfK+3LJj4xLvZHRsG4+ha0xZdsnU5e1naHW1RnUc796gGeuOnsXQjLVUGiuO7oq57EsilSRKrKxL/pyJHfOS4JxN1djT4PtWQG/JBs+ZM5+mA8r+jleDcRmnz61/0RqftUfgD2LrzL3ZOd+2OIkPt85427HMXyZiONeRIEm7fXUt8H2n62jEopZIZyYqWG4w3/2V//6v/tXT6pf+1Y/cELT/9J/9tuh0Ejyz+Lh46yfqvUJJi5Els09Pw5Tz8Whz6v/RjZaSDNksX2xIiYMDcPpg/WwXgGyRIXUDs/DV/cfnMDcvHij2Kppf0GilHWF0/mzvK+z6zwUQ+Qzd0wB7M1s6wMHic+bNLT7Mmb7MtxALd2DpHPs/9eaL6d/98sfGO33bsyfTOz7vsweLUeqQF8tmonykQaaJAaM7aaEVaCSdN0EykZhtOkP24E182dxxY/bM179YyENkazOwggYOKo3ZWVtXfX/4uMRpu0LzWQ/WI2ugA/0ugh9atU0NHp7Lmj1oG9Ab+fm9bGCNalm0JXc9Agp59+MWODAiqBaT2U7E0TrdkoOdv2u8avx7I5DJc1oCngFSxpm7GE8x9q1NVS/OYRIyx1EjbN4SKNqNkhWwLFk0oPBnvS4CxJLmXr5rewct4sMQ8roE8HMf/aU0dzAO5d70Bb/2P5i9YYYgMgfwMpYNIOIP56ChZMd1UYrk+fj9LABzD87AFCfHjQNzWUmaSZ4Pn6Oy6Fv8tFrOid7oM0dW3tulJh3wfEYcbuxOCff/62fnP3f8IJhSsmuyswRizjgXJYlsxLnE7bVA7GRds258TWZPxUrfKh32Qb8FEOaiSAqIId6vJIOLfdQ1k2uYk5VZz8Wi5jrULZd3BPCSkehiaG9ZqbHfxn3NovbuQeI+1+O29/n4WsbD/umQKfQdjNlz19ZhKVaHtV0821G6T9lkXue+6cYXYgFJFfFCjQIx/RxlxAXj3UcnICwwl6RBcsN5jymedbj0cOAOA6GOrfgrLTRv1Qu5AuLr0b7InjDYecu6aYnyMwB9np872dGDbt6erXmr8cbPw/tr8d77/hBXI3i/vtY799rNvfsnR1I09kGRQLRIWifXNxP+hzx3zh9LEN4CeIp0FzTCYEOT0HH8MzuU5+3PSay+9VmfnhyNwNakW/vLZ33vQrH6065rLvfeev5lrVMuR+/EnkWXyvsfZdI+lJGY5mEP252MZMr3/aav+PJp9W8//GM3iMP+1J/9S8OXJPhF9wEgYBPNl26Dq3mDd5HP55j1HL5dd0D5ZWsDJBgTaBBXymitAzPHod47yQEfGq3FcG6YwMdD4CFaUB6eK9Sm1lRanrsJu9H6/vhvNiSlwy1pNcxazQ6n8yEwnslYefN9c116wcyTYkNCb8aYT9n4NE2feuP59G9/+fWxNt722lPpURrYBgV9da2hrrSpjnl9i5lYzVoLgAYIarrpPNBg5fxC1yIQ1rpuHa/fuiEKEEag9X4zmDvXYtM7nx/eXD76DM9keYjyQer+urj0DLxQ6y2hOCj4Xd8Gqu3YqqeMmwu4L57NmN+UrTXYycZL3Wuy42zGBmut6Q44lcaNLCsjRkZK7mdpwmhez/M+84Zl/XBN/CoNwY7maSnoHcfALYDioL4Ev2JUtY7mZ63fPZKKUNXa5Av8q/+8no6PAU//5+iMHeBpHMfzzw3AuwgcgxHKsxngKUlKf2YkSnk+c0AO2s8/+igZ/8QXI6D83vpEmvDkExYHzPw9Dps8Ap4z2SzWItVS3j4MFovxdl3gFhglfrBHnAhmf+gVz/TOeC/LzT8c/v17AJjsfT7DYH5+Pzrgx0F6C6UOpsv70uuaZz2Sgjyh23uiYLQMyGwNwKdwPyrb5YuRTDAHn/HrMx2IfGNYCgH5s7MkL6GyulY/8yf2BY4SsZjEa49o4deNmaVvTdz0nj4tG7j1W0j8aKYhPgCeWnYcdc1lIthnJ6ZlkSTkWbPH+HlGxpiVq/B81osNgLKIBY0d/SMSHcfXmem4lZR23bwVL/fPczCTnDZB6U3fjp/LRL5J6W1A48TLZro6g5ZapFvPewlDyoLORqc6E1PypylHwNABegGg33oNy+zFe5X3iX8fLO04o0f+8FYwtnzVA45rSSg5YV5jz6cYbLLf5me9XDtNWs3OVwJUPz8+i2SXats8Qzf7PsBphNWAy5npTxxarabf+B992bT6N//qR2/OTo6nP/3n3uMacoFMEK60LwzsW2SToHVtykXqN58Jc5lM1HRa28U+iMUw80SQoC7rwbJzttpDYm45n4XFPgdNyVNL5aZgJTTGotSdXnJKhWK/HHRbrjEYt3EmwJANUHTcLqtqWdQxmI1VJmMJvPTI897I+vh3ELZBmGl3f5bB023m6en09rd/tq5NSy0bScLVjDVpecvnZDKit5Qq/OysvXHs9wX13nj+yvhGm6rLIZ/GVuk6FhsroM+HA8wTn+POIMem2AB03Q/RXbrmsuG4L8CF3nuyM4nd8zktk2SH6j5cOqqHVf47P8vn+PmsOXNoyB4lldhR9EXdWqPufAIQ9n0FvXgdSbcwrsQdPwk8t1nM26eHgHwOLTNY/w9bbwLr63qV9337nLPP2fsM+0yXJgQPF6ekkUghzHZJAhgIg4E0atU2IWJKSBicAuokRYqEGkVppYiqNqQF0zQJgUZACGAMToFgMBgbGzv2dUxiNZXS4Huv7z3Tnuf9b3/P8H7fuelWwr0+d5///xved73PetaznrU4sBbt6X094zkH8BIYtAaUXDBt3Fm6xYpPl6b8B01OUhZe7E20PB8T8+QD6eb1G9Mf+8zPWKCswJ6ll1YOG+0R6aC8tTWKKP8b0TEsjTdr9usCVI6DZVgr+Lq77ynb9u/Jg6Yz4BSpnvbnUsKRNarPzdpXlk5gZ5YjzS0Yqi7itj5nmeUnEXjlaBQDDYIoSZM1Wr3+2di0pSkviKeThjC8alg8l7cOCUGzazMe0ZosD64FMFwyj2bAzRrocyKE9+fU+qN4a9H1thDX87tah0t2Y2Um3Adxhigvlq5WyCvYkO5v9tgpoId9zzSA/r2Cw5w3IRoccwKChlC/4JLEQmClCUGlHN28/bAc5o0vi+fOc2bPsjZxTm9nsa5rARTG/SwZ1qwLfpWmDDeAuClIGl11GUZ764eV+Lgwb0xy0vhqhib3BbMff8KnCB6VEgs8ZhZt/h3LPnxfHhmy9NHyU5l9pkaitfjMPn9XYzDGNUu81APOCfZ4iU+dOd3wrBDK0OwxvldrsWxhjpZlub+f66S1bL+fn86fY5sfQ5J4bxhUORn0Oe6xajlScnkIxh0rYfUxNZ4TAv6cdy9CYPFeG5caz5vwVlJQ4+uaB+s8uzrPes0CnuUEoxGl760w3MzyF7/hC6e19/7yP1qdnBxPH/u9j1snQT0/LdAd1CnNatBzs+B1Dd10iW65AZX/ik2ymPryZVCwIYK6yhZhnN81eErLYg+qtHJ63t2iph6NjBf63Pm2dH2tGSQAj/tJrH8qr/F+czalAyMvfz5ALfIVrOuBsjhIx4HdhTCEvTaiHLPoEHana+hffvxfT+97/4fHdfzRP/K66Q1f+Dk+pGwGFKdlbzaQspgnXcLsTJtV7/E1BRnxpSpBwTw7Bb/MFizzxEL0WZU2Y7yfxhy51L0zRNRAgjqxB9l20TbYlKa1CWWEzQFygEfCRg8pa1/CnuT3W4pzAH86EutX0ybuw9DGdA0m8nLB8RbRqJAxjsiADh+zbEiZ6IWOtgFlOm4S0BXoM/6glg1jjddDSe3umYkYf5LF2aN/VXeiugotxmRZaZxGBjnPbfivSK4HqJtBhgaFquPL+6ENB9ojoxxWfyQ/zzZANNhgK/IL//TXx7O6f+/u9Gfe9BU6DPSY1ZnHX5yDst6UhPFn6rLBncqjkgzgRkITC5HxZzXL88Vl/puDod+FvYO1jxbluFnr05e/KLXH4VvvMCNtXIrqTm7Wa3lLk3p9VxIVi94J2u5GVWIRl+TS9Hwm743vIMHo39Eh4B5s38crIkgDu1ONsJICSpc0bobfV9LUGBPYwaGmc7kHRBI6dbaht0nnkT5n0ZU3Jis0/maMjzoDSUKpAqjcs6Zuohnl2C8rWCDaq0XGz/qM75VfDT5gnuWmmAQojGDdTRTR2Ix3uZxT5iWFRpGPqjWNQEl0iHqi0ZBJV/qUQ3jeqbUFFlhH9tGWfBIwW02k0zjjmgRPWAjZswNsDHlD9Et9D+xTn6xq95cfoKYO2KLCccXePtyz4281ht4jnugRwJVONHXbhbWznYyfqS1u5h/rsh3r9c+FpY/nQ7ZztlqmdImODrk569FAdPmjRWcXaxab8tLFPZv72sfRV1I7IZ6B5nuO65xNhA3c6aBtssyRmygSAkIx7hXnv0kGtMx5zg5MHuACqEq53vvQpUXtmldIAcr4Y1Hxyh+vaXe9t7IzQFO7dP3ixtgzM2iU2eMfiAlpJCzFL4rjrTCMcNMI4yHN7ra/mF71qtdMa7/zy/9odUrbccXVCXL2Frk8YZYGjbdcAJSU1KXQ+Uv815aWtGjNMqjtl5bPeCRZa+LhqPp8DnnA2gi+WXIdqKss/qpQdOk3/i4iZoMuxGGX5EVBpJDGB1S6jsHnpYmhnaBxPh51/SstBEQJHsM82TMFOlit+KHbhWk0aBY2yJ0vbvOvFcIcCQ/oIjxfyX+iejD+HgGVhfD+Dz43veNXfmO0+n7h537W9HXqtvMC0jBWyhIMjz2fpivX1tVlpkUW8JT6kdqGGQ8j/ykWUV192UyJ0Nw3NXneVQ0pzbKlHTxahh4eCn5n87Rr/IAk+js4UAcbhy10MBmEMmQtUjKDzqMjY8bqws/eWYMDMN8LY+QskVICn+N2dC5XMxTlg+JNAfhS2/siYLuzkY40Msczl9muXYulBl5MXqNkb25V5THR5WLhtMH7hcbLwBIhypchZoIwAkLacimZsm7tYVMg6/vhfRZ8Fjjx/Lk/GgZ4HthLyOcpnVWjbDPAUkBcDxATRPo/TGuHOeJXa7iosuAqCU1Oc7Nm3itlp3pKvvjiy9OP/IOfisfWxfRpn/oHpu/+9m+Uv5M89gQmwoxmTat8fnaqQdL7+7gvX542cFu/dFkAXEzY1XXtDe35BFG6gtiHCmCjPDWLR90MwHgWxNA22eWxXKN7kuw471f4l24nIqUSLjOTHWatZCnBEpsCwq3K/mK1R1/7IsbGLLW6m3SFKklLUOQZEkfacCKRdzpy/UzdIenjItlyOpKM44ysYB8oT7DuJKhXTAzYS1Lmg9amldrPDdDNuFeT1mNNfK9tMKYomrdkFwZ3HpMBIBEDdzEJOF29fl3vgSYIueH7yJ8ou9TuRPtR1gf++moJ+cx/5x0y4+z4RIwIz5m1kJ5u/f1zlbwzuaHPhDWULFteV2GDLBg/1H9jKHgZxcGwdCJEDmmNv1AszMiuxBLWEG3r/HD2qMReL6V2kY3nujytiif9Hjl/KkPZuEqzkSUfGnhd80biu2wKPIqkscf2Ee4yRRfEe2dB0WjSDubZZuMpHn+u0mS4LE0mzvuQRbiMdF0TJRi1wwSCc5WXlIbGJ1HPTEDRZxJ7UyyuXP+ZA2f97rWNjenaevzoQiOrgDJYcINUJaimSA31ApppPCCeck90243EhOeSs1rrGM1fWHczSJbnKCGggeHgcGinpAdU46LP7dl7yv51/L3ZgDlkQp4N76zJkxlMGtZmw+eywr0mrteg0D9lrnlmrCNWLrGF6lnLvyMhTCxmv4xJHGGRPV/VmODy+ua09ty7f2Yl0z0hW6PnZiuk9WMOWFgcLubmLQ+tVXDT4s5DSaeOEZwP1W7Sjqtg4dJSiykhrt66yGb10HjSMK3rn2KCVCpa0yHIi3Jn08nEeAUegmduXZc3hwwEY2hZRgXmhJ9Sme64mqk0Wsz5e5rNduO6g9ZgKtotF2O8oT2aN2fBFD42BJs7W7c9bFImnAlkF6vpvR/4sB3Gc+B98Rd+7vQff91Xzj5X2fh8Bl0cjGa5ubU1DlY6yTp/yc92SZX6sPF79/MEOOEQvLFxbbq9teXDn1luer85dMTw0TXk1nJ+aLEWgMF/6oJxIY8nvKfW1y/JW0dZ2fipsNzM4jABTLbGNTKBnO/mWgj4dBFu3WZqfNPwdPelqD20XMPYsqMD/KWUEmg1xnuGDg75oCQ5YHOK9RmOxWd6t2Vy5J2XzimesYeo+jTV877h8TyzcaCZVf0GQvfF7K5QQdqaTEZ/6cFDe0Uxs0++VDau1HPJNjZTsbT1iKlpADZ+WC+//Ei/ff8eRoAux/LeXALOyZ/37HM1pZ3s299/HquCn3AJ5/x8+vTXvnr6vu/6ZnUOqZik5zxojMHIiPU6ZX+dCJgCksEytOFjVMc8MTx/HGip552G7XNJqF5sZXD4HU+sx9j0bHrw6JHuAasCnrV8u0bQbpnbANpnb9bUKOP6XrE84BmyhuQHEwNN/F9GNts1KuTp8hyX7M/0oQ+YY01iT6KGiqzHpd+QmAOuMX/PLIG9rTpWgu4djDtZO7dkdeJkpyaoNlQlg7dGo0wDH8Fa67SDPawTDg5Urr3NYFcZbdrmwwdOW8t9DQZClK439G75HfyLaBhwdDKQx8pFdz2sW5xIsD5VWUjptQDWQMqdScRpvM88x7RrZmaGwK2j5LN4X/lT/Td5l2FVsMaA8jyflGochg2SPfiYNn20rBn9ERaDPUhcfPLosRi6+3fvusQlt/zOpqtcxHGiDGO5QzGF0aZihUK3rm1lLPng+fmZ2pJEpqRrkAedvejDmPWmzmXWIoOKL9M6jz+gAcGwyxmHaLYbf1nD0r027M3Hvp4m3v3qkn30VEImMc6QW/63no+efxjejEAT2E5Sxjo7PDhWh+S9e6yfxRSB3PsYlJ2Y8RQV6kNcz4ikAq8nzGyfsiRy5uhnW9nFWJ9JWMb0DkZg2amcsWdYwSgRydged0+bkS571WR6CX0pI/K+2gjBvsDygmS3LJGuKVWPMUdQ5+nykzysnneGLhAgr1md0fE13nj1+O86QQ3DnKqX5kgq4V+b1j7y6z+lLaCNTCY+HKIvxESgLWLxt0TEEkWESks2mVSH5XJg23YghmJpX+7n9dBmc9NG70GsG16IKkG5xooJXx1ftcnzkoRwk0HSzs3ncL03b+EbdMOz2E4YSWEgqGu7ZIM+rp1sqE7lwb56OHhYIWgka8Q/gsO3wztZIGJ2xrw+e4UMo8xxLK5p2CSsCG6zZDOzeNmL47c/8BGVU5qlU7L7hq99o4BOQRavWkF970Cs0z3Z/pvGZRF6Qzn7TER0CU56HetICjBpE907ILNm7AzzrYLAaxyYA5gN7/lYzsAof/FDUAC9P9HzORRjI28dTQ7Pp43W1+gEAN85IACtPDdvfBiso2l/70DPWUMiU9YaWrUR8DisotFgPXbydtjNY4w7H29riC+HQzMSHYphOtqgQKCS0WBHt4RytZXDvsTVBkeXBJxlmiYXZ9s9uG3ZGWS9v3xoZlN6x+o7Xnr5ZQFwuUwnU5wrVX5e1SHpehzho7+LuenF2fTg5Qd6brgEA9hMTzto91DwGvK6NHXdMsja9PufeGF6yw//2ABPr3v21dP3fMc3OaMt69QOI9HaLtXXd0mxoN/LWJ0dwNOJnLhvYIzbAy4mmd6jAe8pgbdM2/jAHmSGJLFjS6OdAKm+HifGOe5jI2Gdz/znDmgOag/0OZM9WgbL41K5h3guuoP4PPyW0rXpZ+Z75oDAF4eDD/ZGIDdaK69Jl6JbOu3+8b2lrKy2brzQOGhuyNhWP6y7eAKFqlzc4wzIxVIEVAFUapLpgaWzX56X2azTtA2CR3hcQj6xYo2yV5/IQFRPkxbxjavyQjPZ1Uzaa9qluPmAdTiomeRlHTC8e8byYHUSmiRax4I6PaUkTtVmGQiX7eXAAoDzfXi2Fbc/PdtxcRjrADd4EoshY9ALJShPtrfFuNxl/IhMgjPzT8azy5JlysAdz5IUhqslLj18uC1/H+aQkugaFJmZU1lQMyALnrw/ZtY/7uD40T3ZERuv5F1xLr5J+b4CzjlpspQlbEPOiDXFab6BeZbcr9ZONZQpN2lZLXBYE6flQQ/Tgz+ez42540/MywA8GV66SF7HNWn/TbIYID5ihA147rsfHffEj2H6W8f6JBQ9ry8Yz/JIpMfWlr3UnLjwWjMvTsC9splgkMaCJJrgAs7Wk5A38tW6fTv2GS3bJRFPyS4ZQULGDH7YN6xpjGQ1GPjmDVlXOSZ0/uSio7pxPkVYnQMZuaNpaB9+10/qV5oFGeS4M066GUahMJCxKIxhvExbvoFPk92E65pbAzEhNtVb57BnBLemAMEGZ0PiZcNGNuiC7UAE6nleXmPzB7RsJ5+OgwMFLdD19Rs3PVZFHU8u0/FeyUwAAAgxNYcrmbCmZYc6l0nm48cGT4xFIOPLYh2GZ/ECsgeIX9bQ/eRA5/ofPtpW+YwNgD/GUmzO3/udDz43wBP3+vov+OPTN3zNG2MmOm9OPLUo3XAQa0xDxPAGWbkGyVCSCSZT4r6c9Oad7TBh/cTjHu7Y2bdYvAyG/8kE8Woa3Hbv9UDWRfawPZ2cHAlEEoiXIjsduuVWIpjkXnnHgCUEmWQdMDbHJ0fT40c7YhwBu7NgfLFGkq1l/www5I4Y6wwoJzx54lliAJ5R2olHi5fpDLpH1h42Q8wICcHunvx5HFhwK78pQ0Bn4/E6C0Op9x4XbIGQdn/GM4us6OUHDz20EgBeJsNwx4dJ7QT6J0PobPDLmiVovvzSQ23m+wx0DUuohNMnkn9eIULX7wk0XJo+8Ynnp7cw2y4O1q979lXTf/kd36Rv7QiXYTdB+VfDUH0I+nYbPCyuxeCQfXtz65ae95pYD/QhHMKwFDUihap3IiDxfJo5uDe8hx5oMDAjMTiMc9gUmHYeWs3uFvenda6A7CGvLz98pAOUfcZQVwPSsp7LkRiog2ExDJ6Hxi7u+QLz+wdinohnBWc5+eesVmfCrPUoyGiWTLmemWII8xkZY9ySYDyj5LHIlyGxTC1nP4yafZWuKNlR6SusUGMya1UCdXQ3dHld3RhzCs9lRMpePxjHDAAAIABJREFUJfkxO0Q56Q6u5znoZgbTQ2fX1jrEedGByea7fFksMaAQoGt/pj4il1bleRUDwrEwF8mAt+ElVy52D/T8OdTHT53tfZw+dRijlvHhYa809iyJMfueeHMPF/+cE0oue/n6qAyFFdqISa80hNbuaRoAUxNWHuK+sZGuTUlK7GlGI9Nldd5aLlIJSkeBsBrY84+3GeR8VWRCSQJLxOfkqrHCxrbR94w1AljBNf8gCQFxup3F1hv5vMryf8oF20+dx9RpGjCplG7vaTzL3AGoGYIq+VW/1JMgq3FxznJfrEUSHplb3rw+7r9l5cFg9WUmoXDG4+es8SwPH08XZ6d6Pteu1c7BZ4sqHUNzbMmKEvPKWGKXQ3xiXAxMXy+TIcN4DjoUlpFrrF3cU2JucYRMf3f3LKqXU/ktkQL1+nOcDxOaku0yLjSJBjCpkviRd/2kiwtDY2Bani+w4JeBg7v20IkFgVyCbzIA1XPABouggyiTHjKbTkd86Ekbyh3LABEXXVGv0ZIKlFxxm7dLTCx8byBnt16QLGZQ8eEhbaKXp43r1+1cywZTnf5EGSnaI+ZsQfeeHB154OOVdc/ESV0ZNgdUS2ZNa/jdOzizkkU3I4z7aoc6DtO7AJGAMK6J2WZsbEwJeTGDJs/1v/+DH7WQN5jni77gs6dv+JovjxjcJ6PubW9f4AlwyvgAbbcaF87b0rldXdPFPiUQ5tkxHw7wpHEPnfqd52eWxuJ2wNPY+JqdCrPlTeBhnNvTMQaHAAPAk9pg48oqd+qlkG7lILezpwOTQ+lu5j5hcEfpBsv/Mo4zyDGwdgz1P226N5cm/YQw3VtN2zBzmxvK9quduDg99hrNs5KZZRzhvXAcuKTxOGMTMYLARqsEg61bWzbfCyM2uuvCpOnapHVDiJmutGxeNuWDR4CDlYA8QNx7KlR2KeBaJ+RQbHZunQQB52x6+OCRMm/cqiXw7Iy2rJsBBhfO6TYltM7qEy+8OL31f/n79vw5O5+efe2nTd/3Xd9i8CTA08HOnSIfUamveGESav8ZJtDD5pCFMsIIJkdZcUrY0o2NcQgAq0Wmrs+DwVxpziI/ZOmwoWZ00mpfbRvgK4Lx+ZStfQWz3mCwHmmNcoCiDXJA9fc8FdQXg1jF2lTnRVKXkRgkKgLNmbHZ9TaStnbvJQt2sH66Awt3aMDT1q1bee/NYvnOJDlpelnek5Z7wAa5I+amaHpISBnzgl4pddohrpawOaNUSHg0LJjyRQDVLkOTKVOj3zk9k7ksLtqeG8je9p5SqSyawxnUJ8amRESpVQyvYj2M2isOWj1H9lLnBeZAjghbcYXyH+z1zq5iDOBJZ12cyOUMHsZv0OkLX52KiNmz7FVGIJEsEVPQ4473kWyrrP4ACSrRh3mO+zfaMko3Kv0y2mvz2mD3T44OBf7R4sphvg0HYeXG8Pr41j1kdujV9en2ra2JJh3F1MU0gaeAU32s2qG6YFzEPJ2fZ6ZhSIM0ntjwMXPpDJesO1rmUtljjMEhznIeMo/Qv1ND1oKnnhtZjSFF/In2LXu0va0Svpin6xtjfJgIjvpfNXfXl8xWKn32mkxCmfWMkVyeIVhyRcki97UioctotzbahCywIa31rQLNQU6sGBJywJM7HAOYB5fQ9CRWBbWhEOt4Jofx89XadFUzJGF40Yul+rNMkpWwz/rN0QIQEuLkjLIdzFNqyzoU2xEnCtuon8XGplSWen6hDBT0Z7GaafKChTk9dieB2/Y5tOwSS8mOrJi/j1dLF4EF6gglr4g+7absnjU74kMb9mEbzdNqMnii5qxWzRMd3gQtgSeElAgEDw+m05NjMSwbmwjd6SqwHobBp4AnaXG2bscsE6PLgjiXCw04XE5ggbmbx/owAj7ZDIcE5RbpbipaS+B+3wefm97+S2ie/HJf/3mfPX39175Rj2sGhufT3u6+tBiASwkIx0Yx3V5WxuDSgYtnrzLIonWTjJiyFCWJO7cZ6OuF1nJUwtYQbbfVVoezuVU9Xw6Go4NDAQc0Am3DrxOvRYd2j0cYyvXDWKwzl+7OXT1Xrg8xMiwfw6ApubU0Iq3M8JYpQLG7tRkM0/ezfcQ07R2eTJvM3NpgwGwH5iJi7ZzEzlnLZ0vs7dEKFsh63pZbjZ3x8O5vkmU1a+xmTdeO3n/HFMSXx+B1TWJf5hHy2G4BDjavjUGwYhACwFri7nWyEvjuUuBc48OHj3QfPOuGgYIrO1dbXCldYPardbrWH77w4ksq23UwsDRPb/42b8uU/tR5mLJSKWsdVAGcBfieRXk0na0APTemm9evTRea2WbhsRN9NHMRyLdTKmJNX7/blh8xYkGz7TZs4hcXZ4G+jprQdWXgrbkwl8584irIKUnR84F9MMPL8xOQGIaH6UiUPD7MVBoGCow0gHv/YLp969ZgVtQd9lR5dD6malniAzvxTl5IMPM7zq7X10fX5axjz8iO+qcVQdU+IJ2qjKDgmij5wzypLBWxdDNu7sS6RWsSrVN0JylrZnt3X/pEBjdrvMYmpX8YzOgUB2ArgM4orDJ3qmG45EeMZe4nZTuAoeawRVA9PHbC4lWQm1qrk+kMqm75j/fAGJNwMkOEr8YM9v9ywOwrup7YZ9bhGDzBOirJzruorU3f9BjIC4gcTt3WTpJQcp6hELX8BJBklu/ogKH1NB0BnqydVEk6784SAAMFzdp7sj2GgfsaCp7SBNSOPGJMtILVXHasF8uNZNlzUW87nqd0DoDTmj530vdKm4BlfODsYbQTABw9IHF2+aMYa1prdIMOInvezXrHvHf2Ac+HNdQzSySGyn9pQy2z03E/Y94epN/Z9PjRE1WCGOe2ycgqrR/roOXe7sPT96bK04I5Tgfz0fGR3lffNWsL4sZu/ovZlV1YJVySfLvJwqU7gBjlcYOnjmcxQdIyafe35RlzwlAQWnxzodl2v/5TlpDGoFL7MJQ7QZGXzSKRcVYO7OubmwI/lM2sy3A3koR3qR/6ZtP2KSbL/hG7+yj5z6ctoeNMRc9DcJliTaDG3g6zq6db5x20+O8EYwInOgM0Avzw5xi7UTIEWdJ1ILPI4yMBK8pH6hxBCKjZbKeZZn6sw4F7IpiPbjnN/7L7qwFK/ZQW+pVkJUw0B2CS6RU8NTPi2b7vAx+Zfv6Xfm1kA18EePrqL9M9KgsUy2zmCfB06yZivZvjYNWiHWJjeydpM6fk6c0RNol5a0fMyDsQu0ew4TvUZXZ0JOt+i2Rnp9ohjB1OuWaeHj1+PB3uH6hEcvfuVli1tO86J1KpYGdnR5S49SXrGiJ785bfS7v2th8/ma5trE83yRoSyD3wN3qB6LEoB7X8o+dOb3AOYerVgCe0bno+ACPNESOwdU6bQZhLmWburJczY8KaIBCTDIiNuYQIcSuCX1ssNOuYwXJaeukETCnBh9akhADhMPfBWoTF1DzAUfLxIdWN16ClTG5ZRtYA5R2BnM4Ba4lOTNwFgm4fnoDTcR1pSed3n3/xwfTWt/1D+5ddrKZPf82rpu9787eO7LVryMDbh27LdfY7MmiBOQCM7+x6XVNqu7V5bbo4ZyBwtBt6hxHXBnFZO7V0IMfQ9nR69ISBxx6nRKOI33/c4wOevVgW2pW0UreEw5UpSTk7m+7CpmZ+l0al6LDrHLIwg8woW3QCFjjxT94ZpTsSr44N8czBvPsehhk47fEdGYScoKpYpdmfT/QZMJcdU+ISf7VyLke4c9frsOvf+kmE+QVP64qNJKbaF0OrZIgihr4Di0fpd16HsPIVJEtfuHUz5Z348GhkUVitUe7idE+ZB8BxdqL4wbMmUaZZQOsia7hJY+O947QDvpm5nmSXpJmFeeJPSAhcZWksi5YrDGsP+5HAZ/9A6esQ3d51aTzzQ8VcD0F/vzOfkrlwrp/4Rok16FLRufI+kQ8IPOV6To4P9X545WJGouUriFWHd/YLyd2j7R2B3Hv37kaGMLOptUZRkqAMLfcc6wZ1iUpbyVo81LmJXtYMC3EhTCr7MH6Da3QBDxBkQGAtE7pL5mLuKJGDld18BXjqnLx2juqWx3tyUwufBTvDe+ddA8A0k67g24j46QRTFao0s3SeH5GOst3jJyIzSEpJmGGOOZvFfEpTlvMnzu8iEZpIES4vLlSlaplVlgqMHAp4cvfhvzsFwGdB9vEoneMRB5OOfttxCOZxaMOGrKIcXG9zPnd7Lkj6sbZOt90/1l+bFTEO8dCPamFWV8GuWuhFpa3ORb2TkdSJu3XHMaivhzzPQtQnQcM2/Xt7R/pMtAaauxQhZA9Zaa0a2N3ZHj3WPOkegKSum7VL062btwR6fCjCJp3oXgBAgD++iz/zsNjLGsTJYlBrNAtue2c6OXN9FwClTDrjQ6rh6DIrQDFT6cOwGx06ECaDcosdpp21FqDQbff2dxo8lXnCqkA07MJZfX//UGVSdcps3RwMWGvmIccF/jRsMm2eEsxWIzNNmiMHeCLLR+wr64bD4+nxzo6yIMSbdBZWC1Waw8xWynYMd3z8RBkZYEvTw8sWlsVAfL234+zg3AcGoPWZT3lGAFbwajWJ4SMzoiuS0qjnHV3z/Dl5lXD9BlLSUsTrxesjIlQdesfT/vGpWDmGJ69J6Anr5ANJscdowFougSeXF5o1ahPt7Ay7B36X9Wht2CWDhwqDU8psl4ivsWJtv0uEmjA0JBO3BZ7dAaR3mwBRs7YKv5XF6SDzHDx7zaREvloJhJcR1noLWGbNEljb/DAO+5Q9X3jp4fTWH/lxAR4A6Gtf82nT93zntwwPJDPE1oIISI1Wc0BQ2Na0MQNuCDaAYjGzBNLp6QaHdtrpGqvlWByf/DnAkoSAPcGaQGtSn7XBKqouykGRalXKt3SZOiHz+2NvwFzDYtj4Lh2Wovvt5zSy9MQWvQOJqn2I8nluqDjUGpIgWrVil0Vy3OrP5HMj24uFr9EACiR6Z2LDrl+/pjJHE7wCZYljh/5k5U4qMdm2bWhSQDwjQZWQlRgSOYTBE/dk0KHETB1iPqBmNoJ1eOTnnLiEfurubXfa5pI93FwMSWaf6RnG+4u/d3o8nZ1iLXEiQEeSAoOsi12A7bztGWwK6KQMG9Za2qALJyr83L3t5zOYojmLGHFx+S8+V/wDK6fh0tMk7SVCb2tnmniNBehnE4aoH9EEweCJWHWmkq26wPRLrlzonNBSpJROecnMoc6nArKMByM2EhefAk/udpn1usvGh6ETMwMjMJ3ZsVwvn9N9BEtmkOs9URH9KxtojH84486mR0+e6EwjTm9uWH83fiTCn8dujTKpV7mZP2nU3CV3fno+Xb++IXJCZ1jE3e4q5CvzbtifAU8tMeqKxBI/VhJH2U7DwFmv0e22ycmNSnPOxHkwWB+sQFSu3R5qL94Hia6nQfz/LZuVhr2XeFksIXdsPtkVvuBc5LyXLc6CRPALWNiTJGaM/ZNneD6tT2sf+82fWSk4LX7Jv5iRKucXKkmASGtEBmJnk3dHVj8j0XnMEaVzElszG3ixOHf3QNk+rKTpaY170X7ZUlDeUnQfbsXnBezv74tyV7fdzRuiF+XJIKFmGKsIfFkkZjHskr4u/47ouiT621FXIXV9tA/dKEsWzQExgzrVsm5xrJG/2SiyIsTpCDTLXKnMlzcsq4Jf+rWReSEY//qv+lI/w4VBGF2EAA0WRw8IUeahjP1sYIVsGgdokL6AspwAiMskZNZ0E5GBqLttsliS4MrCvZNJ4EYcCTYDbMfD43xlq4KjwwhZ3dpbsCxgdH427e7uTg8ePRZgIDAScO/fv+9yTjQi3NMOGU2M23hGd7dupWWaLOuV4MnP112gKZcS+LaZ+L3SIUymRrkWRmBub49eriLhGjYm8HG7BBj0HFDK9RC6ceOmWny5tyH2H+1y0V4FVHZgtfaJZkqdah1R0qTEUZ+ralos6HSpd4CngMJ+nwJpDho+s52WNRO02aB9lVQ67Xvrvo1+5sWXH01vATzBPJ2fT6951adKMC7TS+kMXJqyk3j3i0v0vBN5QaUMzD7RoX58MsE237qxMa1JZB7zWcXRmPQtdFxzTON+J3XG7u7t6TuIGxzoPBM1gegZWncmoFGqfLRny8Y7wvboHY+O9RnuqGWKetZZdBK1E2ipQgNj8+PMG/B0qD1CHHIrfmn6UvX1xckWXcx7HIJ7MvWTk+nhwyfT5nVA4a05ExbaAQlSipiNBrF4KHjSc7p0SQme1yMib6w8nID1OVpH5qaFK9c2xrtXJm8LUv0ugnOAQckdkhTY4razhx4SoyhbGjEiC2Ex++EM0I0XErrAfTP7d++Mfcy7UKnFULkYMbKGAA0b+ug60bmSoLK+iUN+rfk9PWp/hs6BasRyR8E0+l+HdNmim1tNYtPs5xaA0QegQ7iMQxifdoXlcgWe0NCcn1swzuekWqn9dYG3kptIXgmecuDpmhnzgQxB4Ik4pKaCMCHjxM4bLOisBiuJFdeAxIG1yL5DLyugrvuJjcWYEWim2MLvztzrO4iVAx3fZ2e6HjdBpOtQZY0K3/N3SpeULUzJjWYQmB7AGM0Ct25en0utPade0WlXneKSCUIuA3hCxwnLgxbU2iJrMbkPNMnW6iZhjdHtLGynmnQiplBmmYmZrCPhj7B0T4Eo1pHsNsJw8k+ZQ7uhDPAEQLy2flXgGe2cQGpBuECGsUsJC+OhdpMaaJ9dXJ7Wfu+3/slK7q05XHyWz0OAeanQirXG56/i/+CXk2pobqrMgZFkMrV8nlpB1SJuw7Tbt29LH8LDlT8TQka1ADOA9trM/sRo0U6nPnwobRH4WGAqJ0SrYrCSeTaprSo7rQA93UQtKXIIEGxYZKDsWTiaIYOi/JwpnZxS8gJEeCq8a+kxm7uy7oxYPk9hnvLA+2Lf+37A0z8bnyergq/+MgO+dBLwz/3DQ92fu+QMLjRO5ARGzVm2yivLSd/ZAHhj8Qzciu/PuX5jc7qN4DPmeu2YWGZU7Q7SMSbQ6QwSvQJ1a8qelBEQstKJIlat5naaOXU4vfTJB7p/+afcuTPdur3l38u1EfgOVFLwwqaWzjN3FhzBb/VBYkRcvvG1pCQME4Yvl9iX9bT28n5dynIKY9M/reF8Xo6/HNPu2nv86HHAk9f65vUNMXTea+n2GV11PuCfSnWyOaX3ogvswSMF0ts37fnSTLeicZf326q7OHNClIk5RTD+6LEEoffv3dGm9pgFa9Vc8gE4IpQu6+nDnsOQT/8k4OltBk/8/mtf/anTm7/9L2hPrYkB8XPCT0csjdgLn8cWXKf8K0fiSYHU2ePGdBNfNiUoNsZsSbExo67QJY10jRcrddfSwMBHw/JwaJlxSTmcdaKDML5D9TQqJb8AT+oEOjuVPuQKQ7grFDelFGDXtuN59ttAT4laYp72LBjnmso+jIStYKt0fjCV1nPLjGuUAo6nBw8ei0VVkqIgPIlhckk4zRzsG7zqxDzRrXiuw1/s+NqaSi7o1IgvZp6apHgETAHtlUyT7xDsGgNwubu7exLE+uwlUbwSED53UOocV3nfCUvvF8NTSR4S1zAs3d7fn27A7LOXdVMXLMQ57ucZ+TgJDJZdhN39+SOYJ4Oncx2gqjIldoz9FMA8f8aCUoAFWFG1OJIeUJ9ze0vP291ZGTK+wCnammXzfYqWKNMhDEPD3oDBuobwXAlW3ajdbWyAV0mB2RbFgHwe7CcJIyOrKJP5jwMKRxk6bKYeejr/4mFVOxTKdmie2NfEH39Qrr8mvvxBJxi8AjyVLCARJMZylnK2ighoSZPPfIWR6GCPyuzHG437gnniegSerlfzFOA2Q6lRwpzxggELex4Qh2CcPUBJm2ct9jzgSUQG43GkXbNEpIzo0gaBBjAYPi2ReMNxxqqjfcTTtiNnEYznH2B+hnkoZs0w4PuK18yyZZ9ZvhLNZjvsBJ5qDeMAPevLTCqdXVya1j72Wz+zmvUY3mTNLP0gJrE8+EeoDCG1O8aUPNRA/iysHpQ6KELhG9B4c7lT7mA6PfVCoZ4KsjQDYFdnOQ+HsWgLIS/C3jkGdoCC3b19IVbKNzI7w/OENSIzTbtvc/BYNwCYtGln68S2kF9pA/CyofGEskvRRnjmjZSDIlk2HygBcjIBrlf+EaenLodJMD6bIXLh733/P59+/hcX4OmLPnf6M1/9RrV9j2ybEhBCVkAP3WQ3r8+dh9Kh2diO/19tiQ6zvIaW7njx0nTsH+hzKI8u2SU5sWO+RnmyzsrpwlFgiw4JJs0GZaca6AqrxjUYfNYYcW06PT5Wqz7UOl0VaiO/enVQrRzClPUo23IoUANnppiDqMWlDZwCAqOWncw2wlQ6Z9DgUN7AB4s11C4qjaupiL5auQS05YgL7pls79HDR2OGE2GR7j0FQREQaYsteBqHhIvbI1ikm46k4MGDRypzEyS8fnP46Xe8hrReGsfr0VQwE28pPoef+/LEiZi2XZJCOZ7JZPdbb/ChNVlbm1785IPpLT+C5gmW6nx69jV/aHrzt3+jBeZDkBnX+lFGyNPHHLDDkWHUMIDc2xUYRf+wmY4Z49R25lWIWuFnytC1IMnMtQcPn+gdo3e6eZ1yfZ9z2Nt6ei18texxZvGptIcY5qkxA6sCzGhtvOdnm8OvzNUovViD89SzmmxMSHMDnTsCT4MjzkFa8CRkuMg8e3gEIcI84WG1ubGusp1Gq8BuMig84KlaTgHkk1N1BPPfOHgBQxzSgMuDowPFDgCdWfylp1xauWHZ5BRgk8VOFGDtGzwRFyEnDJ7u3OZgX6jsWFPERZXf82zUnecDhmukrA8bpq7W69aC6idTKEZSYjp++OSYGaBMacBfKQVNJ/y7QPPARdUH5Y8WLL0feZtjDLJJ4B48xMZjJdbRw28dQ+xW0dKkwZJfT78sCUPsOh5tP5lWZ3S33YpTNaDb70vfHDG/S3cp4Qz07fVm5umJEmlMiCsJUAxukkLgG2DJ2iCtw4qZM51h9+BApSLipmx6RpnV70rrN6yqksma9ebPeL/uHMdi4ETvXERAk48MLy/r3eTY58b8lAAjxA2B3TWMg286YcozKYPpyxun/ysgtM2Y2aOMiiJOUWG6eZPmHjPetiayF6MkNOqinh3l5wYikwY8Z8mtBJ5sttrh4k1pxwpXEjizqaxZje66OFOis71nl/qr69cWZMACPGXdunFl5BbGL7G8YP0LPH303T+tbrsuGGXenYFGCYgMBHdoBQNfImJml7gWAVQBfnbfbb16KOIzxw5gcHx8puyBzhvpkWL6dhmxdkoSskpY+HRU38A1AAp2NQ7j0nTr1i0feiwyhtgeHSiD4kY1fbuH86I8KM0InTEXq+mTLz9UW+/mpmugY4DhQvwu0FihXBZbs+YGDIIfGbGBA0aLnfHnZOK9v/sRg6dQk6//ws+Zvv6rvmSUT7yOL+k5b+9hTkdXGlqMtprW/t6Hjpy1JV4sge6yC+CGa6M8B4AyCJu79mA30ELxO4hBKQ/KHC5sghd0nK1FuVMmAzxdcpMAgSEr1a370X08fDwdnyC89/cN64Rka1wPmgzZXEg70zZ8l8m6+NXRNjLi3F8F3+dnEvnSSYjbNUJWbTQZSXvsD8/dIuGFnYQo9bJYl/R7Dx+aedLPahJDt7V1Y4Ax//EMojpWwgdxQbgDP4wBoId/v3d7a7pKK75cxnP4V2CdIKQzZ2Q2mdGUchoBh3tqE0TLc14f7khhTZMcFMQ1W+UCXnjxwfSDb/txm2Se4TD+adOb/9I3Kig/FTTj06QSZcdqALB0qK5NMBE4XmNsyuerm4x13a4fgedaJDhb8j1lXEvigd7NtJLZKtdEs4DHmCzAkzLtTjfwga41mNId5amaySoLXcPr544OUNlGNO6M8nOyd5idtOkPAW/KnejUdmUEaAdtyxRM2bNHGuvMYMS+JDGgLdfEHxICSts8GzsWO5Zqf6as3zEvAhNycbdPFtffrq69XTRYB/ocOfDH2bhDPmwJEWZwoVsrk0OsJAYBCPWjzB7NU1iRHna1Kch7NhAzOO38wSYYj8WAbwxNaTVyLs+kUwrjXoyJhTCzd2vsiOccpRKE3mhVtqrD8Vp0hS3PqXYT2bejnJvnADgQK0uCgomo1p6720bsKPkc7drAO4k1lNU41B9S2lTHJg0wMFdldc1gN6lr2asNQ4oJ6WegEkH5j/gJg2GCYPZLHKNdAhbmYS0JONnvnHO7vLM1gyfesa19OmjXyaq1ivZ+Wq4Dl6Ss91UH8cmJGD5ZFTwl7p7NXf3+FpMi+L4zRlydSXoCWcJ6E/N0Ix3N6jaeJR6DiSnCaKmSWK2kzN1/jJ5B5sM+IzY4EYoPnETxLts1nvmdpvx5sVKjAJpCnZth4sQ8STbUhpd52LDF+QHvsSBw05f96bZ3GRlzSZWdW8R75X7pXNVZErYwWuIRW4MHfF6spnO67T76brrtllPMK7bzYS2rgh0O0AhuVyuVWwAbGp9y2RktL7dGkiw6i8nrIeQDgkyY7OjoBOMsXvC1jHjocEKDGh4SdG+ZBD04KNocXMfRTjG889btO0KQLE4JHZnFdnykILZxHbfnjkrhpbrey3dYHLs2ffKll4VuoSfJQGl59sZ2Zl9vD+lWkm32Onx4+R4Z80JGSReQHYvrVeRN8L7fjeYpIAnN05v+9JfYhyTAhc+RMeH2rsHTomOiB8kQkIY+95YV3LbIlOoA3WQs3PhXQeO2rCXd096+3oU9oOI+nuGXQ/MVEd/O3p6eD4yRR1mEVVMLuUWipycE7h2B1mvXLst/qb4ndZMV4EVjchORpn2QvCEMnhrwh2GnFjElJYtinbGcTSfHBpesny0yvpSZlm7iFeL64JvFnmUREcNK9xA3er4dIEkZubXtkXYsrDvMhIRH7UDM1cWE18+jh0+Ux9Mazuy2S3T6aXRExllUQJ7y4tx9oqupAAAgAElEQVT1Ypq7gYB1xDqAfai2zNog21G4jPc0O2w84Gf4/IsvTz/0tp9Qidzg6VXTd//FP2/WWN1pLqXJaiL1OllcwDrBmHLNyhzPpoPDg2l390B7mSQF5olABJjW2CWB9ZR+Bnvo0mT3eysmuF9zTbCgBPYycTMjlPJtfLYMpuxkrMaIsIoPH2/rALtz945YToFmZoA1g464VfhBzR/Rbi7c2Lk+kjjKJbC7JCn1F3P51ENi/RkGiPXRcqs3GjsL3AFhO9s705Ura9PWDRij7MexbtIQMcx2fYAoDmWN8FUAH7J+tDwkBThgW3vRxoOnXZ3FpGsGY2aJwRRt70pf5rU0aa9yIMNMLLV2YvFzaPU7ZuF5/JliAgkjD3PQ/bB0YlYskoaLOW1onPy56iBlEzJv7/hYhzrC3Lqde6yXpzDoIFWdItrG0fQSC4baw0TozZq9c/tGtJfLzr4ZKi3BTq+7OitYa9h0zguYdLrlWuHQJArWdexTSmIutS+O+XigzeAJAfMioCUBy5mn+J4h3q1gBNwZ0LMWSWapxsQZfKxVrcAI0L3Hdd7UA0wx21ooO7kjHTmRJqyu+QYj9XizHclTLvx8BeW00xPF+bMzlxEZFzNiYsHowqJAKbskLSy3MnwLKcGKkv+2wNhstpk4rukT7hzUWgnYqaRD2rGAMZIT7Xm5/aNvxHrHzKNLShlVFjnI0C/JfmDWdrLGwCfbO4fT2Qr2HtBLsuxnrGRtgK7otbPHW6q12N0J/dn55WntX/zmP9YbLJKcNVimYNVquu06uqnxldgMnFkFnkYAjb19vG+qiVEJJq6pBN3dnf3pmAwU2/9NrARmZbwPh3VtenyDCJqikhvEImI3e3Ko2j1dBbe3EJ5j4X8iPyE2NHTn5ubmdAWBuFgvG/jxU3ZFZbuHj6TV4eBksbj810PGL2a81IXz8aBWRe0CnnaF+uuFVOajQnzA09vf+a5gBBzGYZ6+LODA3Y6AMj7Dc4UyFqF6gjFWpZO4fS/tXBmbCnHl4ZEALwcOWhcJz0MH43NCoCZorV+7Nt2/f9dsXyl4CZcjLpxW2tgEQGmeEJmHTdH9u36n5wM7CXDFYI6yXIO6QK8cxrEz2JMAlaG3g2adKwr6LA4URKZkmhYE5yyIZkC0sj7H5RZAo9aYFuj4P0FmcadWjKnP04UGeqKd0UGgBGyekehnOgctn0MzSF5mIi0VuVyyo+uQw7yYp5klcEmxg6WrmalIfwZPXI8F/e4oKZCFrVBTwZhHVl2fSxNlcQyeXtJsOw9bPjN4+rY/p0fDgWzRuq0ueIUAbvaK/aYsmraHmH22WIvoROqHxH0QZLv3R2mtuqm8CHXNnmWQ7erCAXB1MW1pny3MTcfQ65ktLEU/DAIXJRWJWc/Op9t3b08b6+sp+3M983gpnoo1FGXbdLRn7/nABTyhwWOtsh77uzpLEpB5aJo9VyAnSsklCU8ZWFPzyt7enkpwZOl2XV/65WV2ZATpeu4BZi6BUwJYTTskqKdnYsuZbSfQJ9quV95KmMuTc5ek1xPPjP3F/vYuWEkUW/DkxNa+ZNqb2sczq2GWbC5eci0kGGiLBOS1JdK2PZCCB5qrmQGQkFZyzyM1KKGUTzOFZpIp049B56Ur8V6LSWu0RLIXieeTgFVd/LHMwWKAsh3gQE0CObSLcvyGwxgvykpKDuynBriEEQGEaTwLPoRj/FbGetF8E68qx2//f8W8lAMhE3g+aNTYq2qMSmpVtrhnh/buaGCqzcvgy6RP5UyDCfO7bBNAGNQ8myYiZtubXPpchhjYIYE/O9V0gpqg9nywTcDCabzPTu/Ue5U4Q3zYkYAdzdN1kQqjRBfwV7zQ5K7Px41nKXFLW0YZ8VQWMHIq16zGjFkj4cFPi/eNn1XWVtnPHPqKNTLbjKyHkigJP/tkgKfMCRx7OKyo9cT2euPdiXnaOZhoCZCTv8rjYzG75JyGGYM1N7K46Wkxs7Lg6feieVoUTkbGywKijZ+uixwnuhg8G6C9tBHqG1JtQg7VdoVJV5OxAqBiDmNloHTJ3bg+BNNLqh72R2g6nSn8e6dW87lnp8xdYmzEyhqBoQ3KKBaC25UrY3q7cAHCdIEnt4/zkn3o469yqusRHdwBlRrGavfT6qTm9Za6dGr8M3g61sYue9WNwIL87Q98eHoHVgUBYG9gMPDXfsUQV2ro7xllqQMFUnljINaLTkuBKYI5MTFshIU7r0ttXgkaCryzp+vGdO8OXUDUxc/OlSkDhq5dvSbPq82wLWVUPHrBGQ2Bns850O+7ti8ha7paWvu2KPhQBz9xz2N3ZosJNoht/82ouUySIJfW9IY67pHMB40d5WG3bAcUpSZP66pmbmnau11vxXAtfrSJ3YKXQ8jDVOlQxIWXLI3nIyuNNTtfm1puTI5OYmDEeXZX1wFriTWyu7MnRpW1c//uHQFW6zBy2DQ7ClPgxGIUZOaGAWbJbe8IPPE53dnoZJSpKSv2DEKXDv3WdD3xZ3r++Zemt77tx8VgcmACnr7r2/6c3qWGzerlWTTv0s5Vd6spMpslG7O8JrMZRyf4stmBfe2pAao9ZEJ162Axi6YGETF7HmXBQUMmCGvtfeYxTGMwaNjXZuNa69IOIh2Yy8qsIQIyZX8mq5MwEfQvr3sYs3QqZX37bJrxS7NY0INgfNcHqGIU8y/dmq4QFgsHl58Lwu1jR0wQqAI84cu2vzddRzOJDlTdrwXGZr+sRYx2JQnoLMexvohOVJI4OVanLDUEyllHPBu3e5uRdUyIbnBam3Z2DuTz03IuDuy0vwvznR7Hs86Au/YgHieSWlQWNu+OGAFzQJJLouK/5V3atTfOBL3rCORjOqumFnRzx2dqNWePalRMgBuxSgOAy7oGINg1PXs5bLjYQGloHpt1vINgeNGqXjPKsPqNsfrlnlzRIRH/GKBM2Y7ZZgVPBSysOUtEqj2agdOcMF8S00P5DxCH3YWY9oXGyqW3aJzo/F04uo/7jqgdmxNOmbsw6U+xjU2pO74mG911vFlWkHhs8HQ2PfMpd2NlktvnLD3B/7D6wnjZdfB1a468LzqsYeUvzm2Xg+Sjc0gDy02GpbTmgzRi8Ayw1lB0mnK2BXpu3rYtUQddq2FCGluSk3Xv82UCvBAbEfsY88L750friJI91Qtv1NEVJzDXJqGunXmRuttue286BzxdMbsvhjexrxIQPd7MurOGb9lY4STklG67f/Hun17wTstOCH+rykg7+y4LBKFTdgH4+CFWsDnP5NFGywO2ZxJypFPR0mR8oHYJxq/bQt6Cddc0O6KF4A6DVGaKP2+W641t5oBWQ2hKHqqH4pIB0QoJeKKt10i+XW0VpksYH20QVC7ZMEGr1gr1wpk7CeoTkwCSU1bdPpcuCxjIGn/rhg6kCt+7idRtF58nvlvg6U1f6dpzBphyrwRjtVDfui4R81JIr8AfgbfASXQaegftYAFcym3WZTS648TMTWQmsGP2ktGGF2sYtB1/HKP3CBSZU0dZYndPLJ4X2+xObEbRJQGuE8sCQNomLajaGC29XFZWrUwNBivBZjBFg9Fz1wT1coKJRgEkbNugd6VSJGUAwFM7Pnu41Q14mX1Wg+J15o6XE8p2eIeQ1efAIDMqeCot5v+UZ9vyX2Xw46CxdYZcizO/i43tUmREr8OGo8aZfYbLz/d6RIvFmnW3nUEJYEHMUcp2jp3ejwWpYlcvLqZPPP/S9EM/WuaJ8Syvmr77L/35NDdkzTiFmMsrwaa0EbdEYUAG87g/7R0yTmlrunHrujL27iVvAbdoW5OBusn3yLvTdTMz7Oxc9hsAV2nwIqqfGcOY6w5dortYG1TpUGvWTNJEKaCdUsQICfFzOPUccNm95eDKB8oG4upMQ8XedPcWhwMfTynOYlw/2niFZRC22+j9s9SaHewfaoQRYywoR9Zjqhm41mQ6CasDHe30LblNa1rTBwf708ZV5kGyz2YNmEFUkLJE5x6Rwx6x2zgJxmUxGBUfc0/EDw3jZR4h44sWOjnF2orGR5ko3WQ4jDPbjmSnndXRJwlUJjHQNaYsqhgWhnUkelQuzjyMVULfzP7znoxZpyw8YsXQsR3V43R/hg19sk3pN1qlq+t+H+lSTRXJiX90M/MaSMfjpUtyYGdgLfBB5S267RZrWudMfLm8fmbw5D3t8jekGOBJw8A1v7MURgHObBitQ7+TBPocw9SqbEeZjOuhI205YiqAcpYSBOi28anAkBOP0u/uvsp2z9y3A7vzGCfDPUft6O6JEGJ4e27kuSGEfwxYOWevXvP0jsQ+xVAlbpTcYuIZ8GRZRUb/qCnH/mesdZgnNy25zFYW1OVbytHzoOAZ8LoEcIb9xqMnroZkfNedrduzVZLiXsZFRa/mV2aCwcaaBsKUAHlGF5hEX2EkFxUSA0Gtm2pRFQCcKsjiRQ1A2f01Wl5dmdae+w07jBdNujZcDG3wRIcTH1RXa7wxOJCXfjdzaEmECYWrbgi1EHccyoFKgQCVlnfmziHKNqaTlWX1oSwMD+tWTVDnZXGgkNGQiQzdVcXPnTHXg2Zh3sb92ldnT9cnczoWSq0OOsix1H/az7shE1vNBly6LLfZ48MjAQwOT4FAuuLwY7q4mAqeGkDf8AWfM/2ZN32FXq6y2QieOYhhXnixMCsN1HXLrgdRX3jOuOAHByTs58WoHRxoEVGWoAQD8OCH6zPVnCHQ5+ej4xFwZIbCYBE6lxlOEkYKXOLJYef4IvWKbAFaMFawVM0wPfcMg85DtZxy/3wOzGXp7W4KlwBNcc95bhJjrW2COg6429ONDRydI0ANLS9GMUJkuy0myxaSd6mL58VIDbLhdpXyjA0OqYHbZqBxqdo9ZyfOcjwRpJ1QNlxEEM3zIEtXoBjANgLIMrMLp/GeiLUzUHb98MkQj3o4LG2/TKGEYXMnagNDwVN3HH/++y98cvo7P/qPslcvpmcZDPxXGAxs13UHVIt77fHjYI91gexCnM+aoJJp5950BNNz89Z0gz3Ps4wVhMETn2OdlI1NPV6FgCWml9E8Spr2dDBgs0AJkH1eQf28p+aOOdaxh4RfHgJTfq/ddjBGV6VXOZ8ThyRi1aWMwk1b82tWqcnxe9PeDswTw6Dt/m2JQSj6hf1KEtM8l5Rx0uHncUoIz+lAvj7KFmaMs4zw0IpjtVm5lBOItXhrUSp58mTaV/nvig4bP58rYcn9jnyWyrXVJRY96yQpa5c0vYFmigZ6NGF4qVVUP4Axb0iatZRLAqr0PiPSV+s74GlzU/MoLQI2cHLH18JHSdSWY5jE+7Uxkd0Jsg+cwT3eKTjdrMOYaWhtl0tMSxAyM8eaKpHh0sSuob0MEzj2axj4gujB3qVx4Gj/QFYFfAtriGkABRnq0G6jRzRqLdWVjbAtCqyZwZNF+TBPYXVHnFgYUqb8O+5NjuFubAGMoEHl2VK1qF6rJajOdBudbmGdu/d6UvOcAeBMIGC6g5o7Fk1ScydhfNmWcpSMoQF0ypTyMX58F2qAQOs4ynMKCtUDed8D4mVAHBa/OkXA2qMHjwXSqOrw/wVH+r0LY+iC8bLnXuYG8scYO8sk02ufdaSZhJnd57geDWf/XscsRZ/WNcf5J33ZGoLxq1rbME9uKgFzOAFwqc9rT/u2GrMARDVJTVemtQ/+6v+x8n6J1X0ouiLUo+PT6eCIQ5fM2GWP6lpk9hbqn83ebLuO2Xwm4zTasksGqTk+KzpNNoz8wnws6/gE2+qTmMaMnoBFjfeI3YFB2HZQ5kF7lg9t/XQ+4ZDrB8A1DapVeho/pAKWw6OTAAofhHSKXZFInr8felou6YxscduqugIiACwrJME4AwfPzpWpaWp8ZuNVcP7+Dz43veOX351FMU0yyfzqN8b80loE7g0dBnV5UD/gQEFFNDszmFKeyfRnnplnAPr9SSMk1H+uQEp7LzXmAVISzqGQYZ6kG8gEduhR3ovZP4xADaBkV/AEwedlHw6Uzk7PZS4HCFOwRduAe/zunp47G7fzoXjPXBNMGO+Ni0WsrxJgxoHMXJ7BE39uD5eILjPFnffG9yA8p52a6+EenAWty+EdbRWHNJfFQSRmUG2mponZDKydbejbAGQCIlkQwEdlPAW7eZ5e54kpA0wWDDPK73CftIfvHezrPeE9RFmS4F6dAyyouFWAU9zzDS4Rfttl2M0CWDGgL0w7Lu8HihjNUwdnq+Mt+sJ4o63WaC93pvSJF1+SYBx2l/X5LONZvvtbk+EBEmyuKngU8HRJz2GeV3cmP5+804yOkD8TycVlSmW0/XJQrqbLVz3MW7dX92ztGQcjrhX7DQJXyz2w1tpPCk6dzzbPoXMZyc9/hfeT2pjdqQYI44CGodFQ1xYvxTyHYSa3pAtL3YkWMctYNoOZMQHAFX9vd1eMEetV7BXi9JU1mhLQU9Lk3jLXTaUy7X17SknDubuvZ3E9Y0wECOTNxq+YUZGnEwCOz1OC4Jlryvovo/25mJ48fqwZnFwDLPjmda9tAre+rk7w6QBVhyzlzDxr/IIkiRCyt46HigTiajFE6QA0eXIhUApDbm+O2UCxWj1rI3dV9r9FPDN8WxhcuttXWX8BYce3JLHiWYgpzmBg+6hRgmulIXYMIwO08Nki+TUz47Ei0NxMdYF5n0rvlrlltXibmVCzBGYrDMgEjPHR2z+QwJ8/BhzAXgMAfAkeLWVPwbkjVs73SSb4XWKT2dR9PQ8lzFevyfnBcgq6sQyeBARi2Mve0bkC+FXi7/KZNKhnGCx7fI2aQyIMJ5arTDyqS2Hkw0opdl5cTAeHdI9ieWAHdsyR7Q9WwDv7sjmuXkwXxBXtNSwR3JDF2UNHM3+OrMPVBiZyGPDlwfgfmTNLTObyrl3fnDauetAy3n88Z2ITliJ8zrqSFJ9XvF9KjD3D1eWYCgpxts/GZrZ01hs88bw5e5ygZl+MEinPpmx4Mhd1xp1PayufHWAZxPBURwB0Wl9KuqNnPD2WFxvvHD2bSnbE6oyFU/IA87h2dVr7tZ/7Uc+2KwUvgGBhGYePwE/KKm0Xdma3ik/Omur0GsWRQ1yLLf8u8KAF5Ac/WrQXLaHK9qOlECCoz04GKnLYsmmc+bgcQmCqwA3WiGDDnxPQNONOolaXE3jgBOl2GwmRJ1Vp6aBDaEVpxqGUbjy9MA5FnEgJfGlZ1GYLiOKjWOT6PaadZ6YarF09tP75c/9y+pV3/XY28zR9/h//Y9NXvfGLpd/ipz5WXH+FtgTPXku7Bo3IrTXROBrZDHg+nsS/Am3TdAbjRdlkzL4rc+L9wjOFcpYmBYM8mXC6PCAgHbTN9ctdPhqmwRImM9fAy2ystqD6kHQpRWzJ5cuik+WIHvF1XdjzOkcFz+Upd0NwwBoE4MRrka7EzKECVB66gkXDug49PW+NITDAlQdOyiz8Oe9PVg7nNmwdVGzdx+tmHn1ZQaffLcCr6/TcLs0CTy5P4VI/fiQH8IE1lyfM6ej/KgBbOMu1EERclfThoWkJNGNkMLfueY15hFeny3H2Pz/G4sPMjgIPJ+XaJJ+nH/37Pz06Sz/tD/6B6bv/8l+w1oc1o2uFtVizvYd43vjRNEAnO7QxJ2sIXf7atIkn0WWsKdDDuUOKz7DOyM6+rMeKVK3NcoAbJas8d54Na8csBu/1TM+nrKcnrk8KdPwLx4wEuPLDcqs/MQgNVoOqjXkjUUrJWHuiXXspvHHXlNgxzbsiUDq/q9LwYiAAwMlYVhLTpsPNqyp2EGbsCLQAKIAazO/MPDEuwsaLHFBj4gJrKl2OKimcHMtYs/tm49rmdGnd+0cE5Lh3+9VJi9lOPD0/l2HSAmsm8AIWmOTTw29VOdCYGcfQ+hEp+w5j6yYFGlfwo2JwNrHPczBb2simklu0/e7M6BaAyucssZDYwf4gtlwFYLR8nnK84+/cpSXxM3spzJRlH6yrTMEI4GZva7LAoqPWJTYfzAVPZetYA0r8jo8zozCJYsCsGbWU91yzDkELi3pFIMAu//bI4xme2vZaQEeVjwVrWzbVH2WNGfpc1pcTDxuoAqx4RqwhNePIENh6zUtrrlxw744lZqKlV2tsExNpIK8uTt6XOh4vh/n13/NZmM+IBIJYUCd4rc2MZxnlrsuXbEZK+TUJRGOc7k9x1OeP97E7FfXdpzScxAqG85eEfLB5vg7iallYnYHRHFoK4Hgpi6QeEkHJ/LcmBD235+fN/WcGbZICO5pb56kE4LKNpmGf+Hty8M+exsiWZykfQ0rDSpgjGTk6dmK/vj5t3rw9rb3r5//uanxxure0CPqg6/6cGx9aILQjCFknWmKvTJubIEH1msw1cYENm18a2HEINsOtlqSjNzBq40DjYKee3flhFotLSOqT0BsjD55/x9jPzttXtMAxCmMquIbDauyEswnpXU4QTno+2LpQ8iUHfcqKHfMRs87Wek15lgh2ZjAvIh/YbPj6g9T5tpuYzf/Bj3xs+mXAU34+77M/c/rKL/3i+XNCy7d2rNp6yqdO1DJdXiJ9gJz1BEu9mNiJHBYOQgFPafcd5ah2c2ROmzPHp9tMUyMYjuNev864vV6c0bSsKINTurniX6KAOhx6Pa9utOQPob1/vx5atSyo6DcxUAe1mVGf7s4SYnoaFk7dSemM09ptJ2IC6mABhmC3rsvze1WRL9nNONjyXT0carYqsJvyhQKAZrCFql8IM8eSzUVVR6FDKaxLPU46rHceeeKDzjoOWwNI3M1riBmsjooYM/IOXnzpwfR3/+E/HiL0P/gH7k/f+o3/iWw55OLdFafDicHfCRxi5vx8Azm9ruXv1hmKmYuWkhtrsGvcKzR/u2L4IeQ1s2ttSZKpp2aceT3xbEqhB8XPoyjYHxpnYf0Tv6tS9ymseNqYxbDkvcRMdmnx0VIqwEJJyikg1iDC5dpZJ+Xu1Yx9yRibvjuvQzJxPx/iDd8joANbgpgZYFnglcNxBut+CdLJtMNHXkuOf2JLxzy8vLAA2rIZS2sFsNDcERzWJCJ76a3CpHh8SHRNtQfRAoqmKnHhMrFFJdjFYOWAqh7aGsbd8TDVBjWhEtPqKKk9H0TbeYzeE96kIyblMhzjHWNbfm3aoZUp/VjOmDBYBU09Y8eabB9DSkCqOGRWokZJVduZAeHuIPXAWr5f1gVhEvWM6EiTkaiXvd9vOjqTePbelqfF/BxTlgwIameZ9EdKCudRvQZBGeC8OHsKbLQq8iplh1IW3QFhdOHO59bsNKWeuOiABQwE1CLhiFbIyyKea9UFjdMq/7KIt76WhXZJZ0qd8Q2GdAXtyIse1CVlJ55u3olONLmocUuaYxbvUTEq1zo6aUfM9/X1nJpLlmaUB+MuV21fYwmkPtcylh1rA3ulxpS4C2zdfQafp59ZKXOu+JTsOquQA+L0FB+bY2fqoeGppYNIAShk+2QmlGd0ozmApFkgyGZALld3eHiglna1yV+5ohJXmZ+yWi4DYtk+z8QzpedarTK+07MJoSbXDOvFXDpU+9pyCrDZ+BUcM0cH1C/q7UgHOYERoKF7U2a0UqlFyBJKOw62OqjIfDIHTQ+5rFnAIQgbytzeSdfURskmNLviQ/23f/fD0zv+z1+P3mRtev3nfdbEYGD995QDuQZ1mh15HAqurGIj9N3OOBRY4znlWnMO/JTZ/MyvTMcnR+oA45FR23X6Gnw9aPHL03q6t8hKzSi4nGC6nHExR44VZFfr6+pwWoItGAML/1KCKciNYNxz+HxfiDV5X+id5P4eSwgB2FESnXTvAib+JoHEltwoy2G2yX9DyyXWIe9ZgC3PSNfUDRRBqjLYc7rtDqeTE7QZjT6TSjckAGaKImZFP5ZStVgOb0n9XzNwpomhumnJ5vOgrVm/FvwmyEfA2HMqsdfakJTJ+SyXgXZ1DRavoznrKBRrlGCD+TsEXHWzhWxwDFybXvjky9Pf+dGf0B4hKL3m1Z86/dW//BfMNEXjlrir6+fZmp203oUDliyRzzo+PZYu6OzkWFkxJQ4bzOKFhrbOSYzKdxH7sj41SYrnE0dqMm282bgf1iddPALBZZiHjsMMKjzTAB/pUlPV5QLHexvm8e6viP12MtTMXoOmSaTEFthuxWX6OEenPE454OjkRCLv6+oosp+Us3cDS8UUGQVT6mRgbI7ELBvWBmUgtI66Jsq1lzG+vDpdUumakt95HMX9jBMkzYbzLolL2IugdTw81HMmnlnwOydpsn6QngiWKIaetRZgfAn7Yt8xqM09MBDS8ckSoaOScoBbl5CDqYx+jQgRVnvSAdeIDMEyOVvTMIxb7F80bi29aD0nrnrnrglYMmOT54uZpJ7JeBC1FTByEiiq8DoJiUE1petzxSL2JgJt4lbBbM8rwcbxbAyAnhJGT/hy7eveSARZhxvrTrhJipR4Bjy5JLkYr6Ozut6DLmFRTmI9I69w440jxDiA9XeopLgq4f2VpK0kQMaNEZdooLLO0fFWmr8kWI657qCVLnQk1/VQPJNFDSO1aKbhHKp2ufGbUqEF6RHoS8Ywe+Fx9bCNGhcjF+51NR34zCnzOHf5Oo74+wWCVKlhDayJoaP5iWdIbN3Y2HDZzhl3klSDfjdZeA1wZ8TuVnlUauMMGp6Ka2L57BUoQcZg/1ifsjjqdJCU2BVNonndPzyeTi581qsrnNLj6Yn+u0ul7YwNwNenG+BpLJg6c2HcN6a1j7/v7Sstkhx6RovwRwRRGB/7NdA6bnoWc7FbEmzZK8YUGnVNJzPOMnvIh57QwqvVOqJfxOLUnLXoKvTMqBF3sIXOLeczDn4LxCwYpy57TYulSL2dX2Vhli6r3COZKoFQm/XKFb0YDdCla0JgLpmENnmO7zhEDxQc3w53WLicgBbj8PBYhmAYlDkTnT2IfvsDH5ne/s5fG+Wp13/+Z03f8DVfHgrWZQO+j/l56mN42jIAACAASURBVHLRfdljQ0Lc8Y5czhArtRBmDpYngIHD/NFjZi/Vz6KCxm5uU7lagCkJtAy6vu5NzrpA76SD59Kaht5q0SZGuPPGdLa6zvu/tQ9mawVujkGjtOHT1ebDc+CQ3IfFutIbhZLuL7kcYx0MIJbONihXa8v8jOffMQjQu2mXm0oaMXmlJIHmaQe9wmi+lrGnna8znibCVWXAFct2CGtKHO0SAqg82cEocT3DnK3XWv4owDetXhwew5APVvSUIbMMG12XCNVBKd4si3mCKkP1GWlQ7zxW4oUXXpre8sM/JlaYJOJ1n/7q6Xu/41uSTfvVhWCKZUGZIHfimdngQj2MGrPVw4N9gQz2LJR1xwChs5Em4+IipYKYSbb8p9IRwYnnvSvi8sZNdBEM9YypYrLJdsQWxAn0CPhEkC7Nyak6pQAI9+Jddn56rLIQe01ghENVAb2PqJB3ZhX5DsazAHzQS9IB2FljLge6fLMmq4Sw3UnIcrn58wt17XFvmAXj7DxKD2N4a5oMqr9ZcHujY2nNXWBPnjyxzxO+StHD+CANo+dsILRqx+L4z0iwdnbRFRqo8FM7mB5KZlXnksjYHwuG0OVkywXwVSJJBhyMa1WJt+aENq6dD0PHzgqjlfhgSvlkWyzK3Xt3YyCZ9KFWFQ1J7dxTxirr88FKyOrkya72lcwkwxR6PYcxtYq9Rm3+jLHv/CWa3fYEzdOammawKhhGyHLvdtzXesx1OcEPqZDDmX3C5yAZwbC3z9x0UDdZ2viVHLjRxAx6hlBnDhw6RxIh/IuabykpEkvSvR7Wf3gXdWlGi7Si23l/Ojw5mT7lXr37ZiDnJD2i2VQN/F9rqWBAI4uBx4xAWlkTlvmjBn1lc+bI1mpA6opKeqT94ux4xLDrEyWCmmOqW8jA967DTsloI0LBb8Il74tGAZc5HdfpACQJL4xzlWDhmm7K0yXBVB7q9YQ4//CEiSIb09aNjXT/uXwoVgn2K3M3zQKHyRVwxmvPQFJWBb/3np9T2c40mMVVzXhA4hygtJjDShjlTRKOuhMs9VTpfDyRvUFr1KLTSiod0tHxcLfGGl0i7yx+L9SKxrzBTY37QZTt4CUhWBYaXWMm3YZNF1d4PjmrKc2nDDkiPYtXbdKlf4YUQPR3eHQk8z6C6Gj5FxiIr4qGeBoN68Gmxk+GLlyK5QHmn5hkbt0crY09Pvnnez/43PT2d/76WHVf9Hn/oQTjcyuzSyDe3I8lGG9Ql/1CxJg61lRicbeSaGVlBhZZ84449GgNJxNdv3pl2rrp7p2WEfSchz+XwR9gi7/DtWKqSbADFGBwp4x3DUF9uiYWDIZaTzOeAZCnzChZREuIyghwqt/e1aL1faX7LV1rOihlk78wJBNz4Xq/gSvOvrRQ73iwsDI+s1QzaI7eyFSFh+nGILDdPLAtgCc9y5Qv5DStmWv/7gGj9TS65Myv9vvEZp7xnHa1+e7fveuZa095oxgpetyQlRFJtVyK00HL8FPach8robh39+5Yy2XXBJDTobUEZpRQuA4C7wsvGjzxWRyAfxjw9N3f5vJQu+QU3wvm5gDrL7SuyF00pxqg7MHAm9NNWQy4rGHhs9/hWE85eFqmaOkF1oCDhh9m28FcD5crrWH2LexCDHOzDhrwXT4zk4VHD52b9+7dVrcd75e/xwFnXWME6OkKUlRZtMZ3fZFdMw4FWwBpH/p+O8eug3O1+CL075mYJgnWPp+DYS+Al6TSHZlzJWzEo4B/lzfmyGAgfEliaK5nY/2axwRlyoGeU8FTX7pP1pyejpOsARo2NPNTxNSa9oc73GYX/353O5lbqhQAj84IENqh6TQKkJyq9KcSY0t8mokU5nHW5Iz9k+QBwXjB0315To3C8cyGD5QSdryygMpHsMxhpNLjbSV8MFgt3anxIt5dKlcJvCVYRCaihoM8O86OJ7t7AvuAJzc6LbSDiT/V5la8PV93uqNj2qlxOvLR8zc4B559wXTWLDRdZZ5mCYWtCjza627uK157fFa6H1MDzbVmBJLAju+VvQiIJzEEPLEeCxzG+umz6TVyEexzxUeDJ843TxRhfNdmTDJbyp/LqV3ktsthTdQBP8nKyuCbvcl8PNjCeli50WqREDQWLfZFOF6dh3yOzzxYV0BvwVP39qIcKjzYuNT/7pfPGqexC7H/xsbVaev6hsZQ1fRWcz35PSQRYrNdPeNKLa1waVHnNLPtnnv3z6wk5MqCNfBIDVBiWBtSLilkNpRGGqRcY0t7Du6CHe+G+tQQfNlEBwfMnbM+gCzN3WSl8KJVECLNiIeaMYaGMz1rE8iDA+bXXYgO9EyposTQiBL4ritT5qHzgOyyms6FPBAGA7Mx6ShhvplF1/ZTYkEzmwngR4bhDqqIlinZ4ESbwESGTgnz3h2ACsJAg6pqmH7ngx+dfvFXfnMETpinr/9qHMYtWK2Jnhx5acW/viH2SYLBmiRqUyatD8Mn8HXJLt4WVyJAPpm2H3s8Cz4mDIr06JbMUYvXR+TLyg7JfsgSYKqUAU0GKoCndj4SjDEnHMygStidVeR75Vki+Jc4O8BA3Slkjrv7040NuhGvWiMk3UF0M6H8NQiTDEW6NQz/6Jp0GYy3j9AX3w+Z9xH81M6OGtALfjCOmuxe8ARtXgdlxPQX0/aTXQvMc6hxiHo8y+y6bEAyM0iwV85SI/ZNQCb4vMx4lss1yWSuVECgEUm0Yh0l0EzU9LGzXQ/3dDv22vTMfQJpzAIbjHsEDOrIn2sPFy+NAZ5OTiQqFvMEeKqwf6GT054ZmW2SFMnJztRswOc+ebwznZ6diJmTn03a26uR43tlLAsA4gOzb5RhB2SzfuQwzoGuFmH83cwKUCapr87FGdccrV8CucZ21GeFA+vR42lvf0/zLOnEVcIXQb8Me5UZmnlqs0aogJRS7aQOYwTYuMG4IAYeR3sXZUb8/ts4UdQS/Q7vNqCcMgCftX5tQ0CFt873tiQ5uM0FQBj6Kr81vW979BBnzDxJwD24j6eBrgBQmGrHZXuBYXWAfKCsJ117jIvqwdEuaJfBrB1ryd136NZ5dRMxfuTxtmI0SZPWc5iiMvKyKKlgfFkSVpgyiGk84xC6f+/emB2pM6banxl2OE6n3OuOVA//5QxhrAp/765irOOEtwLv27HRMok87NgYyP08jDad3HS3IV4nzpFwq7s6jtJlmco7taO6oNDf5ec9O4zXC8mM2gBQ4/1l/TQmNBmLZnSXctvZmYZduyvQ3a6JHKMCov+9sNBZAlFKcvbxO9F9tayl/ZGmIWvsEs8a1wqeZBHD9sVzbE8CcY9nIdFdxMCR+Pm5F/wPxi23yjNi/aAxptIA4B1l4jCC45l66SVMxl09ui3uR56OYQJZE1gTkfC4+2+Z7Jbcr14uo2xyz+cQE9vEs3N16l5nvq287SbJdK5sXJ2mswudt7D2GuMW8KRSaRq1sCc44ahB8+TrTv074i2VTy65BtpJ3RVR1dNEF15fjfog5ZWzhLwOvFEBTbSbwhixQLbiOuoSVOr/6iBLJ4LeTbKIhXicl4KfEPVvDi2YDGhB1UmjB7JomSBgASDBpCySasXRLAAWmPbONciLAnq640cEBNyFRnZL95cOOnWt+PBTl04QLYCHrohnyIgXk+m5dzL4933wo9M7f/W3Roby+s//7Okbvgbw5ANM7Mlqkp4H0z3ciqE6lVmfnE6Hx7NeqJ0jZe3UiRetjpkQSlt2YhYYig8Jh1i7IzTwO4abfAcHEM8QICrnZkS1sDyYG2biNe2mGq3R7kuBQ/t3NVNoua7mqFwjjABttAe0dKMx2bhqNkj/LYdu683SelxMZ0dHDvBrk3QgnS6OjosBobwrMjVlCwFP3Ju6JOpYG5d6WRe0YynaEVgwgcIkALdv5t46kVt0v0tLsz+LO0g02yw+JawnGLqXXn5od+jbHOqUNpd+NWF1O2E9QdVdktHFAVZhehhBsbY2PcNBc7Wl4zl42c13zqQtUm9Dg8HTD/7Ij8liQuNZnn3V9H3f+a1uuQ2YBPAqXqUxIny8DhF5mNBokAGeZLPoDgSe2GcV1NY9GY0C91DWVx137k6sqzIHw8NHHs/CevS4Dwc+3qsDsFu4BYSCDTLxMgJsb9pHDx9pBBMHDW30zjLNUGpfNx5lfRfEKLNOswUMpxmjPemLYHnLwBR4NbOWaPcpNsOakQ4rxtEb7Qtt3QzhdQk5jHWFqGn8kB40+s2eFgJ5q5USVDJig6dbo/utGruugCa2KXwFJJo9YDIB0oGCJ0yCn4nDOPt5AGU0UgxPPz8fiUnLbcV4Agcq22Goe3txuM1JiJND7+PlpIkmufy5YsgTO4xjVeBYVXzTb+PJ1B6gzQOpauT5I7fAaZp3DTPOu+eZuLqXuoWqA37+losYbHQcDu/2NLNDWbOADNhLrZ9l594o2T99nXPpyudiBwM72QxMTlm178eHexmkJlRhnqVhQvKxr70qN/gCpBBYCwm5q4EFJ8Xz+VPuQcyTBgNTGbIBdc8D7n22BaleE8++zH9L5zhnG1MF+OcNBvqSUBbcLsBuzx7HxzaJjYvSc+d9kQBvsoZuG8Q3IZgj2mJlDw3eXN4seBqC+LXJo8uwmGhCvOgE7YpyMnmJA2YgM0rbADGwCHte3cNonSj5c46QcHNGxni3HeFNLMZZAE7haPi99/zsisVVmtJf6hviz2ih5SA29ed2RMCT9DhBnt54pevyVfqfPoBUzjk7nw5VGsILyKW/m9Cd+kLXMjkU2NT8UxR8XYOLkoP6KUcxsJaFx4sBPHENiMIJkO0+4ZrEuKQTyxlqNR0rsRhkxPwdmAe8h1Ri0hgPWrpPR5u+vYeS1YYV9tBR04EIWTk0nBEj1nOLLUGNz3vv7z43/dKv/taoz7/hCz5Ls+3UjSjWxfT9ocATDtob043r14SC6XxBl0WrunQVYZgapJ4uESHSdNmO66G0eHvrtu6DTdq/4zE0Zsd4T7wu5hiByH3d5wJtDOFVVhZvKMTeYrciSKYtlMCjtRCwqlZlApWsEsze+HAwCJXl/9TxEj08U1bkmQaQSYiaMkcPBMobAAyymXv3743ZhR2lo3euYZMuOR/IgO7MJdnoxzREEyE0oCrghey62g5pr0S3827SceUdMcGOtAVXhBA2FWdn00svPZT+Dgpf2pv+vQQWHbgZgjoCR1qS9f7SMqvsem2annnmvtaug1RLNGY0WFNl0ipgKmMCeHrrD/+Dp8DT937nt1i/k8NOouhEdzF3YYzI0PuM7P3DvLRdCZnRdQCe3JjRQ6mzrDKwuEL6GJ36oFwTe/vy4ydaJypvMX4kGYxF82HY4hukNVqNo2xCrgqccUlOUs4VP2xwyMHnPcb7sVZqATZD2iz3CkGV5Is9hWeQDffa0eN3Ya1MDFsXOgyeUYcUs08AT5Tt2Bf3ALwBgiYbKQc1NKZnbMyoTPeh1mRmQ2qQt12dh2O1N8DwYhpxOs9Hry4Mt+Zritk3O8Jeo1QmQNdZXWLEvbeVAEZfOpoJouOUjo/ZdoC5LcdpgZIelHBUaZrgv9lqZQYHZt/sQ4fOhJgln7Bx/z1oU8bWooqYesmG5tcATw8fPFCsRe+GBQPxi/sse9xr0P9evLvKOPh9ldgV8615Ij7K92xlMbDdyaMz4p9NolpCzFkkfeLjHSVMgDm3p8zgQGtolFtzX09pFc0u4VVl8HSudzXAk2JLAJmqMTl0RnMM99hmGds2FDzdubslYKCO5IXkQEywq1ojrvr5xaFbDYV4jjHP8kKsLGermc5XdGn2f894yf8WrRrvniSXMxaswLnVzxCoeepnmRpkw0bOgdaa97UETzcxblW1ycmIE/cAuJTp9fEK0HmX8WnibD0+PNT5SsxX9UgGtk3E3F1svIsUyetcz04aSGMdWVz+q/e+faVfqLCu5a9k6mzGhxFstb4pI8jNDS2yOuFqwyreztlE67QV3XpD7ugFbW3dUkBWDM9LZQHwsPkgPlcWA6PzqmNgVhrEub3j8SxsIj5L4EnMkBkcvsOb2joINq0XySzg5LseCxgyzPamFy+aKgJLRnn0HdeHqacOi3IWuzN3yeI4zCdrHqmFiY/P6en0gX/+semdv/pufRcvBubp677qS3QQWqRug0tobmrydLYBMuzabFdXGBQOjHZoBabOgS0LhusHpBK4eI4sEkCHzBZTTlXburyzLOCToJNuGBu+6DsthKY70qUzaaGuXFUAgkkiQDLiIDJEZZXMGPOUbItYO74FQTUbAYdpMWFKo+rXEXangk/ZULjE1cy7h5/Gxci8z0NP5bit7MnzlVTmkdcIpqpoZHbUYkrXkSl6MzeYiJLVtB2dUpI0VOmIcUdK7BY0XJq7xPnQrekKzlkc0OIPHj4WVS4gn86zEXRq36A2/R7MToiqQfGaPZdYk4fzzP17Otha1tarTXhuS3sPIgcj/9dPvPDiDJ4y2+57v+ObrQXJgV5hf5MLMwHzhHs9RwVdz9qjTE7wY4+o1XccWvUayuHQHDVDUP27Fg2//PCR1hrvTYOqx2HrO+uzZN0hemYtsVb0nCPi54kzVod1CUjteCdrbyhDeTxEA2e1TqVNet+8g8OD42kvEwHUKOCNMYODHP62AGhHUkog+m+OJUoI9w6kvUTIjMniUyWusYbLtS0PigpwAfM2x0WgTWl8vSBsALd5xFTLHyOxiM8ce1VrOnPjWD8a/F1n+axXde6l1Dl3tfo/KqmKHxhZurQhitMtSc0dqkNTUxuVAqskjW5EWWmvASq3thBWp+tvXtCJN/7+JpHjbE0SzpiOlx880J4kQQW0NHEQq9hzpEPdJ4D2znT/mfsjsecWYB0o/RJ/0Jbhpaaynsx5nWg78YmOZrlfm3GEUbMGy/pEW6VIuDJY+MbnsjTtrPY29qFM7Gin9r37d924laYN74oClz6RJfc0s+IGTzvW3d7ZkomsbGU6LSA6XZ8/C/lHz/4UqkmyHz96Mp2tVtrvBk95WQM4B5iU1OA/x5KiemDiyYOHj/S8b17ftKmlfLRssyOkEKjQ0quhQ6/ZthQyaWbMixJPM4okO7DX0uGNxHLZkLNIngo2s+Z5RjDXJMrEEEkCWk5N16WkPTqg7D/XxOPyVZIsvxMMu9f+1ft+Ycl02VcmZoFkcoyyIPB1s3F7KPBBthrlobpgGJ8ataW7wBR4688WcUlYfXqqm79xnZlrGS8Q7yb5MF3Q/u7xDLT92vvFSQAASMM4VU6y0zAlQOuu5vbwgic2bQFUD04OB5WlmNi8vaMXUH0ALxLwIXFaAMbYyDVgHODYYwpYOKBsWDN1AmRKu1o3p0vT7u7B9MGP/svpn/3Gbw+/G8DT137Fn5jOz060OCV8RhsE8Nnbl6aMhWsAZlrewvkcNfXeqAZqQRcDmqShOD5RMAQYcFBg5KiNGYNHvo9ghC6K3ykVbgyG4SgDXXeUmakkdQftlA9P/hs/HQNQgd1gIYcrs9lHsiJKJSxaZaApsVbE3UCTKBiQa6DRmWn8u9nLfbXRUroRKEi7aw1ZeZasHd43nZ0EBMCoN4TXEQceoLatzRvrOM56VIeyM2m5bCZ57TqZN2vQYO4M53ZE9Amm7krc1jPioPHQ1XqkzGC0A3dbRmi93jHDzstojAgy92HV8DcbXjY5A1LmcevzwvG54On5F6a3/q9/X/cGGHvdaz2exYy7O3Pmv9vOq5rVcSWLOZAM9H1spoeDT+CJRoV0ghmwpplDB0dmltGxFYaKd09AZ84Vv8uwWih8s7jWd4jRyLrkGXz/3/pBfdZf/+++a9q8ei3zKv35rCNKLzDFvK+5K8tdX0NrtOhGreO2dXYG5QC0w+MTBVA0nLqWtoU/1U0WN+zUEnuwNZbQbMJ+Jbu+dfPWmGOnEoAep524g860/iwryJDyuFejw6HVnDbsu3cob/mAKRDUc6pnkukJgw1dtw2ENUrnxNMg3AHpAdNe99bH+VknoqX0LJY1wmb72GQWJWW7a3ZibkxQ/YG1/dTw3iQ5+twMiW2jBm7u2HiswTy5K60MlQ9N34vD10Jo3dJbLhV7kYePHup/3btzVxrUsmW+pSQz+fx3/ebvTD/7jl+ZvuZPf9n0VV/xp/wpq0nNQXQ1Irjw4HFbUfCjM0TJupnQ5cGYJ+jXGFadUjRnE+NQZC0hsBhGfWGD4jNwtgQwcPCn804p+1JdUDxblOH9eJY61zyM1gQXuko+T2Xbg4PpPsnJui065uRsnkmoPxul6K4l70GkA5Tb0K3evn1H5a15Gc7sjv9+ZDVlm/KLJlIupgePHmm8isepuBqjMWPSoxoI9RkvGxlarVjDRV4xaMeu34kR7DX2PgRAAbQucpho5zl51Q5AxhmFJIYRNDQHacZqROL6VeQriusZ1RSmUg7vSIvEUJucOcFC5uPve8fMPGXBqGQW+pbFxrytJQuA/xCHkQDGlXUxPqjzWQgcxPbm8GWXZnan2jTt7znjl9bg+qaWfEti/CXAkzQ0YtxwSnXHnBZz9Cp7+/vTXsoxtlmnC6i0cV6J4b6BwrA+iIg0AZ97kpB1xUiEgJVk1WwiBOcOgrA+7iSzt4l5zwI2Ns1LLz8Qa0aw0sRnvQs0LevT0cnF9J4PfGj6td94z+h4Y7bd1375F08nx4f6ig6kZGQMmQjAiUXSRSWfqXZFZE04eMQ0TpYJXopcHnoOvGw4yGH4eI9yUu1hzLOJizUZmLy1qqUJIwIIk8Du1PPqbsM8JStzxsrm8aazcNTfb1JpBs68eQ4YDj7EsLSHt6TTC1bpof5TC4sHACDP9dqGR77AOpClexYhVLAPKA+FPo0XzbrAk8qvHYaqzDTraG1NzBwboFHS5URastn4Yb5koLYmMfAVso5Bj8DSwKq5/KXOJNqxr8CCekj10AQ0SdNlJnsaVal42+SDRZlv2xoCFrQmed5HswGnEo6OMhh8VJin51+Y3vLD/0AlUxKE1z37Kvk81fFacH6hMzI4jehfIm6zUGIOdV9m7gRW0Lulw7OsQ7VCow5YqxLmOqZbFd0gz4eAyZ7nGQHuP/zRfzX9iTd8rssTSQww+fzbP/j3tH6+49u/cfqjn/GH1Tzg9zilE+g8yVcYIy16l0Xlv1XqvszmQseI/pD7gok9PDqV7mUIovssI2MoAzenyNEndv5lxmKgEfF9wYAndmZSg+1drOs0++11UAFsB20LPB0dy5/njrRBTgpG8ql93fmMPngqyucQU2K6u6c27O4pmFYOUi6gmbtYvBo/+vQePkeWYZgZ4p3D3GC7Io3aMErMWJ+yEQJlMXlMV7S6XLX+3Hm7f+x9qRlweQ6j/NfadzcXt5ZmksBxxRiqDU80G5O9cU8MHfdBI84zz9ybnn31H9J9CkxeujT9bz/2U9Nz/+Lj02sZT/TmvzgAAMz19s62urY011CVijQv8O5GV3LKlPPxbiCTUhz7S8wT9yV2L3PeKPmkWWZ0RDYod202SMIsx3aHzxN4il2PPavK8iXwLKmaV5TNqEoQXw8OD1TW9Bme5GqJJUaAXpbOoj9AqvEK8ERSPeK6Ggb6KGd/PZcHXcJvXGLv0IwFUGGGoATsyxmPidtm6wwS+Tf7KVJOXpuuXLumCtLDh0hiLClg/QDmVbYbdiCGunO53wlCz87+N4ARJUA3ZpCk3BU5E3DhSolK2fNZwfda84sZOLooT/A4Ie/+v97/iysb5UW/UOo2iI2ZOZTaaqQnsbdKIJ7TI2fv9SvT8TFFQMpo9QGKV8bIagxcYB84jAnGDGNlM1fVToAHPFEWka2bwFPdwVPbv0DPY3sBPg+bAkAGIEGz3erYO7yBCqIqJnQm6E4PPKywYTiT/5Cvx+yV2+xno0Y/RBsKutZaM0XrY1785EvSG/x7z9yTiN3szIXugVLXe97/oekX/uk/G0j4DV/4OdObvuJPTMdHB6KQ1Zl2eV3ZJyUxd/9ZrGfB+8wI9AxvWci6h4VweM3Gjbs7ewKmdNyQZQPMWKA4CPO8AESABpXqusFHnd4lR1PBpxmAeduWFArcfk6tOBuoWCjsAL1oj74EmDvQ/CVsE260jt4DIZYERl7e8GUbYSLokuAauU8sM7bFzKEJ2xz2/rwX2/DXUZ7xBG2lzngVjEsB+hd4tEQwnpSyn0dw1sJOBqhxFmuXNH7IGy3PivlkOdRZs+wRDjHaaGEPFGRbj09ZwQ7ienphNucsl/fL9VJ6UWlCrJoPYnfgOBFpgGgGPzLLBMjnn39x+p/RPNFtd3ExffprDJ6ynU2dD9FyfFdShvJkiFlvxPU8UuPBmcA8ILxWAD3YnmLyR8D3Aa1k5/xMolFAGD/Q97S+/8RP/4Jc9/+LP/u10+d/zmcOj7CP/+t/M73tx35aa+D73vxt07OvffV0xrxClVAnsbgSsOMXdY0D1PYmBDiPT4kZZstDi0Nm/p2L6ejwRGwsLI994pI5mqIbbd5NAqrhKXtpQLUSCw7wobmjmh4Wqlk+nzTzPp1Btd9fWBdEurt72rPSPN2x8HywaNX9ZTi7GYmyGT4NNc9y72A61hxEJ3yI8zlIuQjZiWRmWAaAZZhzDVK9rnu/tPRT8gakEKudDWe/L8o1vsaabPrZ672fngjAU97YPzpRN9P9O3fNFtRmIdKK0cHTQ16PNp/pzEFeY7D7XAd7gwQVVvRv/sDbtOf++n/7XY7J2nhr0w/80P8+/T//9vnpP/iM101/5Vv/3Lg34isgg8OZKgHJ/kiwCnpyf7q3Rdm1yThPAZAh5unyFYOnyEJqslp9rAFQyloLNqssG+ASzZPAE++9YG1p+GRsELaxOp78b83JI654tiF7jecja5oF8zQebcBKdUcDoNqobzrFSw3m6WKlSoMMlgf1tGiCWeqWIBbiq2QpgLu+eT8QJWhp2R+DxMi6n587Ugsz9RjyEncAt6wZSokUfAAAIABJREFUYvpLD5+o6apJCDpFCeKHHUy9Gd39XmlOeLtUWzzrkCHDVHes5YOhi7k2ybf2Dh2oGdOTcnid4FsmJH6fYVXw8ff9wsouwdEviNHrbJg1Zf1uw7eIigdD5gh44pmC1NWan/Uu/6ChMTJQsf+PHVv39mFAMAS7Y+qVmV1XKal4EQOcEAe2lOXSWTQ0pdwPj9Rxx+97OvKGNiWZVmfA9fDzovGGcmCIT1IObsot9bHZvI5exZ8x16ctMOflmX3ruJmQqgEuL7/8UAvlU565O21usODC2LMh169Ov/Ohj0w/9wu/kjW8mmCeAE+nZ8e2T0gtGHEujBEgtDR3A3ZdrUcNOot6BDCBGgvm6UrjGWnq9507CizUj6Ul04DSuYwjd2wcxDfW1dlWjRrZKm2rlCMBTRJYillUrdUdfrkjd6x40KTd4Ofgz+dxOFBuAVgQtCxyz4T5MjIJ3gZf1KJT8qr+TG23ZNgHAqj4BTm4WT/A+2HtuoPNB6pr1jaBpb69fm1TDrOsaUC8r3fNHRwwfQGRDZyaB0YJZJ1SILPdkqmgs4rhKhYclJFZZ4MxVBdfKOMcBH1PPocobdnUsWUWNjXaMHUm3dkKSJ+NVss86LBSm6pZVbe++0V84vkXp7f8CODJDMuzr/m06Xv+yjeNUlsJg0GT69rmgcU9QAlCHMSIkHE5J9sjaapVR3+vJTwfrNYMjfJLwNPx8dHQcqHjI0n5/v/xhwTu6Tj9kv/o88ectne/90PTz77jV/Vs/ofv/280bFQjYuL8Lcbw+FhdoawlxaqRXNjws6Mm/Crn0pf/1YwNXWn469Ad6QMiP9F/tYykLkJVng3O1lo6j1CbfQYLfv3GhhKDpQykOXW4WIPpRTegSRsPG4aZZdoBoEBBvWXfAUgNblr6DUXoeJZh5SRdxyqnW4U4wFObDIaFgBNbzdBk9anMOjt/Kw5T+t/ek30LmhU9x2GwWa3WrM/Rc02oFWvJ6Bx5cF1M+0dH09VrG+4mG92s7q7s+5idtIsUEkB903KSR1fItaHNJPF73+8+N/3kz/5TlYL/1vf/1y1y6dH8tb/xA4p/X/4lb5je9Ke/dHQIA1BZ0wJPtxGe26ZiljMU3NlXbAiVW8nI++OgRQtMck8XIdqpHtran81w4124LAHO64FuNyeWnHt3YS7rQjGvyPFZKbi7GsIXjNmTF9OKAeUMqT47m+5LXkEMDHvVmKaFnBMxC7V9ur1cMU/Y91xghn1bMgvd12KDiPERSk7GUeYpRrBi89Yu2efp2IJxTUxYdK2q0pD3rxgWQ1q6WM+Zs7rGAPl1nakP6NTNFATOQpI4Gxq7/asa09kE1P5VAzBGz8W7BKjipwZmkOZJ781G1LK6CUvczlRVmepYnoqCmN7V5WntY+/5ORWcR6aUv9y2fxgeBFvcBD/q3rrF4nVQ0fDXyzbk4nukg4oGylly2tnxT2D8xB6GYHZTBf0RTOSfJOTuTSd9DwxJhnu6hMhHuWZ/dOKxCFD1PEQ2AA+y5caZrhNtM7/2xfyqdpRJ06FurE1lWJpPlS6hEWxlI0TgdICQ0HpRmmRhCWUfH8uDpODJa9YB83c+9Nz087/0q4N5ev3nffb0pq/8U9NqZdavQfXgiLEq+y6TCWSEeh3+cfXB8HK3UaGFyA64l2RrAACDAgU8kcnWQLDvlXdjYHCu7+OA3MiUcYalsixB/YAMQBfvqBO2tcBSb+6m6+gCsXqxjTCg9hGyvWvjNQAu737ElsF0pOQY5krBPHomlUulHTHwpeQj8ETgi0eLDxNflwHJfOBZ5+PGBIAjY0UoSVRAzzNGqyQX3DAPg+qN54zxt5sP6kskQebF+bSzg78O4GnS56hrL8J7s02z8WxL2uql6RgYUxDSZ1Emtaia9nADEeunolmJD44AoUqvYenyrCUY/5F/KGqa33n2Na+avve7vlkZuVu4k0sERHTYLdR7tVie23dF75/nBKshgXY6XDg4WD8Cqh250AQlAEqnwLlLglD3Dx8/1l4kIWAN/rX//n/SPX3Ht/7n02e87rWj+PiTP/vO6T3v/7DKMP8V5RaCalklNGFPnkiriAcayVdjxNBzDU2Ny48V3Hfd80X/+v/+N9Nvve9D07/9/RfUScie/9Q/+CnTH/n3n53e+CdfP4b3ytqgtH70LLxPlSYSSwjGaE1UtgujqqdctqiHlKxT7CEn3mgMWvWRyAEKO4y9gLzUekAujoBs+LEWdH+pGJR5gP0u84W0AhZCMmZdd+JoAJf/zIePD4vuGTeLAFRv0vZ+Db85r53lOKEl49T9p1tPmZBnxZ4H1F25Sjfi3VE6l7luuuKabBkU5CcJU8s5XCv+bkq8b92QvvDnfunXpl9/z+9Or3v21dP3fOc3e89H+/PX/+b/rP/97d/8n02f+Uc/Y3imcXAS07hv4mubBcTA1GTTvibpwjPD6P836wwBnirbqZEmWtCWLRdDrHmo1oGWOdJTzJ/Z5FLg6cR6WS+Xfl8rdy2/BVnV/62eWClZ0WhEmesZrR93ho/HOd7f051znnM3208w3sXg6eIp8CSA0c8Yie3cBTqyN75QVSkzT6dHJDrXZbA7RoSFBKkUSOy6wJMBoeQX8lG8bL2kKl8tVdMZb+ZJ8Vgsy9ztn0UwfLLKKDvuXijR2d3fl+bJ4AliJk1kYUI7fm00n8yr0nuXy8Rh/KO/+U+GBVbBguZEZX4VzNPLDx6KKueBgNgBT5sbtAmTtURkl2DigOrOsWbvRpkW7nLQnJ6cTTiMA1i4UIGtaKIUDFrGqa4jjsZlLkUFHx6KWaDjhgyr2gJD6/ipqOyRNug+gFCogAYyWDYADxjxeml3lRwWQYsDSplJmREa7Rf6I5A4gQYGgiyNctsy5rHo3vt+Ztu9awjGv+jzPnv6+q/+Uh2sbFwP1r0s3YO0Blfc2uvhwPMBuhTX6kW2kyus4P7RsbJqQGipe4JxtQZisdSR4jIgz5tuqv20OPN71y5fVrbAIqa8xboVeJIlREpOYXcG8B7skDue3AWH1sJgj6BFyVat6jHhdBnBWYwPAjI9g1N7NWmVWjAcrZaYp719dVxsbKx77l86h7g2l3ntJUOA07rIOkqlxcLjPa/DhCrpXmySmZZyPiDMV8s4HW7sQ9U1fAXrsHz8XQC4u8Bon3MX2OoiztmFCCtnTC3nNLWUKSkH8eammNmnjDbjkK/mgZZI1YVmZ20lSOfn0yfweXrbjwv48KyeffbVKn8RlCoK9vNwEF2dm6ESeFKyU98xOv0QaLuDazBqAdU6AmSxkcwtzMRo816AV/bZyw8e635vbd1UDPiBH/p7evZ/46/9VbEbOiT/vw6fv/3Wvzv9/gufnN74J79o+rNf95UGT1pI7hB7+PDhdHJ0qPhDhxtu7ni0dLqBD28/W9juoZ1cvzp96CMfm37+F39ZRqQAQNY39iYS++ac+YxPf+30F7/pP3WSJFbcTGNjmbqpMtSYP2PMy/aTHRsKyoLDl2tGzAPR+ROAghKCGqLKfNdzIdkr+wdH+ixmhGoG3BJIjBMwLKEvaGZMUuIhQWHvd3YZAAMNZmcsKhbWxqFO94mXZhJsg/H/svUVAHqVV9rnm5m4u5GQQHBNIBDc3YsVLVAolCrdbrttt9t227/t1gVa3Iq7Q3EP7oQgwULcPZOR7+eR894v3Z0uG5jM3O/e977vkec85znS5msnWgz6ACgNsocokSaZOkvISTZPPEU3mxw2IFicsdlF3bHZgZl7kT4kz0J2O7ISYsTYAQ3sFMd0IJDv3ZP6TJdee3u8895HseeuO8ZRh+8v59vZGW9MnRaXXnUT38Ev/+s7dJRsRceMzZUrYwkCeSQ6fdGx2bMSwlVmrOtYriXDD73XqoIh5MnBE8pkRjCUdGVQq8CYosumAiQtQQmRuGos20HckmrwGWRVSF+eVzVYODrNwMilYZTu2EzR1sZ3Li6XE1JO1LBocZKs3XyQPl+IraUcnDBR+xB8N5YvzWsCVSc5c7BjDYKXpVuVa1Vn+Q/P1advXyFY9L2a9OEHbeBEKwBKaQWdP4z1QlNXJdKNNSjjXrCG7ug1BFsaKZS9GDwhJ1Z+gn5o5WpSR/D+1YWscnPFv9Je/1/BU2nOgsQEkKdn7uD6iRqQCtQKaLD5EDSh5RAoRkbRfUEYN9xJR2LSeBUx2DDnAeeLQhbSTigYJGCQlCV01VCvJE/BhEo7Un5mc1N8+PFn8eBjz8bGG46LPXefTGNDkczu3aKbh9VWcbYeSBF/auTo7pLHBEcNpAjQK34GzlN6JlWHQjrWSjdG/ApsDUbN6TCamuhAs5ssSXbsusJ+ae+MZ194Je7+5+P6/VqNUgWHHwidp4QKxUPSTLol7Hxj55ZRtyTNq+tG8oF5AHVg5fSgoCtZAgRPInpDPkHaL1qXfM80EIb8lwGpMjkOET/HOtRRblup4Mn6TLod17WLg0w+lrpuYGA1jLQqm0iUUHovnEuWZV923SWfTQMiJTWggLrqNJQhQjfRilVrokevHtGPJZ1Wll2xzuqqRNdiNS8xy1tZlmCJugPt06vI5coWfqnmI5txUFA6iqgh4PmC+hPPBQI5mhnwxNQOASkWAm7/Ejy1t7ey5FSCOB5q6aXp/ZmY6pKk5mV1iwEYz7IONyR5WHJwfplFdFFSA50MPP522fVEixA8jBs7OqDzpMzRnUB8SO1jIHcKnqquOQVAeH81OnToqnHOVXcp+csOJJm1seU4h58KKcuAg3InixYRhe3dp2d88OGnce1Nd8fo9YbHt85BSVHzvlZ9PrD5hz/7Iw3oV087PjbdeAOPHrI9QVfrwgWxfNmy6NmtS/To2ZPilF3ZBWNkrf4v3WA1aFWtjGtuuCPe++BDrjc6EPHZ4EsiIUA5+eMZs+PNt9/lGTj68AM4uBtfKUeSuGgGBcrqa0w8cPbZAcTylpKHgjC5NI1nkv6YOBbQkEPZctoHH/Ezx49bnygyuHWFMO6SQaXB14gSrNupRHR3yTImlVmbKR2pOU/tf7V2pxOrfDY7VqkDJRQU3VZIvgqNIUm6RHxVeslONzp5o+FynzrX5Bi1AAXr30CCdnrqcrvKZto3xbYWodVmVgeEPLUxeOrWpSV+/ZfLqex/zulfjM0329ilpM64896H4tEnn4ux60Mg9rRCMcBTrl65gvYVe25Av/6cUKGmF1t72udqLibvK0f22HbjvRfCeHOLJFOMNHMmZHahmveY0hEZdPM58+y3IxlcwWB1UCqMV450nX8zBlYFm4VPpcQC5Ujc1+DBAxjgZGJNOoNBjnVJ7BnDVDQACfViJFcqjCMhSMV8d55m2c4iywJVmt39Zp0+yK4sXcoElsET57Ti9SpJS/I97ZKDKVE9aBFLkIjgCQ0ZCgTlu1C2k61W1yB8eSPnlnqDWbkgl6sj2lsxvUBahziz3Xv1YkWGybu5pAWoy47mwvFzEJY8NHLDmqL29jN31AspldyeikAIhwuNFgQYdegaGHWA+jUgYRpHlMu6tEhV2WrbRfHVBiajaamgLotVq1ujP2ZKde9WEJ6EtMnfcOcVFhV13PsffipefXMaFw8tij/6zjmxbOVKjhDo3qNr9PIBUKCZSI2MmzZQJbyVqqEwEDDqHIdhxIBdNwmzOnrOAIkuo9T8qxZtQbA1tr6DEI1rsC2TB18dbNiIU154lYOB5XtqsRN0ng7c04auQiEQrAJWpjFmmUQONiHY5F4oEJSTy7Q5W9dxEJcvX85yCYb8kkOBw2217EJGdU0fn4HDh/IcDj54USiJYLvC8QAKplSBxQ25+Z3ZZPt0ZjkFAja/QzIC9VjTuoZkaJTtCkdAfrjK6onCSRRR080bJt0btoVzWLV6bXTt3jUG9u1N5AlBMDItkiSttk7TnUM0oUcG/SnqdiiokMGSwji+wHtJ3aAMoPR39egkf0iZcD4f9yvQN5RcmM2s4r8zKyqK1XJE2aGpxFYlMaISOZPL0DlnL0GNmaXNJA0DfEsivun5bivPMgMHbhrCV/B0gwb2dgh5+vqZJylvTlE5OzmV2r2XPWk9uR+AxHG2gRKBZIu1KYOT3ZWk8+Xfd6NBIpw2dXSh4F9RjLYWHKvz4itvxF33PRJ77b5jHLLfHgqempvi/emfxgWXXMvy6U+//7XStSiES9o7mLW3bNkyzsvCxPdu3XtEC/SguJHyKFSB3Wcz58QlV95IBz5i+NA46tB9Y8PP5RswNBsoBHTKevfuQ+eOMsMlV99MaP/H3/2qZCuyO0xhQaVYbb4ZjftycSh69+xemiYy2SHq7iRL3bsK7N9+6524+oY7Ys0a0CGgXdMtTjjm0Bg1clgZgaTkWSlh/pmBSnY7ZoKNjwDyRDqDjIPkPMid074rhCz6ShPr03/mZxiZIiq/aAlFc9Vt50wc7yEDDZ4labk5pyzBj/amZoLB+eH9atKB+IjSgiM0XZphEv0qwRgFKy1K2LZWkjko21EgtWv84Od/JsL6Pz/7rhqV5GjYbTr9oxlx9OH7x+677NBgI+ucr4oWeura9e/HTlreiH2OuvU8RL2B81SSVXtYIk+LltCu8LnYXKTwJoUVy3nzKLByBt3MkHw10CbIVYKsBMWLmZVWgZPdl7dRtR/k4ogq4/fBl4TtHzpksMZWGUnOs1iQIVdfykvLjuQaphyoy5JVHUwV6KWgR0mDrqTEQAEm3i8SVI1+kS0Vhxq+XgOPlVBm8ESp4cKVZQxReIQifGeQiFiA/nApqh+mzNhXA533xqb+IWwk6S+Z/FLCI8n67v5ksxG4t+3RrUfPIpmCPSg/r0dUic9l3KxAJCKJB8RILOhCA3mqCLYyuMx0uA4IpsBQV80xHTjUnan/YCgTv4/giXAvSxUgVXtsgzNYRq8MhqT3A0eM4KkYBxC1DcG9+8FH8elns+KzWXNj2vsfckPkZ++3586x+87bE12BU4bmFPgPmfUkslJlQdZHYWClkqKQl07C5gsQGHbWaSByMKxKjnKU68KtNspu705HgyAGEDeQDJQ0YbTwGexMs3F47sXX4q4HHvPGj9hx+60pkkkj4wMJo6FIexmzWGxemU1tWhGsk9xv1dNi3GVkxEkQPL1sKaaH1wlP4p5SwyShShL2ctPYCictRgEWZm6toPNDaTTLiFyTBpKybLUg6NS0YSZC5Eht8ECMlixdwVIbxj2o80Ifr6HNKrER1YKiNIjZ2IMsP4EwrGtDcA+8MOy3gf36cEwGuzOhC8bgSYRP3gtRNexyaYZhJXEIgaIuhvgnn0MHHk4dnB6lProPvReJfVbztnIECGrfcthoDwaiip9mPb5BYqK0u5vHoKCpEm5NqU0hR+IY4XNZ2uSMRTyDjCQzVyvxc0ck+ZjDLNUJ+tnsOfG3y26kUYPhQvb9DQZPLsc5xkD5KRFn7vMs65XydDM14DEviyrBKSLqkjyVxkvg65KfeSMqlRsHtl7YQkgVYJ179IjpH34Ul19zS5x+4hdiy83G+1w2xeNPvxx33PNg7L/XznHg3ruU7jnp7+Dzmtmyjn/69urlDsguGg1THkbKzfjfp5/OZDAG+7HTjtvFMUccwIAIexJBKq6DNmqeM+tXvfrGO3H1jXfGN846iWT7HKCtqovMupIHEflXt7UxOCBnErMozT+k8r4TN5XxPLS41hQfTP84LrjkH1bolhWF3Vxv5NA469Tj2JCD39f7xlrmmCqFUdqjRm5ydFVAL2gV/8m9m2c2HYp8ZtWVW2bspfYbPotjdoCsYBzKImb4meWXwCLL2ean4H4k8ZHlHfO7OPoECQE6LUFAdpCB5KFoarkDlSTrMrellF71vRBhfMEiri+QHjQZ/e6vV/AdfPebX15nZt4Pfvp7PufPfvAN8U99XawYqh7g38EekgtKTltlV2mX8t5KYqG1TrSR/tODgTV5QcFl1alatconuqwgIee4NvAPKVUgAeOBAxE8qbyYA4XTPyaSp9JddoPqXaokhYR5JSsPw4cPJces2itK2B0FJWit5ynVIQlDplwKgtI+KGsiSCFhvJLNUPnXHcCIC3JOYfoxlyjVqdsWvXt1Z9lOFWzOMFAS6spEJWdkuaG81+YmgjeQSurICg1n2/UjX7poTZUzYbOTwVDiCqanoPEkG5d6pEgmnsWTH0rw1JicJhKZVQAdV4lkvjPlrrqcvIeoZqbkAAqZEUpkfFC2w2PEQgv1erAQGLlB0nfXLtEMZVpkI5yaXCsz3hggmLQIaBmwGbJLzspyRiT0qzne//DjuPCKGw3fNQTf9XoMHTIozj3jeH5mRzt1pcl9QaDR3AKUAsgFrpNGRiWuNCbsAnTdGj9BjskSSL/X2QGEwEc6FYlYSeNBv2/tBwdeqQVE4m9zMw0oNhz4GzCkCB5g9BUR1+O5l1+Lu+5/VMlAZ2dst+0WcdiBe0RXiICaB4FgEOgVBo1icyDqT32srGFnVC8jLqMqnpnKrHgXVPVdtpxcA7wvBE+4J5Zik7BKTQ2Vf7ITMqXCcY/KXNS1B8gcn486MeByaelo+CHgYcos4NATvVKXDXhiNYsNAqqFUcdeKgT2ogZflXeEOJJIp9KYSawIdvCu4FDYjtvWpiG8gF2dLZEMjm5L6rRgNh/G60g+AUFgIlnYx0AzEaSWmnYtijq4Sogis0r3KjP/EuYU1C0zMrx7XBNri/eGAAqlLybY9nt0Ljae2KMii5s8rAvRgQIJRdfaoIHS+snGhDTe7FLMaKoBac3gCZynv19+o5IYSBWMXi++eY5EMrMsIp6d3C85bNltQq02zLcTook1QkkKpZLu6P7sj9Zu6K6Zu5POjqhcaizBkYLs3+xkCIJyyGYVPPWENEZTLS684vo494wvSlcH69LcTN0nlFvO/fIXoxtRW6GE0HDD/kZbMRBezMhEgAHOkw+mnBfeHVqO17bG3Hnz4/xLr2PH1R67TIrDD9lX/BO3cON8rFy5gogFxk1hLXBmn33h1bj17ofi8IP2jj133UGBXZZArNlEp8PPq1FeAHsb3Kl+vXsULTbqpjl4ws9zZFFTM0UMf/WHi4mE4WdOO+Eo2rVLrropPp0xM8772pdi3PrrEaHNpETvzUi6g/B1gidyqiBADO0ytFvrZ5FGofSPJp+kC2TJJDlVRZ8NkjFAPdxpvHrNagbOKPujTKaUvOL8qNzikUNoK3fCyZIVyjgYUdTcwpZ+2Hwgt/2hwO6SddoqGUT3JTrzd6Ti+FuViNWQzCE/ta4RWN27BYQwYTt32nGCPpNnrk4+3c47Towdt9+mSBfkmUZSiX9gd3E/GBCcATGFfhMZduKSytm57Op8RpABGQ8EhSCe96JtkhQGJkbo7GfXeeXFlPBkid1+mLp1eH/QwSL/LruQG4KtfKdVxim0BXpzlGRpbyNiCqfef2B/ah9msOTMy6V72VsEwrQ/eI98OCFdsCNEnjjvtXf06tNTVU2icFU3mpysR9vQBzVyhDQfE9fBmqIBCTw+7C8VEBL1NHXApbtSAXOFBNQCzHpdjvJfg0A07GvvHj01ssk5BM9aJhT4pn0WBWkxyB15uAWo8V9oylFjhvS51hGSZQKUw61dsbGNxnNj3dtRtnvxkRu5czl5mdmvonC0KrLZKe8O9U3PqMNDInIX69x3D+J3QrHO8IUkuTPL0b3mnckWgBSt0pMcFB4A0PnFV9/Kzxo9akTMmjOf5TU4xS+fckwMGzyoiHDmXDhJHigYknFINFMZsWQAxMeAI8VPwIBjE6N0I8J2jVBw1qcby2NSndbvZWsnDXt2PBHpcIKDFwPDYeeJzYN7ePHVt+LBx5520liPCVttGvvvvbMCDxs7/Bw5SEaDeJBNCMS94cGomwOisw0OkEGsIeaqgZeEtwEDBrQoM5SuLV2KIi+jZjol1Ylp7Fw24so56BPJ1CNW6DS0fgyQrXWFdwaOBrIcBFe4d2SsiPDxQig5wXDW90MHpW5M3GuRYPCBwnNTc4znSwErM7ZsaSbqounf4ng1UQEfaAGCBpHb67H+mBGx8w7bRi8gm/h9B+ZsBHA9m0cNARI5GwpAEdDDcCH7EgIrPg/eD8cQeS4Y1kyGTxkiskYeUCJ/zcVxwGAjuKPrK+rmCjxlC4wW0vAgS2/nXseL7tET6sdKRjJYJZfGGS50UMRX052kztfc+Qvjimtvd3BUj5HDhsU5Z3yRHYb8Ysuvxw+YY0IDCuifwoYaEI21AhdIkLhkSoD2kYuWRE2+IDV4kDeV2mpAirpCgwmyHyKhsrMRZ5OK9mqjzrORQSWeO1vDGdAZZcV75j7r0oXCltixTE5S4DBq2vvUAQOXaGlcfPmNMX/R4th2i03i+C8c5Hle2MPi4+W5r9VhC9RcgETr0mtuoc056ZjDYvPNNnIgyX41+fREJC2OioSJ+4T7HI9YqVUrs666PPGc/3zkqXji6Re4V4496sDYftut+MzvQ9/qqhtjr912iH12n0wnyneRYocleFJpRdQI2S2p6WtANdHQBpQB681Gipy+QBCiIvrDoXD/U6JEexKJMGa34XrYZ2rIUSDb0SGUKdEa7D80geAd4Z0gWMJ6EOVultba2jVraBNSFVyJEfTvFCAKrcvSkFY5gz36JiRlLJ3LvmNkDJIU2RsQ//UOiFDCrifq6VYoLYn2FpAnoePYM6igIDD0LE92qEoMEUO5WXIl31EJMBupOIgcekTtXCPKzNix4vxS1sTo1bodbwjc1UhFIch2jeWCMUOHG/YJNKdqSIiN9OBeOAPS14NN1EuqOFqYtVmabYiyi6+MKRfy5ZZNYFaoxgWsId8ZRrgk3IIdjJmia2UHsNvxvlAaJ4oNrTW38qvZRAG9AAt13Weiib9G2Veixfq5TGzVYWm1hUBSJC4uZ1OyypblP2WdtH9FgFlBNn01fA5HcKlqgefOAAsvUYKa0hrkCLRsSsJz7ZCTAAAgAElEQVQaev5lF1ehhMz63IDvx33gyk6eJ68du4vrET17943aE/dcRQ+h0olPe4GEBffxwuzm0aR2KoljqnXpvDCkaWRQBFBlryqRpWBc1pbTqrh+muWxtO+OrkAsvfWeR3gNZIG77bSdExUjFM4W0RbOz7Ghl/ZP7rEK3i51eyJh5Ufk3OyUeGBcOyUQa8MIw1BEvojCKShS15Tq+wnrZs2epTY/26uvT42HHn+27NUJW28W++25k0dUGMlhPbkSQUPghGfKsSMKslIsMTlY5mUUAq/fmQOy8ipdZpszf0F88unM+GzW7Jg/fxEhbAREQ4YMiq233DS2n7h1UXRnO7ED0jzoMD7X33pvjFt/VGy04bgYNmK4iLBecDghIGcgGa9YvixmzZkX773/EQ3Nl08+imuE1nBK9BtuTXsgUFDQbQnoGsaT+EP4B8q/jzz1fEx95wMahEQDMosEL+K0E4+IPpjBCFSOTQXWlvLnojtyxoxZ8elns2PO3Pks4YIzAt7a2PVHxW6Tt+NsMCIpdowaImr+X3ZWZ+eKA8zkBJTOUXOWkmOg+n01pqIyYHp3CrSqNDy5bFkKayTUVrtYyPDc+Qviqhvuyh+N4UOHxOknHVO6rMTBksNU6Qnck1RUL27HS+3Ibx0BVj20Zk5qhAg7Oy3iyjMGBLDMgXKAmuUiT2+nLU9+ZXOWp5ysZTOGy+P4DLYl8zNTj0jOMPk2ORMNmfjV190e0z/6JIYMGhBnf+no6EqiezpVBVClWu19i0D/nn8+wUAcJPsvnXS0DD+DlBSBVMCcnYFZ0i/8Iwfbut8sWyp4wr23rlkbv/vrZQyQx48bE6d88Uh3Perd/eZPl8SwIQPj1BOOaHCQjbs+OVgu+6SwcQM3yH5c17Uty2BBRk+lfUaMDA4875IEW9l5nr/kf3hANq/Bg1rxSNLO8p2789I0m1J2k/2zpo+RlBzrkchrJoJJB9DZcKnJUizOOk2joActMWLaev5p6QW9o8oHiJtXDWrOBKDINyQdIs+FB7WrrCU7TBuY3V2pQu+kAUiUBshaZ8ydjekTslyfJURoxFFnK+e9lZEw6a+UOJamp7SLjcETICEGXuuS9quxKVnsU9Av3yFuTwVa6EVnkk4QxZODiZwlhcWoGgP2bMSqI4ETqlOuZxRJncluniBIwoWxXUu2iPdSbhrcIAWbGyQrvKHXOWv21yo7qpJDe2bh2ap8auuY7768W5Wm9ctueClVTXcDZpOFPyMTVPko0CoGRe3Je67ieBYdCw0DlXE2+TqNAD7KooN4VpK9TRzmqzGclUP0koOCPxGB45roimK2aZgGSFV2syjrrETgsPgXXn0LeTKolaOjgkNbCY9WqA+ugUyWyIf1ofLgNAZI3DiIoLkJpDfEp07kLBD5wzhLOylRhiR8ohWVpSxfBwcKTpIzvNBS2aqsneUj3EuDOi3WFIT3hxE8OfjZbpvN48B9djV6JUQBUS3uL0sq5AER5UAXTldnflmKlAMjl4kQs0jc6XLZio37qdVY2sQ1L7/m1nj/w094D9CjGjV8aAwe2J8HCk4DJYgjDt0vdpw0QQrBa9uYJXFj0mM20fBDvRfkclwbGQVKnjAsIG7jH+/knAnO+8fnNAZPQBKYHYF85xIT1r9HNyjRQtBTrdyFKOh5iyDBP//yG/HwE1O4diOGDYkJ22wR6683KgYM7Bcffzozbr/7IY6nOWCvnWKnSdswk5SCu3hYeFfTP54RV15zKx0w9gKuM2zoIBK+Z86ex3XCv5937pdK5ylKAuicZJZtg4DnhvoxrslstkuLxTZR9jKZvYZMLzNtZEJCt1j/N38MyBaeBxk2zgQ5hHWppidxmUmIpRuwv5ClaYB2S3RpERl+9px5cclVt5RxLiNHDItzv3wiEQnqM2ULeBP2RQ9mn0Rd2nWvifhgnUSul4FpammKbtDIYmbWQXkAdkxyQ5f/J/StuSW6cE8IEl+1cgW7SIk8NTdFz+54xxDgbaUtIBqJM2z0g5/bJq6bzjXWBIRxnQ+uMzt8rQ5t5BCO8IGHnojHnn6ev3f2l46JEcMHE6KH7IJKc5p7CN4cEFx8/nsffBQPP/EsUe+NNhwbJx97BGeDJcRJXgnVsjVfUmOZxLNa+6/2zOVZliAsv8IOvKaWePb5l+Pefz7BJfv6WSfGeqNGaIxQRwclBi668nqW/3/4b2eXcUm4PyWsRowwhipL5bZFtKF1lRBJEyhRQ522CJ+B/Uc/VFl6l+y1v5TsyvZhvUCtwH6A/eMeo63LeYRCiEX2Th6PgkQhH7Cj+hPIFtrD8RxAMjQbM4OwRJcr/agMmoCywH4xlzRxGKgWFgKoCRpYtK4NUjSukhCFNGIFegfOEd4H/AO4lywTG10lggH0g+tsyon1BbHHmxzwybdo4Dzm4VEOhsKtNaJzKUqpsr/LEJ79Bn+kTmAN+ibi38CjFM1B8jD0leDjGgkVEV2TPMDPyt4nBjmcuCnUGCX2fPe4F1VjgPqqySGTSyavRcgawQ/KnenvoLy/hjY+9xhHjXF6g9CYAigwulYCQ9oIA0uVBAA0tHe0ca4dfUdzE+06EM0qJ1QCQPviIIZ/lkoUUKMOTpTIXZt/4pxnlSi7z1VRFmKJfVMAFF8boAT9mYe9451QZBcVq+T+mspT8bVTliOV5vEeQAnpjB69+kTtzadurwPuInRFRMUvzk4FukMY6yHIx4EHOE8YWmsyFerbqI3DoULXo4lrgA2FxZKQHj4AtWa0CpJjBG6IReXUUaHIVPyLtpjy0mtxm1GnU447PLbYdDxfDkltHjAMo6+p39AfyhlFWYaqou3CUWjoDiB8ipEGIJ6zm6yFLZAGpA3zVVoq3KiE7LAGVdkIGxrGCVL9qMuDpwTCMO4NBgaHAIbrldffjnsflOHEJthhu63isAP3KghsIhEUuLSGFda7W0uz+EqAzn144ZRhhLqj0wgCoT6QQl2E2q9pbSOvAhsESAoCvTffeT9mzJzN4GgwyNacRK+y5u33PRrPvvBa7LfXLnHw/nuWsRro4IEjw7rjOjBMKGs899IbMWfuAhpsrB26haD4DcV3jjrp3ZtozutvTeP9nH7CEeRO4N/RYt6/n0ifKo3hoABaxSEUiscSpgdNizyr0sq1N98dTz//SowfNzqOOXz/GDN6lH7f0DF5c9M/jr9dck1sttHYOOOkIyV8SkevsTvYp7Pnzov7H3oiNhw7JjbeaAM2QID7gnsAh+Wnvz6fe+AX//mt6IZRAHnGswySM7Bq4KmtIqkRRhiBPhw7jbrfS72W7c6ZHele1P6tS/PQezAw3hXEDdWC2yEuioe9JhcL66bRP+Z50Yi2x2czZ8f5l1xXOE/rjxkV/3buGdwUSjpE0GU7L8iymRy1w0CqBMDuQHMgMREAHDN0uYI0ji8IHzLYwdxJq3srW03tpy4UyuM34LAw1HXhEl4b5UhwVmBQ19oBwe4gECMvKGpx34NPxrwFi+KYI/ZjoJXTDbBO4Idgb2DOYncERYmu1Goxd96C+P35l/PMHXPYPjFpwpZW1IejFUdJfBR09n0SaOJ4a9r7DOKQABy0726x8+SJpXElidoKWtuidc1q7kl0GrOpAXtl1SrKOSCJ4ey2nIXphpMMWPCzv/z9RewY22zjDeLLpxxLtX7cD9v5Pyed/+Yvl/Lf/9+Pz+N7JTXAZGAEf0xIkcBRY028muwUgk3CNSBqnM0u5Bfm0HQHT6wgmLOoIEuBizh5GdfUPFJnKakV4ExyZAUQY1cbOIbE/oBIvTkvsPulsw9E77a1nCeG95uSKYmGm+mkQMa+pECmqbfmchPWnry5eiebe2Bn4A/EAWzQ6XE1ILm0qm56ZmNgwoVI9XDw4NySDO9KAgWHU+cstQpNayhAmJEWDoRetpI8vL59+7K0CTusjswE6dzhmJJDpbtVAAXL3dB5WracQczAQRgwbIftEqmaDSVkWqHyRm6KvBCan2TvW9vauM7okizIvkvHWi8jdg06T+ouq+ZZqrutFiBV94HvoLZbNX4LDr5WU/drNeQ8TQlsrBIvvHfEA+jURVMGg2/GzYI1GIpVpCU9VENXW46uYeLl38P9w8dCnwtoWdWk5FKv97GQquxYFAABuyAVdkwmURcp9jXfhekuGWhS6sA0pGzSUtUkOU/NUXv3+bvdo6facy4SNjMOAaLQpUtXiqehk0ckQ23dUjjGgYZeBjuZqBUkeJTPSzhXfBHUp3EAEL3jUMMYk1xu8iwNQqCtvTV+9ceL2d48bPDA+M65p/IzgLTg5vFi0a4MAjKkCkAYr8r8Bat1fpPy7UIdKmVf1TjRSYiMHMEfDpPKuQ3To21PyJozKkd+h7MNKBDj3kCOW716FSUYEBSQV+AgAHcEQw2pgjQOk7ffmiKZCePqY5o83wxdCsh0Orl54dhLWSpnv5lTQLyQc3mS46RPYNfEsmUkRnLAcFON6sWI7FEuaWtdHW1r1/A9oYPtLxdfS+f9g++cQ3IfZfI7oJ6NdW6lYxuIkTo9ukVTCzpUksRa55gSlD1g6CWPpHmHjz31Akny4B8duv/uMW/+Qj4upArINSjv3ZIAWVOXCTKxUEKaMNZX3XBnvPH2u7Hv7juSEIrNT3Nl1E1deuLQ/fhnv6Oa9TfPOkEGw+MKcG9UGF+0hPIJCmKChxudV/iPO+99mMTlXSdvF184fL8K2vXbKyVaGsU6M5p5CxcyaIKjURaahExPmS/K1B7MWros3fFnUUd0gWFd0EkolLajQZU6IWZnshSrE8E0wLdob2PwdMGlqfPUEePGjolvn2P1ZTdtFB6g2/+VpkukFFk6RxWQ6yFnA+VrdqOiBEqeozJ+oUXmhniotAi3uC8L+rEDt42dUpzU3rcPFYfZxg6OlYdxYr3YCdtUi8uvvZ3v+dgjDojddpqoe3Gpc/HyFbQvGpysrkoav3o9Lrjs+vjo488YNJ96/KEWW9U9wmB++MnMmPb+RzF12nQGzzCmaFffZfJ2sddukwvnLTVoyLujEVNgCsE/IHQKHNGg0cKRKtD5goxDFRxUEhAZj7z7/kdx0ZVqhDnz1GNj8002tESDiOVwfD/46e9i1Mjh8YN/O8dEVr1TjnAhTwmoGYIGB6bM4mRrcY0VK1e7205JHwIMjPlJO8yXxzZrc0FtS1SSrxJ83DOedV2pApUM0cwh4qA5shm8Kgordi9LKmvb20j0RvAE+0GHa4dZgrfcM4VMYQdLoy47AM4U5CWwFngmBHWpPcXgiWV1PXdyUYvWj6sAuKfUZ8IzI9FB0Av0JMV8kw+mzlyVuegLGdxlc4uCHnTYdukOJ6xxU3TWRoRSkiLdh/5OPrQ0LZFDCZHMFexqHzDAkxdMcynNTkXipOIHF4fnNUIgRlmRNa0xaADWx6Up3jdJbeVWWKpKrivXF3+lEji+2FCDeZYcXYTE0ffO8r44VFUXaM6CVNDIv3NASzHa9naeeUoZZZegeYONzVvVzenfVIbDtIy17IzNcjE+F3YdlS/q75FjmArpftZGUk6W/r3nMJIJUjforqYdyvIU6AdGtYsNc0chB1U3NovAv8I2TH32jir4M8u/AneD5Qi8FG16yQ0A1sUHo4tD8J5gYQZPFtzLe8r6KJEDO3RAcZiTBUSFhsFlPzq5iHj1zalxxXV38CAcfei+seN2W5Ewyui7ZGpooUfw1K0ET1kXbXyBeW0N+vUA0dKtVKPhw3UkmqaOgNIFlfVljytJzSbWqp3FZl0Y7bgMntB5gYAKh9sbFoHQ8y+9Hvc99GThAkyetE0ceoB1nrzrBLNCnE6dezB+QHOAHhUeDLMQ6940vFyS81z3xTNrqOtSGgdmV1AOd/CEg7a2dQ3nDuH5L7v2dpKtoay8xWabmKQtRfjFHIfRJuM3YED05IwiG2+1NwVIi1jDVatWshsPc6zg1H/x2wvZPfif3z2H5QMM9sQ6Dxo0KHogeBJTTwlSR2e0rkFXp5SYxdPTLsJhfOKZ5+OOex+O0088iggf+FZo56cdR/DksUBy2rX43Z8u4j1959xTeA2p3psI3d7BEg3WOPkaQC979ekdjzz+bNxz3yOxwbjRHB0ChC8HvGb5kkGxS9w4E2jlp5YNptgPHEDtoYpQ2co2a5wpGPMcuyFFbI08EJSuThS8D3wPezEDfUH3buO1oCT3aLZUU06hlQ4e41n+dukNBfYfN250fOtsBU+s2zegDZVgnhyU6voVQRYWjCKZq9dYv0qE+uQYEL2ykU6tljSCdBLkFmovLlgIPTWJiELqhBRslgUlsYC/zI7bF195K66/7V6Wes867bgYOmhAEdKDVhjeG1WUW8TbwWe/8MpbcePtD/DjzzzlKPKdoGo+Y9bcmP7xZ/HRpzNJoGWZpbk51h89KjbbZIPYefL2GgxsbotpQYpHnQGyVxiEaXZ9ruWeAOKAUhw4clC8RxmJwZObHLR3S8E7rr/lnnjxlTe5Z3/87+cmvYiJBvbXR598Fr/+48Wx287bxUkoGzY3FdSJ5c4WoIzdqnfOblCJr8KxA7mgGjzFjKXk3LWLtIyENlQyK9mUUg2vLdvDyVxE61roPC3mu0JCQGeZATER4RQ71D5WhFZ14zGQSaXyZdB5auZ4FvArG2OkRMqrMVoVL4bXMxcJw7dhi/CscJ7wNzwXLjfqVQnRyUCISXuKUbq5R8ETFMZl7/HeRGurZkUmTymfK+1QojNEMTjGZAnLRwgOGLSx661DJU4ifRXnlTbD74GVlgY0GRIDSOBBO8gOOJN7GyIJBafVl//dNhJnn3NIMSMPM/vw+YpAqndjXGGd9TddJ68L+wAZFw4Dx0im1Gdy5zT8THKx1EGqM1i+HKzBnkMfEtdBZz58EINUjwJQstQwJJpIUe4joi7cJ9CY09B1kdSxD9Fpi0oHJjiwbJjyK94DsjsZgqHkrnFvTDBWrY7Va+Fbu/G+1DOjz+VeNDpXyodyMCp9apPz/6gw/saTtxaRTK2zeU8WigJBGINYkySJSA83jpIb69fWTkI2hswSETSMYdIz9f50qLBwmAOF6BglEgRPCblSjdsK4xdecRNhdSzS975xehkgnJmGpiMLMQICBuSpIDh8tjQWRu6SwO6xKjrn2thoNwVqgkPJjIadQHkv1ebPxafjKC2klYgeUB440X59epaMPOe/IaKf8uJrcc8/H28InraNQ/fbXaJ6vme8yVQsxtoCnVPG45fmF4dfkHq5iHUZ1GYGhu+BO4M1AqIGjQ2gN+oUUUstnnnGjM8YpEKKAgJ920/YsgSOuC8YGmxcGC4Ebxyiymhdcgjytx1EvlCaQaaBkgzKchzwet+jsc8ek+Pg/fbg6Bq0PsPhDRoMHgpQMCFOSi47OaEeRgYGDV90vU0oIayNn/z6r7HRuNHxwcczeOi++/XTmTkSbjVHjS30Lpf97Fd/4h479/TjPC7GPBVznrA2spci0GKkzgMPPxnPPPdSoNR15qnHRY9uQBBtvxKLR+eSOxFlqNtj1crV1A/B+g6BQB2CJ3f6dLa1EuXDemm+YLW3yBM0AR0fhPPDRKUOTRyPamjIOkVuTQOagac63trboGSO8SwZPKnzZ4NxY+KbZ5+6Lsm5YUAsPguSH2lAlO1qv+F/0GSjcn6PHtGjJxBQOZo8A5KGqAieKmvrH3IC0YHVpjlgeJeYLADZg6KSzkQme1jlOHHtS/9xKzXeEERg9t2m48fFqBHD2KKOrBPDromqd7THJzNmxaX/uI1Bns7D//YSCFq22GxjzjnDDDvwnYCqoeTCLsuGphUGxv5vlrQ8LJgokKVZ2CTR1OIy0Eryr/r3cfBk+5KCvXgP//mLPzHo32fPneKwA/aqrt/UzPf+0KNPx+33PBQnHH1Y7L7LJB4NGH21vmO4eLeoEfH1+8/As67uSHRHc2iyOSIITLHfBg7AkGGp2Ss19SzMRkeRqI27YdkBhpE6ixZxfiTHVuEa8g5KeF2vyMAiA6fcOepWlu4fzgaCbCRfsokK7rjG3mvZcSyn2RAkMHgCJ2wNFau7NDcRBRXy5DFc/Hn9jqQ9fNWC7ia3MGijUU7CnsUZS25QOk5RSBpoNj4NTHQaBpgjKMCgYpTroDsEPqSqLu1cd1QjhIqrZCQemFT7hXbrH047wHgW6DwNcvCUkUhDwJvBlO7BJ7RhjqOmdyyrBgOzQcafk0FcEsHLmB6f44zxkbzXMTR9GblSGsnksSq0Z2gw0MxMlbA87sedn+sQwq2DhftC9QR+Wj5D70bzDG3D9OJcOvTr9x5ArIAyIm/RJXdq6RHJUlCTMaX63TwSR4ZK0iUAFvxOMUljbbsAILx/fT9H4eCzGwK6jKgSREk3jISwsylqbzx1Wx3lBrWy6kJZestWfmx+lXNlaLGgQFhEqNR8O5D48FWI0t7EJdBg4NJBFdxVK9dEnz4QJdQMuCR64XrzFiyM319wFb9/5MH7xK6TJ5RAB0+K/0EhlBoSEPLq1YMlw0akojrQXpcMpqz0mtkOZ2UtWmLScAYrKrepvp9Cd7lhs3RpMr2dO35OM8AQPPUSOdkzq3L9JZK57niWg/fdNTraoTfkjj1Me1+zljwsDlPk+mTmUCExvGaBW61B5fJVHixkxLhOj+5dyeXK+yG61dEZb7w5lfwhwLtnnHx0jN9wrDZ1gXdBChXknppIGfEXbgRvRJ00+FnUt5GposX9l3+4mAfwx9/7KrMOSP6jTAaO2sABA136E/rAADLjeo9KQNavt10jTwtzAT+bNYf79OTjDo9Rw4ZG777QMhFpkT/p8RMIVr/zg1/EJuPXJ9eKaANnmMmgAU1NhAerC8N1x70PxYcfzYhtt94sTjj20BIg5f60udK1HPTx3qGvsnIVS6TdunaPQUMGRtduRp4gIkjphrUmVppz471BcUcOz1WJDHwkGIoM5PU+VPYW/8ZBSg6lxqZ31xQcOxwWkCeU7dTO3hkbjB0T3zznFKv+mPjIA6DAUaUJC8I2JDrSNgLHaAXRQxg/GEHy0Ur3XaqWoyyvQJjkaqqbo9yoYJEDj5cs47uDI2a2byeQesKZ8KSBRQl5yvOvxuNPPc/fzfIXBXOhVt23Dx0oujpzGG4591CM79kjxo4ZGePGjIyNx28Qo9cbwa5LWFo818oVKHGtjL79+nJ/Mog0R0IJkt64ZEoqBXcmhpQHgDQCRDs1pR2E/X59IAJph5XBSi3inXenx4WXX8/rYUjz+qNHGtyX14LN/OtFV8e09z6K737jyzFyxNC45/5HWLrEF0p8xx11SHRlkGcvYDFj3Y+CaoxSwhmjo+9oD7Rigzun5gY504rfYmDCnkfSBxY2boI4YWssXLCQwQHLUp4okOhLJrrFkTtjTz+TP4dyaRU89XeXrZBmzuBzdx/XLYdKl/BA9gU/tAooeQ70ZfCUiWMS1t3ZXQILebpEkdJmIsBGAo+9D5FMii1m8FXoGg0oSEM5MH0ZroXEEsETzsOAfv0YPEsk1ARqNCRlwAXdPCBN7niuxu0AWFPJFmdmMDt7BTQwmDQBn4/kbtYMXGWXUjcKPESJtYKfCMQWAVxSBxikpQSOyesFdS4BjZBiJKKk1rS1k8ZCH1RI/h5V5XOS3d9lXRqCXnxvMUaxtbcpePLUhRJ/yADZvzkst7hlAi74rma9Qt+rGmlFzlN3AC/ibzKZNVxTBc7ib4t+ouYm+EyUJNs7wzpPACeqQDk7yosWThqdYn0qd8zgaepzd9fhQHW45MzIrPdwXjhAbH4YdxmUOsmjGPnBzcHhmzXVIA2RMvvkz+t3ck2x4ZLUiLIdCdpZevJugEDd86+8SXLyf/37ueo6cYSpA6u6dSJPGObKcShcv4aMpSHAyCg/jUwx0O1tLN9gwYHQiDCuTgxla56Rxs1SPYjEE+1OrdHDrG/tWiJPCp4EGeulRUx5QZynNPBQGD9on10p6EfD4agaXUA44CgjcaClA7QsP6ojUvCnDJR5ZRbHTCeAbAbZGpWPweVypxk+/4lnXmBHGpC2r5x2XAwfOrg45oS5aSBQtsM8KYqeNkVvzzS0WfIKZPmlo3SgPfLk8yT97r/3LnHI/nvwXlECQBAGhAecJxAOqSfW7i5FlOvKTDAZ9gIgRD2uu+WeeP3tafG1M0+iOCIONcoJtCtFFVsGByM5fvvni8mNOnDvnaLuQcUgOOOrdW1HLIXwGngCy1fEtTfdFQsWLY4D99ktDjto71JSShI0908edmstEalg0NPODpUFixeT8wSVYHT3EZ1ze29BK5k9WS8LnBkOndXwY3SUsWS7CHO3RBhnUsERISJnSp3X2ZsPlgyY28E7O2LmrLnrEMYhuAjOk85ZaidV7chVUCioPPcs7h9oxpLFS5itc737IAi3nTAiIBhb3UbkBqU2Drha5rStXisyK/YQxS1hK0oG2pjme5q97QbuDe/onXc/jA8/+YylrTnzFhJ6Z2nEZe403huOHR27Tp7I4GTQoP7mXopTpvFP7qBj88oaKoxj7hanJbj1PNeSvYzZrkzfhfI0EBd01KJs1zXqTc2xYvnKWEGxzS5en0yEMtitc9baY08+R7sJ1WvaABtm3Dvu5Ue/+APPG4jkDzzyZMyfv9BZtM43R41MnsjupGxvZ2mRZFftE5QPkTSlWjxsp4KntO9Gqe38iLymjSIfRyVNOEsGT/MRPDU7eBK3JZHJ0k1I5LJBUJAbyoiGmwtQuUBJO/d02nN1pZmwnolBbofiuJQ3gHep8k0nyy3UnqIdlAaT+HJZEkypA6FtpexGZ4wS+woGxQieQAf5V7+RHUEu5ggtyWqDCc0o36IJgmd1YL8GuRZ1JZekNyU8jFYL0TRB25py8IlYCyinK14SGk7/k4FdA6lb96N1Tv04dIwBeYIcBuw6mimyo1BBWyJylqoo0jbWiHPQB1uNYAWJcBKzeW37o9YAACAASURBVG4S3uEZkO5ZrgvuJOk5CmKEAGHIOfY0xDYxWSD5edwidKAOntKZujyWwADWAd3VoJ/gkSXO20Twpg9HIanKVfxnGe3i9cn9Qf+gPbkUKJ+RJ9giBF6JyGZ8UKpYjUF8MVOquKyFSOb0lx8QqGQ9jTL+w3Ajgqcly5abTKanhIo2nDvqvjD4OHCE9wzAFwZ8ZrLO3Bg8AaEhAbUXDyW7TVwLRanpv393IRd8lx0nxjGHH8BrqkXYxD2z3Zek9HvPHuQ9qdsu4fZEaTx7J3klIJzjkFnvB46PCBbaaEEYx2BPC/CloW007ZkVECVIWQSX+IQ8tVKqH8FoygZkjfS5F1/neJYqeNomgDwBuRBSLHEwlO0w9VmTozEPqHFwsjWzrKFRUQ1EirfZYul06XKU29p4DU17x1Ddtrj/oSfjqSkvxehRw+LMU45VZuHAs6A/DmQRDKKsyQwGXTe9elBJuBG14AGmM9DaI9D6xW//TmOH4BcOA19YHxh2qJRj8Kk0dJLsa1FKZwhscTcihN+FbMBl/7g5Dtpv99hp0gReB/wt8F6YuVObROUmOBGURx99Ygp1nrbYZBwbDNhebp4KYFtksTNmzIzrb7mbyBE69zCdnV1OTiKytp/cgdJFxIQYMhLKfFBWzCyUJFTOWpMBBZzPU5Oohp0NDSTa5i0UiCyKCuMLF/NwYkgog3igBtTRwrtPlK1yUAow1S2LX5w5W8ET3j3O1dgx68V5555msToHuu0I1GQE4Vj5D+euNeirIElB6RcdM2vX8j1yxhkJ6iqXpf4YIfyGYczSeLGTR9NJG8ahCD3CfkOZTARbCdlRyFQmV9cu8EVF21ASUmNXK94354B97nxQDsPeAnr0k++ewynw4JYUdAzXzvKG7xPQ/Mo1a2LFshXRp18fcbBobyvul94dHJhui/wsJ5XscETw1NzMvbhiOcYOZeOKSdOWVsAv//lvV8RHH8+ISRO3ihOOOaQ8n+LfWtzzwGPxz0eepj3FeiDogXr+1ltsHE888yLv46hD94lJ225B5w/yLcoOPPNK03k/K1dDjXkZbQo+BFQKBk8emK1nlI5NIrupfF4W3qUilO0WLVhE3iUqBEoGFaw1yhNkjNOI8OAS4LdiS5KLtXI1fx9z9jKw4lnNhNdJ79IlS+P5F9+It6e9HxB7xRzCSdCdg1RB21r6IbwOoPsaBg/aS87jVPWEPuj/KNvl3gIKCmeMs1zOamN5LKPaxkTcWk7cDOYZkjtFDmeT6R6pdZdoSgYHua8bo0HNo8M9IRgGao39yvUh8l6hT40oP/anxB7drZcIsn0f0HTYXXDC0M3eGDypxJXd2B4J5oAup2AgAUpKjLrkNOxaa2r7miPAwAEk5UDvWUke7LaCM9ALFy1Zwp8hgoXrOBvOKmH6xgxeJS+QNA6tFxsXFi8VSGO5h569ETz1LPphAumMfmd9TibSX6kUgMrXKvpBdCOCNJ4Vq1I2VkjawJnye2Rep3Vnk1C0RO29F+6t0+kZak+YVAlljTV0ZI3J4cD3gfTAkMK5gs+Ajjd04GHhKVjoSJTjJfA9GlqVJZDpY2I3JdbRBukFxy2+/e4HceV1t/OBv/GVk2PDcWPEaWEtWbPNsCGQbQCixsHBC8b9sKbssiF+SUKF+cASEUPgxBlZ5tjAIKJMgmfHYqoVW9L1ivrXFetiyYLXVMZjuUB+Dy3UgE5FOhfhuQzMRLfdS2+U4AnruuOkbeIwojKVJgWerXWtJj8TUUO0biRMfC8LghVtqjxoavUWB0fK4cjO2Y3YHVPR+xCFuvya2+LDT2bEFpttFKd+8UiWPXLjyo4pOE7ok92RSzGCQIrEuKeuqe3DPZUkX6vC1uvxwkuvxzU33cng9+jD9iuETbx3ECPBmxnQH/A0XB9dlMuyIuQCdsbIBGQZ4Nq0fM61+uPfr6S8wA/OO4vdFytWrCq8F0LS2FsoW/nd/PrPl3DP/vd/fI2Ee9oYk8VbWrpyTz/5zPNx290P8rOPPfKA2HarzejYeQgzEDUno+IUZqAo7R0RndEdCm6YOkKQFECmQQKxklgomsf2xJIgUFmN5VTD80lCxS8NHjjA6yvdJJH0NetOnIM0DNoTKeQIGYnzL72WGlPYCyBGf+drp7m0U5UIaYAdPGlgbXbtqeSW5xaBSZJHcWYZPGFBPf8pg51Ed+meG7qb8PRsXgDCW6txiDe7Wsl3EOpGVMdzEUvSkVlLdu/YqPG8okuuX5949/3pcfGVN/K/99p1Uhx50N7i9VlkNQMoOSB9Xt4nhpNnMA90lt9nQ4kHoyfJ2ssMrSrIbqC0BoQHNIUdttsmNt9sPLl8KMsAjc+ynUQDpS30/f/6H67hF485NHbcbmteUZ/XFPPmL4rf/vkSomDU3Gmuxf577RIH7b1TzJm/OP7wt3/w7P3ovK9E757dqL2E/YngSWgfytUSEF25upWjLDrb2khmhtwLzg3Eb3fbaXufNzlzdla5Bb6UZZRF8/0i+F60aDFtEBBn8lts0/QAOv/JhZWvkrfi9xyIwgmjpZ/IE5ogvG9z+2IfAl1Ehyt4oUjW8+9Grzc8vnXOqUSJGIBjBBK6dfv0YtlO5Unz6zIBkAUrd1KdEt0Xgp5FizU/koOBUW7zb+BP8SxT0NG/ncKRuDMnOxk8IQgCEpYSA0wkYP+d8GA9UbrHPVGGhZI86w7RRdCD5GkgpC6M5GZ3HEr+LAUWVL6y0bxfXk8yLrBBa5DA9+tbhtMXNMVvv/C5+P6sZu7mFcqlgPMExIh84h6kxTQiTELhFUzl+Cugthk8CeWVFhLOPM415XtIGG9A8DJgLbGJAxajsvrZTsYKCMJYVja/GtUL3JeQp2oYMP1Xg4hpqb0XwViMCVvNJANlRM1sVODFSgH3rHefg02WBAvXtOJCdtQpVXBPXTwFGTGVIyTyRamCtvZYtlTddrlwCp56coEpR9/SQmeW4yKYMdNZabMWY+z5S+DcADLr3VOt4Wkwb7j9vnjh5Tf5dz/5969yE2INKRhmXRFsGDgZOFAsKDM+6A9Zx6SMLcip9ZRVV2eIBowC7k0OQzsNIbIR1GV79Owqx+BsLhetQhiTc6J5OT6nPHKYuQaEDGgaAowkzib/8PmX3yTnKY335EnbcjBwaqXgWniJ6JbBtUDQRdbHIC15L7nZG0i9ugkcWDnWHLuCWjGCDwRV777/cTz42DNEWCZusznJ4Rr7UPEGykZzfZwdPOzYgwaJlGKRPWSJlAEJ1XFdDnFZ6Pd/uSQ+nTEr/uPbZ8bQwQOLfgy6+UAah7YNCJaA3cv6GoVC6Qp8JHDYWrp14wGd9s77ceEVN8QXDtuPRFqQs5etXMWNrxZhiD8qCwR6+MAjT9EIb7XZRkSeCjriLrXFy1bGHfc+Gi+/9hb1ek4+7rBYb9RwDgWmpINb5gl1lwwkg1YNyJSQJDqd9BPIZEhqhKFAVgTiMEdFGA1Mo5FlBSr1a4yNavaaj4gdBUQV+wCz7fBVdeOBrwNehbVNnNwoz01h2zo1uP56yTUShOtojzHrjYjvfP0M20wjKw4Ki8I4AycpUkN9nKMSXCZgpoYGj759hTxleTg5F7A+yTHP50sehY8SrofsEceKBhlIKFETzaDCWuA9kcLl8nIGZcjE8Y4femxKvD1tOsfwoKyNsl12wRH9Rgtzv94xbOgQik9uu8WmMWb0iJJtJ1qq63aySQJcpT69ekcv6HsxQG3SCApGWzLmsDWPPTmFArfgfpGZ08AB+cppx7ODDvsxdeuYbDgghnQEgiN8/cd3zmaJXOZFaMof/nJ5zJ23kE0Z2E/HH3VQ7LLjtnwPf7/y1vjk09mx6y47xDGH7xftrWvKqImqBGlOXFMT1faREKHkduHlNxDJBL8MexqacvvuuYt1iBwuuGyXnU2NaB06olG+AXLNjitH6wg40THJdcxGFyOF2KtI0jCfdPNNxtMmw/mpE1VIjwIuPT/ew+pVa+Kyf9wSH3z0qcpVTU2UfcA5R0L78x9+gzaEaDGCpwh1NNPeNfgqdlMn+v6vIVP13yV4KlIFEEtOIrN4P2rSyTKlymx0siATZ/AERASDijsgnSD+ncI2lbBA8GcQj3J8mzqh8f+4v8m9M0oGIAAUAnTbYRi4bQElIfC20AhiXtu6quA+gLbhOGNLlyxhcI1kGf448ZP0EQwuFPlUC5JZmPd8e71TNr+jasZaZx5H0gRyFm5WhUhH0BnCWWLwtAhzY1X+S3SXy2BfwWC82LGGyQoVCE2qB9BvF6dpN5B8SUKh4ikqCHLwRJxFgZX8qjIxnGUk1UgM4F979oRIpqgeeLcsP5fQXbxBxbINA4tNfWjrsM5TwoBq8UTrNVqra9y8QEI4MZ6Lo6gMZK2ePTFBXJwmzp6iqmsl0pgoBjNsOw8YcyE90nlC0EP3w8XsjJ/8+gKSODEW44iD9uRL4Dw5Z8Ka+RNEJ1asQAdTZ/Ts3oPkcykQC+1JvE7ohrOshBYxdNazvMR5gbBYO8uQMH4q2ZirZQNRSmdZf27oxknofeWqVg7lBHrRvWuLp9yrpo9fQ/B0D0UyVY+fvP22cfD+e6j7VxdR8IThhctXkaALaBrrJ7K3Zopx7zfAmwl9JlopTkwnB6IC7Xpyyks0Xjo4NRpvGPuhQwazTAWSYvLb8G6BJMKQY4OivfyV19+KLTfbhL8vHpZg3DQSko/QvoAx+e/fXEABy6+deWLpYhB5cGmsWa0MTEREC5sWToIGFa9aA3JyT86dwsP+4/rb2eL9/W+fGSOHDxWhfvkKlv8Au2Lj41DMnDGTAeKbb7/LAOY7Xz3FLcTaMyg/Pvnsy3wPCPpxKLtCWXzEUL4zlEh2njSxcA4yg5KjxAyn9pjy4qux4RjwafoZVcwEA0MwVdpGSYqt3R7UnAcc7wwzr4jMUEcJ2lgieWP9sH8xg4/Ce5SFgPJ7cgeDZZmmJqCm1QDMrHoklwnnY9bsefHXS65l0oJ1AfJ03rmn6p3ZZsqQG9FqHJPjDi6VQIUgI5BHtoZnEkdRM/UkbNjQGeU9XKB4n3mqCFv8E3+SRwHieZYI0WiwttXKzdKOUrbsZgKOf2mP//rl+XxnOKuSS+ni4EkDzVm6cidjPuueu06Kww/aq3B51ACin0dpHA0VbKOGWJ7J5FT1973PX7Aorrzutpg5a06Vffuc6jPqHOKLGXUInjhYPEmwthVvTX2PM+vQ1fU/P/2ubFQ9Ate+/JpbGDhhjYDi77375Nhzlx2ia0sTP/fDT2bFsGFD43vnnSOkpQNO2EUP+gO1v4N6cPMd98frb04jivrB9I8p3ZB2GQ4CzvTnPz6PJPJ6pAq5Q0S0hK9pjTmz58XoUcNpn4CCYS+CooGECU0bt9z5IBOj3XbePo454kD75MzU6/HO+9Pj2hvvInIOsV1IsbDrlzpPKG+pXC+0RJMirr7+NgoI42vwoIGcJLFwybK46PLrY/iwwfHdr53ONZPMzXKuOZsFkqDNwEZJMd9vQ9yUmkq8Q6MPq1tb6c9wrqXzJJ2txKry15mk2O8ocJIKfgBR6qxT6gW6dQjiIcEASRgGOxZcZDmUAK1msxH1TE5ZajDRrqyllh6oLOhUZpmegbwHBBvhVtLtSkEGPA2yD2zGWrKUQq4InlAJyuBJCVimA4Tn3Q0LLpOvadCAQ7xR+u3oIBcQdlqE7LIy+hdLMzAwdFDI+3agkSg6Phtdz5QWSMTVpcciZ5JB3b98BC6s7khUP4SUYf9Q7oSJrukiDpK0LE4CLavEl2DfxzUCqZ4VK3XpJ5ihyo6ddV6jE/bZnXgGY7Jqtba9iGRmLVuLinZpthX36cNAZemS5esET4giofwrHoIiu+y2UzlARl9DRoFwKPIjp2PRUnbLoesGbcLMm+sRH386Iy64/Abe7LmnHUvSJyBnkH0L2uGIGQx+HGx8FmFltOLTcOpzkhyX5ackmisbTH6X7g/K0FBYRyRKIjOcg7NPcTFgozxY02W8NK4KVPTCIDRJkh3Rma7qsKIh1nt/8bW34p4Hnyyo1uTtt2E2qBeu2V0q2yF4WklYEQYTm5P6QBbFTOFNBbquDxsi57vnOJxaXH/r/Zw6jp9hi3whpQurwFpBP+qs045nR5LKMB7C2dYeL7/2dtzzz8foxE/94hEkRFI9GzICfia1qQsdgUN65PEpcd+Dj8cJRx8SO0zcyjIMakmVlAOyqODGlwwDZmhVSts4sAhm4Vxzqvwvfvc3GqkfnPeVGDJ4IDlhQB0RIPXu1TtQPH319bfi9rseoNEeMXRwnPrFwzgjTIc8mLH+8o+XiFPijks44uTlpFHbZouN46TjDvX4Bkk7IIibv3BxXH/z3fHBhx/Fmad8ITbZcGxJGmAweEaWreA6oLQJoj++X/G6VAZTtq0BnAieEuEhMdmaKSj/gsSK85GlM+yhLl0xo0/DoavZT4K2U4kaBn/WnLlxwWU3cLwNHI4I46cwwyvBE4cuV59pKy+E1mWrtJcotWbwJH4cOndyYrxLCDamVSBfkYuFwIKEuozPgyCM3W15Fi2wyiGoGOsCAi/LeeYYWdEdOk1T3/2QyRf2yatvTOVaYr332Hk7BlPYMxxD0wEF4a58dnLHgCbCuSkqYBkxu+Rg48CTYieeUSlcF4Tt8y/+B2kGeIZhQwZxFuVG48dF3379Ys68BfHbP13C4OCLxxwSm2+yAbuuVLarCMPgF9585wMxYtjg+P63z+I7eOOtaXHdLfcyYMqlw6zI475wEMVE77jnIXLo4CS+fs5pMXLkcHdbuSu1wZd98tms+Ptl18fqVatjy802Io/yquvvZHkeFYE9dt2B44zw9W/fPDNG+1oc9uyuLiDSf/771XymIw/eO3abPIE8weUr17DB47XX345b7vqn7CJGO33emv+zH37DAJ32EioG199yl0ZUfd6UAtHRww/ci0HBkmVL6R8gkinSrxz2zBmz4jd/vpiHdNjQwfHVL5/A0ifK6U9PeZkitUceuo8mKHS0xyIqX0MDTZIyNHtGxam8TrQmw6e0zcm5xuzTDpZsYF8pBQPCOGVRqpCL5xPcFiKiTm48JUPEe3XRtbauiYULF3HPDh0+zOr4VVdcOets6tHZ577IpgW/eAzcRdADAjoJ49Sr61oQLmgZsTGosXMwCekNQQcDg8VLYvWa1bTTRGYcZFUq4NlsJP4T1qzGoM8bqrNuQj1kXDrdbASZGxP/nDBk0IJziP2fPD0iavaRSIRROsZ1GOx4OkExX4lWe/pI2qD0Q9mgA5QZAY9yhgye+lTBUxXVVXQCT1FgdOJJFQzW0QCDiRkd0nkCxYJIn2MurZdiCPICzS3OwE0yMwJfSBh/D2W7jJidcWKD4RKIzmCIQNLMShZ+GMEToNzSmYVSsJEfdeupzIbfhYOmk3X3FrSA4LhwSLB5WWus1ykgCWcPo/fDb5/heXjBGm7f3uISZHaArBoHAJkslKo5VoNwf/KRkkchyF+dIeLtMBhyEIZFhJAeoMVePXqyUwoOD8aVG95S/1nCLN13DQMmSf+wKisQjb59AOF3JWmzTI2Perz46ttx70NPlkPA4AlZsdvsVRZtYgaIIKBXd5BCW3jgyaHK8lga+IRezd/SZ4lDg2f4/QVXxocfz+BGQNCx6w4TYrNNxrOksXDJcopBvvDqmzQixx11UEzYclOOGXlv+ifx0GPPcsAsvg47YO/YbJMNCaXjncGAZCCQnV5AFLFmf/r7VTFr1tz4yfe+Fv369iKSlFyjZStAqFfA0heq6STnByF7dIpg/hreIXhjiidl0H7xu7+zdr7dtlvEPrvuwPEen82eww6lT2fOidffepfQf9duXYhY7rfHZI4GEiojztE7738cl1x9cxFA23LT8TF2/fVi5LDBJHd/+PFn8fDjU+iANhk/No49Yn92iGBEyEuvTY1nX3hVrcQD+8d5Xz1FAqilM61JeljLV8Szz70ab77zHjsChwweVA6iBtjKWtAQ+mCy7TiHUOMc1CCSqbIdDClRUO6PpmghD0x8Hh1m23yOUpESOf6ZieDp0utFGKdUwXrkDzKQyzVJ/CKTAScc1EXB/ZjIjLVD8ASEBkGGlOobIGxXAFi+zGzYjBd8Vg7uZdkOjQcR0cfBU6JmFMnE3kVm35IK8SQ6mldmJ+/PBYKI8TvX3HQXA+E9d90+Dt53N8uLeFxHQu1KpVxqU1bMkRgs+6+kI8WYl959UE7yunZ2xMKFiykdgLIVHmu/vXaOfXefZDRRosDTP5oRf7noau7xTTYeFycde5iMccMIGKzBXQ88Gg8/9kxsstE4Kovfh9l7Tz0vrp8NP3b68V84mAO7n37uZX4myMMIJkaMHFmy6UQQ0l/AdmHOJLLzIYMHxBknHc2AHMHHG1PfZ0KJuY9QVcdK/Oh7X6Mt0P5DIKRu3QsvvzHe/eAj3g909QYN7MfKzrIVq4nWPvPcy1WXJ0n/veKXPz7PIqI12u277nukSF5gL2A9Jm69BVFsBk9IvsgxqoQ+77znwXj0CQ1L/963zorhQwbH1Hc/iMuuuZWPeO6ZJ8X4saNoi5GgwA5gccAHBC+S6KTtIId3m5flqKqUX7NUhYARXDf4DjS+9MtkkMBUts7nS9H4FKHyKckhkUYiha2t7NBFwD5o6BB127GMWP28riQEV52ForIwcXATAoKn5cvVlQaB3RRAVodtRSyvRnY3CJ7iB5zlIMlejI7m1lZWFkRBUFdnJcHhDmGL0nISBu7bPwebi4oFpBxYYu8FzlNPmxqPnfFakLiOWZxtmj9JH5+SKp11yQktFlcJiDWRIhqghvb7gvRggbzWnN6RYpWQOWmj7ZDPli+nvAjJ3o2ImNaaJ956W6LgiLaD/YG/XbICXOkOUmsQZOLeGxlypQrn+xGw4ZFDmBOJiQoYO4TgSeNZhMak4JSG5wKxULCBrJFDZv1zgICBsBTtitx8DUFYtmcrWtdD4qYRRWI4I/gTcMZqL63FRVfeFB98+Amd16nI/mXpuZAcd0FejOBVOGrNqOlQNxlhd9ecQcb1DK90wOJqNcxc4mKIaAwHCYPTt3fv6A95fIr6iYPBpyecV3EYFJRaKNP3iDUiER4S+xCJRPcO78MDl2u1eO6VN+KeBx4vcTI4T0CeZNzFAcAXpAqA/IFYCz4XPk/dUCKgMpO3XH5ejAiFCcg5Y+q96R+TRzBy2NDYavNNols3D8alExVK9+QzL8Ytd95P44BIHEGAguQaywyQGdhqi02itbVdaAjI8BahrBw4hi0DCVweP/3V+Xwfv/jRt/jXqd+Ed5djPrAVqIUFLRmQwH/+Rx6Kn/3wmzRmqQ+TGSCczSNPTLEZ0nwiGFLIGkAwccx6I2OHiVvH9hO3ksq9p4znhkfggeDs5dffZqlv3OiRzMo4LgTvmIFQM68LFWhoSeFNIFPG52QXBsQmTzzmEHayyM6mgKrQOqjpXn7tbSzDQDdrwlabl3vO91QQUavs8r8z8HGwAQRL7c8DClKFQK2FTiezRGfKDpjFeRK6hRLT+ZdeV/iIDJ7OOpH7Wm3pChLUkZRk/QzussU8/y7LdhaT/JyDIlVgC8kp68pCkmdVOUBkuVz7H2RWqObjCyiPUGu7FhMzGYyad0Q0jUEOMn+hLckFmTNnQVxw2bUSE8XA1OamOOLAvWKnSVs7u5fd4JlnF5LKa6oqVg0gcBKr0PXLUUHqasXXms81rSBzgQAKnwlO3Nabb6TmADqJruQl/u4vl8eChYtoizALcpcdJ7AkSUvjEg0+F1pqKDuDEoCuYJTrGgMnmfw6y+UcENtUix223TyOPGSf6Ne/H4NmJdBG1D2IF+/vjxdcye5K/N2Zpx4TI4YOYSA15YVX48HHp2jANGVcanSEP//P85TwOpjH+7nx9vvY4YZ7mLDVZnHysQfzDKIJ4rJr74gPPvyUKDHQ5FfemBovvfJWjBg+JL7/7a/wfT/8+DNxX5nZqXeKc/iT//gGy+pr21opd4GHgL0HmttElKgp/t+vz6euH8rx3/3mmfHSq2/GDbfey30MIVMkIdlQAxQIwQqCF5T32BigjazwOInYTCrkRCtASU4USR7Q72UrVrF8mcGTfI2I1/qdihuY3L+CHnifwDZAIxB2YsAAiVsmDuvUzQF5aqhV503BiniKGJzM8SwdHUaerMmVfNQy6DlLrInUGyX5P4InSCdoTxtEKcmNBVLtl1Q5WJcnhmAFkgfYX6RGYE+zmqSgkOcohXspx6JRZQJStAJkhnZ0xtJlEO3sjN5Ad3v1crDu9bBrLdwvcKPb12q8DQ2sKjEASBYtBlpkqKrWpBFP5t2lbS0PK4NDWRFpYgm1yz2HCQVADcF3xXU0r7ZCKYukgxtiOK+w2BNRHYQ8NUdt2nN3uQqlDQftlBTY4zM0NQdHIriUVUja5KUkP8EmwIccK6y4R+mxaEjKEhD0oN0WjpgcCnMu/utX55NsuOduk2K/3XdUbuxBsY1aJApcOmPFKg3Q7dmzF1GOxlZpZgx8CdUZ0mu1YaPuD+al1YmwIPBApgcuDkhIyCZJYAU52BICuTnUSeSuAV5SdVJ0t4F4rg4OTfxmxkLyfDP5R3fe97AI+RGx06Rt4/CD9ymOhyb089ly0OlAiQsOngfA9WQFTnST/3u/uIZddJ9cuoDMPtqMKUPvad8q4cqxAI17e9oH8dhTU5j1optqzKgRsfmmG8VWW2zEDQbyIIJUZHolUreukowM1rqdCNAV193GQ/Lf1LJpKBM1Qal6TaxctapIQmTA+Na06fweyiG6J3HCxDkQBw+ZM4ICBCgMeJqaaXAnbIMOud6GzNUtUaBWH2jxxHJshJw9SYjQrwKfDCOGoonXwXtDsAb0CEYWWfrGG46NrUk+HtWw7nr/GBaLQ43MBlkx2vGB0kzcdkuOo8kBrArkHGxZmsBN7wAAIABJREFUl4cGh9MnhNLyzzoIjSvofJClq6Stki6h/JxF51lLLFnYMCqorsfMWbMZPGGdcGZRuvrGWSdZc8lCfXkmrSjNvZqzrqwdZrvLhgqgodjXnGSetX+sqR1NNg+wGxD3bLG7FMLEGiEBwzMzC+XQ0srcJUpY9HGyFAnCZoppwpB21OP8S66hdAW0tPBpOTrnoH12if32nCx/QZkE68LAwDO5UONFchywH1e1tke/gf3JD/Evxi233x9PT3mRiSE0l5DMgbOCbiigAUCdLrzqxnj3vQ/5KyBGA0EWYdy6bC5vtHfUWZbKgMlWct3zm6WFznoMHzooDtx3t9hqs/EekC15jXWCJyOyCMiuv/U+Xgs8pW9/9VSiltAcw/Dhv19+I20czi2sxt677xSHHbyP7KrRagjDPvH0i+6Mi/jW2SfH+qNHkBh/0VW3cMoDypVfO+skSkMgOYCMwMbjx8VXv3xiPPDI0/Hgw081BB16tD13mxxHHoqZkHh94AMu5llG4qGOZyizr47//Pmf+PNDhw6KEcOHxesuxQIVPvuM41nhgPPD/kHgAyQDZ2LI0EHiqHn2XCmJFaOTgZNsbeITuAYI7OBOoVzXr7/EJPWVZOpUPq/m5SWSlfxWBGrwkQsXY3aohi+LMeKgjcE+kCNcu0pM0gn7h7lP4XuAPMG2IwgTZ8jBXNr15PQ08MUkmpvTJ6RGv3ixkKfBgwew4qM97WdLNcgyi7ABATIPF2uAs4J9xA7bvr3VLMDfUYNMrieTMQde1VmuutHk65dTMBll7hLMWZspK1kJnqA82c5Zq+52dYKGdVyEEWpQzsdwbI7n6SNx09SqynXPF+1nJNfMQ9BZlv98MgW6WsGZrRo8MmJuRLEy+FaSquA6t4kSMIpkvv30rXXUt5PHAyOPLFx8Jah5d3L4ZUYiRKRaWsgzQlkp30+9A5othtv4TbT8i3go7gaMeSeJmjDqKIvoMKlT7Sf/cwGvddj+u5MvU4Int5inccPnw+khcEKwAoPOYazscNPDJnSaWWcREhQeqInyzc3kHEDzA9ApSpR9+6FrogvvExkBeCPkS7Q0U1tFE9BVf0eApgBZauJAnloxs693b66LYNoa4Vx0Yjz30utxx32PlHXekcHT3sWQ8t476zR+cMA43EDn8EW154R+TW4kopetwqmSY9If1p2DgVes4vqqBb8WravX8HdQ68Y1ockEDhFOWI9u3cmVgoOoo8MJ9wJBOchUIJts6cLgCo4d2YBI9UAnNffrzbffp5DlpAlbxcH77W5n7ZIpBPwwbBIk7S5dmM00g+PVLAeM/YZ7gSaSplaLy4O/05l3wNjcxKAGCvUgbyLAYN2eQ1pNHiyoI8yWgibOk3NJmlk1oHsgFyTvmP/VrQe7PGVM1QkkyNYZFbvMyusieVdOtW7O03I6YYwfod6JHTb2ixTrxceg0cBQXXbd4L46uP9QUoCDR3kTa4ysOJ2cCLHomlLwA4NbZkylOr0z0FmzUbYD8iSdJ3AHv3n2yQoaEG4wYLPKDzoCOelcPKwUtlWgjcYM8cvwvovumJOFxk4ebDsGJiTCSr+JXUbsxIHA4Vp2fuILAqdcI6qbJ5ejkbRq6J0lRMl41Oq1WLl6FUe2QAUeq4iOzPHjxsQnM2ZSSA/fO/W4w2KbLTcuwr1NIJ8TsRZanIETng2NKWvaYdjR1t2D5/nTGTPjLxddRad21KH7xa47b+cSl2a5wcC98MrbccudD9AcIin5+lkn8zk5KwuNAkYkwdVA+ezFV98sewhB43ojh8d7H3yofVCP2HDc6Nh80w1jg/VH0+Hh3WOtIU7JABudSy4/NKIp6EBFcIOvE485NCZuswUDb3XtBcvU0EpCQoC99qN/P5dEa+xFnOt/3HAnA6H8QpD07984ne/7oqtuihkz5xAJgYjusCGD+WMY1g7aBRKyMeuNinfem87n3WfPneOZKS+xCxL2+Ef/djbnorFS0aERT3g/WWnAXvnok5nx14uvqUi61Pxqin332Cn23mNHSpQw8aTcQwcDOpRa8T1ULkaPGinM3r8n/6TkUm6gccSOpgLgLK5cJQ4f1gV+g0RvRwS5JyV/UI1BkfaSAhF8PvwfbBmJ501AQjQuBmdYkjp1CeW6ow7Jlc4fLYqWHP/tkhKQHtwzaSPu8iVa4uRADUKpZVRjYwltGxMnBVuQeVmyeDHLXP0H9qPOk9wBdXvKz+WswPSVupUaQRP8LHwqbD4SMSCHQCwlS4CZdonq4neMkLm5I/lFsOMplwO/jnvtTmoNzrxtA1Byz2TkusDvwOasWa15jbTbKWjbRD9GXToj5RjNAhQXe0NcTndE0ldWpUohT9Cyc6cyQA6Mh1u9mu8dFRC8vxzTBeqAvvSyM2jK/ZTBMexDe3SJ2tP3XKklNjLEi+VsqrxwduQ4o8LlERSwPd4HW0rjbsWkOJpF0hBoZDkPQZoHMMJIIBqF8YZq8B//fhWvdfA+u8bErTblIZ8xe1488OgzselGG8QeO00swRGDsRwm2tzEg8CNnwGiDw8NZkM3lwFHa/nASauzDM4LLx8HH4RV3CMib6IB1tKAKCP+Ho4dsJ+ujXVoYVkRQUhBmuwYsJZcp+ameOnVt+K+h5/0i65zjhyyTG5eO2tsSJYM/T06WDpbRdwMRH2wW0yQrRyCkD2V7TRjcG3Cs0RyMKsO/BGsl9p6qe1FGFYBBglxCB6K1kur5mtZzBC/h+elRIUDGiAsClgVWeRIAoN+kofAkNOcZQXyM6bDU2NKBo1IJ/aJiZU4AFkabSRL4j3TkdhQigum4LbFM8gAp5P/RdxQq0s8xAcWe5T3T5FIt83iek018u20l9AGbfjYe17cPCdyuGcM+7X8hThfHdHcpbl03cDpoxSDMEXK6cpw8b7wGRS+5OnsjA6P1MB9Yy3wMyptodSQsiGeIVfH3pQaOQ21g2GWQ5paYu68+RwFojWox6jhQ+Ls047lz2W1lzwRB/ZNXRQ8JccoUWMFT5At8DiSliaWSlTeFw+ACYvRMQRNLDEldN/RxrPFSzvQ1vlQowJ+l9/H7svsv5GLk0YMPIzVrXHFtbexcQB7FnyHr515Sgwc0CfmL1gYl119M5MXJC1nnXpsjBg6yEGqWpClQWPRS2bX4L4gaahFM++lhY7sgkuuidlz5tFhfP9bX6EBbWpSqRj7Z/a8RXH5tbezbIdXd8A+u/Icw06wRNatG530u+9/FDfdcT8DtCz3ACk97YSj4r6HHo/X3pzGp9ttp+3iwL134TNhT3KvNtfIo4Ezlt30MGd3fGHdoefz279czr/H5/7ke+eyG5MBs5O2ex94PF567U2e7aFDBnHINUrnCOYwpBz7TLZbzmKHiVtSnf3qG+6mrAR4T6ccf4QSpmYgRSvjN3+5TD/uwiMSOJDlMXPyv//nfO45CHmCKJ4zHPE9kMax/myksL7bQ49PIffLMEusN3JYHHPkgTGoXx+JkXZ20m7wzHdAS6013pk2PZ56/mV2Af/HeWeJR2M0hkOfHWzIZlRfDA7Ieakz0Ma1cR6RQEoOR/tSxGiV4YXiV3PyFGyoK5Yl/XYMTldwT7V7JJGFZIzgCd3RKj0p8JGtU+LigKVFsy3ZSBP1IpWi84lAQGh6OW+ejQctJjwv/kcfQwoEZF7W8B7gp7Cnc+/kfSgRrUcn5s9mIkeUTB3z4jBJaw9VCc1DhewA7KUSodQxQ0CWPDPYKSYNZTpJZ7Rb+R2NMCCSc4qJS2QMlDzAOv0X1g9lO3Hx3PVGm1uLtpK1KvDEc2j8DM6y6ApYI3w/h8oXiRpcLWVI6Nelm4UrATUkWNTRyfvrdAOcZlbpmtSqdNLMBMrnpUfv/lF79NaL6tlemRtRjkKRNxYIzimRJ4M7vAYzapMXkhytrNWsfpJdPaOMKtWputw4WbsWc+bMj0v/cQs/D6jTPrvvyJf8l0uvZ8aKTpSTjznYQV1pItAxZlZftUyLTyDXnQGczIM2v5Ry8UziMkFJt6MDtVahECKQNV5FaBW7zBhYwHGiU8otmryeDF2ixllazFZuvORXXp8aDz0uciS+Jmy9eey/187KQFjq0KHiPDAKrCF7F4kuna50WJJEnLwO3Z+IvBX0SCZAQxmV5T7al7pE9Ty7rACxOU9J+LPuB0akIQMj4uQAh91wjvoZhOgmjZZURD3tE+t+NUvIU+Kh2A9u53UHGjkydswaoZPoj4wf+ElZI6cRyM3o+000DO+W2YZLNjio4M9gLyZ3jOgID5w6/ojyWJA070GH0ymn9xTbw7Ns2Yj0yqesU67E7acMgUii1T2noWa5jdweJ+H6sWrHmvwsNAx7woiMjTmbIah4rTETc+bOj8uvvskGQl1Mp590pIN2j3tBxwhL2DqHrOuj/JpOgx/vspw14nhLfD3JAfBIBrecE8bnvhUMrtE11kxaZ4/b/TaWIJy9ijRqp27fByLsldfdEbPmzjcHLNgmv9WWmwrhQlAzey5LSnAg4D+edsIRbPsus7N8zyrtp4Cj92utKRYsWhKPPPZMvPPuB1zDyZMmxIH77FLKMFCQf/6l1+LxZ14S98JnBIjPBuuvl9s+Zs9dEHfe9wg75fwStX9qKNNvw/LvxVfeVPbPNltuEkccsjfP6ToliMZzDoTWJfBZc+bFa29Ni9feeEc0iqixq/SrZ55g2Qg56vc++Jhcphw6nc632lVqBkJXa46BGbPecAYlQI9AXD795C+wSYB2tK2dfCQ2vJj/geDgxOOOYEPCtGkfxLU338W9eegBu8fErZH8ilidrd4pJfPhJzMZvKWuUwYWIIwjeYFdzeAF/Mplq1Yx2Hz19XeIiCBggvL4xhuNE/+mgccmagg6Ro0oe48lMlH4ebaXeWCzs4vHOTXKjD4UDoz3YyIutBlE1tD0IfI97yd/X5yXqssuk4yisea/c3JGh07dGvuq1NFrbBChc5Vifmlw4D0DWk07pRtNf7TOz6WN9rM4ElASaRSMCQNr3kq2MojMSkCaXMYKyVHMT2RwqPb+MkIoxaYz5y0/6wC3yETI3zVqTFKtnI0AJs/n75absAG2vZQJruZ3FqV5Ug1SEBrZnIRLZf81E7VoOTmsTGSuUY6lMcEfMGhY1B5x8KRDoW4COuG8QQcnxTE38PBEjEzYrKqHErlitqmsNdGHRh0OIhTY5IDAOtrjyhukD3Ls4fur7r5qTfzhwn9wuY4/8gByD9h9ZOebGyR1VeikXGKRhMD/NUbATpilQJGvYZzZXuucKveXpogLCsYGpMaHRSohQAiItsy+svPNLKPsE8MvWEq0ViN4yr+bsM3mccDeu4rU6tE4NCRWC8YP0hAg4meQqMAzRRIze9E50ubIieDcNFZsLobTh12tvT58vm/VzqugU1vSwosOnhKZJJJCETiVSWmosgMj23Dt1IiOlLE6VTdkOm4GODZAGSjla8jzoFvLDZ4T2e3odVp0t9xHQotgdBmoO0OriMcigos/pl9OjSoZ2IaeFpfBmOGZw5eIlxCrfCcOKIpB0r/wuoocxQ1IldvSveNfML9LAagCi7IW9O+VGrEa9fT+mLhY3kD7UtebM2deXHHNzQWlha7XaSce6etaab1MDs/FSxFaOTttFf1dbhHdl58t34kzNXHTYONQJnOiRS6cA3bzH5NArv3mJgxn5npXbVEHIujr4+cwuuTl16aW94wGgdNPPsYJU+XsEPjcdNt9fG6gJSBcoxS2zpftFS6GpOz96Z/GG29PYwkpFwiPiO7TzTYex84jBCsYUIwShHSToH23losxauSw2HarTWm35sxdwIYXjiVpqnE6wlGH7MPyGIKq8RuMIcLw2ay5ej7f2AZjRzOwwhgdNGWQ/8by7bKYv3AJu4E/mz2PnMQsfUJvDfeDL7xflNb4fmoRz77wWjz65HP878EDBxK9BOcq7Q74ORhxtP3ELTnN4dMZswvnCb8DqsCXTzk6BgwY4BltdaIEN956X7zz/od8dThDJ33xyBi3/hjaiYcfezqefPoFfsakCVuy0YT7xin73IWLYuq06fHm1PfIp8HvoHzJtfDX3rvvyOYUlDZRxvpkxmyWBflufDa32nzjOGi/3TTzk2toJXDvS+0hUU5wPqi15LOhoKri01RCp+5Yy8SzJGS4Mdk2fn4p41TEaNpo8gVtox1YFltCbqkQY17BXFnaHaKhmWiIc1g2hQ8eHXrjUN6GgdWy4fZPOXt13d1e/f06h/d//ZC/YX9pXJHVdwbxskssiGYwbLtUJey5u8Q5hT3QUHAEPrnT18000xakr1HzTNWVTLqFy21VAGgi/7++qwbQwNm7kSMl6vRtDSigqBJtXG8iaazweC0TvXRjRgFmSteioJX+AwdH7dHbLuZ4lhJ5eRgp17u8LMmvF+dh46oYyw+UL9zcE2Q97FjjIigoU/CTdsqbyax2hl7gU4GPw/liwU4PdJxBu0cwsLgoBQ2ww0/oj9Ch21cTuk21WHVkACmTqCMeQVwswZEwMspccmxBdiZpUavPd+kMgaHh19ybJfC0c9D9aghrQZ7sl7bbZsvYf9/dJNVgwjCvZzVx0X7aA0OCEr0h6pIdWuneTP6WM6pGKFAdlZ1KymrJw8lgx96/HMBUUHXUnuuTxoi5UIlmqlEnDJIt4obPJrkVWYINChW0G7oJ2bHBsi0gc6AlINYb5XJLaEHi7HCrADY7YNRZmIhYoid4R4k0Mptg5pSz88ydYSCfWiQ4OYJ5S8aa2ZuNoAJY868ykOH2rYwfUcOyDyqeRXIRMvgmSpeCeQ0GugRvZdAzrmYNLx/oVBYuvwZ4GobFSApvwKgNgqcrb7jDdxkxbBiQp6PkA8q8OSkBF6QQPAOfAwWQjvq9d0oVJO21UWfmulmKYGlXPC7JiqRtUATGKxqFUeRp/TcnauJcYc9mvlKLTz6bHVdeq3FN+AIPEGW5wUMGOXhKeQEZlVdff5tNGSxf12oxdvRISgSAk4K9AeQCxPWZs+fF3HkLSrqEAARBA8pt+NKQ316aqeUAAMjMYQfvG0uWrYzrb76rONQSlXgPgEC+686TYuSwIUx+br/7n/H6W++VZ0CJB+gJAi7aDTsr7GPIgWDPgpOUGnGlWaZeZyv/pIlbxAbrj4k/X6TEEmW+r3zpeF7vsaeei1lzFnC9wd8794wTWZpAslfr0mRBSEVZSIJ+9fsLJcviN47P//Ipx8RgyBmkaCA+5PNS6W/+dDEbPnDtE48+NDbZdKMSYN//4ONE5vCFctHOkyfyWebPWxjTP/q08Cbx90BCIaAJ9fdLr7qJ76Ehb3VQVEWX2DebbTo+dttxAsuPRVzVHXY6PxVaDnuEd632eWs/0WdgjwOREmKSia4OSl4jX5NRHG3wMoaJ61SEOCubmPzXEiilNEkKqjYg8lXSmyOtFDCoM9kZim36OoOBXYkoaHx2GCaPyEiZHudfnqfB3pQO3/Q1DcOHxa2qe0SMNqe8j3YqL+NrJZiSZ7r4VFZLOgN8w6KInue+WCUDLg1d+hLulHRLmargUUtF1y4NUWPwZFS5eofsUqDfVbDq20/eKdE7jfPKgKqKvXIfGb3yVIqMahtBkX79B0XtiTsvr2s8hIwp5yu57RL3hfonyKk4FNlxhj+7devimmonF5vkTzphT7R2FMnFd+YA8rm4USAtt5AfgiALAYzakXPch7SfSLr1y1B5TtabXQo57BeEtG5SN18L4rHr/grMXZZw/TYdlUoVIrMDvuP9MDJVDZUaTyaCq3vIy1aC50QoDHEGxgcgUGxiSySUq7kBcD0Oruxw8PSMDNXnGfX2E7eOg/bdnc8D4nrNBDpxgzQOBYaWmlmEdHOoMYbvqhySnWRCIsRZSowfXRed5FFo+Ct5HSmL70OK55c+lnlLzo5SURbvBSXKRGjU2ipRU1Z1XNbDsnA8AQn1jBJkDJS28AsdjNhL+O+uXbtrSC8RIJUhQVhU8Kn3Amha5T5xhQTntxOJ477obDffDEFhkJiItUs0EAG74mGIIoJDoX2I5814qEDP3KMyHEIts9SsIZdFmNT7gMFslkrxjt31Q2dmUdLKDGd7ayeFU1FaooFq1B7jA+D2kvsCBw7ifpWwkEPhsIqf4wQG9wt+m8q+UBifG1dcd3tBntYbOYLIBALX5EilFhEv4pZpoHMdbepIU4OCOoEg88AuF3CeQD62Lkp5dzjTLPGLkJ6aMnleOfbAPK0kz0Prh0guydxWcnaJLzluWBJIEkBKJA0g+TUbrM89ztluFDhEd4TGKGCPvPPu9Ljt7oeI0she2fQnstiAqm24wZjYeYcJscn4cVTnRqkrv5IQDxRrr113pBSGhkZL5PKxp5+ncjZ0wkDEBrI0YestNYg3tWPq9Xjm+Zfjfojj+hxAyPKIQ/eNRx+fQv4R+BYKwGVjePYT8euUGv+WW2wSW2++cYweOZRrgXPw6z9f5maPRDmrcuTo9UbEcUcdTI0e8UCMfCrV5vrNnjWHHK9MLrGeZ5x6XIwZPVyfAUkQ8O8QEDU1Ufz2ldfejm223DQOPXBPNS8goY1azJk3Py6+4gbxthribhxAlX7qMXbs6Nh1p0mxxSYbFmQVrf633PEAifrVwmuhECjhs7bZYhMGv4XPBUFmj9nK0iAlJGhjcL7EncTfceg27tMim7RdOEM+V+JUaQRYkrL58JlE+feSToB1k71UU1UJNqj/o+9nQsq/Y7LiikEJUZ0cYAJBc41Ebz1bh4auOz4hVaaxE9D6cOT6ulEO+wxdZOTo4vxalBkVGNyPAjUnNWw06eDPMOGFDULjlP0Ch2l36MwnNSP9ip5f+4zP2HimchpBOWsKspCUinMr2wb/kIg2/h62Gl9s5sGXqy+ZNOBnweMDlS2Dtjwb4qvJd2Dtkk+VnFFxmiQOnY0C4lthdp+pBPW6+Knkt1Y8NMeJ8ps5PSMDMBpeNTD06NUnam88eWs9HUSKd4n7pKwbs4wWLV3KF5sQFrq3MEJD2bRgfvpJHCa+MaFKJIzaGeGHUZ5btUqjGMBJADFT5GyocYucpbIKOhfEBeEoC76E7JTTZkRtnloUHDqI64hsi44y/FnNAQIxDIQ1T33OmrSjanRdYbMg80QQVo3MMIGaaE+xZia52uA5yMH9ooMDRL7+ffvpOhk8WrPmhVfeiHs9ngULBqN9+MH7Epfh4Eh3ZIAYiXZKrDEDVJNqwSfhAFcOaxbpER1wyZ2RXQSUok2yavlyzkyC46e+ignKmcmWMp11X8QxyqBBUC3VgZcu42ZB1g+Bw64gpprQKWRLvBOSLzFpnmrjOqREHV33X7J8GTt50JE2YMBAEnUxrwrEazTdibwnp409hwAK7aQw6ng/a9es4bvBfDwEQ9jYaA3n9ZtASlRQhO/TyTWQ+1jqzQGiTc10OuhoxFM2sxxbix5du2iEAIIMk+gVzLsk5mxOwWPJQWgcMfJhhYeWYjwLyYcdHWqnR8eXSfgwlKq1a3A10boyCR6DkTV7CdekLAS6CD2iCOeWt9DID3OwJ66SbNDsufPjb5ddp47Zep2cnG+efSoDK5Wn9YVrifcmbiCQH+wbGHRORWczAbqT1lCoFiKyeLbMOMkVI/8rJTnM3UueHflj7nKqQytuKe+JXXsQ3uM8PYq/KSguEgkKI159fWpce/M9fuiIQ/bfk4gFiOFAS/ohSGEHolsDAcW3tTJIhxTKm1Pfj9envkeBX/xOKgqjrR8cyrGjR0UdZ6MPRlmgM6ke9z/0VDz/8uu8T4y12XTjDWLHiVsxQKrge6yXkC2sO3TZ2GXWtSvLhaQ+JNJWr5Pk/qs/XlRKv0cesm/s7iG9sD1vTfsg3pz6LgcOY08A8QLhfYP1R8W4sWNiww3Gao+axJqjNW6/92EKWNKZmYSNeYg77TAxttx8Y57LLhAU7N1T3Z1AeYuIZC1efvXNuOaG27kfsAfPPv14yoVkEkHJFAw8dvcfHWnqgzHRUKMGddI+15nCDL9HnnwuPpj+iXlT/YkyoStu/Pix1KzCTMskLZcSbr2TJUmom2Mt0dk3fNggSmOUTQ0n2d5R0DqgarDnFD5MCgITPQUQRJ3o+LIpRckFvreKukoowTbzfbHl3aioynpCnWjXPDkhqxiitUj7EB1/eH/wLezS9WB6xgGNc9WAcuU9NgTzGYLgftEAgKCFavhEzOu0G0T/skGDDtZUCqNLeveqRsDncdQY5HL69iVpPGkIEuZU0kvUpVAH9A5lDJpF+Ma0hOUr6Hd64qx2xxg2BUDsxi7Bsb6nYMelfj8n1raDjQ3L+E6QCOKcqUpQTfnA78PeFOScvtIlUu9rzA1dsRJEeJH48ePQjRJKC7dpIWbOrmsP8BPxxcDJwb3KuEoaIL0CYAF+rF//PkoUmcBLu0/Pp4dUWdJbojKa9G/tnbWoTX3mDpld1Xf4AeQoeUwJtJcw60bRkQwkSJkIWrgBbNDh4NB1lox6bAaNHxBKo+xdXIPVrWt5OKgh4VZvBk9N/5+t94DTtaqyvM9bOdy6dRMqEiSJiiIZwdSIKKKimFptQTGnVnR6Otg909NpumfsNEKjYEBUMCt4FQEVEQUFJYhIUFSQDDdVzuHr/1p7n+cp+qv+2cC9VW894Zx91l577bXdRs8iFXiSPX7MYYqFi66CGV8T07TlMuBvoAa/SinyO2vLuV9wXocWd6Bh/mFzS4I6/jMWLIrpUeCnbps16/AeivZplaP0sF3bZZQBoJARLwAVfqc6FGIzXnf9L+Q27J/pUpB7+YtPqN0CTtGswRobHxd40obUGA0foty3Okbm5wUABvp71frNRmfhCK2HiSGg5JFHtilrZKZUiv7NmjT1cpXN2gdqlEYVODQLaELvUeNZNsRYBEcb18TVnmttWwrndfCGuWGyVYwdQUOCQ/imTZs8DiNcamu9O0qylCBg3YZlpknrxbcnAAAgAElEQVTXiEd1cMDLbHPGVg5k1lq18XxyGK/XD9fUlNGUOcVC17wtRj0QUKUb6pSh/j4FCgek0FlFFpgbJBsq/LiCxiajW17SCBee6/p1rGknFZjJuqsuukJkZBpdVVpbTReeAxF+SON61hw2btetdKf3YPikpKt4dgRJY9DV8WDgj18g/RcT6vF5ev+7TtMVw9Y1tJv3ucumja4rKf9cEwKaUziMr1MJ3dl2soQ2BszcwtoE6+By/EeCTcplBB32PWDEWhRnugK6rYyWa+UeUouEbQBzGPkePFroduNz0gNJgFeDlmn+MLNN55sdp+lyivli1Sm6oxmJrKUNG9iv7mqtgTD1f/GHa1+Bn1XGTGwYsOHIOWC6j9R4BfP5yc9+ufzy9jt1XX/wzCPLK05+Qd0zWR6bmZ4JixLbwHSzdkvGQ3fAssfNArh0fcvtvynbdk1of++z9x4SgNOKr9W5ulr6sbzAu06azfQJ89rdsW1n+dinLtD3vurlJ5YnH7BfJMNmVNgj+CHxzrFk8F/mvdeIUU0GBeCDNdeoHYAVe7eDU/mMOq4YfKv1lVKPlGzUzN/VgqYqE1qgeDcavr1atMc8eD4AUnRQ5siqbCKyASTMsK+X/TYzjwnkpO1A1g1Xn6dk//IYrFMAoms1WRjbkGBPwtD0cYFm1mLDcoaVTZAKVbfTAk5mWZyA809MMkkIiK/qXhb1GGa2aVMQMTr9C/2cHBu4O2IuZxnvbfPmjaVXgv0ow4UAvL7D1LFWZ3WZopn9WcbQFnPLJYGUYVkexPNT5SeDYhjzhhefn1uURNXpR8I0WRbn5oQVWNMCT2HfELcTodTMf2rkGjjiuaVMFaijrBgMPTpa+vGKy0YTHeoke8RXupujmqJrXS6L81Q83OU8NTsnywvtV+wTWmpnPdNML72Ja9ed9rWu33FraWm1dO74ydZVid4yHoQHDYFYYwymZ+yJ04rhAA28eiS6i64owA6goQFPBG9KFKYOtVBWMc6a0sJjjAmfoaDe6vLJ0mCK7vxOjPgtjLaVglzPF+3zROdIlv0c2ONQUnYY9e4UwqbGwue/DClpheWgGxke1MwxtbJG9mJaMVvtQ0AYBR5fl0Wy45PYvq8oGBv1hzbHnKPmS2299Pu1k+HYo46QuZ676fw9rDhs/xmii4M7rIvoZ9V+nWXATE2MTwlckvUQkPhZwAXviAMRYIIg7pFt29QSjl8L3+vkteV30+qG8XOPRSBA5QxlbNeEyoQ89xHm9g0O6IDqimn3a31DoqRXTQJ8QPN7d45hcMlczR5djx2CDcbVOBsgmc8GPOHjA/MEILHPiNkJmCcYLN6L3L6zdh9DKQ0iDApcyDDvm5uCP4dRY0NyvxI1SufS5zUd5eGk31M0KWavBqzMAL2hBMYEevDUwlTOJWd5g0Wph2fp9tcwoogyazqYG9ysKFvjPeMw7lMkNrHKWmHgF12PufdYYrxn3uH9Dz1Szjr3AgU/GJR999mrfOBdb3RZK/zJ0jerEUoK8gQeaAIyz4CB17BPZNcEnLov24LvPAxNRbsrVmDeIJ2DYeeuCd0OXkjsj6zvZLkkwXe+J9ga3sVJL3hueeqTn6hEhg8gS2f+Iy7KtNAbgBtce++arld3rLp0zI5Jf1dLYjDX8zb/3LjBCUf6BbW7tzKK69E0QFxgP7J/wJN82Xrw5sIsMUsbLufyvZg7nnfB18TIvOyk48thBz/JLGCUplmdHKD8PQws7FyWZS16tn7POlInZLwHl136S1dfr/bH2PhUmZ33aC1+70AfwGdEB5ZY6/A7kx+RLDEiSWihQycytgZgH7Lf1XWnZZi60HTN9g5OsJbsIXFezE+0eRPzu3r6ysaNeJcleHIpyJEvDud6yPvQys5LsXxymh7Xn2toen8klOG6n01Cqd/N5hl1x9oVSb8Fc2UMjZEJ8JxdTmocstN7TqJiKgIpRwnNjDvRsSFhTY8reR3dsM5x3cJCr/9slJFoulU2dc0qdD2u7gBSSZop+Wr0Uz7TlBC0Eot09K4gM5hwKh2cC4xF2bJls8vrAU6zIz7fU33qUf6rwnsNhmcwsH2eqOgoQa3YwPu7xp2wCVBiKobERAJxBXZ2585d+rx1QwMiXCyjaQ0TX9MhGIshjS/jGXhG3i5bE1GORaw9ul7O+cli5XNPpi0Wtt+45u/xHn32sO8nZ2Y0y1azOsMw2BWZR4EnPf/sDg9LlSgXLiysejyLAruiAXSnrQm8WZfEFEEHBgoSIzMyPKzBrPJpEdDwItBhH9mstUrJ+Hh78CBzjAkLN5GfX2r4NYS4LIOp6puiPgORr+YIE8DTokpkmo6cizusA3SIpqt2eE4EzK2gl19FFsKh1T8wWEaG+rVharcG/h3RJqkarbm9aoTndkwO3267sq6sejxLP6UmI/NEpZhkbr30ykofHnvU4dIONNogWwtMT01ryjaiUoYe8/kcBCGLUcAnk+OFUR7aMLouqFgfVhog3NUtlgcXbbxvaD2GptSmbrnVKnBFCYJhy5hHEkwGhwZCC7MskGrPIAwOmbI9qPVAYIb54pmo1p6dAOESXg9+geMVDfXUWcRAzvWe+m1g3IwHyLIh8dV6LtfCc+Yamwefll0TkwoO3HsyJam3M0Pn8l9QQC6TxQHB/dP1JDY1R/YUps73iV3R72x1e9Wkoh3AQj/keYndZS5ci/t7usu6YYt++R/7gXdh5/PGKC/ZCZ/JqXahN2DVQ7g7HQHMVgq+ZmxNZptxaukgdSbeJTH0mR//nA5aGFXGypzx7jfpW1UCl8+JDV7lmF11FtlRZDArWNvVpRmCAk+aJ8W6MJOboDUzscah3MJ4H1g+WDHeIyEQMzeCiay7LBNoZOxRMqbrCd0JMahlpseLwWWeBIMSh5z8s1N1Nca5ROmWmJGsX4KnBB1cFUGUkgD7lQPLCVPjy1PpWAURgmizxqtFRqdTZmfnNSOPWVkATDcrOPO1ti78YkIvwufIQkDztrx+WAdyB5+b05qhdCfdYVQBVB4N64f073IS3FuHyJKoju0CWLoTkEeP+acsGwRKwl0ekCmZBPcbY2/S36auRyQXHnbNO68Gh15F6gY0GxHdWLlpAn4nE8kaYw0CDlhnmzd65JBebzaIAMmUhEaioGtYse/YIvILJ8zE+u07d+p5rhv08HVK/4Cy9j5RiHYWGYenExaeO+8G8ASTKiCvtejyWJUzhB0Nz4izILWk1mOmfslam127JhQrKf8ZV+Y81AACbcF4Q6fF97pyAcgQeFpaLBsxadag3vRdtPC9Mkzh+eXyUtr9uOQEQwPJgXSE8TVoeA1mU1ZjbalAd22IieQymErulXEqZuUtiSFhrjE214dGtTTdcZUF07WGkW/MiCTxpjsUU2xfc7znymIGKM81FBqxTK4WiNU7dkgGk+sVc2Q7qGeyH0e6PjrBeaxVMfA0hdmsGOA8O7+oxJbkmz8XWyXT6VYnpYNrnWCQPnGsK9agwBNlu3ygUIyeTo0Ox0JxynYAnkBPYpYot8E+8TIQmiq4qBsGF+4Qe0fbt+/Fc97I+Pks2r/XrR8u64bQCDiIqu4Y9VguWqVDrkfmWjm3zgc1gG4SrdLKchno7YkXE51q4QekTDUegLNlI0jVo+Nw4AWpvsvMrSHquwjYl0KDFeLjOJSy5MMFay5epZqNWHeNo51ales13ToCKQ27rfEs34yyHb8XL5mXnvg868MCZHJ9zIibmZkWsuagoYSj+0+hdinSBJHxcuDDlplN8nPk0GAx4ARMRky9maAl07QwMjU4aHVALq+KYeR9ov9AT8AXTAUBNI0byUL4e2WAq4xbYF6RxaV8cYCrzhwdKTB6sB8cpGPj0wae3T1l0+j65gBtD5rNAKOH7QNUh3LL80mZyNi4mDTartMRQDZdsiiITC/LqyFmNoNlEMNhDuOoAyA6DQ3mGYIZrFI8IwGADOwRjMTgyDncv0/gaXyiYAo9MjxQ/ZBslJeieDMF+S498qAZPKqtDniamNJ11VJAnUvlUkxQHs7soyDPM/FldgSeGGHCocW6QDdzxntP97HHgYADNaxQUOwS1YZOIx2/45foPU5Oz6pELPDEZHQBgsZ7zPHUuikBogRFkbXJBHVhSbpJDoIKnkJzRcAyGLEY1yNaIjvPdd3qDITF4WBnnBLXLjCRJVqJZoOpDlGxbSn83lPHydqVlmt+MRzG+6php5nm1LX5meZ7yg3tziJnospkJydj7BClCe9Ba7oMerxWfF/EVGKMPcdIdHyAUh6XFqOvv6wfXVd6c7JCNnNorVicr3itbjKSSj8zDgg+Q4aLHOLq3hsqG+Va3RpBIn2bBcpq0w6Am4Aw9T2sKQ51kjgxwHGIa+ZgCPTroV7jXM4A9Zrg/3j3JCrEY95ZPYhjyGppeQg6XK+oKcTl3JVqLTI3N1O2M8R9aUlgBdaglwSMsrhwXF5E2BcEC1o0QslVEPYMTSt0TPKlOJQsqDqx1X5rtmIe/dyCkknKw07ymvIL4IluTA5xHPMbYO7EI68mkzof6j7bG8l1sM3jZp5g5upor+i+zX2e56MrLAYh+YwVg5GgKIFfKVs2b3T5r1Ve9hioxnDXzKbBQZZcWc/8CCO5AGMwfKOAntQqqUIQPnN1riYJO0mHGVLHEq9zziCiAoPg1wEwEzy131dco1VBcgbNKKLrn52eLNsf2a4YAXPU09/vMzbmmJoNzYTXz8VGvmFwWrW8juty4Yd0GRjQ+BmAtph7xeoAdgKpWSVokjyfBdahLfEob7ziC0pTyAbZuHyIAp6G4yJEQ4PDVOO4wO5u6Yw4bJrSVHQ3VC8kw5YMGAJFCLoR2YXVOqhPovMachstQaW+A43mTQn8hMIexggNAPPX1o0Mla4UMNYXHRuqVW6s+o4oGPEseJhk/JQTYIykLVhabOb7ZdkwhLRJlzYL11ouAg1fo+vJiEMM22Djct0Ntwg8+YDplGMQjJ/0/Ajs1Gq9KClLsDFZkJuYvaSF6dZuA56OurDYbGSn2RlXyzs0H0XAAqxywJgO7lHG2JR0ozsv6u4hafPnB50KSCALWZif08/zjCgrjE8C8GZVxoHSVwiO8ohfWYJhj9IRwzc1rSZYPmfj6LqaUdkIrdE5SM+RJa5KX8cCDkPGnbt2+b1TIougVPUhOSUc8CCbCAeMBOip5aKMpEGs0UFDZiTwFJ18BslhV8HvCPZBoDkOe5cmejR3CWoZncrIsHVTbGgbA2YZzKygmUqXaCmfGBymm3lH+hmuS5qelit5BiWxcyEA1mdr7JE9x/hcvHMAT9kNtO++TyhnvOdN/j45hsM82Wle7IyYunCGb3vNRImSRggyNUZZoAvLsRXO0kLHHOWwdjOCyhfSvtEUkOCpWyJNRgHFKVK1T6mptPbCXj1mta0Ny/c8NTlVpmfny+iG9WKduS+1oYdVg8sl1l7YENWJzpoMnNLw9IwYo9ReRjNmFQRnecLjVjxfTe8pBNY6TLu6VSaD4SWpkK4j40WYtKa+pYKnVodqdnGSVVOu5f1Qzt6wYUSlR/9MdMJG40meO48e6sr9E8soa4sF7nTKwNBg2bxlszN+iWB9YMrUUe/H3kKNBjKSy1aMhf0GPHl54U7tWEX3Zep8bA1hhsjsnZ+5tVNLihfe9yO1wkFS2ACnuK4lJ+w5GzGHWfN7ZmZnys7tu3Sow8oyIgbmSZq20LkJsNZ4jz/Vgq6XX0osU3ceTA+Jblm1sJrh64qtyVZpcFlZXJzTtQg85WikeIL8I8ETf09cTH2lAJKWa9Nl55CYg4NbRBlgOoAzcUCaJ40ZC0Y6yp/5a6vWrr7JptSuGDs5rZFKYmUll2g0T3bzbyQwek4xaiz1k6o4rcLu+mxFA0opugLHiDHqIA9wK1kJejqB4CD75ZgPeBrX72RkGSxWi9aP741WupoTuims+tatLJWJifGyfRu2ItYx9g4OqAEK0oSB9MTRJA4c5+PnxZwbDKmbXzIa5BWTYrGoxFD+c/LIu4/fnUl7YBYngw37l+fI0nKndG787udXXXLrLX0DA2I6CECgbv6cIEbmoPKOZp8BnqgXDgR4srtqOpEnNacX1aIqtZEWLa4kc1wLngJSBH2r91o9ekKjE0GE79SQSHQ/y0sW/kU9VUCjdXDXtZ4izqQrA/uz4NCqaHYX096VhTizdrBshkSaRXfHnm8rwF5UGChvkWltHHX2kGJFLe9OEXj61mXfrxkJzNPLX3KCLRMioIp6p4yogbXd0jN5Bhp18KjJxsynLJf5UDDFL+p7tYjhU7kt2jFVmuhmHIsDSV0QLaq8yUAbV2+ug+czPzcnRgmmR6MJYhI4m82HvL2SrF1za3ulZ+MlkO0tEgwQfK5HqJlUefppOVugI83MRlpfdMs2n2fPQqd+PTa2SxoTNy34jpIF8kDOxnKi7QclUC6wuKrnw4yjNeBpaCC6R3KWVB4QoTkRQ9hYckjvBku7slq2bduuDbphlBEUFiAr6wwwqRIZ40sExKznsD4iHIpdR1OiAmtEVpzgyQd16MnUoRIMG1cTQcwGsXQ9PVTOPPezOmRY1zBPH3jP6WI3LbpnRlVYC4TgtmHv1gYiFu7E5Iw0RpSkSC5sK8JXM2TXa1wrNOJnuMOH9oOkCY0ZgIaDRkNCc+1VE73INPiIGGqcHVJmnn1/lCZgjDZsHHXJRUyF5wwmsLN/i8Gv5VguMSVTQmxBNIp2jgNrmOxan98IYmumH1qfLE27LJd7safMLsyVnTt2qYxNuU2/N8q5Go8RJqsCzrK1cDmfni2x9ArSMI6TYp7Qg3FNtjuIuBirPDVFud6974PloTNyerpMTk7XqQSMlMITy+3yzpiNXpKFT1mF2VXjI+tfOfwAdIOD/Yr38Zf2SopOymTgfJ2t7uTWOlhaXC5jdKJ2dcqGkWE739Nlqi63QDrqmgLoGNibSGja/vkvRo9oRp7KUpsFDCsLoDmsPZ6tWEEe7Bp7zNKJ/L2w4SSEfLl5IZKddMLmL6JZiYYldZ9KV9XYXnD/nGV0cmqIt2YGxnsILzXFRFGdTkzajFMOd9caE2NEFYVmo/URwyMaB3kQr7/urYzhDVLsqLzN2QFjtoFuRBL4yIjVrp/zJ1XvzQTOpe4cfC1mbom1OK3EjoRAZ2uU0tJ5PI1cvQ484iaTGxNB7o6EJeYSYAoB4Ek4iATIpLIyhtE5mMJ63sHiYpmanCw7d+2IhNGlWjWs9fWFBQ2JYDPFRB6CvK/KaEImWLsG6z6m7npGsfWrKUcD11sES0WALTPuPF9z/6iBabW7dH75o6+tSgAcNDAdcyxeZwCrHoA4MaVnYzGuRbHK+pIyiwMy5xm5ihlbKmqcbEoyajMZC6LxsluqivxiYC8fl/N0cryBWvIDAfJiYJ74OXVdEbRoO09X6aDdvAGbuVYWeDcGfhwmjGbgPqnta9ZeO5hnSaKKumMcjQ7hEJBKz2JBdJZbelW+bJxluR+DpyvrcznmyEMNnpL5iWwbPRHPh8xOwCSyuYraQ4tiFi1KJQroDjZk+2gnyK54A2SOahGOBgCVR4yeKtBsLOh5R0Hnh/M19zU7PadkAKQ+oCzU84B4JRLtKt64BOUDLLqx4pDhWYzPzJSZaQ+HXTfQr+ftzsA4tCTQ9BiVZAmUeVYNk7vqaGee2DUmdpdaOutkfmG59Pf1lwH52oQfrkpsLulI8xRNB1ybGhcmJnWAKuno7pX+DpraYKbR/+Rh2DBODZPlIOBmgocfJjsim200PWI8dJAC/MjOrPVxuzAgpDUCR7MZO1rXPNvNG8hmQ8yazu0JUrLNX91qHhOUwvf773+wfOScz2ivAWb3ecJe5YPvOd3gNl2WeS7hVWXqIUJGnY3o9YFnF4e6JqyvG1JTRdW2pddVuvPGoeXfEesyKge0K+8YwzYDewlKLjEkNNZh40IcbLG69ZrylO4t2DwCMmt042azsnnQqRSW3mcZgGtjVxjfRhLFfscOhEQOMDeMQDvLDjoF3b2jjs2QUWRpQ/gqABT3gwYRJtT6QxKJOPT1EXTBGrSp+49FGwwgp6pKhDHfkRg7N89gXcrR6z3LUu794YLsdM2sRCQTjmU5LghbiVl1I6Z1BcBg85ZNtjMJhiZLj24+aFhUHWbh+8VqIEkhcYJ9gOWxkqia7lj6UA93g0mXk1q6EWmeKJNN6X42rBvyXmRPS7PSsFkkTZ5GGWJ8P+iUb8kug73BGQR4Ygapyk6KOVkSj3mRsrcBNGWThQEh1wfw5np4JnQpUrb7L11g6qyJjuH0C/RKiJPOQ7O379zlbuZNoxpknJURkViwMSkdSU1xwp90LI+SMsJ82FmDpxAt5zlUwUX86lYprg1YSIwBl4BMGFBAb+oWnYSFl2MtP0aHm8rIBppaz/OLZXrGg8rRlaFvziKk9V+eBZiNL/nOFR9bzUgk7mJTl5e136lSWG9rCwBZnbTwg87pFuARObC4WKanp8r42JhiYXcfpbWesm5wQJIVlRClZWOpOMHM88LnipgWWSYp1lLZQVS/slIG+wdtdyKNmWPymjgUazM2XMQfS2zUcFF6Sue3N1y2akt7ApZBFP9TlkpnEi2r4xaxJn2Odwi6HpcovXHcItyUbJJizIfLDartEFHj/ILQIwG5AQHuzFJAjA686kcROooUdPoFz+pAoHYJC8aXMs1gjfK/pf6vwc7ZctZ5yYh37NhlJIqr8Lp1yjRMPycjEl1KtaOovYgNECWIHhvXvaiNkhb1rtC7hMaKbjuDJ2coxxx5SHnZi58flHq4bIeea3p2Vp2L1vQki1P3bfxLZMBR8nLCbjoVpkhlstVOGRwa0jX5K0FWdhXEnLwMgpkVxyHDc8IIcHbGDM36DaPumsigEKJBdcVUt3ZnllrE/E9i1a4yNTOjrJh3xuKXyDI2y/ICHi1z7qZokVadDs0L4ZMUdCyAZ1IaCvyrhq0Rm50v60bWyQJBGqMU+CZTFOvH9+8BnRwMc6wh1k0vtgfuIFXjQgTkuoYqQ5cdV9ExFwAUoPLIIzv0WZQUVAoICw4xZn29pYdSVaKUmAElfZU64JbCr6ZbmkCB8NGRYNTc0emEJKjoZHQR1aqrzfoXnjPg6cyPnV+HB++b4CmtATR7KgzqIsBkopMHothbgXrK2pM6SOXPlNljCJIbs82YcyhB+mJMTG+obko3O8bGFJwJpCr5h/YjcquWzqHRuDlxbjpn2TyUyNTWTbcdg8ljzaeuSPs2WJvKHK+22CJp2pYL5b/J6Wll1uwRMZc8j2S5khWMt9bo08yE20eoS+AJQAcjK2+uWCsCOlqHndKRljTAwvKi9icMCz/jaQodxVhKgMQh9j1AUO+WpLDFoOW7sWGw93R+oYWUdjEOKX4n+hczwzCktjkwc2EgFBXoNckFz00dqbt2iX2gNK9nE4e+10+KjVtjvVplRifWCM/xi6JZgO5Yf47a9zm0+BY0SWEPY38s805m15rZkuoCm5gQg76RVnxmOQbA0b7W5Igc3+T7BBC4JJWGjB7gvktkQEdiekCtqiV1OHUDEFWmzA7NiJ8W33sm6radO3WlaLks1QhTUHyGuL+a5NhQ2DdscOgE04N/AbwL82G/obEtmVQaxKeMonndyZBGeY/yX2hBSbwBPeuRsnQxlD5kH2Kc1uq2RItRKg22n7WIfhNpDc9sYKBXsTpL2Bzw8p5Llq4CPDPgmvCQdjmlI7ZZ3XYkpoMDLb1elNeiXKenwbvPEprAjGPj7My09pfOlGCJLNmwPlWQQ1pbmk0auYywDx3H0nkuBGFAt/+szF+x9dC61nxVv2et8SpY1ycEWxsZFO83ktKVjsDT5ascunSNzIPQyA6pT4bQio4USgmp7uehQuHTXcIvc2ul6edIiuJ3xhyWyJLsReQRCdDUG0dHy7p1gzqoZOgXqNVgzOEgWy29+BMsIPpblmqeBUkrrbtB3EYJ3ayRK7GALcpsqfwjqLGpWDS43BIs3GpMqSRtEUz9E1x4ic4InLfZayWCj6/U3XZLy6Jw+/Beipb5NBEDPH3zsisjAJXyjCOeXl78wuP037rGENgi0EePwUGFuNYovyk7CKhq/IDpUtfWebYWoqYmga4SrocuQsoA2WZf56ylxUTMe1LZJWra+fsAhYATygk28HOJoyJ02Axp49zNwKEmY0ycqMWyGKhy9YgZZ+ZmVaaEUYPFSJp9amKqTEmc2l+GAB55Jigg9tokMMbUMN2d/3WtljI6OqyGBhLFUfRhlMV4GlGiYj2I0o0FlaN3lBXtGpcGz8AaRsSaJ9aCtGGquln8G6uxaUOGoakFWBziEY+OKTtBp9ZHF2LoRngGHGISt6b4Nxm6GGNjwbPnWFHi4HOYLs9+4T1z+PqQJGiGFJVkR6AVG4mgztVt93A566PneTLA4pJ8ns5415tqkKh2BRqlYR8kdVDFTLAEjOmTRpkMgECiAzNnx/0wxgzaPlmvHDPkElnjzD4/b+YJhg/vLp61CxPNPkoA0BbB5j37/fm+Sb5kkjlio0QbbFq8b5uORmdm9ihYBwF5/06SMkTe09Oz2mN4j7nsHQCq1WwSApTY+C3vtmDBeTYItWHAFYyzhJ7srqxMsE0IN/fFhTI3O6v3RuyCTWV7I42YnZsVeEoLDjn4Rydlff+xLisBEYwzTRs0vyAYz4oA+ik6r3RAqFycUoMs3cV7zK6wltszDAZreoD7Wr++QjQTjI5HCYATCDTjREL6sLSs2EGiglaSxCKTqvTokTwj1nGFgrF2BC6CHWMN0eQh8LQJ8GR9ajrae45adti5VJf7w52FTjBm52wCyXviDMrOzxDORFx3TPeKawbNao1o3lqXzH23MzOQbrKRYYHMfDayagBkiNWIUrY6FJtB2QZ81tPBgPKcrHGl/Jj7MnyGapNT7P3cDc0AB+2JsTFiNYaZTFQAACAASURBVOxln9ZQTgVx0tV0XOqaeIcaieTucp+XNGCsSjAO6yp5zhAg1e+I7yO214aIkMg4cY+5dB2P6OF3oivlPAboEFubOGrQbphs4FSff5NNKY4jrUAHrLUV3o1qFlqPwWWAmkowtOtvAXQA5kpCnMwADDE4hXRpbEqytBommcILWeGOgc9GePZY47mV3tL59U+/vQpdTFDicAGJb97YmJkZ8btsl2Jb+WOgfJeNQDBF6SidAtQQdxu8NUADnQEBbVTgaUj+K6q7qh7f/sqfcSuhDrnoEFOdOAzBVLsUyrYZngTK0VrPNVaAERRwpa1j/AQBAtDRJ6ZnvR1PyfZyYnRoedSZEqUD1azj7SfDNj41VRYXlwUs8f4wGDHLwZ3hXIzPU34948hDyoue/xyxMSw2DiaeJ14veL4Q1Ol0yc2r0qbeX1dhqXOoVrFbsbmmNE0RVWfm5uXm3j84oE1perK1uII1kn9GMnu1Du2goTJrWBUAKhENUwbMjiiGuJqhNFD2IQagtqcMruAMeOaLgwFQIu2Das3OinhOZKccQGhqVDoT6OmUufmlMr+4bNFi0Lyz07NisRBE8qzN63eV3kE2Z6z4MBvl8MwSpUoAAcLVPj02JibU2VxHHZswqnxVBjYPYs/yqUMvXRIIHQPXSVv3+FR4WBHYe/Ts8nmgmQB8ei00ma1+d45NUfmsU8axoQjmSTOiONDFWrTeXfiraO0JHMZcwwRPH/u0nH0JXPuEw7gy4VjzyoKjDK8nFj5JsMx8caBkhokjL4wGe57yjdd0M0jYXXu024fOLPZxthVzcDXgqacMj4yYvfSCcWBOI9zIJGuHUoVMDeNHezjAkJJtgicSAkrl2SnsmJN+NC7ZNZYMYcGC5mlmVp+jNS3JWWjVch1VJsRT53WQ19KDS6qAJ3WlRXnLbylsBtLEUZoZA47l+Tm7IGMlQMMMrNIy7eGAJ3yeECDTBeRSOKDIc9psQWKdEXszxMDx/HV4jk/p8EyXakSxzKnDoHItODADYuNBn8Btpp3fa93kWCRxI97fVTMVsTrkAgZPrRJ8ZOwcWliLEGOJVQnklMDlVs2uzLC2sfTPa8pNCWYK6Y4cBzypAYY9FuWW7JxO1kCgwCXJFEKrRC1w3VNm5i1D4ZmSVEICZPWoffQ250RKEhzjtMa6ug2edo6FztGNNH5G4fEky58cTJwsXyZyAagkZF8pk5OU2xYMnnojAcikLbraql9ddtk1r0DPiVgm8LS4ICsHgZWQdgjMqZvMHlKVwVpxpSLjLc92aRXbDDqsbUAtIiU0YEqORZqkpYfPSncUW6esZwR46nTKzp2AJ7PWFoxHAhjTBNZowf5/ypR8JmwsmrDqJB+efLCYaeeRW+5RAMKluDCflr4M0+fJaQEyzp9Nm2xoXTt89UzzwUYOEudp9cKKCsty6cbn6ZJVHhSHF7Pn0CFBrcdpqEDFYpO2Qx4lS5pqLRfccDXmwlw+6Nisr7YfJ0ETvhW0Hs7MaQ7cwOCQKEEJBHm5otvDAiCpzbAv4Fpyc2eg5lBXN1lXVxmltVeUnzs8hAwxy6NTImfUtcZq2OfCaHnHzl06vKECYURU3aCGHoskD9PcWFp6TjEimBocUbfG/FO6oBAGm2L34Xzd9TeXb3z7ivp+jz3ykHLySc+XXTwBGOYLcEJWCvMEeLKJaAix5UgrjnLNteV7yiwrXz+lLNgn3iWMmtpQl7JG7Pu3YDFbzHPoZco1i/VujGeRa6uHjUrzFAdfCt31OZFHaCRJBKRdO3ZKW6IKQwzq5Z+UEWWoGqMBvPEQ0QICXH7kvgFPaBQ4bAlOPGlod9hLgp66XIwCSk8/zyrYDJ4ZM+R4ZnE41G2h927/KtHVAYIBBpQSLTK2eWZTBrD+QaNyYhYb1+c12635b2pbJpsBqHZ1FDTSo4x3BmBxkAqKOrOlVpcYAASBdoInjyUiGPVWx/y1WpWkk9kfUbZ78KFyVoKnpcWy7957ljPec7r/Xh1WbWF1dHKRVS4saq/TBKByUiQPJCmUyFVmR/9QR82EXxQHHeUzHRwVu+tNuJvM8zF5PgRdmEuDJ2dxtfU5QIkDYRjiphg6md6C2BfH+0UzT5pLZoAJeBJI4EsxAL1ZS+sUZSePfFoW60S3HYEdBkiyhFoei2wzs89qdeJ3yH1191grA/PJekRzBwPh4OuSZV1DMUJDTNjivBhh1kYfoC2YUtajfJ56u7X3yeGcDC4Gm9vnpMQBqnrXqGQhq4IVMTPExCxdc9Bv2YQJaB4QEcWq5Yb9erwUG6aQ/eFy24Tb1ddjbpmANJkn7+k8EC3qz8+P8hRlOxnSjis+b96ypRnL03q2iqUB4FMeUi094vlQYoUFJcHk0AMYtvOJ+h8KAe7KzpEe1ur42WH+ybMmntHVKBBWD8iMEmthVO59nUNhxQKpsH0XHbZ4slmjlp+jFRDlMl1OJBQmAFpTAyIxn2iDJ7oYk0UTW9h4ahnohtN7PUm8bmGpVf3gDNqw3s0dct1f1IqEla+NLPGzsE5iN33A6jxfXu1UA2p5fKkK5VFpAHkXcRo7AUs0MnmK8miU31S2W1hw2Y7mHoGnKrBs49NWmuSLy0jOegbwJLXCZwDq5O0YJdTKEsX8v6r90HuNClicMayhmdlZa/DCL8oVkGioqB51wT3qOAwJD/tYbN1yWQI83XHtN8WhYWZFwGGDis4PJCljS9rwQyvExoIRqV1WIdrjsJAWIEpkFoE3ep2UDEkct7gk40c6VDwDrEfZLi833caNtNPUsaHU1W66io8RQXReC4dMTcMBkxpHC9KialXLTPo0uEIFHMZqbN+pQxTalU45AoJa2MNpvfr0pG8TgTNKHTyvFBIDgig/AlQwkzTIyi64bk0dv/iS71Wq8tijDy2nvOQF1TgUQAlw5WAAIPiwcvlUbFqKV6ULQ4xoBiAZKfvJuLwJkJmZXRAoGxgcdMcEOoYFDjzeseltQBGfD4hJYXrwW3qWMuSkzBr1ep6z5gimUFPtr3SeLJY5GKZOVxleh1hxQKBlbNeYS2wp0o/v5xkNDQ41/lW1tmxAomaFmJ9VD9LYPjKnY7xCNwJdZ8QamtyXmiL72EjsG7R20u/GsfjqrJRduN8uLEQHIswTNfB10ZZrUJIl0SxL1m0dgDPHq5D1bd8x5nlJoXvBG0uBOT3KRNv74G0GfgbiiM44rku6sEJJYcSO0jrcXJZL77LM2JLh0BoIrc/9gKePonla0HrcZ+89ywfxeVJwcJmjjjzKABz2EAT5HLKZQVpjdWYBTyMut4VIexm/KLqZAiS4LNUcnmaL/bx5PoAnnue6oSExWPlsrQ1q9lEGTta3z9fw+wqciGiY9ca7p8RlrEXJM7N8m9mmDMBtxvHDYUPCvsEQdmp2vjK8OthCfN10tbE9/LyyGYK9QGbteXdmimGeVPanvBWJApmqfasMKvwZdDYtqjGAz1D3ZWTE1SRTzNNIME+4xDu5vOueB8vPf/krzYDbuXNMcedxj92tHHjAE8rxzzlGAJZnI/AUw9OVXW8cbQ7yKBuLkchyVFXgZGu3kwuPMBpXjKbcxnPUs6jMaT299S/Sw6pMH4xiJC3EeoTDHN6bYMHyGiIBq+xjWFtYcxuO3JGkcsCjCwJACTzBPMmmIMCOXnmMDUoLjRR8w9JzOAaLvDC3IFsRflZO1bmGgjnPUlKu/yytmVHyeuZ70jUfsItfUFr9WqRtzzKXuHnvjkCsU7PtISPROvX5Clgl8WqsaeLAlq9Xgrq1z9xVCZesl7DdGZ8WWKVLW6OUFuYVS7lmkosqYI9EhXNPonp5rHm9MhsPBovuPaQjo+qQNNMs5lHT1uMdB0gE7GkUbxhc50iznWNUYxZEAmBL5H2YXa0toK3RKpF5hY401W9UHthfWeHprKyqW3swuySjeiGWKcub2oS+xgaHmBmTDGF2TskJ7w3SRMy+/VpqF3TSc44LoYVSDHUivbzSVTq3/+Qbpk5yxlmL4rbfk92Bk5Lj9XHw7bbbZgeFYKPoPjCjY9GcO42gy9P7oys8LabEXmEuBptAkMNtGjClgy00DMluZEkoXXu5KUCL5u8sLqnlndZMOaMzFDeYJ+lFtCAMqtKrIQ20OKQ5iJlJxsPgehRoNHjXo07oPKQOzM823VYumaVTsO+TMiIWDC7bZSablCaLqYKnGBVyzFGHCDxxEFIugZEDdDFkFoGtuoBkje+OKoEnzl1YiCjBic0IF3MzKFFL7pQyN7coipoDfOPIsATZsFpsYLJk9G1kYdp8GJ8OD4kNzKxCJQmNgqFjwh1wlM+og/P8MfKEaWPtaBCwhJX4hdk6gmdOIJflxeqq2LSc/Uq2LzasCntZtGZF+Hl3Gdnoj2ctt/ooW7LJOGgoswLixQL09pVOT7Q+x4BYsZkC1LFZQzvBM1T3186dZWFuVmuI94NmimBq9jOEtOYFvCljCDTrTSXA0PWoPImmZ8fOAPL26JFeSpRwDL7UPeSAysy+8p0Z1AB20IZxzYhQWcOsUd5FX/+gO3jaZeQ8mOtgzlLuf+ChctY5n9Hhx3ND8/SBd4dJJkBZiXlonOiwCZZH2qr0U+K2w1jQXWALaqZAlJ/ME22/6oxUl6td3dudN3W6gESxRY0HrDXYvXSXdybatNtrZEnNO9ceGO56RBNGdr0ozUNTusmKrZ+nA3G412fXTZQw0p+GxGB6dkFrGiZd1xEMU/IOmSRI40WJQ7qwJQGf7KgFWMoglXmEEkSnOH1tKQstou1f3NXE4W87EycxsFeUE1LzlGW7n910S/n2d38khtql6xbzE2fpAfvtrcG+8uSac5mcg4Dngyha7xU2LMTsqddruu0MCnKv8Ody4dfIIU8ocLu6S4/1+cQzbR9QbTrIIMP+UwJPMuyMtZ9ayxgF5UkH0WSQDRo56oSyHb5cMzPWPDGPENATbfH1YE17A7x9NHNTR7o0kzJxLCSEsxo55fFOI4o3jU3Lo7wG9XlJiqQGKuQr0XRC4g8LUkG/AIUlG+I9ckC88HurHBldncQ82F0S2805KsgI3O9Lcb1hTxR3KhHg0qvKnH39Yq1ZQ/Z56jJQlyaSc5jZhh5D1Dbo1WdzXWK8ulUexYCahwvgoSte3ncB4v080lgzgJfinJME9/XYabwNnjwKJZIYrYG0fpBPhQiMhpU388xnqjtSnfVRIeEcYs4mXZJtbVgd8dZoXFM/mU1LAk+TBk8D+FUODbpMquvvcfNJWMi40hXvIaobtRuV2Cjw9GMcxgNJpjFgi6kBuVLbRXzKi+NCaO19zG5brIHCkXtpQVm8wEqUx7J7zyUAD4nU+Aks5JcWZfuefi/MXcqFVoNu+KvoAYSuJXVEYg6YSbe4rIfIYZxCb65HAzRzvlIswrQOcMLjeviyrOgxpVzS51hYbZsGO1YzULPHNdzwi+GfYlLC9t1ZP9OaZwqTyGF6QP6+bm8Y/l6C8UvxeTJyp9vu5Bc9r4YideaIMSKoz4sF4znrsKSDScaGCBYZO+GsS5ojaMQYCyCULIuETplh8OnMrALo6PBAWZqfc+BHzC1AaK2RSlGF5he7y/uz3VmDiBFtEGVdwCaBGIaQ50eGA7sCwBTdK23LghC9wGMOog0GMoV6GLFyb21B+Qp5C98XQlQzKyEpDpGrzA+jpDYxNaXBl5791ym9/QOli+4b3HOWF+3rUXCk7W21v4bWKK4TX6a5mRldZ99Af9m0eXMZRqCvDRRdp2m618q83OWUWZZ1cDLM2zmm5wAoJKC6i8MaCOkKAuR6Q0ZADs1I7hnWHZqefNZy8IdBpcQDs8YBoAGxzWiPOh4ltGsPPPhQOfOcz2pNsw/2x2H8XW8KpsGjGTwZwHo1O/nH9UZJSAAkDAsnJqal6YJVUYdLJBLZ3mzWIcrj1VKAMoyBdbKvaMK4Pw4sGwG2tVoBohTIG2GzAWtL7Fo6ZWp6St1qCdDzAHW1xqyTDxjvu+y2TVCl+IKWYs5lbe5rSIHd/ls5B63J8XM6gZldd1/RBADT1a09xLuHsZPQO64340QaDHLvyvRpco7uOy33OB9haGFXGHkEwJwcnyoXfGVr+e1d9+pS9t9373LQk/d3Jx4NGJPT5ff33l9+eftvBFBefcqJ5alPeaIOT3t5Yr8yJAaz+jytrUa1rAryNaXGyONZSFBp7EBYrUTZUboFnsJoMw/3ZF2i+qDkO7RYNE1s2ryxdFbTsd3NHKZVrFsUs9oCu05YnUjRgUyHJOt1Y0xMyLqPQV9oVAJctC0zAAbpu2fzRjRY3qskQwlGcmNWeJLI6b94hXkPoenBWkLAQO+x0dllg5UAeTRTuRM0xrxkGZmECXuaxaWymRJrPoM1/mfByrQsVIyPG/BENy9zKGmE2CJjy9Qgec/X0lOyuZFsa0kEW8oPAZoZEcVnIyNRAh+zOgWcw0NvecFnPnsMYFw7sBUQqED1SivN98jnaYBmkxCHr+nKXK6jeELi5t0rL7teGxDvwt/LGj9AIWyYZDoJQGMNBZBJ0qiuU73fqACoy5Z91tcrnaIYYA0RB2wyQJw9GrMZa+OIn19tlALzAJ5u+dHX1jCxKr3B4MSNqvY9MWGztzC+BCAwuNQg1CJtNhubwR0tzfgSXVxQlQR95goRwKojb9r+17PNRoSm7TzjSNKP8BHhs9BmUf7j4CfYaHyA/Gasl9EcsTrrznR8DWq65tRa+HO4LsDD8PCANFTZfcA7cQdPS+DIn8kzyYNXDdK66rgH6TqGh1yGDJEzP3/9jb8s37z8ytDYrJajD39aeckLj6uzrYzOGFg6p//BqlhD4QHNNQMJ4SNA1LYMy/aLSV2Ypn6XMjU3a01YT3cZAvAsL+j5iLlqifPcJelwwWJFy5HtmvNzsyoFcPBzz5Ru6OTgzXA487Mu1bo8sTg/Z+0SvkZ6rwaQmmY+4/tCnEv5J4rnLoeIcVDfcqt7ygFPgCnyOj6HLJ3sAaBFlo6rt8BTlO0AP5RHrFtKl+amlMBSIkBolAEOwpRBGQo8MqI5VSuL82piEEjN9nJWooBmdsvk0epsnYOYYZOUczncBHQiy1O7dLgyuwQVWWRkonaKtlcPgITnTSCiVCLmI5hKt7rbNZjnLrFkW2eiEu5KeeDBR8rZn7gwuk49GPiMd77Rn5W/O/QrqTVMp2uBwjgA1AUVBx9VBzrJBOZVmknBePqMWS+jjJPO25gDZzbDZXaSJrJs3r3GqgTQSVsQ1oPedUx2b3xkrPHTCu2gLZwqi7O42+MT1mIVW2aRKqvHMxUjJvFxWJQARmMmHRPWYdRgXKXbC+dtV/my7K582gJrOcJHs0DEBTVV7MIssVdJXH4lG5NsAwmQ5QBdSjh0T+E9xPdiwTE9y4DhXs22/PSFF8mZe/fH7lZe/uLjy5OeuF/YuhiY2vyVzqiJ8pkvbNUYnfe/89Rgbb3vBgb7zTxp1qMhgkAFh0PqMSM5FVBlF8rstKvMLy4qNsqEGPAkdGrfpHqPwXCpfJtWOTAYyTCgd1ta1rUpiRvd4HjG9ycjEwefWPUYaWOwZ82XQO8KXVfz0k8ifJZkhEkYYacDG6X1w2dXBt7xMQ98vcVOR2UpGDoSBhpE0hrHSXWCuUCZLabG84wNHlindKWJceS9R5lV5S1VCKKTLtZNdo0nkNaz5DzTI8VEdFJnmVlCg4KUUDnXyjFV7P24hmC/jb9ttQCjAjjAwkXGmGKW3fzkwbpRmuXzXYOsQsXVDmuCTnZr3WC9s9zm7wutU7eJA8031DlLTgerZxkJ74t74B3S/MK0CwYDo5XNZ1z3fIA/M2Q+S5K9Fmvf3SNGbmJipoJoTgOdrzSDxVxILc0M8QHunYgHoEWLrRmjzI6dkQs/awZLBzXHREkzKzliK/n+WuaOFS/T09CN0m13zSWfMXGqYrU3WD1chcbCcCwhaghY1VKpcpgF1qL1oi24svE5pDcyEVkSBDUvsW14Wtg9O9MiXxzXSZaQvk0qv/X0eOCh7PHdJdZFt1EG3jwgImNNQJVUcib8tb4qIOWsx2UYcRdN0pn113ptBoZ+hh68qvJSbDLP1XKwlvYrn3l3p9x08x3lsit+6E9fXS2HHfyUcuLxz1IQcHJlwAcIFYXd1VWZlVgFLm0FKrcg0qZyVScQ3jlyNjYWc8CrQS+p8YYy9YHq9+iusGBrYj6RykZxHyzWHFwJeEq3bYUBxgFEMJO2J9YRh7xYLsDWEvfYJYM7iyI7ZWXRB3GnA2uw5JKpugntE0WWTkB39uCCA4ZyiCG5L/4EYNGdPkpRykwmIjMlxfMIoLA5jh1N1whBtLe3qyzOznjcSTfeTFkKXClkWgr6oReRx1GAu8UQkysz6u11GzUt6nr8gEzfk8XmqRtx7Mr5ZmJD0Zos+oBlqCvroerSeDcdA5E0EkyxbmofuLaHHn6kfOpzX/EhWkrZY/fHlne++XU6RNyNmWxoCOMjEVAwVFOCy7g8K5IKrgdQjeFibz/GdARPmN1Mcrw4atmYvUHLToB5AE6OVOKftBlLD6L7ze/zewBQ8HzS3R/g8as779JYoze+/pVlj913KwwKXVgyw6mDQSN7KPFy8Jt9SMDd7tL16AnvGf6efcbdUm6DRRJ4koYxhibHhPWMhbwrypR0xumQULnS96HEkf0qV2ebsNYsOJILT2twrNBhX2ODuzDVLbuyLPD72S9+veDMfdThB5eXKsGKmZWh4fOIHSdu/P5f3nZn+co3v1fe9PpTyt577J7hQs+TJBXWPxNfqgTWyYSpbjIjdSC7GSCaIPT8SIRITFM0L3awiajsc1g1M0jZeZXjcDxKSlxVV7eNQmX94mecz7vRymSi22hU+QH2EHGB50e5jrVIYormlffJe3DZ2AOeBXJa5ekQDQWp2aVBxAaxndJNpFKAC4aohv+cael47eLMikAn75BrIf4TQ7gmTXCI88oC9YixMbja1ZM44YMwgIXjzzPmsX4AHnpXWSaNZipZibTujXvNigyTP/AT01ixhQV3EEYiZPDEvgp9bJTD6jPKsUNC8uSvSAXs8q4kOICQ2CAYPH2THerdjEPsj2HPMWHCZAlu5WaLWO3CCzEqKQ2d3fiwKCdxDwD3yCieL00OvCf2geZmqty4LD0vZzTxmmszaZlSCovzpfoNIKxEI7ot/RGWgPBPWEfiE8wZv4uGKpelOScRz5tFiwnf9f1p7t/I+tL5wdbzVpXtJUUaLfbKhuOgFxOUzqcRDBwAjdT1UKIUZsbItHkONcwyEMFBbE6UBRVklAWx8Hk5yR7ZMl4jJjSEEoElC5SyErXJFW1uY5rGBkEZdNv7gw1VgY+jlV+g4KL+jgOp0bl4fpVxoiGDn0FWIGL0Qs67qu7VDoYq0XEIByOQnX981s9vuaN85/vXRMkQ8PTkcuLxz/b9qLyTZmhRZw8gxM82wDKuI/xMmizYujKPkDBAaltIpIdU9XlJIJFuyJGlEzQ9iZ4DKTZrGJ/pPdcJ314vZp1s/V/FAXVwJGsmDjKVgQg29stCuyP9jiOoswqtv6WyhFZndcU2GHTuReBPIWaWPdVNB+3PQcb99kXnUhXOO1tLnxi+RxtO5bSORr7kO84X3YVP2MKcRI5oWvoGBgXcAE4aYaDfFQd0BmwdDi49KAFZXQ09i41jVW5ls6elR/gpCahU7VQzGNv7FSBhKxABvRjoKd1CMDzRJ1dFkR7M2ymPbNtRzrvgq/Vwfvxjdytve+NrfMAFCE3diRjm8MPhnnleouGjVRzgJk+xvj4BVJ4f7xGQa1PcLAO6qSH1RHUvhPi3sQ3w8OjGYsPrxgGvnsgGBXg67ZwoHz3vQgXQk096Xjn68IOl1ZNtRByQ1iZkASdKEE4Bq7iVz/K4EwJvlFpl18DhQObJMG2b6mUTRh5gTiYjuQuLCLRL3vAhIBa7aiBmuULs5QjsdvcPQTNMfNAK/EndpzEG65Of+ZJYKKxMSK64OVkV5Kw+ulEX+XwntezTn954S7n0iqvLC497Znnm0YfFwRngvDVYXES+WCIfVNZ0tQel56Ed9oOm4EqX1oFnCPKkq75NmtcYNRT3wnOTBjLG+JCEqCwS45VkUxZSh9VlynpuDmmXXPy8zURy7xKwZ1JF7Ojp0jOkO5GEzZo7H85+LT6DHH9jcHS8RzFUad3AvWSAzwTArzWYzvbwXX9qM1akyDKmXitxACBQS83uNE3mTCyNGHkDGzH9SlJwYQ83fcleLMyXyTkgN5IEgfvQXa4hOKJJg5+RCWqwJlyr2F1AfjwXnXeAuq4en9eyKUhNp0FDDeUtYT8/rpZ+xSMDjzQetTYraBetcbTG8X1NgVf/1mCGCP2SNHDWRzNNTgNREm+vqIy3Zu+sZdS5kzYZpm9b5pbR6RkzP92d3MhnXE41g2QfwCaJTolQPf/BBtJRc5ZYH6okFG+vDRtL59rvfH5VFYCkAWWTYZRMXZGgm2M1rJQv8pBATObF4UyksaYP0JELObQrZouWNFCWh0IrJa3dlJb4ohzEkMXMADx9PDuUEGg6gHPzmpvDTLowv8qyhxIcMkAEneHxlAGG3yEtSkwS5xYpt5hB8d9RA2URymgzPSuUZYSJGIEvzEG15oLqZrGgn2Ah0rWlDo44eLJT7Yaf31q+ddkPvGhXV8vRhx1cXvqi41ot6O6cICDMzS1Ir8NncW8+eI3gDDitu7I9gd+VMy3KaTYd1TKm3Nah3MbnmLKUiR7O7EO0ew653TvpTdgejanwwY9+QoZ+AVARDIPWERT29vVI+KvuOLVgm8Il++IayHD5DMqq6CamJtF0zKhLCVCC8SPaKGXGajogq0+9Gvgmut0IJnGo87sQL1P+o8sFOtg7o7vA7TBGhvXI32WAyXIt6waNFOJR2rop/fndOFSioRoe7CuLlO2WV0p//4BaydlQlC9Tj5WUfA7VUJmJ3AAAIABJREFU5cGix9C65rn29+m9yXtFHmbowtyibBbGJpxtsa5njWENsSiHaAAMxoR8ltvVRWmqy3JVrenN8NymldmB8aFtO8vZH7/QAbmsyKrgj99+ahx80TghrYADkYIu7BhdOalfUibnbtTJqVkFcnl80f6sjDO7YDPDNzuQ69EsbiRPNGYsr6jrkrVK3JChIOsa1jVK/GvYYL3S7vKpz3613P6r32p/nvyi48ofHHukSgo5FZ2OIg4jDlPHH9+T4kDEH3vMZXkxDtdOsbh6fqlsWD9aBtcNO6GKzFnsV2bCHNRhA2EZwXKZn7X0gMdEGQhPNcrR6LnMjDp+GDTboNLEjDWJjPIAgCmRDH+g7Tt2lY+d98XyyLbtYqVf/6qTnB33MrDdjLCSUcWjJeie8LRbLGd+4vPlnnsfLK982QvKkw/Y10BUImE69zxr05y6Qb6hgf3M2HPeA9Fx1emSvOCqa64vf/Dso8txzzq6DPb7HMiqAddj3zA6YwHNi55VKZYCBsRD4J20d8rMgpsyKLflKCjug2d+yy9uK1sv/V559cteUPbb+/FmjVpjmcQmYVEyM1em5ue1btCWwa4szM7qutiL1qA1bL93tQGUWRcDxtmFJTXTcHGYo+KJ9GhBds08AlABHGWjojBsaoD9he6MJAePuH6SYMkofJ5AHuTz5ndLXiFvvobtltax06VYRNykeUFMZ+o8w1eLZ+smlqyy6KBTEmiH/WW5ZgO6iRc0vmDUS7LKlWiEVsw+FSiV7ZCBFj+rrRKWH+gbZUAtMNwlOyGmnml2Ib+ztyeKGZw9lm70MLczBwOHtEcWR8yfjSoE3eM0ZT16FBPXK9+zeNbEMJJEbEd4fjRAMAnCJJfXKRMcsOCR/jQ6fmsXn7TMjkV5bufkEkqtlOopScLyrV836HJ+DntPkiRBcejPlITTgBazNKWNWu0pnduv3ar2OAuWvY2ytZynKrM0dcqkk499lTggmq8s+7Wykmrm5Y3K/+dF0XYIYCEYy08q22ajRuko48UW6EyZTk9vv8TM8rRYYor9mA46Hjb6B4kxOx0J0zTjLlgmvRQN34TNaJXSNKl7QXV9LpCOCeYB6XratHuUMvPp5OEpwNgqgajbbnExxNAGJA0VvFKuu/4X5VvfuSoyLAvGX3bS8eEl1LiqA1TROkBxSxwaHSgVIEap2hk7Jbmg0dPHiqGeyyvqTqFeDChFoM1GgF2gbZjhkegY0hzQWR+L0wZtqrsXDxjG3ZUMReaW60c0eoY/I4BqRE90Mua9moq3Bg4gAEDCLwRzVPQ88nei05LZQqMjOkiU7YfBp1go6fO8yfkybeu1ydqhM4l3zvuyO7eNJPkdAJXebttNaNMAmNu+KZSjAN/4e0U2S/DQoGGNIrAYW6VF9F9YReC8n2LmOH7qsyqYec6VneMT+l68kLhft71bW9fWSmS3ZzK2Gbg45GV0qE6XUjZt3iRxpDu8QmRMbT6ANLosiRsj083254ce3lHO+vgFCpwEBbrt3v/O00JwaeY0WUL716TdRXSpeCn4e9RFiiOvhd609Vobk9+SgD6sBrI8HNqFNE7U8x6fEOvDs9H8zBjOKeY1W7qDKeAa77n/4XLWxz/nX7S6Wl77yheXow49SPEDMMnaya69DLztzHGNkDPAfwIHvk9dRTML0m4ODQ27dB8ljOxGM/4KhjITGFgQGI9gFElG0PQMDQ/bJ64VjFNLaFYtuu/UbGBw4ZITz6JTPnbe58utd/ymPPYxW8qfvv/NAqqOL6HXjBmPPjS970nyvnrxZeUnP/t52W+fPctrTzlRzyYTBpIFRMhiWmBcwzxSMx9b3af6/hAs/O7395Uzz/mc1s6eezyuvOetry+D/TBqOScSO4sYlSGNmpknk1TRJRXedBoxs1L0fABLmzdsiC4qr8EbbrqlfO4LF+kzXnXyC8uxRz7NZVVYNnXQ5qw6H6LyG2QYecQN2GeYNNmspC9brs1Yw2u1bMgHOIOmdKbY0BhWLN5zPhNvgJByrG17F+MCW4vn2NikNKQb8HaLBFRrJz8v1q40gpGMq6RX2/VdEeLs4MCn0ahhz1qna5RMtYZM89REWhWAiDUIz2fnF+TtZYbd68c6oti1qanxX0bW7Y43PkvWEuhcNTeWRHAQRyN9qywf6rSDVQF4WcIEQWJGzewMMVuJzsKi5tqp2STLlQHW2/tWzL1KlCQIIQZHn4ovF9YS8T7zvSFrsEZpycxajoyJBgOzpNFxy7kv0fuqkibA4dDwYBkZGvDVVn1UBD9t15wxmJghy7jc93JZ5Ji6/SdbV2uXQNU8WQAK2mTRwvLI5yHqtmSPHKS1fTWmQ+sBS6uSM+RMC2c66Ac63mrFT1NCsySuw6awNSk6H+oImaXJ6eoyoMM+AcsDMn11AfmGk56PqBulUg/5TPCUtJw2EodeKRKh8ZLzYBAYCNrV/274lF86GGKkCc9hDI+NxQXZJtjMzgtXmc/KSvnp9b8ol3z3qoCnpRx71KHlZMBTtLTm74VVwUkXlG7w5MUPQEhNR25tP7MQcK7RZZFZ09o7K/YC8MRnIKTGHBDRLYcPTuhNaVZ8lkYKqHQHUJmflycKQRqEjoCdmUC40cPSwVoJPIW+S+8uwFPVj0jg3pHoj3uTHqynT3PyBlUuSRsAj4dRUM86aWthixhWJ+SKjDsRIPK+PDPKG5satfK9FXcD8meAvBqEI/FmQ2PcVx3Gy6oyWQ4s1j3tyxJoh7EkpcT2c7YI2O35fOGCu3PnuN45zwhGz2Ay2ZCKSGp5Qhs7g1eYwbJGZeDX3aO2bmdFBk9oABC2x0wCm99Fluu96hX0wIPbylmfuEBBUFYF++wl8JRrNTj2CCY5yNlZnQKzyjAGfAR22sPnsOAYGanDOJ3Ft4K7EhQL/h/9nPi9gCf2PdcIQEX3hHUFf/6Yx+5Wn6NZNgfj8y+8qNz6q9/ol/A+3/Xm15Yn7re3PL4AfHRvfuvyK8vLX3xCYX5fLd21PIy4h7zOFLPmXlZn0vRsdFmOhEAwBMPZNRU7XlR/gqecBUZ5XyAMU9s5rUf8h7TPovPRh0lEotBi8QyklwQ8xWim7/zgx+WSy6/U3oAl3H+/vbSOHacyEbS8gM8kCb3p5l+WS797VYGxetIB+5TTX3+K39Uc7uVmGCUYj5Eo8jkioAW7lu/JSzDGUK2sljM/fkG5+577tC8P3H/f8qY3vEIMrxkc6xZJTqWNlPlnCO1rdMx4YGDNHsMrjGvXtYTLNVMC/v7DZ7vysFrKKS89vjzzqEP0edI6sv/kN+jSfvppyaoAd+lgG5WWC5C4VV4pvjpzk51p5oayrupgYGbtySss2JDoMG43dPj0jTcYshSfZyYDNGBYMw1HVP5zl3C2ymcHoHW+LnM5DqQoOiUkaqZYWZFVzn8FT3HuxPmTf59cg4EyOmDPyJuZnilbNmOMGtopl2NqZ5rHO7UaV7RxwhtvyR3TNIjx+RhbDg/bdsZSgvQt8xNgLVW2N3RCOgvCTkWJ+uKi52Iy2imaX/K88MqL64sESk9b1+vnTgf7rl27Kvbg+2WyTBNUztILHZf3StyfutCjzNoCTwnCNTImJ3iEVMLJju+NhCbP8ExME7RqZh7ddrde842Uw9WWTQve3FKZLbS2KnD3AocudLAO9UTaQUvbliA6Z7SxGvEkh4MnPy+q9MesNM/BsTEb34vAuAFzcTORWaiuTXeTrPrt/QCzQVeAQEag8hrXqw9IwwD4oPEXnRkAQw5kz8gbdC0690uUNaQjUhHEB2Ie1g07givruMouZEX2rIpgF2ajP7n+5nLJ5T+oXTyAJwK/K59R81cX0JwyEWhFuiYqeApknTjYGVUKdzOrMGhlEcxMz2mMCZ8j8CTWZkHvk+ecc/zMDEdLsKhpsj5nLYxWIDiTFfHcYBtZdHwGoKzORgug6H3o8keKQsXQyefHjAGBndLd5o0bpUmxnscBheepen9rdmCtw0QG7oN4UqUIumXU4RLBMg0RBZ4WTOfzfRIip1s9zNzCktg952wW1RMX+plB19ejgOoOEmvopF3SZjTIoITs8qZvjg3JCAp2AyWF9OeycDjFiw3YiOM0AmXDdJJcaHJ8V5cYg1wbPA+L5+NAafmuyDElFizfj+CYA5DSEeVUmKf3vfM0Z3SREOn3x5oTk5S6utCgyZwzgj22GQziHlm/Xm7Tcu+WDjFNMK1PUXIRzJN2SGa4PG+84sbGFDvwVuHd/Ps5nxUL+dd//t6WHxbs23J5+OHt5Z/P/GSTYf8nQ/P3f/n+MjzULwaLZ3TehRcrQTjysKeVU197ioF3fcQu1WR5ygCscWrmWgE82IIwTHpoBLPVCnPM5nKfkZjICyskBYhbtbbj3cJcw2Jd89Of64B//ate4qQiHLuTwbBIO7x/KE8H60m33D+fdZ5Az0tPel55xhGHRLeUAXEmV9zDgw89Um68+dZy7fU366AkZr3o+GeVY486RGvABoCpx+pofpe869IkUkEvbTOylGlMxTP56fW3lC9e9O1YHivlmKMOk50KDA37gFIj7z7983xQ6qhpaWC8l3WviJg1NoTZqBx69nbjzq68+rqy9dvfr0/9Lae9qjz5gCeYk1ClIQfrOp7QIQVYQU+KpQz7uh68Ak5mKLMEIy2Z1jszzpwkqMtSjtVT6ozlvtjruo9s8EkNWJZh8kAO/8DU+mg+5vhU6e6j+w/mqUmuU8CsNZXmqGGRoeuMRD/BHu+NE8ZlzQAmtZLQTtlzgUfckng9y8KAJxvaAp6krTJ1aQC+5lD0edj8kZ3sec4wPYA5GCRkGjkIvmqFqj4twl+t0hBHmMvnqgX7BEsIGk6IiZTqU+cpsbuRQ52MkDHRWiSekUEw18MeqdWR4tmokCZ8aTWlUeaj9rBlPbY90HtYXSkzc3MF+xWAk1zPE8zGgGD//rRHSnCXnbfqGnFTy2pX6fzy6otXRf2ptd8bNgGQwNPUlEpbNo/yAuXwozxBnZUgMKQW/xDCtczWHEMb8zk0FFCdPBCNDcHoLoa5UmLiOjR9OdiIWj5LYbe62oqCnqbP42USlKCBnL+Mzv17Xe5KB2M7POvvpRkDPHl4Yd6TGM7En63yXXrx6Nqi4zC7kvgcDk8AJkCFmiymbGbgDCh+8rObPRg4vo49+jCBJ1Gc4VSuMqnKADOixpm7xd9L5KdgHC7qWYpMJ+7UB6Urs8bgzNhYr3QECvnn4vKSDjLVnwdcorSDcbYfO4tx9hyT1XeOueTZZX8vDj/+DjapEfk2Yl9u77d3/b7cdPNt5ZHtO5V17rZlo5yun/bkJ+rusWGow5x5U8FUcj2Ax7n5WTGI0lRlO3q8U8/wmhToxhGcXNMZhoGj1xv0c5rD+Zmp2ykoZvy98IpayRlby4sFCE+plFJgmi9mp5tF1Ww+d430Ut5TpmozScATgYLnIeYpNTQhVowTprowmyQM0BTJhfUZq3L35dlyQHgNx/1JLxFjNsLryeDA+zZLgw88tK2cee7nbJIJeGI8y7vf2BgQRizOkqKYQ0dzBz0drpFsFGjuOc0XxMpB87KW3SGTrE7aQaS2RFLjcFgWeNT34zA+JqaYWPGDq68vV13zM5Wo/uKD76gz26QNWl4pF355a/nZjbfkeVg2bxotf/nBd+qZkRV/4WvfLr/+zV1iMZ64/xPK+97xxtAVRdaZyYBp1ficRpTMHwB48EIbXT9ahthnqZcRcDJbkOLf7IjUp2U3ZzR5wIDBPn39W98rd/7unvKal58o0bYSq+haNGsd4voQ3Doh6SofO/9L5Te/u7fst89eKk3KGkCmvx0F6d/edV+5487flVvvuLM89PD2AKBDGix+/HOOVkafWiT0aeg4zVgVxTTYMDtsB8CI69dBFok66w7G4X//6zl1FiX3ftrrTilPOnA/6e8AXbBl1vCFfUvoegKi+PeKNGgG28okU+z+qsZhCEyurpR/P/v8cu8DDyku7b/f3uU9b3ldFZlnDJIlQMRgGgVyJh0z4GSSqY6U9lgYJ4I26YsyS8uWhrXJvM/JWduKqBTN57QFx/XwzLMkAjYxoDajwKjhETipDlR8sKoipJbF4zTSz4S1h1diLQULtDLaa3JG97lx46jLf7GvPQ2g5bwdJb96vqlcFa0jq1i4TIpY2LJlo8/jTCdibStJb40fac60pnyPJQQaTq6eeD+ybqSarCquBgufBAu/IxMtnU8xcxBZwS6kNdiTYMDMwPdq9RBrUcPQY+5iPhseSIxsY50wxBeQqlgnG41OWb9xvbqRm6968jf7PV0C1OCQ3fzEsxnZJYEzOMtkaFonATipzBgovaIy+8ATsowwEF9a6SmdX/7oolXQeE9Pl4S96TjsgGzansWfwZkPwxqdA3h6hqyLyeRhl56/JEtc6kKxeFfC29DcIPolQBC4OKhcIkiRaUxtXzP81MHdWRhdFgs6/FgbHHawISkEb8pQBt4eFxNt4tEtZSd0H6hijOiuiozGM4oim9Jad/DNuq6ZhPRLMjgC/HB4wmhA4ZLxSdwZv5vPg3n6lsCTEfcxRzKe5QRdG5l+jvNAeMwzRYPDJHv4Ls9QC6f2VPxTlonuF0ql7aGoXCNmadj+w+RpwHAcuLvGp8t9Dz1c7rnvwfLQw9vKI9t2CqA87jGbyxGHPrU844hDLf6DMVhakgGguj66uwR4YPkyC0ihpQZGdneXG39+a/neVdeWh7dt17PgndJ0AEMFfcsYiWc+43CtF5XTovzljqOVMj87V2771Z3ld7+/V+UnMqldE5MK1o977JZyxCFP0zWSdff02T25rp3ootKbi/q2nXUdRMiA+XNE8Pc/sq3c/fsHyradlJBt9kZWjbP79h07yytOPqEceehTKwOWzIpKX5TroPr5Ulv9koaxAsJ5Zp4gPpzLpupP0v9MwaZqDCN6xhojgOLozn+6xOFfoy6+amtgzYva+VNnokTAAPihh7arbMd9AXr32XuP8sF3n14ZyVzSOXKkYZn9nDJwJHKZkGv1fBkZWe/1qKHLWEuEOWbQ9BohFOU86S1CY2Mfr5Wyc4ws1PqHfz7rfLE0hzz1SeX0U19V9zafyX78u//zH9Vqgeug8+y1p5ykIHbrbb8uHzvvC2YUu7rKIQc/pbzltNcE8MtDqinX1YJpPCOFwQ5mtAhj51SORD/XMMCp/2z2vcurQehXcalZRTQU7FeE7Vsvv0ruzm899VVl990fU920tV+yw6zVun7jzbeXL150qX73H736JWXzpk2atckzuOvue8vv7r5XwJOXT5Dff589y+GHHKROXQE6cz7RrVg0q0+DuI1mpGkEsKhMlLEoR+GkVjLW1w9+dF3ZetmVVRNHVv7+d50udguGV+9XAuQmHtGokWoBSzpcKXA3pzv2lpasmeXP7DDeKQ8/sqP807+dW2Pqaa97eTn04CcpEVdszlinsU6uKJBwkzTxOwBPxA+VIm2KkgjH/wzdS1Bqa6QAJKYAZ5JBM0+uEtRJALUOE0Ul31BuxCoCh0VHvkCb+8YNHqeT+7FuXK/KYCsse6kapNCYEZMmZrBHWVY8q6xHJFcq7IS7vpjjatzYwg7hFzU+Pq7ke8umUTcZtdatGyfS8DUG5taPCJaTkVyaiTorkAUe0JzFsJXhVtSVG52uhoL5zsPAOcCQxtdoegd+UQMa8+P7jw5FfjhsfRoAHO7nYo0dz4jJGs+iBM9rC+zBnq0gsv0ookHE1ZzUmxrQU4kDgBPPhvr7wysufKryuS4FC7eKHYIZ5FhUoYV2I8jCck/p3HTll1fZdBygdJ6kg3IyNqo1j6FXCA8jHMYxcFw/rI1NRiCX4tYIlAy8bYU8CxoKj4snsIP6EY2L5WgKuNZ5RNnH3WzR4mgSWwuCrBohq5knWAyX20wfV2m3/lvAIyhQCWRb3WkcfGwAGDHV0im5xegT/YxRX3hgebQFB5wcyWFuAsgkCIPBYrHBmGTZM+JYuRbB+OUNeMrBwM21uXwCywf7QrfEqJgn/jyt4psRCllHz0NMrZ1RImTh03mBYRrvc5Tn09VVzvv8xeXOu+7V5yFO3HP3x4jiZVHjgE7gfcVLTyjPOfZIfT8LH6YQATrPUcBA4CkWZgTi+x98REOPf3v3fSoTHnrwk1Uu2o3SU6dTbrrlV+Wqq38qqvUvPvB2ZVjKXlviwNWlxfL/Pvrpctsd6FxWpal7wt57lL32xLdmtVz7s1/okHr5SceXpz7lgDIwwMHggaV0vrAmxArJdNJsnxm7jkqP1/70xnLbr35buFZ3VLoMl2uV5IH39pjdNsmUcP999goxdgys1hqNDjIYIFk5WOMjqpvAvmpXZ9YAXy7dhGsyCyG0RMmo5kq1lMX6OIOwVZdb0r+kBgFzotWSQp13pu2z1EnZ7j8EnizmhPH7gJgnJzBeby5j0SUlnaA82/gcM08OPH40zBODodF4FpinaEUXkFQmnE7H2dEU7tt0SclI1eUyynYw1cyUO/PcC/W7XnPKi8qzjjmiuvDz2VsvuaJccdWPy2N326wSHSV+GJAjDn2aYsM//fu55ff33K/yKgHxuOceU15x8gu9T2Xe1xLRh0YokyUCenYH+5CYcyDG/Vhlx2CuWsE4iPPmT1raR/6OTH9iekaf8YWvX1LuuPMu7ZUDD9i3HPSkA8rjd9+t7LZ5k7Pc0LDxW+6976HyqQu/rj3HOpAPmnzLOlH2Y77h+nLQU55Ynvqk/csB++4ldoOYKOAULe06EIPNkLh/3uNZwA8AIPQhSjyrFoFHZQsPs7VOkv72/5xt89n4s+c++xnl2c88WoLq9cODdslvdTer/BbTDJqENZ6f1poBBzFxLMATjAj74avfuKz86Cc3xJnSKX//V2focMVHi3PEbGawVwH6rH0Z13VvGnXZxlrGNniKG5c+1wdnc4CaoYVJZU3zLnCp90zVKD03uXKrtBbQLBLqZHNgpbkeCcZH7SxvoJPlwlwyK+6MjDKt9EM5qDnKjGjv+LyN64ejuJN6N+tAU+fYqr0FYIxNGiXVsbFdIhY2b1wvaYEZUx/+VYcX3b5iK4XFoqIBQJJX1VI0Yy2o1GYW1J58+pxafswk1VIMEW5aD/ZhJB5RbuP30rGHIWX184rKj+Nb4yqflklugnE1YV4l/4ng0Dqq5o0wUmkwBg1XYBtdtRm4nFY05T46DGH2Y3gy18OehOFtYjReT2hFiSGuMtS3GDpIEwarZXGl1+CJOiAzyzTsMg/qMBnjIHfNOjqgukwr84utuwlBXIrBguGqUsmamjiDBvlz2HA4aixCNSALoBwvmpfoQOHxEVqYkZXAXKEL4ovrsLNv1rsNshrX5CaDSHOsZE4IppQTfNBR3mLuljv6PM4l/XcMuvKQ4/2w6Gzr43o/FC4MBofMoDRY0doZGQk6BawK8jOPOfLp5eSTnl9LX6k7APRQ36eshvjcJbXouGnVru2zY0+gdATP7IKFq2GTEk2HwLK7q9xy26/LvQ8+Up559OFl08YRzxPSgy3lom99r1x93c/L8c99hnQObBjajCmTyChRGgGeT3+00loECfV+znlfEhh5wfPwmTlU9gT8NxQpn0OJ9t8/9tly1+/vK3/8jjeUpxy4v8X7BJrwxFpeXCg/vPo6Zdxk149/3Ba9D+h53sdXv/GdcvW1N5bnHHtEedbRh6lcgYYiW4YX6EhDBzU8VPpD40Tg+fHPfl6+/s3vKCiwvp9y4H5ln332KCNDUNKekcQlyPYf8Jxap9iu2Z2WQ0EN+OyDZRGyTQKzLm+AOewMPIJyZqLW4bTP4RhDE74vgB2V/wSeYJ5CrxCakiz/pKCbQ8bNCQ1bCng669zPxmG8UvbdZ8/yvnec5tQiRwvxX6G7UZCiDV6TxZP1jTEpKttPC2R4v9LWnSdMO9sPA04eUleJEj62Fc62+R+CcbzZfnf3feUrF1+uh/Bn739b2ePxj60md2TN/+sfzxQr9YqXPL9svfRKJVZ/95dnKNm6+dZflXM//QUxWYj6AU+nvOyF5bhnP6Nm1ZIXpDhXzGZ0N9FsIJG2vWgALeieNJ5FYtY1FZU1XIZBVd5v86/sZY2zmJhUaQKGF1Bw5Y+uU7ZcEzoCcXQF805n5xbUCZtri0+XdKC3tzxhr8eXg560fznoSfuVvTC8jFFAtoKw2arGDrXGYCWLTkyERXereziMb9zQYu1DaRKEpw6vUsQYf+bzF1UQBlP8of/2LhkHst+5NzGS6a7eYofyuQjCxbM1c+8v1gCHH/e6Zcsm6UL/5p/O0hnA1/777lX++G1/pL0k+4eYhWrw1LwTAB5zSPlgSSPUDZsz1eKXhcecJxbkNbQqB53oIB4HJLozFuYpf2dd2j4QgnCKsnaU0FPZJJCBszyNPRvc2GM5SFx3PgFZCWC7A1trLbHBiIXVxGoSZp4da9Ff8bvbXXJrIkesRZ53zFtk/VAh0oy8TaOlv4+u8wBPOVEgy04hE5E8R0PhA8CgU6MZY2JK+x7tpobKRxKihxrkg5FUlOyicUprNe6JbyP5gf1eN0CJLG1l4hyvrFgj+TA+EfSKM9nMEwl8rXZwTjM2hkHDSc3z3YrH4dvUflZRw5b0otXtTxkR3ZPVRjlFBBM1J8WsHuOObCLxOsqEeQnwdMsPv7oqTQst5NlGmSyluklmdBCbujYg0MybGIaYI0LqUM9qxNd08JjOdNlNWgPGItAm2tdbze7q/YbwdEG6CpjZOCBE37rGq/EaaJ4iu0rwlN5MMnvU4gzLgwBTCjJV/9QcellSoSwhl1e5z6YfR+hdovYso7Eoo9nlu2nLBDBwcNpXyeArd/G1P/t52Xr5lTWgHnPE0wVSLMRrSot0wmFXIPDEROvIKh3oAv2HDsYi4GTW3O2h7JbyD3OFBCh61J1iCUDTditn12gxpvMMcAMQ+fMz3iJGx0YHAAAgAElEQVQRLesBuR2sIyU42kFheng+1sssl7vvub+c8+kviWVC64GQjy8xHLA76gbz4fXdq64tWy/9vrqCjjz8YF2Pgoh0bB0xBgQRzdHrdMrgAAe6mmR1EP3rf5yv6/vjt70+rPVpWlinYDE+OaNy2iDARXP1rHEDsH71G5drsCnP+qCnHKDyLOUjskYJn6VlQASLYHODDrA1dLDAf0MZExxtxhpahggWzH/kUEenJsF4BOB6QLZN7iLQOiDEuuagWVku27fv0Fum/FOdeKUTSdrdrJGcdvFXiXXqtdYRs3bWOYAnC5vptnvfO04NvUFTUqHZAAsGaZdyvl10F3q/dhcM4BDXzk1Tml8nkFE7T9bCCwXd9DQTG6XSaY7tWFUg5c/QMl3xw+tUyv3w3/6pXbpjZWMie8nlV2le2Nvf+Jpy9ic+r1LP//yz9+p9Uuqh1Mz3a392OuVtb/zDcvBBB7bCR1xHljsSwFK6jRmRPD+8maYmZ7SmNRg4kjy/+9bXo7xf/Fq9JrgON9RMi5Hl3bNfiQOU8e66+75y1z336d7pcnW2j2t8tCp0OmXvPR9fnvuso8ROcd9YdxBfezWPLfZ7alWkVyEjptPN3j98JmuM44brYD8kcwirAmAxEAgLxLYMIUoVZ5/7ufLr39xdJc/HHHVoefXLX6R9R7fVsPSRaTjra3fcidJQ6veiXJYHHVeP9pCOZliJLZs3lh/++IZy8be+q/XL37/mlBPVZeeEwDYhOf9NB7FiCId0R/NMuWdYWdroxZaGrYq6CKvUw2dP0xpvwK93s7CkTlvWKO/MjvfBEMc+t5KwbTmgtoyQcPhg9zzLXdo7rNFq/FrXj1v5GaounUz4KMkfrqXTAjSyx1gTlO1qwtQGBsrSW13VAWLc/QhjyXzZZckZqAbxzjX3U4mpmznEKteSrXVA8sbKclUdG4XwfEbNRsPr1rW0qXkNj7JiUMIUZxjPLGa+cgZBulCpGerva7HxTQm8hXAbtK0lbyAu30LKdjBY1aS5q4yMjkbZrimpYR9AHFdZNN9B7ZJ1UxDxkAoBwB3QLLmPYI2Hy8dDCv9Ga3Fdnmgyq5Q1rJS+0rntmotyO+kXWyNi3E4dFhEaOpym7o8oNlT4WpOtEk6b9Y7DOjtMxAb1dMuLZ3p6rgyvG1JruGN+lWhXqhVhGsuFIKs5N5HJi8pbmNewQGg46Dtq8pF8h8V7zERT11W2BNvZWAg0DiIWNi7GuXk2jPjQk9+EMgR7PchrJ0Zw8Hs8r89lDndjLZcdYxPKssiQmQEnS/z0jFpZqYLxfK8IPvF54sIFgsK4DMQPgKILhAGIvIfqzRM/nEJDrsNdX8EGqMZpg0vKo4hAEaBuoIwU3UdmzDxAFQ6UxXT2Jz+vLOrNb3hFedpBT6zlNMDXrp2YkS5LI7ABOljjZJbL7H9623z4zE+qrPaiFzzXh8eIMyfNl8tujuiC/PENN5fPfuHi8kevPrkcc8TBLtWSkVMmjcPI2DhcfQNEU+4BoPG+33raq8sT9txdwLC3t1vPh+YBfIiwUMCsjs0A+3DPvfeXMz9+ocodbz71VRIYOqh76KnnNXo+EyCPw9iDj7PO3WzyRhzpEnMcafa4CW8UMZiaAUdbboCnKDMnSxB4SgDEoLnFdiDeZx1t36k/N3hyE4TLIj7Qm27RqjYIjYjb6QWePnq+NU/L+DztUc54F8xTq2NEi3xZA3bVbRcO1gRTlbWVbHSXla6OaO752VnZL0hn0PZqMfXpfRCu0tb2eMxDlgpYPzspa5ZSLr/i6nLzL+8oe+z+uPKn73tLNaMlofqHf/mYyg7Pe/bR8pK7+JLvl8OeflBBE3PlD68t37r8BwLqlMxvvf1O7TFKPtL0yUXcb6Z2OJr/c4zRGBHAssuLiEaJa+xXBONpO6Gfbw9gDQaidhslrgpGSDPpZmZUdiIhtG7M4mJFj9CBKj6Fm/vf/N+PKomkdP5nZ7xdLMr09JTNZ9mvG0aaES7Z8RvlApejbZapxE1mnc6c2fMcDA888FC5+dZfi+nlut/9ttdrRl4+G95RlioANn/zj2dV0S+JKKV1Dl/ePZonRuQQhynHV2AUlgNtDO0ySXZyeeUCntBwKYnbsLH847+dozI6q4zD62/+/L12rg8jy9R3cujb689sgq0BYCDcbVUZ15YQvtEL2WR1rfbIXXdqxcdzjFmdwzDbTKGIKkGbDdFmzf8XCZQfoP4c7c8OmDC6vzZuiAacZGWt3WE/C/wJOGUHe1Q0QoZCwgQrC3jUYOC87tTaBKNiTbDPStZVdQgPUMBZyB6C3X3Mls0tF/9IBkyF+55qfpD/0lh0mDGaVIxEu8v+qN28EdfzTDIgN8Neuw8CPPGYPCNvWVUtl/yzguJr0D4L/afecLtaE0PRWQNKdMPqA2BN5681Ty09UkwHcIk+/rzVRekzabVMT01J04WRMmRJauw8qN7vr7rEt7z6fH1NR69MMm+75mKdBloTCZ6CfrO53XhMqY+FJMQ+pJKH21Ht7xLopqEvoz6qLCvdQTvdEnpLgDrszq28KGcG2eUTQFvsBCAmMxwHIH7e7Z1F4IkXk66pjHpxt6C7VarALQYeyyKeB6wW6gWX7VbRGXQbHSeUjK4845IoTwYgyGHBhnzOaAg0c7MLCogEc7KytDYgo1LZ7vKrajapst2LjtcqyvvjRdBqCsCE4cFfhcWVYnjXli0eF7MVJaZ46wXdkE7ZVTsow+QAegA2oiFjNEZS6vc/+LBcnPm+173yReXwQ57qwBwsFx0ldH814MLgCXDynSuuLj/6yfXlifvvo8Pw9De8qhx6yFN9yIcWKMta/NmV1/ysfPmib5fT/+gV5fCnP1W0uUth3eru6O/rL8N4h7Uyt9/ffU/5xKe/qCwIQe1Rhz9d735sbEyLHqZI7fExBzDRCC7tH/4Ire6d8ifvPV1gJjsIuUB0NGzsLL0RmChP8HkE8iw1JXJJptGbJ7pHtVZdspV3CNRyMXgCyGXJjttxuXht10yOLmp0GQZ9O3eM6RkAnrJ0kHvT1hiZBxGg/e/ulHUJlHd65tnnK8EA2O2z1+PL+99xmpZI24U5NU+mujPghDFgAC0+Ow9kWBUCVmz0WkJ3Kd3jR2RYKo1iWE7onq0v2zGGaLhTPvelreXBh7bJYuANr35p1SBefMkV5eqf3KC98D//7N3lgi9tLXf+7vflhOOeWY4+/OkC6mT7f/Sal5UfX3eTmgr2/k8g/d/e++ZY8w1FlGBpTakt5ABuNbfQG+BN4gV4qqWUAMQiHioYS9a2zUoRE4pY4onpKTV4uBW/hhC/P0dkgVeeNZMGLvzqJXoWNIzAOvE1PTWtRBXNHp+T0xD8XJuZWwndszvQLKEP//seeLh88WuXlN/cdY8WBtdPEkY5nViTZd/2O7zyR9eWb1xyRZVPnPbalykOpLEp1giXfe9HOow//Hd/6u5X/9Km27YOmraYli+e7RVX/aRcf9OtimnPOPzgsnHTxmia8RW8+AV/UE58/nNcssu1E9pZG6f6vrm37bsmyjXX3ljuvu8BrQMSnROOe1bZe+89/ZqjpGiWJa4tNI/6ZdF1R6wBpLLOKEXLVqYCpYqMndCFFYPFpI7zik9dHXWd0VzCF6AHSUCWtDNJa48x8eixVmdryC1UShob096nVG/7l1hnzDxsTZHIc8cHvGOP82X2G/rEmTKDSebmjWv0Ovm+8+4amifYjmoOy/SORZXJACskKaMjI82cvgTGFWRGM4uen9k6TcyK6o70RUvutoONTzlSU5DJeYIu7bu5zNJ7lYBD/5xEiQYm0z2+HsG4dbyxvQIwJAisYaom5vlOMI/mvON8pbkrDcIVG+tu9b95Xbr7VutQZyOVqe6ytNpdOrf9+BuW9mW5rdKFfkEy3pqdrZuLb7VI2weSQE8ob92eG2UNMXi2jteGCo8TOQQvYrrX6Kb8ABwkdLGtmrqAQ0xbd02aw29O1CJbC6ACmON2KS8ODlp7gMYg521lBiyNCGWZbMWfhcEyY4DpmromYuZTbW+s3iE5cDIBTEJ4F9ZgcNBsAJ7IJFM4Zw+l1XLtDQZPecAfc8Qh5WUvBjzli7bHElPI8SCiTtzfywgDT8aOCo9q6q5l8yKzJZiHjSjRLBs3RFY9MT5pECYNlo0kNWi3dMott/+6XPiVb+k5vel1p5QD9t3TDIb8bNyJyP94pugU2Liiy3t79Vy/+PVL9Hd33Hl3eflLTijPf96z9BzryJgU2AnMrZRvfPv75bLvX1Pe/ZbXlYMO3L9OxKa8REcXHkbrGAHC6JZOp/zil7eVz174NYGFt5z6Sk2V55BgLRJsFLRo7YUGD9GfyayVctWPrisXXXKFZqG9+AXPlVng0MBgDTjzuNYCnjTGBmavu4yMDMn7yiGg6bhycmBGL4XHGSjSLZzRMwBegyfKW97YZifdmi3WQ3MHQzuYYs7qP2UGkyyL549uIb8stIxOvzYzF9moMrooT93/wEPlI2ie5g2e0NC8/x2nOmOVJUSMvo4MK31rFNYr3d1kWJSbEOrLOR1T0rgoa+0aLZ6HljI4lfbjGBQapU2bkhoU/stZ5+s+EeXDMPEM0bJ8+MxPCWAe+4zDyktPfF75H//w/xQPXnj8s8uvfnu3tHB77fG48uY3vLL8y1nn6ZoAVi858Q9ckswYEjXAth4iIYzfl8s7HqkzrziG9rKanq7xseEAz1bsYMhVss3uYEwXF6Q1sS8b3ndNNm5GPRKs0Fz83498UvcLS/U//vt7BJLYH8RZGCxeAZqePuY6dtsQs7ES8TW486gFXphpuH1n+Y+PXyhWh78WKx3lOhijt5z66gBPyfQbKH/knM+U3911r97qAfvtXd7/zjfq31XaHpuQ7QWHDZ/1r//7Q/bhizhs0O1kIv2V+Ftm7V10yfckr2BdADR4HzKkjC+SsL/9yzOcQEdyqjsLFjoBBM8FxpHkk2fN30vk3enoQP7rvzhD1jDpzZXrU+uh7d8U8wZpjiJu8Xw2MLqGkRs1Kpt50DWk5UCyIzniJ5JX9K28R9434EkjUEJX6AS2Naki5hPWg14AzLGbvTC2a5cSOTXSaDpG80ylM4vOVrfUx98LDAZQ1JxZO5WjUZbPU1uvU8/04LF1XtvSgfOlsRpg7IybVlhjsM14PdW9lIbGuiD2v3VP9fxvJb78GeVRWePI4obO8Xw73q+VIU4D0NZUiSxTYmRNx7UhhneT9qxY8Hgej270qCXIeLFp1RB2DiQ8aF3R8CbucAKaTuxR5gY8ySPM8g4qYNLZdffYJBPwpMAsv5fGxj1rvrMzs6JLG7RaQkTo8SwCPDFTyvRxWvS7Bb/JbO3+SiYLowEdKNF5mvXFi3EJ1TXo9GQS3R2aI94PgkvEyDxPdYOAjrss3oRuZrSG5gGFJ40ygBhoaYNDd5Jx4GUnIcwTwCfN9uwvFKxTjorJEmMLeftsdfkLStgde+500M/H/2c8y9bLvh/oe1XjWThAUjOlETR9fRpnQElpmNl/6IvCm4hnjJ6BFlnKgvZGAuiA1qHvrXHR8ywrKquRifAZmrUWi4MNePV1N5VvXPI9bda3nfYqbTbuGxdrxMOZOfD80JZRCiDYAS7ZlPyehx7ZVv7t7PPLkYcdLDZAwYZniodKZENO0sxOnv3JC9Xt9qEPvr08ZssmMU1sBjA9hysdXQpoo6Plmp/eUL528aViBU79w5dJVKry3mrR7D9KeXwmh4xdzgOoxIb85Ge+XG65/U4FQbq2SAL0O2ZmlY1v2bhBlgdPfuK+AUqwYVhnp3ofDQG0mgBohiW9pJztpw6Jw8UHTNG6lh5DXWyNmJsM0qN0coZYtkfbXNLsJkzfhL5nM0Lf0JLAAiTt7/KSvcEqa6u4YjD/AMyTwNOC3uMT9tqjnCGH8Qanmznwj7QDnxnQpMIdrLgv9ppcggFPsdcrA6pA2syHAjypOygYSEZToDWiLAxb/JFzL1B2/Z63vq4cuP8+uu9Pfu6r5dY7fqs1hu/Tb++6p3z+K990qJSAynuMsi3t9/9y1qcEVv747aeVA/bby88hOqtSzyqGOfOS1PxEckYwZC1wX6yxQYlPmdKeP9OIhbOrVTq+PJBrsKcV3zYlGKzCOlqnlp1H6T3ndwvrdMGXt+q+TkX7d6jHkRAU0L3Mzk7r3wHxjMLRgNXq4twyJY1mloxPiGox2nzoke1ijA48cN/yipecUH5y3c/LdTfcXI579lHlFSefaC1iFTYXzZsEpKbNxQffc3rZd98n6KktLsyXhx/ZXv7xX8/Re6GZ4u8+9P7W8eeHa5tkMwis8S9//dsCT3ztsftjyrOfcYRsRh58ZEf5ysWXBdgqsiz5w1e/1B+SA81DKOy13FVu+/VvyoVf2ioZA8/ZPm1d1inFQX1yJm68+HB2T42PWaJgcirzNGfmKZhCgdfqLN1E7MpCtEBQEwO69Hy27RyTNg3rBA/Z9jo1MMjPamlw/MK88ZJ5EngaUwyQz1P1bQpvwuxy58+zRJmfk4aSPawTzlaahBZlVaBJG5FIK9EJ+5nUJsL8p25TrE81Keb8mdQYG5iZqgdUDmx2We+da0nXfXdORZLpwMJn7trlUWDrR11m8/c0AMpJQTLGmbyttQaQwW4FT8Zr7DNKio4P7Xjl5ZTXmEllfg8xk2c9Pz9bhgbsVSktH+sqMEfqt2xZFDM7o4NXg+qjw1Pg6aYffHWVBWT9jMV6vknfGAc2ga9uPHyD+vFWGtQhKv+PeIlpmOfs1gEju9a4FqhADWTF4TrAk0snadLogC1mRZvD9B0gjN/jsi3z9mArZnSZgKfRDSMSAvtEMHjLRahOh+wS0XBVM09isObmVbZj+5PNQFGuOTui43CNUZnOqeYgzQCmtuq5BYm8+wBv+j0+sVhb1/7sJgmmUzMg8HTS8c34DbFCPdII7BwfV4CA7mTkC+gX6wIHqBUvnCo0j9Z86N1WxkP9m6499FS00gKemLr9zUt/IPD0hL12L2899ZUSznFNgJPe3v7SwcVaU+vtd8FhbhNRAuh6zSWDXfr3sz8tluRD//1d6jBkWXNY53rgWjkkWVOA3T//X/8smvydb3qNPkei6igX5few1i7/3g/L1dfdINDzule/tGzZOFrd7GULMDunjMYZOsyTN6vpd5eLvveDa9SZx3tinVEG4X+I+QFeP73hFwIFtMDvv78PC8bNpF1/llrSHV/Au+oiYtp5MD2sHdgw6TriWZtxMqDLrM3MTBq2xaGq/dm4YfP3DNNkGePAnocSAUTgmn1BEIyxLz7Qnfik3ccDDzxczvw4Jpn2eUIjxKGYQE+aphDPNnjKn6EZgDWrNAAi80fXo26ywf7oMPRIDJcRnXBlp2c2dTjzdtmOPY64Fgbpi1/7tkDBP/zVGYohd/z6rnLO+V/SOzjphOeUE49/dvn4+V8ut/36ty5yxCH5lCcfUN755tdrD337Oz+QjuKf/uZPVJZ2nIsBsFHG6ul1Nm6cGJlkuPKjQ8nGDO4LXY90j3H/tQVfml9bNzQCYgdoDXru6ZamY/uOMYm91xOMI0al6DkzbPbSP5/5qfLwth3qovuT9701MiuDdQ6+GbXQewizhczomiycNbsWo0hCLO8/Xi1XXv3T8o1Lvq/yOp2sr3qZgdInPvMVladPf8Mry9Of+qQQ02Z37mr56c9uLhd+Zau+d8umjeWvP/S+ymwwmun2239dzj3/S1p3++z9+PKBd58eZeJHa/Esa6Bj7+e33K7Y+/IXHVeefcxhZWl5Vfqym2670xMWAsX/xQffWR73+Mf6rKnmkwaIxBI6gz994dcVazgfMBGlbL/33nuV3TZvKDfedGv5ysWXasD5X/3Je9Skk4ezGI1WnI4FotyF5EsO48k8hXO82aYAN1Giq6xz1PVSp8g/FxbmC00iaGcoITZ6mEbM4XQmkgmuKIByWqRIaiLN04TeM+BJ+qLYn5psUQ91e+8ZfEWlJuw5/j++3gTM17Oq8n2rTp06VWfKOTmZExJAGmWUUUCRKcgYUVRkVGYQRVtsb/ft291298Xup9uhbQUEAQE1DEKAQAKJQAwkDGEOU4AwCELmM1admqfrb6213+8r7nNv9WOH5Jz6/7/hffe79tprr81+ksQCrZJKmhkGHcBfjSfYR9QZofNYJcE0ZqXJiu+ju5aydnfyjiWP9L1pstFZnw7dui/vDI+0oVOb8wEwT7yH6SlGzgDKMp1C453tq89I+U9+UeUwDrFCTFe3ZXTQnciI7kp4wTozdG81aoyPxRwZOwcGvTOvUfFe4InzL7Faz2GklyubiS2GdNOgwPfinD/RJq5+35u2QJf2c/AvInxeW3fXhkZGZPZOXSeAhaBDQJCJWw6F0u509i7CUwW3mFLSEcJn4lq7R8G4goPFsCxqPkeJa7IFwE8ZqLERYELwNOGBy8hrP7VLI1peKAe8he/uqNsGfooWjuiOrJHvwXFUbfgaO1EB2fXbmp/m0pkziUEH46+GwYL5qjo6B2e/j63Ndt1nrpcJneEhJpn3bRc9/pF9fE35bSAkBWB6oO8+bXbuV54UVSaJwNxgdRCuZ2sIbNptdknlSJg59F1/8/eXtW9/95/bve959/brz3iKgtbJxYW2c2pavkm4vXsYLg/f5o+UW3j+sGkII9F2fP76r7S3vO097Vee8rj20w+5vwOEmMsxP2lfMP7bNZ/8XHv7uy9vD7rvPdsTLny4Fn8ZSRLmAHjQ6W+++JL2re98r93jx3+sPeOXLxKwg2HQc0y2D2PAQUOnJoBIHZWUiwT+46pbXSVlSqcOFzzEYWzW2/e/98P2R69+k5gnABrBllEhgEA5KJQnTphHvlvNAyMtIN9lM1Ebb1IukbHpPs9rrHczLpUNZQ6HDrFN8VVinZEZwc7w2QysdXbta2ZNemQF4KlGCBjIi+XPPcM8vfoNbxXgBSzjMA54yonfywkOnM4iLbB0FqfynuwY3PBwXNnjsoBnDWJ2cA/DMgKVRavH/Cnies/KO3L0aPv4dV9sV11zndb1//1//baAx//833/d7jhyVKWPf/+7L5am7T/LJHOwdSA+cdiiSfvDP/nL9sObbmn3v8892ouf+6s5bN2GrO5REifWwkgnGTLRAIsyxQY+aCc1PNvux7v6O1NHcXyUHD9M2Xd5RQ1Iz6wvDi2Ew+xXPiuntsuAYuAMLHDcB1zwmNHqXPSERzshjcnl3NycdE9qhFDZzkmegHG0dQMoSMNBjqA/e83ftB/cdKusJBjkS+xBk4h3G+sRqwcOmzKcrKTutW98W/vGjd9R/Hrco3+6XYQGM2WhtZXl9tGPX9fee/lVKiU9AOH+M5+q63dsHXU6bW21v3/PB6RF43pf+GxGrZyf82OrzZ1cam+/9ArZVBAl8G97xW++IOROjBFVTrU4HED91xe/W+8UxuKpF10obSWjgqgqUCG46qOfaldqVmhrT3vqk2S/Eg4s5aDtSW6RHvKdwnonzBPxpQ5zvbwAJ783N1MMPntDyZuyHYk374n1PDQGDDP1BpapNExmmPV/Kbnxv9Ult8F0ilNUqu0/8Y2S+D3sg6s8LrkZfFiLUx5GnMfsJWmndCQaHAjGldN2QCLVCjpijcey7ycnVQUgYWJ4fJVI+STFz+yHkuhIyzcagK4zOODJpEuTtQCJ15h10vPt0g5Xm/qaykFCXOd9qYwYzFjgiWTeOC3jWUyteGD26orLbGKKSstk3emJY8fb4uJJNauBP9RA0ibbtM5+W03oWhRnq3vQ3nHVWAYJtAHz9Kkr37qFxTwUlstlDN5dsalXUNkJRllkICIXhUcCNL5LRG45J9OT5iWAx0FZaVhXv1c7LW2V0oakDOAH4zb7CjoDw+fFVuwRH0qbMSCMv89ATsotMExcC4cgh4zKdjA1Gj8SujpZjwO/dUSUyGxuuTtT4539lM9IddN5SZvlcAvo8MOfSTC+vGTX2l0zKTtm5hcmlJ/7UrvsHz7af4mOMzJtdfalW4ZrQvBH7Zqgwaak/ZIhsPoJgPAmiGdINzfMdOu0QoP6l5eW1G5+47f+Se3h6EQosz376U/R82aR2VxyZ5sGONGuWcgXm4qT85khaLNRRj1Mz8y0//WqN7QjR462//D7L7EvWKhluhilq6qhlBMT7fY7jrT/9Zo3CRQ875lPFZV/8NCpbfceOgDX9f2f+fz17YqrPq4y6gMREj/t5327JZTtaNyCejQmZeBWpS0/D19LteSyZj0qJHPhYgIJGP3DP3mdPv/lL36W1gE6NYsjw8L073SJrBgQMaExDfXh2CTOPnzHUc/bAzzFy8Wl1Zo3OIDLCqBDJmaK3iayiIZpMT/Umx5EK+d9D9dRMyO9Lqp0fvOtmGS+1Xq/zS0xT2YMSk/irJWDqXyD+py+vsTdAYrYk4YBJTuYv5LspAReIKFCfYGuPsqgz85zizDg8tIPXtW++vVvycfoN57/jHbFR65t2BPw86Jf/5V2r5+4W7v2us+3d7//Q9kn/nTKwg/9qQe0W2+9vb3yj16t6+H373vvH4/x5CjbDHgaOnFGZ1GErFwPgBf2ibKd5puxuyUwdsOJ2uBLZB6zXhO7Vm4YINP561bq2d2OQz2JKxsOWtGPn2h/+uo39yHkXNuj8VOTzxuiYJcT2K8kDJTIqhJgNiyaouhcnMPZvJX18l//518KMGC8iwD9yqs+Lo2QGKAnPbY98XGP3A4oJibEBL7yj/g9H4svfeEz2z3/1Y+F1ZjQmv7LN17cvvXt7ynjfvTPPkTaxrKr8Qb18/jw1R/P3E6c0i9SSbxKPCTiCNn/7HV/J08kdsEz6Lj9qfttAy0VZ394063tVVm/eAy99Hm/2s48/WBbWVlvxwGXUzvFiiADYB/yDuhYPOv00/KiR4dyzp/qFOde0V/BZLBHSb4Mno37jrEAACAASURBVKp8VKaagBIX8HsjwUg3wxepFE3Zbidjomg4qA7alORGwMAxddAG9X2fZJNElw5Nzg6bOsfY0kYvLrn1n622qWpE2JWUYTfbpBi+lbU1C8YTm1wBirN5zfvjxlQO9mdU15uTYObZLquDWSaidMSn4UH7obRfOQu5M5v22vMuaZXOnePHwQ0bKtuJmBjdQyUVxQwbPAUAFUuzaQNiqjrFUAHMcM0nXuunGMN6++seIyR9M9KQfp7REYxb+Ql13ME67Z7JcOHJHW16drYXb52QqtOnA0MuwOduSBkNBv7k5VuwEwrOacvlUFULrHCrR5hQTqoaqowp01FUJpZcrKaFyz/IgzNLh6FMtjoCTqKhWbPPE1RexGsGOIPeqX5XmBiKMXVxU2Yb7Tg+Txub7rbb4/lOEqzCCHTWKcNBiykK61RVV543QAVXXtH3M9ODm7jM9WL6FeBYXS2aYl2C20BigtjK0qoCn8sA0IDu+CMw/Ch4ovsE8MRP12G1JsHfPM7H+EXtnbWZIc+0ZhxlwrVKXtKo5cTL+IfqMgTMffYLX1b5ioGaxZSddebpChrojn7mIfeTbgixtnwuOgXqbPCHN90sncaD7n8vvT/0SAwefeUf/YXKAL/2tIs88zBO7ipVqVzpjsZv3Pjd9vZ3vU/ACe8YvK1mZmc1yZ7S5hev/0q78kNXSz9VreB1facfOtge/pD7t9My0qHKXwDAExxWM7v0XJhx9jACcX/H2/1MxPYIPHmGFexEdeNRk//9lz9ftw0IV+aXxoZ6rGZ+hi6iKiOrzJWNyWY9fOSEsj3pwiT2dbZY3VGDkDWBNBmowkW6ZyjRUrYD/POMJifCqND23gH2OIFzB5BAdYTOmGS+5q/fYXAE83SX89Vt59KjwYjWrsSQDPgNQ6g1XUOMHWz5fdqWNUgaMT9zJ3MoWAxtzVSV3cnyehBM9iMPmjU6k461v774Pe32w0fahY94qDou//z1FytW4B7+7KddpPeA39j3fnCzw+jEhBoFXka34NZWu/yDV6lkh9/UK//TK5TsKAkazRxzSb1c1G0w66aTWGBkAgElbTyacPHXQVPltjBP5ZFjW48Mzu6Bw5/HmqQkTYOHmmjU1eo4X/tpeWGxve5Nb9e8x3pmFdtw8sdPaW1zox07clQ6NcDTvv1ck2OmdHNphDC76FqkWanJdv1Xv9He/NZ36/nc9YI7KRlkDfD4GRj83Gc+VQlNgWu+mz37V29+Z/v2d77fj7P/9p//TR9ozS//4Ic3i+Xj2ZEUUE4FhBm0lR60SciPKStr4PEXPrw94bGPSPXLjCNNLBjwXvOpzytBm/0XBh17CU1yGOlfkAng6fO/X/sWjWY69dRT2sue9/R26oF9WrvE/KPHT0pG8ua3XqrkmS966lMe3x750+5YzOKOR1Aaj3KulRM5axFGRPFM5VGzx9bfpNtb75u4saPt2LlrEGmHjXKMdSma9wS7V5MsehekiIXSqY0oeY+t8Hfl/tHeoTGi+qOxKtJphTmqw19bN3t9baVtrK+6lFvCdjwUl1ba4sqKx9eMytZ9bZenk8CTR+1YUGhygstB83picVkSFLnvw1jKPzBAJXtg0BPGvTz3W/fEdaFV2trYSveoy11evEn4ovV0+X/UZViSlIap6Uo7hiasdNU7drRTDuyXdKUAVV68KinqTtzY9Poaz82TPGjdMoSFBbnmU7qTpnjHzjalz8v15Z9megPv+pSPAk+tTXz90x/QX8UfAh8MFqkPBlA3td31Nr9wUgvb7YNNYl8OXZXYpGuxqyrZ7trKqm7A79xUoAw4d9h/CGv8jTWbN+I6aoAyDCaUYVVesmr9oxKatAsI8+RUvtA2112ukRYj2imAkzvtNlT/5TLknK4RMvF/ygHC9YLWKcsBING9uPQ4onzDgCjbDAaHYSltT30fpTZEjXv3Mq3Zrc/QexborQs8ffDD12iB8hyZnfbkxz9KGSbgpRYAVv2MsZDP0/49Mo+E0eIdVuchC02c37ijI9kwF0+AxcX5U5/9ogI2z7oyo9q6fB9Z1/Of9Uvtbne9s7sh0XhkFtmnPvv59oErr1b77It+3bPDENZ+6zvfb2995/vUzoy9gUq3PGcBL8Sc0+3EyYV2xYevbdd/9esyvMS1nDIlQJVFP7N7b/vQ1de2T3zys52q11oJ6C19Dm7fMBIIxre2rK1ZWEDAvKAyyMc+8ekG2MLHiJ8+qJkyr8o+zmTKK0xdlhsbKvv8jz97fTvnrDPaC579S+7ggX3dh0+UAVYZjrIuKg+w5myjC791yxlUDSNGwCCxQM+1Y+dOl1tSnqtTVS3LYoM9YJc1TVkEILyyhgXHgtY0nlVTU3RbmTktbzGuVeXs0nQk85Q2ZGNDVgWve9M7xGZott2dzm2/89LnxqTPTKimAsQXhb1i0OPkx1moIR9dljQd8Ayri7BkF1VS5FpE5cdyQ2zb6CDjM0kIbr/9SPvjV79Jh8yDH3Cf9r1/vlnCVEow/8dvv0iu9Jpr98ev7aVIsst/+4rfUJcnmfIr//g17ZZbbhdYZrQLh3HtmwKG7voyyPCBSDxx+cvXbmCIdo6SNQZ+CPzZYJVx1mBaMRtxVzZbmNivpeh4xlrkOQHkYCBUQtU73al98No3XCzGjN+lnILv2Ndv/CexJ6yfX/nFJ8q2gZmGKjtiBbN3T5umK3bHRJvakVb6yvp5fypXGMT8w1XXtis/fE38xjywGdYaGwDGGPHepGvMIXvTTbe2t737cr2PysphzP7wP70iNhyOWX/66jfK8oDnSmnqYQ95QHvaU58YwbnBk5OQNwiMnHv2me33Xv4Cx25Vkl0CI4F789veo3VFafNhD3lg+9WnPikAwkdwsbkfvebT7QMf/qhi8G+/+FnypuLPMNxdWllrS6tr7b2XXaVByaxXyvsvecGzuut11w8W0NAor3XNYiU2cdDhLE+5lljDXp2R6e9glVCfAUYlCZrahT2HWRE35nDmZJTSUY/2wm+uGmAMcZLU5LeKLdaJaGq8u1izMJCgsFcRaGuyQ8bblF64fs+kz2bbWFtRUm3wlO7OiYl2cnG1rTB8e4a5bbNdSiGAFWYHoTjAyT589vrTUaIkyGv3xKINXUmWdtcMUj2C6gT0dZhlyqbwi7T5KabHm24OU9kus0yDQ/o7rzjmipd1ogZEEZ0zg5JZhAs0UtR/nuzVJt2XZnym/C2PNeuneXdj1kkmmZvrSuRhVRGMmw2DvaSLjiaf6M1GjuxKeIglqjgBAMu2aLJNXPehdyhS8qWwO5727UNHYtBQxvx3apAq0ezYkYBTSDK1RnXX2fG2tB56MGqbdb24LP51h1nkAhjdIZR3TjD3bLlKTpTxyGgzXQ0RyxYz5dKFg7+QdAZwdmZslLlbQxBRfMzuHJKy6fO/XO8uMy9Pi89F9wNsmEs2dLJwcDJzbIuMNuDpc1/4Svvw1Z/sSPYB971He9xjf7ZNkdnoBblVXSxHWu934IWkaeYu2/Esd0jYlhKpHGbtXluA3uuOOXbvbTffeoeCKWzYT93/3u2udz6vnXP2We343EK75hOfaV/88teU6TzlyY9t97z7XTWn61v/9M/t45/6nEchtCZn7gfc5x4+dCYn25duuLG9/4MfEW36Sxf9nNrHQe8wFLfcdrh9+Ws3th/cdLOeE3/25Mc9sp1z5mltaYUNvylhN1n5G//mXe0HN92i4IiJ54Mf+JPSNZxx+iF1L13zyc+267/yDQG8X3zyhe3e9/qJtrSy3r797e+2j157Xbvj8FG9G0T3jHMZl6UEUJOWVNcji4nnd8ttt8t1nM6kn3/CI2XCqJJTzdNSUraqaxWjJv1LtEVlTpeuRtH9suswXCi6HQBh75Uxx+mDG0DIumD9ree9omWrziqCqDU3ZnbY8Pw3WqE55LkqO2Vb6+DuD4fstr7Wfnjzre0tb720r7Nzzjyjveh5T9P+ruuz4atBWTFoBSyGzJEAmNKprs/fr7BZovPReCYACsOatYMk3rZ+hR+u/6tf+6bHsoRdrjLrS5779HbeOWfod/AFuvraz6SRYKL9wpN/rv3Ug+6vjPKW2+5of/G6v9Hfe+nzn9HOO/vMsHse+mk3YJgOM9/1AyCDnXnEwx6QIeQ23lUTCgcQbf06WByd+/SJHEru+E1WPHqfZp7dBayYWB5ceiZbOuzfdPEl7TCmp+kQ+u2XPkcBG0f8N/3du1M+mmzPf/Yvt3PPOt0MWkpRJDsarC0Wc0rle69Js04GQ61d/PZL2zdv/E7XTt73XndvT3jMw3XwWcJh3SEl2Gs/9QV5s/V3HJh7+umntt992XPTVDDRrvnUZ9s/fOTaXurj3s4++/T2my94Vi9Zsu7fccnlGtTMWn3Zi57dzkYAnkoB8f4rX/l6e+d7P2DdWJ7Ri5/39Hanc852h1PKWRyiWGL82Wv/RjEQkPlbL3ymAUbOHO7Xsad0oxPtpS94Zjvv3HM68NW+z7iwr3ztG+3jn/5CO+uM08Xu+btctajEQxoW9iFNRWlHr9Z1ABPdz2IkdE+uRJCkkNywf2nK4D609iUyrvMqQDsJTjdnY+3zl2BIGKPjoJFEr9kVnMaeAIjSXop1jms/yTRrvDp0Lc90/NoMuNF6DFjWH8tWwJtR62p1WbrmfL3+3HHSTPl6Wv9hxMFWasrhKdfIHNaN5kj6Hnp8DPsPCLJkxmQLv+1uRIMbE08FMBN7Y8OgZrPRPquKUiXC/j7iEUnu0Ng2mIKkpM33FTWVWFTyHydCm33fq7lDTRiVXFpGUZUwXY7ef4Dvxlrbu/9Am/jix96jo0ai7HSW+C/7sNFDWGM2jw9pfh8mQ47NoR6L4ufvFHDSC5dnhdEqGbzYoBV3AXHzuPJKMCkkTMnP2TM3AaNVWYwWR9goXi5AblXBn67oHcqMrM9yplg0vI20qzPILry6f2lhOCQRRaOVcqaNbqvCqGdiIVxHgGYmAqAhkXBevheGXyR6FYAPh70W8hZ+JNONdcd1wTxd8RGYJ9OWtCk/6XGPznBLL0aCBRog/j6fScYo0KpRNeV6PiUULE2LDnGuy9m1KRILXr//w1vaD265Q+W5u15wbpuaDAEZITvP7ZOf/kK77Iqr9FnQnFDatdopqf7co35aU+ulPZqYFGBaWlpsf/H6iyUoHP+UpwweRz9+t7vo/mCFNNg44wz03sUU7m4/vPV2MUCU5c4750y9Q3mTYLgotmVTw4A/+KGPGXRg40AXYGbKIWTEw+lhD76f1ibl4mplpl0eU8bX/vU7lO2eefpp0iYcOXo8pqhNI2Ke+LhHuebPu8eHRjSuRZEAcZ6ng9DIokAMQNkLGJDQJlz9onyWR7wY7Cet62C7d3UIhRQp7CfJe4fF4DMYUiywLiBiwThrwgyR9VFafZSpVZJy8nPrLXe0N158SRdcn3fO2e23XvisxJ4Jld8BDXymQVuZrgasFbWULAxvHZhWdGwIq70nPfposLTY0J9LAyY5hcWs2vkE0q2N9o73XNE+/8WvJvC5M/YpT3h0e/jDHugYs7EuY1MYXP7srnc5v730eU9Pvt/aF798g7zFaFb5Ny9/vsT5lH6VeZeIWXvI40NoPEDA/I1vf7edc/YZ7WXPf7qC4Qc+dE274RvfaQ9/2APaT977x7VfZYwaD65qTqjuRZdxBwuXcfbM/+b7OESJOfZs2tIEhTde/G4B9Kot/Nqv/rysGRT4p6bakWNz7S/f+FZJGGDgf/3pvyAGgxVDCVkaUrFmLv9bI7KpdcZev/3IMbmuX//lG7rO9OwzT2svfM6vJMkDXE+pKxHN0d/9/fs80ioZPHqW+neez2+9+FmKd7fdfkSDpdlPdz7/XO1jNGhKVJ702Hafe/4ridMxNP3O93+g2+O/Pefpv9A2tOZZo6195cs3tLddcplifpV1Kbdid2D2NAVt5s2trrV3vvcK6eH4nrtecF574a/9cowzt2QpccVHPtE+d/3XdC4pIf6XA/+V/+EVnkUZdhDW9rNf+JI6m7GOOeuM09pzn/VUNRpYxNzkFaXqCozazC6tI5gYi6dLI0u8wxMQ5ok1ljKlrlktX3rmMKp8zmyYyzrYRUZo7JwbGKSjSyJe3af2HjTI6nte8/o8doc/YK/ldaXSm+S921dwNq+bYUKjuLYh6xe+i2RLgDEGuhKis17XVtva6nLAaxpbVK3x36enHZd/4sl0GFs+Rtev7rrymVpvq8vLntsnNm7Sw4hjDcH+QeKxNbGleMj1dNNk4z2fV8QgJT+Dh5USSMWfps44SrXu7vXZy+cR/3V/2zr1ix3zFyg+MT0iwJH3Tod96bb0OcTqmutJ81vAoNmICXU3WxInhilYZb1Nz+xpEzd+9oNbpvDjK9FNwoy2WQByY5ZZmzPp3Xtm7JGQ1NL34IUginybUDZnOmU9jXvx/CVNaf8XupigUyWHyhg996i8VvxAHNSMWDk4VCbb2LTnFOWWMGTW37g8V9oHPYQ+8HhoBQU0oOTn3hHDathg0KqAlpDohhalGbewcUXvBQXzErkvMhg5r8fzg4OyfI402+6Kf+x4A6uCpzzpws4yuArnciT28Sr/IKjPsEv+6QXsydU8M67frdouKArcimGbaqubTRTlLsDKzE51z2kIpNroyWTcm3LDDTe2f7z2uvb9H9yimjvjVn7i7j8m8S6B5fj8vNqNAU4MKuZBQMfe8PUb5eOh0of0QvvbXe58fjv3nLMyX29TQNnr1hPIGVrK3z3A7DzVo10iMMofdTn2VvzWvvmt77aPfeJzAoP4W515xqF2/rlnN5i700871DvoBg8SaxVoS/37S6/QzC6CHAc/5Z+73eX89oD737ft3bdH1+cMblPGlujeDOYNnHowHKFEMUIpnXlXTaqcQHsv/10TxGdneobubiqLzM1kZQhlHKddWnI2pdEIx0/oHVHOSr7XjRJLz1OBAT1B18Ix4FfM2h3tNW98hy0uNrY0GJiyZoHAsruwGD9lqUSMYpyHzG+iz6KkFMlek5h65O1TIMPA1+yPQb33TJUV/uC//4V0TwAM9udP3ucnNOfQdgxbEji/871Xak0A5P/d775EwL+wHGNdrvzINRpd8rLnP1MlDt6pyjF8j3xljrXPf+kGjUKqgd8/+9AHqMOTMjjJwX/4w//tDuGJ1v7P33tJO/UUjAljz5JOIZf9MmYkh0939u4eZj7INOPs2HHpN8vq4m2XfFDXUeUaQNNLnvu0XjJUbNoxpfITdgKsN57LEx7zM+0+9/hX9vuB3QiDYB1ZEyP7tW9+u33h+hs0eoUfWBqaMqz3nGwXPf5R7cfueoHuj4kHAKd/vOZT6gTmh9j0+AsfIabrjX/7Ln0H+/6//Pvfad/5px+0t77rMgng2SvPfeYvttMOndrefsnl7as33Jhd8CNsamvtt170LLHGTrwmVKp7+yWXac3z2QAZJBRnnnFa+4N/+3JdJ2fBLbfervf+ueu/2q+Pp/oH/+7l7cApe9qttx1un/j0F/R3SCp5DvyT9cF6xrrgx+56frvtjsMNofl3vvcDPUuSXMxVH/PIh2XEVtbIBEJ4RjOdVCzH1JRxTDoUMRhOd7mTd2xBrN/UQdr9BYYE4djxYwIFMiEuBiZUi/FPdIbly0VM4bvGTt3obhcW9Tykuax8K+mYJQNlRludZbkezgZK/2Ei5xdt/IqeeLcYM/+UB5oT7jVpHVkHNhiO3jnt+aQeGu21vKyZhjM8n2ihAVjqQuP8g2wJ86ZGod7lOqX4wP6hLK9mrAP7DTDF0OcGI2cogbmHDztJUSKTa0fzxP7SsxR5sVP6S5LibT/1foruds1MwFgYTWPLKCXOSYSu/bpnj0BYDafnLHLH51DC76akNBCsrwosqrlterZNfP2692+BXgs0FOOkLbLl4OBRFmmNbC26jtnBcTleRiorBcEWNTaU3TKwdp6a45ra3rEH0E3hpVBC84i0CwJWADaYsRCUDXRifkEMgEBGJja7E6gAnIHC8BrGm966DosQ57QxAGAcDtXu35mucoeO2r7a7w0JsjgljvNsO8ZYVIsylLvrfk0B4DJMMrN8AE+0K5ePRxhstewDDAGWPB8tgL4whsNI39znrFk3YOLJ9O3SyqqMANF04FTOwtDctpErOQuFDJOLknYrjIk1MWYiJcyfoJvS1gAWMdv7RnqtOLlbSxLPnwAFU+5+1mwAMnRAGGMapqfNrBToKRDRwUStyDCHMLQALvyrYL3QheB+KzC9TNfgsq7FA0MjQBTX7TljBjouP23gQXLimMqh0vlkPIu6ZuIIHoIwCcOgn1GJSCW5YdzKCmD+pOc/IkItBqZmIxo8xeI/NgYKEmN3fsATY36Oz+ldyO08TRRKbDRCIaNUMqOltEueb4bOZqrdesfR9qo3vE17hP+OVcHvvPQ5HquhkprH4nQBjxdSzr1hyLRX9qQCOwGM7loCTo9No84zzWas1ujoOboNgobnLrV/91/+xAzizp0qH9NSL3Gsuj5X23/7szdI70XUZGzJox/xMDMoAtKtXfK+KzWeg3v+/Ze/oMGyoHliZt4NX/9Wu/4rX5Mer0oy97zH3duTHv+odqezz+jPnoz2D/7wzzVO5y4X3Kk945efbC8beZ0NY1Acu6zD1FMQ++Rwrslisa0gHvGc8XnaPUswnm3f/Pb32uv/5hKXMtqkAN7v/dbzlFyoKOJaQO+e/Pz1X21/+4736RkAMGBdfuqB99Uwa8DH0aPH1G2ERoxOyjpszjvv7PbEC3+2nX7awfbHf/7X7pAWgzKUZ62nNNvOYYOtyKMf8VAlrjyr17zh4s40X3D+ee2ff3iz98LsbPvtl/yaGG20M7A7737/P2gqAfEWDSJ6qMOHj2mczH//g9/TuySBvvLqj7ePXP0JHYAA3Jc891faX73lne32w8d0UJ1z9pkCssxgrNKRYraSaAA3Pj579XxIJCoeoAv72Yc9sF37qc9r5IslJcMPn8E9/sxDHtAe+TMPFoBw6TtWHgjANVZjUwJkfjp4kpdPymixuykzRP3FJBpanNEOaV7jv3QsAhpwvFZlqw+lHZRABj651iRqdW70gc6LSx45o/hae7MsBrzq9NVldqmsEwADg2xQSVmTRiNiPmvHLCif5XXt6kVNyXA5V6W0OshiUUJpTiOZFhaUvFsXlEQyJewqt1pHlIJ3SvseNGwmnLmoJMw0Uuxl7mnvqNOF+VxL/HWiYBYZzVQxP5wZNXRd44ZmptsBjdHKLLrxQdwfbNZFbIaI/8IC8Zmkq5V1zWQBa6Py98U8rinu2uw74n0xG62try4LNPKOJnftaROf/8d3bhGQeEhCo9DEyaxNcyJixcQr7bKNDjeYp4xnqeusAzgUmKn4KPhjL8+90SVB5gd4UredwNCKgkevg6dkKL1Bshm3D7sUsrzqdn4ehmZuzezyKJhRsHOGX+MxRk7Rdb0aWmkPCR6SXEvV/uharA9Jo2B74tjzQ1njNuBkbQgAE5O6U/btVmYNsLMLqrULME+Ap/rp4KmzYv4TaGXujUyfTHYEpHuHhuVag8GYyq7qyDJFTNcFAJV3gMM4XQUczbT5jjNoDjhn4T54VVKKEJZ3IfCEaWOeJZ1JADDWhDKT2VkFRNWSNerEgkyeAwtwz27KPOlMkdkmerpJMUa7khl5anp2QB/TEI1RgTHEy8urKhWrxXxxWYD5lAMHMkJovq1qeO2MBnS6gaGodtPn8u8KeNLA4+PHVSauMQAEdNkMROzqERzDmBazuC6PVm1cRTcM8wSeFvTe3bZsdsZZnTVzPhhSQs4BOkQuB0jWCV2b/GC853WYtuUMpvZpnhUIOyIKP9qlHVMqFTEQGbd7vtOz7Z6jcrMTmUSKChglaC+mLXuMC5cjL6a2crX3IO/6McBwWa5PFcgzswdNmXE2dX/94Z++Tnv9zhecq+sRaxSfo4998nPt0g96b1DyfdkLn2U9U5gsvuuKD32sfejqT+idse7OPft0zeBSG7POm00d4JSZL3zET7fzzjtrEIzmWrgnOqRuuvl2mcQuL620fd392O7JfZyUnos1iGUN4jXlsRRDZryqGCKR7u4ZOX0DFKwDmZSDP8LmsZO7Dp9YT3BpsKt0zFFWpvyhBGCcPNQrm5ho9/jxu8k24O53u4tfxURrN3z92+0d70EEftSlkeh7KEnCIt//vvfQUF8fhGaH0GL9tz99XRfJ13slq3/J85+pcjogA1saOaenEuBh55vt9//jH5mxn5lp//Hf/Ea77fDRdtmVV7fvMoy4NY0FYk4eFYpL3n+F9FayhEj8rCd41lmnt0c9/CHt+z+4WTKC7fFuS7pJ2DRKiDLHba197otfb5//0teUZHJtsGP3udfdJbyHcWGZl2ZlKJ+btdHw7aOM5NqyJx8jsDg71lZjPzHlTsk+BkVdP3nWw7w7pCwwqQAQQKLjRrowSyvMvyduuERX4mb/Xe35ZhNRz+sDPI0W16j7tUbyFAtpEsvnkjv3JtTcQddejdFyVI2lSYYT29k8CypMGBUcJdDxRDp6fF4Jxv49MyYmBgHCUG0ade9GHDSMtGHtBvhzVqgywcSEAKugOidw5eUYqUqdTzplsU2KkbU1mu6iwwOPxqT+vQWgeo2zwJAZcPawJmPA8s2dlP8he5UkYmI0006aScgE6U5jmis5jK0dBLBheHdMtM0dM23iMx9+2xYfzCYBOFWbf2VwBGGMEsl8XbP0DbBo1U4bpIxAW7XouCqThTjjH3lM/MugVmbS8ZmImDnY+XsS7OXArSGnnsNWnhfOmIVoG9RrgactdwFhMRD9T2VmqvWm9FbB1R0GwdHqmEPozDgMjCTNPKHPkOOoKEK3XvPZmjFVCLzkpQE+BBTKUrxcwFyVC2nL1YDgra32yc+gL0LsaHhM2/7PP+lC17VdIeUjfwAAIABJREFUj9TnAzAEnvYy+8+W9morl/3DpjIMdRwmZRAlGzM/e89MtfmTS21xeVkAhvEBsAYwRhYx1wEabY9AoVmnckUvcCZLiBOU7XwwQcEDlvQ8YJ4idOa92DDVVC2LAhNLAXKNAfC8JPy9uHaCHd0pfu8ILmGEzNABonmOtXhtC1HBcKIPhVb57wDz32BHV9WB0tefTDHjOF8BRFmSqV/eu0BBB25N1yuw6nStvw+eVjmNs3akO5IWzuUm1iPvl4AD2EdLYr1cla9jYBnmyO/IOqrySatTkIaMOTmMe/SM2bzBZbtnsWGeZHBH4HOE1j3fdCvC6r/THqHUfsH5Z7ffeTGz7cwKAqIsgHaGa8ZlKMkrUOY76VTCjZl9DKsyDAbmV8PElNs+T663Hru8XfuFoP4//tdf6UD91V98/P+r5H/xOy9TmYsS1O/99ou0Xjs8CRBj/tqrcE6n9LBG6cYlce7rjNNPbQ954H3bTz3gXm33bjO/TiRyUITh0xXn3EBHs3ByUZ1A3Fcx5QbzUjnpn6xpdxWH3k8XSw0xhwmlLAVL/M1vf9dDf7OKnvKER7ULH/nQYf3IUDRMRACOEh8O9CPH26c+88V243e/J58duvhkALx3jzSBd77gPPljEae6caOEwGHv1tbaF7/4VY3n4c8ped75/PPE0Km0uq2VnHg60f7rH71K3mr1c9ZZZ7TfeN4zxDDLX+f4cbFyfGf1ypRVwiv/5LVihmq91GdwNjzu0Q9vj6ZkRnlufU2ecPh5ffPb/6TYf965Z7W73vn8dv+fvKcH+2LRsrgkx/Cvf/Pbum9sFwB8977H3VwlWMNp2hYDJBacWfXOHN+TQGTfl65FJSf1SVs4TeLEoFnOMRpV5ESf84c1gzcQ5bqeJEgHMyrjiPVx4n3k2Ik2NT3VDu7fr1KPdXM1HzShPmX5ivu9JK5AzBnZNO2AuM9YlW7uWnqeculP3DZ4cswR6Fu359OaRPfLitWUfdVtF7F2f0eZW5psw1ov6UudkFGWI/YfPTGnMuope3ertFVi+34PlYyMPM+MHoduPOIKzBxJPInFAYGn0kuFRQ+j4zJ5zqdkBAKR+KhpooSNrA1cJuXHp7JqppGIJBkZG+sjNNDXukyVtKVD9gxaOqNhULWu013Ps6J7X+y+muUClPMexP4n2QaXrE/sahNfueZdWxZ32626uuKEi5kXB3g6dqwbFrJAZnZhM2C9kssP1nTwOapHR+imF1zDBBO8AU9sTDISNqYFuz5gJZIrhqnPEXO0C3GoF4kRmKbYwzyRESeLrYUp1iCz7PR5SWeq7OGqBRuSDQDzNCEUiu6F37Tw3NoUNEXcWzcHzK7yZrXYlutgofCi8I8A4PD7mguUocaf+PQX2+VXXJX7yGy7Jz82rfEeh8IHyShxfkH6Hg5zPlO+W9SpNdzXJqAlxC1naYCOafqd7eTJJTmMc6iiW+JAt3N69SQ473E2ZPZEi7Fmm4VlBJRQ1hSYnJqSaSfslEpd6fypNnA2rUqqa3Sj7GjTYjqyGKFwj881yltcn5zKGTAM6AE88ZynXMKrmWw8d7o0XWYcSlweMntCwYEgL5AuHyz7kqmzE2uMuLB7w/rwoKzBO2MwNVouAHH2qsFTNE8uFTgQSkwsZq3KZtXJUl0hZI9olcyAsCFrLI31PtkDqadL2B+dTgdHmTuII/jRI8f1niknKQaMkg+JMSPKFvDRZzKWJ7cxOdFuufVw+/O/+js/R6wK/iVjh+lREalGsAR8KfNRSTEu/BW4EggFMmFU19cNnsQWxsog5UuDFLOL1iqY8rbthA8aZftHjuqfiKI9XqhTX+2ff3hL+/BHP9l+8aKfa2eceYYz0iQHw2iSifahf/x4u+pjn1Sp7JwzTxej85P3/gnp9JzYOcGyfiKDPgsO97ZuxxrcvE8uMtsuA8q7Ns2sqZkEdJoEXtiInfKDKTaM76JDa2F+QawjrOdb3n5p++73b1Lg/cUnP6Y94mEPym14ioI0JtEv2fXZP/xvgBx6x917mfbgcR+2jjCzUJ5u1r1lLE4fI+EYzCBwWruJYSrVTVPiiHauZv+NtCHXf/Wb7dIPfESShQff796aN+dmB9vOaOTQ1A4BOJeN/M74CAT5b3vX5QLX/PeDpx5Qx+wjfuYhOnDrZ319VYNvuQ/WdDeTDPOS+mYSyBAb8dCrZJdvLQNZ9qRb+p181OEo0FJ6Wylg0/EWRsgltcm2zKy0Ko1j4zBlza3KzGLgp2nH9OWr+5m5ZzlMtV9cniOWAJ4QSWv8VcrhOjdLF9RB63CC+YxycubEGAf2k4pJlNtUXi9g3R3xy68sesmyu1ccpplrXVZDAmHrG+3UU6nqOCHwlh5pdXMO1yB5O2fvaJPxs+K+jmPBsL6udaExWj/iJu+hwtaG1oSIfnZUqZAzMVINkhNkCGXTr6QxzWe9qaYCsReafa5478vL+hzdC3iqYmwSUJ9brjD1H/5uklW38vj+SfjxQcOmZO/e3bo/6bN4BonV6oY0bVwUSW9GAzyVtnBtYrpNfOXaS7bIRLXwMv5jTDEDdDiseokBH5HdM2J7XE/3lyOq5jMoDcnLphByUfgJEoj10JqA/Mp1lMusQ8IHTzL7XpBNCTST7dHzoA3hRjywdBDH6QGmjZj/aRA0zOByULJ5mYY7HjmuB8XBycHnX6/SnbPE2qRdLJxMtjqV+B0yR4IdQVTmdjum2mzmt3EWf+LTn2+XjQTjdIn9wpMudBbRXdm3ZLpHMN6ze4/YPT6Tuq+AJYJvldcycLYGH8fNWV5AU5TVGEFgJgzmaf/efYMgO+Z+A5DS7vLCrk2b5gGGOjJnj/hNUEWsW4OBa/F7b7q8qZZXgRYHixqqCmOGNgVNB+CvdCbu7vS6UXkPfRndZhmH4RlDqaEnS+HgxBbB42tc2jIIQrRoXYM2UzEoHTwlEE4wOdygYHCfZ0Yi5Qln2NZB2ZKDdmUHCvQFFne7jDOAetbukaOAp622T+avMG45aEaCf9t4FPNg8MXneO9NapwKIIPvZjAwlhUujQEuR/OW4rxuzUGGQfsvShfz6je83Z2rmW33OwwGTnCqzDU34rZp9BDq6EtXa3lHhVFFfG4TWQKys8Ri+Qokdc1ikhaxvnn2gLDDR4/pPdVkAf68DpJiM2wXER1GrtfgPucN4PLocfm0UHJR91/3BhtMB0ukXgfHGKg5mdtqiwxzXlgU+wBDrBVbQ85TGeVrWSt6P3HOF/DNAcj6mZubV0MC4PIv3/T3+rtPetwj2r1+/Mdy0X7ylWz1+CJhagXqpoQHMIdHHOOUnJSpABUA5X3W2ccK8GVYubkpSYQ9ccz54RV18KDBkx+hgaMxpkv1JdL1QZ5xH2JoABnzKvlXubbY4HKklu7n2Ald8141k5g9HkrDE0pQjx876jKZND0Bt7mqgdUYzj4+RGx72sW5dhKvE3OeKkHVQu+9ylq6HTPynngQ5Fsz4gJUiCdMcBDgm5yULmpWfmyDJtLlYlvBuAs8LHhPwF3EMtt8XISDwFMleJm/NpTG8ry9CnKMBkDlTMS4Eeapg6c8CmsdiUV0oNsvsQM76wEE8Ni7gCcSZtbraQeteaoqVsX1qlZoVcV8mcoAdjkCT21CMfrY0eO6UmIZ53R/n2YdoqNy7OFLvNfLzqOIDsDTnM5YzlY0qgVwvM8spvdRUaNwEhs7o9raOmfQ0eNNamaOqS2qTSZe9M6VUMZQtMxs85m9iicWiQQPT635toDEY8/ujFOy3UjF4CqpF47oqzIlvTqb1tuuNnHDJ96b4SiFtAZ9EI+BKc2Iob0l7PsgsdXstKlzmBlarFdWtajqADcdtl3UB+VOzRHKE+bJLybBRRmju+ocQAfWKrUmj2+ZnBDFa0bEDuMqS8mcL2NXShibg9kAyi2/PBxKjBzobOzbD3NYbUk8Jvq1xLjlGQUdW+WT6EH49xqrUp/JC0a7xbgHLfKJSZlKFjiibFfddlxDgSclJ/7/dDAhGIdK18DjiB77ywVYlsMvr6sGM8fHwoNjEURvaYYPItKdoTkVa1POKGDbadbRW3AJ0RoS2AtRptguMNvuAKwKzNMwzoCDj8OMP6/5cq4IGazYtp+6/kJbXFoRsCaI9oM4117l3xJwi/mJPsOb1/9HcMDRGYoZA88u3g5QHgJFuMpenqqWaTdBUK61uaN/OIgl9p6EbSjTx5Rr4ltktsCMY3VR8l/IikkK2B8eWjkYrrld1qUx23AE0FewyfezjmA5juKvNTGh7NGHW9p4+0aBcXKDh4BMsmYDu612862H21++6R16TqwrOiB/VyaiBqfexwlSZO9k1/KNCXjqTK2BmwbWLi1JFMs788FGZxdszJD1bVAm5LmVNrA0hyop242ZdQwLSvLlMQflyRbWqmd86bRNGaAMOVlP6pZZxkV5v6wKXIpOzBoNGi2Q4uft8t7QUbzZFheWxPSg40MgXUdb1yMlkR17FKmEH08K1gmMNM+H61HyFQBR18MD7AlsvsEl+IFld8lhUqOTMMglaXI8S2m1DoLu7D4Arh7gE0O4FmYDOs8w66yuzVHp1+DJe6N7m2lrWZzvWDdp13PGIE3vlIEpf6Uf3hH6umpQyUAF8hxZSZ7X1yj/ebA8zHXpWHMFIxYtezyHsz37zKDx08HTjh3t4H4z4PWjONFZuGItuafBENJdVK6kwOyTiGqv7vSIDuJVlb4VF3v3+TDcXmufQ7/5zJNGjfjawZz/vGJEP1FTCupcgPyevBNZD5SSWNvseSc3fg9dKpN3pdJx91oKBZhYLMboxLxi8aEDB4YYVDG0mK7YC5V5s6sZ021y2magK0tLTrwbM+nGZ/QAwZVMwniro9bntrsS03aWJBzShRjLntcgXwE+P6PShxk4EYOG+KO1nwS4gydlsxMCT3we1S8/i5TnMzGhM4XVhR4WulhwOYwvLrq7mspO3jP4Qd2ExeoVvq0FKJkPzVXe0+ttuk186zOXay8BKCSuKqo4f4maJUjdr5qfzTa7a0ZKfHktaIYcjMmKNp9YhAzmrPJdZdemXtGabIgK1iyoEUNQtv96Cd300oeCEF/AEx0FvBioThgDqGkxXiOGiYOFoF3C3QJP1qm4fRPARxcYL5OHKdf0dI3osMvg1KLxFIR/pAxQQE+dBSvLauendIkXE51lRvl4FmFVYM1TgSdZFZR5aLIMgij/x3w862cYEVC0pEs13JcPBJuOusxo4Ck9FG6zJ+aFsndOEiQY+jzy88lC550P7zUlPJVrbQjGwif7lOZJgzT32uQxBwH/4HDh8OBg7e3qGWlRE9G5fzQcDD3mHaEzoVyi1VSZ8GiQiQ+foduksm2C+uo6rtfL+t1DmuGUjEfuhlV3rw4ZZ0Eqw2WQpkuLXtM6KPLnAB497wjcx4JeZ3/RM6jElvEfNVZlNYJxdcnt0zPSIRzWXImAzE5X1ZVDEFQ3Twmi8wwAN4Bw7uO0QwfsaFvlrzoptE/tLsw/Sw/nIED79x3ttW95lw52QDTakt/9jV/XbxPw+T0dYHpuO6R7oHxq8OQg6Ev3HkSUC9Agc6yJAF406KdyfWTd8oIbDRvO4GQ+kzXCQcPn1ZgXm4umdKEMfyi5DWzE4FNTPm4EP5ieQ4cOeARDAnJ1ElWiNTpZLcLVsx6aPwCEJCli1Iq5zry42lvCLV0P5udRe6/8oAQuJUCljAzDS4OIGw38FP1TbJUkAMSVdKtSDmRPzJ1kXEyBp71KMnopQu86xn01nqn2YICjmw1O9pZ/vo/9eCrMU5VtfmQigRO/DEKtkz7vVuDp+FybmcLTz12W6kzKzD/KRX1gep0Myfy5cyWsdLet0619wp2oElZbEF2DcevveZ3rSaXkEo1pEjl1tM7jDD4lNk3vvn7CpG37d60t25B0Ow8aWtLNzPuT8JiGl3SISqdYbJwORV9DZyOy34E3MEWwbjDCaC/VkJHGEIGnNIsUkLWZjH/650lnsz6Ap4P2o/K684QAHdaaU4tNQIbc2sAwTRn+TErIPGcE1gz0Za+6y29UzsrzdUI3asuX1tkJP0yRzsRNqjq7ta6rJOpk24k+4MlebzwfM0+1b8X8Tkxo/cA2Yzuh96VrdhltKPMZ4JLo82NTa3CF1/8agnFJYupcQldKc1f2vsChfefkVYlsJCbTAqJjLZSGMC+0k0vLmkpC44m6/fJOdH5Vv32aYfqa1JHic4B3tFHgiQewsGjLcvnApK2Rh2BPJVqIkw1uGrCgEWGkRQmxKO95k5ZbcxlkerGwmPALYoObedot3ZSCcMz/xkxVGVwVfauXJrMuzMDW1elAsKYzZZyFOlA5WAlUlKC1aw0y2kLZjLVTXBvME0I0LUTczjVo2FmHRfDuvitqeqBE/V1HDh8V83Rg3x4PwAyILBbnus9+qb2fbrvsIDFPaJ4Aa6mt873qmFil3rxPB1YXECqoeJHx/CijuWRiAKISU9rRydp4Zxw0gAuCFm3Hxd6wMJ2xey/UfKNaRGULgT0AWQiMocDTvr3yNbE56qjM7DqAy3d6fswzc6nRCxLm6aTYJ66C984hqr+fEkNOmLqgnh1rXE/ZX7QJaUMWlpe1DpSpae6hN7QzIAcM4ajyI8o4HR0WYq8844j7EzDf3JBZIiUlSn/8VHlLyURYHQWRsCMGeAlcW5t9Jh331ct6vXPGgZjAZE0Q/ioVCPtL6NksX8EQZpUmFACq1TnC32jJSjtQL5Jge9PNt7XXvfnvPf5lc7Pd9S4XtH/9suc5uND0IDYWp/5kbgo4uHLHxb40hwIB7iIlySCQosETuOxAJ89bpe24lhfQrM5USkBr6EPQcqVUMoOYNVloyqE8BZKEbc9F2WYyy4zQILum7K/J8WgmeV0pq9aiNFM1lG4Slf2ylKSsa0QHYJ4SAKat+p4MU3X/tZ+VBfmjtR0rAErnrIH5+XmV7sisaaGWpi1gySyuDxjWWRkISmcW1hPwxOfT1UqHE0z6/v3W9IzLj7XWav11dqKA2pbNJLmn2lcCT6ee4g7R2P9WYpIdGza+DF3LqMUNIDR/sC8o26mpA/DEuo3OUMyDtksO/IBhMTjEGIAz5b8008AUd6PiJAzdqkXMURBcxL5VruUsUBcy/kzRcO7Cf6jQSP/doBNNqzBwqr9UzwT2m73P3lJL/xQdeO5akyat9kVZkfRAl8JnST7Qyx49YRnCoQNO4kaWIh0E5UCqZErPq7NkTn7n8UNaXVOXXDGpxOTSxQ3l2u1AqN6lqymWIgCeYPbF7kr75d8ZStcDEO8NUDoj/b44b6k2QJrs37PH9j2RQ5QUoWxXCkvZNzCxKpcIkFSTkJrDPMfW+W0sbVhH9f4qgdvC420KlN7jAzMoZS2R7lRpbw/s74OP9aFjkFQ2OSmzurRrJpZ3zOxQRthwfjL+rGpjivfRb9uWyYC1a7Kiw9OzpNq2NUXZ7tItHizsgvxOorEhW3QJY7PNLeCkGk3A5rpq6eqmwglXAYx27dVq+kktf9CFFNKG8OQQJXOEeaDDb8hSRgdfBR8ZikU0mREZfBYvViIymTfudPdFMpF6UFXwHWd+FYwqcPB30c/QQLNvD+I4uq1swQ94kk8RYlFozbSfZ3v22Kx4LPB0xFoMAMY0guUwPbkXWxV8NCwaQzsDniRgdteZynaLK21lHWHt/raHOnGJe0VtrgmUwBIMVgwGQXY+L8aGz1lSMNWMPAnjygfKc4S2lTtEvw69hNUNBnNx/NgJ1dNhUzREeAyeqoofAMTzJXgvLS6KzWD9UgpDN4Q308n5k9o8+Kvw7qUn89Z2US4vi8+xENQbrZoI+MsE9JPzC7IkUNkOChXXbOYBstHr4HTE0KcD7FUKVTv5rNgDGBXuz/Q84GmHwHMfV1JmbWH3zBgO4Mn0s1cDwZeRGzgW6zPqRkpHpiy2vGRiBlqC9oGesqARfaHAk0uSBt9xu83i85sq/YrDo8YVMMz55lvba97wdomz2bs4df/r3wQ84S4MSPL8NAktq6U6c/H0vEPBS4MlbdhJeYEhsDR4ovs0tasEXQPW2CbU3KzS8yRLpwREgJWOQhPMK554iDiZqjJODi9T4d7CVd6MuSAHMeCXA8J2B87ORamXlUSBzSRSyt6zHsxEbGgcCCVySmR79+wdtCTSkbD26GTMzM2wD1qvMdsV6wbDe/JkO3b0WBhwgEpp/jyB3j5mLhmVpkujsFICgGGiLF7lv1laqMWADtqv3vzQg48TnkoSi9WanzvZFpcB6M78KdsZPBWLVbO7zGr4HE9Hc2cp4oEnG5cTAk/IKwBPzP8qDeLG+oqm1FdCsi0udl2fJyF4sGtTl627YIc4pYO3yj7FEgg8bfTYx/2xh0+cWBCzvn/vrE0Sgyj7njeNPMgKKrqMTJLVHTl3UoCSeObyqxkFWUQoqfF63v5TAHGYmCDwNLlDYvk6f/oQ6Y4M+qYdQMxI0sKenZ9DGxTwFOHyAJPyvf3zEjELEETsDHgCrGC/AfuNDthdmaOGqW5b4Oe0DTylvsyz4L3DziOtIV5WMmgAmrmRsSoQWy3gVMyh75fnCYsuoiS6ZH1f+VVplp1du5EhiLVuTcTDYFq52RaXFnQG1QgVV0DMPPJ7gE+t73Enoa/AF1J6Yho8toivc+pMxCPuwN7d/XjtSUl1IOv4SKUp/62Ak/DS5g4LxqWVKdfpzXU9OBuYmWTjQORSVCJirANMzcyMUKl0B1NTFt+mlm862EiuEC+tsXwG1DRePQQItb2rfdzdaQWyCrX7gIoZYR48S4mRKmSg1jztksAS1kXX2Gv6VV7xEF8BCRgz7PaVFfOyJ1XXVxcQQl8EqPI58jBfUXSiEW07X8N4lQmMDjK1ZR6xkPUgpa2dBga8Ge/n8nkCPBkFP+xB95PDOP9WIwx4Qvh0LCzjwL4vHhuD8LoyDR3kqekaIAyjdEpjhGgcYRz3hIhdm0WHI52VU2rerZKPW+az2NK1wudy+HJYcTARHBAxa75ZCfIDcJTh5dcZhgp4YjOQjdE2y0JV+WdxqU1P72j79iI8LxsKg6eBXNmSBYJGfGR0ikuSNjmDmubdE9ANMBjn4ndc4KkAdAVV2FPW9Mz0LoFtROdkaYAnl+RIHFK2EwtsSwwEhnQBlkZFGXU6b6zJq/EKq/Ke2ikX9jK68+fUBq6OHhNXVR4bMnbejXyV8B0DPB06aKf2dD7q8K1SbVGGoe57+/vWpkZnvOr1bw142nDZ7mXPtb6CNn+Aspzox+A+h3wCRll8wDjpOcmqAKZ41sdK0SDV+VU6jBLWq9w9hH/ui31GLGFdkxWLHh8JPKu71WLd8tcqBjBBEKd6ujZXYcII7KxrX7vFxR7dUdi1KHj9eeZgFfBkdITB014lKQKAvK+apJDPNQtvnUNpJ5WlRqTKWj985GhanwO+A3w6y5OSshoaykMvh0UJw6vkpvLxgQBwU8EjyxUfXlVurhut/yYPG8BTgBDAB/DUy5Zi+1zykTZkNItsaBgxkweLzrsnRu/djXcdpZZoQsg5ZGpsIO54aFZ+YDjM1KhjF9Zxckc77dChgBMdJr1JyJqlUYkl45HscWZ2Wlqlk4vujN5j8ORtMDC3JhszEHVE0riabwAJ83TixJzuh/KPmGs6KukUJ7YpYXEq6XspemTErhGzMUc9etzM/sFTxMjXSdxLyNI2jX6vri+dYtqTME8IxldXzTz1DDIz6fj9KoeWhq7KwN3KxAkciReu8oAn+zZWOc0l8jq/uD8TCQFiuU1LXcwSs5+ofMgLaaRdruRDXaCRIPisT3dtDRoGPJHosFdHdiBaz6VRE7jxWevOyok2BSgOdiBeYWhZwvyqmEhDtXOqNyQJv2zTK7k0mMM3JqeJr3PzbXV9Q+ciVgyaTJLKiUvKed/6h89WPadttgwwqhNt4qvXXiI4aJrVsV6zwjTnzBkvbAgAwwK2NS0YAiliu+mZGU+QVzbl9mhl6CU8jfbDySTal0V7SMgziA1gINBniMVvokBGUd8DBWtXXzrSYJ5gv+h0qcGDQ8eMS4iALwR5MA97GCuzb59n8OBpoS65Y27LJAPdS9nGGbfnpDlgKiOG0hyZZRpdl7ZhU4GGQ5oSouvx3WRDj1GapyuvLia6aTzLEx/jszXIlgXNZ0g4OrtbwBAGR2NYNFqlUL4PFQHSkvpUu3ioc9g5xrxAT1Jyqcxb77nKfTKHM3rXT0BvZciIjrFg8EiEHe0Q/ky77B+i4CntRryC5H7tUs/y4pIAF5Q4ZphoJUprQEYkS4B4RNXBJMZvc8P6kYylIcCznsqCwT4dc8pkMW3E8sDC4yz0Ki0npnpTG6wILKfNH0dyAnofOrmFYNwaM+kVRv5VZZCqxxNLgeRWmSnmwH5yaUX7ADFr0exKAkadeoQvlajVWhszPOUGXkfcPwGHv8OzLohuD5SBSSvRbzEOHVSJebqtvfr1bxVY5FC4ywXntVf85vNS3UqnTAHplM5Mb4nm8V5U9o15rQ8+nkGBp16rTPlSZfHOykY3mSSqDneuX92N6ChkwYHWMaX1uKYreYqtR16o36r0DJUl+3NYj4iz6SQNNacDT8877EPqtv5j6cRcrtO+pqtofaMtLa/JpV7rLc9AVQAxjF7Xg4TBA8tr/JHPtE2523PYGMwxdcG0/uBIXvg5g5LLmb37//jkMnhaVuwAPJHEeU+6C9ogom7XQ8qlvUvCyB9KBL+I070TSRJFRNpm9yM0l34K4FKWG4r+3ht1cG8a9MDKy2tqTxp76jMiGO9aopTDx6xvAUdAmC0Ppgye5KE0JBW1dfOy3cBA40G56ecgZezIyeVl3ceBvWhoKKnk2XaWOi7VZVNQYYHjOvYb9uU6oUkCNPeY2J+wxQ5lST3Q6GLH4Enr3WuJ+wQUMDxdDTmnnKJYV/fv1VqceuQDCtQBd50ZdddRIGhMAAAgAElEQVQeUg1K+nYY97sefJNSao7Osd65z0XHJP7+xuaa2EvA86EDp3jea9jtqrh40+Xp68ZznznLOMOJG+wxrl7VD9ncJKCGqdeIl5wZnqKR0roPzJ6oHz16QutI0yA0LaPAWgT+2pvgChpWxoPODcQZ/7K2tqKE0vt5R8yXZ8WIunFlUs0DVFM6jdSTuwDQxDmJ8+cXhD8kGJ+NKbZE9068vAdcmypiwvefxCMaVKruAU9eZaLqsTJPZ47R5aTmdkHdYyIFeKKEQzDln2Tb1MKh3suPSPR5utt6chAwQc0RCpZyjuuppVGJf0kxKtVxULqBmGSxaAAYsGH80Ga8X8JzswgS2cWZGUYLf575k/b0IVvxYW4fILQYbAA+UzqcdIPYXXow93SnjoOOSgBBmTrcNQdtUwJkmJpDZCEdPA00ucezmHni56EPvp8Go/aAlc0FY4TjLGLzfbt3SYQOCzi9a2cmrLvjx0nZQMmqfTYiQO5HY0yWAE9TZkMknQlwisBOzFO8jgwM0r2QQMo9aybd8qKCDZoO0eUcDkW1Rltg+jYbn3fXtS8elCyAcXJRM+W2dVkWc9Dfs2ei1bvkIw2e7ChLlnb02FGVfjTCpJe/fJD0hLMzNSkHlyB1c0uHFAFd7y7ZMk0Q6m4MW8g7KmGlzjCjz5Qc0t2VQa0EHBIM1vIBAmm6UGtN2h+k2IuhI7RKf9V5wppj5AXgiRKHRp7wnRntUqANFqUYlDFG5/MYewHzJJPMzc12wZ3O1SBdY2qXIhx48395aj43t4OntfXVduTwMWW1Lm/NWqOWA8RMnBMl/3czQGMWiE/VmBGy2YZ/1X550Gg/CRyl/T5xoLOaGddgan9wZ0arhDaId2XD0tFbTymj9pgOGnnrOSZQKiMRITatoxFaXhOYm93JLETbXbCx1HWjV+1ycA23dkdReVg5k/WUghNisJiPWSvQLLpXo8+eocxWbIZH5rihhKAOIw/goURa683sQXx6yrozsaLeZXnQ4V9D4iUQ3OiQndJz4qdMBXsXWxjmQdI+zBLliRJzjs2f1PUYPCVLy7rpLLha1Qdhcn1esYp07B47AUMz1Q6ddmrbMZlGiTrJdRMDcz0YK8dXKkBwaWmlzQEMKbcBnCUXyW6X51n2WJj9HmgTESo+GTxRQvZMP+nBZI4Z1knrxftL73Cs7ezABh3fajtyxxEx6MRXWYnUn49KYr6OgQYbrwsxT91hfFVzFvt4sNHv8KzdvOSzp7rKhwTB4nhiI8waWi51IyrORxPbmb1cSyVO+adnjKL1tdExO4a9YV1ynmbJD9BH6gzykOv6nn6v6ZWhI579Qbkf8NRn1o51nLy3aH6H7k9/wDoeVjJqnotEwhfC59WoqDIjtvN/aUPj5G7KsWMD4hLkDbNI0XeXKXI1LRXhUzGpv896hzrefMatr28Bnt695dKFH8bauksYbcLt1WT2bEgofG8Il2MwQuOQgMWRQBot0tJyGCsfeDUSwnShzeDIsDhsKNsBwFw+K6w39gApQa6N97hBId5NDxjGD4lNDoJ0JludNAY4ZozsTl1+Qw4iCK0tYgaBHs6cIwI62qkayaKjRHV+H2BuN48AMQ/QdJ9r4JSTEHqfRpkqpUGPtDF7Ani6/B8+lv0+IfD0C0+mbBcGIl0hjCEhE9k1PdP27Z1payvLun6xZcq2KGll+nMsGOwd5Gt0RwC14hWV7eTPtB8h/GDqOd7M3tpFfWexde+c1ubm59riPP4q1iq5Pdxu0nanHbxhPEIg2XFoeTICgpPnEc5LKG73WyN5XW8Ypu4dVeaqYR7sb+UhndC4hw8f1trjevgzvkM5TVUes3m1CSKErG4evsvuyfhXWSTKBsPQFBBe8bi6N4qedqJmgFAaCQczuxbjCk1g55qUFevv10w6r2H+3UyWL7Q6jXSNmk81Ib8wftRtF7O+CmwK6HpfAalhR+rz+NJbb73d41lG4InZaqVT6qCrs09hd/oh4ySGe8Nduxg6RMw4BRsE2LTRz9ceVWZPy3Xdy0AdafHhomOGv48QnoPPmnMHw0EEXV2MZjF1HdIseJgqf53xP4Df/Yg9wwZ076wOUkrjVGuxwJNLRVzX6saW2EIE49NKsmxPQTt+xQebhwZU9QBapUGXVNGYUJLct3dWzHWVOPpz7kenn02VPKvEKPBEUMd36iSu4h595RBThphpBy+WNZm1Sr0R6rP2pe2LxIJDheSWZhFeRo0MqnjUu9wCNvyRxUQ4xhybO2nzWJjrgIgSv4u1iOjbGsnx0HRXGbhfmIOjx4+1qcmpdtppp6qDVMlRyj6DrKPgTvZGAZHEE/kPYQci8ERTzqjbivNBdhs1QWK7I/iYEUNvi92F/KJkaOsSuoT7nEXSW/WKTboCs0e26fhILI74GUfgPwSP7P1qyZcH1ah7ckB2eg52GGe2ncGTW/n9M/hHlewi+1+l0jLa9BlDR/Py8lo77fRDgxdgRiZV+XD8lHu5lP+ozkK0cNYB8/5kklngqZKtKrWH0TebnwQnPh66ssmmqQsdPO3ePZSbaw4mNzkGTyWnSVzweDeX/EtmqRhbese6mRKfdpmEtawOk4NRLzFwYXGxLa+ttd2QE9lniltJ5LzNR6aovTEoZelM9xDzhM9TDUhlAVGW4XCERWKjsVhhQgBPQmgasgd42q3MhkOdsgz/jYPN4zUAT4z8iIW+MbOCDX44BCppDXTxAyrXskjJ2r8RLDthzwuxX9mwMBl0WeHRYqF39E6dHcIyoYYUkplYgKoRJHKnxV5hWZR7DfDEdDHJhp979C01rmSbwC7t6go4Mkk8pmwN8AS7RXAqZooF8OkvfLldfuXHQj/a5+kpT35s30Z1MPOc2UyML8E9fX01LZzl3K6uKd4c1+cW0xpEa/DkAMJ4FrL0Mn8s1sFMSzkUpzOozBZFA6OJShcTGrW5+XZi7kToadrwYe2il0orreljDv/gl+h0CiCQ5pHxkRkRaOhsFFMW7yMJ/zpjOOg6qsNC9xldHuvy9jtuF03OGhJIl4jdP1XKcjnTLIEZtXT24V+lchTgactBc2JSyQAgvC/HHErlPlvrq0o/YiCjRwE80Wqugb507PW2ax9IPXET4FwLO0qlxKyc9IYpI8P0cQ3oy+oXSxOgz8oh5Qw2YG5kbnjLbYfbq15/sZoqCIA4jL/iZc/bzjr5SXW02Q98aXMcsDUdQIyIkx1AId5uQxJR2q1q9KgXkKA/6pIjqbjjyGGVk6Sbw2wzB5FdyUcl7gJxJSyWKNRiUtYdZd3lFbrkLKqu91DP/EfNFYtlU/ae0jJge3l1XcmFRj0Ix9Mgk7lm6gSyvrOY5dLfcXcqE0y4W4i9CpOBroPyzZD92tywA9vSigX4qBtXB4/3II00aJaQIcDyjRlQVQW66agPKq/1Ygsoc7W2TOK1uNTZfEA8MoKubUq7tUyCa5Br3zcB+jqwrfs8NjdvbeusGzGswUvCk/0qFiRjsLoOs7ObmIyuynSRWAwjItE9MUzlU3tNbUvmqqy07VywvlCt75sbKkWqK4u/E8Cj7ugy4epWAeytUTlyi7hoHyM0T2pmkV5mVErvlie6iW6pICA/0v4MzJO7mescG84zqSJJIdI1O/hSJVJ1cbvAE4JxXLj7oZd9xH8oRrVXPcxPVSlaXaFtS00QGEifcfpptpXIe+ia1DBi+oqMNqqmkUoSpU/EnmZzQ+BCbvEFSirhcmDf7ok0tqlQw8KWQJhK7PssYE+73Y/M1vMeI674dZa5bpPAG5ZdYC7gjT+H3VcF5P/zJ0OHh8BrYmHDQHV53d3qNHdVd6xB0+gD++/2vgQnM5E0kFiKefIoB9iNXSqDcRgLBOE+rC9kZo4dlvF34OAC+KB5qnEhsFE4UhNoeRFF5/s5O8CCHgk0aGlK++L3mCw2QdSUcNWMXe5g08o1OSwZi4S9Qs117166QTwOxCvN7cXlAVRsAd9lGwGXGTTqI50gdtCumrPLCfVT1+PSSxBoLy8CZjbbkWNHJGRH8wJi5yUDpsw0tPa567/SLv/QNXlBYZ6edKE3gc4xU9cCTwuL0oNRk4d1UOASPVqifQtyNRmbTkBl6D4cSocA88BCoTSKp5aDv+Gf9CWijP3/GxS7rKA5XgEbHL4E9ZPzcxZGHtiX8Q1xRa/gwoESwb7X+FBKMSvhlvfl5SWJuhFqiu7NfCbKWjaf81rQ9SSIayxG6Ff7xmBTccQDj9HbMcw63Suu/Jml0IEjHU352DiF5dr4DLnWwjylZk+GpUykC0sGhknrU68ojt61kePWvixWbcHz/zDMC9vmUSxlb+EOIjFtAjsDBVwNDBtbExofwHM5dGC/WYokDiV46ZRyJVUp+xhYTbZbb7tDzJM1TxvtLhfcSZqnocQxasAoriEVPJeqHUXEagAKcS2WLxsBcFrA3UDX+1oDtPFV+ZFDatB0wfQttztuP6LfOe3QaXbej/bF4GTQQuhdVwlPwlxMH+v7bFVB+7K83dA9hBHhWeu46v41oSyCE4fmA5eu0dCgmwSEsZY0N4uDtAaOmrJWvLOXGgeUEw/K8irhwaSfmNMzohzN/C6NcOHl9t/d/rwHkWK0VQIPk2INYGYBK5RLZC0SY8/aCyUXKEPUOoQNaG1ES1z0ntuUiBk7DwvVUyJMmbwSC79wHzZu7zd4Vqcl4Gm3B0I7hnOQM/Egs0jTzt07i6NbEyB0KUOll+OwjpMT7dDBg0li7DNkUEen1jYsv+1INCtgF2gSC36PPUbirhiYUs1Yf6kEIEPuS3xca0zPGc0TXXJ8Dl6FZR2gZVjTFszGeE+EORqdrsuLi+3IMTRPU4qL5bKgA7YOYm19M+MdVPNnBfLCTPOcxTzRtVcNDzr0Ko5WaphNH4ZB1ZjYCrF+kUVgv3Pw4EH5BPpsYW1sRxliPTNCbXzGcQ+QErDyxA6kEQKGvRLhdyHGtzuKlwRgPKjekgc+h8kjHvOyZ0AhYba9R2pCQsVsM9mw8I7VmLXOJ1+wLorPU/WiUuYkfWPmb/sicgdt2TmsbmzaqoD5vNUlWDZEhpyRNeRT6jWoCcyVMoGnT17xt1uIHnkRMCZcGOUhxFr8Nx4mpTwdaICnLdrWd9jaXKvE2b1qvltuTQVocdPcPJtjZmZn2zk1LfSoFvENe814MnIT9Sm6XJ5KMcgcZTY1uoMFxu+urPrzq85JEPWoGLdsE3iU2aXVGysArBTIXnZmpAMMSq/vSvuC/9CsroUNV4jUTFdpRazfUD5BnVyjUtD/bLY7jhwVeAQU7qelf2qnyoIEGlbvl752Y7vyqo93vdRDH3S/9gsXXWjGTFotXM+31AFEAOSzebmVWassF+Gr7PojZCfDkJ8Kh1qCNgcn9DQMC4tEU9Hlh2TfK24WIArAIjCoDTlCfc+uk8uIwB+WB2oDlz/TjBZtZaAcqhtrNhnbtYtsPNoX4qZ8pRyw0ZMwv6nE/Dxjut40fJl6QPQvnivoBVtNBGwiWBTWUnXYkGFNT0+pjFSHEd8mdjQMg7UMfpcKFlMuyaDd6jP76LKJWeX0TkDdbmfW+FSxjrGF6Cau0fdU4Npi1IrXAI61fDcgjvIW3YX44RTroOIuDsbq6nFGq4+pLjBGL0SjQPmX9ULQKpM8CwyGzk1pngJQ7blFQLOw+NY7DrfXvOFt0gXy3wFP//q3nm+eKWJhWsxd+nV5RvMJeRewqRnoy7WvLC8LZGxONgVSjOnWVlYGzVPXyTnRKFasD0bGNX1ttS0tLsjJn7WGbm7/qYfaxEQ51Q8HaYGDan/m3laXloY9TXlc41CW1EY9s3tGh0A1hpiJMdNXmiGuScLvZJ5KqnZOKUunoYI1hN5NkYw4VpYnGSTt0iuO7nQoMleS8rkNGrk3WBUMNwFP+w/Q/Wn91NYmolqzxFqL0QAL1CcZFBMWzR5dyOxHynaaj8h6kLbQGXMZ9sqCIh5RjpuWR6iJZn7B7vgZLcKXouuhZFbC4q6biQWI1qYOYTfJ8CxVRVheka4UMX3JK4gJrFninLv1SJoSL/vA6WFMx+QU2qC1duIorvlN3ly8W9Y139m7RMNGsS51OJeOMaVvkhbKo3MLHmJMUimbG51xcc5HcNx9aWvs0WjKRcovJIMkcTLrlUEqOj4zKS5Fsw4s6yjyIDXUro9kJy7It86WB5SQZ3cxVN6x3OXP+BnFLsBWdAa58ORu3JlQww5lKfYre54zWBwCzySa2t7bXR3ssZfQOcBVi01fkcSCdQ4DimbWcpXMNI0TP7+xscHAeBj7nLU61w3QqB4xH5E1D7CE5eE9Ck9EHiKA121UYuQ5Kv+y52DSMLLmUxmaXYbYToztn6i4FYBnaxrr/zhX3JgxqQknnIeDHqSlA3RGyc7ANgbo5HwbDGDz9GLBhGyIVabq2SznvTWF/L+ye6kkXGRJJ0kMqiXrEc5pbeLq971pi83AReycnmozGNjpcHUraolIDciqZW9LZRxxGUJlzv5ZSDwcdeZRPgpi49ASPUowZWxEr5tGvZEykpiU7AA7nfPi/aL5KECBAkl0C1WOKY7IWUKVNqp91m2l3A8AhYONYDMlR1WDverqEpUdFqy0WIWMnZEXdZtsbWJSA3D5MwI6bB1daZQlyDgALwoSrbUvfvUb7SMfu65Tgw+8373bzz/+0fHNwKjQOiYApg5G5gSG0rZeJnqJMCMydIupW9koONBiUJl355Q1QNDviufLcyiGqiP0mJWaVs/27yxM1dvzfCJ03MYQdlrfn1jZqJZNnJ1Fg2eTSt+nypP1QGI7UtqozMiZq8GB9AxhelzexcfG5VdvSPQVwwT08qqyz4mTCQNryqnrSgpy4oed2qGNJIPPsK6OqSO9Ql1HnpU/wAyNP4tEwGwsIGRIMAfdjvugPOZIAaMBwHa2qYwawQSVMiYgz2yJM7oq42gQcuw4DDCHlmP+3u13HGlvuvg9fmZtq5179lntxc/9VWfvgN3sPxNiA+jhEERHIsPRMJgKvmHOJsPwAKgdn0Zz1sYGcmkWIZnRd235eVK6I0ZM75ppU7vYH1M6rFOTcGxJecAgDL2UgSyAU9koY6BqDMyEO6RUhlewjsxApXk7vJflCXHB4MDvSZ22iVPcB51tArNhO11WKoDr58FnSXc4XbO+NtvG6orKiFz69OyuAC+6hDzGodhebkvmwfWuounz9ZhhKlbbzJZL0ZIXhFkU2A1DbIDkGDG9gwRu2glrL6MbkHqG5zA70Tfpg0PABfuVHOjF6PMU+HO9+2huVCLpyZvBm/VFZpe4dg0rry7SMDTEWbzFtKbbVpudRs5A/Kkh22EwwurW52oQs1+6/Z7UJGRGWfo2rjG6mT5gWft7iCF+nuVhVe3+LqU5pvvZwGCJ8xYI1x2nnGowofOqWOKsE+K59lKtJ1U0WFOsM+tAi8U3iwJgDHsUvSoWKHrO6xsCTqxR2HsBgjx3mnlMNBTjERZbZtFmF1lb3DdJDXFf4nedDTtSUYigX6X4OsK9d00A+Vyo5Ip/Udc8Hl7ZY8Xuma10FUSxI/FQy8D/n4CZy77rYsFYs8RiWdykeUSVKbHVuQ5MPok561S6TCQomZMRbSoZenzV5NIUH1kj/bnW2JfYZpjNj71LytVcExILN374GTqUGbDzUy7ilr+UPUwQhs4Cl19nZna3iY9d9pYtAk/NpHIGTMboDcrhU6UTz7MJ0qSckAVRKNFoMmLAMnHLInUHkjerD5vQfzokckipS8St+127oIywzKoATslw++yaOPGqzDAcnq4TW/9T2hq+lxdPqU9eR1wvWZeydDKptAV3v5IIoxNIAFyUeWwTYKM56SXY3HTFxbl0p2ab0c1HEHV8/MKXv94+8rFPdtfr+9/nHu3nHv0zPn6LZauaemhiFojYgWjNaoHq4BLy972XsFgvH5AIeBLLVKWhLDxpJ8p4sWZcVceUy4LVMl8nv/fIQBvXgTugciOTHsRqTYjtcXmQkCUmMgdSVqxzFWXRoxEIYTCqlKuMSAApJaUwSQK6bFIYnayJ0hPpMNQ4mlDmrrkZUNSGH+1F/13KlWEBw3Tx33tJMAHe2oAJM5QZi8CmtybCz5eyHcEYKw2uT6xBBZgALgEUAg3sAUxVxMACteocqpEwXu/eF75olVirbJZNX75kt91+uL3l7ZcazLXWzjrj9Pb85/ySfp91VM7W5bwvzJeBzjRH9LZ+vl/ANed71pze+4hl4npk7RHDRLE3Af0kLD5ki3bh+Rj082wrk1D2mfoburn6715r6dz8kSHIvmYOWceU6vQVc1KC/R6fqmtqe/sxGaQPWB8qjm8ulQ42ESkZyovOAEFsVjRxfSj1NL46OC66/OVwa6DMjxhfLeXYguQZ2s8sbefSaOb+R15yeeu9aDSMCxqC+5CCcC8+iPS9ec4FtPVZ28Tfw/oy4DaG7ayn5A/WrtaDYk2rtTwMiWdv2qFajRnp9hPbTTyKRlMGomM73rEzeMYOFaMquwUqCNWEELCYgKm4m604XFtfOd4rLi+VJYiTENgzW874IFbDSY1BisXGEO3qbWz3oZpIN16xNXLtz/vUfihQlepA2kV8UerQrT2UCm81IlW4znuoR67SeADU9mvbahPySXKrv943wCbJpZeSz5AC29KR9nmQo8WQlafzUOCJmJY4V2X0SqS6BqriUXWie7WbRDEQkuxEVY3oTrMttNJ0g/HCiq2QStKTjiFbNRy7gFMt3vyed0p2WiX6YnYLZCYjikGmzoDSD8bDURGmSKE6I3Jol+dW0l3H4XQW7993Spv4wtXvEnhSV0nPqDEe3NDhxA0wVoUPoH4NIsVfBQpfdK9ocmYC+aAqfYgvdEsgjIszUzLZ0IdAdyNkVnkjtHFRtUOG7KGtQuOj0SjcJxYD0NR8F7QrJSC+h7lnRb/5QK86rGebgTqNgm1XwH3hi8FQU64X0z0NvxwdGLxg6b0ASlPTbefMrFmrLTNWMg3c9Jyjmj6/hzLZ5JSs6X2wo3m6oV1x1TXuitvcag++/73aEy/8WZUAq3RCtk4WwjPivmbFAvLn6C6czZYXj7OyGvUxuLuiEQHI0ZFUdgtyjs890UnpLN76Bn64ry2ZE261DZU3MztPlgdL1kK0iTYzPS3X4joWutdMAWY9q3RuwsrtNPXK5j+5CF2+qn+n/dllXuuI+gPPXtbwYx3WBo6qL5PdTcF2Wnwu8749uxWo1Ak0GXYBnZmAx2Q6FMl4ooPLhuWdo/PrB8nkpEqClG1VQmV2YATKPiyx8KAt3Z5bsHczakt3Szc0NwCCQ5v2V9iVKolZKxMA4VpdpXkO8CoVzShgAAIW8C9bX2+7d9PZNpRRyi6Dw7fEldpr8ViCJifw3XLbHe31f/suMw9bW+38c89uL3/xswNwXffXvlUDhbNfEiZK6JRaN3Frl4/LprJZuttYo2SOmEkqux950Il5i8O7sl5Y3dD8lNe1vxEzc5gj0J+i3DqdsT2GSda0qaDVmVeVk3cmGVujOQR2dlUmu8QT3hVDdG1HsqE1z0Gta0ijSi1wg50BBALQVlYozW62XbO7FIvK74zynFkZB17N/NRamGqTaDyJY+xhEpStTY3DWFxZbbtmZvXOyrG+8pYKzKXHcHyKbpKW5zXKw2uyFZGsYMqTG4ppLLDhJIKJB+5A9Lno7JsnB0O7sLRikTuxl+kLM9Mqb+q76xCtQ3I0uiT/Sfu/yr+U7ShHs1fRAwoA+KTpxsVVtoM112oSgEIDR6wH+LS2srqs8TU8M2lBkyy7NFUjWew07QTHL4p7w9c0dkQNCxfGRPGde3bR2DQd8bpLYQVkxgmbGxHyf3lmxDOMTXmnxLPZ3YDezGgsY95uozHIN3rJIF3L69KYnVScYFSMNWp+PmYt6XaEqeScdALv7MeJIPtY3oSbrS0sLOjPKSE7RDgwS/ogtod4aI8xvrf/oMdbc9WIP4PdxT0b6YimXNT9R8MoUKVyHayU9YFZSP0jOYuWTjJgeE0lW8195D11z7xac0PYJgmUHUvaFD3yZqPNnUDztKby2Ows7CUxzqRGMbOpUfYmFa1BGV7uFNBFDkEp0XvZSQ3vXj5WYed7c0VnGwMYi4zQiCR/J2cQjNiunY733j/+bPaqZDlKcJyY+KwLQy+kB6sGjtjZJr756cu3oNUBAAbqpvuqa2tyx7RqjhwOBFU2++zMzlHbskXGO3fa0dQHUrUzJwuK4TAbDJqbNnoJNXOoiz3RIeAbIQCWcaBmTCWjsJHnpPQoCHRZZKfIN4aNlNKSWKO4clfLZx48lCK7kY5CgydPxgZwANIw3itqXcGbIEAyKWdmrqtGtZQRmJE1TA8uqJQV6Saa3b27f3699Os+95V2+ZUMBtZrag994H3bRY9/1BAd9LImJDpHyFrOxwJvEsqbCeSF2lsj2bRqAoOfh1v/md21pI47EDz3VYJRyq0W1praZ5HQKCDzOjLFlKwE8qJRg3Znw6klt9pMa2RFspBBj+UF7r02dLosr67IxI0FiyCW59ytDkwThnEcSg0uIQ4z5Hg+FhDOuRMEQX0QkIJtF74TgDl8zS5yXyUk5q8vr3pOlgabKj5N6oAA+FQZ0IeTmScxMgGInqxtcbG+enPDo2cWllRukUA3M5F0aOuDKAx4A1pwXQyp6Xh5WGXfHTlyRK+WThCzXKGw4zHEPuWwrbJodSvZWHCr3XzbHdI8SR+4aZPM33nJc4YGjBiJylqguuuqRTj+Xexxs7UY+J1sq6sb1vQw5idja1wWccyVtkd6mZxViQHoFVhXlDGPzp3UH+7dRVMKc7e8Bnu5Cpo+jJUOwmrOSBJkmwdMWz3IGzfmSi4U9GA31Cji0oJF1PFlKysPMdrOdgF2SytrGurK4afnRbMLQmslgqHxA3AFUpVglIli9D8aCr3Y9jISg0Hgo5lqFZZ7ibyXOr7j9ooAACAASURBVMdO3F6biH3nFhakv9LcR9mBhPWKnrMsSmQg6VPPB0j+N5onwEpp6RBW78OjSfdSIt+YLkaz5MSi+LF8ppLeNZkLo8HRQOiRzkVarRGpXZIDyS76MGufSesyOTxhfyZ82fpIpoDm3l4+COvrfnoSi4xEM9fmxDh5VmcSxmSALgGXRCFCgKxPrVGtT2uwDh89prIPnWRopzykmxKjB1s7KRyY0a45KoghZq61Y8ePK6FDD8iZY6Ds8SVilNnXI3+5sXK79g/rlIYDYhFmxlU22ibo1/loI0iV0ZMEUjZW1UheeDu1nkksaVqijNjnzRW7UgL7qlE7yA1gTPFssy0tLOiaNAJJvn6ZWzf+myM7BweB0TBstfNvqVEAfRkdrRrHFZG5nmekAb1hqthsJYTugOavcX9HjzAYOEzhDnST9tJTYhE7iPEK7oCwmliqnN3cYY/uiXhP09vALhV3awDcNWvjZ5Q1wXeKTP3WZz8o5qnagR3wozHRL062+QXa5cluTMEyZZsNVYubw6I6UByUebLe+Iiy6y8CQORFwbBA/FVUB62afLWVpnadz6kMWpqB6JHsgmoFPg+A1l55ytQsqdIHhS63aNSokoNS9gpTO3UQ337kaFtH7DvZ3CKcA8B1dwd0U9alVvExSIBWFqaZZSvt2LE5Catpx52Z3W3di16uUe91n/tyu+yKf+zLD/D08098tP99lEyA+LFzEDjQ+ABveNlGRIRods4ZcrE0eu4BmdwDjMH84qKYIptkVnZfde905kUDoowtXTZVXuMz8UTBe4pnRoeTDrgs5G0X3vVMNdYgtxp3b8S5iM81EFrPmXEhLi9W+Bf+z7MQ2KvsH91B21K2AZCjZZn1J1PLHB5ksXrW0T9V91e14ho8uUUbJovAVyOIeKFcF27KKuOkq8pBdGidZcN3vUmnizfb0grZ9UmtKVrDNQy5dxI5e1TgFKvlDswOwGRT4ENZXjbH5rQgTj2AVYG7Vi0epruryiBrykb9PRa3+nCYaDfdekf7i7/6WzGzPAusCgSeai+k08XPedzVWiN+KAOUCH1Cs9L6GBNNWM/rLw1atxxwEgE7JIAYtnZ6lkRiph2Zn1dJC1uRPbB2GVSs/S/3fLJ/syo1kiaIultxFHjiHQAwzP659KYO0epuZF+qXLSmRMLxL232Kv/YIBevOAT+JIN8dtfcxLtKh7G0NxninMRnfJjCFNPSj1M5wljP5EuDSaawCwhmLWuP1nyvERuEwSUCWzWc7HPre61lseERmas82ueKDcCJFBOGpzqnYZ5ImnjeZYdRhoHEM+tZ+VhT4x4iO+jgAE90IktQvxs/PjMg3qPujPWZWd5yEAvor3Zt6yzjPWheY9tqsoIZtfyLMamAG2ag7CQGeYBBlYxWxWBhtHpAiZFjZxqZalZftdAnRtWMzEo82XvMpGPvYPpK+d3gyU1SbDJ7YBWoGIGLXj6ySJ33RbSgIccMmbvRxSBSxpVdQBLIsFr6tGrNC/uD0JvnSAwqe6DqeNY+la1F5j7qUGWf1ZmQ5podU20OD7SlpXZQw+njuh2NTu0lPbIkpNu7AAOiN9c1S44OWY958Yy8oQO2gnSxmTnAurTD6wn2nERQZ/0p+zJVYmT3wDXEHLPqyL1Dv8C+NGdr7oxOV658tQ4Os2yzIJO1JQsodq7WGhRoTHAxycTOg65Wku9uVVCvuZ9t2ahdtyAqMO8OLNTaxI2f/sDWusaqxHgxQMOibtimLbkny7covjyUyWh/L1DEn6kM0/U5Q4daz5AihuYARUhNiYxp5mwSd9oZ6QvxKbkr0aPLDGJcMnQTgMEhQ5iiBVKLN/XRaiseg7LygJEwPIJJmAOyh9tvP+xRIiBaOYxbA6Gg3J19Y1bXPYO8gDTQd53DAmt8MnQzTzMEm3TtWUew2a77rMFT8ob20AfdV+NZTNEaMXDnnic2H/BkLxt3TWx/P4O+y2yhAlnWMc90KSUXSiin7E0rbdUQC8IlKHGITO3cIYq+NAfuKmAcxrwoWDZRH1gac0vPXOpopwdjM49mjCTY3rGjzc3jDL1oi4q9BoXOyDO2ohQdI8dp6R7w0llYEIAEBJ5kij3OxzPTajVO+I9XkLU1eoc+Mf1c0xLM7QMSuR/G8lDqqmwQ1okSDv5aPmxqPQ7J2bC27DnkfWZz1iPHMd6blM+TPGiUd9TMRmdRngeWuYkyoDUbYOsI60xY1zxRRs+oxVx+PLkWBVsHaDPIA7ArFumWW+0wLvC0BXg6r/3uy369A4jh1Q+mlrX+3P1Ufli+t5NLlIBX5IFVvmy9tOJaWyA717bW1rEroRtr3QBv1+yeNjE13Y6cmBcwwlZkRhMJ4gIc1/s+APhHdWnRdlW5iOdDeRwWYzpC5i4MrrZjbYZ1Pe/uPJ1D2rFwQuV6YhGlX/kYCQh0dUpQvDVs0kZ2iB8tTbJe2F32Pp+j5CuaTXXUJZkzi5az3pGl64cMrC0foLV7ZnamHTzAMF8PYK7O3mKC9VyztPWuUprQcGrFIBoOrEExeKK06cGtWm9as+ney3WpRD4WVzPMeXVV3nXYOIgpLjZG95XGod796wMTELJDUozhZjHJPIGX3uRkTIiHERhOsl0pMBBzLPQsvgwQDgj34Nt5vQ9a8d0VqfasLs+wxmmUrKT5wYDPQA3QfOTYCTPye/coMXHH7Y5uTSDg1HU+Wd+inodYTewSeIrZpgmhartXoBkxTxGsB+DVISBTyvUNDQbm8/D183aKd1p58vH+BIJ8eqyvLKlZgcuhqw5WamNiMu9/tR3cOzOAwoCnKtH5UfuU7WOicvrUmXb06FHFSBlZY5I5fh5FUyY+OnZ0JXoMdA16FGPX12RqScnW4L3Whoel94kgAUwGzYnb0lMyWPpEF+fLMufUA55DmBOnqju+lOFMstZy5DrOJJDYeUDc2Ocp16ONmwM0jXDdlkGxI5+TOCLw9PVPvT8O40MdXYE+bZIaMLu4Yh2BxHYYU+LO6Sy0Mr8SIrsLwfXrolHNDrisQsCiY8aaBQw5LQ6zon8wSFR2JDGcN4c7RHwoFvMEk4Wrr2aSpVas7LHM8FTmczmM/+cWWYt7oVR51ghsLfSeUimAjMTfPZQU+It8htzJwyoQlOmqYZGQxVGSAtQdPMDgU3yeytvDi8vM02i23QN/sj3lSYCnTI8PhIJWnDuB/8yePrDU9fKho4vrGcYYmB1RuTXcE88IzRPO8BofQLllzDL0bM9u7YARDi+BI/1ZMnXKdmSzG/hyzepwMKAxsLU31OANZFbCgdt0qo08eWawaYsnT7ad03xP2Jl+CGxn3zQAsjMattQHDABuMdqcm5vzxPiD+7VmHMzjUSUBKLX1oY4tgBd1KYwi6+bIkaMCTwZ5HjANOKBVvM/fSrD0xw8eQoK5ZR0QDQMBWYGU1nCV9Kp0ED8uyooxfDQIs6O1tDQBa2i1jh+f10ZlLfpQS1dLHVjbNCcWf45/br71tvaqN7y1ra1ap3fnC871bLte3qnMczgACzypfN4BlA8zrAFY1+wxsc18Tho+gsjMXHCd0iWtCTxpmPSOqTZNK/jElMAlT4TsWjPpjKy9r3/EKNFUvnnU/pwDqiiRsv9hQdUmv+0nYK5AcxiwKg3qWQlwMK9zyeOC9qAttH7NSz/gMQymm0iSeSdP0L+nW5JyLfsHP6QDlP3jtu5yQCWAQ2z12ZDDIYOl+W4MbSm7kVRSlgA8uSstflpJZgbBvxkJlWY0z3hDnlPs+0rIYIyUYFRzTZLTYmj7MVUs6eiQQO925OjR+OF4bFGttQ6eSuhvXtNNOGLJcn8aX7MqJoOkxRMccoD2bkSflXpaMkrM9+jdborBqM5IynbEOfYGMhEzpyOfsDosSyjVWTFDX2kXA574K8Q7tEFiPUn++0xGP9ttOrH/P/AkuUf2U4m9cavX52aN1mfXehUOsrwEbRD7hTJZrVElbynXufRXoGOjrS4tto01BkDvaDP4HRHTtiZ0BrH39s1OqxTNu/D7iFP/uGmFV6buyErnXXrz3M9jOkvQy5HoVjOM/m4aO7Y9G22GqmT4OXA/vHc8Hfft39v27ydWFzhx6dvVrky+CPteCWk9pgJPpWljX+2nZC+fp9FHhrl03Ej1q8ygcy6xjvBQRIYE6DxFs2xz9jjbyb8ksUz3bZ/76LZLGYAi55z42icu3apaLZdSpTGLSk1tE7DUiioAvSX2AOBT1Gpf8CknuW6bKedFwVES2qS+e1Lon/oudUcfDhFR1uZON0PVRcngNF5A6K/mSblsx0FMhsVnFFvFd7vk5pZk31+Nx7AYWg6sk5PtttuPCgTApuFpIZ+jznrFbiFoG7ZKASIWB+56sfj22IkTClwc8NTSEWGX2pFH/unPMtvu6n6IuWz3mB+pfMHyLWrUB2WJ0vTIU0WbP8sv4E7vq1y0e2biwxEjQUzzEDKiVVI8KaA27iYsewSJ89OCWmwNosj5kwK7Wmxonnp7c9jFTteOTjFl3Aap7q7aqfLfHPT9pP1eoLV1cJauqcwjWZ6ytWAIpKeFU4ooMf78/EKbn5+XXk6jJ9L+yj/Vup4xC9Wt6fp1RsgIgJtxPHaMrAh2wkBv18zOtm/PXpl41mBcr5lo+LTvXdfX2h7dLmsMp3q0MgQJJwMwtTkYYE3VxmtNhYGntXw1DoRnhSSPEgfr/NChgz3WVLdl10xU+67ARb4jMfCmW25rr8bnSQ7jG+0uME+/+dw0cmQQzyg7q6zRe8SguVhg9isHMp8FcAY86Wtq9lfnib1/xcLF6oFnwrvYuWumIb8XuGxbbe9usmIzpfquOKxXCbHWuEtJTrr6g0BQv7AoMFcAQ69lZAtQjLME9kkAg9McQ3J4A56IRTiDYwJZXZRiHaJvK3+3ans2S9QJAMUUNCaws4An5vb5fHEn8TbAnYvYDk4jnMVsU/5D+Dztko6TZh0xs+mQNR5wZ6Nz1gxzT8faFlrA4yfa0tKicSki/5lpD5hO1lzi83G8r/dQTKsDha0fxDzt2qlDZhvoyxdUnaDYvKHph8uzvozD7wSgZ8cOMWpVRjfZXiDZkgO1sBMzABxpYNmKCSTlH3SudFgePPWgOqbN9NhvKuS9QU9nG1wmrwYYWAbsTGjuEZBHdysDUJgdyxEq6dO7drvyIFMYxTo+k8/heg8wKmhUluXONL2AmFw6YIDhgND75yrxPnFCFQeqFhr+3stNFnh34MRtrq+11eWFtrlO881OMbttBxYj7NX5trK81PbO7mrT09j+0MlbuqvqPIu2LOXA7h6eWaQu1wLm1pW8o1dSyXmUcJv2HhiiAivVNW5QyH3hO7WlkracymuAs967WTc+V8lmzZOMFZF3PhILX48YqpxbsKl8Xo8VOZ8LOImljgbOiXgl2FsaX4QMwYOBsUwpS6NIK7SQir3KuyggXQTGJMwag4E/fulWsRIOZm7Xl3BWc8BW2/H5+X7QERgwBFMgrUXbPYJSpx8xEoWgWTcItBn3AHgC9deAWF7UkMk7VNa7qtDpz/FBRpCByeB3oJR5wVqwWfxqVxYD4Tp2CWB5yUUNy1xyx1QGA2MQikmiBzyW90kdkgaSZWVgqNo7wqJFOHz0qMTwlBO4JtPX8Y3Y3Gqf/uz17bJ/+GgHnA8BPD3hMd1d3Weznw/3B9W5B0E03Wbx1hl8a8wA+jpsVaAMo+jO9XUdDIAMsnzPXko2mAOyaMihzpzhx/KCinEe2WxNe5+e1uGggJAOQidPw7gGU/8+0B34DQ6km5ubU0bDn51+xmltdgaX6RxG6E0kUkbPQas578Y6IE+1z71OTuoZE4zR3cHysE4ZJcDv2bTUFDygy8xYWWsMh83m1oTdb9HF/D98vWmsrvtZ3vd/1zyPe59zjG1sUBIRgQtmNKgilKkETGkiRZUSgkFqgBIxpF/7qZ/6oeoXoFEZ1KYxaZQCCTYJgsQBG4IHsIltCIS2SluCzzn77GHN07vWet/qd13X/X+edYK6kGW899rv+zz/4R6u+7qvO5o8FTyps0UIZ0UlPox1PntWY68dh0Yp4NhDmHcJDMk407XZgywPLzWh30G3kNlosrBGaHxJJBPkSaMsRsZb5P6HLM06p45ovEafe5Xg6R+ozImjhfP0oz/4PQ/GcVQZozvOBOOVaFjGwHpgGGSyR5W3JEoatHH8Xr2L3UYTniPnijmI3IO7yUS8BVCEzc01BSsOQkoh+mHHi/Vf4rwCuNrRzto5U9FvbtoOZzEB9lAliiZW0CK/zwj1EVJj3g6oEwEUdogScJU13HKfwCfId62HGxjs9MtZszaUbzDmBGJ1Jmp5LFORZ4gulxH2wRYJ4aMzScPLV9O4EnSuypbFL1LgHn2cohHAy7y766hsBQt8FsN4K3ga4v1AaBUIyrCW+bAz0Uy6oxMhGKCO5aiGZq98xptLfqxR7r5oH3cgYpTbGKvhUTE90JFJKqK1bYmagjp6ZSkTAiQEO/kPHY8EYQqeJHVCh/UooJXRqe7jeZtJDZ3ONiP0t/dMFyB4MvJkDas4yU41EGQ+1Ot9YQYScTUvaC6qmxdUWu97alvroAxjantoKYdIJ9g5qLRcCcqjw/1Io4wyojehqyBOt9eXem/WaVV2dMXB0/Gpuk4J5kpVXjJDhX5JKsH3qDqxCwDRA6dbukaNEaTAV7JsTM1gzSl6E+ItZH8kZc53aDAwtmPLc2wppZed6lphVJ40lHnUAFAdySCqmQLSgyeaezI2BhmLqjCkGN4Lfu6uG2y3fAiI8/mVqAhw+eAD0jjQY5Sg55aJMZDUy3V1eXIR7u4nRp4MMbsOWjwfwaize3V/gapYsdPGAyeByms3pFFaxvFIo2lMjhtSSTmHs7PLPqWd4KlKP84ec5HigKvclsqFMznNpPNoBS55Ga0yEC5hmdzI8ykDTyeO+RzWZwKBIICyNP6duAaQ2NXpN0IXyohXMNm7EDMbijNFBP3Gs+di8j86PBD6ILJgxCFxlh4M/OF+Id/zlV/a3vut35BM39C7INxMxsZAIHkgiQWCp2qdz3oWUbMuqVSPg5LgwECMGGWBEjd7VYEX714IE+stMbKobJPRs16UMgpSPj45VzZL1g5Rk1pxORNfOKQE3NouRE/8CrqdLNJXKAaNAi/IZFeW2+OXH0soUYcpHKDiE7FHGgKsjjUbnTHSQ2u4xkYwdmZ702J1kUcg8NW4GhDHzssqKDZCkxHeZFyMdI9UupvJge4yxibt+w+6gkIgHicLlok2MXl6e6OBvppAz6R24HLKCsr48/1RLi+el1R24+Q9/sBlZer7/BxoiOoo6ywnHIPQxyM4chIhkuDzT199vf3kT/+czgwG6h1v/7z2w9//N0yqHnWRVZeL71iIvw+4dQQZk3Z67vlUdBSpbTklTLec12gf8/GKANzV75X1eoQKgfPtNQr8KyaPujYcvt7Qptd15Mqbd/vhUjrEfBI6l+2MRpf1cqBsg1nOzDavELqU7Zglx/2ggWFrM0r1/qfiR4ZUD3RY6vpO5oLchRvB/yYhVPC0saFstkcGCRKGslKpFVfGnvJgbJodaBBeJhSkUcWNIvnUKhtGM6caGxTZEFhm9Eg1fNApp3lypeuT+1pr1PVwEnuXg+FoU9KmbAdKKLsYTSfb0PCeiiYgQnPQImdOQeQhNmPTLpWUDsiTUbRsje1+nLfOYy8nNUtCzCxqS8C7sLTS9lW2q+DJBHr/8wgoF5Kke4FActlPpHLMKeXucVfVTRb0PtyPPNdotFI9aEV9JGzTm/bs+ZF8ElQNjXlRUDzQ2Qbn6z/XkZdDzoJT5ibRPT1V8ghKqDFDIzi5bIMfysEiZTuQJ7rSVtbWZWu4G0Kwrm/aowMHc14VNxU59Mu6Z+1Vkq7vyl7ez+6UWCJKCg8UIEDyGAPMM6KQFHdvNJoln807KHi6vVX5b1Ol8SCtGRbO0zm4GxJ/w76RlpE4KgjosQeboxe1sOQO+0yXcOdnkrDOeTQXrvx4gQr8njhP1zcaLcfdp8t+3MTQR2ils72aQ7R9vbMdRHWhTf7wox+c98aCPMRiEAGCjqurm/bihO6E8GoY+ru4IGjQc9HsICmZYJwtcOk23gc/ieTPz6+s/bDlTLYMcM6GtrBEMVlImZqC3XIcKCUyrJjvoYToLjlD8lYyLwjWNXfNUUrwYYJvaVotS/Kf52GmH5mIuAaZucN50bDQEkTMrDp/1sA14fcZzwKxFlRld3fPTqMkBmZ0231mhDwhVfClkipQhCsnYP2nMuoQhjfhcklLyGKbziZMEJCYWTpmlK2JI2G+0ezOM+mumCXHjLztDXfHpKxbpVnrgzi6ttqwByhXtxhrRdYI+ZzLCGFb+iEVrZeYKbpAEcpzebVUhHN953PB0k9fvFCwu3/o6eogMRBgBb9XRh+HWiqwVZLJLwh1gBtCEAbyhKF2IwDn0llr7VeVanvpVmswkZYWXC7FbmlPp1NKwXwUlk3i5oT70hQp34FcISbWN4Gk++zZi7a26tE8mg8YB9BRnpTFlJ3KyReHbWhbJ0vHUPB9ykIJwtTh4XK19jyik3Ly46w0gejnXnut/fhPvV+OmHV559vf2n74b/31UfY4IGo+SyVEaCJ6h96dGGusDvoxoCpGih0Qer+sn+by9TAahedeJMhW6Zry2by9YHzR3VQaT5vrGzbrFSgLZQrcnM8TEhQRwwpa2Ec4YTjDAwYMF4KVNa1s86FDcA3LozdM/OTRuWfnlxdtZ3MzQU8cTXe8nm1W0hR/ZvAkDTwHvDhi7lqnK2TEh9WsR5IMNiodASuOFcE8pXbN2CQ4kEPBBxTymgBwxHOy8FL9WJONLlJKeOyryOeabRdNtaA8Fbj0QDFlYCWGUZ7GJj5/5uCJPfMMyZFGUJBOcZ0y3qejNQmqNURbo5kq+UrZrgvvlj0bvQf3ojJ+iX0aeeLOEvQsrSybMI5NDqepLDFn0J2ibgyxBp+TK/4QW0fwhE3jjmI/2LPSUnrIDcp5fDP3Kc4dTtgzkPQ2F9cN/2e76qdx1yDv9+Z7Otwbl67MlyVYJfGm81QJAdWfdJL2Eo8Eo+7b9PpKthM+6fLqquYxEiiA7tPV/NLhXh8zVHdVY5ycRnTkstf8yzYlADXPcdq2GQY+ouf0o5bAJOZ0hFom7olP09gZkvG1lfAKh4YMlzUXDTJ0PaYQz40C6C6pceEo3XahZhh59P1ww9FCuGW9B9RJee6eqkSafTmRv7+6vGpLGquz1VZVMqyRQuFuRXi5YpKyVdV1iI+8myl4+sC8ShKC54Ie6MBOLUrH5gLBS2k2wpVrKxCrzQERRI9TDVwqnZG+IXGgcgCLGmNC5Af0RullIGZnYzM2wPBuhC5z6auMoXlJp8zIm+l7le2LeJsMKK3hPF+V7GSzoiYs1EZ3Y1G8IC4mhwSIUl1gRXrHkUolNsiAVLLdJdUDOiEvDKs9ajd3d+2Vl15qW3u7cjJS+lbWE6kCdJ5CNKZs917Gs0iR1fN1OFDSDLq8EqeDWrECHiFngyI7p9V8DurAHjsiMqRIic4KzVW6UdALYRxCY2WWPnWDwTIPLnL5qd0X8nKsMuttW6KTbHdLRr32wZwOeEMh/qWV04lwUjAdcAubAgfv5r2AXKVf1SUYHOM7wncwV5/TIdjW5CBA52hZpURqAMhmoYx4aTv58HudiuTKh/IsGAiVTiIUB5EZ0rgkIDLfqtZgTJbVvKl8n5GoWaPNnCGhBE97MuwmzQ6yHU7cBNun/DSgNiGfi+Myb5R/MSqaAxaOljNYkyxVjowj8Lkxamk4YNY+9+rr7Sd+OsFTdJ5++Pu/O92o4UTWXheU1p1dCZYGwpdhP9e5gh+ihoE+9ysEUQU7JvWWw+B3yCjF+8t9egZB/3batjcylyxlDUtkVHekD4CI9dw1bA1OqdZyPlc2y37u0tUaorflAYzwuRKUBEn75FInmXA1VgzB06U6rjTxPUtonkpIvkEG1L5e6MYIBeK5hRYenyZ4Ws7AWzJqSpOl+2NenSxckbfLYQTlOj89byfHlH5X2q6QDJBLjq//bXUhj0niBYT4Xpt0DreQ4InfFw9rfzdaZ1W2H5phpEc26kaiMmBUGXmUaTt+caxEGUFkyl6iOkiPLAlAElIlXz04DQ4Y3ouCp7MLJYjIeBS3qhz5UGKLodCaBZUKmik7nq4rfY46Ud0go1JfUJGqXDgIzLSI3HEHtQsS2uTu82+QTlBnbCepU0YYOoXd9TceVJ1npBqg4Mk8x90d6AxRts5BEqigBCeE7QE/TNBnxEzBU4KMR48e+XnKmY9C41wM+R9XUu4lr1BaUvjcs9MzCZs+Ptx3N1ov5w+A6GD6CwGtLsLEIo0mkXPP2kMDjQTlzT/V4Zg/9ycZ/+u2cXFR9wLfsbFqXUgnMUOZVhQLARMRo6wJIeWeZnNRKyizemg1/pimnB1x8QoNkz8ea1HFJpUumpI0YpfJgipWV5fXYowgU6Kh4EXILzuSxMCD4H0W7Vt8VvBtU8p2f/jbvyQmsjMOO2GgUwxiBU9qDV9ft1NI8MSXKniCnB0tmirRDEXtAZ4lgyZnR7wRJAOjRUmptqwCkvp+ET5HxG2/gCFIlMSPj85EQJfuAx1OUv+NM+kGzqS0yqb1fulaMfTc5IiJjkGeqMlLfVUOcpi/pEv0QMdokFUomO+NZ0ci/L700uO2IQ4WM66mzhCq2y4imbwLZbvv/DZ0nswzc0nUBFSeiY3d4nMSPFVJpBpJNBw02Y3fK3wMweoTXSICDSQYJOWQKL10T7zfrjPXrDQdkHwOnycuxvmF1nBpMml7u3SSuXGAB3OJ9s5ik/ojr4tbj0vvydk++06ng95rcy1GwEZez5JgToYvZddak8qUuaDIFmAk2G+McZUeBnmBFKCrG27EySobYHLlhc5RlXQUPK2tpf3LxgAAIABJREFUBc3LcNKR3osDxkFcVAhpNgOnhUgqd+Txo8dyMkI4K0PrVakBBBZXSzpXfJe7znD9IBAioe7BNYhYY8HRybS7kF6cce8mvb9X8ARhnM/mPb/wnW9vP/qD74vWVGkAR0G7OyeT2IXQhremxgxKHCQpd0gMbGjvzK1z0CjECYHMGnchqffYEbVqwz9bEBJKUOjgad0djXHSHh9S5YQap+T/ze+osSOZPHcQxBkUc+/gQImTjk2SCCMfLgVrqHOpVieDV1AnIwr34UKGlLtB0Jxk1ygwDk9fWhpGNI6MkHTRdkxjkPbUybn1q9ZWjKSOnrtKWENJLG34sSmFKpyfnrXjoyOhpwitkqw6e3CgUuiV7aCRZkdXA+9DfMCzU4/VmVGKXjXyxJ1VkO1ZcZbLuBf6Ul2tsm9BA/m96pKD86TgiTOqbL86WSPgWdIW1RlZ3JiofoOoHJ+eKsErkUz7m6A02f/BP3v/egCVO0Y3Iegl9oF3MvWgvEfMT8pQjiW5dBHfjbP3UbHkAT/Ye/SQevmTNU2XpSoCVdKqspVhZK2thosfnRgp3LPEjZN9NM48tF7BwWIhK5WsJqDWxAiXhU+OIWjP2uOXoDOMpB58M3oQXrIMChgFMlSgb8080HSAiccH+0Lo+uqMyoCp3Y0+dyiZVkmWO89wXni38OZ6LbKidanYV7ISwrUdgJXmSXZoEnlxpP0CeZL6fl5HyXDxYStwyYzS3hiVRLMI7My+KykBaCW6syn924YPvNShcax+5c8InhbdGa2JGUkgqku10nhQXwdg7phWd29oPdO7cJ4UOQZKrkUpPRkrXl86OJHeCdoSSxKEK0Kuylgp11SGFP8ajgR2wKM1IGwBCSIASemlynJDDdyPLkG2TFkuR1ydKpTHiEa5UCLp7u0IESmyrzMhG/iSOrDRSWCYi43jAlokEIHPIfG1DFRUCSMcCgUUNUw3La/K2hSFwi25bQRPHOaXXn6prUGOQ/Tw5kZGl6z1Y5/8bPsgOk/Z5Pd81Ze1/+zbvlGHSBlKYBd175yioL3V20SF0MjRjyZkR0beJcSoM3eS40TjHuA8cS7Uksm4hFJrTueCRoMsLXV+kp/FvDU7hpmcJ503BMhE/AS8AwzqzLg0woz4mGtWRF0LhU5k1Ol0kc6Tgqci8oZLIt2sOwVH8Bn4PdWYTRQw56JNJFtAYEjTwlgXBSKpfknDNKsFttDL1NBHWc/ZxbUCVQcoC2lZX+kDMSsgdTCZeXJjDaJwQHhXnBaCgozoePT4kaB0ow4O5Opsd05QMkIrrPtcIvo3m7R29PxYnFIJgGIcx902NT6iussSYBSBmH3ohHGJcc7aF7zzbe1Hf+B7hqBo3I3EeeAZuuyEs3PxJTSv8UalEqQB6Iyl21Lkztwtd2+61FvoRwVFLoU4U8OZQBinvKlJ9hqLENRDgJkdujkRsfnhUer9M4eMvwSVBekjK34gCSHbnUskp+TExWtuJJNgQXyaBYL5y3Z+cqagEN5L7RHl5B4gKoAy4bt3EMdWSieHIEN6P6cmoK6vGiVG8VnIE8egmgNsAxXEyGGkvKPS/n07Ozttpydnlkw53O/lJPsbnz+Tz70+GoeVhKuaYDiHUqsObYISO5wnnkWkYfGRzNOj9Mn6WYzRjm+IRnwXQbFAHtZXKUmFixRKRDl1P5c7oWo8l7/H/BaQg2OUwUUYd2OPzoZQnRByK64YTQiwTxKsrn+CfhjyIgQ/SB4QXFbgNyDPb0KJ5HBLudxfzbM+i+gi5R/W29WAh6rvOYXDuvRA1n+Dvh8dpA6edjPXEMHkqd6ZZ9PIo5WMN+lIv9FQuEueFkA34omO+EsvP46wZvZjtB5dub5Q5yrbJzDClhwfecrF40eHqjh0/8z71dDmjuwNulVGAX1/8HMgc9M7B08kOsOPAyaQTQdAQ+OUbULuIFUQUGK4SjNzp7aE7toWqtqU7u7S0+q81v4wDlTx9fhDHfvI4FTzilXvTRMZ039ku/t+klwUX3Eo2y0vghhuqRu90NBOoo8zdvBkSRkFT2l+MvIUqQKvvw+Q17bk9ycaY0DZrtARPohOOzItVy1yqYtsqQ0YVGd9WVyyKOQJpGdnd0vzZRT3infhOrFVwCGGuZRVB77zbJh3AwNfAlx0p7hlXYFRFxcLUbfIa4Hkbdhd/mAzyMxFHL5DbJPMGpG76oQZyS1I8mCYSC+SdXW6zO7UmfLk6ZH0Qh4TPKUMIAXriFt+/JOfbh9E5ymGCuTpu779m2xIUpZhU0osD5IdpRIpYkuZ2pmKA0BPPZfa8GQekVHPDfIZnogbBNoDf41uRN01IYqZ81PEaP4io22UsVXjTXhLx0dox1x1zpOIkVnrCvgqqzbxL7dImkacMNeaUWEGwlU7P+Uf7Xtld27tJQgFnSL7puRQaJI5WCYtQvI9Oz8T6RjendGSSZtgBOUY4Fm4e3OoTA7dUX68eTtlfM0VpEu4ETQeIJ0BIdpGoYLcoRTgEoEQkSotuq4iFAPSMDPt4C101CCcokII5Mh1H5xN9pK1OFUI3bV2/NwdiZB0nQyUFkvxLW14bIi82mUseL4//Rxlu59zJ+H9rH3hOxDJfF/sWg1ujbcSybxEBoMkJMHgc7mn8HmQ4CCYpWxbatclyln3xciF183jg4aRDiCXqA2DZG9vrkkHbRmnoo7KtJOXHEfd1eiq9RJaHKEI49fXQh9EGk5Lv+d45exJCd4T3Utvjt9zJ6Y7PCmPC+Hd2lTiJIsAb64PaU7GnwHA1T1qpX4H9L176/hMo1lICqRqPrdshkLL3vWZ0nI1aPTSYEoTz563ywtz+ThDHi4eoq58lhMSnxmjnvljm9jFBfFT4TrqGWb3egaCJxAjJ2guS6mDtSbXV4moYJzcDxI2OgBpgoDzVJyvQpfLoVYDjisGQf5ZozhYSRUITXWmXwKYFTx1Z9rLb0PJzt1pUd+/vm4vjl5onwiehIhofUY6Zx1hMWooTmWcX/E4cZA4dZ4L5EnoZcpORpcTAOgx6n9XUDAEmOKEPT9uy0jB7O5mbBUq+1OdT4JS8YB1zt9EiNa0Ac7JvSgEJ6cnOqrwZRW4c/RSru3oWs6hm3zCqaw9lei4g1Se69FLh6oUWFzZ81y73lP2tyNatZFytLZJAArqktvZjpzQ6JcS0NWsuB53a4kWu64Vo9A0xQHO09a6R18lcHOMlUQiiWRREVz7G8rwNGEdvXBXo23MxFMqNhmxtjIkl5ng0D+nFo6mrYzm4aMBgkgy2He6SD2T0Em69r/z7USINd84oELvaMdXMVScsp3JabFaOTRVwiFDEc8goy34NWAzMlFxEbSYLr8UWXgInqIyHcKtgyeUpm/aHvNuIJ2PVIFlHCImZskEQ9M2XK4plyornSUgB5RaaH8u4lhFogV524mafDfUxu0ENSftmHEYTaJbQPhGkzIcMGMVCIp8yYt4Xiq5xEYgT9P29Nmx4H7KdsgeYJx0cYOwVPCU8DwK49+k1tsqC/KeXDyeSQJlMTZ0QBilqPlNIIB/xvNAIDUUJXSPzkYQOYJCOE9dgqJQn0xC76hfh+2N8ii4RDvm8lJB2N7OrrtKuqEdHbrKbnQJBxVtusJYv5MLas1XqVlvNWOYdnbOHN4kjJjg9EEtG84TwdPZmXTCKCeUzgtrSLAq1GlOR+GwR/3qJ0HAgB6dAE1XN2BrW+tcSJ+jCpAqzR+vz9jQGnW5bxcXZ0JCl1ZX2uHBYW9/dlk06Fn6XYTIZYq68zjfXYytdJ6OjvT8zKdSmBaB15JPGBKziJlW0BCU63Ofe739+E+/v0sVfME73tp+7AfflzKGM6iug6O7Zj6YEJLc8Srf42DokLwheFpb9RikJSPCKfLECBY6l1mBlOwoVyQpgB/yxtNnMvCI627t7LblNSYUOJCU8nqMlN2VNV5krMI31ErR2XbEvKzr9pgAg8HZUoY2969zjEYK+NrPGGvPxqTc7OCJQJ0g1cGTz7y4SnxYdYyJRF/IZengleGfmJNxdCokHoNethCI32Vt8x5lP9XxWHIalvwAZmSw8vPnz9rVxblQMHhzHnxqmoFWpIj5fdKAAysFLZlATyv/GY4Y1C06W9YOsmyLbenAleTPlCRUiauCDxCj6VROlCYBSiQD/6NK2im3VslVCUXNBLQNVWBFB/Epwq9NgapV8z1sW4ERtiLyHRWg2b6E4J9g9+bmuqF8zZIRPAkR0fkqWYLYvkJWxHV0AqdgM2Ks3GUSHfHmdtwlV5ewiur/QT2w4qjiQEnKAQX2Y+GHhwcHGmItfuXttN1cXWvNNX9NQ78HdXB9mcr5pl2o2+7sXI/w6OAgwX2Q7twDVsP7Zr6jOoq5G0HlOND46TO4U/d37RHIU7q32Qf55UpAH3DKRjBPyvC2+Z4qsbm93VXzy28pGUmiVFSWAlt0xtI5x58BcChh2mJuKHNIBy25YV5eBIyVuScQrgaLNm8XNEG8wCY6aSUuABETkV0obq2tx19lswcUIFxMcWNnc5Xqma2r7uoojJd96IFToQIggzc3+kgmcPSuQBKQ+UKb/Jt/9U/mPZtK14U4KJnWjoYOMuvwiyr4AKUpkcziPRlASkdIOcLSzehcmuLiXKvrCvXSyggSvfUgRTBw+BfSeBgNCuVAAE/SNQE6s7JsnpIDR3fdFYHN7zZwuSrTIVDRvCSCp/lcRothvBoqOmqPN8pkoryfwQbUhtHdbWRyz9AOWVxqLz163FaEiAQBSW3447/7mfbBX/0NoWuso3Se/vI3GVIfjcRRK34NvpW4Jd9FB511kARBJhjtXXOCMx2MFOkfhWnI3mSylh4ImqiLaB6FjWaZDJOSh5E0VpnnYjP1GyOjgZzM7JMvKacU7lQqJiZJDyKQXCgNraTD7eRUyBOBYRHYNX5C8GsZcZnNHgRWVqCXA5m7vFRGQyaDGnNN1MYYYtDE5VD357BnRjdD2J4sSH4D7sy8Og1JCNbWpJxfpdoKuPr0sEJnU3blA90tc9+uLy/VMACygbglZF8RlIv/MUrcCr2Kt+7r7zNFS79FWw92t4wshFtTXCRnbNGhyjMFLtbdcfCEVMGtDCAimT/yA3+zl4U94HahzyYzZ8YcGTt4nyEHc3MZLuZlqUuOOWlVxgxMqZJxV+WvUUrWbjFq1trt9XV78sZTkd1xoDu7e21ptRSCZ21+ay22oes3IWqhu0WYV1frc7Vjw+tYRXhPZaR++HqZzKXW4s4k0EwSxcLCu0RwFTREY4midKxRLCWMOuqUq0C6OqGqRI14K7PSuGP8R+XoBMNC0oOE9vJsdL0qaZzQoYye1ovjdnF+Zv0ySRUMaKuOfk1bCNLq5hhKFtYS4vMR2NWoD0qHbd7W1tb7/EePmCkOanhp4vhEGPIhhGC+G3pq6yBqGwoCpcjf5uKZ9qSmSiIpJxVaVkgd9/Lk7MyilBFFthRJgvgi9wZF72LIkUSoSiwt63S08piUycSbUwm6kqSgROJ62F9gN22LBtvIASc55ddwntg1mejQAmxER581urvOchysGXmCo7bQDuiSC/Gfs8zacfdxuG0JhKySqFLidndq0Sgo2fIMIGFVASr/bbcT1LtI0zXpIsCDur8o/Z5eOHiiUzeBMpUJndUEoQ5+xi/l/188obv7LmTNmdxCa5B1Tum4Epvh31cZLkl9NVsIkJ9J6kLTCRDYhcoyKg/2wM+H2/9J2cNBloMlkCdzpygRNnV7q9yaubjWzYrApfZ9hBI+CBQdV9E97OAJ0WcqIJF6DZo8zPCTyGC7vbnWRzoQDmVB2oILbfL7v/mL0nlyx5aF8eTGYskIXEpxVFnwZGK0J8Mi/bQ2vA8y9hGSYK6SnTMjQ8iQyGIJfFCa1iUYBVylpVSdIH2aeJ3reWuX14xXuNDFpu2wui7MVckcJ8UGISf2AM7QJE5eAcYpwVNz1566iay3xEJzka0AbQPnsouhwypV8Yv8Pp0XlF4ei/OyItjaAo/mTHwCztOvftgndT5vX/0V75LCuIKRqpU1eCZkfJ5tB0HXdegMnAxRjxXn31klnezNYmsKzJL9TdNCvbayHEJsOEb6emeEgoBHpc4qVfkQ2wCJG3JxpewczlMR7vuspBCEB+5LGa4qA1nAk8stY7yBSCIyF6o9hPtSAxfrUifTzz51uPd+psHAcB+AgkVgVpBvLoOHZZKZ2fmXw1FA1M/4Qjs7v27XU8YbwH+ZtAUNmF5raysrvZZfLb2DpUnpr4+y8N9Q/6eDlFIA5ZFDDa0kcKhBq6nVh0emOaEOW3PPHcByB3WOnr1o8/ldOpMGYm0hIwqcSm1/lKmZDzNvKIwznkUoXLrt/vZ/+d0xfxmFMHIORZLsyF+epTiM3H3ejxIp2VoN0qxAi70tUrfXn5KpS2QVILBnT58+17mjhLyNWCKdeFq/qTRzeHeX5gPpF+qSMrU3ee7g6epKpOqNLe7HaESLo/oHHDPZpOKnZc3l/Ka36gKjU7fPInzgM4MLvklypbpvKkkROnd0kintaylVOzgxWmQKQ6F5BiIzcLruHk7i8rIdkxQkMXUpfySHElRe5xtaQ3GYEl2wj/CdQGZrb7hnkvNwVtWRKgUuZXNG3MlC6fndIjKDyG9srhlRubnR+kqVW52UtotjqZv6H1VSLqFVKMTwXlTWpWtP5HPbGUpdfB+ODAJ3oQmgut72e+2XkKd5S4JC0hm70asXGWWUBpZB/8mUC8uyEDyd6fI5GUywrGkNTrRjpAfS+jjWkH6g5WMUPC2vtP3DvTTfWIdJ3XBC/t4cPJkS4ESYRivbdkqtnCNVPlKCLTHiupdD0kXZziXSCogcL87bScZYPUK0U9UkBjiXGvgQhFVg0q1tQBPrIqF2f6nESZwnBSlplqhNHa9HyaeUhEYptUeBnQoIXeyboMQFwuuZBpRJ/ivBUtl6H9mJqAP4VpUfKYWSxHNn4erqroevrQ////vx38OXJQaRwjjJYHjA/J3u3EgmQ5panHmCJ6RXKmDLnOHJp3/jH6m2Vg/hDzGnh7Mkp3dy1vkM6oBBI0MDUDPt+37Wrm8gcvqLiMZNWEtZJMaa/31xfaNuGdrwQSC4SB11COfpvrRNevfWJBpHPs9ke7TiU3YDWSGYI8IWqlQZcYKm/mfaDXO6uCQYTGbc0Lbol28eHbG8KC0Qyl1kbgR3/LvbGxsPPVv4Qvwd78q/fwa0OFlstJuuqJw0U7cdvw/hmsHAv/brv23UajZrX/FlX6xuO9ZaHWxuhzNv4eJSXQDAynUm1OHBEOLbe5V3MDJr6xvupGGAojKe2wxoXmyX02m7ymw79qrGswyGIVloVwXHKSfokKGGzGgHY2K+Fb1xijhlatkO4igJuGzjeSTJkgjOQrQDgSArvryeSu8D1JJgnXlMHnybYLdnxvOGlIHRrVzc1ONx5DWwFC0sIWWKSKrFGZE5WoCNRKrcEJiZdb+9s0J94ql+20CxrBeWwLgLttp2gMA6qAfVMn/EaCQtwgiJXilogIAM8gRngHWSWGN4B6ura+4wjYFWx2RQttIXe/r0qZGn/e2hJBaro6BLhrNIrm4NBgGtbrDX33jWfvJnfk6ET573He8AefoenUE6Xpl1WAiyEMi0B/v0OdnoZbv7OwW8Go2zsSZ01mVt3xfJeKijiBJUOi87OuughnNBogNKzO9sbG603T32jb+ft/vptZynAvnMriwCp8T5HG1qBSjvPHv63Bo0BBmMDVH3Z8mJhI7kL/YbFZ9Ph6H4aovt6vZWNgTDvsY79EC9zrDLzxq1AvqcgeG61yioK9lcbAwGRryRgEI6WOkkIoDXe8ThVGeriOdZ5yK1EmCQYUPQRneKOzKUxqN7F4TJqEhs3a05a0Lip/AFL0wq1/c22RB1beIi0qls5DHjcVhVDWd14NoRF5WlbiWWSDmSM419oXxLMii16BVKnQttouDQ3V+F4JSd5R00c+/0XEgnzkp7wHpKRNaoA59NwKGgkMQz5W518Qq9uxVxGO4UQQXIA+tdYpKlVSc0OO3lKjjENmvm4t2dzhct+B7zsqjgQKOCSIBVEYhgIiss+1Wo3NCZrOBHzRTuIgQhJBnodAbQClDf26moA4wnGpeyFAzps92ljoWDMM77qwEmPsrjxaw1Zx82GhXG8yX74ixJPiKDgfGJh7twXO2/dRBSqpYmXqoC2FfdYZDQABvYA3wLvEL+WzpINeS84KY3BVB+NvtUB+XpOryHEgOB3WgzmoVFiSnj69JuBXUDL9XwhJu7pOt3cdH5Zzx3rzpUXNGjQNtDbL/un17fPkYNUAoML3RXOD874biWPSu9xAIsPL926sSb5orSXgN4mS22yb/8xZ+ay9BLq8XRHpPl3V2HI+J+OZvUxqfbjAgQUjddXGSNXH5dIunteDFtYyeeYZPOKTIMDntBv7REEozRUs/nUyPlAOjwJBL0zCTrGbnFeyqinZTCJ03RMU6c9+CyLjSMqVEyFooNpGRg54GQ4qIMi5xHDX+1qdcMMhwlQx1XV9ba5ta6yntkdKwR5UK91YTPYUEXGwUi/pz32tjclAEAkaDcIZG92ax96tN/1D70mx93e/tk0t79JV/UvvEvfZ0hwaUlEd/5K0REVWJLqUIaUzphTRfckTk6VVZbJVAjgCNwxcmxljhXauD8LsRK0Cc+QxPXi9uBvk74ZHR6TZgvqPJLE48DY1PBIloirP2yau1LJqtLuNPCcybPTxSlU0JNnKrvgjiIkTNy7mwDkp7kMDKP0N3IDqIKmfEBntuxao2YDzdRUMC6cjMot6jBgMOtspfr++hbKcCl6ymK55xBuHaeE2hhSJUMFbxZ5BUouFgAFUTxbDe3d4LiWU/OxdIymbmJiEJrJeRnlIFSIGfMhOJwuXACCxPpQFEGUdJB6eg6o4ParC1HUZ0sVLpaCXLcOu+yNFpmOg8JvsR7444lbsRXvP70eftffu4fu/w4WWhveflx+773/TXJDchoo422utQTn/k9AqY3+lzdt4CO3AtELY1izNv6yop4OKwjf44jIugngeB+gTj5zzxP8pZAWk6VLP2u3YrX4kAAIqqQeckc3Aj509yxjLCwX7DekEUPHfSwdybCO3N3R9+yzrh+g/3hPbJeLtHbAcJJoSzBe7LPKFYj5UHnH+9WXXL+Pqv6W0oCpzWXzaBDp7J8gkY+l2CcYJ11BA3FTpHE8P+so30XYrh+N5w8DHy12mPrNLBcHEwj2+JM8uwIuFJ+W12zTUl2L6LxDcnSjT6T+6/JG0i3LC9GnsVBH2VA5ovx2Xq4iC9K0DP8pz72SXdmooACpwWnlBfWGAsczxnNNXdtf3+nLaxuOIG4Q1Q3XCp9heGFKr9pNuXUQsV8ruxXxhItEowroblVUriwxL9bbgovZwygdimXfcC+Yj1o5afRiCTk+sY+gNNSdA3OOc0C4pYtTtoymlV3t+3q6lqoBX9fqAc+Smenj/Fh/qprWqAO7M18QpCzLBmSO/EV+a6mjk9pwi2icbgaYdyFdp8kG7RslbO4vNJuMgC61Pw59yTC+CCCF+yVBmnHdojCF5oB+8/3qAy7uuJ1SJJB97IT2+U2ZzjwPbzjBUlmsA/Wu2I+HMR0n2VzAK1fqIBR/tqIDl86vcFXskYuVZE0m9vsiQWuVgCg+C7wZyT8el4oGstL2h/2++rGMQHvyJxFbJy7ES1tU80+nGElKYkRSIYn2Hu4xvjW6TQTA9wEgN2xrqRFacWFjqAtNp53xl+QlPCQPBd3nlXk1RQLpOri8NWJI88JWqhgVN3KU9mMatGhQUXTK2aztr6x0yb/6Kf+uznGj1KRLvXSUnvp8aFqlRirjfV1OQkWEYGxyuipOWOASmuFw8TLs0CeA+esg4yBTceA8tlcygUtzJL+jovERoAgQQQdNGwWdLBx1jhJaU2trSgQ4FJzgC8urqNavK7WXj6HrFRGg7laiwsqg4AkgTZgOHkfTdIueBYHCwSuO+Ohw0YMlhQgE33jgEFOMES0SqOQfMPYASQcuDzLDso4cQQKVbMlU8OU4Aj/+P/8f9pHPvpJBXDwqr74i/58+4ove1fn4rhs2tS5Jc2YjQ1lNqBPHFjQOj0XHIn7e+0PzonAC+4Y68P68f/z7DgGPhznyR5hUJ48eebW5HCm+F34TBhn1o8ggbVVWVPfAVox0boDc3I5OYSUOzmABAslMselgSC4u72htWZNMGAcZi47E965qhgygiwgc2eJlOK4UGSeixpGKYewzHm40e/y/kC1nCvOHcgc54mMmFlOGJf6HlA2sgvWRQrUrbUbghTI+FfXeiecIIEV2QdGCzIjWQXfp4uiQcEEBXQHcg7s+HBMMtyry2p31u+qSjmTIeRss0bLq8ycYgAuQZINFAiF7gcGCT5QnD3JQxk69gBEj5EooCKcqQNIpJOJjD/vw1qyDhhEtZov4RDutH78OaWEX/nQR7oaNPyHv/ZX3uuBsSQeQSs2Ntf7yAPODeNXOOdwATy82wFAIcnaZ51Do8vra2t6//29/fbq60+Efq2tuYTHP6PUC6EforkRv3shjzhVvoN7A6JA4kPHEmeV4bgVnMCJxDHBT+Ccc+5ZE/H3ZqBZvM9CW0a9eH1dVADuB3aE//TvRI5i0sRn9ODuHQUafJa6P5GI0Mgirytq6gS4tze3Wg8aU+ywrGvGnhD4rG+uy8kQRGOoGWdxcLCjwIm9vbikcy7vGYdMggmayzlTuXBxUdwrzu+jw8N2N2+atVli60tCi5psGWV4EBnZGwSKlXQuqq2c52f/OFI4Uo9Karor2GB138qeOyvnnGLP4Qhyj0Hu6RDFpvCdnCucogLM62uNskCG4enTZ7qzO9vbbXVrU8g3+lS0+5NE40RBVzGl7IkSXlS9k1i7cymNRYuLkvYAsQXFqUHidCqLL8TaXF8r4KLRRN2jJ3jqAAAgAElEQVR6e7t6F56NZ2btWEuVcIQSEQwti6DO+7EvjKa6IjiZQmtwkiaEagJ/8tr7zvqJk8O+WQ3dDQNFrl/UMGL8JIE7z3J+dq57QPmY58ducU7u+Z3bqd5baOXSQnvtyXMFbBopNDFy/dqTp3puyNTcKd6puJo8hwKYZpScPcI2cHYhu7Pv7DdSNJxJkrFbAUwLXf5HQQUodbpRVc4VejVvK/z7jXUNycUuqoKztirEczq9F5rs5hu62Vdk/znX7F8FXpw1PoPnfvrsSDacuwSVopJZgh4qJNhODoNLsIMNsW1xHMA5xS8DSuCvuM87W8weZKj8mVFdBX8BWwgYqQgJ+DH6SmkYmgk2kioC9wLEm8+F/M7ZoWuYagp2mYSYeIMK2CUjWwAa1rHbyPdQMXI1h/vC+rAvNF9x119++S1t8j/8t/+1gqcbDMTEX4rDxvnizNg4NpKhsFwqDCsPtCr+A2iPnSiLzCFQsBAkAkPIARenSqMMPDaAh+Df4Ay8UDj6Us2mFOcIW4NF07VS08S5EM40LLxIYCexNxaMzUx5hwvP74kQHvgV5IQIWBgIquigDaAuCwuCKukq4VnkNIEzS0MinVKi6U4m7fPf/lYZGqYzEyAxVkGo29KSjAbvBXET1Mu1bYzrbfuXH/641oAD9AXveHv7kr/4F4J8uDOD54TzxKEnWLEQZjhY8DTSgi+HXsTsRPCsE+NYJM62ZOSJ3+PQ4Uw4YGgkVW2Zd2PPgDI5IDw3PxUQ82ccLBnq2VwXCy6XjfNcJQKVCZdxhmv6Xc6FOpYWuQBLivxtWNblbK+mdwpuyTbhUUD85b0LQYLETRDJmWDNkOWXAwCJQb5gfV0dmgQuCiYSiGgUSR8TMteYHYZRcq75QfNK6FD4J5XJuZTps8R6g0Vx1vkznkNct/uZ+F7OgO8V9IHUvfb6s3S0GQVBABADBTIGekv7MkaWPQShhahoA1KdSEZS2SsMEueVz+Y7eDdKXTg6rW2aJUBRCD65PxgN1o7vwR8Q9FKmpdTy67/5sT4p4C0vv9T+k6//WqF1rBElF5Hlk8nyDBgJvpd1o9SBPEGVl633ZT0q1pv/n/0qkj/7enlJUOrskHPHn6nxE1Lu7rayOIyTHfi91gPRPJwiAZZmldFUcH2jd+fdNAJqe7M9eeOFcShxwoysYGyxIrs7u+3gYFeJH6UhMkPQNwJihmFjTt0ccO7MemYeB8kU++IzPnOgH1unhgMyVd4VlA07tLykpIlnZY0wvgxNxcBjB4SlcIZoOECTKHeHZ+Y5yFbJwq8v0Ra77Nwu7ByOjxIJM8Q4e+rgUonQjs7cFTtGcTAJOlYc8PEubzx97kxec8Cs2M9Z0hxCnuXuXh3A/LD/BCSUGTv5O/cP2+2KjIMbzh32DYerGYL5t2Tq8D/Mc5tYK00ITioVc4RNfaedKDEv00k2/63ybkp3LrMZ2SRoZVMJFJ0UGNnARpifOWvrmxvax8uLy/bSowPZf/aXP0PwFlSJYN13pLnkiKDixrrOKM8KWZz7yxnis7Fn4mEKDHAwRuKmNb53YxISJDhWzgyfx7/hTMF1836syLmqCxhHfHVltDPlHpI9zi6/S8KKC2SyBXeJc8xeEUhzlvg7QIoiuVebPXedfVFlhbMAUkspMt+BpBD7z/cSkFmTcd4O9/elQSfl+ZDFCYZ4H9auGiWwrQQ+BBj4QOwIz8y+Fumec6kRVhnYLk6u/A9zFS/DmTb3VNWk5SU9LzaPNcEe0lDDu7OHfI79nkUsV9ZW5ZNo5FBgJT83E7cZe1Aixn4u6D6LOtME5w4SvTbqckfuZWdLfl1rt8zwZO6TbZQAnpxF9t58Hjr5tl2qQ2Pq6kqfTZD2+NEj8aVksxcW2zve+QVt8nf/+/9mzsNwoHkB6tK0qL706FAO87Unz6QszX8XosRiqJyVgboFj/PwQI9STF5YUuBClql20XAWOAAsungnIVsX9MwDO0Dwor70+JFgcRabg+3hsT7QGAHel2APrhLGi2zu6OjU5UYCAZCEPlWdNmE2AH0ISl2LugRkGs+eHbWNrXUZHb4/1qrBqSGiVbv+jTMcsi3+W91c0bM6OjpWpr29s9UODg4VcF5dXOgwYXAxwn/yp6+1j3zsUx2R+/Nf+M727i/9Yk2Y5/2r5Aa6dX3jy88Lqu2eQyhI3/VhKa0vLGiEB1kIDofoHOOUARUymqwTRuzx4Z4yAz6gYE0TT6n7b8uZejYTRnBNmQfkVaLv6fVUXW1veflQe4GTIsPku7i4jx8dtM9/2ysyTE+fH+viMw6GrN7q1BjvR0KLnjx9oQz28GBXf8/6c+k0rFgITzUezFQaODk2JwUUjhZTdpXg/cnT5xZtJJBZWtK7cblwxlxWnBglQQJplePgt11dy6ny7wgmyeA4vyq3TiZtO4hZNTeIULi1IWNLtsLlZ00xyARjKyA+M4isd4K/eZfBEHjy99OnL+SYueTsGxk7nUcbqw422YuSADGPeCInQxDGdyrxWFhsb3/ry3LYOEkusALf5VUlAqybUEjmtaE39eK4/fMP/ab2mnWFH8IYoDozW5tbegbOFomIuhTleIyAoUzMGlU5+ckbz3RHQNY0xkSogMuv6GIRiEj1fwo604xeKHgG4l6QDcEQ4zROTqzmDzEWx0LxmXXDERBYEYApQFpaVuD0tre80p4+e6FAknO8v7stSYjXnz4TqkMWyHnlPBBIgDqCVBKYoXflcSIYS4IxK1LDuRLSDsl73UKWRki8fiAWFVgSsBDQElhwDpzMzPWOGxubaoS4vvXAWu4iAccUdCnlJn6X9T69ZJ4npYlZW1ApxRInQnjcPqtOXdAwfjh7KsWRZKAftbUhZwFKbEToRnaMM0uXL++II+Q+YnPLSWI3pGWD3QLty4xO7BVrAMLGd2H3Xn/jqX73gHEui0u6l68+eSo+mMrucThqs6eUpIaaJQUufDZIPvaW38UZcWaK4yLO02TSDvbhBjlgJBhVWSwlWTfxmN/IPQHJ4b1ef/0N3QlsDrZZ0xJUsidZt5OmrI39IyCgRZ+o3TM6uXczBYEghEJW19fb9g6I+5W4RgQ+7/qSL0pX17HQaXwUQQNdzwQV27u7SgxffvmRVM7Pz88VLAklVHl2tYHk8v7YGg2IVlcv99v+i+fA3jIjkvPCjxx5urKFoK2utNVMcBAoIZRoqW1uuVMN5FA0l6iuExi4y88NTyRu+G4SJlEMlpck6fHv/u//t/PL8JmsA0KalLJV0puCwC6r4WB7a1vnSzIV3JXpVPec3+FuFrXDZcWJ9Ph4ZyV911dKvtkb1hVUFLuLjwaN54ywx6BarAecY+4lSSrfz3khcONduO8619c0mzzT33E2CWb4sUDmgoJOEhkQIwJk8f5E3VFYp+/i91bW4Zt6BiD+wgH9inwKQZUbsEhGtxV8UUF57dUnCpJVsdrcslBsmtZeevxKm/zGB/5nj5eUUfRfnl8BmTE+hQt71W7vb+UcMep8MYEVEbh4AeI7GV3CEKoEIMezpUNDwMKC1CA/jKcGh4rTtCgnxpgNoUSZFUQAxsF5Gad7ea3vAY6zPIJr0hBj+fxHB3uaHE/0jiN47fWnbVXQGwdjuJBEs+WkgT/ZGIy0BuheXQttk0wBPAw5cyvHYthxIDwnBPLPf/vbFehMb64UPVMOES+Glsy9vba3f9ju231bXYB4d2YU7WbaPvq7n2kf/u3fdRloMml/8S/8ufZ1X/Pl7ZXHB9pQgkHKexz6k7Nz7QOZqPhQK8u6NJSXeG6yUyB3gsC3vPJIDon8FEdDuQMUCafGYVLAFwI7BlOz7kREX1D5CYNDaQTnzOeBmrGWN1dkp9P26mtPOirC73I5jKDM9Vw9WGGILMY/DQW8h1TfMS7ra7qMBFfsIcRIyiI4BZEvlTFT9jF6yRniUjjzbQ2tGg47WSXZHnv2ea88bru7uw0KA1yuKgOh9M474wD4D1pAwOiQFyVtQYC7v9tee+0NK8BjADbX2yuPH+msSmcsRPirK2Y74hh3bARFpJzpHWrqPcYIR0B5mPUjiz3c29Wzsi9uc3UwIN7L9E6BA4aG/WHfMRZGvnz+FNix35vMgVvVfjE7j3WChyfeE/ynlKdBizwJ4Fxk+vf/w3/SOVhvectL7X1//a/KIBBw1LQAoHv0gHAWBCdA5NxxJRbLdJ6SiNjJUroiCCNAUGv3DOXfq/bGs+cyqKWRBpETG8EZwADzTOwxjqCQY2zE4f5O2o9BNv1dBE+cQzl8lMzhNYAQ3EwVNIAq8Hc1JBSDzP1QxomGkNTvl9v06qoxd5M7fXF9q7umYGxjXcEczorEjQYPHMBbHx/K2HremUu5Kq8uLcvu4OywHUenp73kxv6iVQWSSmCGHeJcqWR8fGzUMs0/lMQXV8jyKR056SAAIcAjULue3rcLEknsrgRil9qBlLgtiCukV/bIwRT2j9vHPSa4e/3JcyEpBCwEQwRTBBqg4djwz3vlZT0PSU0hbZWA8a7clevpdVtbXlGwTgAo8U/KMU+f2zmDbkwm7dnz51pbAhaVedY3dT4px4K2UeIDceacsXZUJ1j3/+vf/YmcN+gs/2HGGE6XQO/6xs51lTN8a5sFF5AB2+z39PpGgbcSxBMUzxnLtKvzTDAhxyhkaFk2+OjFi3Z1eSH7ydnD/nD24CXRnYltRztIPJ7ob1FVgW8nTtwCwR/oyqydXZzrbOM4RdtYX1WZkoSLeyqF8dUVTXCwBqHLooANoHPsKQndn/z7z+lzWGsSUSdklv0giQQ9xNfyd3w/wSbvozLa3Z3uwenphdaNu4/9gSOsrr6MtmKt+NzLm5v2RX/uC9s1pHWELjc2gqBcGcQIp40AleAFeQP2nSQeFJfzZ6SKd1/TPrOHavi5Mmd2Y32jbW+tW2GgzWXLC0XjDoIOs94Q8xm+rQAHzpg0rc50fgjIJIyM/bwg6TU4IPVw/M/NVP6TO6omqRm+y1xpzij2Ep+oYFDNVTuyX1IHeP5CII7OosavEOgvK1HB7hJ0MuSefcdP0hRDsA5yrcQGhHED+03QDZWFILiJH+mu6Lu2vLLRJn/00Q/Ma/Aql9OKseY+4SDgweDM+TsRxoC+d7asaRKSoof2NV0wRdQJjCBeBwsOkEJgcKEDA0zNARJsLiKfeTRGtxTNpR3TpTIyierKI0NlYcmYEbnDwJn87K6JZUYsjEQSyfIr2lWQKHIsbbZcABCWeVtfN3fC3+uus9KvqVIJRmplxUJ48DUg/ZFpgtCcnV215fX1dvjocVuGQCmS3lQQHy/0sd/9dPunv/aR3v3wNV/5Ze07vv2bGsXFGiHD9dNsu9MzBRKskTgkkO7vjZDIGES7hP8tSQlxyCFPRlxwgXKFR51wATmQXOqTc0Y3zNs2yrHiSFjPiwtR5EKrh4c0fjPVJeI9dra2ZTw0mDTSEiq/9vlhbjSqf6+MUh087joiSEB8DaPg7NGkcUqdgu9TmlFHSAiSBfk6u/LnUSblmbgsGEc6ftTGOyKeap0ocUhryIOeyTLJTnUBFhZlANUenfPAZdrYrPEaJfpoUrjItRiJZEwOnAZdJHgCBIeso/RDtjZ0f8q4iYhYLdHpbFXXlvh1RnzUlTdxBo3RQ4PEjRUeH0MgpoyLoIlSMxl3KUYrI/RsPPhHf/en/r7LSem2YzCwrpRg/3QV6U5YWgDDwPfXZ1RZQG34xydGi9Bn4pkkNsezM1ncxE8pKQvtdScRwVzJyaiUB9JzfBKkeEuIj1CHtPC7W8jaYe5s8zuLyCmCq0udTrDo/ruV8V6LVhQIkLrfOAuIUqbMWCJ6ypKD4vICfO/ZJdPVb9qjg13PFYwkgf6tiGzu0MEGqPNUiv4WdFxZWmlLdMQtUGrkjlhvbnPNdqyr1LNfkWyQXc2gcEPbSGqQRC61W40vOtfZJgnY2aTs4rtdnBXdlXSlWqzXjSca3QRReIkzzXvBAbS2EXaVIbFCrPPesqMKwNSbb2J6ZCJYYXccuez/4tmR7qt0nuYzBTI4Mc7kyuq6Wrf5XQ8HzzxQjhkSBrLDnnrw/Pi4TWat7SHjwT7JPtN0kfFE7I+abiCWZ4oCSGFkAUiCsLUE81gCkl+XdJxIl9inEt/sv9y6HFSaWrLWoDMEypzXHVrVsU/iq0bAUfY/pfWACmo2MCPfg7mxtSqxnrS1lVUp74/Pa3G2hH2kUlJIk8aUpcujStFFLUEYl42pINlTOarrOL51eSkkbzdICDkl0Z7NPPT2+kYBs0QxscE0IsgWhHcUu0swYR0yfKYlITjrvBdBKkkBQW3X0sO3pomVtbPOmUWr1RUZVXCJtuKXlkD3oa7cmMOrEUhNyUtfH/69Ovqjmp9RVZwN7hrINIEZJccKzkTPgZaxORLdzAxSxS+iZrixzbIqliZSlylcx/PLdsqMVWZ1ZnYssYFpCDVn092nuq8ar2SNQKNdE6NwKGn92499YK7NfNMASg/aJSu5FXwpBxcDpNEYgibFJhJptsQfRZILV8gzh/gZxLQ0XuEG6H5LsKBl/X0wqgxWHXBW2LXKrtsO/WmKSs/OdZFpoa76vl4yopZyuCMtCQcoNvZVIuGgPDs60YKL7MYYk9SW3TWS86muLcOLPIlLYtRFeXEyOpCby7a0utYODx+pVCNynbq//O8Inj7wzz7kjofJpH3dV395+8+/81tTTzZCJimHiws5GpCLQ5Ri5SAmbTYl+s3zF3ZYC6K1q2nV/m84JmSyZKQEK6yND6G7Z0zojMaQ1kkm1nuVC6s245MzdfaAqLBnNlRuA5WwGs8UyX4vbpSB+7P5f+NAX9BqvMCAUGbtmdMgUqMEAWO/uhiqFx9nVYGTyrpklyiwa6AraI1LmTq/fV7ecLntLCGlm5/CXgCRE2h24zvxeBbGa5R+VQ5uV3DunLyUTc05s4Hme3HqugvqgvSwZxNxzbFzt2pa6XtHm9+tc3pQGI/iPdm1E4DcoN4VauIyXW7iJWEscIhR5H/1tTfaj/9P/6vJq4hkvuNt7e/80Pd6f1Vuc7AtXbAkNwp4ubNyyEO5GINFwAuKRPAEWlLvLD2x6M04ZLeUQKEaJerpbqG5RERF/N/dFmIpoxvDX9/r612TAIrrM8wc4/fJiske1f686QBTpzFjPNz1aE0fGXiJGlrwzoGiyaUg2dg2kGuNZFFCYM0hi2vWCJYkb+FH+P2smj9fWBTqBLKu+V1aH++pVZfdMVidyny/icjedWlh0WAzm7SjoxdCQsX1ortN1IdBAFKB1JuDpzhnO2MQ/kuhYf5xCfhgd9dONOfIivLc2eoxqhvvf+OZnRkMDEIihfG1HmSRcEg9m7EjNY4p5Oo6rFWK43PoUDvJIF4QXwX86aqq59R/qwROg43XV3IcIxvOWYY+gV2lUqH5kUmy/e/TcopNpn0z97InhTTqkMRpUPGZgAHN6qQ7uAR/S4w1IsBakRoKzK4q2KuZfXdCnmgggbNXUg22AcmRy9n0HRn5pGQX2CGeh3NzgEimVRP1AV0+IsEAr9tBgdrQNCN4DumpbJzV9zOTLqCEZ2yk5jQaCm97kAAjOo/QLQjGsLHQLB78lEsPd9k+cJhlap+yKJSMxEtAiYZmZ9B1fEQ/kOXYxyK9o98hYCdovpMiu6kmyG+A6A4+y0Fc12ArgeI8uDrec1ZA8ECzQb4kTVMxQj5Nz5U4RyPRoi5gaRI53nTdTxDJ/AXdrEG4L9F8sj+QJ4In16+tNwFsh6PxQtnYqtUwddyaSdYzx5GjwaETHUuAizbROEuTJEfq3tGbsfMbO0bm7d1qiObdvaXfpfNUbY6ZiefW5UG6pDIsHf44OVo9QZ74I3U27e+2lTWgU5PtLEw2DjB8Gzz6xEQ0hmZS/jg6uWjLTDHfPzSXJKTFCuYeBE+tta/9qi+TSCY/vVWY0tDZeddXodNKIygI2KYgXOYbWO3AG9m9a8U+CSYofZGJAHNWmbLQnf5vM1fP6JXHvSirTZssBgtnBZkTiN+6KBnPkkMm9XORrMNf6ArcXqtyHqz10cmJnhiuktqWKyuMaq+DMSMjVcs3KuqWW35q3hqBd5Hc63LXcxeREMiccwkaJOORLkPOoJsUMsivwU2pMRSDU1G5IsmAkSYHS+qMHDkudbnRfcc6xEhpjMDOVn/GSlC8Hllv8T0SMkiHZCbOHj/wwtT1U7IE0WiRDpg6PlHod/JRBps7/Orrr7ef+CnGsxjJRWH8x37oe5M9+b4qp4lDNRm9DIP/XGhG9hOyZvEW1lY941FaVysrHanqQWt5jQoJHUsK2eIc8aoaibHqLsSu7xbkMcn/6Hm85zZwDlZZZxAaEETOtV5FBP9ohUlORSfP+lMVNIhDYrQPqROCnpurm/b48YF4jNKo0bu7rFZ3qzRixvdMujgkNGSyF5QzzFFDBLLsi1DhsmGRBBGqVQkQnXMZwSLHd+IS1gq8020Tfs2/K3X06EZpi1xarsDd3f8Mzb5SQOhFI3haaQd7ex4H4k23zElEJL22FZxm1RRE09xD4GzRTiUAUV0HWROqi/Oq0Sj6/GFigYMnB+ugCidJLCAL++xXNFGbo9tk+RPOV3yPDVGN6LrXjDPOJnba+nsjtx4RYz4naW9Qy5wF+biFdgmaLp0nd7+t6BkdUKupoJxpzZZLd7LWO7pT4ureYRtPhLrizEvHy0FB/JU3RvZaWkgKBjmTiZ6FsqODdaY94b34fcuM2MY7SfXZV0ClknDEQV0y0CIQ7PA5BAYaX7K+IX8sOZPY9J4ej4UldZazIdigWWtHJ6zzvYMntJCytkocMlg7B0Jr4iAjibD0yJwYgzxRtdhgykU4bBahrIxQl3c01aFs4SBWirQBPEcl0eFZgcoTO5T0je+CVj0+f2TPpIFo+gRrQfAEqkbwVUh6Bfvlc3yvfCb4kb0PlchJM9yzhTb5zIf/9zn/yMHL4LTqfHsMyrnh+mwidVB4CnZG3uDK/n1vHXA40/aWVQCk7Kg2WG3MtXElzhfDHgPAh4vQrpKUD6AGjcIBmd62zc3VlIGsNF3qubx4EdxrzIuRm5pQ7q6c51xsSo5Li+J0rK9tZKEqmvbCFYhWd98Ch0DUaBHdafDt0jIQLp1DCZ5yAXjmj3/ys+0Dv/LrPVh8z1f8R+3bv/Xr44zNX+BH5a2j4wwq3pGODT8uRWSIaxIIL5GfrzZepbiUyYBfVQbYpn00l1HBQC5gL20a3mZSON9jvoU5YyZWWx9nfw9SbDKICpp7l9ugYF7IlILyDO8ELaS0xQ+15hrI6QGhzhwx2DXdWOKZFgxLR44NJXvOZYL4C6RsgTdfxv7/0+XGnsANQ5cm32cY18GvWrw7MDpTzV9QcDJLO74IrDXzTYSkZiirAt4IvFF7f/b8RddSkXyExsdQRzd6oH8vzoovtn1iENUENMpCT070vjKkKj/m7EWziJE78JDUHaPB0RmgrarCffvTz73WfvKn3+8g4X7WvuDz39p+7IfeF2c/qG+rVJhRJAqeNeYkpaWMOWB5CJ5w6mSg4klJDmDFYoZSmK52bjuJSna6InKCfDriWFq4BfBmNJ6iC3I6CVDylJZrs+ps8FgDZYOIZD4HoZnq/ff3950JpuzQM/UEE6WqXY7fjsiDiC/Oz0X8JQBbE4fN90wDhYMK+FjlfGnfcsYS7LEWIFgEUJwdhDuNzhs10HOHuoq9kMCuOoHckQpPpQdhQbBAikFExGuTVzDSMf6pIF5/nb9gveAtYlv9M1HnGrxNn2kcsonUJRwrhIeysFBRq9mUY9b9OT6SLIuSjzrDdCNSOlK3XWi5Ugf3TE17+xiodFgLeZo0nWmtqVAiRW4jFMpokVXFR+8rRJAONO79kXwOHWTq9guakIWSiA/oXqF/PlO1fEbuVEk5vfCgc5JBDV43HUUCtqXLJS2iUA/ehMwXtYCEgDtUcjZCOatiof2Oj6iJF1qfAU3meTkTLtXfidtpOz6ME1Kyo8TJ3cJqxuKsVgLG2rPOQrBsG1RCjlREBQIxOBl9FXS3w5HDPvAcNFMQrABMqLtOZ8bag32+m+BrI7WeDlAlXz8/3wswAccP3hVUEWsXjoLnOt8jtK6ADZ0lurWnU/kgB5S2CK4SrCsY1hnsFaZUTXJ8incId9eWBB7yhTToSCxI4vU7o/tV1bVkZbZR4RdKkDgJ9N1sCeTp5+fKcFnWZOZCmdIJB+rgESbB2DXKAv5DJmSnzFOdcEn7OjISe6pFY0NQK2eD4ZiUs3LHUc1qikpsWvrLEPhuwofw59DpAAkT3afdvW072hjeMfRWTlVjRQR/Rswwzgijbs0cggOUa9fcoh6EqjgmEs+TlgSHxEZeCy29I9C5c9XyCZ6we0TjdXH5N7/ze3+Q8Sy+0O/58ne1b/vm/7g7SB8EBwfiUBAcMLurqxQPmaOOgfZjCJxccx8ierJhSNK03O5s4mRHgZZkGDKYs/I04N1bSoMWv2StId8dHbtjDoPpaeaZ7zPKiPrz6NDG4MQZ+osXMoiVDsQFGQnNCuoImpXAuYR2GEGJwukyB8rBhsp/6d4CfSoUIKlav0iI3EF0xlHisNWVk5EZEJkpYfbAXeR3ZhtuBLK1pIaVuMfp7fD/l0q3ylIq2x17PhtT1jU+gO7FBDZKEN80QyzcigrA/NoeXGktHe+94eIBMiazJPijMUDIRTfsIs+1P/n3f6rgybPtHDz9nR96XxIAl4Y7v0xMk5oH6fRYDj73ke9XF+fNtQQfCQThUEh/jS4sQdhWgR5QpGSB5fQT3HI/7hBcXFsTn49yt/a0Iyz1jmUMvdY12kTG7/6uPXv2XIRvykmHh4cOTMN5czNJBWIOdlx+SyZrSylVbYIn0B64DwTiJCn8rZyUguTqbvUz6jnl7F3eUzCMaCfB/Iln29Ek0/czZ1fBiNPLNrtHFLV05HynYQQAACAASURBVDzCJsc93Klz6aHt7nqYr1Eil//LwBdq2c9nki7W6fjE5N+ymaBhBGJ+KPNPe1CbYIeuaNspOxeXhZCvuFHnpiYCyFEZEeEcq9yYAbAOJCxmWTys8V0U8kQpmm6pPWu7mUOCInWGunYnnrl0QVn0HnGi8E5xxrz/wf6+R2DFKvRFjKRBjcQKjuGqSSgCt3fz9uLkTLpUEL2V6MZ5incYPyL0sR+n2IH876KXwHliTYqDpZEqQdEp8Tl48ggso05BkgsCEocKWoyrH+p0rPJ5Ekc9hBIUVwXcNWtdwhp8zOeDPB2fXQpFo0tcqHxoFWqCSTLay6big2WgtgK68j9TD+JF+yrBk/wBe1R77mzXqBGBJ8GTDkCC6XShazqBOiS3hTx5bRI81dpWYF8XIbtadhfKgCacCKGyzI/uLB32sosZeh1V/eJeyQ8FpfU0DJeh1LWMXmGkYQxqD8PpFRwNWbWRwyBPdm9WP5+iMP4Hv/WLCp4KZmYBzEcBwkYSgDbdExkhL9BEGa+z3hgSDWU1h6Jnk/o7B1yu/buTyNExhHHGs+Csii/l8SAiuKl9M6MR0mEwHhnDoQS+h1wNYsDhLeK0lZ1tOIuX0jkVga67k45zkFQCgmrbEBGXFUgNF2pJxOOeYYfzYiKfR1JwiHB6tMfT9QPnxZoTRut4x0/83h+IMF7lp6/58ne1v/wtXy/CtAnY3hhxlc7PpRdSwm0y5vIlCZr031ZY7qUBkffqVzyTjkG8OCoMu9ak+GiZf6f94z9plx3Ilhmr0xZCZLWeEyUAgh6ChTESJ+PkfGMoCZVhy8BfSgoQ2NVNBOyO1EPKqsWxMjLjfaswRcsiY+qgEzQMBEscE0n+F18rhjYlSC60yklRQa+uIfGfONMnpw6Qs+6S688YG0G2QVCDqxqVFcHRT2YH65vO55CtcW6RmmDvGD8iRfxRuc97n+y84HwFVVWGYXDlmRovNAJDwQWcufB34oSr1O1fGPg+FTz9BIOBZbxn4TwZeXJJccjqTaw0miuydVBZn6mldjdpItpPr68UPJGo8HVqK84gYz97bEMhIWUYEzao/Ht8rhESnGnm5NWE+LI7Opt6HQ+67eXKzDcTKnY3lbggAQt7RfAEt8KDw63OXYGSg+qgGVprkoUMEL13B6Fm28GdkvaOuVEqQ+fcmPiN8fR8xo5kxZERCAgJrTEmJDvaszq9w6gb+Yx7j+0AJeAeUCYyXc/yB5xJDfOlyzdCjSRh4+Cpgnbdh5oZmqYTeKASFVWksCD0gRKOz2oSk9GaVEndvjzk4zhtSqOcabiXBE/1w9ZiI+0IQQdqbJFPl/dwGNjLnXDw1Noe3Mvwi8wFHZVV6wtUIhqhPjXKKAOY+RaSOOgVhfLoEPeAK3sOwihyvCUVKtBi7RU8oemzY8kM50jDnvmCjwboOsur2pBI3AQz+CD+mADVY6o8DUA/kv95GPQaeRmhLyr/se/HikUOCnmq39NhqoCSdbZ+kTu+PHS6JGdYMVAV0Ou9QyooDp40VSAjhjpCk+RgCJ6yXyTv1wTNR3p2EcY1j9Bk6QeJmhx3BvrqOe2/KqngO0m8QOUBJdY2rEg/JKOxn2POVJppfIhsb4fgaUiuSSwp2xfZSPtbSWRsad199qmqRLwHwqB0ItLpusdg4NxVJ1om67uUGD+U5qPOjcpYrun9pE3+zb/6x3PX9LzpnEPKDvwQEMFOp/zDCxWBUdpKKFk7bNMmWmTNDHePCHFEX2fSWZ2hRQy79DPE2XDGWwZHnXER3lRpga6/SBv4BZzpYCgwfkCCFcjZZtjRWBE4KFMf7mn0Rk5av7fU9ZHoDCEDVSdeVKVZA30/cvP5rAHiy0HJrCDpltzPFGUTiLGQg6Fr7ROf+v32QYKnXGOCp+/4tm9UYFZDIHl3WmEJxOCziNCm6DNkfbvqKK2aeK7PGwVOMtLzuZGes/M4c5ciPf7EWXQvHwmNIVh1l5LIx5rEbcSDoIf/AHNS25esf59n5UulYDvG151vsmbdYPF8lwqernS2LIpoATS78iEjlo0aRf7m2fkcKcO6IwCna49Zex6crHXoA47DJ4pCrx9i4ItwMaTbc3JijpJvidpf4Sg59kqA0ZEna2v1QC3PWFwfEcYlL4CIHjPg1kLotlItDtPq1KBRKQPrtTHCNTLBQRgEfcisyDkYXLRR7pyKqsePuD01Zw1DobLdzxA8uTMMMdYf+6/eFw6fM8gqpbubsSxfBcAZWosGkeZanrTbBE/oZ1Ww3vc7zlKE2ey4ArL6HkouGe5JuYHRLPAoEF00r6r8VgaZJsD3fLMq8bgzjyCO4An7QBfZzt4ePTX9zNrWhOjdEalqErGTND+P4OlKczYpa21uOOgxiT2NACMSrDpeM8hYn98RDlSKbyW7QNBcAoguVQfpHTle9kfBEMRsSUKAwBkJpFxPI4TKdgRP2GChWybKFmJU69qRzHCW1GyCzg1irEkYqBAgJOr3MpLmvS8yftYrWdco5hW6SdKs5Esz+7K06UB8iCIYlde1KTJySilwXjhDhOay0wpwPc/zgTMvlFDlce+ZznzK4yB2duoET5T9i+RffKAErQlyQETc7dpkY+W4UVifMXPttC0giQHimKDdiFMF27FJhWOO0d3cGM7g8xcvHITR/QfRvpelhgSl9s5mOuXxUYWAhIAKAcuCWrkDSiM4uQBpTHJJsj6P91BwqBlwi7K2+GpG8VDORkxY51SAxgIdTx0BpXnCtteIS51XFgvA5OjFiYIei4xu2D8lJtAaVYWgnFmtXVDI4tThx+jK3d3baWtKLAbkvgMBqjDl/Egw1YFTUVFo7gEhFniRwffYfTULxdcUX3oINioSMrgxbiSCL0pp+z8MnvJsKbsLXawRLvjNKqMHOdO0o9//rV+YM7KB7dYcm2gpsKgcPoId6TWl640NBTLXOIcsKMaIQEtqzShw6iBZOqCQBNlBkKczymRWCCU4MGdq1NGSDdAdq7lpaiV2F4IUd+czZVjAeXTvWP/JLfduga9W56iWB4IdfCHBGgGEW8MZ2QHxGxIafy7kKd0boGFwmYQgpd5ZGw/BVyTu2b00iXBY1qgB4q8szMbq45/8/fbBX/2NfoC/5iu/tH3Xd3yLiZeOeGS+L07PpClDlo++z8MWShtRfadg+OGKdaQk/KzT09N2eXHRVteWXbYTz8KCcgqgRgEHDt5ZjLuBHI27PwPdHi6lWvB34GA5MLTTy3R3Db/Ns0VGYXg4H0r0NE7gGiwsCMHyOBu/gIxlHEQF2z2AURLoc8R5QO+HzJHgC2NcTsrcDc9A1P3OsNOxsyjjCJleHS4VJEm7yXX0evdCqiqbcoLi8TvFT6v6OF1SLim0trO13haXkL3YEH9idnvTbjXjiQ45zwY0KuJsv4igfA/BN50lnPF9lMNtcYeutvCavP8hR464inzH5157vf2PP/u/Cd3l+d4JYVzBE+uSsnOyLQVPKWn4JDkz1JlbtNbPsQjatPZCqHeHZi/TJrAvNDW+sxvJakRAZfoNdLDo/sKw44x5orTUVyCm8RFBvot7olVC1uD+VkRxBDJZq5dfOmwbmzsi4PauwWgg8Q7V/CD4PjYBI6r2Y7Tp0EKi2+7xI49eSBmuZ6zhWJV4sAIdobTDBHhWAv7V0xdwgyxmWes4RgvdEm4uTo0hYV4kDrzKGCQ7iJciMIhqvIeQ2ub0d5EwJYiT59dZedsyBdg8KWi/ONYj8M4gs3u7ex1Rs18qjqDn3Lmxy2epyMV8Jmi8pD0SPBVixLkw8jTwufTv1SzhwdWD86fMftOOnhdXaSelT8pE4f4EoUkamPVLxWIUtJg4TJDBSKAd3aW67Eaq8z68JPscUU/sMLISRskQhL3TCCPsz87utqVkcs90J2MTxgj4Q9TF9kx82RdHbZnuL2b9dXTLSPlQwnQnoasHsR0JCDn/4hSfUv6btEcH+5ZuGVUiXOb0WBInWm4a0iMnscKPgQ9AhIcbdniwb5kIcUiR/xgFPyo1M7OQLRiGsovQHkTL+m63EhsGDPAzpYxMQCpios+YA8LiJBrYqEAbSRnJrsArfHPw1JOC8htFzs7gapU4W7u+vJRNrMCJZ6HSBHVA/jh3wA7CV8agxdB97rVC9gFkH23Ga4mP7tD1reA5HDMfgM5bNBjj++bzLlKk/2u+2Caf/cgvzOk+knglQwXpYhJB0CRZ9EcQLqNDRgHV/UxBBgFLdR2xuUX2FdG3MuVoVlQnFpsv3SCUmjfXxduo4ImLbJJoSI0903HHFnwSNCNQEuWHZ0Jt2TwcP29B2SKIp3zTh4gqGMvqdm7UghAICGXAkxoLUkhKWPV8NzV+a82ECxHng1HTJZ3d63lQ3UUEToFB6crkYn7ik3CeEjxN6LZ7d/sr3/mfdoKifp8uICFqRlY02qGT+UOgTfA0RNPBDqq7R8rEc7X1InvAVGwCOhOwcYrOkIw8uWxnvpEvGoeul7gQMBOCdaF1J1gpVNEXJNF6EMGa82YDVIfQgRg8N7ovFDxJ74VL4hBC4z8Cl8qFj1qZeykwN1IkdsTylpdctktHH5m6Os+y7oKzMyZIzjRZJY+sLFakyKGLj/0XRB0DanTSTDQFHTpTrq87AM1lotR6dtZOTk50H+jgWFqEUG017hlCa7c3CYIsWyGCbsq+QyRqyJisj/NUUgXa/9FwWXEfsl5VcqsMnVdEquAnf/YfOHiaETzBefo+++g4Yp0kBdnhzcVlWW3HCB/vSynp+YvnEndEcRckQ4hykMEiiPPPq8xtPRSjzoXqwZ954+kLidA9enxovkq1g8dZaT3CPai1Nt/FyYIQvCnili+UBDx6TCcqwUohVOZe6Vk4z31wNQH+MrXGbvy47ySEZKAvv/Ky7yv8ExFLR/xTEXW99523EpTXydFccxMR3CRwku6Yj76QJRndmBzLeZg07qQSDSnz4vgBMar5nXu7+22Rzi+9DIGjgy7dzaAXPXhqVtHncyT++ey5Pp87tL6x2Q7U4YbQ4DA/ztycBFHSLzL6pUQhw8dJqD1TjNElDHrluYPEF2pUfMwEXp0G0JEV1udKfEAaVwicxSsqrhOzAcWZS1NAkugCEA0VGpklOQfd5YcyEJyV+nEw8dBhFndFoEuet9SlaTZiP4s+kEhgqBTErjlgdGAm3xH+5hA8HUuMkWCO5K2QFTSveqCqANVcMTc0VLCartb7eTu/QHYnnKcRgmXZDTcKVXJaqKKaDUYcJOkzZcoEtoPihxEgI95GjjgId7rPvFdVDSp59511Aoe9JqFUs1E/K+b69epLNqpK5Laxvi/cZavy38tOSyW9ynY9+RsG3duWxbYGuWWdry8uhPDxjKXnRnIh7q2C9mqiSmm1znGqTW7ccAcgf0TSfHPJRA2ma+xoDFunCXSqx1DVqeTbcdUguj1vSy7bsfAaPFuDAKWhYYdDaYzAQF1WCryYjo1DtiG1s7GApjfWCIdLDc4A5RwFmZLNAOXdSZEXboh+RoRYXYQq2ySgskE0kbOyXDpcpBdFXTZDHRU89U6mvGzQoipPDJkF4yGaNhgoHQFIulMs0jc4YaJ65uI8yHL0YS7bYcTYRM1PQwiO+ne0Q4pbxZr8zqdMGK/NeA86T+/91vDGOOi3kjeghZ4ZSVKuDSlf/+YBubo6AQcNHC+jA1AMIAGPxghEv0qXBSQvxGnP7bMBrVJFIUBFSgQCJggDwod4bjI8QYpX036v9iQFuEJzYkBFr2N8hzr3jk3MJ7OWMYrBFm/CwVuRInMwnCHlGX0OXPqljCheUMojpcE17ojwzEMjXIXw8FkYFQI5yncWe2vujis9GwbPXtKR4zliQlSVgbjLyMFKgicC5/Mzz4NbnLT9PVrx19vC0qqe/e6GGXUejqx/35EnlxCK3+V9myu75lzxObVfyvyipaZssoxPoYdlbCYTzdz7iZ/5uT5XEeRJOk+y4fcSM5QTjiinOxTjhubciUG6gLvOsGfU9BEU1MgMGaGhs7KCAwdPA2plxM5O38NDX+h9Hj06aCtoBFXA1fltCbZE1M/6xnmab0hJ+V7rjJPeP9iz1lAhGIVcqpvOSKoCIRnPpbag1vaUdO9upRZP2Y65b9xXCL5SnI+4npoLFLsYnau74hPv0Rr8P5QVMO4YYg0vDZKnspva0lN6ZANVSmLQq4N22u0VYM1R5z/Tf7Cz+3sHbRFkRXC7W6aFriXYtwipy9n8mLOKyvzUeloJ+Eh4Dh4dOnhCJy7vIpS2ykMjfbgYc9lzkCeCOZLpVambg2R6LYeSm22HbXihKlVyMurPmjqxQApmP63uTqik8K0ZcCVU2eOhBE0+Q+7EJXiqbt1R8JSzq/uTey5u4mjcSy/pQ0URR40kjru6m47HlNRG3Cijfl77HO3w5hwkqVR/dKT7pLmvaewoGyUgrDildWiCJLrcZCSJ94ef6vmxlO0Gbqq4Nwq60zYfwj6fLdtGKVn2DVADjhE27VpcHroIHURTtqTEmeeGnnE3HYjnHepPJyoJHM0vABx0ycEDja1zYursQGv6oAxn5FJHATFeKX0fW61bNB8PXjYE7iTdiGqh4SPEqTiDc4Y3X6bL0iOMeBbAAKZmOCGpLubI4sQgVTzC86gxQ3pq6OidCElHKoeSvShKRWQfcZg7qjYKyqt7ElrL3XylTf7wo78klq+yO8HCzrJYdf43JDQ6tzTsU6UFz66ydlCifekwGU5kQYGRa5ZUQc6SYpc8+4UuJvPtCHyE6IwdbhnyEGrLcVr51/YPYjZRNkEfBotNTrF0CDKKJzCCGPvBDqxNcOMWaqZHo8Tt1nd1rhVhTAEHWWSeM5vv/zKpnUc+v7hWnRgyG3L6LmWm22JhsX3y03/YfvnXmDnmF3zPV727fde3f7ODEP4TlVbWGiNqZC4HLtmrNlSc10HgsfM8evZlA4QkBA4C508XkDQwUhKpsmYPAAolSulNTlsjGswPwMlD8ObQOrCsMms9WBHZu5XoyBYBA99DVkzXJoatkCdHRgVr20Hi9HrmWc38dcGRDNDYhIu2vmqkqAdZVQrrwpomiprLFxJq0EfWD8Tx8vyii0tW+yvvhnEzCZkAkQGSoVbJcaR848OkZ2at4QVyRjDISBQouwYivzHyxHPwPDjFQhtEvC+hygSIBE+guEYwGZDqRMR2t34/2d+QovcgkhmUP/7T71fwxOe72+57Femyj3ag5pMY0Uq5I1snMCrleL6Pjpnrq0uJ0TLGhu6sMYF5QCwcPKmUHyKwO46YNO8RFBhVZmoJcidQC5etSPk126zr2DjCGpWtTEIlqKOEvLq2rg7XIZuPMS1kLkbahNcQlPWecyUXjOkACcOekbg8GGyu4NLButC/EEWdEEURnsz46kZo2C4OoppoVL5KB9PIARoxxI4RhCybixP1dMrsoM4EPPv7B+aZKAAwKus776DLSseVuMZhiQzr0ROVZDIm5eDRvikUTJDPjNEKynt57c2CmRGjZa1xemvLlEbD1dI6wlcacdLkMZ0EdwFMkuYg83wOz43EgDrsbMSHqQZVEhnFTpVIFdrvpgP0Bo3ug7Z1qoKSy5IOcePAkBCGeznqBENLTTpsu9sPEKzqlAtMG7THaJxeL+izfCPBwYsj2Su6a41yu4Gn/NnQ0ZwXi7Ov4MnBCL4DQOFeztzBUziORiZ6RaAEYDWVgOfBPtAlypxNBU9nDp621oWI8dyyIZU4yAfTTU13eZXiEtxP2A9XAQieNA5sc9PUmgdacnHCvVyXYGgEeLA+PM/R0ZHUzW1bXdLuTBMlV5xtZTiKF/qZqt8ieIJiIc61E33+D3oFfCwFYCNCvEVxXUKcpTwv5E3BE2OOmgJ5AjKQJwVP447lSlKqu3DIKsN5HrSmbmfLbfLHn/jlufku1Y2RshsKupmwDMqDKrAyidup6oVE21Wa6R3CKXlwaDBI/Fgh2tG7VGLRWUCqYHc7Tt3ZnaFsR4826L6HbjYYIlT+kH8PD0dztdYIMpzx9WgxNc/ebZWs6IEKbHgx8KbIHuh8ETlOZZLwenpJKNLtufCGc012rksFARWEhsO2sgSx2eM/FPkuLrZPffaP2z/957/VD9B7vvJLNbBVKM5wosRbAMJnRIMRtTGBOTZi1KEluxUNlqqz87815kUE1NW2uZUgo69DBAVHpdKhxbNq2XQxgTydylmBykmUUc9T4pd8jjORAc61sKiN/HLvUlL5j+G+mjS/JU0V+f7FKLqGtI5mFj+mZkQ3JRfHTQiu7VNKYGjqACE7m+2BT6EgyRz0fEU6F6LyQjP0bHcXNCxUhNaMlqjat6DvEnJV15WDwTldU5liT/BE6ZvnOzw4UCcIHyytpZupBVPhnC2vtGWkMBSceAr4uFyJsRPyFME8BVsqRzpIrdLjWPunssESFnz19adD8CSFcQdPJSVSkwCMDA+lDx9CdxO6hdweEYeu7k+SFIRx0wVW/DGX29Kl0oMno3kKnhhjNJ22N54+k9NHNZ+5ZkbSUiKuDskikOdMJyoycp1Ai/vKPdvd3lZbv9q2ua/FfTBe5GBRg2er5bz4HbYvBBqgvA6eFmRsxdsUsZ9A1wZIo08UCKW0p8HlbmThB+P+/PkLBfKgT2qqGQWk6vaJark5Z3CUGO9SZYy5snNI1Rh1gqc9kCdxuRh7QtBSXaG+mxrPUw0+xdHIHDXsYiFsUhg/2PP5UTAz6HzJWelcJQEKiqykMcKCrDW2dX3Ntl9BH45dSHzs9FhWoIIY+VOXOPAtNEFgU0Ge+tlKeTMGdBQ2xRiOuu7MBwR1dOMSA6KLb/uQDJ2uu5yXMSm6AhXej/diTeAq9RmVWokad5Wu4TyVERVLDhjptIgoqOzCZC50Bu7TIDgaUcxaj6CPVZp28uGADBuLvcenoTMYcmeSm9L6GnVZM+4FwWTOIQnZ8ooaDxiFW8HTzsaaxD+5y2pSUQmYEWemmXA/liQyySX12fCZMScM3px1nrYETASwTalvLCUSpKMmTMh/5+6Hv2lZlfVeZUp9QvfMCHbuZRHSkyiYWjARsiupgpxVvhEx2s0NV8KqM9p83mFShcqTDH3nvgV54vwye5LmJTTrILJDJeh8phJGHQfxCaDMB3T3JudEUgX/x+/8s3nvtArPB6RlhRLW0nJvDefwEEVCAARalg5N8RbyZUJsoq9Q5TPzKvyFBEgaxHs9VUmKzbHjH5AL15aL3zMQvoVo4WjbRFwFIGVpUWx4kGARTQc+j7sAK7iws6hynDMTgi+4LxosSykynB4P3UyAESG/gaNS9apqMfeBwYGy0byXYHK1GJvojPH95Kf/bftlzbazcXrPVxA8fUMvgZWzgrxOVsyzMFfKAb0dG2UhdZxFEbcjrnkX84ic/RA8AVEi5QCK5VKcIWFdpDog/fP9B0ON305AysfXlG3XJC3hYOkhX8PPZ7JgyQpoxwvdmCzKCbP3PBvGDw6dSh/af3gdJtRy4AVLh+tT7+Osw+8OPM1YBMi19dNH/MhwGyriHPv1vFcW3Vxstzc37emz5xJgs2KyoWDQ0AdBeF3OzNoDvdBFBGk8PdXQT+4CiAUNAxp6e7ivu8MXw/UhwLJxQpCQgarrA+ejoxIuw5bkgdC5cnodma3OGBs5o1Au51QrMWsF5wmpAt6NUsAXvvNt7Ue+/7ujM2Xn6UYMlzTdteVkwIbMc/OSFhjBPEM6A8E8Z3vFv4jbjaP0mhdKk7ZF3QP2FF02/n5vf08dsv0AdtRgGHVjrpQfocA1n3WCeU9qZ6/U3ZYgAGdSgbQJoxbJddllKG/lE1Xypztt/3BfA9H59yrBVweSugctR2KNp8wzTPt7lV8JuCAOU0YQP6QU5Hv5wMEjd4NSEXcUh7ewTBkRRNHlONDUs1MGxm5I7oSzZhmIMZJSdmDUNj4ie1OGJEFxY0tT4kSSOhD8Y2W0rmlaSLD0wF8kWMHGgsavMpyYsqnsWSmj2z5UF6ATntKOC5ocgnYFTypLjbWOumlLBSNdXKYp+JzrRTL/jESO/eSdepksVRIHAi61DXaoaCSW3lGXsIKnUz0rKDE2ocp9lVzVGSngYSiGFBneXWkkOiA8DAK27xtstc9cryl2ccrhvXx/KY+xzuhYPToEcSTosXSIZ/sNialzKDo8pxYTFR8XP70kGRA+hwB8Z3NNwQF2QY0OKUthYwmOOOOyUSpj1DPbTmIP4ahxd0gmaRIxSOJu4Kr+lPD0uHLkMqVRchBWpBywQyB8qg4loLZftBSBsuTOH3UFppA+7DLcK6pDFWhxaiGyb6x5gHd/en1e7gU0IuwfWou8KxIrEsGdiMNLlQD/4/E8kd0Yqbj7U4e96wBUBdPcj3HwJCOXFnRgrtVVuoaWtalHKMR2/aU7ddtpPMuoWlODK+E1uSvAB5dHqLkwszv0kKxFQpCh2Xal1hsRSrnmUswuPs6IF8HzIxSIQecysyki+qpLLvPnOkRbzjxaNqPgSQclE+wpcYhAtr3tsRNVAx2RWLtx0Sg/l4E0xFLdhcvKYi+ur9vetlEV++xq10eq4A/aL//qh/vHvOcr39Xe+63fMPgQeQpH2hhAUB4CH7doRiK+E+ENDXc9mYzuKKI+a3iJzhMjZJYy7qHP5jHcnxC6O89qgZat6mMlrPME/4dDhrREdf+5fJXMKPIJFljMzLJkITjj2XxBJTs698x98KEVr4SAScrLlMfs8BT4hLjfkcggcBB00UVBbBFkzp2avvgiPKp6UMFB7UNKPyHcOpvxTEMHWgi/Ut9H7ycI5giV49yylxgpym6cm9Pj43Zzde1p7jc3KpO55LIfqQ/P4ROHS89oI6EScDoeXYrzENfFJTdjuNvOJNRyCEJvu3BoCP7pNMGouAxjY/m5V58oeKLkqvEs73hb+5Ef+Jsj+QfP6wLZKAHCamVn7x8E2ILNb9ShHImwkQAAIABJREFUgiguY5AQtxwQXSdFxXUIJ7+XBY2W0RHjMilLTdCjoDf7VUlDRVO9XJ59dKeTs2OMP45PwRNaL+sbCWbdGcydGCQlQiXotiOK9eHN8V4EvASpKtulpDnOKpxtDgN8y7koUEhTDEg8mfryCvIS22kIiFGPQTY30k6LBBCuivgqrsHr3QjE6djkju3s7IofV0jVqHrQE6nMaOrAEd8h+YWLy84jIdjFAZbeUN37HgxoLaKhlqCveCxIDND9xz3DNoLg8ajS2xNvsrg/VU6MtEDXbnIgwx3wIN6ldnDA+JGqLAT1CsnYgYSFhV1uL+kAnxCNi4lYopAngoy6Vx3xqsTC3L4qXwqlCodXwr9Hbu6AekJAW0Tp7tA7TSB2ckjROu1CQ7NfHCUIQ9Q0umIECIoe/G9lbev5KkiQczAHjsSC4JIuucegoB3V85cama5Ut8CE8ITSYcwhmE0mUroneNrdWhenx4BCdUYa4aRbmcdRybh39Q1+ymN54AHDS7YkgIKnTOwQAvcm6YauN1Z/zt0GwarZdsUHjK0T/7b0rnr3ZwKnIJlKlRcX1bSC76gmFRDQbXz+msdDVeezM61BxBa0100jDE2nYuDfxU9T2sYGAd7Ad6xg3RI56dwcX5LwvIw8ZZh2W26Tz/7mL86lqwS8zoHLQUFHg6yOyE/T5PnzaJ+wMZRNJNQl422tHwwXF8CyBdFS0tR6z/Mh2ED0in/HhaRrz0474y+4bLeZ1M4FTdtrIUZyzgRxt1ZvpTwESgQqIi2outR83j3deVPD9iGSq+yT+XCw7DEqLGZ1Vq0sr0phHH6PXze6R+kAY1nJFDC0vCNODU0fuAVsMoaUGiraKOrQi4o56/a7//r326/8i5Tt5vP21e/+kvYt3/AeCebpoEQiAW4QASuSEQxT7JlzhjY6uLQqMBE1Nuz+FuPM2sjj6L3Ys9I5gYNVHRAFP1dnTOlgqGUTEms6U8zLmcgYgzbyLgRivJdHBKzoArrsGNRJJa4QXHMMkb+YNfSiLjs5lDWiDMwPewpC42nqDoBQ+xZHhdp5OC9KUiYTCVzCC1tDETwimTX0GUPlstNim6vE57PFm4Auch74HNCrmt5uFA7S6kTaKD63LsuUpIBQngjN8bkQc2+vp2qAMF/Q4x1ApUBDKHHqHkyZL3evQJFLqswoRuP2zuhRZYJ0j/AdF+cIiTK0dMvrw+8IRbo3yb50aVjfUvcWWdZO4PU3nraf/fs/73M6n7fPf+tb2t/+W9/twkMutycJVJaYkRgxFkqCgkzeQYa/upEiLzwljemIwcfICkXBKIFYaURE5hyGxKwgOOfx5JxZgk1rvLG6okCZ5zMaYDSs1rselHfiM/lsVebQnRPXEVFbbNBGW1EjS1TGc98KDVGJK0RecZeiFsx5pQnmBgexudWWV6xpVeT9UnM2RL+gfaVBwaVI6+to8vs9Lf23Oo8sn8YFVYfnaExLlWhNjYCs70xYCYJKg7dKdsiIxb3UgPIIic48/UDdVSmP2reXU7bBRnqB/6gJIeUFzp2Hgs9zzno+3YPxQmmNXrqhhGCXTt2rq0vtMTIu5kxyn4zgSx8xvFAeDNvguWcuteO8uFmccWws70ogZ5lWJwpOuN1R6UCLfwM9hbtvMV5RLWYeBn89hdDfhPKB+Nzc3soJmvxe3Va+F4wUko4wuoXcv5UV3VFsND4IW+LB3aBqM50z8crKaapqxN4PJez+HfMm2Qz2nR8CDEQ79U/Dg1WAXc58gK6GMilWh6kON9ft8tLK4Ns7iH+uhzeW4Cm0AUdjvi/8KClNcC8mNCUuIen3jX4l0EKxcYP+M0bMvObq9MT/pTqTrAfbjj0iOeHMcOYtRhn5hz4GyeK/EsbWxIG1KM4neKBRZnqjM83T4lNILJUch8Lg6kX4nEIwR/MXrcwnW351daUYJKvh98PnM/GAPRX9hpVY0B67o9HyJve3xBr+XM+RZN+Ic0CBF1Sx8vgrl+bdOT/T87rrFLL5oLdW497kC9e22+Qjv/z35o4q4egkKhVBulSNzU0wu16xcBenqshegyLl7NDzoVQx1eWkniiCsa/RUJ6rjrhE+A42h1ZZBxOWG7AeU7gsmcvE75o0WdCaCc7jiFiZTOa0OXjy51X7phWFR+hcunzUhaZuFrqEDAELPYtx93c0XUKCTp6D4AkDK36Cq1qBcQ37c+5/7zN/2P7Fhz/aSwhf/q4vat/8l772QfAJKqEsKEiDVrvUruthM2NL+5Nsh9lzHpEw6IiYJ1MlK6NghpLtQasDRcnv/UBAt1MdSRnIHoS0Wq3k6TxzKc2lPl0KBYJd9dBBa5VA+wwi/wvLIlQXkQ+4WrmjvvxAj0ZDfSP9T4CfUlXnGFTDAp9RivSURfR0/MfE7uo0K27dIMLnFtvSJfN7FXpgeF0ZSbqaZERL10qBmImENchX69ylFwy/S+IgHWZGa5xVFjpZ7+fvErQRrTAMZpG8S1oiw10rIurOtLUnT561v/cPfyl73NorLz9u3/c3/mov1fYyeklVdEmJlPTCLSjn3B1A7r5agxMs+leHjs8qD1XpvMPvEE5H+kJ6+87VmXhkVcr1dWZjLZPpYwxv24wkTqNgUm7QOTSSoXObM29+i7+jnlFnPiUq/f09+7lgTl5QYgXISgbKx9m5CC1UKdP7ClrgbtUBYarrWaV6BbY6t0N2zPk2AT1kfb2H9xJKBHcYww26SXDlEoY/x4LE9WgjDz/4K5tQ10yS2QcZTJk3l7WXaoT8Gmru5TTZ1HRGdztUsiule6OAdLHNo8ruYK3OgZ+zzE91BI7PyUMRyJQvMidN/xb700e3sG/mwHYfUXeuqhqxVzqzkT9RkkxQoeR9kBGoCQFGU2wP678tNzAo0z94kbIl5bP6WKLYyiBlfW6gnqUCutGZqoNdMgShK5j/xzSLkPEf2O9SO0/XcCl+K4CudakzOxPqYymCoNx8Z1TxtdcY/fB6ffYjE6K1z5nOLNlxUFpSIHVHLXJrZHaoQjiZrqS/+6F8j0LnEnUOqGEENs1DIx/VD1FBOiodeg2YRFJ2xs9YcwUL/rGMgSPoilxi1+uODzBz7lb9W98bNz8kcKSDV6LCBNSLbf/w5Tb57V95v66cdEN06dJJZQtukmrUxas8wkdyIJl7h7MrRW/4MKAmkH75XqELIyiPqI7v4MHIaMz498FygGTyOFl7lVNcJrJAF8GQ2jsphQSZ4LtBYET8iiMAmfJg1EHeQHwVdRJG+GpCZgOC5EGdHCgi7eIsVLChDjAyIMh3adM3smOEDZiVkQqUPGlD9mEa5A7UtdVa+9ef/aP2od/4aPZi1t6d4IntAmmBCzNfXFb2BRLDIVMJIvtZLfjalaUlo0BL5mHQDsyzlOExnF0uGk626/pComIsHRwX78EBnnlGERtVKcOO25wk4E8LoFZbukfhZGyKvt+dhzqbyUrFrVlaUTcJdXkHsuQJDrSsYeLvUHmDyJ+gO2WRftFSiiUwpxQg5AEVXSZcSx09wTnGcsWZ5r0653zZpPKtbHfgvQ3vn9ZxjYyJ58wcPJnSjB1iX/mMm3yW28WjhpzMXYmEL4qC6yLZysBwxoXWOpBz40Hx4sgUeRcjpaAhSgjSDCAHKiLzoPDu8lm5VA+3fvLkefvZ9/98lxP4vLe83H7ge/8L7aPmM8bo6Bz1gAPn7FKptZ48boVnASFzOWxB7c/FJxmCvsGR1wQC8RgreEFIMp1/Kq0vLrd1cecQGiSYMFpa6t7sJ6dVfKw5tgB07lYljgoszfVYGsbEEHBHGkCJXrrs+H373NIv0g0RsswzgRaD9CyvLvv3Ymf1++rkcfap7mHKzLzqPWjcdS9969y1iUr1fBZ3jPcSmppRJFq75UXd2QoUCT6m7HVQbFBK3pfgaQPkaZEOKhPuda/iYIr0LdQmdpnPJ5sGiamgtJyWp8+7Waf4cb5nlUQ5AFVHVYmULsA1AVXwzDLGTVUHm0j4Oh/m//FvZbMLuZOdXNQac6Zuppwh21j2bCEds6Z0JFARiko1YVCDB5UoxJw/tZSOBRrLhvf7HIdstLjEPwEEZkH3XC5n00AybrD5cmuMycHpuoykYczJ7SQnobKzZQ+kCp8RLNhAOlBBsql4aLA0vCP2vaou6QofAtZ0ACZxkE9JOUwje+5TxVhDkLnUepIcOOp/MBcQH2BO6USD23VWIjrLfrg6gBaUQYJF2TXWY0kJZqFWAikCSSsnzH1zac3C2Qo4w4/CdrMufcSZnU7FGC67Cpm8kwaawS/7w2rY4nMBJoT4j5XmK7AEKcqINc3oVMk7VQX1GC2ILqEqVAKaPjewB1r/H1tvAqdpVV17n5p7qO7q6m5QQCZFEYIgooAyIzKI4IRRBMEBFWejuSb3uzHJvTfGL1+icYgoOKCiQQWVWUBUUOZJEGRGUWloeq6ueXxv/mvtfZ6nvV/lZ4Duqree4Zx91l577bUjyY7zjj+mg9AqDYNOmFmx+cHopfxAazViI+s9x8WJjYtmjSXLVjAY+EedZGRCZ9ugO/wa5uYl8M4cng+gLAXlRScKAZaN7a46By4eHIuYB++MhIzZqFF0eXSlSejtI1/fx4JFP5ILkMUK5Up3H9/IZuBGCF5cF9dNtx06ATQ4Et1ySCgguRvKLecOmIAjOf/GNXn8BBO/u1R+02DYPKyknzGVKw1QdALy4LkOU5bzpb9/sUR7aGhmENMP9EvQJq8RXhjlvU6n3H3PA+Xqn/0qQMVCOWC/vcvxrzxUm1elwoFFpdPdK1fwrYwf6euRDsfiVwc/ng3PiIHBEsGFD43KauGizmLEYwNdD5tbxo0qb1FypFMoWKd4Bk3W4eBgUG6nYH4n9WGeI4sfHRa/11m92QIHXs42H245nNXZnAxJFGgR5zLRnGCDRg1qWSdJZl7hpMuPccBWZjE6+4JCkHideWuUSGR1EQOsVT6LgbbVzDIcnMngBcg7pmQZDKyhwXq3prMB+ho5FGabmel2aT2lF4lFoZQy+Z+lDRZTao309qjbkndHoJqbybZ02xTYmsClSgSNHFBoN2TOCrvRhTZsTFQ3miete4EwuwxLy9VtcMujbSR1ZoM5AJ5au66c83Ucxu2LtOsuO5WPvPcMXae0iErSGPDrLL22wAdgqhPbEdbPImYdFaBX16acwYOJy0yxUgwNi2uA6nvl+zmwRscmdf2sXYSa1rsZePjd+nBRF5FPNn2xZqcmKI8YCNEswq/mOXNocc881zSAtQN8RGFAb+jo8gCUPowGD7pRx8bVrqxypKwc3AWV5UMSPel8KGepUcCu6OwtJwnM3pqRLgz9BFpQB3TAsRMpPtMjn+jWM8shFlvDx1PKYA0n10gn4nLMJHN8UY7SAKhXxs6PzHHM1wEgQqPE2s6vNKStg87ZS4olJLEGTyqJhqkvsYUv9sjU5KQ6EilrYVMhI11JFrym1TmKzxYsvfycZhTriNcAf+v8HCtHxia0ZmV1oj+bD7PMxu4gvYySwdq2uYUGmMkyNjqqz8WIloMvWS0zv9ms4M3RlNoNDJPZtZ0DXb8dlduII0ootP795ARe0pA0DB+1JNVRB/wDzHlsCIav7rI0e6I4GElk0zwT7FCdfmAGkvIT1077PM9JzukBVgTkJcBPM96F0tFMEL83Mdkq4VtbSTLA2brQRVnTnch6PvFuu0N8n3rQjqx3fBaIFYy1L8dzNE+deUsjmP/XO6CymFk66y8FxKOCkWL5dnLD93nep0Ghxk3VMWKWOqSuqZkmEPYvfDbgT95l04pBxiZm8Qd5b+E7yTo2S9Q2Ljb75iaSMEIWvmCE0aTWvrwqlzUj5ipDGvs6Kw+eImLdmYgR9H/znbLQjc/TTZeYLqh6CCNEZyY+GAjoKcjUBteiA21Tt/dLVMeehjH6olm8MqDS4WrxFw+Zi0fxjqaDDeBMv8bPEGMHPR1GY3po1YoAwTgPdFwLEJEvgV3K+2A7+N0WQjqw5MFbgw13FhubUR/8OR1AfE62PmapRihU2Um01MdhzYFGUJQhYv8itb7TQjo0uCSG3rYowK5SbovxLHm/Bx/wonLyCUdV4AhNjaiSe0Nop8MhssY4pfV8RRtG+3p6aOVke3fU+VrHmSU3Nq6p4TiykhnJqyoy7MCsccCF0WV0RQr2xEJXtx0DmOm2W4afiTddvrTseIBJscmmBahmEyNoqRsRjcB0GRxcZmsJ1bhjanxLhOyDxRotPqSZ4eU1YJO7EY0HUvdXvJc0W6slRw4Fle6i8ydLODGbj8nhTPzWYTIHA9EnsAqLmDoMyrCpkcskgLWuuVab8Zzp0nUwzFnaJoxEY7gwKiRApw6aYE+V/cPiBM5wwmHdnjoDAU9bRnTPCJkdkN2RU7tYa9CLUnRlli1+f2rtMxrP4oxtXt12H3z36XUfSNui0qzTIe3VKDGZHQghaRwaMpMcH9d6xFsldSx5PcY+XhN5CFWzVrGJ6IIQ+dPh1KtOMolQqyA4yrzK9KLVPPavy34GHLYcoFvX2jmE59ldqpw6QYkOnHaLdyOGDbpIpyMavLGxCZl2irVqD3Cu7GkATs24TAacLkrPKlScROQ/slVicYNLWLdgeYLd81qO9ZDsjsBRs76JZxwUmkC/fKg+H8bSoInynmzAswlHl5PdxeSDgdiaTABZMp5qLoGruNnq7o0DpwU05b0UpcsUaJPoSN8qsbEPI2m1YJ1SjJxUic75RrzP+4EzGBkZ058PD1nH5/JodJP5DxpW0cgg7qHpSPJsuy2KPwBesSpZro7E3YmgDzqth5x0ET5pfDRAnoTZM+mWuToSzGS7dJSMcXqeVTQf6Io9w6QDEvJsNKml+iilZX5RD7jaVZayBTeMkCyT6K5cORwWDPFScp6azBsdizIOpUSFmEJiyDqkIWe2UwTm0BX693rtKZYJ2LlyIRPWGon0EioLigUDe5b1jJk15IC76Jzc+HQOEJfC79q1aZaUd7Fp81bFIZ4PcdIdxVGyV2WlVb72yrC9SWj2ANrZzao/i0agFcuWyWFc77uKz3MYtQK6mdDUiwXxwfm6ldl2k1Nhd0CXfgLmKNnH0RaopIUf8hn53ucWNBj4x1n21jfmwWx62KUQugFMsVsACGNEpmUmJ6h+Bbd4kZEt2Ysj2IkoE+WstGHcswXSzFh528WBoCnyvPRAu6m5ClEzh4LM8iT4XCwmTKgwqDaV/wKRGjSYMagaEz30cGXVIM2izjaEiBJ1VkBn0Odyhn/exm8uMcEYDTDDrLdf4IlRBLi7qhMkarfJEtzBYOCrb6hlloMO2LecfMKREUx8AHGd0zN29l2xHAOv7GZzwDEn5ExB7u1RW1aNOYKezTxtvEY2K0NTzZILz6BqAOpVYhapsZNIwGxMYjdvstAB/GeWO8NSIM96cAQ/m5VZx2TiwFSvA3d30UDGyZmydBCLiiXKdDgQ0ziwZoqhc8uSWq45rY9gz2ilZTMOYnUR9K7bzJvOoepHU+nu9HnC/XZeY1A0GoLnOGvwhM/XgISfCF49k453rhJiOggDujs4049q88OicKCTsfX1khUPyrpKLcWyXTD4VjlUICBiWnQ6wQLlGiPBSY+VVavcBZbshc6UOCwMUuKED1bUZcuF8tTTa8t/MNsuOv3otvvQewBPoSFMrVMymqEhC7Rr9+iacHTEPHIgy8kfY7r24GSvBO/f0Ik12pewoFDJlNE8I3petKu7TTqTkdCTEYRbh4U9aVyG8s2aVLcbs2dIqiSc5VzpG5suOH1+jB2pCVTWk7EGGGNywnQZxvGc8nesx5yjmAew40F0NIaXjLooQ+JAnMS8US7K8sQJG5BQK/v6LIjNNZq2KmKeYq8AwHnOTF2o4In1LKsHyh9hQFptJAJoJtsOIw94Gp8Irx2aP3rLKjrc4hlljKkeTXFQ6P3J7dtMu0q2MZ4FJkzjWeT0bX2fhd7W0zTdTpkBm+HmMylvzSmGjIowwWKgfegmG5RZfe7x6vjMH0Q5MK0BiAuADPlsVV2Q7R6y9O9NBhOcIvZsye+KuDhaaHNYoQHDAZ7SQDY6xC1JYCBs2nbUhxWz2RkTRWcsYz4GS7fRrNeqqPhwJm93b6WOK9zihcMAT2Pj2q+abadE3aeh92GR1g9JCM8/GTk9e4C6wJNd/Hn3813dZcXwUFmsbs64FtYIlRIRHN4j1XU81oYTdDenMOKHvSdzS3WkRULVmu2aFaN8KrWCEZUNyAliJIykwdOi6BxvO4on4AkEU8+DptozxXifTVvylWrPe7adwaFiYTQy2BxQXTbb/C7hCgHynjI6MSEWE68omyz/GRCMG6o67yROMs4FtpFVwf03/rhSJLwYgicHo2r3MnizD4VADhqYzkJZsmixMj93oETbvN4zJQZq09YIka1VajCQpVsFRzW3jVKa6f2GJRKtHmM1TEeb+hZiDmHg7PysgjoHBmxRgido0HRv1iLppjY6YOoTd1VKaCygqE/OzM6LmiZQk/1rejjlgdiUDjbRmhsLPQdOct+UDHuYYdbdU9av2yDmacWyJaGNahmtdZVy+933lcsBT/F1EMzT8UdF+SVa7BmEOI1j9ZQdlKOu21A9+dNRmsiDLJ5hHq4colhCsJnoKnSmZnZDFH3MMIsEqQKzGryy7Z9SwNZxNQFQ2rCrvAORGKf2aJcKOmMoZoiicybUlhGGVs6VxYsXe9YezzjmNklkGa2wKkdk51W8hwRWXF8yTwB4jzMIOwL5u4TpZCQBEgOHF5nFjc5eZNa6ZZSibCRcc6KBCRbopdQFh/3A1KQOSTpXPM7E/8N6AfDOAbJsaJl8uTjggJUYgPb2xlgilZa7dYh5XAfZWwoqwxg2NnzO3WK8Bs8GzxeVPwJAZZmoBoyWV5ffiXUIa556unzxq9+VRoT73X23neXz1C6DCNqmxjCHlqaQM/FQ1M3M0HCoYwnCYOAEbQGb6gzHKJukxjHAoRMO/NS2CPjDhDQeM3Y0lpfRNoyYO7DUbhzddglKxscmCvuftWijR5c1cnRC3pvK79U4MxjoAPo8F1jQqdn5snzFkGIIGa9jkcsRZoUaPy1pSLR/+l2yV6kQII2T8lZ1EWrcVBixKtFJVjQmOOSfedRPTDGI8UWAJ+Iiz5iuK3UaC9SgrZzSnpUbcpoJZl1TMzEtNufZMO8zu8+IryuHbZJpANkaCtzCAuzDHH+TzBN6MCwqqDDY0y/sWcL4V9dfD153ljmRJiE2Y0gsRmdCAsYzXSn7jUge6jUliI4/j4aVBOUaCt2xnCP9mVYNr7CwugWGxfbVjkkXXbTn9BzNsnKgy1l+fFxlWtaQxnyE/CG7qSqDLxYzu+2a2Ou1aT8kzgrMFh0OndQK/KkpITSGWQGpM/0MVK0dCpPMufkYDNyI250Ue22rzJX2P2qm8ozMvHYqFjxn1q2Yp8V4+0XZjz0eZx/rlbOgAU+ewJAMZg45J17CPFny4bWa54OhTppcZmIfcCriN2cs0ymQ9RBX+awcsabENgcgR5UiwZvPAutAebbY5ODFGNSr9s1KwFOU7QJg1MayTJqqK3ww7HpOEEGQAVNTKtfK9TzYK9aHKgQVPP2Zb5mDjG0/pN3uKV0P3nxJJzcyv9hzkrrU2m2gsFDGxtzOn6ZxtC8CnvjezIwT5GY7JPSqRdxtw0vcZreqpEQWIn8mgfQsszlyS7+QZnMW4VT/Hzao6rIjYxKZYiq3bNBag9qREsySGYNGdOvxFO4o5HdMzdg3hnuD4mah1AaJyCREFfYiYLYwUnOzQmNBeypoNp2h2eCAJ7MmXpAGfF3ltrvuqyaZPKuDXrpvOem4YJ4iq+bPAU9jE/jYuAxgr5noC64Zfq6lKGmkO3zQ9/J8mZiUNgPQQ8nFbFWO+6DzK7ZAy6HYiU5mzq7xyjtketaz9pRhGXA4UJphUdYR4CTr/C7nRdDSNOtxGRPiCp2DiuuODK8bjw4IY0L9KM+uKb0mwGCmFMznMswEq9eU6+hZrlW2pHKMQZqtLawITmM6GCSVa+bmtBblMJ/6OukIprRe5M1T5wL2KpdkVt+cjAgXWRc0PVO6OvMq2wo8BaiQEFXrEPPJaKCI1mwF+xDuEqygkzduGpF26lmr8Xyx/UYdx5AUc9hbJKOSwm8+78k1T9nnSQd8p+y+23PKh959WtXZbLMfo30/k1zFh7A48EHfrSwNlgY/NdZjvvfsszRTmRq4YByDbc4yCiJUDhoe98oVKxz4ognEAnQOSC8nC11DXC9AbRbDAKAIIKB7WrFimbQ5qdnwB4SwNrJR9mWK6q3rDEuNDpYpc2VmvpRlOmgGNC3d4yKaDkglBzGYWAaXrKk+gBY6OJd8+XyCO0karGM9YFxnUwasxoFgDXx/Lq27wu0Ejf2qcUoDA9bQSK/XKZ1Zdy9ze2IMNE4iy1oueXlmHi3mLkklm8me5Xln4lmZGp8k1nNmJ3QI8llrHFrsea6JPbF8aHmAgRyf5JcV/Kdjb46/kSdXQ6+yDsXSyt9tyBGhMivBFNTaSaVXfW6IQfBzVkly3BMKNBg4GCNrDgPkqlnArHjObHT3YQivec7j42UMfVmno0OYxJtniN6rdg2G/EH7K4/TSDa83rE+mSkbNm8uvV3dZbgOOo+uz4yNsj/IJ9V0uFnfZQaPNUmiS2PEylVhIlrpDC4t763xe3IiZOYpmWCSSuQenE34FQJ6VXKMJBUNXs4S1DqKweUu+uT8KWt0AT2sW7RFMrfUMkv/PoMa/lu2CVpczfNOMMPfYZLJ/kjWOmOzqlvSECZUCRaVD4tkSxpO2cJMaX+hM3IxgwkVy9Vk1T4bqvlqNHvUZLMK2TyHljgEfuDndd6HpCyZviRotI+zoSYS8Ga2XbFJ5kO3XNqxkWFArrgfap72O8FwcbKq8wEsPFDm3tS5YWE172zN7Ys8YBlOyuXsP/LUAAAgAElEQVSZjTBXRMExN2dmzg7jYUrYRv71oqs3U/qKuL7JF8GTDAK56VKBJw+IrW3GeSutWUMucQWijcXHdeAOzEGHyI6XHFKbqsVKNs5uzHNlnm6vuXkdagTTZAY0A2za0+clBAxAk1nf7XffH+BJeW2BeTrp+ARPuX7x6vDomeVY4wN6IgvWwd+a01fLgkHbk5W0nz8if54Tm0ggTEHFzGK2zVvAHCWX1hBmHwBuwWXgMeU/DiqBJwWUHFmRLArvJbym0nJf7KG7NfndrCFKdwRjMnRn1u0v19xtVhjjC1QCCa8ehNKdjgAhhovouJYs5bCKyesSRJPRWSDoTpOcJB6DZcM3Ro0CME/peJvgaXBpNVrVmgzPsgzgrGVP9jYQygMfZpY5eVRZmXGGGFWZsECFRz6oDVklsdAgKFN2QEymk+tav2GzGFkYg9QTmnkLfUsEnHT4bR+I6FTWrHm6fOlrF7pRQeNZKNudFrEhShF5ECToCapdB0P8LkGRjrVBE1MG882ez2DnwOsA3wAglaUyOIZrPAaQ6CgZCg37mDOoKuhOKw1pXNuMkvVe0k12UY6e0EGKuDY7GBGWpk1CAjmfx+6y40tdRhL0WjsyOTVbpgBPGAGSBClD8yw+jyqK0nSUffUZgDX0H8Ekcd90627Eyb8fZnYwmOTs6LVwua2bS3ZY60u6KQOhLWPjMl2FzfcMSQ5HGmTsJu3yRMPK19bwOFzla6eDhgYYdC19Ep/j6L7NIdVqI9c+DxhU33vEGBIdTDeXDA4aFFICze6/XIvZmS0mOiY4pMA6YjXPB0DH+Ctm0lXmMhzOjTadKPmrOVB93y7zkFiQpLC3YdLRKtWqRf0Rg0FHKAPL2kFFn193t/SJyFA4x4aXo52h8Sa6cusVNJ5RviT/d3Ar+mzp+DaNyL8tncrjEIp7yIaJuKOQL3jteMahKzWeScdeXbVqZXTAOv4KpCRwSTZPY4Na4FlNIPZD0yitWVhZtFz4NIaRaQydV3yNCo7NOLnvduXIrOHmLVt0xpF0U43JBD5LZCYpYq5cvLO2dQd/xPVs2mQhvGL+4JJ6JtaRSkZ+Tr4BS81qrCtheoaEckutTvEOAYdZtksgWbv6Q6vdnCwRAyIpx3CTJg/0xGjecoycK2QBlnM91bKwcxQ35Riwzi10Ixj/cSfRlm7CYaNm8PwZYkabFTqAJw2X85WaslJOUjfIQWejTClodRC/hvzhNLwsJi1Hp4h/a75ILxq3j3LohLgyHoCzYTo4cBg3tZhfNXiqhT7cQCMwe49adMnCYaFs3Ggreso2jDHJ7NV7JksRtgTIURP8XP+AjTmVXVLXH9mqevEQnSC0rUaHVgZhwNMVGgzsF2HwdEQcPt6gmCiKLh8dVwZKadPaohxK3IzAcGwwVc3hHq+tOnyzQMYnYZ5gVOK+MBJLI9FaSnBnnTP4aNdWJmFnZw4qRMx9GDdqWK2DXOrLku5Vlh8ZNoEwS69ZC+e+ENaqPAbAUKdIlhOaQGc2JnRnlXnKkkBH3URoKJYBnjiEeTxRcjFgzbl7jd4qtRrSqYRVAZ0gWA5kBm4ad6kyfgEvAgSDfeVb5nZxDk8ZsVUQ5DCN1mTrlpEyIPbSVLAbD2JVBxCFcbD5Wto0eJ/YoJB11GWH8Z5ugYxaZomNmz8rINESn2ZLvDVPCMYvFNsBw7brLjuWD7/7rf49Emh6PpdAveXYsX0ze2oYHLY7z5pWc0CGJgJkqSS1cvqntYDZ/UfQtiDVrB+dhWSPlAzEPEkwHgxFHsSRAWvftLyj8t7SQgXmIMFT7r96HyqTWPeWkjxbQVj/kgcXGSidSZNzC2W51hGNBdb95DT2zGqzdKddyGBohqyKsHSpGQYCzRMJAYdNdjWq9JwajHpAhJ+ZT0QnmZohWsrm0TF5PZERJzMrYCkxf8gahIpycGyU4CTyNnjFuFHz37jWXrpHB8vQCly9dcXB6jZ+Xhkfkz32t/l5YUOzhRmSqjIMWnskIGgD5DzdUvPUlAUbs1MACuCJaoOYpxWAp3CBroOFg1GpthnNsZcldxJD7CpYQ8Tv4eHlKoXbnT/GLmXpSffgfekOqoRPfh9KmLegoVkoK9DtAp6Cca8arKh2+Kll92bEqmxhZzrFps2uWKDhDIDltRFsrNr6W3FIl2VT2vTOI+EBPLFsV69e1ei4SABz+HMAKHskRbNHyCc0mYFSaYydoezGc5ZcJTaBO6FTy+tkru1J18gifMYTp4kdnKvExIZdbo2IimtSvK2gowG+vBveF4waAIyYH5A2/K/C2ynXb2p202Mvmg8wRd60xQwWn64yKaA3TJZtzNoeSB3rScs9z0fLArhvTQKZmNQ5RPWsavZUcsrORr+ner2KTeGppbVBUtONVcHFHQWXyN4yw8kHPD07L9rersy0/noQIr88a9yt5W4GojWeJQXGyvbGJ0VRgnYptQHCaKtnBAidd6IIW6A/y0wGT86EATpkIe4qKXq5gJ6q4ciWzKD5baqVh1QMrI0hjlxHWsgjaCMLMUWj8OvFK/Rvzx4OUlyOs+VaIxQig8yOCcazeJyBSW1lvl1d5c57flsuv8YO47yUgw/Yt5x43OF1c7sTpkfMCiUuaGnAU5b9KjGIw2/W1Dum0VVCSPOzKPNNTM4oy4LF0NiIQNE5eiZrt7rT8EfRkd7KhrlSnjM2DIAnBJbqoCQoBAIPCxJn11X833RXJqNJSZNnzfWQOaRmKkGUS8JprhbtpbExm8BE59aCwOVSjQ5YFCaD1gS4nGh2JZe+G4vT58fXrXr85s0SMzo7LWXpoNlUSmYJruUhhbs3eiYCjspoGBjGwcVaCVsIwHNvH1nRoB0Yoh3b5efoFo3We5cHav3Chz36wK4ePWt+fqUOvQhGoWnK8qgBV1D6sdfyW596ZkP50lfptkOzOFd23XnH8qGzTtV7FdjIqe15iAUlXZmt+JWsR/YxDN3swoKHhLLPZFUQ5pMxXqYyVpFwCKSpZG+dANqxDZtHFGPQhyxWQI6ecP9LgH+ziFmKqSd0VhW6PJtqfHKyrKJUot/RdOnZTdis0Y233lVuuPH28hd77lFOed3xMSfMAl2+D+sE7Bzc/ddvjVXL/DM7c9MbS4cElgUIpUNraC3OrBKnwaWUkQejqcQgvRH/Rgu2tCs+xJxUkGC6y5IYCHNNmT07NtPXKIFcZVTSwDiArA4/wNP0tPUhKhX3lv7FS0Lz5JiDrstCWO9P60NaJa98f3Q5zc2XzRpjMSBw4I6+VgdTnCcNURRu1gBzAVV3ucLQkHwpIVjhsp0MDesg2Gh/DzQmtqRVzXFJJOeQbtYzo0wGu59sWZaRzMb7whrSIITb0akoELZxi+LykJqePHhbFgSp1/NF1rPTjFJ0Acbnu1y7xRYnkp/E4Rr6qWRpbDIbI4b0GoJhV9LrcVQw18SIlauGxb7kyPl6PdoiyTy3S0TZHdkt8ASjxhpazfgrjV8J8kCWHak/z+sMP6w6Isr7TqUtrAqi/Odh8HXlxXMJkiWqGa2HXQGHpCwazzJflg9mJ2pcewCjONSrrUSWyczuGBABnmiiqQwyzCOzUQM8yey6am3i+YaMxKAxB817qDt6YthrAF3iBr3fKgyPuKQ4FPrdvJ44u4lpc7Qc3PfLi8x4Z6huHbKwBxzAdKUg9pVjJ2zPUgOfijqDqrXhlLvSnEFapJXiLYIB5TaM91QHXbpImxnAwKGOMFeHTbAtzshd/sksic+m4waAwW9btiyErJGJJ9PhdZpHaJM96D61kWwGCI3HQQMYRDyYJccEI+5es0AQChF2BQZi6dJBBT2XyqBetyp4rRyyED6Bk4NVKXfe82C54tpfxlN22e41xx1Ry4NGwN1BT6N9YHBhCKtbi9QZrfVGZIEp0Cc4edK76+hQ7pMzM9pE1IglUo2gUjvYItjkkNO6CcJ9XR4ko6NiVtS1NwQwNMCU7pnFFQ0mNif0vRpwJtVtwKqBjGNjAcICzIU+IdF/llYzLuee1TtQ5xT6WYv8ly5dWhbFtHcf3s2hYINFZ1FeOxFTI3hpQjtWBTNpLNrlLCu0YQa+Zj9lCijjzhyYG/q7YF74bHzLpDVhPQ5a88bPa7h2zmYLoCUnaZluOotKw1H5WvX0WoM3N1/F+Sr5VauMOITR5oT/iKnkcDFnMPDaDeUL517gocfzC2XXnXcw8wQoju4jMcbtTD9KSzzHymhJG7Zg5ml2TvOkNL4mkoJk8DKjzQPIoLC7GdfAoT4xWdZv2qw9vnQZ5XoApvVE/vI+VSep3BliZEuIqQ2mzHCx9ykjWjTcmq8o7Q+J1WT5zg8uK/c/+Kju+fhjDivHH3N46I9Cnxdt/YxCWj60TONH0qcsG01s0toqJcUaykPRl92xIHrLaFmE0BsGXBs/3DZz3amV39qnytLHeQRohuVFwL5561YxPSrbSYeDBtBnQ5bLPbDAa0KHTQViHZnl0j5voGf/OJoqfBnRrh7aUJz/dbFRUcj3mvYis/PMJhsNOUMz1LUpM/sArfPAtM/+rDuN5zPFgPItSmqIQ9rb3b2lW8xkw8Q0yWF2RrXBtfcc5STWNDYeGqEV7J8feYxXie42vbs8j1yTUVLEfdG9xX3QBKERV9XDL5mmxt6mrs88QCOYCDxt2uzZoenHF7/PYDb2Zf25dgxqzG0BKZrZ11V0Xw1gygWX0dAjbBLspi9Rdm7CPyGGJlEh6QaE+617b7kkFsApEkYD1ZA9BDgTk7qZOZQ8H6pDnvfZfNm+I0F4nQObrFpUr1hPqsbMEsvspWbdVGMdUguhacAuAsdf+rueHiWvvK+0U+FaKP+KedJlZXIcP6drbcrzeg9Kemw1QvyAvQY84TlnljvZPHux1QHGoUtjvdokNIaxk6T1DLhsp4cc4yZYVHZm7ZZmiUndUzEPJjtRuHAy0eaiMLyLbDRBSwqJsywQhxmHKHocKG7YJ9sI5BgTjzOIHVaFtrmAU/A9OYUOB58ne07xWQomwTY5zsY4kjjM84DmZtM0jZ/fSDkhWtWXL/OgyLweU/4hkNNwT4twuW/8nXKwohbKllGBq/ZgYHVJqNW9t9x574Pl8muuryWSgyUYp2yXwNWdXBrEOjoWgrYlVctRSxktzyvYFnck2fzRYmcDutHxSZUAYfSsNWiN0Yh3oQMpSkCVeq1ScoT8mIiOaWgl7sD4azCBXi3XLYYwdQnenhx07mxxu6+BxNjYmCbHA1rNqLU2ZKW8M2BE+3pudgHFpjYu/6q+/jKgrLHpwnRVoxnTk51DsRvjjLZjNfV4z7ozo2CKmpKbmdOsgZutAWzY+JKNxSElwWc8U+twJvTcKQEB7DAQ1PBXvWD/nPVcdlFWmI4DVHetQaf2eQLUIa6Vo3HeT2WK2m3H1gI1Mx27ypqn1go8AeS5/9122al8+N2nae3yWZixNh1bGRI1IKo52OOPWbu8/8npqbJ0kb3d0q8t2RcLspvJBLqzSHo8PWChzExMlHXrNug5M+NqxYph7cEcWJvsnyC3dHLZvbVtOzrPHP0dZXu3Kw80ZaBSdJid+40LyzPPrNcdvOD5u5V3nf7GbRpXEqjBXpOF6nP6Mb6z+3AKs5Wg5IBwvaAI67H2/QoNnjZvHhUTap+nfL0+6FzCzaaKptxVkyCjTXVHbti8RYaCMLysthwvlQ7Q9bPDAiS7rTLxpVS/eetoxE9m7dGcsTxK07ByzbDc9INrVyfy87kkZm5q+nxfb+hVIiHOuYViuN0ZxRf2LCWHTfMHaVY8PaPEkjVKHJJ2CPCUlhh8b4LobUiVHBniUiXPYqM6UUsZFnhqTEu3sSjIrrdqyZHvw8CBDmsaTvgcTBKRWGRzkpndnOHn8mjuVSfdTgwkj5uf1/WA0YaWYW7ZJCTZZee4kxChIZJNbAWklRExmqcFC+r5fIGalibUzroxvzTsWCJmKsnv61OZDSJgZmraell54CUY8X1l9UHAK3WhGYejrKeBx3gWzs4pjrE/EqQ3yW1UcmpHtfVZepVR+eHfnXjNS+6BfCTZSzv3R7KbA6kTwLSqZdJycT3oJWMmLU+T9wa50DY/dVKRrysbmPI6ozs8KilgB2QaiWGq2Dywi+URjtnclrSVlAdlcutkep7BwAZPNa2Kobd2oiY4uZ1/yp448WAQayVgSfPF7GJzad1Zic8Gi8EMaDqm3fWC8ZBA+xKdSaLck7UIrRNO02otpzSVIzygp2cFntxtB3hCNd8YaYoTSTBYwUEsxlre8oDYDZs2K+tEMI63Uno66QHa/1jYti38BAylqWFCALIHm9wtUcAxCDVlyPffcc8D5bKrf9GApwP2LSedcGRlOAxueiRmg+0ZXGIfiqYenSLUbL2Nmm50/+GwbgBpRg1NGIMiod3VbRc6pSxvNkLKrAE1cT8PBrkD00nGIOf+vjIUrZ3KZFInFXoLxYPauWcavE5HBzyNjqpzjyCLLgwDNG82h353NcYA4yhDOGBZJJZdU7wXwCVlRDpl2sagyYRmqaw5bGIlht6A9y3hIM750sZ1W8e3GLfh9OOhu6rPXSnZYtzy3TFD6cPWn8U4Drf3Dg+vLN38XPqUhWms89qsp2e3U+gIWOfSLYzqXqUPqexQdvG4A2thekqCcD5LDQAaeumLeXLN0+UL537bPk+dTtl9l+eUD7/3NHUDVtAPyK7Jkst/CYAdC4LpIdiERoCAzGGcvkUeFBfhKrJJ73sfMMqgNc13vkyNT5RnNqyXCaw6wNLPJp9F+JJhFyKthsSyMH1h7aCgYm0f4JL9PzS0tCxCfxTC2jVPPVO+/I3/dAmklPKKg/YvbzjpVY0vWQCO7FBSArZ1TKwBa9Ig3NmpmblgZmopKONYGBXGwcFz3jwyVobw1pHw3M9vQfM9WyL6jIXxHbZmyHKOyxOUORjILmsRsa2OuTYodiBv73E96ihts7LQOI7iWxfvDyF8DpgWBxHCXB/qUU6umpxGvMt7RfC7dcRdhGo4aRkPW0bhklMEbc+PC2CRf2edKJond9vJ6kS+eRxGyRzkfggWSmAsNV4BVuR/N1O20LFJSRu7i9qqvmDgK8lAlvsd66umMv6Lf4xPITwfcwk5mnsSzGTVgp9TfEsblNT3ZTlQ8ri5YluRIrBL1SR9hhpypfY0OxS1CZzKkNhhnMtfMWwrGOlNW8bM/KVNSm0/QlyV0DnXKEOBYfiku51VeVRapex4jrPIIdfkACyvWXE/K1l10KAAWNmwWWcj57OnAUSs/jMPxNy+KUvwuetkigcj8ERzmFz8LbHINZhVgSaetDVHjiuY2HK1TAOQVVLEXBrNGAzsZ5pmwaGla0po5t0izpkYW1DyNbZ1TAwvuIGRY8m2WjsY6E1A2kwxbvppe5Nl5LlOr00ynbGjDrFQnIwcpA8lyV9uZTqyUJczqSqujY4qDrhmLlGDAO36ncI9+70QsGCeZMCFhiJKMhajp3jWot1si6Zu7lZzw0uYj5FR2ikpIUb3Vgzq9IsO8BRlm3rQ/9kKBq1v3LxJnwcgTG2QhZ4NxekAZm8X/s4TmtHVNLPnEP3BaHDI2IU7DyRARHe57e77y2VXXx8HDmW7fcvJdNvlhopgBuAB+PB85HguxB2MSoyWEavGnyqgoWMwQFNADMQAUKEUwGfwWQ4I2w5Pdpy3UV/7Kxc4v2fr6IRKtgjFqe3zLLh/Mj9Xoqy38EbK4cMe+WBvI2dqY1tHFdidyWIk6XWh8m74flQzthBU2jXanG4KiVngPGvAE+CS96GZc2GIyPdWTUc+jWB49KygnBFpjo63wFOR6aYd5k1JA6LVLZoGcdwgfycgBOvkbiyeEYfe5ASeUB01QgCeaqef2trZ+KH/lq4s6V9vTi1ZnM87Re+e50aJw10uPoDVgaZgvlDmp6ckYuf3w8B1CaybbX3yybXli19trAp22/U55cPvOU30txs4+hWY3QYeGqEIGAksagrXbeEwfj+Ut9SVptgSCybWT+5431dFBwbyC/MyWV2/cZPKJpT+xDylFUl05vzjpz6vj/3k33ygLMZ4NrP+1CwKiHjkA1kxVgUkBrSY//reB8pFl1wlAEs8eMvrTyj77rOnl7QAXcx6VIxwwOUwHkXkD3upBIcxOQz4xhcugdO2wTRH0zjpd4wglrFHGvBkrQ+MsAu/DePb7DH/eaOxYfzIlEAGpV4xT8HaZRKWjCUMMElWajm11mHvu7t1HfjieE9jv9ITrHOUrt38GV9Zxs8pAGbApDmDUVMpemtZstSjMNpyCEkeomQmBoGYmPYLqaEJ7SjXzTvj0wUKxZBHJq/3E8xs7i9n37rGOsCWMTiTUwJPNB3gpSaWT2vErGkOUG7a9yul33rsFgyTEPB42avEozxXariIQcntslYmBtnNR/KCjo9rhVGT5UHLe80aqP+fjuLUyATARQ4C88TnCzyhGQu2vgZzmT4bQKlMj9VAAp8gJbZsHZGNB5+zavXKsmQQQ9L4irI8aqq8RpfZAzyxb0MvSIkejZGNaJe7FB3neI3v1ZgyV3joDqN86vjRsfAc5ilGIMWGdKwKp/1GKpIaMy9QEve//9Rndf6976zTlbwLHxSXE5Fs5Htj7wrotjzm6r2HxkxXxFocGVHnd/WwCoAJRvAaj2gWZz7/JWKCuBnMJFc4B/N0/69+yOq3cVa0j4NiEdMaQ+DKOakg5U9mNMJSCSTbdGcaFHpQrBdOjmnIw5hDBCqYjB/dFJvSmqJo6Q4hoywAuglqmHIyN4kySbQrw1SpnRIDrjmVW6AX20NJUyMhdqB2vSS7Fq8wPGQ4iDkgqH2D1gnQAINsg9aBOT9bZpRJuoOQQ1VmiS1AieCTBZclKeu8bJpGoL3trnsFnvKFazzL8UdGRdoHMd8nqwKNwxgsiwcGKo3MM6mT3TVSI0z9svSWhmlRe0BUC4DiwIN5Sk1KgqysGW1DoQYVnHYBvC8AD8+HxY4LO2U7GAiuxzKTZtiwD6oGvFQvKBjH0bEyMjaq6xGlHH4ebAcxPAIB4f2hCevu6vEaynhv40M2JXS7Zv9JM+K6t8ptMjl0QG/o2LBxCFG7XH1HJ8TyZVa1ZGCRBw2HXoQ14Gwjy1mxsUTr51BdH86jo1vDd8wGdXRxaH2EE30eti6NOgmx/8+sNrRnudl0cGJqtvQiGmZEBxknzyHF3jos5tW9Rku9u1E9B9ABab6sWbNOJpnsDZKV3XaxwzjgH52Ius5C1OosMQ6r0KsZG/l60BtOzYZ1BgJ9rceGbcgg2YAn65La+IrPVzv/5i3K+B///Z/Kq44+pPT1DVRftjVPP1P+9QtfFRg5+6zTywtfsEdlcATyNDzaGW1qsGAx+Lkvfe271qV1Fsq+f/GC8saTjtMMxjY4q4E0s1SYjNmZshV/JjV3LGj47aLFS6rpbQbKDNgJSHhvghk64LrFyo9nMigjwHDaT1BcD9RWhhLsvNaDgAglsjEN9nWjyGAMLDXQy7lyXKfKVVGatxmlO6c6PT06PEc5iIPtxzkdcW2W7MWqVaPMBgT7OnIqvZMEmVJuGdGzJKkIHBgHWNNt2I6xqXU0oDLMQLfFuA/+DP0V5pYqZ2vPAtbi3RrpxtoJ8CT20mt7amJCXVesh+VDgKfw0+PaM3EKYJIi3kpCRGLH78OCwQJtwNNgWdRP114mA55hmlKGqgsMRj2TCu4LryDKSXzB9Mi7LBnymD0XSL3Oo0vWwrfqMijgCTaE5yVB/TaMvEF6jRvBHNY/i8BITORdoU3lua7afjsZOFewUhNcz3l1QG0Zp2YHcHQ1AnYBqchYOFuTZa7M5TZnTrsLLTo6dX8dvS8JxjPxinvz/bt0SCz/9W8eKIcfepAHqkd9dM3adeVfP3eu3s1b3nhi2X23XfRjgBzYYs4iEzb2d9yGLW7JPWqip25we1iBb2DVZJmDFlBSnACT6Uspti/YfXkG9gmkc95pMkpXf+n67U0/1rhIe9GYbteQxxnAAk5KpYxOTNUA5cWyQuDHgCX0UnEg5OLzbKCgBOOlO+PH4RPN05LqsdEwPYyy8EFqVsPdKar9w67kpOjSKes2bi7TmpXmLinKAdY1mdHQARCeFvXzs6wk4OT2agRkZLK0CLMhoS6hqjnQ+QhpiuZmVAbhJZGdCgVH15ZowWzvnF+Q2JP6dyWUnOqWW++8R2U7BeVOKZ5th89TIx7iitmUsA92GHcLtZmZ8AiifDHj4cn8XZatlOVnyVQOylP6HNV2QxjH58tCoPp/hNdQLMrqWJveMXRCjphRm5/FHXxAoxq4Lj5nYcFjJ4yVo0U5NkhqzvKA5jljjY/wmGBM4OcdcKDrPnWoR6YW2qBsOnDpzmQgXUC0UBP0DApTI2Dq2aCLsjPZiJm2dukvr4sAig9WahJkmja4rPTCRPCsFV88uiWZJkedYDH0gl3KQa+iLrnWyAeJ8mPQqks0LRFqVwAonmvMlhPm1aBZwBOlv+HKYLDGGouJZEGZVG/qXcyD9l+nPPX0uvB5mtM0AMDTR84+Q0yV1mX4ZfF7/aq8T/gdGYy8b3rVXQgwIFsfXLJULE0VzweDZsZ4W+qylgdiDxJw0AVddNnV5cGHHy9vfdPJ5eCX7V/jw4OPPFbOO/97et4fff87ym4KlEEXRqDN1m6VNecXNILip9ffVK792a8EHl5/0qvKoQe/JMqRcU+1UhI+PlXr0V0m8IpjwPTigdKnDk370nXlwa5rz2djttKeaOHLFYc/pTKekeaALV0cscqz21IH0o5JKWEw2Wgwo65GSi7z82JUly1lRJBLUJr4ELYq/H4P73aWrEHG0hvBSvbo8IQ1sCiX6QuU7bxH5E22zagJM2TZiax90PIimpyYUKK7WAO4B/O8bV5LentFo0ZzoHtsVN47SSfXxBpdtWqVM/i2p1OLuY4zvcVsOgnnfmCeEIzzBXDWUPkAOnZ4VY4AACAASURBVClar2LkxEIt7zoxylRVYFZo7qDcthzwBGOU2s/2OKwIAW1tZl3mmOQy225EZwKgB0ZQEzhinWg0Wdi/1ATFmCU+2GNEiOOjY1yPP2ebmY8Rg/y8WmXymk3GZ5GcTkyIwWJ/r1q92t12/EzMxWuqAtl8EC73CWRyr0JwbBnVWB0MZJcuYih0dFrKVDWKMpGI5CPRed+6rmTkSZw0ukgNZvHDIYPh2y/4/qXl7nt+W0495TXlwAP2rVqoBx99vJz3je/rnZ1x6uvLjjtsrx+XZhawSmd8gN486/MsNQ5weVKvVhNGsJ0hTo/pPFPjyuIBnReUKqms9MneAdG4SQHAkxqxVH3oqVWHXjR4ME8q2yVboLEBFgRTO7XAsMvMU2R3XA2t5tI8xYBaHdqtTeDUPHyW6suhFXheZTsyfuqWcgltgTZYrjwkCJBqHZaNfYPAeUES620aUWcadCkvB6SdLFa+UIPC6N4L7x2QfvoBsYPkYTW/4JZTieAphVhrxTXYLNQluyx7eJBoI7Jn89LWy3XRWVBn0lXfrFJuu+s35XJpnnx1zWBg76hky6TnGp8UXYoGx4OVG50TjANmeARzlaxy+GXsymQOAE/Uij2HEIQdMSIGNfN9qSOqh18wkKmLgr0go2GxcY90NmoIs2zsA5TEB1d9QWhvqu4hGIOpmVmNetGA2QBzHnRp3Y7bav1uxcTUbNJ7zqVKOttmJc7mHcicjgMhRyhI1I+TbozPiDE/CZ5tp+AgKsaRwb2xAXE+p1xioXCTFWuYb4jDnQw4mCdw4n1SykPsi45reOWQRuJII2ioVbPsBJk1u1TrOjOn5mXZwSaenJ7TJl41vHIbgbnBlzs+rINDtB9+Wtw/zQNzc2XN0+vLl75+oUAm31fBE6J/PY9mHlaOUOI6q2FqditFdwqJE2uJIAoQV8IkGt9t61mu31Z75veVXzwjMr5P//u5Kq297sRjy1FHHFxPkhtvubP8+PJrtK4+9cmPS3/YHPTxKdFmT6bKQiCATkxMlDt+fV/Z8/m7l52evV0cMF7oNiitlxBaQP8Ze40y69jEuFyU0WNQaldXTSQWef1yJsf/SdKBebHztdON7tip6TI6MW3wNLg0LDPMfPosaQ49rZUsuQdjxAqxJcTWMrsAeOoug0sG5FbPj2a3cd6KwbL9wtLhWckcExMmp8vGTZuqtoT3hebJ4D3vLbL+FEfXR5TgyVILEmi0fCr7h2aygpvcn9KhhS+XtFNR+oukQkNrZ+2DRUPLdttv39IPNgd/lv0bR+eYYh9xn/2GlARD417mI+LzFP6BfsShtcukOQ5xu4xHGShimM4OfKcKA9NpeY/5q1mKjV3rNZRYx0Ca/5/+d3PzDL41KMSTrQfBuINqdJe3G/yta3TpLwFIYzSJrpTfZPAUpchgYPL+bOHRGnLdem/8K89HY9TmO2X19qs9YDhiV9pjOE+PVQkQivODn7dfoKU1dO3xmwZpgli0yIkDcTnO6nwqzmmjkJmoKjYdZydde/KI04y8sCdptqSex9//8+c1au11J76yHHHIgRXI3njLXeVHl12r7/7o+99eq2IkDzwnaagUYD3KyfIWj9/SWs/dF2VlNfrMeqwbSQrl6OVLFml+qRqHurs8fgrD8EgkdTZxFsT5Ir+/qIbMFZin1mw7l478a0HEUKTQd7S9u2znhQFDg9WA6u+hTdDCCJO6dunGa9saD0DZ2PhYGZ/ETHIwBL/ZJeegkNOyCQw2f7T4rAEQ9qJgYwOeKAGBausoGISswaT5gI/DNxxR8wG4rNgjJozfRScRQEOaphwErIn2UVoRs22huKepN6wNoA8QxoFpq34LxqVZEQBdKAwG3qbbriUYNzUfmdHMrBgaxOvJpikoZeCV6eB0RejpT9LQ8WY4DJ6mPXYkwFPqpAxEghnUDoj5gtUawtoQTYwXzTkhBE4pqX9RfyPCbYorMfamYWV0UMTm7SL4zS2UkbGJsmJoRVnMRtLYFPvA+OBtnoFLZQ5XKgEEy8ebZDPyrO3EDNj1hHeVP9AXBXgyveqhzp7e7Qxf65AuMtx4BTD8+YPLB8MaotWhEoCbZ5/aEjMFbU8rdyWuX79R2TaDofmdHuGTnTxplJc+YxYpal+oI5PDeU6lJIYnw7yuXLmy+tiYg/HGNFb1uhLzxNw8dBtYIMzOlTXPAJ6+p7XI/eIw/uGzzwzwHzMeg/GS8JQMVZmZ273T6dJMQo+APMwTRokyJc2veRzMXVIUy5BC1+hKTKCaexEz2k/+8+fENH7grLeVPZ//vHqYXHzJ1eWW2++2oefZZ7ozKFzZc5p7AlYlO8zv0pDq5rBSiTdihZ5SJCkRDeohyudwbRpQPj6uNSQwH3HM+6g5kAXiwuhT3l3yb8o5h5RvaKoYVwlZIt0YCGzMFLrHYLH8jyhtR1IUf6RuVLr/+vrQFg5gbx9la/SfYUsQiSDrqhG3ltIrhtpjhzas21BH2vDOVNrWPcVw8+wkiv2VDJHBmSKm1pUcq7duVYnefmouyVbRb2gD+fPsOk3xrnau/LTmdDCR7TNwe9V229XrqOsoHO1r6dAneQPKwtQ2W9ZZF2Z6wpMvDmu/Msfc/FK5Mg7RtIngNmAvuVaaDjy8vv6ES5y50SqTH/siRlyx1okbgCd+XlrZbXyCQjStS0kazL/DjUw5xJ5bRVdKqRX/quEq4I6STv5QgLfQuuZHRlVDn8s5jY5zZlaaJ9gRj6uKMntLc5nXkTYo3C/fS7yAKULjyD1qdFE/Nh6z2luaiwowqbE5zCedFcZDbNhaDFthHimPUrUw8dtoAIkr//1/fkZr633vfHN5/nN3q1WMiy+9ptx026/Lzjs+q5z2lyeLoecLmYZmEi5aFM+c/cnZSYMMWtQAT8FKelmHlk8DwSfKxDRDjxeXpYv6ytyMwRNHLJ3AXTQyFHd32ow4k1aaBDw+TOc/4Ok3N1zsOlIbees8dUmCIAyD4VZxHz4c6mhyoLoqXZuuytxIIEINo5V42tkuWTYXT+szm5Ip5NalBCLuRnfl9mSycf2+sDHAXJPMjsyXjWDQw0wyPKdMTXMe50auoCmCqHgLeZp4MXk2ULe8h3BPR18EEGuCbfo9hIdQT87cs+cQm5nfL9fp3j51BtCVxnPBwC2rcZ71N19wGL9KPk9+3PZ5OlzXkCCBX45gnEVlUZyn2OsrgnHT7p7eN94V2dmm7sSFTpmctDcXon+EkQR8GQTOzpbZ6VkdQAQ0umQ8Wm5ez0/Pv4p5bTHAIE2CFQeW9F7qogqtUxzknj0UrrhqN4+utdB+TM8ys2+mLFUdPZ2qF8r0BH5d6QAbZd4c6BrNBqEZV0bBomYAJhnBsmWeryi2ElAjFshMIWDEbvLhFaY5jE15asvo1jI/6xEqrBmMG2Geal2fPZcHYNgKsPbYnAIm0Z3C26Ns53lQJBaLLDQHmAhoh11DWHI4OKce0AcSz55kZWZ2WiJ/upFWDg+HYDw8p6Lqpww22mXZ5F3M3evrKwvTzKKcL089s7Gc+83vK9mp41nee4aTCN4bLJcaQoJJRauRflOV9TO45lmg6YHtG1y2NMATZRlKxzPuRuki2fCeNfAwO+bkJ9i37q7y6ON/KF887wJZZ3zq7z8mn7TsJP33L31D+qWjDzu4nHDM4bWzTEO5w7ogszoCOz8nLySBPicdCq5iaxrW2xqcbIU3BDX7Q9fvmJIvlYCWLAnLlAzureOUdROlDxiobeNklw4b9v6SJUtltJrPkrcsYFxHDTkZkJdVHCBt4KIBzOMTcqlfsqg/5v2hxQjwVBnmIP6CQJLTf5gIy+Zky0hlSmUgPAjg9eJJdsGANzoM45AxGPM5w2cyt5FDnRgEeHJy7JE/TraiJKJyX5Sza2mai4OZRO82q45dPKdWCBw4sVQGb7zmr5bvmIXRHl3jNvmi0V5bt8IYdcmM1LPtHBgrmxIAyh+YZd+Ik9LM0uRDQuiyHefJNuAp9oEY5hQfBwDxiCYPh1ZVQka7tmDQhAsB6gjVMT81UEZlU3T+hMYwYxNrl85xErChoSF1mJrFt8DZzHZUYYjPSgStzXJZKsGK55DCpg+vHNbMvUaPGoul9cCldUUMHaa5bvyx6Ss+auxj1jMsMEkpjQhX/vRX5f6HHi1nv+MtZacdnqV1JoY1xylFe7+eD409GOzOzhU6W6/9+Y3ld088WT72gber25avPz35dPn3c87Xnviff/tBMdvGYT3ls186vzz51DPl8Fe8tBx60AGh8aXzrVdVK5Jnd6tSZrPWVXrX0LryWJr5qsH8LfgZTUzNiCghSckGIB5NmwyS8XQFe06olXx3uWmsdA2Url9dfr6evhdMiO/MT/rBQGGJgYmJ9SzWHrRJHpuSi9Rlu3CLDbpUXRjKlhxQ0Q2pDBaZPA/ATFMzRoWZPARABKZ3/vr+8vBjv/doh7DhX71qRXnFgS8uL9xj9xjd4s4vib4kOPeLs6migQ/BXodot43/3KHl4bgzUbaRy0715AgaUAuzYWiyO2Z2dlq0tgWc/fr9ACcPkTWQ0aYOLQrfd+c995efXn9zBUIv2W+vctxRh9RyQorLATyI7ED5AJ/cqJX+j04asQ9xGHCZvA/pGuqzjJipDRKH0Dw2D24GWABpL1psx3AZ8pmF4eDPMpd0Fbz3GAvQO9Bv2pq7E0gxwNUmisOTNZFjROqUcs1e4lM8ZJkyg0SuC/NlYitaoXmNqbAeywLa6pVS2+DpbjYAUrmt01GnjFvL0zgUYOFsS+tsbl7g0OaQHiLLG5WYOp2eo7wkk9b+/sgTk2b3PEF38ljXlawiDKZHkrh0JVNK1hZdegP96hizXsWBXJ2FdX5TjOaQJsMMHaAQQK4VR1caHkaap2ig7+6UoJ64JtqWFWS7S3dfT5mTVcKCtIDf+O6Pa9mKIHf2u06tbdQGT/aAQkcHa6HAqfXLwZhGjp74Lsa5dLTGBZw7sK7WIgJSuTYORjNMWV4Or6w4jXnzd9/7YPnhZVeXnXfaoXzgrNMDzHfU9fa//78vaY2967Q3ll2e82wH0MhmQ6akklq+O34X16NRQcqJFkonPNhyIrunAwCo07U+rFOibAbg5b5553S4wTAZ2CZXEAxRdCB3EUlZDoaVUfJ2k0J2u6Ld68SwV+EVzrYAGxq4G+s0tTqudLgBBmdo1g/6DMTrWjaaRUky4z0n9jNYMW2ESAz4c/Yv8RWWQJ57YQyoJgEd9vM6KMR8oaFj77TtAqIyoOaEHpgne1ipCxEfoRk/L9hGkfuJe9LLLcxozaT5UOdSc29wrU4GfRbw3vh7NXykMDyetaY4RONGmHsY8JP551qMkV0VPLmGFMwT55j6UhuAFd3GrHvKN1wfZXZ1aoUoW5hOOtJtxfNKOvW7rRlFl2v9lK8TEXwFcAHOKxZ0xa8pJceDSyDGetUQb84SxPQ4fEnGGTodZCbRca2zSCDa4KnOyBNrX6TD4tmzpkk0xdprHZnhShafP/Mg5ChDhwyFv9c5EG+XM6i/u0d2Pud/5yK716uMdqYc/lMW47JWmkjOieDgObIeH3rkd+VHl12j+EhH+3/70LtsHtzdXX5z/0PlokuvLrs8Z8fy3neeaqZV0gxiwjl6Jme85XVl1112qsyn1nVUqOq4mmQd2/M/06IoGdbQXwMOF6KbkhK5jb0bttKyCDfzWLcYQJpYkjYGXV1lydKh0vXTi7/c0Tel8DTzI/RHHHBakQZPFod6g1PD5isRqzoWIjDJQ6LXowxYBNayuDSRLJdYivydIX5kU+OKfe3Pby4PPfL71i01AnAtw06nHPiSF5VXH3OEs54Aaz7YwmZec6EamwQFqgQRCC8ZFBoBSfXtMOFKcV/qgdza220dlO5locxiQBijSLI0w8JOjamvqcl8+Iu7732gXHv9zZGcdJWX7LtXeaV0HxEUg5LXAuYQVknGrIXHNDhaqbwVAbBh1xjvwffaOC51KHpWbRdnfbY3IwedRYUuQbJpCAA+lCwqT3d4X6MF2OnxMgMbKR2KARTDWeu6wGSvmi6akbK2qCmx6XNmZ8vUJJ4rEUTx9dIiNZNQOzhjI0jE74vRteaASg55DhgZcwroMYpiVpyehsbCVsaAXs2Xq3MafQg40HtNsJQ4xBIYZvlVWheBGLN0lDXyhQvoxQvi85l7mBPNXcWJCKoGBAsU8/TIMpzCPgetlnOvyltclYeJJzCJfQ6rp4YBv3fW2+wUSclC2bBxpHzrB5fX+9rhWduVd5/5Zl2d2IVZBs3O6V1pWPHAgJsnCJoKGNkEEOs5HhHrBaDN94oFj/2inrPwwWoOHYMLQKr2f+kqN916l7LPQw8+oBxz1CFRhi/lj2vWlm9+94fSIPzth9+l50Nm7QQEoJumhS6ncKBbEOrnqrFSLdfiuNxm/wW4ynKMJwu4PEGscPLTL5Bl5tI6PN5DNsS4Ghg+SPVdOlmyaNsg1glZUXDW4VxF9eEoL7bboVrrKFnxLFMLHLVHi7SaDBKsRGLIvRtYuWTKHmhrW1KvIBgWon6zSjGnk/0ZiQfVAZKk2n2pHDo4+AgyxmyZ4aetjKkWNbRUwOFJA46tvlmGG/NP9i9hwE0SPii9DqO0DusCOI8kQ52hkXyowxQAmj+jTj7vIyfGWdqMlxeNPNZr5qSBHCAd98dh3WPQlYmx1094lPmAC7lK2I1EWc8EQFraQCb01JjRBpCGTf4y+K0UctMl3DIJNaB2MwFfelZZD6nlMYNTzRnkGeg5N7P39Cyy9OEAp4Nfny1UZ08+1gsAAuaI811xOr5fMfG/ul/Xrl1fLvjeJWJs+BzO3eOPPiRvyOVTsaO9pYs9r+5gd0n/6pa7ys+uv1nrinPl1De8uuzxvF3tRN/dVW6+/Z5y7XW/LEccdlB51VGH2CZmfr78/okny7cu/JGY7o9/6J0xicGJrHTNMIDRhMN9+biNxCKaKdCQyk4jmnbkQ2b0EpMMsqCbe71bzwTZx9T0pOKACQzrCemEhvVzgljK0mVDpeuWq77ZUat43QAOSwQwfgjESCulXKWjfKH5S8uXCVgBiIyCoRZjSny4k6vMEf4JLALaX9HipD+TfHWUCWDQ1SlP/HFN+eHlP7M5VgwAfCFi0B2fJdHZn556utx4y90aGUOwP+PNry17PHdXlRRYvEnxSmsUB4IYMdGdHlkgcbLaNSm3TEtAJi1DT1cZkgjeC48yZS58OTOTXagcP1emZqbNqIVgjheINoTfSQmAa1XMUueFOxVuv/O+cuVPfxmxoEtluxOOOVRB3NkeLbyebadxNX29KmsSIHj2lAKhqqWn4fAOp2O/S28ALeSFTpmesk5FwQb6dYm1XNk6z+/jcNaziHlrLFyxJn14GzmTsl6B7iYvJBYzJTfuB9NFnp+6EAEMfRz4vgc9lwWbkDpL6na5dnJKLJCFmnQ6eFZglkLUHRcBwge6hYrpok22TE0fn45FDJsM005R21FOU2aqTItAi+6oqywAnpTsct/9OqCzUSDLB5QmljA2JA48Dn4xcVEasljS/j/6fSQUgHD0ZeO45k+pU2pw2WDpr2aJbukWAEs2NMaq6GqUNPCMekpfj910EbKz0WV3APwLwzwJ4+Uz5aGiMGsEb7x8uCZ3X5byzIYt5SuU7QQ+F8ouO++gDjb5kqlsO+OSa7T3GpCa6VPpC+AZHiwcdJSS2J8aZ7B4cR21JAAewZgDUABDAtTodAmNnrp352bLrbfdU773oyvLmW99fTlgv30qpY6u4dKrrivHvvLQcsLRh+i6edZmJiM5MzzRISLB59y8rgXd0rqNm9Sez78jINfA32n20JQ+A4p/xx2eVfbb54XScORoI7q3xsfHVIpGxydpAQkXJSMRfKFtEojIruFwHk7tGSWX8UnFNJzBKScZfDaHJe+Z6/rCV76t+3rDa44tezxvN8eWODQRH9MtBRDj3avBo2PdaSYKxDdbP5nVI0FInQ3PmAYfnPedHfsE5lpwY/b1dBRDpO0Kg8vUPeYsyGyOYM9QAsQPSd1/ywdLr7ylzOLdc9+D5dpf3CjtK6ymmIA4nGoGGSUPNC+8M9YFIn/WvIazjk9qPfNzlFDU4SxfQeMVrtND5Q3QEPaqo5V5pgyG7QstTnb6RjnUsw4TQLEHSFacGAL00ZNqLFNXUaclco2qwwmTT2VQmQAHu+796qvh+zV4fWJS14mmlHJrdvSJeasm0Z6lmVIISwziFYXOk+fDOYq8wueYCQEMpS+54qflgYcfLa99zXFlv333joYayodoPJmw5jXJ9cBekngRG5filRamj74es1kAe5XrNOqK5IbP6o9xW1hCePYbe2HD+k3luxddps/mM15x4P7ltScc7UQxbIASPAkQRVLHOv7hpdeWX956p5AjPljvfNsp5XnP3SXIE7M59z/wSDn/OxeXd53x5rLPC/fQ53JPN9x8R7nsJ78oxx51SDny0AOFB9LnUcJuSX6WBvBNlZsTqaCtPaReANGMG0km5UfK/iRgA300mi1W/Pa4IzdAzc1Oa62pQUznISPjPHeUOKeyu0BYb+m689rvdCySdskkSxvZpSYjSUyzCLpikj3VmGBqgJBme2YnEjApq9Emdlt2shuTE1PS4rgVn6DlLPWRx/9Qzv/PS6IO21MOe/lLy7FHHqJg4tqqkTXaia988wfyHjrwgBeVN5x0jHRGGTBaeLLWhVO/xYLs6/dIB3etMUiTAbHT8h/S4g3gEDjdQDK6ElIEyTOxM6kDJUuTw3h2wW20+FeJrVNpxxOtb7vr/nLltTfEMVAK41lec/wRYsdU0FLJLbp3wmIAUb4ZP9PD8qJodd4ZdDgjT88tUY5MMqebbHpWU8OpyTtBzVZcp4Sp79GsNVHSsE7WwChgxQgCbzJGmNAhGQaCfuIKdOpUik3phDW0T/E5GTDp3CN4MMNJLKEOkJxJFWJqDomYu9Xu4MzMEFH102s3lIcfe6KsW79BQm026+6771KOPuIVZeXwcjEootkREIbVgz1uPGKF+0WvoI40AL8OmZhtl/PMWnQ7ADbXdnYFqv01AjugcGTzFpU3hoYwSY3SZtbiW9YZZilC2KoxJJGJ8t6Yu0UHD0NUGashu4AwaIuHzZpSthmO0z4nXfrhs9eu3ySrAgAPQGS3XXYsH33/O4MdQofsbkRR+FkWilKKPju7gXgPPb0CvRyi7DG0OEY01g42mWx4tUXZ3NoSAx4THwtl7TPry9cvuLh87APvsHYqLF3uvf/h8vNf3lo++N7TywDZew7jDCY3zhnFkafWrlNb84OP/K6s34iHjMsvXsf1hdX3kqUUntHixYvL//q7v5Jek18OuBodGVHnloxDox08zQLj6rdt79ekg3D6jntj7if6S/Qabuk3E5TmsIif77rn/vLtC38UB1hP+X8+frYG9jpmxVgeRmtEaYMkziaZBunJAghAhkbOP+q1w//BhNLJzHvPLxIa4lF2lNrmoGk+yYTJHaaWGtgkM32etnqcztBQMEhz5dIrf1puuPnOCiL+6oPvKLvsvJN/pUWF23Ra8o7QA5Ks4Qwu/zN0tJwDs7OKlZrIkNIR/l7xDEAWliEc9DOzZeOmjW5VXzWs5FXvqpilT/bF4Seef5TVuR8zlDQ/TShWC8zljLT8mWBwKnjS7Vi2kPxRwDJJKzZuQfPUU1auWFFEYKX+M8CKBcehy8lOxKShAonxDrAYYO8xVUDNCKWrPLnmmfK1C76vZ8f73Wuv55f3vvO0eLXxIWLwZpVMqZNsjKkb3WVoeEVZ0t8fUznMElqrFUOXtYawdbFdSQIgxfyZGTmnP/67PxRE25ZH9JU3vPY4nVkmBHgmeS7mSDCXEbHcwLD2gYd/J5C61wv3KKe+8cSy/farGx1ZnBHTUzPlnK9+u3zw3aeFBMhg5577Hii/+NXt8qfjeSPhEasaQBkQjsawkRnFHnEwrJSnt04aN5utoyORBAvBuM2jDXNtG0J85Hmmx2B36clB15pvl1kTxEBP6brjmu92QGUcZnL11rgUg6S0LeDis07M5ls5tFyHsmm29HnxgQmbAbBQ1hwlvxSPgsBhK2APMBME9cM8rV23QQEf5MzB8463vkHtxwoeoV1Kao4n+MlP/4deEnO7PnjWW9UpV6eFJ/oM2rERY5tm9SR2SlUz0v4AnqixItAm48sW2ARPqb3IUoX1Pckm1xRCB8yMfJ6W23gN4KQOBm++O+6+r1xZBwMDnl5UXnPsEZWqVGdYX7+7HRSMyfTRoxgM5aGWeqR66DoCVyDnrok5BQmyR0Ah3ZJPPLmm/PHJtWXd+o1l3QZmMnWXZ223suz/oheKigWkGjy5fs36tv/MiJjH7//4J+UvXvg8/Q8djUdahBC104mZfOMFYf+Ta9aWBx58TELjv/7gO3TtHmOxtaBpIxPxaIDoilLAjtKIqPoMUTXS6C5xGL7kiuvK7XfdZzYqTF11/91dEiJyODPo1RsgNB6lSED/5NPry9Nr14utWPvMBmWOsHyAH4AGaw+B5HarV5Xn7rpTOeLQA7XB0l8nS9ttyp4rxbcMQzggkzp4oiQsXUcKRGJjN94/9YwLjQjM7WzZvGlE/72KIaG9djhvptSb1uYde/SHV2mdUwZ4WrexfPG874rtYd3svutO5SPve3toGi30n5+ZdTeJmFj7BlnPAiByFqZSXG+PxKwcdBpfQ7CJDkHYUJt7eg0YLMU7DICfpQeuV8NGFzo6IOSJk/qS2k7eHLpWgjnwrVu3sdxw0x3ltw89qhZqaTI6RfsUrzhYpe1WDZfVK4fK6pUrbC67aEAiZzQ2rMc/Pbm2PLV2fTnumMOCzWD0w3gZ2Toi7QZrMv2vxLrVuwmPmOwkyu7Rqo30TDpiUY57UERQaSQPqk7ZsGFj+ex/fF1sC2v2rz98VtnhWaurno3nMdN25AAAIABJREFUx3WyDjH/Y3RVGr9miVcdd4DSGHmSTKiTqY5KpPgypR6QywCkwvKmMF9lbtHnUcKVOWBMAhCz6QHGrG8GjsM6L1lMF+ESJXFf/85F5YGHHsuIo89615l/WV609wtqg5HsbcKol32vaRAwT709ZdXKlbU6YF2kEJfLriFid3wLMBclO93f9HRZv2GDgBYO/ioHZzlSmtpghrK0lfR3OKYrfqMtm5rW+2KNrxoe9oDhpIIS0dcEKhjjCscD70b5eONmLBgMUEkgreUKwJvDeHk/dVZdpgKN0Jv9PDrKXNTZsnqYPd9dHnz4d+UbF1xU2WSub8cdnl0+8VfvjSsJMCeDUdhkmGjAExYD9otCkqGkQvLlrjBYVh3QsoFI7MTIKWE1UL3vgUfKjbfeVe6970GtQZIvfJae/aztgsnyvFYlk3lfzDLtdMo5X/9ueeSx3+sase44/rijygv22N22O+25j5Ho5bOS1kkoJrSEFQPZWR4AGbVVkTOAp0VL3JzRBuxZvk+SwEkVd9UMYmbfczZC/hDP8ux0rIKBNzh0Y1mQE5FIpsYUZnpmrrt0/foXP+gAeAhoqpUGglYMkDkb06wJWn5ofOhyDT6lxptZEffgtj53GTnDEQ2O4FxT4P1wCMSYE7KpoX3RGXz2nG+XZ9Zt0Mt7yxtOKAfst7cXSaverkcQLaz/+zPnarDrLjvvWD76vrdpxpWHHaqA5WAeNfvmiIoHEWwR3ROacaaAMy96ewltvbFxsiumEU/btDNftP/pDInvER24sOBWddF/9hoyyO4qd959f7kC5slQV2W7V7/qMLMkKov1lf7+RXoeTJHmxS7CCCzsIcQKxFklA0NpnCzYd8B3QEyt0PTUlADdRZf+tDzxp6d0DWR+iPO2W7VSv/PWO+/VQsJj49CD9g/dW7gQh2gVT6X1GzaWz3/lgio4JCtG0EwAm55x1pNfGRD5bw6Ij73/TP0VQYuZhssGlxnxJy0ehzbvSwdEHRhaOQc9sJtvubNcduV1Km+sGl5RXvGyF5e99tyjrF41XH7/x6fK9358lUAeGdLhB+4vplReSJ2Fct0Nt5Vrr78lgHjRRuZZAOBpVfeBtVjMAdn/H/60ttz+6/t1jR8/+wyNAvE6COuLzCgDRSNC3Ex2xN6Q+euANWsBMHOalL1/mvvKvWatiTtb+RyexXarDJ7cOtv8jBQ7Mesq16K1Wi7JrFm7vnzxqxdophRBUlYF731bdbDX6BAaNzQo2Bo39kuVxsXAUJXiurrK6ChDj2Ge8OeiSzLH1ABOrZPIpg/lSuHYyzVrPA/xena2bNyMy3SX2rEpk4mhqIlXZO1pUdDVre67666/We7DuZdJKJ632y7leXvsXvbZa8+y3XYrveyi+1ADdOuB23ymgmp2kiqmdWRMSLlv9crhsgh/F6j5KLG3V16WdCq71SSfimcwEAR3de+kk38emETZOFARoD7+uz+V7bdbWYbp6owRUpmAMOkdI1n2FSwo6431OzszrVvU1AX2xgLAxu+uejdJqzEnE0nAnB5Dd5fK/hoMrDKdGancn0/88aly4Q+vLC8/aP9yzJGvMGCpWbolGLDXS2gq6estX/v2ReXhR39XY1A+6v/2kbPKTjs+u9FD5fyyAC3EGTM9PWXlqpW+5tz7OhOyKcOslSseOWqjRpUyOzVdNmw08yTmOqwKMiamfkzxP8FPdIwnc8Q7pLyZ/kywf4iXcyada4aRBuQiqGZP7VXhOdokTOxnwJOaF7w56ogbM4bhE1QTwjgAlD242YRkmaQZ8P/QY78vX//WDxrdagDDffbes5x15ltifQf4CpsTl6cYWYZnYaesgpmLKRgJ95JVZC9qSHjm/aaPY692lU9+6vPlmfUbFXMPe/kB5S1vfI0Bpn6lQYWmfQSgMF3jEvMn/uFfa4fvmW87pXQWLCcQeFoaNic51UBsd86LdLOWP7sZns3fC+xuGTHDGto2TLoH5IEY9HVMIbBhs3XCIkGDkfatOm7iNUiSovFwg0us1Uq2SlpitNImPST9yMa50Lt65mFPmZnvLV2P3nFVpwa/yPbyB9Opm8whAzgfDkVNdsfvTMrUGot0vG7alRvajL3heTd2HR2Ud8xd9z5YfnDpNYp5e+6xW3nHW19XfU1Mu+f4Ft8YZoSf/tzXFLQAWW895UQFnCz/JVhJEJTIMstaiW5tzNZRVkS2psnPYsIsKasWDHpB4V8k36YQTUbNN8uctL/Ozs1oPIsYkRh3QbDgBQBULr3q5xVkQIECntCgEPgEngYWySxx0+atyqoBT1XCFyycV7GDo0aahJmnUHO0mypIzNE+P6Yy58bNI6JcYVR4Lim4/eHlPy033Xa3hOsnvurwAJ1cYpQIu7s1VgUtBYGUEsuap9YKcFEPVoYfCB4gzAYhw0cTwWb4wFmnll133lHrBNAMA8YhLDMyZTxe/C6fuTTrsmkCFWcWF13yk3LTrXeX3XfdsZzwysNk948zMGVEXWtvb3n8iTXlS+ddUPZ+4fPKO9/6eouilZQvlAt/eLUyw71e8Lyy6y7PETuBhw3PWkzO3GxhlAXP3Bl+d7nh5rvK5df+spz+pteUl+63d/XVqT1YYUFgYf2CAC+BYnCpW7u9fsIILzItdRNG6dSNGzpC64HGvtu8aZPWMoFUHYLZBuzoFdmZrRJSVyEAHx5ka55ep8HAXAvM4XN337l8+D1vq6Jqd9XN1UHf6sZS11WUISMTJTDxbFiLMrobXKbWZe1JCTGht60lkc9WBEN3J4b1ROhgmPS+YYNn261YOVwGNAfMWbDLjVH7DgPcH152bbn19nuiXFLKc3d7Tjny0IMKBwiz5KbnFsrQ0DL7sengiMG5dXc1omuPUJpXoLV/mzsfVbYbHROQUeNEXH/1xamTCuL4CSF3HtYZkIlDmEBqDBKauewuzqGtYcxq5jha0LPU2OrsGmePjY1q4Kk9rNwhh6TAILeZrwULVMvwrevGWgD9ldmGbiWDGBrbN8lMJX+HCPgL531HicI+e7+gnHXGX1ZGw9UCj9TBiZuy3fcuvkLO8ATpIw49qBxz+MvLpz5zjtjcT//jx3Xv/vwUkre7Ec08sT7FPEV3dWV7qiDb8csShNBmBRvB9ZAMAsCJK2JWVH4NCU3aegnY+v/8ZeY61xhLF3AJeCLWwIB7EHUw3VUk3/x4UwYMJjESevYWY2cgEEjEPHXC8UYHcOqeVPbJ8mMy6vKGicYffJ7GlegQp8/75oVi6wB2lLv+9PS6ctlV15XDDzmwvOGk42LYr4SqYqqzGUCTQJCOzM1rAsiAmJ68r0gw0lcu7SaiRI/ERp2gPb3lvG/+oDz6+BPlmKNeXg5+6X7VGTzXRcYgfoYzyzpjr5l7739QQPDgA/dXBQqCA0YN+YkSr0RsjSiwGVCeUvUYDK2KEcTLHGDXc2zlQtJjBnOAEV8Cu/GeRTJ4EokAujJT/50/y01vlrNMq4yPNYS0ehXPBqMnTXFIG7Lzt4WruYa5zkDpevyua9Sk1HRhGShYPOiyGQ/EyN7oDedrDXdVp4QPOtP+OdU6lm79GWsStCG3jCir4RBFFEv2c899D+kGP/iut5Sdd3p2ddWtmoX02+kslEuu+nm58da7BXje9uaTyz57Pd9Mhtgeur9CkxBt00KrOUG8GjFGyaOLBTdRptFgIfTt62+13Td6ghr4oq0xFfw5t457p7TJ/TEOgdIX7IxKcSFAv/n2X5dLrvxZbWkFzJz4qsPCwRzBep+yBcqaBBuVSVgguoxA09qbzeZkYKHFunEAt+q7OU8Mt2vRyvg5aS05sEDJf/bL39J7/puPnCXQl6USl8F88CNmnJiaFOCRpiM6rWZodw+mQMM+49CgVo0Z6Mtf9uJyysnHugTU3aMZeXwWayf9POSeHDMCc30lYNZ67irlPy+6otz/4KPl9SceU162/z5iDQA+1OHlrxIAnt/xd5/6nALih979Vl17duMlqHT1BSuLIoqbNcTvAYhwaKHpsQ6op1x02XUa5vyJD72z7LTTDtqIsLDJfgr8BYByl5vr8iuG0IXZtLDmzTHvrRl27Y2dbKlBEIzCvEAYAXjV8HIzXREIcn87WzUDysuwQaXBE/976ulnyhfOvUAHI3v3ubvtrPEsKRp1B4o/Q40AtOuyjqJbyl2VFkVqcvyGTdqvGQAzKanUNqxIawA0QZR3pIRMSYTFvusBTz0Y3DEHzMyT6P98UsEInfO175THfvcHXe/KFUPl1FNOLM9/3q5VtA0Ah+ljPIsOrBA/B7VdQWtqrrzmYQDSx8+/EcsOtCasl2TIagIS76t5gS6NKqMN4bBLTXQXJfM0IIBpbWbM2mrFLYlW4+CtGXFLh6j9IV8lN+NoX7RMZEmUevoi246W9Kw2WQe1IGE6guh0/6eDcQg9aOqkosHlP7763fL7Pzyp9XPS8UeVow9/eQD5AOiMQVKs3lquuPoX2n987ymve3U59OUv09r6xN99ujz7WavLJz78rpAM+HwwG+8OP2KLfJ4o2/X1yjXf3V5pqJgHXzN7UsmddEJhNBzM3cTkhBgIPp/no/EserVR2g/2oIKnip/CqDjMcGns2AJjBJBfTuNKAJtUCGSLezD5bhxI3VJz3QI7GzYpJkjnmgayLYNfn94RS6uNh5lbeRIpWeiIMVqzdm254MIfS0qyw7O3L+9716mKt5dd84vy8xtuKe88/ZTyor339N6MhIHEm3ikdRksMVUAe5cBnnLcVVsTmAamjmWOY9nt2KsqgmbbQZIM9Bv0OJ9uvedoDmm71kdMSYkDPwAYRGxOnMZzLM10KwDziVPfYSb16e/Ic5I5KgOhQ5vKOlq5cpWZpxjULvYywJcifE04W6VAgasgS2ZmVdJfTpIivZ21fhWNByPoZ2Oq2eRMaD2lqRsoXY/c8ZMOL3J6ckIbhkAoIXcsTEoJW7aMmnGR4/i8ym2ADX5xtojqxrNUFhlAZhd29V2wLobuNg0dHNT/Lr/mF+UXv7qt7PqcHcr73vEmXX+OJIirrmnAI48/Uc771sV6sbRgn/6XJ4kqZxNYBB6ZLA8zFus23iocUa16JgtOlvaYG2rYoAfxJmiripuWqVxmO/zTHiF29l2/aaPukfIfB7tpzUZUfsvtvy6X/uTnVeANqsckU+Uluk7otuvpEatDXZYgCrMi8Cez0ZxpBVNiujeBq9a2ypHNAsDoDJMyavJyPVcni1M02L8vf+N7Co5knXu94Lk1M01ePgXguANz0DD4UiAs2BSQeWazKkbJYG6hfOrfv6aM9H/89dnu0oHV6O4umzZuKpNj46Wvt0usI0yQTCTrzD5TuGl9wYa98bZfax7g+97xFj3rXXd9jp4xLJ+E8IN0ElkozWH9b//xDZVLP/6Bd2jpJXhKTyIHMnuiUGbFkBT2i3Vt4aq7Ha+87sZy570Plpfsu3c587Q3Vp+dBC5NPdwQifWDyNJZMRR+2GD8WQasFtt8j7Hdo/JnsALTs3GzgNTw0GAVZbrWnhYVzorUpi/Q5MCuQdrd3S3wRLPCQtl9l5003sBnicsKBk4hGGUdw2qIffLzSVFxziUjm60O43G4JPhJFtTWAtmJaD+capjJfDM0T0yOH8Jolc6kRlOQ+r2f/OxX5eqf/lLvdL+9X1De/Ibj5UWWzQIAF2IR3XQwxSRg3FJaWghH8hziWhwM4//pATQlGbrzxgBPK2y0WgXnVScRQCBYCZfIgp0L41ubCjLGZEwsLAllNYysIubIfgM8CTiFpUvGJr5j69iowByggGfkjl/2+azeR2/fQOnuj5EU/ED4lHFPjnvz5bcPPFp+88Aj2qurV60sO2y/ndhgDiAOMQ783zzwaLn7Nw9UXHjmqW8sz91tJ5WuU0PILQMKAU7X3XCLWB66vY4+ApBV5M/zjW99rxwNY33s4TVeOg4F+FZp2d5TDHOG4RxG01Pb6DOsO8ryXLgPdQBvM+fSZTDAJaVWvgBPcj1XMmmTEOl6YlhzFaWGgF1yE9kfFHVqow3je1cuX1Z6NVYlriEYO1cp7AauvUD1IMyD88GhwdqwcZPilRqosmkpv6HFmrXO9So+t9TC+uI1azeUc77+HY0Mooz8kfedKRacv/+XL3xNOtV//uTHYmyYYzjrQmaiCyRAtmlh2HkFTzHM2cRMgLiWDQasFXGvSQKJI93Wpm7eIpmO2H1K0Tl5JIOV/I/8/ZVBzO7onGvY1SWdIwkq+8JTLmoGI81m0wyhUz/2jsYG1JIeCUHOa0Tzh9fcitUr7S03h+FzjCqLZpVk4duO+vYbtJBKFaL5eUl9YK89KL0FnlrkhLtZUyfI+RSMP9fes6h0PXTbFR3a+sbHOCRnNOuHhalOB825W1CpTIsUA0LahDUSZalNDcOOwB1GRmrcZA5C9QIxulT7Kx0BAZ54oAC2e3/7UHn+7jvXrgtngk25jkeL9uaz53xLnS0Enbe9+SRlpgy/lF0/9FvN9Obta1Fntfkl2yk4AFZkKgy+nesseGCtspltRA21dpqOvFX7IPBkUMNGgHnAIoCJ35T/2qI1Nhhluyuuvr4eTge/7MXlpOOOdEkhgg5LnCBBayatr5QBAGBisuJAVtYSM8XUlhzC6TTmdBDy+AkEqpQqTE+6jIRr69e/c7F0LKe/6eRywIv3jrmFjYhRh2iIgHk+UzNTdbHZU6UpR5n1ckfD9TfdWS6/+vryyiNeXk487kgHwjhwNm3YWCbHx7WGAM0AdNsitAaFRhcIAGlqeqr807+dW56/x27liT88pTX3t3/1HrEglBNoVV42yBT7KBX8V7v/p/7tK9Iwfei9Z1TtmgAPQA/AEd0aC52uMrJ1a8H13PGgS23cv7n/YXlxUfo47OADyhtPPt6bK7NGBeEE6E3cEMu3aZPnbg0tq8DBzIA5o9T85bONVM6hNpZclv94niuHlvnPs/wTrv/2S/NIG955sln+PrRCa8vnz/22jVA7nbLbzjuJeXK5NkqFwUToudCS29evw7l2nLWGcsNQTs/OxoHlUoDfv/WP1ZUa7UBKrYVcI6MPgSpsIfsTraNapmPdV0j3X6/xH//liyph7LLTs8sHz3pLo8ELrRj7g4CssUyDS6R9c4xyFi0mXGC8GfBaUUIiqfD/IZ4Qizj4AOI+iMO8MbtYU/8p5jfYB74xtRnRIk5MovU5rQq2ebfbXkAIq51x13mA/xd4GhLwT5Cb4EmT3fMryhs5jJak9H/80+caewMBdawsDOTNvkW3bpZP4s/VSp9muvLlgnWcl/0Gcc9johom1VqVTjnopfuVv3zd8fX8zEuTLUpoY9gbst8APK0Yqt5I7c9LyQVgUSXUNnjyiykTY+NqXuE6mQSANUTVzMiyKt9RHOhsuIhNTvIMsEiYqH5wjcMMcU9GPlmiVpnGtiX2kNNBGh3CnJfMEdy0eZP2J/EVixJ/Zcod/67rcGxta6/8zIukA58/51tiAkm8sBXZbvWwtLtUMzCQ3fP5zxUTldMQfNbbwoZnI2PirlJGRsZ0f7CpKWVpB5gsGwdlF9eb79X/pHnK3W1zmvcqJ/9sNIhgpbO+3VEazzpZ+QRrW0ZH5VnowcCWWLicZiDSDE5Pn620GoizaGFekwCkJ9WABMDTgLotMQKlKYsz1xquiIfhUWjvOVvW2GC7S15NAHkA3eL+Pp2vuhfZ0eR7arFYtbM9ynnSpYagHObp0duv7KBfQNtC1s1i4mDrwe20py/s9Q14NMB0dsasCO20qhfGqAm5abdngGU21wi1qX9mCZCsUeg6W4QD/bvVN8oaITrkZ75y/vfL+o3Wg7zp5GPVRcRDYLPRwcM/fTaYvZDjeLA2DR1o2s2mhv5eBvryq9EHLP2vdmZnwa2I12KFHWv8+Xz58LIb7caNm8vE5KTYotT0OCu0CO52ddvdUMVpB7/0xeXkE46qiXGWDAjEZCAMPJbfS5iJanabRiR4IKtEw7IJ6JHDrUVyaQvhGT7TvM/QUBBc7n/wsfLdiy8XoHr7W19fnv9cyiGhN4nszzV+d2DwXDaPjEhvoDLZcrqAWi2qLdocsPZPnzlX9/vJvz67LMEzqzW/a2RkRBkfrxbEz+epFJHutEnhRlPAH/+0plz9s5vKk0+vky7hw+85TWwDGTGfwxoEUDkoeVP+zT9+RiLyd7/jVL/A0DPZ8NKlLu4LuLoVUDAzU9AIUZZ44OHHJSbdbuWK8ppjDy/7vWgvA6eWNUTSyampSHDksu1mrSuYR2sI3Y0ipisEnfzTB5hLRyqPp4DScETddgRELBdc9m058IctCBmnPiFKw82g2i7dD5onMkiua9eddyofeu9poQUgY3RQlwZAtD/OxotLL4cRAVHiS+uiuA7AjLtjhzymI7dGOncHPEx2yPcVIlm+eWGuTM+gVxkRuEQf4o5O70WL5Tti7v7538/Tp7/59SeUA/ffx0xYtJ0nc6ZZizMzYr4JfnyPQGB4tYlBSx1GgANddJhJ5jgXGF5Asrp+xWJEYTTLQHkQKlZk6SUFqs3MMBgd9izxhwGxVWtZ64SpVcuzqvk9WrkxCBabga2jCM9DiyFGNAYvS+xOImKWJOd8aS2pvNSRu/S3//PH5d77H6piY/aqzFbTaTokADVBbN2yNS3usgZ0zc3Oa38QPwA96syUOXKvmnsAZTC8iLcFMNp2HK0QCpsKsJP9BsxTPJcsQ+f1ix3WhIO+0AhtG4Qx5WUwMDwT7AyNDpXFg9VTp3i6QXtupr3VvL58rDCLEG3RFv07FYs0T/S+zPKMRdHZ4GH2P8vQ7iCkzX7TyBZVDNDxMZg+gRNeRSphqmrm+7Bdjte7rSPM8v74yuvKz6+/Rd/z/rNOKy/aZ8+6Fq//5W3yeTrztNeX/ffd27eRFhZyjA8fPcxrFzpFie70tMATTGhTiYxrqALqHGmTYEYRQc9/eoZuxFE9twqelABn55rPnG0SBP2iJonWGu040eHxc47VwcDh+N3o0IhJvr7smI+rVaMJ5VrifeIM1iGaQLye1PwiPz7LcHJtsQ7yGnVOxuQPXjAl0vSAI9EmCde+UiOGu7O1jLYp/YU2NsC4ngXM0+N3XtWBggTZs1lAaNDqvf0DYp+guAigQrsSUs3ooTKNXHqe0Lpk2UaZKSK5ULxr+cSBy0EBa0BphQu3sDYaHHQYmNWwQZ5f1rqNG8t5539fpSau4aTjjyyveNl+osrZmATiFZSHwq4/217zcFLpTMZpDl7aUDFSgX/ftMUTrTnseclpRGdwFT/WCgYu+4XepIqvoQMZoDsl0IOWyy/PrY88t9vuui+67VyVF/N0wtHesJH58bmIWGHoPKV9sQNTeLnoLEpAYCc5CawdSGJMhYIr4Glc+ikEn4hGKYFdetXPFOxwnN5+1Yqa/TdC1rhnja/Bc6eIMgU89fV2qzuhu4uNF2ajqV3oLJRrr7+p/OS6G8urjnx5efWxR0SZKVkVTPemyuaNmwXMly9b4mCM4F3+Ky45OgjzTwPOC3/0E5UZ0FUgdufv8feivOGmBcATJqhdZc3adeVz53y7vOqVh5UTj3+l33W4qWNZkA0CDzzyO2mZALt0dMkwr9D63lteefhB5dWvPKQ631t74VKNMkVloVkOTABkbRaDb9GBrQi7C5v89Vt2oCndTaemua60eYixCRE8GFjMuiEhkOlksrACy34+eVAlGHPp3GZvaJ6+iBgY/R/gaZcdy0fee7ruMdvfky30DLGibK7NABrsYVA6V7aMjqmjki45EgxHuUggbL29TVnAO8aiX+83RgJN68CSR4+yYtqoo0QrQNmRjcbnvnyB7v2dp7+x/MWee4RZ5rYT0tlnBDlAj3QPxI9ZsnDMWqMDDSuSyg6JcqgzG939uyDmlSQFT5xtwFMFXH7WZrBbztBRAkp/MkkRRkdV9idLV5BPJVdbIOuspCkDmCavQG90ZKt0eKzpzPZdko65oxHDlBiGQW5qIfkncJoyPeV6OvdIhIkVSxbRobdQ0Fze+9uH67pDgP+Kg1+iQ0jmuxF30dSc/+2L1OVIDPvER88uO+ywnSspC3PlvgceKl/71kXllNcep24sg5/QYobGNWO+JA0MvlXDUUexp4LsysomYHFCC8B2OahVEpL2xWuIA3LVyuEoyUc8jzl4bX8mWy7EgN44g7geulD1OVqLgzZBTOo3SofNYRyjW6KUnWx8DtDlLGPvDK9aFb517qCj3M3taT1GjHTFIvWq1hlhK/Ivnz9PGrKXv2x/NT+5S8576jNf+Lr0nf/wtx+sbvcp0Ja/Ypx/fD9nIeCJeAa7q9jYYLfYtmHyGp3NNTGMRoJ2IwXXy7rgnOadhDppm70uf6RMxuL+vF7RTC+UjZso1XeJaIF58jixALNiklrvWXst/L/j/tnTzMVTTFQ52EkMnwdBoepWgLHMdVIDZ+AbZV2dlX4ceGFBcpAEiHWOEV/8nSyBYgyWQHUw2GkPk/HWNveL6La7ojM9OVmmJ6dFSYlxx1mTuXMcyhLows54s4O6B/p75aVT2/igTGMwK6eFy1lW4vvnAkyLWhwVyKClm5eTGQi/WJm2MhxTzY8+9kT51vcvUaDjD04GOB24nw4FNCu8Bw5jHMabkl2IUGNeUaWHqzcLB0Mo8JmwvXVUMYzBsMPLoV5jhEnA9mSi6pDY9CdpMQh8q7r2cHjt6pKrsdyvoxRAoL35jnvLFdeEVUHBqmC/8tpXH52ILpiwjkptmmK/bKmCetUxxerI0iPXLGd4dEPKFDHwiy6PcPHFDAxQQOfYTbf/uuyy0w7lPW9/s7IAtWW3WI82QEuN1Xynq2wZcTmym9Im4CmGBjfeQhY6f+oz52rj/v0n3i+QlVR8MolkEWQiCMYRM1qY7Tb8tMBoQMFC+e1Dj2lG26tfdUQ5/pjDAhy61ZhnLR8sdW15cV1+7fXlhl8SZnceAAAgAElEQVTdXt55xpvKvvu80Ad8WPNbc4d7dpcA7C9+dYda9QmS0L+Uqylrbr96ZTn7zFPKqhUYVObMK48X0buMGX+Nv5SjE/eK/oESBaUAzW4iE07X5fDqUjbqnDQCW139ATQ6ss5QB0+AJ3kihf4lyyt5NVkOr866pchIEkGwmCfKdphknn2Gy8XReSTGR867qRez3k6z0sJLKP3CACvMbVyxYkVZSjeZVa7NgFPXAhvAoNJdspnZKIJVwRbvjUHW9UBlTPKghSn9x09/Uc8BjzfWqYJrNfbzZxo8zZfhlUPVswmQLOo+XeClQ7SuS1CO0ndYPnjWXUcB9I9PPlUuvvTq8oqDXlqOPeYwv5OwX8nDTqL2nN+WujOOgehsBTypwWNwiQS+TVk2Tq4WSNCzE5PWZlUMPPAwI8EAWJJ8hU61Nm4oeY0YXEvVaZUic1H26qiAqo36urQ/luGBNz9ffnTFtWq04Rr22esF5d1vf3PrWrIzqZTf//FP5fNfOl/r49XHHakuL+mLQrbx+a98S4an//A3H4iO63Rf33aElu/Vhzo6Nf4T77KsAvhhB6D05grcbfDdTlzZywAS4geH2vCK4UbkX0eCBYviEzOSnf8bfBInOdR5DTA0KhOmgaViRnaAupRUtYY5ciaSalhLxPmLlwzKd8i2MZZUIJL3WowBvnnAV3DpkUZf/saF5cGHH9M7oiy3HVoegadSHnn0ifKlr323vPrYw8uxRx/S7K8AFtrDmkzh+IAOkudDGRDpQAVPSRhU/yknUdUygmcvL0W/BOIrZU0+u236m2x76pQSjfh83RYUaRt1rE8k+UAPBhngeOXzOZ9t1nzTyFpvP5goNRwgGN+yVYxjrp3s2E5NcdVe8Xw1ks0Gvj5/G40hexpZDHuWc5Hmleq6n4N/4x0pYYpYZrYwbFkiHi2UvtL1wM2XdDj0TdM365mDmRu038dY3KMPCuqF/f3Zju/BvwJK0kN4TAjaA7EvYXylw5SL1ygFm1RxAzwnC59jPlQM6Lz+pjvKVT/9pam8YuD0shf/hQKzMsfxSTEgS5kcvhSGJpmL3ImR3zdxwUxja6YUz0njRxY6ZfESZ3z8Ls1DinlHnszczPDLYJ/CUPVJiTJlbASHcG8ZWrbEm0AuztZ83XrHPeWyn1xfETA+T7BoTVutNz+AhzlCoGuuKUGrOwocZBTQmTXGAMhwBp6Znqomh3zTxCSmchvVnYg55D577VHe9ubXlQHsD7K9OTpDmsBllkUzurp7YgNsKTNTU6VrYU5jZ9DExSrRvbBk7rz3gXLhxVeWw1/xsnLKa0+oehhnGQ6KczO0Pm8tixfRwUGzQRzYUdLK6fP8AM/rX794vsDI33z03Rqy69lsZAczclIGWC4iq44uzv/3c+fpHfyv//5BWTyQ+ZBVirnh5zT2A01MrzYPZSKx0WIi5svDv/t9ueqaX5btVw2Xj5391ignuoQscWRowCzyDSYqYj6bfMMmdIFF4nw6OfJn3A32f8h6DwC9yjLt/3mnpEzaJKGH3nvvvSNdUAQUQZCioLAWVnfVb1fX3f9aVl0FFAtFigTpvbfQSSih9xpCID2ZTGYyM++f33Xd9zlv3NfvWyCZOe85z3meu1z3dV933dZfOY3IdmtuoN+rO11sADOZsByFyxraf8lhDB0bI4fepwRPv4vgKQnj3zqT4KnmqVklOA67SloWYFQZsN1jJlQywiDPX6i17B4fwZP2e+zFujDg66tcFuXSFiektu4FFv/EESfROx8mg7/f/+XKENkrKpsiE6FhxNpovt8qeJrYXY0X0ozFQfMezE1pK0Ma1EwymCWdHP1hO4ENOv/PV5aZnwabkKt/dO6ZYWz9bNlVpzOcHVipHyR74NI5zREYZDJhTTqohgs72NNdR/DVOj6i0iISOj2ooBlBQM4X5Hy04pRQhnOy4wlF+krqIFT5OzqFvrL/l/QsDgkJRDK91qzDT35xgUr5JJv/+t2vq4TmUSaxiWN9f33BReXdd2eok+6kLx6tM4/j4yw/M/3FcumV15fDDtq77LvnTlXzSx0wZumrqlapckHCzD5HiTv3qUvgQTBvQeSQxbjl9vvLk1OfU7D19VOOV6KuLjCQnhTJ1OiW6FzDIdf15Hh3iegGch8IEMElNp/HpqVfkgeJcoVsQpK5cz/nuw5QRe/BwdNSjeNy8BSVBs379NimFAFWIB5nJYODV5iU8ecrdNaOOfKAst46a0mwVfMjm0PlV+ddIq7YD7/7dScbLR2KWY50A4qDJ03LmO+uNGyQAt7wdYnkK8lpAFBQgozhx0JS3e2LHVF1aB4SA33iTcFPpQphgngL6uzDWx598ulyz/0MvG+WE449Qg0qWfmmRMZsyrEhiJ1Iaq0IX7m0SOQyraztGfsByQN3YztpUfAUmoymCNTTHpTYRRevTrFsZKLIic7B7e4s4zXpImVa/DzaUtmdmpWQsHcJKpC8LWt2lsb0h65pckPM8EreDM4kI0LUk6npS6Y8BkbiAEcOD+Es2QYT6thARkPc8aKgKJw9G1DQ4vyFMlxjukboATDWgk5xTtSk+/rLVdffLk0h/gwnedLxny3rr716jDshsh8wGtVodxtk8mtCisDK3jaCmjUVHisqYF4iiXI1teEoBcGhoQbODfP74jOJEG8pABYsIT13TIWUAWWnIUvIk3EgL0DnVpYNqOGz+R6f+rzm9bicWMpO229RDt1/z1rHKco4S/uWqSMEPgfXkSy9X6mzvzCcJpJ77o7quqr9OqrnADz02NRy291TxHvaZcdtygnHHhmQae2+wxVXzoF7s2Cnu0uUPcybW3p7FgvJYX0UsMRdW1uoo/zqgks04PUH555ZVhzfHdlbqHvH/RLs2nh3lu5x40unkEvfuzlJDBT1tnv59bfLny79eznq8P3VGk0J2fvRomvAuATMXXRtDQ6Uq2+4Q0MmmY904nFHCAYnw4Q/Al8Kx85+SOVstgZ6SnBxchgv16Ml+P6HnyzHfdajCDIDTk5REqJts7Mk0Ci9zBVTI0OH1W/pdAlEKufzsa4I6VnDKqoxEYjZWVvR3WKblO1oe88J6ibxGpJuQXL1i6ki7PjiQzhPKIzDZ0Lnaa1JEpJNHpDLTdWoUb1jd7qEUQ2ZkpQ0wKlzbuE80WWb5yaTCt9CzFlLYj3l/X53kWpKwWBT54PzA2KoRohs6a/Ul61TgxI3a8DDkMwctN/uZdutNjPxWRw8kp2hMmGFicGdomwHiugZmw6eGmVQ3WUMh6ZZCm6ih9Lq2JZGeerp6eXPl/1d2TUK2aeeSKdvGtqI+ANdhsz718k3lq233LQcddgBkcF438J54r5xcB4TZeQtywda3pS1iLE1jqdsP4xwIQmyqPSqnAABeYyc79z5C8RheuudD/T3rAcDVNdcHemMEFCJgd3qtpq/UCU76yU1tfcp4Tz21DMatcFnnz12Lp897EA7z3CAhnWHNGvsT5dO1p8e9/lDpSoNmkbp5oMZM8uFl1yl+/rBd86IBh2vk/d0IC0pUCg6gu3QtGdelDbb0YfuL1FbJdTJvwnhQ/YniAclQbTktK+GhspRh+1fdt9xawkrQx8hmJ4wYYLLW/mpOg99koSOuBThhDk5a6WhoIdmEbqGWU+CSf9QYBWJjrgEkzXJSisq+TnwANmLzOjsHj++0vaTBIEcTzj0cMB5TrzHipo63n1vhsjhJxxzuJ51pRUnyhbfcuf9ZcpjT5fPHrJf2WPX7YKHRunMiYs5bCJAVQjSRzNnlRtuvUdt/dtvu6XoE9V3ViNzKF/lOY9BudUIIPPdeD44xqZGeIQJNl5DskOCQnM9BwbLVdfeWqY9+2JVHdlqs400u9ImCgmGxWVgoKmZklQcLEAaXJgWmkn6RIOGKu4F2tte+gaQAnHiBX8SG8meHD3GfOn05QZlU0oghnoH6uaKhqUzpMcnLh+SBxOcnAlMUJ3V+6BlhmhWQxLkUekXDb0yrDRemHKtHtUTg53hJXELIwUR2PN1fH3+jACB2TDuQLHhBf60QnkUFfI6kRUL7VdUO78skTz6CJU3+D0hKG1tZfbceeWiy68vMz6apfugto1RW33SyuIpwZUCFeLhFy9Zav2ZMWOEPnEdghoMJugETstchRwjIpMV2Zw7j7gfZqOxGCBFFl10SMGG8RBHa1glVK7rRQYqkmGIVNKRiDEdy2aLIa98XQ7LfXLaC+pES5QNztOh+++u7N6zgryOcFU4mECdBKkSIqzIejYIJjdaSVfHKAIsNs+zL7xc7rrvkTLjw1kSTKPEhKo4pM8VJnZrqr0MWGjRpD6Tg9xBzYt7/a13yx677KD1nTNntrLZtmZT3SAQETOQwYDNXdijjhC64s467YQyFKKfnjmVQ1Ih6jFTqFeB5AratHQkumSXQWlUqctlV99cpj7zfPneOaeVlVdasbQjZOcCjHSxcOg4cua0XXfjHWXqsy9oD3zr6yfqYEllPSZ5k8lVJalAOAVNE+wO9FvlulHKqFEj5DwYQ7Pr9luVY486KIzP8uTBREJd1nKAjkHu7VsmjqDUdDVANzkOUeKJWnrC1dU7zDJXBL0EhuyHCROiM6nyEK3Eu6BFZPCUhODSLB/ORGHcZTuMBW3o3zz1OG3rDOi1dUKV3IEThFh319ppWQsGtA5tHc2i1Dlj2KiDgQrJovwXQZKuGd21LpPacWk+Ziinw31Ifa5Ed6u5aqUILf37NbdYzToCRQzdBuuurawWg4eTWWWVlcvwkcyQpOvZpFHFI/GOB/r6dP/8p3TI2sNJsuc+tXc//fn55cMZHwnJOOMrx5VNNlrXTqnqtMNG2GHcdNu95b4HHxVa82//8s0oCROEwm9ZFvsR5MlDeD3eqk0dVOy9ddZaI85MZMJRmsh75QwsmL9AyFNHh4nEd93zsJpM0u7IejUYe9FVfnTu1+X0vYfMG4F319OD8CccTtswAk7W+6e/vEABHtf94XfPEqKTwRP7n3l1r73+dpk565Pq+3CQnBNKz8OC4M+zMQoHxJyB7V6rTAicWkBYnvHhx7IH191yd3ng4SeV7LpsN75875unhAZRmGN0lNrcBfzHS68WV7P6DDXVDUwy08Mg516GPXeUiRMnls7k9NhwVY7ZorN1klGds0haQPaxH/yMiMxBIajoHY6/qg/0gZtuv0c0C9C29CH4IMaz4HPYFyqvBx9OsVO8F8enPrvvvvNeue2uByuhYTv8ISV7el/QWCIg4BYYigtNBcVwJewx2zChHXiCjKQiufnZry4UUsW/48s+e+j+CqCy1Gsuqcv0GsAuHlPaZ7+32+58oDz7witlvz13Lhust7Y60Ekq2QM1ks58wB4lt+++P6MlQGsK8YK2kUkBlYaBZUMa5Owh7pHsBbLD+c4GpAr1oaM/7Cr+Fw1G4o+KZsJg6K4uJ2AxT1XvLoIxAwgGKDLQrWLsoUFpc5kw3ibEWY1mFQG+dSZlLZdQ8ajUsW/wprQPL40XH76uWRmNgK1yw3EjjAwQX8HLpP8H94W2XHcVWaCPQEgBieB+oyAp5MeL96gXNHrmy4kSfI3qIugZLmLtK6+/WS6bfFPp6TW/ab111ignHntEGT0mWiVj9IiVkwflsGg11yyrrpFlWKenY1v/Ao2bQXEmpP8RHYGtSAs/SzCGhgbjY1DJ5SDZkVtbKYNBLV5FGo2pypWhNarB8GSen5KdgoIQILRWRKM8Pu0FcZ6SKwRB8JD9dysDiX6opNQpci4qypQBmG1n3an6MAt6rQ6kwVYf1ka57ua7ykOPTtV7wnHQmcbaq9QWG4wDetpJXygbrr9ezDsKqHJgoDz0yBPl5tvvLautulL5zje+qoM4+5PZZenSJaWjzd0pZOo544fg6b6Hn1Km9MUvHFl22HrTMsjg2ar7IRGNdmUzvFumtHeP667HgkSWGBRq7Zv//J8/yIl+/59OLyuBMGQnWCBPc+fOK6+9/la5454HhPggKnfylz7v+UtBzuYAqvkA3lEQE21TEWulXdntuNkyT1B45d9vLq+8/nb5PIjXztuEjYoxI4Fgcg2aKhSgBUQPcrkYw94xzIihuGo26rXxyvKBnaCdTqIUkfCArEgWhDIZJWQHjP55B/9p16OaEwFGjZiY8/S3UBgfUMBx1inHmK+YGbrGbYWyeJTZxS1KpoCtuhKQOXPmKkBgWC1QeWpOGaV2A4MF/5LP4zMnNeAoNZDwSER0qOkBzBK1NZpmBCa6eaT95MDtlVfeKE8+83x55bW3dNZdDqNbiuHFRcNoN9log7LbztuWlSZ06wwzniXLoDkeSURoSWZQ4vX7f2zqM+Xyq28SOrnVFhuXM0/5Yq0RF8PPPajbZ/e1194s5//lCu2nX/33DzSdnTIh18qZjdgzlSN1+hoaiXT+n67U+fvpj74Tgd6Quxkjs87h0vBI5zOgvL+/vP3O++WmO+6TjYxItQ6fwxAcdtA+mgqQjjwdf49KiDT3RPA0rLNMeXxaeeChx3WNHbbZohx/zOGOkcNhMKrn//301/6+GnwJp05CwGR5VxkS5eQ/QAO/9PlDK1FQAm5I6bfe9YDUseHw/Og/f6vzzDvjHkHVDt5v97L/3rssJ/z75jvvlz9deo2U7Jf7DDU1VeDrXzlGaDxUBCmVT5xQOtXdFj4pUeBU7I95qAI5WrmvDWZcLhVixF4aO3aU7L73bqw2GzfW4elnXyqXX32jnDll5JO/dFR1e2rpn2viOYnp9BdfVcD/mQP2VJKppqnYP4k83PfgIxox5YDKSAmvioSfT1Zg8kvSL3/vn5iFuKJ+iZIeZbVrb7xLqu+nfuUL5ZVX3yxTHp2qdSZRgTdH0PMf/3qOZwAm+uVsxfqDnPemfRk24y+X/V3Pg73aZIN1y5GH7ie0SMiTNK5si7C3v/n9JfrZ6qPt5u7E//np93V93jvIKT5IHGBJOcQiV+h3TCLIBQc1jLKbQII2d0fCua7Ai7Z2NQu5ucvagokmC/iJZi6tLc0ecZO6p2YzgqdeVUDGjbHmnAWCzduuOBGRROYz5hkjYdeotM6RpfHSI9c3kzicNWhD6oaUidK0qLT+x53kXBiNOwiZdtWOURPWC3RnUYDfIQzoyd9E/bR5gvJQbiO6fHzqC+Wam+5wwFVK2W3HbTRvjetL/jxa8BMB0n31L9NAVvgzwIsVNyDLQDFt28Q9Q6g6/9E940BvoHzyyVy9AAIVymTesDboGhOQAWUEYq1Qu+uwLlsyYJhrI26oVuwQabTNQefpeQVPmW3usv3W6uxaRvBEjVxaTsMkZw+qpsGno0ZGLbr2a0YA40VoP2eA2Ci/Pv/i8k5kA2yurTbfWAKYzAODc3LflCfK1GdeVLR9/BeOlAHEIL3y6hvlzrsfEBGURz/u84dJIRzkCn0musjIYjW+JNbSnWCd5de/v7S8P2OWOkLoojP5MOB82p6DD7ekr68snL+ojBjeUSZff6caD752yvEioVVrrm7CofIfP79A5dTtttpM6serrLJSWdCzpHz8ybwyffqL5clpz8lpcYj22mW78pkD9iodFTqVCr5BMGxvV2cditTSh1YJdkBBirhIQ0PlrbffKw8+Nk1DaDdaf61y6peP9niMqnU7JQvQ4eopF1w0uWy+8XrlM/vsooSA4HlhT68CY8pbLgVEJ1DA7GEvw3A6EGBvplSBZquh/D5/ge7LKtM2/kZ4bbx83dooZHkiS7bmPF3p4GlgUITxM0N81iWDhM59Xcrs7Wg8haJzRViQIYNcO0+lX949nVnev/X8qCxf1pk7mW1baZeopI1lpVQ+MKjnMuepJSPQpjb3rGrMyFFDhcHhc8r7Mz4q77w/s7zy+ltKeEi6RNxvNMpG661djjp0PyGrWqVqtmXKOYRWl1qx+4XEwKPAoP7LuWeW1VaaaOHZcN7a2zGIlwfACfz4v8/TLf/kR98qXcM7hfbyXRh3nDHIJTxFPiC2P//tX8rs2fP0zuAYrSTnJ/jPej2CxFw6YbAr+/H5F1+VHSQ45wO6A/qw5hqrigsDen3NTXeKDPwv3zlDw8wzwOKeoTLAl0wCMLaWmXTpeL53zumaN6lPC0mawezX3XRnee2Nd7QHd9h287LG6quqTHb/Q4/pTFIm+cx+u+s+mMSwxhqrSmcrkfkrrr65PPXMdP39d755cunt7VfXJ8+69RablKemPae/22SjdcpXT/h8pQ+IZARrJWSs0VBQfNgh+5U//PlK7T+Qru+edZKSSpIvgieCs04SKiXziTL5n9hahn7feucD5dU33hE/a49dt6+DHqQlkE4IpfLqrMZKZoMQPu+/aYJZtkwlSrTj1l5jtWqfgsohv4GdXtjTU8774xWy/wfut1s5GDqGgqfs8jYcyf5+4qlny7U336VEhgDnwL1315589Y23y5tvvacjvsN2W5aN1l9H/ol3vOH6a8ekCgj9M8qFF10l3iZo2BePPaKcd+Fl4gpyzrbafCM123C2v/ONk8ukVVZ0ghhJuKgA0nB04ERJdfK1t+oeDD4MaSD6bjttK58ooeaqY7CUP1x0ZXn1dYb/FiWKnz3sgPLQI0+Wd9//UH/20//3baGdnA/4khpZNZo5cuYDZlnMit5Gwv7RVoZbVfCEP5y/0AlBgjoCXkL53MFTpt62b6qQCRF3aZ2PuvEbJKfEH30KnrBDnkno6QFZUUlEVTFnABM5/7DZ32eJlw6Cp4evd9wY6Ao3jOPwL2JAQVXmqVxmx90so0GMOttVB4X4K70exMbUkbF8F1cN7XqG2YJFiwQHA3WSoU95/GmRmvlCHuDIg/ctu+ywVZTMrMCac7wcqTiwA51Z2k9Ui9qsuUFGPGIwY4wKkPOWoXY7fBoS/oiAkFKhWnpHDpfKbpYnnWGHsrccae2wWCspfKur0IMFQTJAINDnITiRcFml7+MhvDff8WA+Qtl5uy3LIfsznoXODKs8s44DzP+jKw3CuJywD56GHmbZMe4nPLEDx2ZTB+uDD2eWlVdaoayy0kpqW5Z4nw4Ae6S9PPbks4LTCSK4T4KQrKOzoQ4/eD912EgaXyWJBergoXMH4mjyfnjuRZ9mq3RIEbz+xw/Org6C9lDOsIo6N1k1CCZZ0Y9/dr5u/d+//02hfTbmerl61lvuekD8o+Uz69x9Lh3stP2WZY+dtq0CFW/+mjjoRKBRZsyaXX7xmwtluHEI6AyhJE+wy7R7Sgz9A8j1Dy8H7bNrOWDvneU4NUsp9qSfxff3yhvvlAsvmlxWXmlCOfcbJ6mbhH01byHq6R1lHKiahBojWVeWVb+71vIvwZO0RULvBwcImRX0rntMojyWKzBiGRzCaMG20cgz5++AAP3bP13pEveygbL2WquVb5xyrEvYMXZF/EPa3UtDvBgFTw0I1UabuB+9juaQNFbgqtEdm8GTYf8oGYfzqkKhKOsZ7XHDCEgf5XF+lKycYbNOZpYPAuumjzCCaTBjNAq/g7DlOx98KGP9/Muvl48++ljfATpy4nFHKmtm7ZXYJaIVZFje5933P1JuufMBBa0H7LN7OXC/PcwtDN0cSmW33/NQOf2kY8ukSavoJaJo/oMf/0rX/aezTi6TVp5oZFnNIAyItTI40iLcy32MKLrjAW1rZhT+6J/PqtSYpdEm9DKCp9DPe2Lqc+WyyTdo7eEYMdoIDomORgQ6d973sLTPWOtjjjq47LLj1iEE6XKleEF0RkfgfvlVN5aZH32i+15t1ZXLP599avCBalRQr7k0y533TlFJiX3yL9/+muz5Hy++SgkVtvGMEz9fJk1aObigUDxST6uUa264TcgH7+/4ow8tO+2wpUpaiNZiA0E/X3vz7cKoqG223ETEYnwHdoJqA7wZPrvutK0aTuDt/Ocvf6/73nyj9cRjhDdHmznPKVFkZECiFJXrwzWee+GlcvlVN0Uw0FY23nDd8rWTjw3U1WRgVKYJCFhnBFKTl+Zc1L6COZmvv/Gu1uZLxxxRdthuCzv5mIepLsIFC0U5ueTK6xXcc6ETj/ts2XqrTQN1NaJqxK4O9L77o5/rfkCzTjrus+Xu+x8WH5Ygbcdtt1RAxF24emMEhv9mxNGvLrhYTQorrzSxnPvNU1W+/OsV14rmAM9x/XXWKu99MFNn/Qff+XqZOH5MCzoM1mH9RoRv4cE9NXV6TWaP6tAXjzm8rL3mpJDLsdI5gQ6+46rrbtc6wLs74+TjBID823/9b3RAd5Wf/tu39eysExUCbBD+B9+RwUlVQowoyaCGOx1l04grQtEfn0rZzjw2n5tuRqll41I6bHuRsClOStVIUgkBG2HCllGixA8ZAQ+JpKCYpJ/HxtnfRvwQDQFlWZ9kM6Qw/sx9VzdlWLOjJEaK8OJs3Om2o3YZkGqzKS0jK3qaK6HuOjmcIP5GVp0ZcmalbBgyd0iqLPobb7+vw8MGIQM48djDddASak9OjODc6DRRW/4gGeSAhLjobKIrICXdPZjRQn8q2ei/Y2ErsrUPCAZQhNiBZXJ8IrV5n1RcLgdrUaIIfg7ZJs4HtI3yGoES1yHYIPtUtxUwYQVBtug8xUveYZvNysH77BZjVhqlc/gwoSfAnGR8HhfDrL0hl4diwrM4My1To1V/jU92gnFQIbL2Dw4VWCgEBtbvQr23s7z6+jvl/gcfVc2abhrKdBuvv07ZbOMNXJoJmBdHKlFTrtPRpgOQHCLq4M89/2q55MrrtAkJhFTaDF2tpsiF1oYhm+ldssRdlqNHl7ff+0Bl3vXXWdNdnnSN8FyhjQUK8Mobb5WZH83WweG5aN9mIj1yCwQcnZ3tqn3L8mk2o0s+7EfGBnlPe61wDHDBIAsSxKmc287U+ZFlpRXGa54i3IoVJ0LYTOJhtaxV8I0vxvFNfeYFjRNi/pyIiBKTXKKgCQE3ZcUxc5ADnGWtzOyEnsd5y+BJHS3tHT5rEqUdbF4AACAASURBVIFMjS9ztmqFa4vVOpRzSzYlJN5ZR3ujfDhrTrngL1epBMK6gzx947Tj9A6tq+KmAEHP0nIZVto6IE1CyM55cy55Uv7GGff2LdVaEzzx3rNBhGZel+adiJifNxTv0Z2NfNBT8kiMdhk+tMdUNv+HtcngKTkL2ucaCOqxNtgAk1A9LgYE5JnnX5bzZm+xRmefcUJZY7VV7HBoSOB/IT/A8/zk578XQgNqctrJx0YThFEMJCv+/b/PE9q+zx47lUMP2kd7CoP7459ZRuG4zx2qxgR+ftinDgpKOkOvcXxo3y1YtKD84n8vcnmxWcrnjjhIDRs5I0syKRk8RfZPqe63f7hU7wyy+NmnfUl73TbXGTdisRf8+UrZTgKP76B9BncpkE0cECgy38s7Jhi7+75HbANLKYceuLe6YTGGEsKkQy80d3AYV1x9U3n6uZf0XQfsu7vQBGw19u2Mkz5fVgfBIMuXxAgd1cOlBA5adsll12gvcY6+efoJWguYJ//vP/9X5UDZKPifHR2qKOy+6/bai6BOrDf7caUVVyjf/eYp+nPoGL8672IFpFA3KBmT5NGY0ehol43lHnifOvOGG8u9Dz6u8T6JRvBn2LSTv3S0HCk/iH1lPiL3A5dLs+3Cl3F/yHIwGPdPF1+lIHSPXbYvRx6yXy1+GvYGW88kiFmz55Y/XXq1bA1c4B+ee6buzcmcO/CSC8VeJln/2W/+qHXeEHRpYLC8/NobOj87bLtFOeHYz0qMlE9yj+WSPh1t9JsLLhY3jM/pJ32hbLyhqRf3P/iYeGvpC3jn8Ap/8B06SENfLvwiqBPd11ddd5ukDfgQSOAveF5oGd/5xikusw7rEDfZwHCz/M95F2vwO+/3X751usqn/M4lV1xX3nv/w3L0EQeVTTZeP94N+l506jIKZVgZPXqk7AI2ybpJcBRbxkFBNWE8j2xddAOWNp3JxUuWVDQIVoZgTJWuFlS/ojPIMAaapQDKpUyeB7eOHAhxA4Pg4abCT86k212MNTIv1B97R6MHfoHGlCjbtXWOKo37b/iLR8UGouPsVK0SVfedSb2+PTPaHUVzCJE8t9N2nTPbPBN6zkG04PF1p1i7tDbQ8QEuRHTz+KMPLpNWXcnZfjg9PXAw6JXByiE01UUFXErJ0H7e3RUuz0WkH3CeZ/JFeS2rXdnqzTwetRzXRGx+HzShKmlIR8kqvQkFYsC4t2o0RrQ3Ji8qlE/sHILT8/RzL5e7H6Cl07e4zRYbl/333LFCHihDUMfneTlQOB4I1BoHIicTWXqM/tF1KvG2KEtmyTEief5+aMDPyLvCqbeRsQlXANJDeNEt6fBF0ikqyg9ExWXOCCTI6ANV4vlfeOUNlREo/x0CVB37IMujenfB/cn2Wko6HFA2ptY+5ivJ4GQZQwKNgzECIMbuCH41ylN3IEYJSyVYw7cgeKCh4jsELy33rRIJ6UpZi0Vq7YFKtHe2eaBv07pV7kJrKS2FNklyfXLOkd+vy061aOkwB0+DzQhSsmPSQQbXTT4dsyK5V5AT/ow9A/LUphl0SfCMACoIzH7+MMoirjuAxqh9/PHcctHfbvQ9gTisslL56gmfE3/N75Fg3PPxMD4i7rO/Y0CzZmUFaZoyu+Zfcb8xiqiap+fFNPKmy3qfuTjuc0tSpaYGzb1yGVU6bkKpCeCsYm4OUD6Sn5ngNjVstNVlX5pqfedHxWcTGoeezMLyp79erQRmxYkTyhlf+YIyU76LDFT2oVnKU89k00Ypn9lvD5Wn+A6h5p9OLqDccdW1t8kWHrTPbmX3nbfV91F+QzuLL95z1+3L3rvt4KCGoF8CtRblpPx28RXXFspgXIOSyzfPcDChe81RVTmLLTTO/nDx38pHH3+iTs2vHH90mdA92npBgUoS7P35susUzHDGCOp23m6rwnyypFykKClr/OY77xXKaCrlBoXn22d9tZJ04V64JzmV2Cfn/fHy8vHsuUFZ8FukU++4ow4pq6w8IcR+PZJHtpFE7NOh47+54BIh5azf8UcfUjbecJ2Yal/UBfvCS69XRHzO/XfP/qqcNTb+8WnPqbzG7+6/164K7lQmYa9x45wh5uMx/zNI+OwnJVrYaTWGDEj48vpb71VJ15sxqRcNlZ8O3Hf3yn8ZWYCQ11o1CnZhjGe9+PJryzvvfSBU9ttnnRzJuYNe2/1oIipGMh95bJqO2647bFMO2G/3CApinA+/JLTRCf1Lr7xerrnhznDwIWfRHCpMnDhwv90rZexEzrOc9MyzL5Trb75L9oozzR7Pkj5l7N/98bLKlvF4u+28XTlwn91ihqTPAGfhkcefEUWB/+baVBm22GzD8rsLEagtonrAd9Infob3w/78/V+u0n0zmeKk448yQh9yAGkCtZ2g28gHWSKAs877VlAd5ctqb7YgR4mOy9OJk1VTH1QJCDuHbxSlR+NSErCxTdB6qcvfFZua6hN2RfmjO+2lRxn0jCw5Oc4xfagUNCcpc9qWI9+ge2AY9Iorl8ajt13WtBp2wITxazwTmwSUJbslXPryl3p+W93ima2ADqDsdqR8Ha2H6uppEAC5ZPDXyTfJyHCTXz7m8LLaqivqEHJgQW6y3Kbgp9lUZHvFNbfq97/4+cPKumuvGQEfBtnhSp2F1BIFWrzojGLjcSgT5s1WY+4XMiOyAilNlKQ66RE1cF7Osv3C8kXE8F8GKvZBZLW2EMme4MJ42azFtGdfKrff+3Cc7WbZbstNI3iCLMhYghFl2IgRXm9Ur9vbNd9OAxQHXUJr1XpiI3rmnWvrxIeq9+rdN8qyGPw4MDSgtdTPY7Q6kFGI9dGsQroTDZfyMw4UrY7L2hHcOjh1KQTuk0s2nghezSgLFWcHsLWgn6GcIt4Uz8V3SCSz0e5h0xGEI4WhwA6HzM+i0qs2bHSH8JHupuKeQBm4KBmNRdvsxOl4aQ9lfKtgQyL2fkwHjPMhi9VztbQ487vSC4v9i0NMj44DzWhEyJsOZyCCQ6CQnBEy/jYhqBhdsk6MB9mUM+S4AgEE96lyL+XgmM2n4GVQqAf7ZgQDS3nK6GaylEC8a4k/2pggPionyPp3tJWPPp5b/nT5dQ7SGo2y+qRVytdOOc4T1HlnISiZc7FIXBqMYZKhY52diKhkL44Q+kltQi9NaLVwpeF1q2kn4pxIqxGNUjpZh+gg7V/a765crc+w0hxcpj2hLDsQ4ZxRZyTAJXEFYGF3eDdwPXACXEOluVhYOtsuvHiy7vtzhx+g8S68QhPavQd+ef4lQjL5vXPPPrl0tNXPxTUnX3eHVbgbbeWs044vk1ZZSYEpY42uvOZWPTPreeZXj6+aYdib7A+ui3P7YMZHQe1olL332LHsv9cu4biDc6l9YPI0++jBR56Unh3H5JQvH1NWW2VFIYgEsGmMJt9wZ3nuxdd0NjbaYL1y6klfCA6NZ42yBgQFoCazPp5TLrrsGmXs/DyBEsjyOV87qWWvmSOijuTSUND06wsuqbiHvNeNNlxPJfyuYUww8H5vFA/7VdVhWGd5bwYO9W+6LoKT537z5GpcFTYShPuyyTeGcjSB5w7lsM/sE6TeUm689d7y1LTntc+P//zhKmMpmE6dJGxRjBFKxXzuTe9eVZFl5c233i033nZf+WSu+WW8M2zM+4HQHHnI/mXXHbfJ4yfkWUGpuKLYffZXuMr2NnFgKY2xX5B1gNwuJ15w0k4iKBly3pGWIHhk/hrreOapXyyrrrKiyeIEzAhFV2OMnPRNvu7W8uwLrwWPqKlAkjmgcFM5i+x551f2azqNzaFy0SWTyxtvvaM9iHzDDltvHskqdrSU3154qUYz2e92lO9963QhKxkMvPzKG6Jr0HzBNehYPfqwA7WfkcOghMfPyreus4bWhHPCPfF5/qVXy5XX3KY1Zqj9EYcd4PJcDPE1AGGboDmszBGUyv2AOrWpFKhxrIW7aZdtTTnxS3M+YdIvmkOlb1m/OEo6w1HCHNE1ogwH+QQt7keSJct9rFmHKw8hMSiKQjQskMRB0eCffBc2TULNwfUypSK7Ettqe2dLbKmkgX6dva6xE+i2u74pBCkEtcyiCCVk2lVRdtUIE4U/+js63DRCICDhzO5kclOUCtgPraBUM7bNEMn7medfEc+JB8AZcRjo6kuSOSMcVlt5RQVUq6y0gg73Aw8/pY3PvvrMvruLVMe/E8Tdfs8UtQWf+uXPqR4eXyWD5O+P6DQy6oTneOEIy1F20ewucR+aIrY7I7WT40IOog3pWX+nnlvGg/X09MgZiF+kUgGok9eRTfbE089XPAgWe8dtN1e3nZwYGxWeVOcwbW5KQLSbatwDhzZIyZRnVIHQjDbD51lGEwKXwVOjTVEysDLOaeSokXIUODPKWjhkOf+QFVBJB5JvBAaeQu2dwP0ArxOAeW6by7P6++iYEp5ToU6+dmYWibAAl8IzovSHnICCUSGcRj3rtlIySjoqORAIgTJPLWb6iextnSeQBXGwsl1aGYKRDmUWmu0WMg/RsaaSJ1pi/Yg/Qsx2qY+bgBDNYXIFILoEQ3wwXn7cagq4xZDpGFkEBE4JTKJyMRfJQds/cgBjnSXOFjGZNmyMNJgzR880HtmMFg6XxDrZdypRWkMLRJJ3qBJ7nKWZH88pv/vL34T04MDWWXv1cvYZX654cYxXYg01moW25uHDS8ewkSKMew4j58VCf/w7JQ4cl7hKEfRWXKIsg0fAnPtU15DBNL+CwJ53xvBSypq8O6mCRxCYy6DzFUiJuScpMxIt1bTjM7MxBhU7eHKoxxp8/99/qaABja5jjz7Y52FoqNDNBQ/p1dfe1vU3XG/tctJxR0jckj3NgOpZOM3f/1Xrhs35/rdO0/OzJjR63D/lyYoP843TTyjrrbOmgh90aO6f8kS58+4HQ6TW6CZ3de7ZXxX/0K83u7iye7JNNu/f//t3Sl4okRx56P4iCo8dPdKkcaFl08vfrr29KkWAIK299iTLvoVQJz+3bGioXHbVjWXasy8YjVcZ1w7A4rUHBTpqygL/j067F15+rfzt2lvFA+H3QIdOPOFzZeMN15e+DqVJOohTH0wJCcFTW0e58/5HlRDyi3AQj/vcIRFo2AIvXtKr0h37h7Vi7M4mG62nAJN5kg8/Ns12ojTKOWd+payz9hpVh6rsS3AN2ac0GcG/5J13TxhXlvYsKdffend56mkHX9BAKKky1gepm//53cX684MP2EsBAuRmJFsAArBD3B90A8lvxC5i71xyxbXqYuMD92vlFSfa/kSbP6gHto7g6dLLrylTn35eSTf2+uc/PtcJvaLWIIwriRvUu558/a0qc2rx29rKZhttoH3KtfBRyA4IyBCiWkMyA/195dwf/sz761P0/6c/+CdxUIWhRXMDIsUPPfqUy6err1r++ZxTpfD91rvvl7vvm1I+mTNP74mf33fPnTVCy5qXzXLhJZPVLIDv+uF3v6b3RoCJVIHOfCna4zfefp/e/SEH7i00T9Ytqj6JvBsNayvN4G8ynQIFdY1BKUV6gJDjD9xvT5fMhEoPyLa60So0lyKkFVeWhjWJeDtBnrjiCkLMdfIJaNiTQRUyR8nX8HtzgIYP5l7nLZgvSRDePYTxnIFnW+2k0QEhe7yFN6lk2fZRRxPC+MuPXC/MPLNzf3lEWgMDIgvDFdGRiy6Q7rFjtVk9tNQLyDy1JNPnAwgSCwRAcN3gkFpOH3x0anno0Wk1YpSxf6AE/q56Hl2mDRhCDsHpJx0T2X0R7+ZWMrdPCXVnnfYlcabCF7mVMQYDinCd9aeEl0pDY14gaU+YOEFdLDhunKvKAhrsmrPXagKxsuHUhoiDt2gBInc9HnZs0NLwbThjZtvdfOf91cskMyZ4Uku9yk1wdTrFW4BjAZGxewzBk9EZR94BJ2aHXZbtlKTGbKBANpZS21/SW7qGu4uQTyqHK5MPJ2lUyVwll6TqlnYMeM9Stz97FtAoHbgMOlTijdl02YWVGZ0Oqh9ea4Bh+mTu3Gh/ZdN6k1cBlN4Jzio6NcWvYMYiEH/w6URit84TKvcaDKyX3ebWZfaMMlUcs9EeDqg7X6Iduel7YSyP9UScdY4Z5Vl5/FeFeMAF4pNDRsP41M7e96sEY958GXYJHAqZCQg56+/VaIKGSrI8WyxQpa9E2QcSO/tnonSeOLyCn2xvw6CmFAjikFqvJLa3tZcPZ31Szr94skuPQ0NlnbVWL+ec8WU/v0rgyDO4I5afoVQ5rGu0dEu0FuyL0EnDoONACXwndI8rY8aOtR6UzIOdAuc6SxlZ2laJIiB/nhM0k26qfuDuGIlgJeAoP0bQb9jePMW6scN2IO0TOj0aDNw9VsmZkc2hMmPmR+VnMVh4w/XWKvvusZP0yp6Z/nKZO4/ZWNF122zKyW+64bqaSceehnt59Q13q42d949zOGCfXazj1NdX/r9f/1n7JRXCcTLHH4PobCm33XV/eeOtdz3Sivea++nTod4/RhPqH6q/Kks14Pv0lsuuul6OhFe8xhqrleM+d1gZ3tkuPhccwVvvfEilrfywp375H/9syoJNtAZ3P/jwk+Whx6Yp06eMAfeGe8PxgMIcc+Rnym47GX3RGjfahFDdcOvd5cVX3/ARysR4zOjy0x9+W4gpnUkd3I94kDGiIuza62+9V/527W3qNORz0vF0725alUngFlFdIBAheBKHprpv2wb+O3k66PltselGQQuxuGpboI7cXV+vky8e7LkXXi4PPPyEpjFwHRqP0JibBNftUzL9iy+/IR5SLFH4syLtqS8fd5RG82Dr8GPYWRCbRx+fVqY+PV22gX2MntZ/EQzFCCs5VJmadsmSXHbFteXZ51820jOsU0EWBG2tpEqO7GMPrX7kiWnl5tvv8+gcVQw9oucLRx+mGaeLFtDST7PROD9zNDjxgnsW95S77n1IDTT8McDCv3/vrCpR5ruQV/nLZdeoQcg8xk6JgIbxqKodgCQnn/A5icKqWjE4UGbMmFl+eV4GmntKhFUq/kODZfRI6zy9+MrrQvcoD/J9zEVELDbPeSV+GeV9a0gxamqxnpkg5a133iv3PvBoef/Dj8qXjz2ybL3V5n4/QuZjLJxQwKhaxDkhsKTRSOj2ENzbjtI9cWIZnt2WEVRVhyQCJvv6GBUV8QQ2RSLdvT1C5Thn9WgrW3Wpsbs+a7AoS4dhgOzSGiaMvzjl2mZ2zsjRRW2S3yJDBZpk6KlLic70CBDI1kTKrAgxdpQi44ZwJn9XZSy0LCsC7xUJ+eob79I/N/pUTG3LzTYU2RDy8iez55WPPpldPpkzX90Fsz6ZI+NHe+L666xR9tp1B71QlLj53PXAo+WZ514qa605qZx9ejiJMAUqCyWnKTZ/okd6lmbDisW0rY4f7ywE1eClvToULh1GC6OChESeTJS3hpPedpk9Z7ZmwHWPHSUoOBGRtPqPT5su5EnXaEIOrIMnE+TNa6GLkGAFQjUDj9NRZRAiXk0GrZDvhIbFOA0JPtoBpfYQsCukT+7Hk9E7VNFV4BDluAwSBU4HoS8l/THyOKtKRDTQH5FOFVyaLyMiaU5+96modY4YeUNgMGeuuv8UhAVE69IVPw4Zb5kOmxuRopOxjUDD5eIs/yEGR+YFUqTgmBmHIyEzdwgmp5ShUm04cKOE9fsjONa8xnh+G8vhCp5cviSQhdPhw9wUEobqvu8rkYXs8CRQA3ki2KSDJ1t7xYmLgb1GBR2o6X5irIISkix1hu4Y1yd4Wg7Grlp7dcIFIQuBEgfFgT5oD47g/L9cJScqwvhakxQ8qSQnf4txILhkbtSAkpDOUQy0DYcsSMPvjnc4f94CdbiNHYeS/xiPb4lGCJfDPY1AxPMWxeyoUoZuSrummWMICS5phMhz6HVxpudZVZTHzcXjnj+ZM7c8O/2V8u4HM+X0OBsECZDOOSMErD1Llug+qxJyBCyZuxPUgEgzQodFgAO2xmorlXfenVGmPvt8mf7SG5UeEAb266ceXzZcdy2t130PPe7JAMEjef6l14XEOrM1145OZBDHE487qlx30x2iH4D40d4e+YODguZQeePN99R5iy6QmwX8+ddvn6H3B7F++kuvlienThf5G/0xHLrJw21lx223UFkFWY33Zswsb779voPioFMgbbD9NluUBx9+ojz8+DQFKF+QYv5WAQ40yq13Pljum/J4S4DaEIIPaZgPpGfoE7Sa8/05noWxSJR4HnvqWQlqVhFtoyEC8+abbaC9gUDv5VffYumTtray2iory6anBtFaa0wqNMzwHq+56S7Zpu233kJO1aX86ICqgieaDpaoe+uBKY+XJ5+eXgV7u+64tQjdI3Cm4Yv0zm69N4In78T0U6zNfvvsquAC23/XfVPKm2+/q5fJOZIwY19fWWP11cp3zz61tr+S0hjSmC26MUFSlWS3N9S4QKmMET80tjgZ7Shvvv1e+dOlVwnpyLPP3EZa/VkXlMC/+LnD1CQCqoHIJOeYhJLffeqZ58u0p70PdH+NogARRJNF4uzd++BjMcZsSKguH2l9hV+SxwouLFIL55x5UhUwgEL/8aLJCr5Yuu9/+ww1UnDm6B7kPb70yhs+N7GaXJhA8dxzTnUwHHpwOe7JzS22tVyXQPelV9/UiJ7NNtlAQRe8RHNbQM+D3hJ2V8l7oJH4RPb+nPnzhVSrdEzz0JixZdTo0cF/BdVsqQao8pX8p9T4M3+L86amoU8TIuk8jRsrdNa8sqCbBM3IiSpNZTXf2/Qgo30DzY7SeP7Bq5saYpqDUJN0FURtuDyzifhFPPEXoP0g0meQ79zZYn1ok7ZcYjASlmbU7YM4PhZkFNIAn7a4q2MvLIykDlr0HJYLzJKwjbbKgGdKcWkCslkfzy2bbbJ+EPsqe2QibYveFH9TaTOFoaellgUZNXqMslkcBour0li2MVbwnZ8HMrFI7SKcmRw7G6XygWUaLqwOjjiwGXA9wXiWOzyehZOw07ZblEMO2KMi5ifRjbVBh8RzhWo9HNuFRIjM9dBkbRHJ7ZjlyOKjsRGLe+QcpRIbm1NdkYFkmTgZxNxAJrgGTlGlnWUDZVFPj7hNOCrKCf67mkdFqQzOjGrHmiOnU2syurrAbAhxSqAqBDx0blXBk/hDbFK4V30yqKwp5QN3ayUF2c8PCoKxoX2a7shE3BjhIiXpOLgY8RSfqxoaYr9ijHDmVWs8sw25Hp0l4hpQN//H4MllRMG8eoVeb5d2aKddIEh53Ogxyl48jiW65Cr0yQmGsp2A5nVIk3OIdoy4G7T0jzEvKrP16FBxUI7Aq7v4uA89X3SyvP+pVMXvL6LbzjOeQJ6+edqX/B50IjEGvj84aAQ9w0Z2ldIRyFOUkROFwkkQLDBeA/0WjwOiLM37spYUH5U8W4U2qzKVg2OyWc4/iLXfWyLBNlLeimnAjHj//YY7yrTnXqoPNGrlMZRYBPsqccsmETsKPuz5TTdcr2y+6QYqhV3x91tECOdDlyTv8Z33Zoh7BJKcmjycJ/RxVl9t5fLwY1PL9bfco+fdb89dVFb78ONPyt+vv6N8+OEsJVt0iW280foqRzGbjBb3t999X8/5rTNP1hB1RuaQvRN4sE94WDrJ2OPYQz4kOKA9SpxU4miUHZl/+alO0b0PPS6l7rSHesRofuBsIYdAi/v2BCT9dJW1SbDx6utuVUfZmmusVo44eB+9A9bgpVfeNAWi2ZSw7BGf2UeIwB33TNGFN9lk/bLfXruqZA8dAfkM+DY49Ax611lrUhkxbHh56bU3dV87br+lELtHH5tW7nnwscoW8Wfbbb259ii2SMK/QWfA1v3yvIs0Z5LPrjttU3bbiQkIE3RNEB4oG+9/MLO89vqbeib2LO+WYHCfPXeSanmiDDa6pVz591vKk089J/SD4G+nHbbW9AB/T6OcdeqXVA59Ytr0ag9RXj3hC0eo8WDhgkUKgn7yg3N0DBYuXqzy4JTHpgY53naXrnPQL0+iIIHoLJtstL7sMpwr7FT6AVC5g/betXR1DS8/+cUfhMYR+B995EGiZzDzFT4fASfvCKSWD1Mmttt6s/LI409X6Om5Z5+qfXPLHfdpuLV98hhJB1gfsEvBcfoDSm7GVRpl1VVXktQLNnDWx7OFmBtoIWHr1nme9Ym5yOqqbG8XMHHg3rtqksOz01/Wfay/3loanURgjGwRa0YwSvL2/oyZQlQBP7j45ptupAHv61KWVRYfVSX5CFcaPFoJNCyDHziwiEb3SacPNJwGIK0JcyQlv2P5IQc/FQNDPyMusMQ9LZdCArysr19lO2wLYEB3N8GTk3NXJmJcUqKHsvE5ASMADnXetZX+oUZpTH9gcjP1itztVBUlIsMdkBhYjqIAcZTStIInIx0JVSakpXp1CtUFKiGFcWY4LVikTJFSEhspnQEPrEOVyFUlERDBVyiGEipghBGS5CDDFaCUxyIkWTmv5eCpdeSC2xUVhMB90YTt+TL6XaNGaRgrE5nVxh0dTemYzINhcXOkSJTlAhXhOhg/1sYkO993Rv0Knu58ILhEpey03Zbl0AP2jJdvng2LQW0fWXs6dUaNph6f78P/mlG23kcsTZakkhyL0CDEY9q6MVgepRNtl//g4Dxhuw4IRPwPUjEcLqvxtonoO3bUCGWWGrIbrccdw0aIpF118XG74rPUw3BTxoLDRK0ZhCeDxdxzkjTo79PGTiic8pe5eKFE22irZlNBFpcoZxBMeYdCjKJu7nZYSlrWM2o1sKBgCxYv9rWjk5S6/Ej2Y3TCVarUHEop5jt4ypFE2V3G9/CsOCacoUaPqJuv3wRJoXNBsI4DamTKY0IyCOehh/rZj3NDwA9eWEddukiUJ3R/TIKus2rae3mWD2Z+pGnsZPm8JwVPp38p9ooD7ZyFyHsGlUHniZZnrYW64iLpAQlZ3KM1x5kQEJhPwB4huA70q+k5soDE8AAAIABJREFUag4CY8i3tGncBsy9gGLwzFxjBBotOa4GUm2MedKBYe0G+hWEMNPNMVhDWSIDRkkKGO8E8RNjmI6YHwTR2HmHraRRQ3Yc+YDs2E2336cAxGcS1WsnAWtMWlVaTw88MrV8NOtjGXJIvwSD77zzgY4YgdFpJx5TjaTxmTavAlkRyiUaNDpuXLnp9ntVRqvejb5R36r/rbjCBI1IYsIA9ySnqGHkvh9sDHyqzx68j/6ZHUX33P+YkAi+j6SK7H2LzTYSegHpGGdOVx5lf5wTzvH3f7pcaF0UJPI2ZGdwZIzh4Nk4iwTjv/nDX4U2qEs3lMGxqyQBfLBrCNdSAmSNcMqe15nITs0x4XeYzbbT9lsrUSERmNA91iUPocjujsXRIuSJJIZXye+7UmT2C1PQzFgptK/23m3HMm6cRRfrsktdIZVY8HszFDgRKKFPhSjqf/2KoMWUjL4+EgcPr99jl+3KEQfvJ/Totxf+tbyFWGVplLXXWl1SJk89+4L9X1ARSCIOO2ivstYaq0nw8vU33zVyqf1eK5TT+IR21Z6771jGdY0sID0EAE8//4r0kuSYS1MBITZOCWOg0OzLnXfcumyzxSYKTlBrhy/c+jGnp6n9jnYWyT5J08Tu8aFf5e7U//ndRQqUlv+kf/KfppfBt4KoIWy56SYblj132U5Di9mHBLt/uOhvat5q9UvRbxuXNzgAwrzBumuqe2/dtVbXuRf40sLnsl0lAfReUPAitxYJfXu7COFMOcA3qPuvQfCEphoaTZF0BXLkpnnTCLRnU4sM/mf/UknAUKrHx5A0do/P4Ckazqr3F1MSVIkBqTcAoO7faKjqX9asgycNeU0dmKjzshpEosoaY94Mdz9hHAMVO+swKxycSgOBkMgOVq2d7lbj7yH9QWSmTt010t1VQlGCjO0ShH8+yx+CpasIsF1EWPg8vGgeCPVb+A/J2/F3U74xp0VmPNCwfEl8D4YYKFjBU1eXSi6VY0kyayBMrfIJ5h+ZFOvst02K2NJpGTu66lCwAXV33xPMtiN4isOxy3ZblUP2390ZeJulEfhZkBfWWwOPQ9I+ifg2Ut4gRpz8Us0f8gwxtbGz0fuXqSyKQYCg3WhP3SOXsOTUW4DBpGbYcZoct2xZn8pRbAe4D4zWwPlm1kpmAiIFqVuokyIAk+WzpMVzkQVQRpw9d66CQinCx17LfyoYibmEIhuHtlHKHeT6w0uBf0JGj/4LHZz1Potghewgu8ZSBycOAGvIOsGbsgyGDy7ZWpUV61C689BjDLINP3gz7OUQg4W0vWyQGXALhWLg4GFyMfvKSRZrHXuzmnflNEnwNPsyRviA9CEmCfIG8uS2bPN6lEVGmVHl8XjnKh9VqvgNZX60LeMMQUKr4CmckJx4CP2RXCjpoDsGcQQ1JtQket4nDplzMrZ7rN5dBk9+x0ae+L2K7JldeIEica9oxc1duFi/yzoTPAk1w0gK4UsRUgdPb7/zntTy05bkmc0gA1sEopLCgwQRcDVEOM5AJRxTrg+ZPCNZaEHvHje6rLLSimWjDddRMNDVNapcfcOd5dEnplVBZjqa7bbZvBz7uUMD0XTHD8+bw1LReGLWVw7hpbx43oV/lS1Ih4Sz3WLTDcqWW2xS1l9n9RDfxf70qcuJ0gjPSAv61lttLBkCusmMJptblpIYVsDOwNQlEvYxexquJEGGM/tGmTdnXrn3wUfdds9A3fHjyvrrrlW22nyTAnJUB3i+UxztQ488VaZNf0nOlr1AwEMQhyYRz0DAIT5boyFE6he/uyhGyXjFaAZACPOAvXcrE8aN1TUJntgffH9V8o5zx3NTzn3wkaeELEHbQCUdPTgc7qTVVi7rrLlaWWO1Ve17aaag3IJzDJqIbGrLWBW6+JAEgEBOgJMfAiPKnBoXE+gfQcd2WyOA6cDvrvseLrfdZYHT5IHl0WGI71677aDpC3zgcLL/733oCSEy3AdB/uqrrSK0RQOtJebY9PDqIHxz3t+bMavcP+VxBV6UtOBvrr7qytJu2nSj9UVyZxQKchQgtVA+4AnbvxuwIICF/L315hvpXfE+SPypoMDpCWRCiBbK5pTPmF0Kksy+4p1oWsioLpVpCezxX9BFmOowpntcGQUPNKgh6q5rNssz01/S3EXKe9g99ha8Jjr46IKnZL3qShPNVUKAumukuFpV4sn9h/20tFFCqS1ATCRUlDznzZtXBsTnQquuIeSRM+XIwVzeCjWKS2Wggx1n7TXJA2SXxq6l/WXYCOgj3kcVopszCVNtvMq+wvFG0is+Ic3VLtuF8F3M0LK6srccL4Uykg5lOFuMj9oqVeqzFLoUyCthQmecerAW3pDGWCxaLB4V2ROZAb8vNdBAeow8+YFaJQWUlYkA3FH6By0kaaPNMNYuwYtJDk6rpbbaSnbdx8FcHbro3LLODDWelUi7u5txAxCK+6oWYDmwUBGvyogQSdXCHyrjTARfsEhRP5tQrdgVCdaokgnjIE8YtmbZedsty2f23bX09S2tBCx5FhwVnAmia1TYcbx+D0Gkjk1nqNEBZo6gwWHmaBzuBSMEetOtElDMEgsEzaRm13SrjomIzpKYjEFmbIRb4dtKd/foMnL4iCAK50DYDDKM5mVAUpFCQgiNjJhJ3aBOBIYKKGI2kd+MnXpNgHZQ6k92lXRIsBH0UgHGOPgFRo+qCk6gTN4/PuzJlzLBHRkHnmuBNULCiGNAUqk+iualrc0CsIkS8V0qTkfUqQA9rkFAx3ei1UMdXc8RZyY7YnzAW6kiOeDZDlHBkwjjOIgxwY3ye1P5OYKn5BU4uYgOVznYUj6c9XE5/89/0z7AScB5otuO8+EyYxirVMlnH0WQqKA8dJRyQQk6CKAICjGQIrHrO/18SeRMBNqkZO/JCO8Fxc+jPBXaRw5Sve8ktpjIp/hlln147Imn1J5P2UZoCqWtrpEK9iixojWDAChKxxj8jg5zMAXRxyInrC97FsmZOZiDcig9S5eJ4wHhd+as2eVX519clTpAc/bfe9ey7147V0GG7F9q3AXSTfDE1ATPtoM71qbSCwELw6pXXKG7rLKCxQR1rlLeJTcs94vjg8i6ZImSUvhZogNUOjVBYm1RZHdAGR1dJILBlUw0k7XWHMluEp6wpQniB25QEyrskPXuRG5tl4ryHI3B6Yig2Tpm+clSOMEOHXucJboUGSUCmqn3EFxH/AclbZoOEg7UuQw9Jh8n7z1eXZ2Med8TqLMnpCdVhsq40bxvnj24UcFDzKAiuy+rSZCxJ351AaOkZiqR452f+dUvlk02RPA0ccGiQJARJHC6JowbV1ZYYXxZe83VRQtZlSHlIYtDcoQ8Ai3447vHO3lomQJQycqwCsET5Vu8bjEuiEQungsfqL0YzT3QHgjKQUtGjqCs3F5eePVNBZecRRIF1tvmsVEYhD179lz5JYjQqjZkx1+Ut6pu8QjAXSavK02SSumFFrFIUgMk73TWa2RStfeMLBk9zF9PBBzraJuENhccV/inIHATJnRXwEG+e1v2fIRICOJ5nHk21FU5lyA1pHqwLfgPKD9+9pjVp0AngpzwF+7WRCssupIHB3RW8fskAQS6oH1GvFpoBLE+yUWtUQZ/B+j80v5mabww5e9Nox4hnFgdDz8Wh4LN7+zH9wcCYUa/B5YKWpYgpLubtDnCUZg8HtdSdtQjVATnoAGqQgI8IkSb3ScigmZnX+ocot2VTKOjowwMWdGZDQdZj/KNdbEM2Rn69O86wIhjFIubg4pxorNmfSwyM9fQdOz2jlp4S8iBdT3EFknNGEoLCGYlIRll6EWLlUkSYWN4DfXVAc4TT08vNwvi9uaD+PmZfXcpS3t7pc/jAcnutiPI4L/ZcHBvaq2anPScA1Bj87Nk8L+CF8PN9g8MqLTJWoBiYLyE3lRjQ8JkhDOoToJrrxahGxyqiJEgVzybZPYjYMk9Yb5cDrllpVqttAMDGgUgHo8YMdIZKETxGASZRs5OL0QnU7Q1g+8oB2G0QAv9XHBXrBPkgL8OBNXWH/sg7yeHMqMJNW/+vKqzhnsnyx090t2WkjgQYjbMYoD/OPfNGYPJraH9xRnhM278OMlC8BwpKSCuVCBz7j51sJc8wzxylH0hNCrjh5cjqQyXTOSMUkMtzojfoJFCyRYMDJYPZ80uf7hkcpRdBso6a5swru4aWm0z0wvkS4F3IGNcLBHmhMQJwBcvWiIYHkMq0UuV98y5UqkvphGkc00ORRo3kGKCS67PQHFKrmwz3r8yxFAi176Cy6VRROZYEoCZ8G8O5by5C0Qm17tXgOFOrmqoZ5RxzdFsLS5E8Srue8lSlIt7PWQWFKtZpDv31tvvl/Hjx6qsRYKo55ONDjmN2NqJFPf0LhFSjOTBmDFjgyDfUmoPgUSeTRy+QNr1hRXxnvVh5tZSDRCm/GdNswgwcoME6dy20twRbC17hOdZ1LPYjU/hkjrbffZZnxpFSdQqcwAHOfkz6Yyxbzg/+FeM5knk3omE6QPpfKsEJVCRKhhC1HSZEXD2MohR7ivdjzL0aA9PhXoaYmhDj6RR7zEkGaAzkCDiPEF5M/iy/hmGrdUGeRm0zxhwv3hJ+ckvzpfvwd4fcfD+Zf99drXzrMqF/h3dVTRYZKVA5GYJ2poGQtkXtXBxZ8aNq/T2qgAznk0ikUGq5nuUiAfSzP0yJ41mBwVPEwnConEj0EbskVBa2RB4oNGN54NfNZv00404d66CMYAAVNiNaKf9MHquNQ/9r4qjGHZTlAyGpoPKS/5htCgxyUVMs16FCNW/2PZmsoSfxhfNmTNHtozENIn0VbQUt58lv+hL9/qnzAC6bksWl/nqtnN8IPSacS+jeD4HoZIhqMS03fCjT45oCm6V6BUkzQOD4oZB0FegnzZUNt3/mcBNtbcrY2uJkIGhDnSerotuuyBbxi9nYqQSB23dqSTMbDtKL6GJY86JhS9ZAGm7qEZuFKJyrKEOTPDE5oUbxEtmA2TN12Womp+SG19DTrOlP5zQ/MUgT03NKWM6tlALiZ/VE+i1ftlp1VKiUvQfpRBIhD1LejRdmw4nAqUkrduxML8PKfga/eG60kgKPSQQDTJQsha6kqRUnSrCwd2i2w6OQ34Inijb9ff3KghF2AsxTgboLlrUK2NDjZ+Xm046zWIdmNUkt8rxBWTI4GQQAwyLNkmMLFEiVCEmNl6u1WdN0AbESTzdP4v0XJTeMOrDR8TQ21CUrlGhGKXhOkmdrUcQxDVEhFcWMl7yA2SRRlNqOYbMHtSAEL9bwaqSGYBAOFeZpzJ0IY4piREBRhyy6tDHohvthjPXjMYFIxoOnroEUYvLEwrvUt+WcGd0XCYcy3UoW0XgBHpHGVDIk0oKIF6W70gen8ta1nKy82vhr0UAggEFgeAznr0odCOEIOU4QU0yuEXdv4a5FTwNDkiq4PcXTQ5xTjhPk8o3Tv2SUcaQFQicL7gG3lV57qzAnOhRm5IdnB+k1tGjCJ5AK12WtQCpS32ZUet7EtKIdadtHYNMTEkJmcTLyFR+d/BFotxuQUZ8oZ+PAEFNB00P6WVNNd8sxi9pUZICKETD/5FOXNeoOmNd2qZ0gQzH+O5uz0eMREsBeHT/ZUKQe1yDpUPmxE61IXSAYc4E32jFmb9lR+6AN0U6EReu5Vck86ASqbXoaKHGLnK+QK+Nmhnt8cgjsuM6OdD+iYoBP6MmiIWLokLg7yb441pVMpOobIsHi9CpsgHpLLDJSANwDUqt4loGJzbtj3Ni36dpF/Wetp3xVAiSQe7VSLEDy7oiYhtkdNBE3+rMBRolKcZmU+g+e42mHAkxxj5pFV6sUY1aO461vum2+0yipuTa1l6+f86pZcKECeK22S/WpOEMeHSf6VwDAcuJCxqaPn++bD1rnLSU5SL2QECTm2TebChghzMGFKDDkucjWa6aICI4MrI7KJKyAy+jem6E8tw7vrM/dPQ0ugjECIpF1UVmCRJXL9y2p6Ql9ZAQYs5S/sAyd6A3aaLp0p6uRahbDGlLfpD2PsvAPIMlBkAKmzrzmXRXL98YQiCUwSFM56i94/MBGrtAZ942gXPRNWqkOu5UFQjb7KpFIJfY7Hz2KBFqosEAVZ2FOiMgqgS9KbSbmm4+c1G1CKRZNjxslV6bmsY6S+OlR29oZuTmWl3I0MeW4ovmLljoRQ9jxgRx5jiJt0FUJ5l8s97pEiMQ8GjRxPXsTEF6KANgJIDaiUj58N9anMzGW05Xqmvz+8kf4QcJnrCRqI2ChNHyKGXu5Q6mOwYScchOOwd0jiBh8i/p6RVcLseHqndVJsKpQJjs9JiH4H3J8AcUq/tqb1PXBcRarkGgkp+MSR6bSvBk5InvRsjvsAP3MDcmsmwZ4yV9KimwMegkMbJidK8OIgJRixKAXngANjZmRSgYqAGw8rjuceKIaKOxyXDCoHkxBNYt9S4PWcWVjNbaUS4n9MrhZXeCDWw4mYpgbZ6R/i7FRCP4YS3EL5u3QI5q/PjIsMLRufzj1nhHbkGyDqFAX9cjY0ApCXh5Lg4l68Q7g8hfZQnhOP0OsgRdEfJkqJXFDrjNle+k046EQOKRSPfTfiwSdOqutJxsR6qVzhHriJwHhgyeR3aiVmcJAmMcdCNkBB5OFPgZ7sPE8yGhc5ocz9yyXL9AnVJNXUFlBcmHQY55jjNnziq/vfAywfecTdqTz/rq8XbAUimvRVLlwAI9SscXLrAirhI4wVGkzG7kySrlvDNR3oOXk2fTrdaRPcasKM43XWY8L7PtmLHodTe6kh8HVHU5oBV1UlBWivZQHTxxziy5IcMZul38rPibQTvgPFibjZv3e0O0kLPGeaWjKcsSqV1lhefgvAWqUdDIQj9MTsvXx56xRqDolAHUaBAdPjniiJ/PcrTsU+zL3J/YOGfESEd0qrPR6s0edSGl6vitJNg6dosW62h8INDFBuV16QbDNtrg2/FUaGyUcmSPWiC6RHAR0GTYOXybkdGFWpdi/RR1ABSJdyJYWdkO2w6qxvNgP5TQRHLlyoDvy2WgRox9ieRb1QzPrlPH5sKF2i+gjrKxQqVsi9I2+sT7qfKDxhA8QPYIwcX6a68hHtuE8d3q3PInu8CsG1aNw1ou6K5RVt4VndrDRgz3c0Vwm/dSBd5VCTkSsFYaSZx5yPIINVPWlNxH7hG95KzzuyJjGx4BeY41QkcPbtAC+KmWLBil4KlGnUCKs1Kg85GoTFUuNQUBuyGUmCCla5SSpjowjHWqkDNXQnzgFQJX3Dw1icxD4qChQE7BU8qSRHIWRRjT1SK2yM0qmz9IV31vdDjGKCFstYKnMR7Dpd9zsiqerUZdETyFTIGNjHwZvpYkl2Qly3Y2wb5vU4ecOFoA3M1pSsQqW5w9yx2l8fKjNwZIFsdIGWpkzKBCA4PWWYh5b8wmAxLEWGQ7uIInCGiMbWG0SmTZmZWkeaQsAVeJmiP8iboEVCuAJ1LlA1+340twMsiodO1RJsOfUvuEeU/mDWSZdiBBAo0wSbHLuKYhamd81ImJksmweCE52y8zcfOvnPUaJbVhxthiEDnM3DNkTa5DScoq3HGow1A+TvB0R3TbNRoiHR5+0J5qz9emjgNMqa2/38rPVhiPo51QoJ4hu8+cMSlrTm2tyARxDgt7aHt2UCgdqQTJc2SNkDpDyVnP47myVKTgacFCaayQoXEoPWw5p95HSaOldp4BVOXAwobxzslE1OXQDRLmZgHtITl6yrJNBarm4ND+G1F+dE2mE8LR8FxSTm/vsCFtoPprYyupiDBafm95v46q2D9kIAr4I8OHYzYKJ8r7DNFSZcCVAaptbIUoRLCIIWUf8VW8M+kYtRg2IR+SLUiIOOFdH9zUbAKpojsKEj4ZnzOpHC8TRrRlpuI/CrVyh4hF/vb8SzTSgDVdc9Iq5axTjxcirIHFgrQzsaHWm0bV+5g7yw4mzjScNzo3MVigxZpbRcAljSLuze3C4jmp/FcnDhnM8nyz5y5QbRlnrgQrh5/KETiwrfS8KnTCjQ0V8gcJer6DDCNPdqAVVy45YaF7peApbRNoF9cKtNDK+b0y7KDXOWKGl4idotcELZlEmPT2NWTUY5JsixrR/blI+xEUSyUDnF5ryU0lUieZRnUJZMNhBC3BE+iTixFCq5SeM/nLmaMqvVrzpvJbsX6gT5QQkxtHYAA/NZP8dAzpCNIuV11iaTQLyAHl8fl679h6BzmRYFWIis9EBmRGC5102aB5vE+isiusMMEzyWJiAmup2WExbYCEm+7dvGGN3YhkeADUUYNs3UxRCW7Guub9tQZR3AMI4y9/95eQiHCivu8eO0qcEuRBXWAV8h6MdKFgdbORn8T/Y9GFrBA8zV0g7hQocZvAHSeB7At1Cgsxc4CXJfp6zZ3vilOM0GizqEKQ0z7S14WOT218uIC6iHOsE4HnUOlf2qdmLGwbyWmXnstdWw6c4AznOYuEKxPOKOdxBkjcSQb4fqQ45BMr+kO8jBYqQQUzOxMLjTYnM5blaAtS+ihP+6DBpDmo9al07Fq07iKDr+x3Vhr4PYIzle2IHUZ1BfpYoyURw3kSA0lvJMbJzSR4Ap3FNyt4QpMvOhZzz1V+S0rvFkj2Xo55e5FIYR8aLzx8vVLzJADyz3qYpltEYc0n3IkTFtl7+PCWzhwP/sRYasyHnF+0LHv72/YgMQA3qL9fC5rK195GLblCnpgIKKyvE+3dUUcneIKISpfC6C5m+NiI5rw0BzrW5UmCrYK5CFN40RgrCHi8TMp2yhwjozey4pJWZm02PsF/iEGlDmxRUwXqHFI2w70uxy/5dExAK2FcyNN2W5VDD9y9GtCq8RsNuAt9pa9/QNwg1qiCQjEwdUpfBRaGqWPmkhyjgyn4HBwmyLljdAA8BDFqGWqvFwkvVWFzFEKWWkNHimxm6ZJekXRBHlrLSBnY+bZy8HOsUQvqxIbEaJHRYPRUthP8bF6QgydmqBkhoHW+rZ3gymTabCaw/7KDgDwso64uSqMAmjmIfIWQqKjDt8Qp8jGAD82meAb8vNd0SCJ7Y5j8ncTeeNm6z4CGc4eaOzCks8X3Yyg+/mSuHLC7VyBWex2yi9TipjxTuLI8Fpr8bbFJEIhFPb0yyGPHjo1yyP/tGM1uqjSO0d+rdzvjw4/K//7hr9Iqk1TBmquVM085Vu9tOFm2ZkIl8dd6XKn0nTyUTC5wxhKVg4Q6ZpQVefO9BTfJCARIrscViacUTtiyGtiTpq7D9xCs+Nwv3yDg4MuolTXjsoxSk5T5HSQP4L3QBKHgKT522GFHWtTEta4x91DOP7ow4RbiWNnT7COXjpxJa7RRz9IyljL1SJd1xLupOIWR6rS5PMHZZ89BHLZC+vJIjJxvSIAYbYG76W5X1gRHPG/ufAdPyF2MG1ONh5LidFW6tTEH/aqDan8X18QGz5m/wF3GjaLklJZ+lwD9c4nKmFzfcp+RcWewSPCE/Ar6U6M5Fy3oQDYe6IhUA5oj8AgkwwgZnbkI0rqZYsUVCZ6wUe7mhe8pZfbQdGs0lue/VbIZbUVVBU+6aChYUfIVNl+Cqjq3NtDSho5h4ch2MP/O7g8uzkA58bgj1dlIElcFT34YXwRDEcFTVisSyEqeK3uQZBBbL2XwmLRRVUiCo5dd2Rq3E3ZSxyO4PSr5I9iroCcSgvSGgTBXm1zZZojY5h+C1oIY9fUpMFACz7QMdds5eKpkYwIx9XgxzlWcrQjE2N89vUs9gJr9gy3rcnUo0TDzjMJ4ZfSexk4lbdt09qIClaavQ6dulqpd5s9h43G9qIrEIlWPTIBNdUhK9HG+FX90dYlfXd9CdKGGrbbdDnQ7kH1J1IA8IYoccgfaQ2hatU4NSa1CDUa3VqH8XsvYrX5oaNMfulaQCpEgB5p/JvlKc+qGhhQ8ccBzojrIE5l6tqxq4G+/ORfZSutgLF5SDhCV3PwSlZSIHiEjBnaSJtBq0xX8a+Ob17Kf8/iN+Yuofw+pe0udBUH0EyoQHUhphJVYtCA3/jKXgMgeCAwFu48lo4HTA1xnTouW3zfkAxhISraXu4IDAXmBsi46JoioUzIgS1gET7fc9WAEks2y03bmPJlD4do167V06bLS09tvAnPXyBD1rLPy7A6TC44RGWRsEojUeAg7bJCnBQvdtUdQmB2MdVdb6CCJVxddZTEaI1EbNjm8h77e3jJ8BF2NYwoDfG2IWj6Kxs1RyWDG5btAMBuIW5LR0NI9TBl6jvbJThSIigxdBHEaPmKkAijZiorkbEPfL6GzBYaCw+lFIlzdkDPrlsAlTWecefY3c58k7RC/PBz4nXmN0XiQI1CS4NmKzpkIbvQBG0QQpiB8aEhBRna6CMUQskM2yvlC0yjmtcVelg5VkJLZK7R140wInmpDEqZL9i6aBIL3kLwrI7OlzJjxUfnfCy+Psh3B06Ty9VO+oDc2DE0u1rWFlCr+Ujg6nRFRIpxkyKnPm6drge6q2y64jLINwS1LXiE3UJXrs3mDLr8sky4bELcMZC73oYKeQDU0l1B8REPmmV2n5eZ8gYRxP5RuaKqwswy0I0OD6Cg1rSDKsCFk6DPT1CiWRUuWWE9NM/vqEgl/T4IHAihJiEQQBO23tEuyRsHnks5Td7eRg0TSKkkB17EIkt3ZGnylltFWnFX2NtfxfMRI+pK/kWNCgjydUg+JuHBNBGQJ5NJOaY7kWJSYs6zS4obTkFUBVZzq6OBFX4e5n9iP0aMY9+JuJFCz7FJ1vNGaLPt79IxV8ETStEDvFEK0yyHurIMgz/vTMHV1XUbHWt6miNJ8SbP09cJXma/vh9BvO+092NotrEBRXYrN8vcb75AiODuEMwkHlA7vb5zxZdkSRE2XK9tVQUCWcrIkmCPLOOv4OLTLInii65dqQ9qboHEkyuz9lt3ALbNfvXiCDSj9DjW5jhFe7ishAAAgAElEQVTHTD4ysTU3yfw5BR5JaI7ziq3ifhYuXKDEe/yE8UoutT4JKlQoHuLO7tJuLW1mYJfBE7/LiJrRXfh5I/etnd0VyqOAMwIxcTI9PBogwQBHKaOxiSBh2heW3tAZSF5SIkQVV7YplIzH43whHCyKScjNYIfYl+mHZLcUNBmwEsrXYieVwEpuxpUUgih3fVsnULpSGuaettXoHlUhfBKBGFxoE/2NvvYvQyRzCsGTyXUm3/rlZRcRLx64lIdwZtlQ2S5lBtRuzk3R3hhKzTyURo6kSGBlzIp1Y5Z6gC4dE3LC9f/xQQ8Ca8KprcRf/hqDD6nNcv+d5mIUxL0GhJBI3bylVOPNGBugsh8uCc5ftFidE12Q48bSxdGpxVEHYMLz1ew/Z5z8X+vsRPYYZEZnD3TsuSPJ2azLEnXwpKhH41kOPWD3OgiJrkBgbsoJY0ePKV0gTxFI8r3OjOvOH3c6mSeUAyudaUC0Y5QFIpnmGIlgGeW6zPptdNzBKL0dSebHNQlS6f6aM0+ZuGbbkREHupXBU25cw8w2+LIkZKDSNrGzQBiVTJ/uyCRD1/AMpTsEMpeqTIzae6eMKVlVPVOLddSsxQULFehqbES26gfStDxikSB5vnQ7Md6TDpECM0PZ6KIQZOq5RC6MZCC6Y5QxK720AXU3lw84QfzsOTnbbrRQCHXFqCvT8+fEKyPArbgGHnKcIq42JGjnLNbP0I5sT5RmKs6JokKXA6oAJpwYP0/w9Ls/XlFxngiezjr1OF1KAWuMhvHsK5Bld7oqgM+sLdAx9JngvbDm4wh6ojvWvLhAnISYRhdZ7GEj+LUQIsgA/BDOEwYZw/V/PmED3PLtslclrdDSsYstQrwV5GnkCOZIRnYZnVC2HagLx4w8ZZ3oMrn8ngkHZXZKd5Chea5E3jP5cgASMhHB7dKebin1Kpin+3MeY0xIvhBuTANuPbXs9k2+lQR4qwnyNU+PUgnlUQXO6nCq5TmSXOS9Hs6npbOY7+HPcVYkTRk84UC5lvdJzkaMKkSF7Nke+bnl0nTfSB8s7GFAeWcZO2qk90iI9No/xBuUMnQKFLfwC4PgK8QIvpsUrE1pUJCtOZUeT2MtOJfrq/ZwG7ywtk35DPiX2WWrsl0VALbKrbiUypBcups5i+gtgcgi0ov8xA7bbKFnpfsvG2Cq/RgBid51lulUwsk96VJicp46OxicDCIfez7lCHIGZASKSRqvJl4ACgQPdcFidJfQ1BonjbhWNKUKArBJoI4CMUCx63UU7xj5noWL1DiA5A5+sI6al9dRrMrjLeYxeW89dHuDPGneZ5z5QJITka7Q9FYl79j4GeDxMyBPJE5jsNXwm6OEGZBn+P1sokiPkqVOC3Bje+bNX1T5YvaKhrhrxJN9oWkmKZPj5pXkUGUl2sk0aFiPwBv2tcp2GTypqzqQOI2NGSj9fUvlv/GNJJ6eV+hqSP9gG4TxG6tqkEqPsSHlVKIUA7k2NzoPRCbSNTzr4A6esrOLgMiRtqFpTyYOyBLkaclS8TFADnLSctZ3bbxbpAUycAijFX5O19c9DSzTrDQCMdRPWRS4EPCFTGTNTpdsKa81YGxgGoIpe/vIrMlAgQLRw3HnHhs+S39puKpsmPGOUQZj4xGE8XsEGLSvGiEyLI/xotuOQZ9ZN9+R4OlAgqfW8kRDZTvNEiMjHjOmUqeuOBkR7GS3oIMnR9t+ZTauBGAYUtYip3XjxFMvylGguVLp2M3/sdaSAgiC1LlkMyawT+juVja+HO4UHA5zXSBQGU20doKJ0Pw3gRNwMJw4uFMJsWfJjQifSJ8gnS43+Dn6u2zzjaCOsTwQRwW5K7i0IU4Ez0awpXMm/rvVWRN4JHdGyEWDA4koKciKg6csu6rbKflKmelFB0x6EAVjiGR2doojIn4Zxk0jUPr1PnLkS9UeLATVsgg6dxoW3C7+A/9up2d00IFN/QRGM43ZingdJVIyqw9nflTO++OVgu/573XXmhTjWVzaSX6237tLPdbXCV5G6H9xdRDVBRpnwPkYWZXZHdCbgJ7obhSyWrprA9mMOXUgfQSrGKwRBD0xZ5HnSJoAz+gAzwGiRtAwSZ3AJ/Y3JFT2I8FT14iulm6bVJTnjzpKe6j8C+0ZhGORBtV2Qd12GTypc9jjIfJ8pq1JAm8mY1WeFx1mlKXYSyST6h7WL1pCwBILDjKr4ClJ0NAbUlJF88gc+NAFJJJuOnG9eAf9NdqcnUf18Gk3QSyQTo+dk5WYWW8nj6mb533EPshAxqiGaQo5B9JI8RIluN1jRlUoYE44sFPKZyW4cLAqhCJ2J/9gH4Jes74Tus2fySA9f9JHNNT7k0/D1dXN7OTB3X80HbSpa8/BU6AeYRvSNqN19svfXqT3vNqqK5ftttpcwpckfj8490yVEkETCXrUaZlUjuXxdPOVhBLWQZ1mrEUiy14kOGPUWOXhNH+NaQfYQScoJjJnp6bXTMBCRycsHoubDgxKfBrEJcPYqltOiIFHZil4z7mfeo8g1x4ZRgDOs+GDkANR8m9zWFlBJ7v4bNMEAq2obAgAxHxGV5VmxUu2j4ogJ2bE2e+E/4h34SqNQQkSJu5n2cCQ/DPlX9tL781E17LUr+DNLd5VgsCfLdUgeJc1uX4dPHXGUUsZGG/q5D2nf68TQnjLoTOJSCYSHBE88bPmKtal7CzR871I1jBFw5+m6C5MQWq8+sQtTRGiUzG5Uhc3MY73hsAdwVMacLL0EcNrITSP+PDNVYsSWhJJQuVwUwbAaDEvjwUletS7JCCIzZRRZDB5qhdv2M4mmqhfopTLlgkRQaqAsiE8H5yOIMtKPdrXTxQoSX3JE9C4B91PCIIFJOvRHnYo2eZfbbhwXN6IvkXgciBTRqokl8sdRd4sKLLedMeDeSdlp202L4ccsHt0ENakdIIeYFxKUnTJCS4MWQVl/Bjd1PqIlnGvVU3014ysRUy0pnsH5IlyQryfVCuWTfLmR1fFM8sGhRYZmbKWFQaLUQaUtVZYYWIZwZDhiNDToWRZ01BwZhIcouiiBHliIPTixZVIZn2cw8bEvDT2CNwgnlulsiivpgL5YobALlxcJowfr0DZSCRGNjJo/SNhZsO5yb2R0SCggcw418TjRkdb6WhjxA+6YxZvzJZw646x3qhgRxIQfIihpkVLK0MqfsgIq6fDmwtiNQdNARJdm2Q3ytB8jz6g1inK7jmCcAm/juoKrkIoVYeOSULoboRIJX6TRjFaH340SyKZnFcyVZAnj2dJo2xnzHoR4KVIqhtCXDrWnpakw5CCORCR0TE4WWtpCKJytFk2TcNsA0oASinW6CMIFtpj48d1l9FjxpRhBD4ZaEcgiXG1KKmzxOx+qYRKm0OC8EF7KLHCe6gcG8F+SJrwcBoXky3w8NPiKGpvwwnsAXmCPoA46ohqfbIxxMmjHWF2Btpatxh+iNXB6SFhIqmUsxUCa+dpRoXXU+88kp1sYslsd/GCReIoplK5WqjDNnrkTTgmlUbq4EnX1XgX9PhsE106GVJH6sQJEySdUZU3W7hPKZ+hvRHlTJ05kCe6tyIhQHE6TF0dDMZ+kmhqKsSL5uHSTcRDsvXquqIVX+NZzH3g9xQUR4OBg9UIMsMJV2X/qATAMeJhaYDBrsnxJh8siMgkAyiJv/f+TNnt075ybLnosmtkw3bZabty+CH7iffCqvHu6bR0gBH7ugoz7Cgr5L/qEvSZ52yoe3gYwdOIinjsEn1SVqw/JXsUBW0HajHPUrzZYh3FwSEFqUk5aD1LdiEuQWfplA1NXAkRXOellLJwIRqK/dGUQXCRAUdyfetEnd+DElEFjrqttoLEDT6Ie8yzUckrsFDYvxjRpZFaCuY8paAjgZIALtiPVHUomUoSokKwIsdIcCQCC61VfEfKHPE82HvbTJO3NaVAszTNkxSCx7UZwxINMNpm6i42j1KKAqqQLS59cAsjbtDpqcSdUi9OqYbRq6okWHMvqZJoPMuLj9zYBFpT15ii/Iweqe2ax7Jw8ZJK+4gXQjaSJG1xALQX4suSwKwdaaI3xocfw5inzhMLCum87hoIiDsyE1/PXW4acjqwzAFWzG0CoiSzoE2dMqLVyxGXHBZKxG6dT2THWilkMzgVBAXtbBYx8VrqxaMUrEjgK3g2mfEb1XGJKw8Cv5RZFOsLEga0zJ/RIkzkn8aJjc8k9VvvCOSplLLjNpuWww7cK5InQ+V0LhEA9vX2WZ9JwZON2bI+O0PQvOHDR0TWagfD8+SQYNYavgacDjbLsA6UVD3qw6Q7hAkDpRKyhsaUu8oackDMX/LaLOld4jEmDAZmvMMKE1RSG8xAJeQOMsjUOBNlzDnjqt5TZNaILWLI3f2H1o83tjtSQGIgyy9TKzuEeUPlMTIkCMGLmN+1ZGkZNXqUyPkiJFdBpLkWvGmRunVo4nBpX1Fm9QGD68b3JvIFMZL3Vt1/Kno32qX62wiekPgUGiNjjSjWcoC6/ALPtjNvjhlIbos38uSgoB2HHmrX5hNShlyqfczsQDYDbcu0P6vTMjgOyZ+rpQq8XxLS55xKn2poUENo/3DxZM9KGxzSvLezzzghhCzlJWzQoxGCgIZlTsOX3Yf8HPtt4UITtIcNaw9idTZi4LyikSPL2umYY/+4w4fpA8ynMiEa7kP3+AllBMOIacFnL8Wwae4ONMYkb2ep5k36fqX1A+eJweKjRgqZpcxuLR5nhOpoU1k9ynT8TZbQ0aKTvwVx7lNpGzs2YuQIBx2gMUmGXW6sk22bkgFdrxbj7e0zubyjo1HGqKwpCUmpZFclu1DS195R8OP2++RzquNq8eKydAkz8jxGxcRzO+9MSDPIyaDdNi0VnRkq7PEsVfDfINAYU4bRgKEvDKHfcFqenJAm3/tRvEl0o0DUCOaGMcai1p1KHbCIN2wTZafdvQzajFf3BAPzsEAguCeCMJzYskFkZZjj115GjGS803C9dzm4ING7TFhrNWHTFi5YrD9z0EOg6upGloo4A1Mem1ZuuPVeva+jDjugvPzaW+Xl197Uun73nNMVdNGZxo7qGjFMiGGTxhSVNhFYZEyZ75317se2DNjuuuzrjutsgCHIHdNllDwDUPmdGC+VY7BcRqqrOY5VfD1KSXx/99gYdhuVG4dvpgW47GcfZB3CttLOaCqNWWkrA0PNsnhxr94/VBYN306JFwVu7GGSZQesotvEdR2v+Po9S/rlP3gXrA1rre9UIhmbBbRaM2CjksHs02GdQgMdG+PvQ2A5miDGgMhH57KrOAkaRzIZ+1wlwRDDBihAR613Sa+5UuHPASfUlBODhIeIP7JBKWbZZrNXJhe8H+w+nFLsIu+NcrQmbVXabXWpPSuaaqLJ4DokjtB4xJU2ptzyV1UBHAjoKHgTDAyIusJLGWxGdwjPGZAcsJeQivgWXgbOg4VRF5MGjFKbpZXcQQ/QIocynZbbVl2SkPM3BVUHya2oGPAYVBvZjAQIxTsJ3Qc0dMTTqlXOFRCIv2PkQOUAujqUaVssi44UKZfz7J1oOeGwh+v3ONhEuWmklDEmxyA7V+Jgkz1xvxhiOex4+dyTESuee6hMfeaFcvf9j1altW222KgctO9uChC8JyPKVTRhgz+M+YHBuyDAFR8hVc/JJgUJA+cGLIxRZkNp7l2d8XZ2WCE9R+xoo6WmTio4E+QKMcjM1bPR+vtcYwelgMjdOYJSmRFGInDKWzwUwa4nVLP33Y6cGTcbGL0OAjOek+yaAJDAkMBY5HwNsqUVfFDkPQihHA56xhN1xLEtiwPvMR0m+qpjiXsJ9eiGBDyj8wpkLUi35gp0yPCRfSTPiICaNXF2ZCeAeJ0Qo/b2MryLgxpjcvqXCfngXjkfPAN7lwzLiAf1cb83godspCAg7CQglOFxcIqjJ3hhQ5t03a6OVMZqUEIU6gaCJDQw1hM0I51qbhslBUaxmF3158uvD6VwT1FnqC3fQRcfz8+70WBcrWVIgIj3yOtJSQQuanKwstvY/8p8Yz+0lUAPtEcdMLvcGbPYUqNncFkE85TgOjSEu61juEtHKmt5rxIwwbOy/pjXBLV2z8C2bWDt2Sso3kMYp7xrErLXwPIh3p/JX7TkQ0wpaLOhp5zACAm4X5wZBR1CqIyiO+kMWDm8WBLrFYDGAHNsmsZL4WDD8fPLoLkEJwTNVYCf87yS/J3rw3PHPRO8SGqj0q7J927nWxGQY7RJNuXgYDkbdtIZEJk6kCVLxan5Ht1HHKtaPyf7FOFHEkH+P79PqZ3v4Tkp5SpZDv6TmosGXTbyuht16mg33p8DqrGLsodCyWKiBLYZ+4mPAG1ub1fQL1/AdVKPSOiy7bXpIDGHFVHmDmad2oljY37z+0uFcjO+ZOMN1i233/OQbM7hh+5fdth2K6OZeg8guszQdABj7VlXQNT9F1xe1gBdPHOC0S908CQflFWaKC272uEyY3Z7+Z/xQgKVY734XzahJPcSNETNCfIhPtz8XGqh1Q69fr/a50jj6MSEXAD2JO4/A26j6EZWSJZNH2gRM2ZNhKip80ffjz3Ap/sdm/OmDRGkrFQs17OkPAg2MZpE4F9lIM+zQRMIbCZKxNHlFcm2j1lbaUbiw1fJpgf/VGVCabh12FY3GrKfQti0ZLXYr1GuqgAaga+1JgPGLZ3tXCsQ4UGqOtwfDoz1DGmikGJp4h8TiRpcVkaMHFUa9994kb5BpD21/tkhmy/kl+hOIRsoGf3oqlu+/m3yVnY6yNTFQWZDYjQxJJ5jF9oyysSaetHOhINwGMGOSa1GEeT4W9p8ecHZIJOQtBe/VgG28074zXPJ+G4msmf2mLIKgv9igjibVQ5Dh8wb3ShWjpqpNaecoKThcCAojCvGXnizNMu0Z18sdz/waKAyzbL1FhuXA/bepZo5l2guSImCyWw7jE0PjyNLKuJjCZLNTCbDzuTAWO3bx8/3khF4Or84ft5jmQWLo9AfnTLcqoOQFAtElKxdtfSmNjTtsaAKrIEmgouvUIujOmP2fWjQcOi6EMxwwIwsRlYVZEgyPVAnNJa0nwiqgrNS8U/qQQAmlQd8Le2hMFBy4qpld4SYWqJ7fi4ZkiR1KliyRpg7Ndz+K0Ob4yLUMRr7P6DhLAfi/HO9zWfwz2bgobK0JBggkQcPLki3ctjVeBsbS/FvKqmHaDoIfRkH02GE0kuqkws0bJlm210++eaKw7DaKiuXr375mDB8JuHKyel8koXKIjrRyCYLBS6ecWbl5+A3OHL3t4dwXAVrB1eh8tzGigI5jPOmrJfzSJKVHsX7w/vZIX9VOmWd5ZjoJLX9SVFe1oc2fotSxp4LWQJv/LpEYWje+0+BvhpVYtiyoYToJvL3KziUcYm9Ell57mcZae3fdpcZCKAiiciU2qhcjA1xrSpavP3zRISV86m4Kalr5cAjg8CqVBOdZQ7i7MT9d4nMRcCXnUYN9z4mp81BT/CE1AlKw4LPQkrBOKGw/SAoYT3UiR2ig9ZxkicINCBKQxVXteaVmrpGYOVGlwC/jFBlkSM7dHNOn+sD3gO40li7Cn1LzpQ3im2vbmioTHn0qXLfg49rrbffZvPyzPMvaw03XG/tcsLxRzsYCX4U6IGpGwGoRDCs96R7a9Gyq6IW79nk+6UTTo5vvgs7Ab/zOpgdsjBx8JY4B50I1gaSxHXNcwu0Uc8eumuxnyueWSBFGcwrIYr96oQaYCG6ECOJrRj+wcfywPN8sPQG8UdJnFYuVTcTVEl+HPKWr6yqDYRguu9ENCUuTRLqLtrqfEcIYzROYZGDyRbOm96BqhvReCQajde2kkMKZDklJbKLMCsIKv/F+5AmXWWg3NFnJDgap5LbVnUiukSpkjKJfNgZgCG6oRtP3X1lIKQgON44vJSELZcuG1AXm42eoT6iffghdaeLM1hF66IKOOPJEpfKMCANHZ2qy/csWaxoGfRKJjNuyoG8nYnhU1r+gf2dWbAZpeGDYvVSl0MwUPBMckaRIP9o/4+KtQPmMIiUEaSwLftlETeVVTo6pWlhterskqPjjIPu8p8KCbnhcJLSOHEAQLmNTYteFGUXBynu+uOenpj6XLn9nikVykTHx6EH7RU18VC0DW4TqIgER4cNM/dDhzxUt0OEzs7PXYGUjZyp22DznXScgC5wHRAalTxFfnaXh5y70AcyMOBqZvhROzanLHVtKEvo6ds61DExYjjyCYOSL+hbapiY/QDE67Jdu9dXauBB1KWUuNQK7CPRrxo9qoJwjV5G+ZFyI4MwR45U2aO9w3pZ1umhG6ddwd2SxUxpb9P4AAVgKtn0m2DK3o0DqXPCoSVjzOwyDGgfkHM68Chl8gxOIIwMJeciRyPgdLkX6VKxZ+JMcD56l/Zq/SFGCnkSAmtUULfR2Sm0LQMFSzSAuiUBlHIV761X7wO4PJGPKlhJGF8BrzlJmeCAnhFUz5z1cfnzX6+pRF3XgPP0ta+EEWcRQPk87mgoMtH/E/y3NVTu5Wz29PSUJUuXlhHDhntfY0PiPJi3E51InH2VwpNHEUHX4EBZ2rdUZGja0UeOGl2GI3MiO0GGTmIF0uIM2yhRs/z/hL0HuKdVleW9772VcxU555xBsuQgWUBBEBDQRjBi6B6ne3p6psOMtm1ri1lBBUSRHCXnnHOWHIvKVfdW1c3jb6293/dfPt/zfPeZHrWq7j+c95x99l577bUIs6hcs78UC2R5A69jsf58/Pgxqv6ILU3yVMUXXzMrd3OWPLwgRflElApZ4VnR0jEvzVw1JaiF4CSShvp9tWys+j1GiDzxgyICJBTNOZ5L8aaINS4oM0FONL3aNy4MTGiHlF9qd7TKKplxu6jLiF5NbiXS20xId/eovUQ7GzSxSLLwFDV1pdZ+DSYkd4+Wcr9b9OaGuGjADJv3Y8oJORjpTk21/h37QVKFDbfJWmdVdJSqeyU0JGqKjb1LdbkSP4QSZ9wh5niq0Mks3Cm1TlU8JudUk8vE6QGJB7P2tFlBh/BBrCKfmPS9H53b2Bu5oEbdenJ8/Uunx/SpU2MU6gIxZulSnWHOOlNX1QKvFn7da8WxESCQyBRfVq1HPtPgkD6H40ZSEBJBdL4DSuahl/LnK7kKdWW070Zj6VILJbN/uNBBtDgfY2VgD+3ACW3jcpEtrGrng8QBCMK55TODpoH0mMec59GkMnMvx3Z4ZrbVjvJo7lp4Tyo8uTv4bh08P+2BkktIc+YMak2RzFoRp7l/jIx1xyTxEz2M1Qy8VFLNncQeKJ1Cxe9E5vtpry/1hHEmgmPhmU2amEMDkXHCRQBT0XSSVDTkXU3XhDKCrle/8oYhoVeTJprvpjPIHSOuqgd3lJI0dAIPk9Q9ounpMeOj67l7Llc+oESDpKG0SBKeF4u/d2m200xKpp9qsncr928yfkts5FO5nQRxESh6POCeJi8Qypw2ZYLaN9pEgnMzWy1SmW8ZPRBXyq60+NIcYKZ3OFBcVpDE7bLtB2u7mISPa+JPr+OkqHO8cS5iiYNDsueQH5CyvnxPvW9mpakqnohlw1eoyxAOFhuPvn6RXoUUKUkbkd7IdTfd2RAu99hlx/j4EQfmZJeDAN9XPJO+pTFx/ASRGU2GNklcvWp5izmQyvMpOUGufrJaGR2VHQocCLg0JIVKvpNcJ1J+VstOlL05BO+DNmSfn00GqbaP6YTxeDhZxE3wf5KB9blTlbwRlMypP1VTieRYlHCZxVFTo8PAlFsstAvZlEDYaump7eG2rpAxkQK7YrB/mQxL4cvR2kKjihuRhEAESLWYyucIlMHoRHNwM7Ei2aUwcKXJnkbHiHUqbaCcRMnSVBYZSf6slnHx6EA05s5dEOPG9MgA04a13n+ubgmieD76O+i0pcqy1ij5ER6l9WTJjBlTslovlKlqpppWMsfCwKEVrEkecYP/ybm/117kPWhffPWLpzd13giK9rRmc4KmJhoLKdY+yoDK85FSfW+fphvhiHgas0QJ8+JLPpmKpWpbcP4lxDpg361FS2JMz7iYMcuWGA1fsKQbeE+1Ea1lpVVK8VAuoKokMWOVVAHTumr9tiPrhVwr70n0RYlEKh/XEAh7n4BMXIMTxACMgqAIq4n+1FAE8RCkmuo36Q2adspqX4a8i5bI6YDpnQROvILZRrRje7WPW8uMzvjGc6dQIYAzIadRdLXUc/q4kaewKn7TnUuEjdjG+cKhoFBmEgbimgu+to2uOKPvZLFCF5allWPEzQKpC1SYojLdqLzXhKC5Ey5Ua0qykJOyuciYa9PsURF9lSQn2q1kq5Sy+Z4MZmSZSovfCIp/7NW5XBcY6vskvCWSyd9/MPvD+M4PfpHlhX8LXu0XP/fpWH31Ve3l1tOj770g5Vfgu/F/jdButjKMSLTdBJ/hGpDgYu2JgSSMW0R0cjNU0BTXHYMsKt71eiAoRaa3PEMRvUGN4aY6Ge1AuLLw997MxdDQSnVj3BmQ8O/iXhUIGDnDe6rirybo2zu6RFNTKV97yF0eabstRGJgRM+emFi/74DWAgjqkJRETCGgSY6nGJA4KnzinEQ1mFBjowZp+NF91EwnOj7aO9R3OXxi26Q4bkr1nueWOYLXvJX20F1BmzcRTsUIcZ5G5JMHZ5KiAq40/T7imadtK3lKGRekCkTSt12LOz/QMeBhR3S9cN+Vo3xIqjlIk0MDQOUjMQYCGO7n3d0KMubReOHIRkmgPJ2zorSAs1vn7nwomfDR0x43LvoHh6W1AT9l+pTJ0tgwypQWDBniK4ExxNf2ZQWnc7n/VfLEA67pFS+4F9292HRl7yBtliAl3w0VXRFZJ01S5t8QA5v2RvZSUzgwM83m/eqCZNqOS7RMK30H1LRFVzz4yBNx7Y13NEaOu++6Y3z8cCdPg1KDdktBRpq9fcqsQWnUZshpBtpMPlcFjbvSN2GaCrLes1toAcGUylEj/SKGIV4AACAASURBVGkbYPsTKr3sY4u/5PNabYYSXSPoL1s+INHO8RMmpOlt60JNlVNTmn42bik1UzKZePDnVMWQvdk3kP2q1aokQlwnqhQ2ao8IpOYpWVFXHLk83HBe5GauUVPsdDxR4UNtrp4TsUSssl3MWHAJJjpJsSZK9qVVFZcPmOUl3ArIY5kJDkHHyILV2h3N4NBhz8LnmIG8RElUZKLm5wJ64gqokDFVUhWUMzGTo/nwcKw0CzJ8Rctqa2VgTUmPjB3NnmCtsGf5Ed52mjwbjg3WXzvOPuszKk4K4ZO2ScezyZDs810ThNlxhbAJuZrhBUjjRWLX/k4tIkeGVOJP3gFnWoTSoX4lT4uWLNF3pwJlIlXSDT1jRJZ9/KnntFe32WKTWHftNVuH+jSEdTvYUzEkziRPs0gwMG7O1lglDNVaq/2Sp6WRsijOELwY6Twh4IeKcl0g2ZqsZzuCeCsVdCZAjX2TNL4sdfLgI0/F+7PnxtprrhZ77r6TJoBXRC/rkkoRPl2QngBSNdvVpQkwkgO87dAfMqLthNmXV07q5QRwfS/TF4p43Cvk1gXBqN3n5d1WrdHSTfJzdqvUCIkkFRqmpAtfpu0olmQunOtjoUCRURpVfH6X+6JdM0/sWkxyWJPI/Js6XxR27E8SFw0lUfB0dds+CKFMxvIzeXIu0aX4QcHDeuElN3F8Kmirsop49tkX4lcX/DETxS49i1NPPDpWWWlmg7hwgdqHEsXqAQEAyB7o+9dUXHEl83yYa+o7RPswp1FlfDt/YdpW+TWcDGerOouIppWnRJJE3AWbbHcwoR8ZjSVLluoOkHeo2uV/ZUSeUciboRPJSlcPEgMlT0s0/Tl9KskT/M2UWmjauLnxGuNd7wd/fxdl3D/ocvG5kN5ARLYzUW8yuPzDUlBXvdKGK8kGSd+L5IlCt0HSWz4h76H3rnWtlmkjHDwq9AoEtHhfxM7Jct/wvpZ0Qxb9Xrf2O9qKKelDJD2phdW3bJmKb9T3a0Cm1kAMcuIrnYGB5XlvdgjB5v02MNTl5InLC6l8pj1EvB0diSnTpssfh01DRgsioM0xGkIO+PDNhJ36tokOJRplFGiokRMg++N1GBGmZ8jBmTSJKZC8dDPhrI3si6NFgdQYrFYYydMidJWGlWRobDXJfmotUqUpoUgRNhVVrS9TvQ5/xoZjLJfPQhVRI+Amurnx595z2X04EDWu1HmDSapgsL9Jnuo9PNHSHfc//Hhc/afbfE91Rey+845xdCZPmrgasvYIGfui3j5tNoQ7eW8SHokuZmWUeJwTiw6SrNtyFqwj6SHYaBqRZKWMlwVLpohlGqmKz5W8B7UzNV7udmXvMoyKh5T82k/MLZbSX3HylOhKQuzmaiR5NQm4IE9MWkJGpcJStZuoD4GM9ywEC2kAf1+Vb7qElZTnZB0jwjwniQlqOCB75enjVJ9fSQ7JVYpWmlBsLz2ENouACtqGVAGViCdqeNYUEdZQcZfMl5QQ0kxoS4+I9+NS52KdLgubUsc2h6+ZcimfvKrgKsFukmxPqPD6COZVLCkOhvdO6jqVOm9Tm9tq5e133lPypGm7oaFYf9014+wzT0lExDvHE6hGel1xtvyRulCr/aTplCHbqkwYB9ncKKnBnfbidoveFkMqQKgytdb9Mdi/XHInvDvTVQRknst9Dz8ls2zZ6iQ3gTPx0d0/YpQuCbPSzOKXEbWVaOdyIbxWbG9dCBo+RcewQhP5E+2o6nVJH2J59thED8k8lkqIMxgl/5PCRByrHMW2eTQ6NovjlxdcFq++/rae/fixY2P99daOvznlE0rGK0FpeB0d/BG3Y7hAQeS7pe3W29srhF7TqAJlUn8r9df8vxNUaxKdjJ+jXYob6DP5cY7GBMy8KzmoQlRN+A7Nr1yXQhdq8ogqXUkPE3szpnmaKSe1XB24cNJeoF3CMypdttKy6qb9NyBnAfbEzOl4t3WrJQjtAlSMdih8Q/bOOJwFNJhhgV7iW+K00de7TEbnPCOQJ5A+eQSqMumKeXPnxo9+fkFMmDgudtlx29hrj53E7zJvClVt23XQtsPmhTuOQg5HAN9rIBAmvDt2IwPi1rXeo5LGPG+2r1lgw3SmEYUmEy/8zNwpSe2qQjGT2C4DZNAQFXRoqS1Rgi5f1HGt5VB9LhfLzoEVu/WASxbIZ5DzTuwwgoWIteU3Kvl0kehf9e9nMtchvMyerOSJtaDIbZOnvI/rAmvOilGwFflTgAD4WeKJOxJT5AJiwedCz0ryRG3/0gjMqeuieXtAZNC6U6XKOjqiZEyIWHGzOp+NAm7WC/r6rRQBRTFFM6gz7VrQdEmCGI7w+a9EU7QK+L9OzqQYXzxIBm5Inl68/6pRlDSXori7dGn0DyAVH7HKKqvH1OnTtZFYBCVPSSqVSez0FlouzoRRp4SAaSUMDau1xgfkEpeq73LaBiMxVcmT0auO59kSZjsIfDbVLLgzuQ8kYWTHkycFKq8yJk6UoSadKsi5amoffgtVdytAwDOhJQEUyGsIQWn0UHJctglgKedel3v+O0bxqWRBnkrUryxvIFHf99BjcfX1tzXtgd133iGOPvwAba4SP+OSRQQSpWA2h0Q7UzOGi0J1TdNTd19YmX+iZHzu4qEsWzYQvcus6C04OJe5KqwSEDWqkxdQ9rY97u2Dh9calwyH3W07owAtgtxqKjlpMJelGRjI5AmdFSoRKiICerXz1MtOpEjzIuUBV1574nSZl+VJwhFdxLTIqh0p0nC2IttWSWta7MBu9XT20sDygZi3EMl/eCCu/lH05iK1FYI9mjShlYMT2j/V2pDAoFGEamMRkJU8TZ2mUXgnKTm5VpVjFad5poU6ZcvOiZIDKb9NlV7IqxOAatsJx28NczsixchAf7z59rvxk1/9PhXSh2PdtdeIr3/hlHwtfwUb0xolbCruRpwuEwVNzHTFwt5e7S/Oq1sBOX2XROLyo3NlmOe/eFAUTwMDKshs1TDsMfOJk+L6W+6NO+99KJG/krfwXvrbr3wu1lt3ba0h/A9x8fiemTwhE8Gl1wx7JJyu9WrsS1q9nebZNZcOI9nLhaiRhIn3UhpDFXBzuVXZCpZN1Cg5b0hCnPe7S7Wn4T15QthSHVtvsUl87pRPNNY/1eoo4rYKlTFYkqDq7+8ma5WF1nmibSeeSQc6ZCTLE4EVy9rE0XwkOgTEMn9Npg3H+EJOIVUljilUWM+9Qdyagspk7rqMnfRMM6qNplOHlk9rtVHVfQ795Pln3Sz6u0xrM0toahUno5ruZW8IZRrtUhsWbmDibJlQO+ahfYfkAftNyZMmbd1qaZM5W/FUrHOrJy8/2vvy2EQRfpHilIRf0XZL+5HSAFSLLi05/H3z2XckH0qehDaTzLndVmi1/lmaAzecwBVax5k80W4btkYgCeRKOEGA7jaXfolKtiTy4mP5zsx7Dfke2mQLFqpVBZrWqPh3iG6ukEglqt9pbs/dYf0qe8kpeVJMrG5oaWGlTlUDSfkusiK8f+SJO2+B4q0En7F5KVeERpzZQxcNYpT+uC5W/f3YPzx33Xuaph7Rs6eVDPfJ6+vCqoSkSxKh1sgLasqROdfci06eOCNOTlO2porS7IiwUZrCuRki6Yqh0W4jT1SHoC9oA/UDVUV3rLLqKjFpyhRVnXPmzW+niXCtl/dWyzNy0Cp/NidPfBggROBZje0zHjw4opYUVQVVvrSiqn2Ul4dQDPFA4OCYUKgR2RT04m8h6oGscAHzUNgHZNyQ9+DmUDGIiJztl0KzahHFVUnRLKBpUDeQNBA1twj84JofDlNn2y794Cxz76odHygpH0+f7JH9jl/n3zzwyFNx3U135BXYFbt9ZDsjT/r12nRodSwVz6Sco4tr0CZ/yStJdKSpbmtSLFs6Ugju7RWaxiaxXUUrcKa2Vo7Nczm5zeFDoBZgvt7i3mWqZkF3SHqEuNXy5CGvPr+QmUJGmv+0vpI4FPMWaB9I7yVRi1wAIRqebqupC7/PKKhUjpdyuLlMFyzujQmMvMu0NU2tCY4dRP+Cb9WitX6CvxvGr8sHJNpYSSL7BRNYBYrSmcmRawXEnM7znvA6dRqrErDmz0dhfIzteWS74H1RQcVolqvFav1WEgQZ36g/Duu9em3zTIpf0Np4FLys9lGDZJkQTUB/+53342fn/cGGy8PDsd7aa8TXvvAZ83k6dM9cZZlXo+CR5HML8VEMwsfolnI+rzUF8vEEOClO2IW+Na3IPAdJ0jVhuVBDTwEuXLxYaw+qglgsrS7+9w7bbhEfP/QAeej9/LeXCJX4yPbbxCknHN3wKSQuyucdIiDT9l8uXgdoqERkSUKEhpRIowmg2ktC9YyulZ4YPAf2NAkUicGYsUlYTnTG+9sHuGD/zuEYEqdzaI32D8bkqZNjv713j2232jRuuf3eeOTRp/Tdv/W1M2K1VVdu8l5RCVLol4u54cBl9QzyROuOBBVdJdo3TfKcSWG5wxcKq/PWMcVEkrK4r0/HmPMF6R/fNef8tC2qbWStK/27aplUOyjRaCuDL5b2Ge2/unitK+VEv1SYawy+UFFiRKHPavv3GQGXLlsbVF14COWGYkFCAVG+lJ7TpSDP9JLFS5RA6XVmzBTnSV6adbZL/NfEgYYs7WQzh2RoSw0MxtwFC3Q2uYMktpgITSFGlTzRViu0ofnYCSBQFMxDOb2rSz6LFGiOxR0WWjl8UHuz5TwV8pTJ0wLETQdi5ZVmuv3ZEMyNEjaFU4fBc4u6kTx0xYBETTHfHokZePYJeUqeUAr/+iEmGlZE9rwDjLx2ib4Dik7MpfsBup9lYDMgpjXPpN/rsmKcY02I0/PR0gN5mjIppkyc6LZlSQUouUzkMPdTTb01LbSuUFscrUGSS/Yke5mkjkJeulJycsDqB/kY61Px58V/7LwfWE20IJEVYlhNdmPiYSU1pACbPAtqsaa2Vu1tWVHpHupo27EZgMhAcIAip06bJkly0BTgyfrSJCpURyA+TDwZQbB6Jx/YOinOwjVBMjKa2jfj7a6uSs0u7SRPNlmt1kimNzkR04wLl1BiPnxQDNpAXCBsfuatCNCQoxHfo+3jw50q0IlYKjHLST494MGh+HDuPF2imASy4Yw6tT5ffstWXbQyh0Yh2J1MEX1B8Exez3FuXUomHz702NNx3U1ojvhnt523j6OPOMD0yKx8+MwE0WVLmUqbkATUCjdJzi9NrL+yCCnumS/ckOUMgov44wG7S6clyfSNH15uXosQ5hh7QssmSHYLLSQAkvSYyOppxxVh2rxkSvG1AlpdQt1jtBc43LQSII52Do02SU9Ha9bGmq1sBgeYKo89xIXOJKKGFvJ3RJrsmD4zH6e9AJsEL7VnUD2mfWfNMZNQ4eLwo2GDDl8t/kzJs1CpeoLtCC/hGsgcS5DpM2eat5CVmEiRHi1rNHrcyksehUQJMeM273DewoVqjc6axaVX3mgedqgkW8+mY40dsD0d+O5778ePsGfJiboN1ltLnCevcUL9nIemsk4OhXR0PLquz0ZLIeDiLJLej7lqtmRqSK9pMyH+VMNmrSXK9dHZxcKEFlBXPP3cy3H9zdbeOeSgveLgffdwfRARl119U9x9/6O6GL/zT9/0H9ISSlI47f45c+bGwPKlqVo8UVy8rrJOSCNzSfolkc9tnbL5MameH6YjiSFc6NaO84STnnUm3EJ6U0KhsqC+v1gnff+n5yuxWGnlWfGFz52k9eC88r7/69vn6Jwdeeh+ceB+e/oFIZjCr2OqE3SqacG7Yiapgj6ATpG85BBa1SSak35dBLp48nLWslh82MiRk2CZui7pyy9B8kSi4e4BaymSeO5rF2PmSKodmaP14kamFtOCRb1S0Oa81uSy21Gtb2Cn80PJvdAmLz1AJal9IE8YJ0/3cqSafbWOHI88FON2fUIdxSFCEX5Jr3hzXLggNJ6ybLmyIvXTcqtmbxryVsFcopVM/XL2eWmSJw2vSF7GeHqDZsmkuIOjxrolj4nv4ORyoZMnjIrVGchOQN6DbvN7nYtvSJtSiJEmHMdqYlMFyuCQjIpVeBWXtKMDoK5bFesjOWQidN57hFi2cJE7RDNmTouJnIlEnUgOayDJsjWFXDfXURaXoxKkBHlSV2cKyJPbY22vwci11qaKtywSm6JQemIjMR/ieVJrEKT0xLwFVPNwVxru/KusffI7sbbyNCR5SioJ68Z9hliz5AN4BQrFgX6dEfskchdkG1Uolyd6tdbc04PcZ4ABcMwsssoZLumZrGRXLHaVB7Sk8SHoquI8cTBTNI8PjCiaPMyAXZcx3QT8Rh3qSoekRx5enT5FNTXhryOkiI3Ka4B+EOQQcSMbpbrEUoWAbGXf0ttwMGjautU6y4OglAQJ+UGmwJbrIeIFJUGw4SER0MeNn6iRaN1zAlqGFDCtHYMQFiJoHgWmCmFKg/8keSIhLG6UIOps91XypGaULiDrB7XtAPyJ+oTcgWDZsy+nF3XgRuKhx5/1pZGvudsuO8TRhx2QAbFFJYAUIUdOmjDRFZ+SoTzUtBRT/IyEz5wunktHopDrT8ID14B1F3SvSZOc6tMGtu6W210ODGT3tEQ0YZDSDpC84ScQrNROKEuNTHgL4Xn1jbfjmedflpI0pOeVV54V22yxqZJEfuBfkRiCXhCwtHaJ2hVsmgQhSx7khVfPrVpCJPdcNCTNE+VL1fKRqjtWIUEVTCJJvjisoEyohDsD4kiFxFqAIHCY+IXmkkqiQYP61X7If2MeGUlVl1oBrI0sdWTUmmPUefkaWcpLPd3BGxuP9JqCDA/UTRW70qyZjf1AI2eYCZRamA3nya/rzzgqA9Qf/vxCVWKs1Ybrry2FccPWVcW63dEtuxgnwiLag+6m+KFFEUfl2wYqzb5WIJWqb+uJ5TFvnwUHzyKgpgQjI/GD/TIGfvPt9+LiK27QhXLQfnvGYQfv3fwOn/3Nt96LH/zsfH2kf/zmWbpsa7KNP4MbNX/ePBHQJ8NRnIxUgSUynGQYvavPoIv+/zN5YtpuefQt7xcyA5er8RlUgGyHYJSDZZzje//svIvildfeEs/l6185Q3tw7rx5miiikj33gkvj+Rf/HLvstE2c9KmjvMdlso05cSZOHfiLZSOG1bIjqIPSsw8l1JhFWyFmtb6VvzfNXBCkMWNCk38YAyeS0iZPhRRV8tVyYdySSOQtdfp4Ppq6okgZOyb5Km598P8r7ieFgEuthgwa2Ymebk+/Dg+riOtMngpNM+/Oe8/novzFbEujP+jg9/QuXhKLFi/W8+RsSJGf557TW56ITCujRqMp93vyFbm0IQsvhIsTVl+fNJmprWqz/5UdR2X1+QxrGIF/zfNcgF1MYAafdAYVKMTltgujNavvWAVZtv+JFyNdPWrbUWTNmkacTqmUxq8v0xYVGNZR1DOQLmHG75zsq0JnxvQpIkR3/lhbMeUKRBVo9ay04Nkmhn7CXcb7qDsEDzQV/jO9bHmS1c3L33co8T6hACUmkjcwYCapiIxTLmoTKU7UqrO49cbwsyCpBHBRYcwg25hxMXX6NHvlOfvWc7f2YbVoS5+u5d560MxF7uAIjgmms4ypRME3SceStVZK9dlKyoT7eGBoNLqev++KUQtbJhkRReVxnoJjsenFC3kScQoPG3gdU5NkWZW9cuvswTqAcRG7tdajDYorMRcVlwOXhLP+8RZia+wOOqY+Ut/ISt/JoUnyXv/giLhBrPGYcWNi/JgeLR7EcdRTLapnYjS9WxESkzxOxW07AMho/fHOex8ocE5j2mr61NTraO0vGggx22vWJcppq6xUyOSZFmLUGBl6qka3ewotGImHn3heyVMFYqbtjjp0fxEFXSH4YiXzJwBOmzJFCWozZSABTwKGuR9SSVcboDhLngKrtZJUAcaemnIc0MX02htvxQez58aceQu0PmuuuXrsvMO2sdsu20UXydPQgMi9asSrrdajpIfs35ynadm2ayl9jz75XNx+90Mxe868pgfvdrWDxlGH7R/7fnRnVcQQYu2XZH0m2fYwXv/Bh/HqG2/FG2+/F7M/nCfrFILDGquvEjtut2XsuuO21tnIcVMqEQ4PLYUmeWomRnylKNnPViSQ/zvvvBfvz5mjNaHti7QELVLWGk7fUYfsG/vtvYfNYatqzR6+K69Ci1K4VdORbrcSv+fOowrtVlUkJXsSVVlVpG+jZBfq8vLl3EyJZEtNlhgLFipBppqtdoMSx2zhCT1qfOhS0LAxDu7ytN3PL1CblJY703ZfOeOkrB4rPLgIafkipc5vXaK6tLEw4lJnckZIsQZIrLtT/AJVdTiOs9apWaSWIkm5UBUU2fvjnfdnx89/fYnO/jZbbhZnnHpcg2AaWUFNfSC+9c/f174569RPxiYbb9Bh42PSLKPGS5fWQAUmzKnT08GlWYEXlO0InpP4aymtQfJEsjENCYZxuAost7q9OI/JoykEXChoV9x4291xwy13a92+csYpseEG68WyZUtj3tx52os8+xtvuzduveP+WH/9tUTUL+6kkBXQgCLoV9KKbARTQEt6pYfFBT99xjRRI6qA0FRmEmGzyZqxJSUvVBSMjd7ltmXSS8uayZwn5yIlWtyKWNZdUQhnJUdKVAczeRo/zq2bRPJ0DjrHqlKXSwkryV4WY4q50nTCkmupCON8luY9Ep1x4ZQE66IEFDs6J9u4IJcsWSIUlARi5qzpstNq286gD+j1pf9po9Dt+9BomdHavqV9sXD+Ip1Z2ltTeJ2GY1EJRQEj6Z1nCLJRT1fiOOouCvu2zry5v5k8NTI+Lm6qSMmA1aA/mEkpeRoeTlqEq/62zW8KhRK8RsG8ZGdocSbheZSpvd7oW9Ir6ghJvdOYTAglMZKocvomNnGuONajI0qc+rBDQSNr8mSbpVcLO8n3lSQpnqXUSrXGa59x1kguUQAnn6C12aDllfUnMubz3yF/kskTr81ndvJUiZ+NswF49GT13BMc6STpNwmrXVA40/J/XLQ4BgFamrad5XmavZRtV3NZ7a6h/K5kd6QyT+4wQvKEVEELc4vknJL1LEBDsCuItwdX6+kKFt4sreiVwYREXPhd+Wb16ItyicN5ot9MsqJLFF+hghZL4iBbI9UzryZAoQF8UawVgNx5qFxUIE4w/um1lymrxvtzNLVFaUzUVGIVEf3Ll8sLjAQONI1WiabJ6iJuHObzEHbwVpz0OmHksgAJozVFYonYqGHS1mT2oSeejRtuva9pc+6+y46C9qn2ndmaHEjSQwsQkh1TQAWXa+JOPXhXZejneOy1VHjzcsjAQ8UHB+LiK2+IN995XweQSn6dtVaPVVZZScv60KNPC1k89qiDY4+PbKfXg8DpPnEmT33LVK3RbuC5S4wUL78Fi+KSq26Kl159Q4djx+23FNKElxoyCXfc81Dc/9Djmjr65299OZb09Qp5ogXAn4kwO6Ynfnru7+PFV17Xd+KArbXGatJl4U3wA6RNcuyRB8Weu+3o0Wd8wBYtUTtSvlRluZTTeFU6zJ4zV63SF196VWhMWedI1kBTNxZHFZF15ow4/GP7xo47bN1OXxQBsqasOqorlQp56VkPhunPxTpUVKEIwMprDjuJEnzFxqWedaPTk0lMVrgyvCZ5YqIIJ/tsz5A52XvOVjTyH8x2snS/qt8UIZFMCOOcPQqHzuTJcLQv0iwQG7i+2pEmIfvfKHlaZEI0FygDDJnFNZOs8JGYGNOmQFQueQmcP4nPCVkZip+e90ftlZVXmhX/45tnpveWJ/T8mXxW/vd3f6rE9rMnHxPbbLGZz3O20vnQcBYQ7mQwQwTj1MpZoczOAFg8BSUHVMMUYoma0U6CjMqgwPge9gNChak+LrXrtKhIQv8bb70bP/zZ+bosjz7ioNh3r930PJYt65Me0sTxbrc98vgz8ccrbog111glvvHF0xofMom8po5R0/tNRJw4AZGVz0Q8A71EINGJSBHH2ym5pkBmL4hLNax/i8ee7X4cm5w80bLvln1FZzvM08Ne/0JWReZO0Ie2LxPNoMTTkCpofpq+dcvF0W3aUbiLo2okwJ6jffoMJoznBPXwSCwbHIwJqMQnbUD6PBogcUz0XnQRZs7TEn0K1lmafMW7YY1kQm6JkSrGzfMuVMlfgGnvRRDGGcqYMb0pCJoEquin/F4jGZAIWYfSPqKUXOr8lLSEOZUu9o2d1ISbz1RCDe0EnyzLIIz3SqpgJdp/aYxdLbemK5Nr7Ha027a68DuTp1wjCOMa7mj0qUot38GyeQbZHnRi6PvHhtnLdeY475x7PYNM9tvfbaf96oxqMTIWgZZyR+CTRyeGGFuSMpbgSPSz/lsOrBQ/r/akuLILFqe0igtoJ0/4hLLPBtrCohLW4i2r1eqJUPIaREQXLFygDgx8wClTJ0nAE9RW/q41LFRivQKMUv8sAQHaynzyAQwpnDy1ULv7tGmDIP4LzuqMTyta68FB+PXF7oPtBCo9u4oz0UzLWceJKQqmtoDNuMhAaJAZ0FnKVphbBq7sfSGkG7rUi00Ap4JDgXv58rTTSIO/6lfWY2Hxm4otz1CNHOrfDMPJ6ldLkhDCw4AfIE5CTiMV8VXVY0cx4s+sL+8JgtHQhiPx4SAJecrAKGuZoeF48LFn4sbbM3nq6lY764iP7ZeXYKNpqwSMi5ipLbzt6qfRGcn1cnBybChUwq0HHwJ4YQjmvfzqG7Fg0ZLYfZftpXkideRss1x69Q0y0jxg713j8AP30iYjWbZPnfu7VCG0yZp2wrgx8d4Hc+MXv71EF/TH9v9o7LnbTlaLz4ViTXgtDGpff/Od+PoXTo2ZM6YqeYLgj9aPJATG9MQTT72gCbFdd9o2VqZVBVIzFuRzTFx29Q1x9/2PxAF77xZHfGxfLYUNORfHFJC5SWi9ZGuuiemjcd9DT8SV192s5AU0J8MTowAAIABJREFUcvNNNoiN1l8n1lx91Vhl5VkySqUChWPiybMutTenI7mPJ1dWemUNkbLUPqTZ+jIM3u57AiCoxVTIvj25Xxnjlg+c1fKFfDh0dlRzafUjbSja2gu1f7gcNEWZFbrkFrpY4yG1G3nGFjUt2QlXX+/Pnhc/++2llmQYGtbo/FfO+HTHBGnLm2lwqORWaYKQQJkcAF5DwXT5oIYOaGvzU0bMhFRNjPF/mTzBnRR8nlIlnFl8HX93yfX6Lp87+ViRxO1pl1VfBi3O/Hf+61fx4Zx5cdqJH48dttsy+YY+cMQJ0EKQJ1rIJE8VzIpHU23aWre22i3ukF+nCOO0xscKoR5QoiZPxUQaffaM6P7HD8+N2R/OjY02WCe+8vnPeAAD7tTSPnFfKARB55569sU4/w9XxWqrrhR/9+XP6gKmWMNKxswaa5c1ljc5sakR6uX9NuIVib2kSTICCKGHzF8tDd86vI58+ZiM7V0aAzYC1D4dO7bbnKey1OlIgCpJWrElXaPaYWNgpv/GGVHzT0ZX8SFyH5VOj8hwiZDZl0WfjZhIPHOR4vPte6MiarV6u6UMLfpADvto9RPpJHFa1tenS5T1ARXpRMrq8zX0jNQadLHpop7nzjAOaCq/C5I+RXInnRIVHTlhrXX9fiYY7G11URYstoE7U3KSRc/kLSkifKbiBOel6jssp/nUltIE6SIlmyBzSp7khuBLp6xFDGFmZltIWTNajzSWTbwpLNiHJL2+H1okWc+62v2JwCrGpC8m78qdIbkLGTBPjanTWuHoQtAabpNbDHmOs+XV2JmN6lxQeDFh7X3oWCWecworG7HK301PzCb1xBO1f7mGaDzu6aKG2Dh5vF0B1H3pGJbSexQXq7GCc6zkmS2ibYcrRheSS6in2zoLP9WayK5BiPZ10z6Odmk6L6ht9+IDVyt5suAlyE36GklBGqVu63001e3oSEychBqzxbNq1F4XQsK5ugDVk7VViC6QbipRxiAXibjI75NA8fdazE7kqSmtiqaW1UiSOlU19iMGZ98lxrrhPilwNgHCgcUFV/b1GxNhX1SMdzJtx8EyURMbgmzZlSdeGgdm4ulXFz+3NRgkWSDJIDmcqcvTBPq2ehiJhx57Nq6XPYuDH9N2Rx6yv6dlFNx8uEnCqNTI+JFOUMhKDkP991Jx9rpSVRoBBJGoiSoSTCmM5/cyB8+CkiRFPIf/OOdXSka+dfbnVMnLd1AIXgrCKSD3CQ4mASbYvDd7jhKn9dddO447+tCmLdDsj4bHMBz3ksRce6uMaddfZw3p0JA8MS1hAdFczqYVZdNKhPLmL1wc3/vhL8WJ++9f/3zMmjFV68mzZz8KCUmOWkIlCi7oaf3xyj9JZJLkdOstN/H0YyUsGkyjH79AybNz9e5mT3sS0yO5hS43QScnf2qKxRWFW4SsJwgrl7EShzQWhg/k4QKrjrtQSbmAsjNyWadnSCDlouH7FUmcAOM2tFt/A/1YuPh18hCKNMnvvzt7bvzi/MsFUXPpb7De2vHlMz5tvkTC46Xl4z3NWS2POF8AOveq5I3wLhsYihkzZ6n9roKBJD39swg4kooQ77CVMZA9Au2W3iXxnR+cq+oaP8ejDt8/ZkpmwLyLnh4MoOHcuBXyf//zFxriOPPU42OrLTbOC7KmAUmeetWaovqElym/wLCEhVvsHchFRyu3UBWfXz4XSaEHPJC94Ls6Zo3R2HytDWv8p1vujptvu0dn4Ftnfz5WXpkkwNU88i4LFi2S1AmoKoKfF/7xmlh7rdXjb794mj9fY8vioo11gVze7DEc6Bf3qe0Pssvwgi7RFQjLoGYDyS9q6Q3af7RHR43wSFIm8xy1EqcVatS29F1wFOqZ1VczgODvzjkD4eVzqPWnP/a0biXP/G9dzqllV10Hnx+TpFUMIrY5lradpQqMyRTlo03CtI+ERHrvensbxScGMSVFvAN5ato2maBUDHA3JO3FmnvEaZaSp6XLdIFy5qFpoO/WLFjzmfwnzcVe3z3PO3uFdiQxCm0q4qJa1TnE07TDOgn5Zbqedjgixqs9CsJnYrV19CywWu+vxC5bR9LWatZF/yI/u6UBSFIZxhIwoaGc/Dc5RCTkR0l/ellmu6vVRBxVKxuqhtp2U6aoGDTalJI0zTu2qJ7fxpT7Zvo7Qs+d5IkOQSXgbuUyNWdtsBp28LH0NF6hoXzeJnmi8Mh1IMZy3iqZr7aiE7mUUcgEn0RcezSn66XHONAfPaPIHE0QPxUdOZ6HuJN53zaIn4DSnCZWl8mDBEPw2l64/+rRyk5LN8QjpA7GJjMukfy7Lm0lT1b49OayUrWfcU2lpUFtitwVu59ppQULFkvkjuwY5ECLOZQS6GLPW4E0+1O+wLTx0qldmij9JkYmcY4AQfLTwYxasS+f8KkuinwAbELel6yW78rhBsIv5ejSPkpoyIE5k5QyTrZGlbcoiQEHikTOTs0p/JcJzsNPPBPX3nhXxTUhLUcddoCrUvE1vOZU+iA0jHdyKAvdM+hRnnuIP7aqp0oSCypPng6HCN0XCZqi7kqyIh2oMcEUzU9+9Ttx2U4/6djYarONmmkw3sfCnp46o/rksiKowzP6wc8vUOvv4P32aKwbDK1Xklqoymg889zLcd6Fl8VpJx4dm26yvoIEGh3Aym5BuRXhA0MiPCZ6JkxQQvuTX/rz/c3Jn/QlmoFLsDttzWlOnkwIdisAQjKtFdCB00/+hKZCPdKbff/k6tCSAFKW11mSjalkSQ5MFi6tJ09K6j2kWpjiq/igNYh8l0bWEd1krQk44gumuXZNepRauidOsiKt81M6M0qeUHVGy4ZkMRPnkm/QlFO27Ur2wP+onbb7YG787DeXKJhSrJA8nS3CeHuOhJg1k0Vw6cYkkjKqxEiDA7QlkXUYGIr+oVGTNNN7y3yWVCeuCz4DrItbc7F4rpdeZXSTs/KVz5+sBIOWpOssj6fLdiilQP7hX3+gSxKe1sYbrtNQA0ppngud4MvzR1DSKKX1aSrd9TRgtQXKGNvogs8atjN9iiEgxRRervCzTVYtlzFjdCH963d+pITh4H33jEMO2tvPT6bAeP+ZYItP1uQJE+Lu+x6Oy6+7JTbZYD193x6IzakxVkglH61ao24zIeGyNGVd0Bwjno03IbpiofhktixpEQXva8VpyaUsjvMuvFy8QWLLDttsHtOnGaHp5Mu47ZOin3XhVCKuJAoawrJYvLDXydNKObHXmMYjYGkpgZrKreTFvn5p4ApSTKtkEXu6O2bOcNuu4eFk50KoItO0tOGEGpQ+mnatURUlzUaKQZ5kz5L9ACUuuf9aFMVf23wup2vsCGgApRc1eeoU87ka82vvyQKxXXD9leK3Ephh+b0Sp4gxoLImYNdAiAsqlrTiCb+jgQy6KRJItUk4MifsMXwhmZIDCWkK/qIi1Jpk/GoQwCoOoKDQ1VlsGxNxlXQ/52tpqNPFQZs8ed85KXLRzDrxveg08BynTiZ5mtyR6BaYkcGvqt9K0gSZZSdKiueL9XpKnqbDd/PUXwmruoBqJ9mNJKU+H3QHkif0zxYhsJseuKMghlOlxF9bNjP1pkWuKTztVSO8NfxEMs99z6Qt333G1MkunHKgwG4F7YRztblLB8zDMU4+NVvz3L1XjXIRF3RZvU9fbIZvEbhzAuPMEo4RhO/6HWvpVCXROswXEbAqZ9AnDgHBkdYflZG4IUq+LPCY5XTmt4YqRaZOrgIbAsLXwoW92hAsIsGGpMdjtinUl1WkH3f2dBPBSXAE5NmS9oODev8ZM6a2U3RNWmRirVC1TFDgR/CZyg+K74cfHRuFrJgWlkYfU2eG7/XQ40/H1TfckWhUKHnC284cKz67jToXLWY0fCAmTppgcboaVc6esKcOcJo3v0uHXYfACZQQoERoSDRoR4LyWXm8J979YE786vxLo3fp0vj0J4+MnbbfKnkCWbEKmjTCwbqg+UGSgVTB40++EA888mRsvOG6ciw/5VNHxvZbbe52REoDOFg46Dz02FNx0SXXxJmnHR/rrL26Ni4VI9yHUgsvuw/pvIwZF+/PXRC/+u3FSiJPOu6o2Gm7LZtE1O3IAVV8JIRq+6YoK6T2f//huXqO/+2rf+NR5qyK6xAgBUDrw7pDvc2BxDcW+F5twOqXEwgpINKEtUQ4xeGBy5RTaWxUPiuEeFp/VI+y1hCCM6KqBumMtLf35ZdIrwnB1VJwwJXkQU+3q9kymU17CH+29H3Cay0v3kIA+CzvffBh/Pjci3URsxdo233trFM6ihBX+rKJUevUvn+6X0GcUu2dBJN9NDA0EgOsz2SvD9wSq8+3E7LVUahLU1NAY3pi3twF8W/f/bH20f777KbWMQbDTNl2kQRi+qvJV09Xstbf/B/f0X/+7ZdPi7XWWLVpcZVmGy1oyKOI9NJ+5feFFjXu8WkgmpeCcw8nBJxhT4t2BbYzTBatBMEfGyqJ9XUpzkiVWnpDPXHpldfHfQ88ogGOv//GmToHUhtHfborVOj09fY2Ug7X33Rn3HjrPbHV5hvHmZ890UrptGdSkiVHDxTfWMdqc5LIvfTnN+LlV98Sx5Bnt9mmG8chB+3jOKt91+GNlgVBk+fHaDzxzItx7vmX6rV32G6LOP7jh6i9qSXIAqfuuarGG1Bbd1glDlmgLumNSRMmxXQRvVPKRHunWm1OSjQYkXdAp0CuOadJ+4iIWTMcz5zoRNz34OPx1PMvyqrroP33itVWXeWvkie3yYdGhnS+uEg5W9JVSjFNfYISAc34zJCCkdmOLkKatJsQvVzJDmeeOFICiy2O0/HfVDhx7lIHL9v1smdZuEi8MiU9lQSIkmTHDa+7116DUamfZ5kCEE7zJUFTKXSkBp/3Tk24uaOzYnKYnJHs1hjJU5t1kW1VaLXBV2pzGyfYzWuxz9No2u9X39feqlAHaG1R6Ihb1tHJ5O5p6AzeMv7/siXXuF6MDMu+hphGkSvuVLbAtQ7NPdExdZmFNB9c57S7W5O+7g5VIkxsTM6Tq5gORLR8WpnCdBJX/nl0HyRzAxjQ36/PstIMJEGIHUlWT3FfSRIoaXabtKhJyk/IM4ZHLZL59F2Xj9ImsGeTf5yJuiWhjHbREmdyyTtA06Rk/+vSpH1WgpcND6qgPpFmxwrCBjZd2rdMScb4cYzPu0q00nPpP7jiMNqQX0BwZcMOVvUgb6qc2itSacMD6rafnoJy2bVkf9fx1AdL+kwoBDMNwsUnB3cnD25D2PldU0bJCWJ6iNZcJQm8DpUjUgxcekLByrw3M1nIz1ffcHuzxhLJPPIgB+kkIA9prT3d5GwdZd8cC24qBMOn+kzZOiiUq/zq2DQQ9Qg41UriOz334mtx0WXXqY11+imfjM023tCbX5ewHbBrGpDNZ5XhhZ62G9MTt975oJ7fCy+/Jg7S/nvtkgG3SMZOBCqBven2e+OGW++Jb3zptJg1fZrWmsSb5ImNaLsU69dwuT3/0mvx+8uu0/p/7uRPxsYbrtcIndbCydhz4WIdSI+r+j3vvu8Rre8eu+wQxx1zWE6zlFaL99Ag0hmaahyJRUuWxpC2l2X/CBKQ0JsfAvHggNanqdhIiFKsrXwd2f+MYqOpJX7ITCYSzYcxAZnx9BQWTd6eW6spUNgBvfPcCDi8tlWdUz+tgf8TZZNeV02ZtO0NguV7H8yJH5/7B0+ZjozE+uusGV89k+TJZ6lBCElYSpDQG1CkaaGrKL4nJwUeDg7yiHai0SURzVz1aqs0OmU5Kmzl7LFx2RV/invuf0SI3pc+d4L4RPCmIFcbvsedfKy9G3vQFOuL//Fv/6UP+Q9fPyNWnuVqVRZEMj6mvdUrlIX1IVmVLAnrXTIMDUrdTiz5EjPyWjFGyVNfX8yaPjXd2V18VSHHRO6ivqXxL98+RzSDY484SHtLAwC8n9orIFjLYvGihWqVEIsuu+rGuPuBR+MjO2wdnznhWCVYRZAFVXBYcwGk5GlwUDypa264XRObxBklaEKKu+KIQw+IA/fZM0aYrpUswHBTzFWVbCrMaNx+94Nx6VU36umsuupKQu8oUkE3uOTrNSusqpW5AqGTF3JyA2L48GNPx9+c+qnYYrNNmilet5GyD8RzAYXphydJ8eO2m4tKtwVJGhZJV8l6f++9Pzs23XjDuPL6W4XSudgbUSvu7//blz2UwI9ir9tUPBdiIq1WzgZJmLhpdV9l+1DofLadlTwVraFsXLoyaf7Lc+UriHg8fnwWIb54vaZ+ZSXkTQGWXRZZRTFMMRTzpFQ+0hRMziMS3dRdlWh8trRd3Ft3SAmRrN1H5flJcj0LzmXzpTwqVGbUzWcSqlrimWmzFCQ9DB0sdveDCVLpVzUsdSWIppE45rVtqU5iPBOvg7FAjiIojE+yVEEHYbzReEsUpkF/6lmog2J0Cc6TCp1pJKkgWOkbl3wugxrOMzzE4v9ekgB8/v6O5Cm6aKt3K3fQ9yvanPZL2kbV88ouTRV6xGHWkk4K09ZYKZGEi+eZd33lBO1EbMkNORErD14KBNmzPHvP5aPWvlnxs9QlgvYIrbZq4/Hn4itNmdJMQ1TipcmPrHhNUq+d4F4h1UKJppHxjx2LHkPaQSR0VhGeRK1lnjjgOPL74RP85PY+DSl6e+QVEZH/FJKV3lcerW5NMas3yqbgNZA9kEfRjBn6jARHTzXZsNa8EAdXAv5Af7+6OCKgJz9I03aDTp5Mnu7QwomIBx8jebqj4Tztjkjm4QfqIIlUTsU/MKiAzhoRRJyg+oAVEiiYvkTYOjasDl2zAUNETV3o+ABNnRz3P/JkXP2nO5S4fP60E6R+3PhZleBmJpXVMmUzM/lEZY0iMQfznF9eFDvvsHV88qiDm2kOV/Wt7YIPZlf8+qLL48WXX4vv/st/i344FKnPRNAyzO3Ki513zwOPx1U33KYE9oxTPxWrMREo0bkkqQpCh680lK8D8dzGybzfry+6Mp578RVx4NZcczUlDjxXkj2qwtVWnhl77rpjbLf1ZvpsS/BxzASB/83hrgEGXrMQGBJUW0YQcMwH4jMIrU3eDsn33PmLzFdJvz1dIkJ0OyZiOgmlNSVZgpcZrJngIazat688FXNMN2vAZi9n8CgklXXEoPYnUhintTAghXESl6rmRF7Pqi7LYrctNCnH5IqRBSUbQlTh8qGrNFGkaH5ajRhvQF/GGZYT3UGQ7h//9QdqtRz+sX1imy031X4jkFKsFUoqJ4H8PKBm//79X+rs/PPff1mVbxHFy1Udrz0nTzPSWByUywHQ7csMeB1WEL4vfKn50nL8oHVnTSULv1acIB5iOowExzXX36xL5B+/eWaT5EnkL2Pm8r6+mDNnnlzaZ0ybFuf/8ap45rlXYo/ddorjjz7MFwKxsHEuMG+I7wjn7uLLrxdPygLFTAWRPIHGGYWfPHly/NPffil6ujEqHdAjI0aZiJwikVl8n3fhpUp4KqsgTvP+0Ag+e/InYrONN8hzmk+r2T+d2ELEdTfdGbfccZ8+03HHHh4H7LNHezmU1IImF8vHLZ99Q05O/ETckOFYuGBBPPLYU3HnvQ9LCPKsz346/unb5+T5r7jeFUccdmAcfABtUfulqajK9TNP0dNtKlDVtskkp1AmB8HGbqVQn3r+LAxxGnQflh3tP+6gAgYKmfGQQbbME/HQhZo0FgGBqN1n8kRhWM+ruHD6Dk3yZE6rWvbpxKGYmdONSp7+EltJ5NvkKbutiRrWQVPLS3/WNheVYCIk2rdUuloyTsZUvpIn/j7R4oZFXHpszffzvUpLa7HQXRAjFwQ1rUpcaF0ZKHhAeKooK70uPzPiOvGedZo2nS4TlAj2a6Ln2eLz7/vzq7W4gsmvEVvpRaUyeTttN64FVzLZ1p1bAwz6MyNP6gJxp8PDghc4OKyBN1wKsAiqpE2xoQAcXiuJ9NbHSh2yLIoHh0Ge7rxstIcN1FSlzpb1Icj8MPUkeZKmkBEbeqH0VGuMngkltWFS28YEdL9OEWSLWGp18GW6+FSB5kP0OWaTdajoJmRpcKQ1XKQdwoMhkYE4hjI0D6bZTul5pMvHZZnabBL3y/dBr4q/AnYn0aANNnPGTFWzxVkheXJ/FsqLeT3on0A4U91QCV/KyA8MuoKSNH4Xvk0WKmR66uHHn4nrbr6z2Yi77LStCM20dYTAyMNtUAcA0icP15wnQ7IsPhBjax/j7+XD1m7gSldJHEDnyJbvvO/RuP+Rp+RzdsapxytR8H2S3myJ/lEJORH2Zc2zYUR4aV+fnv+Fl1wnPatvfPEzKT9BoknLxRwpX+KePiQB/F/f+bGStG99/Uy9DmPmMmTsMCvlIrzq+lvj3gce0+f7m88cryreYLIPlMjJCc3bpR0bCyeFnkofjTvveURkcUpKkjOSGFpoQPOLFy6Ohx59Uvvu86d+KjbcYJ1Y0re8PSg4fyP8ij1PrqekINL7jkk3Po9bRw7qalXzPNJ/DXFQ+VwlGdrcsRyzL4Jsk+CmTUtxNtR6dCExfyFmmqNCDHKzNgmLzgEaX9IfST5GVvp1zuC7/Ojc3zf7dJ01VomzTj9epHBdyrTJ0pexElc9sKzYhYrpsjcRG287JD2mTJqgFjDoSZ0r/VqjwG04vwj3Tz//Spx7wWVC42h3kSjwupMnjtfeEctFCKqLFRb+0cefiQv+cJX20Xf/+ZuNzVO1JRGnq+SJ4oKEzgG54kO6yCfXsolP2pc+GTrbo6OxFG7h0mX6XpocTvkGnisICmjhf55zXrz99rtxyIF7x0H77V7HrJku4vsTP0CeKn78+znn6lL92AF7x2EH7i0it3l1VY7SGrQkyC9+c3G8+vpbjXjg7h/ZNrbeYtPYYP11ldgj48GE3wH77BYH77t7DEN01USgW61qvSZHjzj9rf/9Pe1xc4r8lvLbi65Yb501hQA7HPrDFJrhxNGtiyeffjEuvORqT97+RTrj7LNOj803SYSa552tTc4mEZQJphJXJanzxCaJhhZbGnO/ufDSePLp5yQHw2dA/+/H516k9aSVe/+DjyvebIX+1+kn+lKEPNzBG4ISQWHBs6tpsmofVdxv/Ae1Iaroav5W388GzEgnuEDBpcAdkxwASuRJEiAlcNuBcYGqUEiKd9sL73bUjhyisfSktZVbidUFUeKehGhaPpqEFZLBevXEot6l+j0mku0PytnInp9KyLaINKpvsUwPdRjp57NCxUDGh4Ec4hl3XvveNeFpUV9ZnGsikRvXhQOJLgUFfFnTcyaIzyVKDP8S9J6hJKZsOSPixiYOrdjoBIo/Yj1xFeBzcVbNJ+3oBJTtVdNRcbJqqSF3W0CaEcTmHmvOclfofqWgcceuFZhmP+k7Zatcww0Skx5W8SJJmd6ldlFRoTvZHpJVRNSUrQowT/JRsNDCZLdz7ohnPLvhkZ7ouufa34yaSOzpFwXovJS5rEl2aNs0rHXpNo2XPge8CpO9uUjsQ1cEPeBfIGl+z56aHjOsCk9jwWkyy4aUYtIowTcDXEGcGMWWOnZZB/Cgh+hrOwDIVyjHOut7KMOthcn+p5MQJ2k9JE+auKUlYKQEAioZMhu/mSjJ3nWx9QmGnphJC4+8TJhuI2gAJ1tin83Y9rmffv7luPmO+zNJHY0dttkiDtxvD1WzJrGPxMCg7WTMuehRgsCD1sUTVJypCp5xWFWqlM5pqboakZP46GgzknvZdbfGO+/Nji033zhOOu7jOc2hZoi5FHpfa/FwsC2S2COInd0JwRINkqeffymuvP72OPKQfWOnbbfQHsGSgHFxkzeTrpv6LA8+CtJ1e+y1+0fi44cdKI0Wkk6SLdAHEm6mgy64+Op49bW3Y4tNN4xPH3eEgr1kDBLJQqUe1IpLmekqKhFNyfX0SKujWswkOHwefp/PBuoyMmLEkEOG1hN+ZHBRPnXMYYJuSX4KieDTM7pKYPREW79InAQCvp8kLFQdmTNFgksiSOBUL53WNoF07BihfQRIIZPiWrQESyOtBaAmF0FK+XwXbH6YbB2RQrC+WxYXvG5Z7GisPhP3Kgh45vybuQsWxs9+/Ucb8g4OxuqrzhLpXsTs7h6tIW0hvu9Q2ro0/nsiwkPc9RTMwNBw9C3tl9ClLJkm2crC2kJGYe2D6IQKywNNq3Z1q+3zwMNPSpYAhLUkPdi6QnqSW8RZYYiAWHDFtbfEXfc9rOT362dZYLLON5+bPc6UbV1K45RIeHqUZ8L5IcJ4mMI0BH8Xt+5LjZpnDiIGf46iyNo6kNfHpDilxWH/+dvn6Nz93dlnxNSptJPMe+SZEJN4P8U4tXeNBP2f//yZLqwTPnFk7LD15rLJsbFweWZCou6PC35/Zfz59Tf1HLbcfKM4eP+PKqbywzQzgfDb3/+ZXQumTI6//9rnlVB4/cbZ7zO9IInHt955f1x/8506+0y17bjtFnH7PQ85oe3ujgP32S0+dsBe2rc8t+wbO63X7TGiRO0Xv/ljDhsg2jgtzv7CaVoTOxuMyjUCJwGkGBgc4c9kZ5TPVXp0XFTZir/qupvigYcf17878djD4iPbbxnzFy2J//zJbxUjN990Q6HTfILtttkiTjzuqGznO77zbIgZWM9AReAfQvIdTyIv/9NuXW5DQyi4t7QPJSlSm1dm0CA6+FrSxuQMEjvLngXkh9ep/VwmzyyUUM/klnIWuCd1BhJ14bwSi3RB6x4jdLaSJHyEkjJAX86Xr9tTsg3hLHSFLKf4dxTo1lpkbbmjLNDJevDe7D0+E2e8OjesvwqSRLLL5Ndn03HGd4vPlDozOfHsZ+gEjUER0ThyLB9qxEiqUPR0ua0nhJTECYQ2bYRKukVnTlqMQ4rB/t/dQonlW6h72UgY58iAS9FjzO9S247EHK06+KWueqr60H5lz7MO8J8t0WOPU57pWPYGfLt0TeAe1noMj0a/Ek7fVgDWzllqOl/1AAAgAElEQVRa6RhPnI/oPVhzpgUFUnBP91R8QNpmSnTddc2vJVWgNmRBgZVx15h+VZgN6RL+jw+vLvo0XvSFOk4q5Hw4AovGD4dKD2k0JlDdG1+yXYYWpZATZ5+ujlrlbFZPcGEaWXrMvSUemsfi13BAsaIo01tVVZFVa1FyTJx/KyJ6Im5K5nosRCmEIXvu+neCvt1vrUkscxZsvqo2ymiXTB2FNjRWFW1m/NjTz8dtdz3oQxijGts+cJ/djdwkf6m0SDzuadTV2VZV+K5G6s+rp2+ekdeTv2MNHnvi2bj9nodFPkVs8BMfP8SGifl9irtS7cVaP009ye6hNH9AfobiVxdertHlr33hZAn4eaqGdUbDxshMouZSCP/VBZi8DsRZnz0hVl91Zfum6RE5MXz8mRfi9rvModpmq83imCMOymQ4LTXyc3IwCp1URZIJsUnyXh4PxLiF4eQ/D0AiOvwZa/LjX/5Oe+NLZ5zkFBq12FrMLBiKR1Yok1+/21MwyQVsDKc1hGfEsxItt2mArX1xl1xHJQK1n6rccYvMBrZ8fidDDrwS/RO/wfoiIueq0vclWhuh9iWv8+GHc+K8312e/J3hWG3lWZqoRMySaVdPH5aujatgu5WnOnPKefBvNGGbFTDrO26spUcIjE7qWpuOaq8oYYyI3/z+inj19bfjhGMPFXJBsiyOh3Rg/J0UczLZ5vfOu/CKeOud92LD9daJU447PJ9NlypRLpnRJP3WPhplIlBCdpYq8DRwTYH58JQ0x2hNBUrAkIu1nTYiMGtdMtHie7311rtx7vkXxxqrrRpnnv7pGO2wCtHwSh5MVdlpPvv6W+8rKeKL/c1pJ8Y6a6yaRYmfl1Cinh4lls+/+Iq+O2K5Hztwb1fraLeprdMTl11zk/4NP9tus0Uce8TBnogSVy4R9STEvj97jqZaeZarr7ZynP7pY8V/+el5F2upIN5//tTjmqlEx9F2so33RZz1/D9cKV6iH81oHLjvnvHR3T/icxld8cLLr8a1N96uMwti862vfX6Fi6dpA+fqvPDSq/HHy6/T91xr9VXic6fwGUA+Iv7jh+eJAN7eiF1x2MH7apDGLV0XnppGluRNl59BJUO5/+tM6LLPfV1yLQLY0qKrWs3F+lEyqETIqC/7Q+GkUc+3FYjWQjFC2JF/R++dHyVjmjl1OfCUreO2JeV4pCSO7Sl0jriRpuXN1LbRWFneVCIk1JKkkKLdyLefXSbyxNW6J5okoLSTRlvLyQLgSs1bXSQnK44HLqR5b3c07G8pOkbFyGyN136vafuWIJ9ouNY9kzXxIEHGPE1dwqPmBFvqKCt/F/P1vZTIJpFbzIeU7sh7p+6bsl+zI4a5kwWqlDqAqDd5fztmWlaFARnF2pTvae9f1tlnQEgfnbV6fwfwmD5jpei6+9rfuqmVX8JQpcl2spkQCS+JxJnmcJHwdwNDWC8MZfLkCo/NDgIg9IYeJlkmlby0YRLtyF6wLrC6DLPdY321FaFWPixI0bixqJqHVHTFpM+FJAFTpp6eevydRRhdyblK9zElq6+ErwQsTeztkW0LB8aX77A2Mguv18v2gA0HfcHxkoV0QdjTBZ4tzOZiz8Tusaeej1vueMByCiMkT5vFgfvuofebgPcfbtroqyxbpoqC70O1T3ImaFJTJ8kDyECsM8zFomzdLR3kAeAWfDBnrp9bjGqKZebMGbHqqqsEnnozp05Jk1C3w6q9ysEk6L7+5nux847bpJ8QYmeL4pyfXxhbbbFRnHTcEdnOpa1lWHjsWHPO+HwvvfJGXPOnW2NJ37LYY5ft45AD9tJ3UaU2NBTPv/SqCLVz5+NsbggG1WmmN9FmIniutNLMRi+E6sLaWz6YEKpfeuW12HH7raTkrd5/Igtt4l2b3peuI+Bo/Oy8P+j7/cPffkGIqi7UDH78EyEQGqVmMV0R8fnYeyh8814gUkVuZE+R/NJDB9WsSVVVMonm8mr8ft5IWflR9bXrzjOWhlMmR3wleHwc8IFBkB8HIBUEqYlE0GBAQZpwfDa4TF1dMXfu3Pj5ry82YXx4ONZeY9U447TjtUb+9wjWFnk4JE2Aqab4Tpk4+V7CbrvimnXbqPY4F7y2k0G3eR3wh5SQlKHt9350XsxbsDC++aVT1R6h6iNIsdw2TjbXwBwHJ1H/+r1fCOXed8+dY589P2JkkwqTc8/nh8eF2bhMYEf0/D05aNzdFXVbsLiIyXwqk1PFkTHj5CMHiuIK3MR8qaUTu7q64pmnX4hLrvxT7LjdVnHcsUcokSy+iTlLoL21FsSbMRLCRQ+Ktfqf3/pqdGnowk4ArA/rhcr65dfcpH21z0d3FfrM+0mfSXnfaNz34GNxy52g1F3ir3zhjJNNBciJQhLRHsizQovmxK9/d7kQyzVWWyVO+uThaosiLku7nrNz8vFHxWYbr5eJuQX/lPiqaIuYP3++XoNBjGqR8vdf/9Lp9tccCaFajzzxtM9Ljv5/62tniKagy1P+fYkgZNF9zi8u0HklXp7wicNi8003ykGb7rj4iuvjuRf+7HMdoef8D984K7mlxF5fXqwlcWyIuKvKyc9XoodJqdBl2NjPZLFLXBo3XmvLgE8hkpxVn1/4uSASThJ0V+RQkAzDcR/AN7FBsyxFwH1m9NXcR/Y1/wbkqaZG1X7KKk8djBGr/WvKTBexkV3JZjQTtUkul5G8OXEeokoLFkkdDJrvSqzIdesWSgSSlcUA5ystyNivxYfSXZvJp1+/Tk1pzvkOXc4YP3Ed7uKYcTl0lfzUnNCrWFZ3h/lI2XvIi9aadk72eCfOsopVIxtKBOXj11KDnTTr7vehtdFyK4miidhM5Mp6q97bd7y1Awth07/ROUXMlyEw62EJNskOgJ5BJqqVyHtt0sA45ZMqQ1WKPRoxacq06Hrqrkul82Ql89bPxQmJ/WAgMYugmCx92kkITBX/QkMJHGh0ehLyr0CmB52bh81GcCT5YfRXhPGMbj6T6b+UsItZL61Pmdt8XbF8YFCkNjYkKtwEZ024ZZVhhKkVxlSQz/urRpr5e5EQ6aOPjKp1QH9Xk0LuuGYmbkNFQcISP4QLAJfJU0duC3lSiAQKgifS+NULtgDZcDz8+LNxw2336fmw0ZEIOPKQ/dxGSUIymw0ZB7hBUybCxbB9TfHP0r9XSYrQCimBs0GM+jDBgqYOC8GmImEtAmqRZWkPfe6UY2P9tdfIxNIoBJ/x3ocelyDg6quuEl//4mcUp/heKEQjdonZ6aknHqXkAm89uGcF7+Kg/adb7gqSRH723WOXOPiAPeWxxD7C8JhJoEefes6txny2mdfkeRxVEDr108cIfeC7se5uwXTFfQ89Hlf/6TbpRH35jJNi8iTIjMnPyk1diZLWrEZOZdy7MP7P934W66y1RnztC6eaCJ1tXH6HXjbaQclOMIKVFSZSBlyEQp7Ky8tRXJcQyQ1aNvwO/DtZa4gE2ULktrsp5KW4asV59GcFHkdTrXt0RK0XXsMWJ4mmKpFME15xn9yGboJxjMbb774fP/7V7wSZc1FsuN7a8dWzrIityR3xsHxpkgSQNHmM3hWtEoksXvgPRPOArkUYp20n4msWUzLR7YquUrnW5eKz8+0f/FJ6Q3/75VNj5VkzxOvg9VGXJzFMpkRzyeB9970f/1bf54ufOyHWX2ctfVcusCJnk+jxHLkM4cXJ/03IQF48QhHS9aBD68kxppzs3fq29+MSfSchqYXwpa3TU8++LCRmh223ilNPOa5BthF4MTHVlzTnFSkXkpvLr7lZQwubbrxBnHX6CZlgpfbN8Egs/Yv35X/++DydqW223ixOPfGY5JOYi7NsKWPZC9U6M+DXHV8+89TYYIN1VkjyhZ6PjsafX31dCC+tvU03Wi+OOfzAZiruokuvizfffT+mTJoU3/6nb2QcEezREJWJCW+89U6c//srVFQYZfT7br35xnHkoQeIYE0S+f4HcxpiLWeL1uq//MNXmzuBNVYywTBFd3e88fa78ZNzf687hcnYb3zps/Y3SwTv2Rdejl9feHmDXO3z0V3imCMPzgSVImVQ7b57H3w8/rs4cwOSGOAjYu0FvaKeA7HQcdkcID4f94HkDEomgmKX/Ux87etVkgrp3PGJSXB0tayjBk2B+EnhRjehgfqT3sHD4Hw52Qwpp4+dgPyGkaMGEk8KDJ+TAoU4IX6fdM1yyGZkVPI9FDYIUo5nKkxIMDE+VddJAuDvJAqv2JbyIoWIc68iJEp8YjKWgSwKDs6GkwEnbf5J1IozkhOFIrwzSNGLDU6vvvLESVMsA5RovurMQrlUmNcpzo3jqktfn/uB9QHJEkdJBsMpvpy+l0Ih2zlge2GmFlZVmwMDy8UtM4DjMzxx/MT03As9d7VEk+Rf7w3YILkab2i39rH2WmiRbp4DOQhJlSc6UwQ0db20TxsFgkJ4jD8Sk8V5evbeK0ZLGDJThuaF9NCHR2ORPIWKKDoqYi1MfE0fNCSxbnEGqgpQVZk8qiK3DQ7AoViqHnlJ0bdTcIk2ZeCuqYXSaarnJq7GiH1z4MLwOUieCmXqNAl0LpxqvEVsqymDrI7mzFuoBya/JAQOaTum4jeL6o3sfqonKlx11AYvXRNkAQZQiZWAW01nofqNPstQPPzEc3GD7Fm8gZEqwBjYkLQTV/4P6w1k9iHk27vNmTPr0Wg75aFola6VgsQPf36hhCL5YU222WITcYk22mDdWLB4ifzmHnniWaEDx338YPGuqORffPXNuPn2+wM/OH6OP/pjgXExl33vkr645/5H45ob7xA6dNLxR8jqhOz+w7lz4+13P4wnnn0h3ngL/7xuedvh/bXOmqtaQTrbJdJhOscWF/TJZ02fHnvuukNssvH6ajVAsmW6iUQNvsGJxx4e2269qS6Ul197M26+4z5dxqzRoQd+ND666466iF2u1zE2h00+cHloyJrffe/D+N1f9KYwID7+2MM0ck4g7pWJqnc9e1r2I1mtFHqkvxZc3lpqODFq/eF4PlZRtmll8UOqtWjKS2qEVLsoN7Riffb5SdbQWGEPr5y2Gg2ZNfeteR2eWFHLjQqqBjaGR+Ld996PH0MYlzsACuPrKFn06UrNGAVPJ06yNyhDzZwONNppRGv5kE2UCTQUBdavgXdRju6KlEZ/anJldCTO/d1l4sbsssPW8YkjDxS/DRI6is4T8cXkVTrInkha3HLH/SLe/tO3viS3c9C0ripmRoZl7nzDrXcJmf3cScdYVDFRkKqsq0VrpMfngv9XZ4gEDq4biaWndRmh5qO34n1U7h/MWRD/8aNfC8X56hdPjzXXWM13YtIC2uA+EMQQzvx3/8uK+EcffpAmOy0+ap0nfq689qa4654H9ZnPPP2E2GyTDZoWf++SXtnSXHTJtUJliTdbbrFpnHnaCS3fI42lQcEuv/rGuP+hx/T84Td96phDYlnfcrXpeRY//82lSug3Xn/d+PoXT83WYhaUcFIGh+KGW+6KO+55UHsZzT305epy/fQnj5AN1tXX35oXWpsS8G122mHrOOWEoxMhKEHCRAm6ugKZkptuu1dLttEG68XJJxyjabIkZUjb6B//7YfN2f3MiUfHFpttHO++Pzuefe4lTQ2S6Oy3167x8cMPEAeNPcQ5QmwTzlM9Az3l5CXV2VTcL/HMRgzSSQ8JuKQKpqB0TxJD0T/ORGNxWp0ECv1RW6uWxZc0fwZ3ac68+UrwV1mNWOfEa0QuD4mElv6hiNYudLi0/T4unOz916vCyTYvGGqnllqO7es7ScMqESkVlO2+4v0k4TJ/oeI5aCX3og1vO6xnqv1SGVBO/2Zk0L7kbM2bP19JzdTp02Ny+c+W2GSDGhcqlPYvzWv7zAEQUAiQ9E6ZiOL5RBVPEgdVmyTv+w7ahJFVJ5+F4nPH87w88eakcdoUkkNsY9rzXVUUqBpJplttbnkKyJCp/FAsmL8ohgZTyR83kA6eXENFaPQma4sVfG3UUxIj0Aafvx+RzHyDFKQEUXBSM6KqE2sFk1+dxU2eaIXxQjgqoEKs1Yj48n4lOJMnMgWXH2AErsSgeDMsz0qzZjbIii6QvJBExK6uXflflZ5RBg8WgQodVGzSZEYOkU1o+7z5jvqP4su0f5YimtlWRMVa45QY8WJY25OokSOqdUNyPJRgyObn47mHbe0r/juwOa0b0CslPUnoNGw7Gg8/+XzceOu9TfaPVAHJEz/Wz/KGodJbsnixxihJDkR+Bl7+CxkVhEoaVGXI3CSa9nx7/a135NW3xqqrxKqrrCTEkMoTDaPqL9/zwCNx1fW36z01OaAD6RyCau3QA/eKvXffSRcTgY5JSwLaby66Mo2eHUlyefRveA+I2B/dfedYb921m6rcqs3eAAPL++PJp58VsXrdtVYXIqLAlBNphdSBnF153S1aMwjQfPf64YL62H57ivwO50LqwNVHiIjZc+fFf+rCGx9rrraKUD0C3Idz5usl4G988qhDtH4Ll/SKNO5NAllzjNZJffeEoM2rS5ufbIE2Z71JoDxxROBi/0vcMnl8pZyuLntyC3RWStBxBa4CvJ1QoGDvMNKt10nPO40ag45I66RI0C1Uz7nkezHu/9NzLxIKyllkcuvsL54qUbz6Xly+tJJInOqzWTLA6Gqha5U8YWdB4jx+nDmEQj0VBNFXMifOPBC3NjgzjN9fcPE1WlymK2kZc34g7DIVRBwgsWYAYZcdt4p//+Gv9fwO3Ht3mTR76gYCble89MrrcdfdDwQcGqrPE489NHbYerN45oU/x5XX3Sr5CThzHgKhhUhiiHp8K97bbKIkdnNWmRwt41xpSeX0ks54d09870e/idlz5uk5bLLR+pLRQPcKoT0mPuH+rLryrPj0cUfFm2+9G3hFgqr+z7/7ks6SWvFjxgqZohV38213K2YgwfC///4r2bLyEM0DDz0eV113i+RFSucJEvnhB+/btPopDO669yG19Gg7s9zbb7tFfOZTR+k7E4MoUvj57jnnCXmmQCER6kSwn3j6RXGX5BmmQZQeJVi/++O1QpjYFEznYdjN5YJ/5bZbbx4/+MlvGx7ISccdGUwMu11kwdOa4PrzG2/HxVfcoDUiOTji0P3V/tQofgrdguo9//KrDXpRSHTFAZLoow8/QNxQPhCCpkwiE58R7XTh5L5y2XA1hznjmcVfEzVIcWGSJ2I+sYXBFQ3YKNECjU0ysybZWhV9B0jOMMrg9ikcXN4fH86ZKwRp1TVWb5IeWn6eOCvys78ZhPQGUODCpuYQb9jJE+8/a6VZTfyhIPG0Yekrdugeln5VCk3qtUa4ExdJVBIJBmywrBFYF3BOqaRIbLNWFYsyoRocWK4CjjWZPGWKhkTcTkvqQA4kuSXndbFkSzsQUQKh0lQaGBC6p6JSZtfl11qyItVmbzEoFkdgwjDeiMv1varI5DuBOhJnG2HSvAP4NAwTIa3DXaEES7xnd7TIZVDhJ7mSEPGMNLpXnM11ajJlXwzwonhdD32Y5iGtP3SeXnromtHmi+elrF5pLg7+T+WK7c0VgvAZOVbiUOP/mlYbJ6VtRlH5Oxnt0sbT53D2DcJAQrDKSrM8TtmRACjwpWeWER1zLVTBkRXDvh8Y1OsQ+KiseY2yimmm/SrRS+2Ieg+9YoncJYkYBIsDNXnyhJjEpF3C9k5Q4Ol4LdSiy9cVn0XkNAuDkoCwUfi3Vj62wri4KmN6BB8/8sTzce2NdzZVKGPJhx+8zwp6UCwunCfWmzHKSZMnmweTk1ulBF+BXuKEefuzMUigQL74U3n49A+o0icpUDWQBH6mW+68/9F4650PlHgyNQMfYcvNNtRnl2iqSLjwnRZo/JnL5r33PxQKydpjAUD7jCC7+mqrNP1+k7atOGsCoDfcwPLl4uOAXjBJJrXnJIOqV+2tqkD54iuvxR13P6wLiSC69tqrx5abbRxbb7GJAjRKuuxByWU0vXsOx0BccuWN8cprbyiBJ4klSd9w/bVj5x22jbXXWkMXPoFeVVqR2Lu69JkIpj4Llb0b96xBgwrshV0XwZCiYO7cBTqw9qeqqZ/UHKoysxE1NbwvTk7zXiZVcrhZw5VmznDPPzVaPP1JsgcPwnuvJAM6W9EffDjXbTslRyRP68TZnz/FbeYkpmrfqEhJT8vkYGhul0lS3stZUvQuWxbLl7lNRptDwZJLpIxuhWCR3Lvd47VzUnfRJdcFtkQSlVOpluc5ldJXmjE9Tjn+CO257/74N3rt//61M5T4z567IB578vl49IlnGhLzFptupLF9CgsSsjKeJoR89cyTJUHBD6hBuQaUXITHrQshcbuNyT14dhQlRplLOd178+33Poyf/+YP0cdIekdBV4kY67/zjtvF/vvuEVdec2O8+BdC9U7bbx2f/sThQpCff+nP8ehTL8RLf369yd1YcyZQjzniQO1DpnDvuPuheP3NtxXbQEBJxlljRtcP2vejukDefW92/Pn1t5SQEH845yefeIySOiX4w0MyTSYx5eH9y3d/omeAkK2GMbq6dT5oCb75zvt53iI22Wi9OPGTR0h4kmSRQkk5SXKYTjr+KBl/sw//7h//XQkZZwL19E03Wl+IK2v57vsfxAez58RTz7+kwrbgGhKE4445NLbabGM9tzlz5iipfv/DOSoIQcURzgRZoiAi2Ydvud2Wm67glYqHIEkoa44H6eTJqXxdU4eZu9dCe2o4409NmmE31G8kg7MK+u19ocyoHbtPJNLj6h2IMzE/+VGD/ctj9uy5GrJac/U1PM2VKvDiPKUIM9xGF+E+y8UTFAVkyDwx2cV098SslVdqW2viU9U93Fq9+KNmmypPW0k28Dogj8QxJoebHlvT1DE/1EVZO73mCsqVHKKUCCNz/kmeSPRNWTAPyLloDph1JpUV2xIR5zOyN9gvTBESF91+r4rRyUm2XYq/0H7kvHsreZJtG8UQ4tdjxtg8O4GEZlquq0vJI3cWorAzZ83SveT7n1YwDh72EaT7gpgor6V2bed6GGmI4aE0Oa92YxbWo8gVkTw9d9+V4jx5csYLZLE490PZ1PwfBMVaYMY7J01yS6myT1ejY+TKzCFlU8Ih4UPquUiVEz8gc5WAFrmAfUHkS6dC7AoAcfYrWSiSFIIiEGVv7zKR7aQ0TdKT8H2jKltTVzkSLcgvx7CLJEaw5LJCMG/iOPgYk9V6qdFlkh94JXBOyiWoWpsS0itiPIbHCxdJAwMtkzGpw8F7jh0/LsZPnBiPPPmC+DoJAcUuO24Thx+0d5MV15aCv8AhkD/RNHqy4+xxxeEr3YryVvurqSlVf+l1hdEo6zp12jSRPjkArJvtQbiES5OnpgPLOy+FykRkdHuUNcf/C+0hT7ewHj7AtXHLHNQP25B5ihdoj7A28+bNF3rB/tGYcTnYj6adQU5eMVnTHIhMvGuyi8PIZBA9dAeI6tDRu+6YoHK+3oFLZYU0Zqz237x5II7tFBSfafpUqiOjPZq6KTZjylV4D9UbpiWNTEIHY87c+RZaxYg1A4x5f0Zri//kVnJB09VrlyiO/hT+A8+bS11QlJIcT7baL0/9NGvE5DSM+/1OPN/9YHb86Ge/teji0LC87b4ihfHWe7LkNvgmktWoaZ/SjhEPgmIFvqM1aGi1oYfkUekxGQhthqrpIC6MDOyVCPP+r7z6Zjz+1POyBSLB53uher7R+mvHemuvriTy5jvvj5vvfFB74pjDD4hHn3w+3nz3Az08XmurLTaJ/ffe1e1nvDEH+lVcnH/x1VK7h1PxL//wlRg33qrThcw2cU0IqLV/ajpn6dLl0be8P5FiK9XXZSUSfnLDmAijbc0FD4eD9UK7bO01V49ttto8esaNDTS+vn/OuSqEdtxuSyUBjzz+tIoXfoh1m2y4fjzyxDPaC3D5KB4hU1MQ8i3hXh20z66x1hqrxS8vuEyxTsm6Lr42xV5/3bXigH330ASt2xGOHPwLLk7oA2y2H/z41+KusB/32HUHIdLPv/xag1gxAXvEIfvFVltumhfXqDiBTMpW8nTskQfHjjtsrTjO5/i37/5ERQKLDPIDQf39D1iXRY2kBBfzNltuJiTl6WdfVIIAUnzw/nvGcy+8JOpACR4eeej+sd9eu2nqDs4V+kRQJ9SaLh5KTnOT9MxbuMAaaDNmqKtRqFJx9NoOkDdOg3zrtZwA6HX+wn8cS3I6c7rlTnJw279UaBX3H2Pw8AFzSlv6X+bRwIsinomCMHOmh1YkgumzI55NBnW3FDNU5ZAF78O/54xxoYMQzZo1063o/LySgMjfLUcDgwptslOJGvGFopu1pICfxIBB7ouaQq0OUYMUZaw2smZ6CNI0dCyIUnj/SQybd0wJnabIbbpulYgpaLbcwO4u2WgxYDOu4tn/X/JkGNxJVSLaywdAem3PUhPVdExAskqOxHeAF5tYtXzpUj0XZHQadBxRWlBjuH0jo5IBmo7CeCXYzV3KYyemDejOdEMrxY5Trw0Uv58hx2fuvmxUcKRaZHWOSJ7M9RHUtRgCmflDfIlOtMe9Sf9YqJKLEhE/AnyRff33XFaLF/dJr4PsWMlTTlU4CwUerFZbvigjqkxjaHICcq51fthw7FJaNysgWDUyn5dnQYjazDmxpIo/yb+C33v7xCKBsIeUgoiGyZvRdJGmL8wv0XNK7kiDBP2l8qWa4XOBiGBjoWQOHY9xTCyMF9cI3aPy3Nl1x23iyI/t6ySDKiVtGyCO4rcnFfepU/W98QkbHYDYax9AI4jpt5dHRMJrIEt6nS45xg+NYDsCl2tSo44t5d5EHUyklyKiNlkllZUQUy3Bd0Hojuph6uROCDftYfRFPSbqoqLaokZwbHFj3aT58xeIW0Hioym6nG7THmiqmJyAq7HbDtV0BS186dKeRdB0HTieabZY7f3UFjN6YiWcij7PAGbXi2IwW8S8hnUgZzwAACAASURBVM00MVAuCxS3n1ql+JYAXhylHO0S0jFnzlwhdiB5amejbyaCd8oV5KXuD9aO1Vfbt5JOWhM8C5IMyWUk96Kgc8Vmna1xMUZaXGn9kgnZu2+/F+f8/HwXGcMjwWV79lmnJnejUTJtWsXFdyzU10RVtxxQKwbNQNuKYCxhOrX34Dvlc8og16JfKVTXIasgm5/FfToPMmCmFSBtHvMBv3POuQq0mkxM4ioBfucdt47999pVa1EXIwkBqCJ8FS4eUEZshoSuav9lRV0JoTdXtj8tm8K+pD1OoUdFbDVm78HWfqa5UbPSbnlumjBMmgBitPc8+Fhce8NtzfRfxUNU8g/Ye/fYbtvNo693Wfzf7/9cqFIVSpoYHDsu9t5j59ht1+0VtLnwKVbxyCNh431oUdDm3vkj28X660EeN3Lotk7LZwYR5nfZCtfddEc8wXBGypNkSRPrrbtWHLTvnrHVVpv5O2h9vNf/6f/+MHqXLNVaHHvkx2LTjdfXs4IPyotecc3NskFqHkYqSVMAQ96Hx7nfXrvHyquuFLff+YCmbq0H5nF6EEZ+SPyPOfKg2HOXHWPJ0qVyAmDtSSrlW1eXlCa//QW5O0hWaBPCeYKL1klYdjFXK9+e1bqMa2qL5IKCUNwplMpZn0py1IIqIceRGB3sV5LkzwzammbNAeeJ5MkIByioLu5GE7BeMNWrOxIPxQ6RxhFHtuCtqCyjXZqIrmlagRj5/VvEu30Pt+OK5OzJdl4HKgKfR/pVijVOrC3/YKpJ4/GYyZNAkOz6wEWj0wDCI+Qpve3KmLtSdT+WomW0U5Du7lh4k0KHjsP4sT2mM9Dqz2GaStiMPBWqVWfOf8Z6gjzxvTLD0F6gowAp3gR4S9b4Oxgx5WxYJgZ/05oUg6fE3WEwgHt6BbpPk+laHd3gkQWy9V0Lbee9GMYa7sLb7rLRymoLy62WFYdKE2l6uDUh1OUKAZK25NkT0uPDl16NLoqEKTuAOoYWqYzgDcjvBmPXnOCTpk22YNpTUMaQTEZMlI+VAl9fn0l/oFtTJ6si9p2UDyEfbGeGrrBaHCpf6z6Qc+fHYD9JB0aIk+UeL/sDNJ8E+UH6Zrouk6e85Asds2FwxPxFtP8GtWl1CSt58kXDpqESver627wuI6Ox605bx8cP3S/fJ3lMw8OauqEtRfLEBsEmgrfgEPM5+E7y39PUVfKlSoZevWnDuv0DZMfDMZkkbNLE9AZzFeXE0SiNPqN8B3MsV2LTmTiAPDIFxAEYN05q7l1hJd5mLLeQpuKcpQCbNjbQPxMiI8MNXA5KoPaYRMfMH6uOSCWl2THS+zTJef5DEnMSXqbaQJ6cO3mHG51JPRU/gA4Eq5K8bvEPZDCb44vF2wLFbCoRrWX7zCu58z7qmBpRO3QoZs+Zo8tTwwsptyGeYAcfwEhtuo5LWLBFoIROhYVDWRum7dRmZdRd/zaF3HKKUM+MxLqBm03cfuvtd+JHv/xdjlHTtls7vv7F0ztOYVtlWjrEryveivhvFoCE20Hh5Hb0kIINCKa8+qo6T/G+qurraJQ0iNqDqQfHepOkT59uOyWSFBCrJ556Pn536bWJEJp3td12W8ZRh+yvtrCDV7Y9RkbkJcc4NaKVmu5l4jSnalyIpXZOqXqrRel938nTYE8zNABqAGJYP02x1RRxHUmUEsVcM01mdYmm8B/n/Eo8EZJnIjjn/5jDD4rtt93SE8Tao91q0TGRyv5Fe2nD9deJj+62U0yfPj3pDv0xtoeYNkVDD43adBU4WoxUg08tukoMC3kA7eJ5UqBed8Od8c57H+ji2nzzjWOXj2wfa625evNd81rw2gwNxvl/uCLefueDOPqIA2PjDdZTEUc8M5qKge2yuPDiq+K1N98RAocjACgirXuSMorY0hCbP29BfPecX0msl8uKz8S6wH2Cy0U7XVPTS2zwzveQ6jM8pJyu1aWVn5Ykg1gNX4+WNnxG/13dbplFKnisODmlZDN5qxSVgAFMqYFegKi3z56p6pIGGIrh/uUx0G8TYb5vz7gJydlxETdv7jwlT7xONeDNbXRaJyRcreAWkXERZ5K6EhbkYRZhY8KELdPere3MXz0o3VmgQ9Kzyu/Nnua8UejAl2N9SJ64E5tcskFj7Q/JT7WzxTQqr0WmvXuXKqElvk+dOk0JlLZd+kvat9Aot2uV/Cx59zrRQLZmRMklCM4E+GXExeqi8JspYWBJitTla1qKrnw1QCVbL6Yai/geMWmiebxqP0oI1WhceWzyip5qtEtCZZHscV4LBArKh+y9SsKhQXlzaZthMWKiOyk1lMb7DWna7p7LM8foMHfNysYPd9QXTSqJc1EB5dFzbEYfm8yvlRoooNnkUxcrLPZieUrRl+UBow+UJrypV0FGLZVnF+hmtg+PKHkaP2Gi9HHIjgnqfD4Ot/13Cnb3QXRf1yOKTfbYUWGYuNgfc+Yu9INk002bGpOmQBpn+sJJjwS+pCdiQm7xRSpb159hNJt+QHBDgARNwrbVA+uE4jaE0EoQd91x6zjqkP10WNzwcDJDRcx6Q9Clt89lJaPFMgYNdJVamxZdQiUm1pHALEMZvp9kjkkHKn0nTWV/w2vCseDyRYZ/bPK9qgdt41n84ZapdYOsxGRVe55AqeRJCU5l5tIgykvewlOeWhmxzxoXDCO0yDlUkCmyutCrJkHoCBvJE/D7YHljo2q3jrHVaMUyy8JHBVEmZ0YQ2UzJX0gJAsiy7CtVVCNYCExQoKjhCd/ZNTjRwv583taPzZUPLcnZs+dI+RgSolrVWRQ0I7R5JqnES6PMHb1sBWbCxXdDZpLXEZKWir72pLPdi0jjJW5XE0Xi+QzE2++8Fz+Vt52FLJl0OvtLpzsYZevPm9MXj/z31Oq1VhXfW/YfY8YomaLdw0XBc6N9s8KUT4o0WlvXlV+d+zov1X5h8ou1IFGASA0hl9f9/o9/E/C0+F0Qh09+/GBNqpXei2KMqmLvX2KH2uOyw3CipHFycQOTApD7U+gYrTq5EVSR589Ie5zkiUu8HAG0IklhqEKy2YmJ0ljbjJaQhRUxPr7oj1fq9ziXG6y3Vnz2pE/EjOnTk9ZQ5GFWtiOQaz8iQWGB1EVLlwmBGT9uvKfAVBDkc+oQX7SSsy/kaulp9eHLMQQhGxzTMDC6nj4dyYtMLBIZ/utLWdeXxuCtj8dzYsADtXqSOS51Fyg5TJHiqA0PxgcsOW/+3CQFH344N5574RXFj1VXmRU7bbuVJ5GTc9O3fECoPx8e1InzjLOBkZb8/rm3IOfrbHR16fOAPDWBvb5Q7b9CrevSSY4fZ3LpgHkvJCBc6Lav8dt5ui6RJ1p2/cu116SvRheFibwUS4QbBLeGZRFalt/Jpr950aRmk1tQ7JtyllPA1PdE7AXqyNDgiNqIkq3RuHw7Hl/Fg5Aj7hQh9pYvEJEbc3IGjZZA1RjNAgVUPtcxk24PMVlvSsMUJHBtu0lFPdPwIrCDeE6bHpNJnJWZeKCiXEg6YL4VtpM1xCL68aSbv0DIOUU3KI86DTUlmP6O3joebuHHVk1JzE5UDhpQJycJvlshYkLK8/nlQ0zCPgrGJMZFBPfk/CKm9PuXq4DjDmmn6DsQ6xQlHUFeQjIxHiiwIjtSLiMxONLt5KlFlVoymKYosu+Miar1F5zVE0inT4Ow5SrUgTLbEYmsWGwz1Z47tHFEalPyNEXaSryGyJoFK6alQrsQbvtSXdLCoiphrBdSG58RfgE9XnFxVM12tNdkRuwv7QCjXdC0iHDqhtzI52TzUxXbOdkbSwhPWnhYVyMXOFWgnbH74NFOwAMMIr1Dngn0wPK8HtM2V//p1kxgumLXnbaJIw7ep0nynDzgCTcQi3uX6mBPmWpjYD6zLlFGyyX4Za0fTwJ6dLwSKidziG0ytjygCkSfSZvMyJwy55xI4n3HT5gUY8Zb6JIfAqnRDl8y8HBQX6f9lxSeDFypoSHBvWznNMlKqzDL4dDI6cJFqqpBMcpPqdpp2kMl1prHsYyLtZoilbvi4yK21tjEDl6Sg58TgmwJNhOYqKPhHWgdGFXpvX0iMQuBGw1dxtI04XllwK7eu5KoUpLvnC5R4GEitT9mz/5Qnwkkg+cjVC+/kziEDQSfFVShYlpy7xj2LrAyZwG0oLlCSNhIaDS23/4wCVItWCOaI/HOu+83xsC86oYbrh9nf/G0lCZgDxllleEx50OcJye6JE9qtyuA9ah6lK7SX/SJQJ1AnEtRvTlHCfm71ZtyBZlIVbuBNZ+/AKKzkSeSJz73HXc/GNcwRPEXXSiQzTNO+aSQjCZpSIJ5K1figQqI/qDE7hgbFajkqUaaxVvMxKu01sRdycsNzpOn7aYbAS3F+uJ0pSaO+I7Zgvf5b+t5gvo/f/u/NL0Fw48240mfOjLGp7xCZ1GjtajprxQP7HRNWLxseSxbNiBhXKEveak4UysennmLJIOmYtj1gHNCsrJwwRKhxLq8EVrFXHzmjMYAXDsni8rme6SatwpEIRJuv1exQ9JAe0vOA6Ir5GRVk4BnizyxQyMSyS2TlM2wdHrYV7Jlyu9DXBugpTeAFp016/i9sh2q5LuKVLSxlvYhw9AVs2ZNE/rQWN4YdmgQFHNj/GfW+LIeHZ8BhIYkE4R5JqPqlTw1kjBZ/BEjB/sbX02+ty1JHM/7uIMWLND+g2zv+JuorFqItU9a/o7bZm4bF1eJ/8Wd+P/Yeu9g3feyyvP77hzO2Wfvc+69Ao3oBaHRURDFFmgTIrbgSJehexrRCyZC24amq3rKqqma+c+a7prSlmBLHAEZsQFJQ1JBQIKXIMk46piAG07YZ+f4vuNnrfV8f79zp4+FN+39vr/fNzxhPetZD9IZlJAVXIpGMcznK4TKsiQgYNgoozeavzk3p1FKIGogdIAANMDkgsRv5wypg8z0j9KcMpLkP0foloE2w5el2w5ULagMyA26euNyqadaDKh4JYsE8TTlsP8XKflfXFdC1st2XXDTNoOfc1BXfmQigjfSAt690HlUbboozp0Rc+yseaAuxZy3M+yYEL6o6Mu+uXx844aTQWgo+A9Ri2oWng5J+flZI3jiHkgmiJmgIMuZcnByOkvwxJEM9FViUQoghCTMKXOwmqrr7Gg2EECh9aJMOE7XhJsEFCPBS2faRoTUckpwQEfA2pqErHz2A6tnNo7KHYmcS9xPWQFlu4MDb8xsKn4RDrmkDhQgBeqysGXUjPMM/UxHbRyHzibQ3n5xDWmFgMHJ7CVsqGh/yfLyI+Ez2QHMJjyF/T0FdRfXl7XAXDRaKnXBz6ftDz5yd3vLO3+3crf2z77xa0UY76NmUj45PALK3heyx+EtuXoPqiU7NPKh5wgZXtFzHEiprh+enMg5CHlaXerdVVqfItfHGKr8UwJqcFE00BidHGZZnRh5WsggxdrrlLnNNai23Ej9Z40cQpqfAfxK0KODnwDT22SOVGVr4/JYboxD0XDQdAG2d5ShcobGnCTzbhz4qhusl7TOA8Ef91lGBKiaW6Tn94WUoaj30wLb2PWMLdO1a+SHzwKq10ft/vuv6Qyh1cKFrGcx/DwYS+2TuvGyhyLxe0wAvwOfC8OGQa6OHXe3PaBEx2+ARmqfAnOfn6tb6iWv+L/EB+JxHy7k6Tkq6WlUUpALnSNl1BbsI5gpkjJ7LUJr9KsIEgicJZKZ+yTZhHKYQYYMnw+ols2x52Fdu7EjJJfSKMH8Pffc137pV18jwjSow0/+yA+2Rz78YXqXku0QKhMOSiUkdNNwljYuwk8zWlkzzbr6fwIqnZnwmDTWQmVUB4skcJSkVSpBliPoAN8jhxq0x5wzcwxt+Cukbe11b3iTBk5jYL/6kXdKu4l3qX0r8drSrOsOVZm2HV+1tTND8PD03HIXkGFTonGZZAiehAinI7la55VInTNiZUfJjo70/JxEZAnCVRIuTmF9XpyleYImOquEnzl/6o69dkOBrrtQzY30FIWUunI/XOpMKadKVkLHkDCYZoBuc0IgnbxpI1RjsoIQq0JFa/xMbG/xfkiSKUlR5mP1CeZE1egO0wr3DkgGMUiVk4POVJI2BE/zWmeXbE2lUFdz7JHQMyWrOGf7OHH9Ymf3d3bb9jZTEpoJ2qvoGOW/J4/wRiSh0LiZWzmUSpi48wg+n52rOx39Knf8ViGwfj8lOwK06nQVumzkyfM1dyyXo/WBx5cgTpf91mBOKFJ1RldFJjNBpauUbjv4biW9gkBsT2wSzPj8plNRdshWgSDu6tXrsmkXVpfbBnuvIKXGwOTMJQGS7ZD4bLokJcR8pukWCqwC5HBXN7e2VC2p0l5JulSSK50nbEeVCZPkcqapWJGAIIx76ZK5t66gheaRv/qzcz+VpOTZw408OZm2yZ999K2zQn16ez3Z5yJDVq2uur2zF4kAy9ZTBmJS8jBTK4uXS1BI1pCjOWpUeWtnT9kjpTZ0GCx25inRInsF/i2BTXaCA6YgI22lx0egDzd16QmeVP/MATdPNLFxFk1kapWPzFeQ01MZd6oshH+4cMGilAaLHQTWHw4SJQXrhtjp+R2HrjDamXf2dtWRtrjMSIlldeLoZ09P2wc/fHd727ve17UpIIw/HeQpLedlYCnbkYngzAVNpvtAfCc6/2qKfZ7TEbbXxu2wfn8MDcFTIU+GjktrxN0DcuQiSJdTICuJ3k0ODm3IfI4OrZA5C7zZhxThfBi3UfVn3ltORFkW5b+TdmNnR4iaa82jj8klN8o+lCvqwjhZ9fiSUvYlUKHjqpC0crrmfGU0TxmMs9N2fHwo3pjKqHNzPtMi3/vsXgDpK72wPkTT2iN2rEFeeS8Nw3RzhDpmTo/VhcRZhsyqkRK9HlloLpPI09lWARqlUzrVMiPSUgV7OluXr2xZGqOMSV3eWrkEQy6XeDvobPrCPfe1F7/89X1Uxp0ET8//UQdoCgQ9MmEsGlklPZwa2aGy3/nFdjabtZuQPs9O1LJMG/3wZ9CdqTZsB64OoD2s2qVCMkg6nCiFryxTmllsv/SSV0lDiWenceLJ3/JNHZXtnxdhWGmB6R7MqTMWzuOljQgcBgnku7t8Foi9hpAajRRqrpKUuSZCimnr39tvt13ZUmKgIC98EAVZueceAZLZgyONHAQqf+vN79Cdg/fyH38WBe1LDvQ1g9GIvIMOZ74OLN0CapmX0rSbNdB9yL6MoNK7JeBx8NS9W0fohQMV+ViJlB0N91WZ8tKikSeeKci+w74xKmINMwVPrA8oO2sxm7STo8N29dp1kbwV9EimBcRbi5u4OGXv2ErZw7KgGTGCU6dJiH9NsKKSzul5RmHxXeZwuVPWzrlsvSNpK5frvp4xZJ5yUoKerAsBOGgJSYq4metrHj7dA1TTOPhc5ClUtuNzLl4Q5+mWDnPtteejKSBjs8LFUfIeGZK9nd12c3tb54skV2NqWLtOUK6ZbUkmXJrp4o9Vzi7COO8ggeVlqiv2M0NQ6jSUR3HwmvVPdYh/L/XsnR0lQFuXNtuyEh3/jtCZwZuZ86p/94CzQDkKegWUGLrt1k0d0Rns4MOAzJkTajHs+q6aGAKwAcDBnmE3dA7r59I17sDLHKmqMhj0903hmbmn8OaEPuGHFxbbxlaaPMZORIGCaSIEPbKdIqgPsjGUokELWXPxU/Fnuqu1Dt53xyo1Osoo/IAkkrTCJ561yV9+4p0zMkOiMRZexiAdYmqTnzS14lKa4OdAUTYurSvQCCTgqFyjJ0wwV7Q+6pqTEaFjQmKSe+345Ki3pXJYpFcT7km1nZp74izU5YTSBVoQpHhzGx0jd7fp4BY5tzxJIlkFhIIp/W66GGrDt/Nmc1hM0CsGn5ahsQ6OoWDpNdW4jwQqMkNDsVyoCpwFjPEanIVFMiNNNFZnxh987BPtHe/+QGrGk/bNj39M+x//xZNNPg56x5pJQHCH4ImuJJAwnsm1aqmaj4cBpayhsgNGJhwKPg9Uhfly7BOHF5RqZ3dHuhYEvkIcdNkTxWS/NIpGg0dxOmcqR5rzhBGlJl+6GUa7KmrXs+n54hB6BmFCIkRWdRFuXNSejUs6xcHxIS7/4g2q8ldxlwp54r2kCJ5SpKFllyydJTo7xmadn594PMIZzomSUZNIJufITq7pPEKuV8Yp0nkhdA6eHJOP4OkQLTlfyFlQuqGrsjpmCqEo3kFAVOsohYjuFuJhNpscDZ2ftPZeueKF6BFBZZEuO9vhEThliGem3n/hS/dLYZzAkDMPKfnnnneXOEZd0RsESvO3HOjw99IzY7D3ortDQRfUJSck7FzJBYiRj3x114yCgKBE4oTohxgH787Ow4NDOXbsycraSnvr298rEU3eA+L0C//tXbYfnbhqPk8FwYbVPUx1++Z2Ozk8bBsXVj0KqlDJkRyEjHn4TlWyE3oUVIjvhR9CZxqdfMu0NI+6pVQm7O3tPk/qAEtJ+gtf+FL7pZe+Wl3FvN8znvbkRjIkkm4aMOyYwl1J12mRW+MH4ky9nPtSBz9SJrx5iXb9oDuFpI/4gNX1rBzfsGNKEtvqRCSwX1ghSPV5FLID8qa9S3kjzrzz4CDZUpZQE9Ak6L6RJ3VKKcnLkNoezAWZjShkRzpSRVDDERMq9vZ01ngvN4WUyraIqg4SwnntwVNxX8J73YUTdkTyM9+24IKGQcFeItEgBfvcURz+GnMYuWdB58VXmadsZ6oGLhX0Ep5iDb41Kj/IShbXtaorKqexLzQuHOxbk02fs2HR6FFwXUN8y45UFaUDl2lkIDBEhBbfZNoIHFkjXUWdMbcvaDVr3ztJExFldiwIFijN7Ve2RMPopVlREzIzL+LXDscq+fffsw/YafGJNQbHUzcU9tXs2Qh02idZosRxwiAFUp+NT8R3C5EneOrk8gx+LppFH07s93HHHEjoxM9DZ31kSzg7JLnY6s7pqoTy3PMGnShxxsbVB88l3UYU+xw/APJ00WBG8Rx5z96VCN/cSaTv2IDcUb4UFeqvPvmuGYJuDMpUZLe4oOyndHtYnPuv3xDyZLFIs/k9S24Q/TJvwNDnGMlyLbs0hGZCMXDsFy/AdrcTxzD5d6ql2PCrHNkZJZ8jnUEc39LKivhPXBbIhnTkoGXUW6eDcGkREoVWKY/N0IiTgnsnZLJH7fD4qG1evNgWFyyFYLI0F8/q4kUSlcJ48bwKwYpsPuKfcGhuv+02oRhz1KUZaEmn3ulJ+9jHP93e8Z4PJOCctCd842MaOicSPJRMgDfHxEh32wEFC23rrckP6PhLucxKq3b6uui04x8TPB0oy0cevwIYfpaSVzkk1l0jZDJLSSrm6l6yuiozBHHoBE2gKpChFVxM5oxMJgsicKqBrU4bEmjkfuNo+By4cswjNPchTqog2xF/5pYygwyunRH7wfgaHJ6QEC2bS2NOICL9EAdvPt2Zx2rE7xsq39OwUaOUE3GeCCr5Z/bbfs/lkEIsO/IYLkVdclr5CQ7QGdrc9IgFceQ6QTgpErIXdE2eAZm746VI4EZOpu0GfAyhfBs2CWnUqECwuE0qSahNd8Q5+Efxwi/dc629+JWvV8ZHMI3O088//y7dhcp8rRcFv8B8QJdH7FjF0ZPODsNqGWewrcRqUwlTSKhlTEr8L4O4OxlUdfgMBaXdGL6bgqfF9vk/+0u19btDb9qe95x/1b7mUY9IQlPcMrOc5LCF+FIO8Xru3txpx4cHsh9FuB8Q4XDwMqC7kRTqbNeYDSOlvCuSEEgVEDzBVdP6J2A2TaakKjw4tRIFbNd/+uVfU0mCPw958B3tWT/4ve3CxTUp7YvMqy6fJAKGmXq51EGCj+0wa6x5skC4OOhCuZw0sQ1Lya0nWYVcFp9HA4jNl6PsL64mthJxwkugYen46xm2n0lom9aH8+hBuirxQawmidveNoH9ktWhlcjV6CN388SpZih6uFlCrxGgFWBB8HSgz8dvOMDhflTprwb1VkNL1mXEndRweqoEewc6q3xOIXN+hzOR/4UWzM8rOcNOmS9lNN5dtCDXPtM8yEXmGoY/ajTZd1BnM+dTjUMhg+uXgvBDJOdMizu1hdBq2uILJExJzcR+77iCeqEY0U06B7AYgifQGdmEVARIFBWc9ER34EEFsjECgAD1yUkU3c/bbTRBFOcp9lfnrmRqhO7Zr/CnB3ZwnqTovSukZ2P9glA8I4oOifS93CGBEuiYTdztGgI758kVqYnoFfhuSoiQ6m8J3CVLNCr11tmsPcvYKAAXnofEsuw8lQs1rAkxHoIaDXNnzfJ+t5SY8Y+aR3hD/FsSHcsdBGVWd3jGsSkZSIm6RtzUOvJXKgbTSZv86UffOjs8ONAhwxlSSzTa4ftFEHGdbgBFdH4BukGkoh32f3UjdCJZ4HrXVauF0M4CmQJ0JEAN6Ji49XeLNFxFYx8yhBGlYjw/r+AJ8Ss+A70OEc91UByxuu01AEb4Ks4Go7kTxrzPwZzKWzyTSlLU4yVLkNZmzbDh7y0maOQhPJ1MdMc44IhAeQiebrtyWbV83qtIcLRKf/Tjn2nveA/kWHvwJz7+sQ6eUo6sQ8Bh41LCC1IXYSDNEoCsS+2PSXabI+SSpyFGInaCJ/aJkksZUP2eUDofcByslcdtAE1GdwmQiw+xlqxPomJS5PVAZWccdGVl1EC0sKycHQ5T0CC+k+CJTg51bCUj8JTvahZAV8N/X0GO/zqSzQ9KwkBX4HlNmk/WUahiBcZV+inUs+5YcX529pzJ2pNBZiV7XOtDaIX4CPYn0PA5NtmYtQmBURCCE4Zr2zfb6rI1cayDVHBxAidCHQiIx0dGARJ8UiYzv8Zw8U2kCuYmbWN9LYY8sHilrAkWjUTW9HU3D/DnnvtuuNtOQfGZRTJ/6kdkUNg7c5uMMnOmpSNWwZAMY9X/Xda+fu2aROdQu6bkpudNoF9JCWfTGZwNMo5OZOnIm2CIuatX3mOIhQAAIABJREFUr223V7/+zS6hz6ZCnf7DC+4ala7jvDoSkWBI2bhnYu3BfTk68FSByI9UQqOu1QSTbCxrDeLI82IzaqwNuwfvEqTnttsud6mDbh9VSkrZvqMsDoZe+4a3tE9+6nM+dbNZe84P/4A6ycwJWzVCVTIJUl9UTUUBilDj0UyvatBQOTrK15QTLm26PM7JL7qB0Y8E29WIVcFLMmYS0/3DYw+5BQmczLWtyxsShCzUzLo4Q8m1EieeBUFfH2l3Xe3u7Aqp3kK8sT6jN81wL2qESY3oMKGef1+oDegu/EIcNGWpKpH0ex0HrjImtlZJBXeieJ0OHrH9uwfHjSYfym0KjrJhHQ1NwiRELp9bt69cLP6hZttx30uapKRfhKikw5V1kPBq5yDZ/rOFBE+caXHUNjfDCxqJlo74TeJdieydmXRK9orzhgQEY3LokjM/zU1Yw4BuB615g6DVvrODoGTpPOEr4fFR0elIYEXrRVgPwtZtZAwue1MizWyEqgTipSnCGhICPm/U6Tfmy3LvGdTLV1zf3hZnluRdnKeaqFDJdYLR3llYI8+yNnwtzSFUYvhjCZ2ZNRCxs6EV6SCIz8m5871VV6DsdZHvjXbBdUS7EJkkPsNrG6HPuhd1sIq7m+dVkBlE+LzNo/P0phmTi+cmaFwsWWeCzDncGtebdz15OKSttVU0f1bc9hhuS6l/moRW4ojpZkrmN7e40A4OjgWzQjrH2Ugbah60y+RzDLYun4bxengoG6KxLXNzMvZEnCBPu3u7GlxIyyHIRO+YyV7rgE5zsdN1lxysc4nIQOlUAHVYXV6UJkwvjRXJcty9Eb4Im2OUzStNZxt/yyHBqUsNvdC62ax94jN/3N75Ox/qPLFv/sbHSOG3WuM5rKyvpn6Tgc5P2qWLdDQOxP1qxTexTkdEz9oHuYrrQOstiBrBwaFl6FEYL8dGWU3rM8D35sO4Y0EdEREoYz0hskIYJiuFxMzzSjohaEOpvPIzujgpJVaXoerr52faL7JrIn6RK0G4FBg6flEgIJQPNbBkROEpVDbM2WVdWR/NLiIrqvKZnsdk3XLghuFdUq7gxFAz+lWHGnyq0tlkrpeR63J4OKcDlGEGnPkGPSALYZx9RguNLJ3SppG76sxyIjCh9ZnS9xkdPOZasUZu3+W+8W4WAJ3MzUKG9+KI0Kz3tCuoIN6lJQey2sMJwdP19pJX/qacLmtF99rPPPdHnCFq9pv1zeD3wPVx27M5h4Uka6BqDdK8RqbmBg8ySI07CIJXAYQCFoli8hnmQeizaKaQWsBUQ6df9ur/JlvimHnWnvWvvrc97msfnX3L4OTil9HKny+SdAhq9DjQ3X2NPgF15I4IwVNwxXOllV7Q/5nKe+enx9pfVP7HmSrJDsHTZZAnGjsqDB+jn9KfMSrH2br7E59tb3gT8/pc5kBp/IU//eMagKrziA6W7pW7T/UntqsCSSPqJtX6jxEv5nFJrJfAuQ8sZY7WiVAl8ZgWFjX3TuseIb+SYCBIAbU+xTQQaCp+OM9AZ8RUqQwMhF/Uk/0cyf6LpD1zKzuNPdAQCJ7o+hUvjNiAdn1e4dxdf/5jBDfH0/QOgvX5ORHDQfdZFxA11xPqZ3OWUxaqGaIOch0sCDVOLHTz4EAabTj05RV3npqfNtEsQj1JkOJe/isqQOw0wQWyMvweHaTsm2xhoXmgQay55l5O2hL0FJXMXCyttEkNB2qkWRAvSPvygGaTCpAseeIAsOgE7sQ02razixSQy3acG3XUsV+auxfugcxIJjv0BMEIqWZVTtmzfd35qlr0I2aDn63ys5RvtMZShDMncwIlCKDwtYwHY3pH591lLeVnC6gIZUdBnwj6tkOss3SnpuzXmmgxahDMPuj9NHeuuMXYSJ8MUW1Akc7OFcQDSiiYzoBvac6JqmO0yMi5ke5KTh6I0ooLxWSSA8ZNoVtohXHs31QTLbzDQ+NS3bFBroa9phRIzHKOVMFH3vXaGUa7YOTiltC6z/8YqeK5VDW2xRksYzaoHUpGAO5BRL86xBdImYwKZ2E4cl7ibQRIHDYuJIaDKJkyDM/Ad/lz4RnRiTEgc7wc9VUyWS42TgDCFw5ZDuYWEqZn4VU3gGrZ6Urg7+EWqF1f8GD0YoROZQED9ZpkOmfFZrovVKbzAakxA5qHBxTNHDtEMefcUi+BSPG/Zu2PPvfn7Xc+8NGU/eba47/+69r3POVbNcxUh5ODIdjU2hIcCE3gVrAb9e9YXBmU1KtVdquSFBo9ctxeR3dxNZXuXBr19G0J/c0TtFoJXc6Xg5f29QqIuAigclONBJkIwaKki2HR/K35eenA8PeQ8XCSPDOHTN0QiljcIkrJTsZRKIB5Nep0CJLH3tvhO2ARSTcoh147dWnKJicnxwqI3LRAMOffETKfVlO3S7vbp0rAhdRw+aXxpFKZDT/rI9XialFXGdLnp8jiMuq094v46P1n/SBEs944Z1BHnNzwRx0PutyTGeOFUIp3Vw971UespNNFasttJg20QnJBCUvWR4ZL++zn0HlUxgW8P9/uvf96+9VX/abuGP+NcR/P//Fnyih59INRIZzvwpKNuc5Ffh4nzV3FqHBXj9RpeyJJEDrl5iYZtJkxPQX983lnUeHHUWLQ1fQhdPOsveG339k+8Uefz3zIOX3eL/z8T1rkEj4jemcz/6zWW+fRXZx8zuKikaPdw0O3t0+aEgNskRCcOY9Lqn4/DCXdNTy71osGjmqQmE0yvPxcLcvq+upIB6ruoR6ktIBJp5PppS97rZyCiAiT1p723U9u//yJj1dpgjsuNW9pqWGnnIQUDUB3RdpxRmpZN96VZ8dxUi6pLjpKSewLvwt6qHMWsVWR+ROliPSrShLr5vFXBDdy9qkaaG0jv6JWcDU7lShhmjqKEJsSN58PIu/gJJxMORZ34xGEiz9XSRd3N92a0tpSB527goXUppDAnut9zzPsNnp8uk9BYwYpjLpB5hxi45A24MNkGxJglZxM2UCCOhof+DyPMDLXSYAbchzHJ50bCll8eQk0FRQ+OA7VBs59lMWF4iWw5KwpWOFzjo6VQCoJIglZ8rikXkViTU7sM/Bj8oELnGMCWX+Ou1zPFLBg80GxVB5W2ZlEJ3ILCQpUjupjtZwUYntd/XBCq6B1bn4Qfk21SMhl0FJ+Tol9R+echHBGzXu2L2D95Ns7+pqN5Jxw/9Npx7pMJNPuwKfOtj/HfC0mS2BjOSeebEFTDabRP8/LqiVEYJrvjfyMYo9US8KZ0l1i4gjrWJIHaVDg1FiPyWe7AwwM8z3BTifWmSNuoMxuqSTN0a0GjBDG655qXadoTfKdPr8L6CL+3ptfqZPep6pr0yvoUFghB29xyNLSsIFgKCKt+j5crpVXWyMXFed9uH8gBWZ+RtPCgw4oU0mrOoaaoMjjQZRvdKdVIpuCodMFyIJIHVqkVxsHDp1RAhs+NoTotYKMckQVyCuLqhquT5WfJ5CjLiibTOAiA0dG5nESpxoY6CedTBasQYXjTdca710EZTu7afv0H/8/7fc+dHc2dtIe99ivaU/99if1zu/qovP3Dd0s5txE5j/5jw+TE77+pw54usfk9NNl5MCjMjkCM0fZ7oxKFpiONrJW7WQIhlr/UalBCFY+wXIS/mfqyUGDfWEChdaF1XqJdjDoHGn9crmdVThQKeK4nk1ZP/wFzltKwBFrsxqwxeJYb71niZklT/TB9xoSZDjgZtj0koJdl91rtqPXQu8XzlvxJpQUiIMDMpssqEb2gHrJKBbPyUTw0mDyhc74mLS+12DkQhx9lsK76WsyavwPN8vob7X0ep1lgKZGR+65/3p79W+8KeXISWOG2V3P/P5bWrCddaYJor6zrH46y2ptTHzlZ1MmrjsTQ1xHUNw8BWAYuwwfzcDnv/7rv9EzOZFxEsMMuKc/5Vu159L5kTigy3YOWu0MZGjhH6g5AcKyAxefy9gACYX63rgj1wHrOSgfzSJxuDU5gM9Q0JwWezmWNA7oV1M2rANNpvma1/92+9u//2KdDt2fF/7MT6iUXYhgyVoUOig71Lt859SqbSfmu9gFCit56VMchvveYb5a03TWWfTWiIENkRGLWwiuRVuompW8QXXdpjyeOyyrGy5cVRO6GGPKgvXvdQSCXtgOjjLcIHcdIRVRO6XgKoVmjtqY8FuP2Es7WqDcxRg5kZqLv9Vtd+kX2Ybrzul+FP8xmk+Gnv1J9ddRd6+r4eZIKblgbaW0X4mQ63VGOIrHVKX82GuBiiWEmu/Rz3p0ViWEVda1jeWMpBrQOVF54bpPyZxGsY7PkegRQ5m9+4IEI+Z71bNmj24JhAIh604Oz11cJHMJC7FK6z4cTMlBpFM7Ad7YDxXlo5+L2FchhMVtGkeZBS325y1bg+m2BIV8CsF4NaQkWOuwZPxVSW64YSMVatmUNCb0kT/VuWjbjx9xsDqSOsr7V+zjmYu4m7N26fJtbfL+t75KzyYEJCUPtfaOPgSnV+NJ/EE+ZKhOg174d6sGXSRgasfnEo5U2QO+krJlHF6Mh7ITw9jS5knESHRaQZC5B0aDiCg9uLVaLeJwUxY0ibbGIdgRSvlVUghTRb3KXNKKXGJyblWNQ0pbdGVNJp4XMRJCmpExiYMJvQmKAnckcDQZmYniJmPyJJ/9079u7/vQ3cmS5zR9/anf8aTAlBHu5IAUByalGK+D4dqq7cuI5VB3rZ1uRDNuQyJv5h64tEymYkOiw9+DKd7dIJEzc3cc3uL8y4gZAoqtzgUKr0lEvXDN8qBBDnIxQS4r+Mtn9PEFZcQKhRrJQVTpzdB6OFLq6gPZqFEKJmLLwStzi5Otsla6FM33MXdO6FA3PIVeDIbCpFF36+i+q4Yeg1FIYYilvHiV6pwbmjchYdIgI5I3kcO34n4PMFOC8T+n/m7YoCNbsuu5jw4ss2dVPvPBkEG75+q19urXvqnbsgfdcXt79rN+QJded6cG+fq4dydTRrIaDuxkHKS40BK/UwlSOmHNUQu6UUY7KAWfSUfsS172GvFDhG47CmvP+eHvbw+67bI+FF4eJX0hgVFApnxuAjfnlqDArfL1nO7QyrMV2tgRFNaa0TYg2HTaOhiRyK5mmbm7l+/ocUUN/3QCbaJxEJo//OTn2nvf/+HuR9gKZgb+2I/8UJxXLTeW1WivymQEIxGcNReqpE7S5VR3VqU92xQH0XXe0kadDNqZ/Zmz7YiwYoPsROtsjoU8I9CYc1qIci8njeOIvhDpVi2ULh7ItrWy+STSFWRELqVsQx+oXT/fk8FoFqVlv/OeyraJIBvsMIn1sLJJJJIwJ2IctJ6qeaHOq6GHINEPCJx6gDfEBr3Da4jiRvdx4Gb2rsA8X+fV5L7oQOU+dm7Z7Fzd6vxrVWCUaNVsyNL6GieVuf8StC15A3+sURsncnb6t7bRD9/p7rpOWB8n2nXIanET0FeyavNkzpAPfbidKmeeaHQQ9o7/bv8Y5fGyX/y72DAH+PHbPesvYxKV/IAXCn6LCpRpFeIxnfF5th29izAlvLJNlqypLumROnv2QiZbiXQCbMW55uYqSBydUYNECa7GpVgbYtlEBU+//7ZXS2G8z32LMzS/ZkAhCxaNco/LP0D/C5nf5pqJL3+iPj4AqMytg4sm34kIN8yxq3XDbkiOIF0YEvkj6MqgQQyLIGRxCQJB4qQUqDiTrjMBYjTRc7l2zB++00N1A8+JWO1sC+hTxmgOWJVg0FowClxC9rRsgWFJKVWrDAJ8uCIIUaKM2hsruKL9w6afz4bg6f1/cHfXFWLG01O/44kORAvZiVCmHVfGXWStXA415OTYwtobMvLW/u16T0b1HLxa5M2Ij5AmjG34VZR6lJnksrhMUtoglVEWMlMHfhi6SQmLz1YNPQJqvnSVxfjzVMfWnKfqN1XaPaB93WDVpS0tLb+nyzKxSl0R2Wq7nccSZ1eZls+JCdKFngzgSjgpMgwpm9oyxfINKKuBjiEri3sbELssS88A9SUzE5WB2bu0hTvQLDdRa9gjEhN8K3iNsaru054VJsuXwVJQHX6eFHApCS21e+671l79ujdWpNMe9GW3tec86wfDQXJQAFInA1ltx4WE5MJX6V4B3GgsU6HLZU911pN0GB0cPEiVP9/13ve3P7z7U5YJkf4V3I6N9u+ff5e68KqMa66d1YGtf3Qug6bW7QdMYy8tGX+hjbOJob1/3SixAhfuKnd+MYOUixuDDRqm1hchu6MSwZjQBHrRr/2Ggm7KaSa7t/Z93/Pk9g2P+7rRiKrwziLGqa4slZMHAivvQ5BTnaO+53Y+JGWl/K7RGSNJlFvPpYdFW5PDM7e8PsOdq813LOu5bh0JStLke2JxyB7Ml/RIoQ09csk+68z43lqs0xUIJbZKHn1fq0PV+c5oXwwvd70rp4M92nDZJ6Wneuci1cuxxjn68fx7vaTUyb3FBy27kWCyzmp1cwmtDecqnbxjbT+9Sul9ySeCCtd5URjpc1fjkVjE0WzVfhWCZbO/7gLL3hYhvNDP8A7H5YQO6tU+5LVLX7GvXbe3A1HeyUEpmnezNgR2iYkKoavPUo+D9nk0UcNwi/Zc/FeoC9KCc7VnXL61nU7Hc2bJ9qyjnyfbCa9/7aWDH+6s/k30Dw1AJEHTWQ/nb4RcFS1jXI4WktxJ7iHW+sIlKxz5ojFaOF7rB5zN/p8YgbN5uU0++I5fj6BOzbZzhK/MXtBgutgy44VLTR2dSIGOLiMwLm1VN4tLQi65mADsjEXkrNSMvUG04uLg2Rg+Z05ELoyBx6xYGqFIlppjtTjfTohEVevMrJ4EIDbqfn4OmEozY2MhvZYa3OhJ3aXVoruicS6uXZfAGsbXXSWUCI0AuJxgzgpdPBgO1Yqr5AS35RgC+VDy+vTn/7y9778TPHnsjYOfvtnGqz0qRkMIQxQsIVDJPzh4gtPh1npfSvE+CFp1qB04aVaZarUYaF8kEU7VMVFtzInEU7YhS1UnXhfyK9vo8AEE0R0qvoXwmqQdFINzy8ykSE7orCjBihL5aGBmEtwgKDXQV/rtddz1LlJmDpSrwFUcOAdwNugl+OdxLkWOdHDsPR7u8GC4Vf6dHzpcKttSphhIt4poFURANNQ6YlR1AY0CqEqRtXdZLQKAfeZi7q8ECo0i1My4aZIXEgAjLzW5PIiEoGVz9aYIp4K+zM2btzOZb1+6/3p75a//Vqe2/pMHP0icJzUwiLNnB6CAQuRUQ9EyXAlwuGP8YWB2DXWF10GyUEKSNn4kBw54BclnYYUgz8+3+69eay992WvEr/i2J31j+8jdn9ad+67v+Of6Z/gnGEOaRWayBSft/CQ8QVlQCzKKu5JMlAzeudmAsAq1o2wn5WVn7UJ+SdygLMOHinZViaLy3/m5Bc34cvRu9MFcGQc4rf3Wb7+7febzfyaRv6/96kdplh08qX//756jjk8lKgoYzKWQvYoxrnldTgB4XkiyzuZZM/FJ4I6cHGvYsQNMNxJAcRAPLcFX4pKRVpcJ9Tg5UC1XHCJeN3IA2rORQLDL5qWpVQ0a5j8aPTVnhHsmQng4XKPCXC/TW+LA665ydpwVv6dSbyWDWQ8VVItPUqNYnB4He3KAZNmRBGWRwFE5d6Rx52tSJ84Jm7xSSp+ekcp0iASVXaU6g2Qz/JzkX0HtBE13Bx91nqusqK7zQrGzR+KVjYjmYlHEX3F/SEwt6eLNKH6agIp+V+J6o3De44gCIPqQ4XQeJoDU2giATimruWu69sgIUg0gT4DSEZghatJnKClnZ3x/nWynlBU7rSaqJH2sj/xSRIvd5MM5iXWUHXUJntmP/uMw2dzeBC/i+Gbn40P4DnW3yxknyZfGnrgbsd1eUAm2FnKboEhnS3zkRIC5kZ2eEh6gDVXOZ+9i5N8leE851GAOMQsI9gDd8c4XL221yWc++GYJqhffACNLtilZgGV3bdAqiBFVdkwrLSra83MiX5VcgUXIPOpBmVOP5qIcnu8+ODxWFxitxpAfRRI+Nb8B0jdOgKAEqN18GB92HkSlJxEp6VDwEEz+Hex7yHa42unsTMRJlzGsPVUDGSEysyBVw4R8rE5Cffe8usDU0pxAw7ofODdD6iKT5zCw7ZQBUBMHMYBQCtkXBW0uLRk03AmR8Sdz7eOf+mx77/s+0iUC6LZ7+lO/LW3/KaXNzYl8SnsnwmK0U2pLuwS+kSNxGzQ+wM5NBi5Cm5Q4CFzoKECqgHeii0NdVlpna7pYGNHNAELj5j3EmECh2natqYQYKU7Ibbs8F8ZaqJ6yYzsCzk3V/6ywHP5aMiBIkSjF0s4tQTlF5QOE6veEeDoT4dxyCmnZFdpkW4Xz3N3Zk+NCp8NlGOuO4IxtpCjR+AKLSJlgqwLJ4+PTtndo7bDiEKF9RZeTM/QilA3lKhuZsgXmr6hLY0arsTsJeV4E3JB10Lwl9iXlYjsTk5+zqSZWxtFUazLPRTSozhsJy0asU2VKl7ysFu/uEd1Vdc0tyTF/6Z7724te9rpuhO78ii9vP/f8uzrpVmKYmmgO4TrlspSnNHke9FUImDsbt2/c1Gchcsd7nRZvJSW6QnwHVA+eiLlHv/bK17e/+Iu/anfcdrk9+pF3tnf93of02b/wwue2OxAB1cw+85mE1h2fyGGrvCTukVEREVejx8OkdoIKmkQg1ReKt0DZf8mIsTlwEESP9bnqxqNbL63+nDvGKTHcFZ04cTqZswaXjsQgQoX/7999sf3Kr71W2/UTd/3r9pZ3vLddvb7dvv1Jj5fMCM9YCtEkZZxrG+oyWQPlgLMxnc01gmP+rzpDdUY1c2u7HR8etpVVOjY3da4JYEjClAyGw+OBwUGrkpFbFmWmTiLWxqXdiYJSbHVxQRVkRgbAA2JDCYBgjExBytjYgMP9PQ12RTrBLd2ly2ZeGmuryoDkTZZcxmGhKuFKAsu68lysCxIDvIubdCrodtLhCRGWx6iEwonsghJlxIPxG7wbUyW4r9ZBsu00JcFr63/2jMapCOvTNhGRHTHSfdkJNg+tQiRhVFZSkmM/I6pHlXEIbtNYJN6SGnCW1HCyd8jA2ok6vmmgMr/VXYZcIAd8vr/zQkI8v9LdYUW9mLXdfSZ4nLWNjfW2mCkaWp8SJq0gRMly6X5N9Jz4A/zZ0YFFVvls/AZ2WpIhImjbdplkHxWOiOvKb8zCIdb6HEkewJpvC2oSEXJJ9ajQcZHZDSKcSu6lRKTNHVxYXmynZ4zU2XW5fGFOHehd7qfwn65RZ3vrqg46TU7k+Wd8/ImQ0+K2TUTctoxPLLJ+wUgWtmq8xtxlaAECak6Zs7grn0ezCQ1QJBfVFKREWwmuK1COZwwASStOFzvyIXNLjGd5WwR1awzFUFZwhtQkr0/njVuPkcdnls+yO3o0idqCidbASayZiedFTi0SXulIoPezLJ6DoyoeAqe8vELwtKyD3GdxjWvr4ZDQBklrLgYdFVSCLhyaeAbVfaZAyaUHaetUdiKUgij3XEEPL8lmqHUxyIS7ZCyQKGMVo1REaKkx0x2RcgVqqohvbW5ttMUFd5WUU+CZGAz89ne9vxu2Jzye4OnbE0Wno4HRBRI7220XVhARXUkG4RJhXXJ1Kqj1PTPoYowN6zjS94DhfbXgX6KtEyRBSutnIujKwPYssAh6lkuozEYCdzdvap01hfzSRXVG2jg7EKiuF0GmtyBJNmi+rDMFc5RANNNQYz6cmQ3lVl+EnkuGg0JgVJkQO8HlYgwBQaF0nmSYfPmq00eIac7WDJQSI5+5STbeKN3vp8XXBnPjwpqlD8L58vsMnSAVJBoMmnjWXNA/DVGNCCSDWHGkfhmcXMpQcsoZzzJ+0aBPRTHcp2txOm1Xtjzqwx+TDs8qwfbZhkGt1GXmaXP33Hu1vfhlr5P8Br+HztPPPu8uBxlZ4Qo4RPiPYrIDMXO09JwhVde8LPYeVffqTuxxZCoC/WHjuP/ir/62vfTlr1WA/FN3/VB7/Rvf3u67er097jFf3X78Wd+vO2K0FKmGzLvS4OaoA2c8CXdZdynoH/PWeIZLW5sKNNzRVoT2WjCX4+tsGRUfCK68P23m6NuhicMjV5enOgTzfb/yste2v/nbL7RHftWd7Vuf+Pj2Ksqh/xjQ/i//4QVtS7/n5IrAhzPH+fHv3kr8L1S+c+ywbcEJCqHnniFTsrqyKjskDmk0uVTqqQHs0XZSqa8624IU4DwPj087iRgbvXFh3dy5OM9B04YzFUmB0dgRreD5eTvY229Xr16VDeJ5Sg6C/2xCsJH4Pl+u+CoKDioZnPc0CMahoJx+0UlcnUQn2EF/CxAp/EQNJ53xq4HHnEV+DE0tAp/hR8OH0wPZiY7Pje6QrjmByr7sGT/KcGmQJzcdJeHrMgCFI3bwyBQPlbHpQp9qpA6J8uWtDSVJLjcXapZESahKqBBBtvq9DhKHVAHoLLPtxI1MwmS9qyBcipkjJF0oTmIHkhxsEBIMrC6JDlJCw58BNal/V9JDRtkG7hRio8hUcEfoZr7IDMmiRPC9vYSezww/mVxRz5r/DhJ27dp1+eM1deoyVSKNJCVI+0DJnEK9RnsvRfgouVeZVgrj+HslShb/1RpXma78UCo1muqQ50TtnmoTgrY8k85LL+WauuHnDPU3Iqvlg6qSdT6ba5M//vBbZlaoNsJRRsd1cC81zhyZdXMkPFCRYANn6aAIsrFRAhaNhyPD1CiPGP/SKMJAoEfBpbbStP9I0VMt0gQk0bWRA7PuiETmUiPFGBHQMSMPB8oMHpy6u0MKzjXfRFFjb3+vIMELQ4swQl5sAnPkCMTK4KrElbEcpZKu56wuh2QFut/TaUNhnEwIxWLPJzIxXkT1s9P20bs/1d7+zvcl8GhNOk8az5KOCWPOWmfQMNp6a+CxoejU2Dtpuojkvqw+WA5C+UOQyuUmeEKvtf5tAAAgAElEQVTPROWBaBfpp7PwHeovqHZw2QoYbzAO4/hEWSxKuhJf66WeKPjKlqbDpWcVCTJytggsmUeIwWJ0Aga0uiI9+maYMdQ5QTlv5rO4hCnZA9ZnbUUZn6D7wPf6vNJ+UfCUchTdnskK3e0xJ7Vi1po/YGQ4Pl0mabr4Uio7T0dTrbHh6fCTZOmcTV67uSMHemnzUoIniyOa/2HSvjrBOlnVZZtyRq64TNrNPeaATdqVrc2McsmdjPAgP+/M1o5CaJZkOjya5os1niUt7nd+5UPbzz73rlGSkvtWs5+8SJq/yNqyF0KOkBtg2Oj2jpCCC+sYLPatSN+2LsqutU5xmGlYeeXr3tj+9M/+qv3TR35l+5YnfIPQMH75p3/qme2rH/UIO9/MV+zrUiWvOM3qfFIwHCTgfpAn5ncRPIHMsm6d1D4yWum8qoaDfm9z+HESOFHEP8lCiz/o3GPS/uEL97T//KJXaZV/9gXPbm95x++2v/m7L7Sv+aePaM/9sX/Ts3kSEsjwoBwkhFUCrBKAS0u2RfCuXBrJoOiQfwmClHwdHhl5ynzEsh1Ghl2qrzPZtSv6ZZ5o1NTBEa3x5gguC3la77w025Aa3m2NMCOtRgpd97K0CF3S165fV8C8dXnTdlkDlN085ICuykmmUVTZnM+qWaAkPFQu5DeCgJeJ0fPI6VVprTR/8u9SzuGZQK71OW0WW216guxeOEsu5TpIkgzEyFnXySBoxv/wlSSVNDGNSeoDgjoQ76u5RtInoE8gc8en7eDYatqACfOSI3CQWutsRfFBnyhh1ODog7zzPKw5gbwbFYxWqamlDHXvLsvVrwBDBsgz6VD0hq5Bgrpec1Hl6IY5rXa2NgfFPlPHfDoimbZxc3tPlBjpKV1Y7Q1i/KIoDGMfUXxhJfDM/rPdxeddve+q9uGiPseyMhVU9NLsqBFIH1yJp8rG50LBmAZRiT5njtiDc1m8rp7wF3ctqKfZtmnUSZck9hUpC/yiKiBaiKxPOsT5V+yl+dqWeLHWXi0eqPh8m3z+D94yc23ah848mGGxOTBcbAINRalcgs0NRW5Vh66HZ3GkSL130OYXnWngIKr+ijFG9p9yGQcX+FVGv7KwBFDmpXB4q+PFpDSTm+31GegL4VTlLQ2CXOoaSnU4FEiNBuI6+BmyOIwY0DTG+EKk+qXBk1l7dmfJSrr7CbdIgVr0TmYEYTsKMshIgRXH8Dhr+tG7/6i9/V0ET3bXIE/PePpTdOCcVQODWlhze2fHM64Cl3vTXMYqGQMLY6YeHCdW0TH3ZYfMGjFBELWLCIqZyGkORaQmynHqC4zwWBCtsrczRf1HxycapYMApALUdMWAzDgLTf4YtFEBQTK9uvysDcq+iBtSbqnLIMdQs/2CMtnd+J1lgEyU6sETGZbENkHmeqOAUbOq2Xsoc40RgLRfwaU/6ub+ocqjiV7ahfUVXSiNjTBZz4mB+F01+DJZSkp7hcCRXV+77iCcrE/IU2QM3LkRLkWQ0DIcJBf8UhF2eRVm7il4urzpRQxBXuRnuHdCsAYjVI61HPIX77naXvTy31ACA9RMVxhlOyONydH6sOEEijLA7kS08Xf2xWcqcTrDAK61VYaNRjrCaJEbBaR7VvPNWmugQ7/4Sy/Ts/7kj/5g+8CH725//Kd/2R78oNvbC19wl+5s8QZJMqoDr3Mtci4tQju1cG+CZ3hUBL2MoFhWWTtlzHAjqmQlA6j5lO7YUyl2dL5wogRPkNdXJbjoNShD+htvfEe7+5Ofaw976EPa93/fU9t/+dXX6Kle8BM/3B79qIf3gB09INbIM+A8+LYCZNnHcG0op89TPpD7L0FSl5mwOddu3FDHqOaAoegtTS6XESo5cLCatvbqJIvB55wxI20fzSm9b5Oy+NbWhS4Ea/vt8U36gY7ODTPOeGYChL3dPdmhjQsXhuepLsUROi27VXIqOuvWPqu9BOV1sDKfER0uIZUDvoVQ3rulg4TIBRjRYb809JhZchtxnt2J9xQ8fszlLduWMfGZMTgef4WdA02lBKekqwKMSL30IKrL7ww8ItaXswNKjF3dvACC5bJdMf/c3DSyG7aw4ePkr9nPHjwxwmTE+eK8FGrlc1zAQMVUee9o6Sl4OvOcVkaE+c5kDZNgam8SBJSd1Z1Pwxd368YNZu2diRpBIMY6yseXDe1cs5x1JT1p5uJzcoauXrsmMIXymICA3kWd9xhxF+1E8nAJUkkqGE7ONAjfBdvSjXXvfwGTznequzJNawrMnRj6fJrfh32FbkFpk5KkhE+T4AxNJ6aUSOy1gliNb6kZgdzDeSNPlS2pPCDSc8XpfICDJ7csO8pn7hbwsn6q9i9k2NPT87azv6+SGDVuxLHKmMAB2t877BwKNqeMvhfAyJbKU0IAXLMVQTgt/2wykSPoDFkfny/4NaJpg2aL9WBNWC88xofWWaCJvPfdf02HHjTE85BQXq5Wd7csGnVIT1s4QarFdz2YJkNTQSH8AYwlhsoG9EzB01vf9b4+jPUJ3/SY9i+f/l3hF7ku75qvy3bAyFYGT74iLpmlIaxJ4Yi5gkOyPiM41hqiZEegunZhVYFqKaKXBIX3bsiFypr1OCVZEdkeivAgDzgalSnlhYful/rdIubVoeh3bNYEK4M8rcKbEpfO4L2EMsNX0PUcwWJ1Huq68/OaKbXNbLslldrqqEpwrqaFU8qLGB0dh+Ib5XxY+wT4Hg6FMwsc0trasmY5KVgTQdSIqt6poOqIpVn8beQgZhMFT/zi1oZnJOr9Stkyl9gXOV0+KXUreErpgliJc82HC3kqn0Agp+5Nz7oq8dBRImQUAeTp3vvbi17xm+Yjnk/bnQRPL7grhPYCuF1aUnAZw+H/EkOSgIO/3Ly5145PT5SgeBh4ELPRLKiSM/Brztrb3/3+9v4P3a3n/4ln/UB75evepDv/Y8/8l+0xX/Oo8Ayi3dLHJYU0HH6GEi4lFDMlIzW78pqCp5N25fIlj5aRyr71d1wyKb5dqZzbrnR5kzggeHPwLzWCYn0lnZAZZPyPQqX/6y++SPbhW5/0TeI5/dlf/FV71Ffd2f7tc3/UrymbdC6xTZJFZ+keLF3raFTOTRk41xpLZMJ+8tjwBa9fuyHx1+WV5bYJ0tObMaL+LuR9kDTRGagZelp2Suy77fDwIGjHVPwZkDWjhaYGlJN00hBJmJCYa7YbwTA8PgWXm5vtIkNdE/K4s6pHLbEFg0p0TSegW5I9PDo81Xgn3mdz65LHzoQw7QaSQsIS7KqUYyV/fSWlsvNzvRv7zjuA8KksVYlH90MhYGuoeWknRa6gJjgcHrRtVRsYVOzgqXT0OjIXfTKdqZEG3Pi+kbhjp1l3oRja+0HewuXbdHaGsxqjMXKaJmhT1sTBM76mzk4v9Y5KjthGlZ+UNMf+ZO/pACfR5Z4ROFHZKd1BoaAVPOWOjm2/c2cHtQ6ettWBzr3D1yNN4D8+2xIOyBmogHCQNSAQdUJFsswd4l5QapNdTQZXHlVGtqOzmQ4hHrQnA5zNJm1n76jbae4A70bi7MHmoaAQ2NffV5CajlLTb7xujL8iGfQoLRDDGgllRL9Lfhh5SVPA2E8asZXC+J989K0zHeaMQeGyi2UeB01WdH2bklSy0rmJIXweXoFOzrikBAx1km3A3eFgKqgRiGBiG4aGSyDkqaC3ZPLmz9j5u3RXUgTVveFOFk17Z4L0zEEPkKAzOI+L4XdL7Ve8gMggVFbaO27OztQRxCWBh4NjF1kshGWvSbg8eb/i+YCiSkcJA0CGvrvngPHSBY/dUHeAZlMoePqIgqf3p4Nxrj3hm76+PeN7vtMXKaU4LjFrgwOlRMIz+cw7cFM3oIZEluhc8cIMJwsVyLNj+Bg0urK6IhJ7tRiXfs04WHVGEx2MfgDdPcIMMMiaOBkyCCESEaHrUMYAaeSSpbuohMfYm1Pg1x0Fu5pkni6/4sr5Do2EoiKvUJeyglgI9ds7eyIBgsyJi5TL17sH6WRKJ5TFEC0Cy9l0A4AvEcGukTNg3DWdo5JDrlKpOpCq+UEQuMt543LB8fGZDCDrgbFZWvSZL6S0Eiq+u7oXcRqDgroNgMtknmh+Bf4DvxgydVM7+4mSCWuiVbeZDbafada+dN+19pJXvsHI0/l5ezhlOyFP7qhJNqAuRu6PpAiCyHLnC9lQtkkQvrOnwdkghhqDFOVhAz4u24lLHHFK9uB//+WXt3vuu6qzgKFjrf+HR39V+6FnPLVtXFzv5R4flhCsKx/uZGtbZ/ZBIzJS/rihIeUnQr89MsS2q8i6dbfdRVpinQmeUpYCgeUsEjzhsAh8StmcPfvsH/9Ze+0b3qZ3JWFgDTg///MLn6+RLEbcrCOFnSNRcfB0wf4x71J8T97DA4M9cLnmgpXhJ8gFeepluy0Pl9YdTSbfSd9xdOalDdpACnR3dsUNKkdH8IQ9EgIzLgEl4zUfL1Il1cyQ5gGCAxARyj84Y/tOKy3H//bkWcGpaIcRl81oDewHs/YYz8LzXr685UG8tT6l2RRUtLiqpeTv4OlcRP6blDVF9KbcVpyXkUBmPVQSgAqeOJxFJue8ojuIP8PnYT/UFBWbp58rIVY+r4+fiY0e2QHsGcOhaWoASNi6sum3EoJL00N0mJTAO3mr8MOL6VXQnVdl56xtbl4UH5XnqZl7TsKGeMsNJiQJReWwZplHO+3KB4LMgapIODWzToeA14HUEHQEkU4yLHrF9o7uFDzirdFZdKm4hLJTG6iOQ/n+kT4VNnaHkv9MgaWCy3qXnFAFYl3U2k1P/gwjzvjxIwbK79LcE+mFlG1Bjop/7LLvCM+sYE8yNeFAB9GD88Q5Yn+4+/h6J5D+CHUK6hxEh6tKx/2Z/TdnZxkMLIJjdTmIsDkidp2fC4andGNi3WK7dOmC2nUdzYZozpgWSfebd1T8E0mep56OH2M2FZ1JVbbDaBnmHb5TjP1MsxavKmMy+C5+FsegDH1qoi9lIA6NJPVnjK5YFOQosni18aejQhC+lYfk0O+7ek2Oh81wt4yREDs2BwrVcqxsIBH6+fS00bVVc8roKOFZNRFdasnJiDNd/mOf+Ex727s/0PW0nvD4x2q2XWUjFYlTtqMkuXFxrS1FdkCBRTKNIrP2g1YEyXSeSMGdQ3d8LC6Gu8jWO3nbsHDagTPpuwRODYsGbfGmJAN1Zs3/Cg6xHFQhFb2q5sPfOUxRwVUGMZWRWF6Yb8uL7oJ0ySlaUQmeCmrVCZVBd9ecDwmzl47bzs6OgmORfWWRztWWbu0xX0K17tfU7bQ4VxlFXYS7B4KErYXSVLrhLFVnHh+rWreIl7mcUig/VWbVM2aGaZ54jhPPwoWER1FZvF4jaJr5hDE6Jc7WSbNlSG/qwqsziY4XgreMryCAssZYoV4+NZ1rMmntXmbbvYrgyWW4O+/88vbzCZ46TBxDMNytoTRU87uchU9UKsGJcj88284jXVxm9ruorBneEGjnL/xv/8ctpgbI/iee/T+JU7YJ9yFnR0elBGuDRii+KcHD8NTcaedW8uvXt02uZZJ9SMOFhMo+FM+BZEe6RS6vdxRPAqYnKnFBMaDMDjGWO14yF2995++1D370E0ax8otP/xdPbt/9lG/pwbVKxNOzdnyUcvT6mhszirtXjiGt89JBUqlsULBWuRokl+Dp+rZQI5XZN0B4bT/0PlGrN1LjJ3JOEH06OEuMrtk/kJ0O61jlY7oJe2OADPMwD7FkKDTiBKR25NRYY5wo9oPylgK+6MoZYU7gxmeGqK3EIt2jTqxm7eD4RHM2GesET6109xzHDxWBoi3ovojKMBroSvC0u9cO9g909kkGi4BcYUgvheZu+FnLvBo54FwRPN0geNLabMhPyD+NBEy9DHbivWRa3lUxpMfFGFkheFppm5e3Ejwhf3PqMSsVpKbTtoKnKptxHvBP2EWCiM0tB08uj/mnLOcVRD5cIgs929ELlDifCrUEMSJoJAiDv6u1GVVz9P1V+q0AbRQQkpiJE7a7Zxuq5oXNzs3sw9LDy1IZeNwEk7NV4sxUrHhHwBbmPtayJrN0MCVukwOcSko5c+ZXzynx2jsw8lR/4JhB23DFInzYJEblN7x4VK0yfzHJHl36JBiAMEIeI89RAFIv8Y90K0tYWOCEqBZwu4M8qe39DEdoSFbwVR9KONUlAp52zXxejp0DI2cbR2xoelGoiwigtyjS1roZeSLjx/hpPp74EsPCuEQ7sVhlhOKcwfsy8qOKsonWOXAbFxSsSCxTAzTj/DtvyV0AHUZNZshnYiDuv3ZNf11dc/nP983OF5KkD3BaMdNpok63EGwtwLeg9SGTF8yZsl/VWVn8j33is+3t7/1gDxJBnhDawxgaXPIacPjJIIE6VT6s8louk7LsQnoqnSjOkwyPa/ysKyR2DCiHREhFf/6oXKfboSMg0TMB2eKd+MOzYLTgdKgbraqI/SaMHbkDqgoIy8ji+CgjYbTWlhc1Q84O1KbPH1VlnJSS1JVjrRaJ0WUMELP2dm7uKoPF+Il+dXaiqfTKpEXOteSFOuLcH5yGA5PaaQvmUoo8HjSGZMDkyMxWS6IwDp48coeuU5OdqxzEgGEmx+MMCQ4cEDywJDbsce2pk4p0ZuU/U57AAW1cWFWnEtIZVtW1MagSQ+dT0M5LCze6JZMm5OnFr/hNB0/T8/aIr0Sq4NnZlU54SKJWA0ITPAX5U0AZfgwIpqaQr6+2tVVaey1TMQ7oeyloOm1f/NK97T/90su6oWP/nvfjzxSCM0cHz/qK7mudR2XHo4aV+kWBGBIldJBde3Xj5q4CyK3NDTkI3YZCQlMCkBSJkqiV3v1TZ0y8sUxXx1EQ8IyTglk7b6967RvbZ//4L/rde/Sjvqo99zmQxLNOo2Uk4Ll2/absIUllaZ+NdXY4YkKeSndM9iSjisbBE2X29TVpSvHfq0vOpRzHXi4rI3Fh3S7+nuCS4IczeHhoaQP+QEPg7isZFodKfdc96eUHhWKPAnifs6n4m9xXIUabGxrFVQif7bJ/Tzyfzn87UbnFuYKDb+wiyBNJADa/uHe3oNbdqUdjqIuexjZMpwosb2zvytkiKUIwz2dVOcp3qvCcoJHjJCOcGBHPt3caOBAIlgjjKev2MTIsgcp+KY8F+x8BFLJn125sa18Y0SN0Lsi00Ngi4I+I3oWsj0V3CdrxZZwX+Q5N3EglIN+ruakJUJHgMA0haCLn4XwqiZttym2SFSEocHOCy2qeVVlz3orTXGWv4c6Bgt0ULwx0Gxke81zTfKPmMPviQmsUwGRhuItUhXhUNT6pS25iDpaQp24Whs8J4ZxnAu0kEORnPVFgXpJExAxlM9lzuNTizaqDtqRfXCnRz1VDk1Cn0zRlmcPp4OnYZWQ1i4TjOnq2Xl4tWRmNWzsRGV8yPQskcott8qcffdvMAVDGUURtPMw7ZcoETwpyBAPCdl9TN5gJWxjguMH5BfEQTIDWEchdDHEyXWBkR1cuX9HA2uLuDJIGrjNKlO8Bs3VKDZuov6BOaU7R1Zc5WEZkos2QEiR1zOK8FKGviJHXtrfF61pdXVIGWtyu1bW1thjNJw/YtVJvSRgoU9VmucTIIE20P3ASLlWa86Lvm07bRwie3v37nXfwxH/2uPaMpz3Fzxqjb7vlKdsQ8ouoPED+7hwQ0jAWjFM2lKxUWWjxwnZkOC9xGPM8xT+rGOeBWSQ7VuiWODjbNyUzwLOQgdagyMqGZYAjc+9LX6cw4oPJ3hl8SiBGBlokxJovlqKkgo7KuIfMMSTXZLtHx0bmeJ7LZMRBXghshOyk85PBxEIdhKQPnZMYIQILkEsL6LlO5O5Ga5pYudsddQvLcCtcfj09ObIOUQ2QTAckmiZkWZzDSxfcAaY1ia0w9yklyaB7Ro9s3KrjETvLtHbQWAyENEck9lpdN4Eg+eUIqLrThkzKn/dFdJ5e/noPhp5O28PvfFj7uefRbZcvLPvVUe5KSgaDOBj5Sdvb31dZ6qKCJyOzLqn7dustu9DcrH3hnvvaf/4vL9e3sAb/5gee3r7xcV9rxOj0VE5vbZ3hySHD+sHMb+SelXJ21TqzUIX0YYuA3ekgJegph17ouuf8UWqftOXVtZFeT+5OuJOg3wd7hypHoz02MuvtVa/9rfbZz/253u8rH/aQ9rwf+2F1wfXSYN6N32HqOyUl9l76TBriPRIpTNSjPcz8RiEusqWKhuSoCVSO0HlaW3U5WutRgoVeo86/ixK7gicNPXYn3M3dA6H6lcCQOF2GP5WGDCWflYx1AcNaf9trUDnuAEmKEKMFEN4NJ3lCCnwm1VgBMq+yrysC3A32UB2bESPGUYHK4nTo2qukrCfDff+r9yut8932235CZ6ACwjOApoE8sCZOJn2PfAwH7NqdfKNuvtaCrOwqkAdpVpARrmgfj3ROtx76fNZiMprpEnWhQiQVkmCYm2uXb7sS/h2tiEZRul3N+9Vzas/TcMMa4Mtw6Pxr2cWRDa2koc8DrZFbkd3RmUowTbMBSBhVmdtv21Lg7CTCZ01AQJWAw/vsZ1CXFQTLflWDroN69+Cpl8Yd2Q1yE7ZfFhGdKqgkqeEckFSYEwYlgvJx7U91WqdkHDCgfIo670VPWVDXOB2/LsM7KCdJWVuhspCEIJffpH+LbesZMw5rnKRW8MT5IQjXfvRZhWWx81ehT26sEFhydq7zSzA5Q+fpzz/29llpMJUWgh4yiAj/DX4RG1GbSEmBqe4qTXCozqZKauYXUMb19OTgD5YzECxnbgWXif9due2KRfoiqKChrZJi9zT2oWxXxn0YIyLi1829tFCvt6UlykBNwogSxpyBLrjEIkJyYGBteKBnPoOAEEcM/22VssTKoqc4I4S2UsETysd+Nqt5D6MOFPOk9HR4bMd9YeNigy/s1DxaKLNZ++gnPt3e9q7fT1A73wieIIw7+AyyxnpGmBIdi4r4yQCYGu8iuTfSKFwdvgpaTAglaDjOuy0tLAjFMGrhyNx+1KiLuS0+1A6G7WRNdjcHh4wAAvvW5pZ4akL/s6c8v4OtwWg5IB7q6nwk5VpEMnEyGHSN6oj+hn425VLp3gQavyWrTLs6Z+kGIpm0YVPaKsHIkbQAZwDRVPamvsOJpzM48wz2moavx9wSGKyvQR61NpN0xwjgWXvWCKG8KHor8w7Cx0WnQRlNEznQ9VVddLeWp1zU98owdfGwbNurS9BFJ8i1fJ8I4wnQq3NpcAwm2mqzIpxXnctf+NJ97Vd+zd12nPGH3/nl7eeeF+Rp5FwGn5XxQKVvMy6fkRXv0G15JCQUg1VlAAdPRXV3JMZ7g4j88kv/TzkQutQe+Yiv0B7IsJ+dSZ+FTBQRSP2peBDEj/tVw4CzV0am0vI9N6fSBMKR7L06paLOrHUMB6uQs8XV9YGvxtN2gcFZOzw4VDlgA00cdX8acWFPPvGpz7U3ve3d7bFf++j2/d/7VPFifKSHgbA1EoIGmN0Dn+vNjUsefC5EpH42MhxymCm1pVxpeQCGjk/b9jaE8VMhIfDCSloDmsT4rspZxgaU4C3ndNrmdKbR4/N9QkRx3sFTaZ5VYNoDp3IWtlfS+hKadd6wZ3STgRKri3AU+DmIC5ImGRhmm9XM04wgCSJAGVcIxKy1K+E8lYByv9/p0q3EyxyqlO2StCKWyBniVokaQfJudzrYNBu24jgkO0lWkZ8y8pTSuORyHARKkLKGqhMDZai8OmfzmeMudAj1/I9k8PJtlz02RAR8uHAmmruC4447v1uRm4fRWvjcnb09PZ1lJQYBzd7aX4mEZCKsG2c9tgxGVznvvG1fv9FAwe/AtxIUpt2f73WXtFGiSqBlV7pDcAKOxhMJE3+U6JIwp0wvECuBpO2m30k+LBQefdf8vO46graADKvLy/oc8bhSQdHUhRDfjUKX7AkNXkbVWFMSJegnvk/2WwQ9AB2mMwwBmUrS0cKrcWpC6UL7wLaAXJNYQhYXLywJgZ9lKJf2ho6smeg7BE+hApyh8/Tnf/h2IU8eOxJNpChuE3VxsflCE0P98kTICFwqX5TWk3km1gJBpdqdEkKgYtzFFQGaO2YUwanIg1Yc9cXlvxcZzjpJDoJwdF6QZBZpQaTsws9DZEUOn58FOidQkhFX5g3MNsi6myNQ6BGMeYumsWhExiBhrruSzaEcjuFiTtmJ2v6dVVnsUK3/mmVkZADeC2UWsiL5hIjZ6XDOpu2jd3+mve09Rp5wBkKenv6U0ewra7DgoK9eu673UqCS7iaPnqD13t17laH4UlaXSTgk8y4jwlWBoC2l8ppY3Q9IlcuGEg37S+lR2WWQHrIrsmsMAcHTMlwiHFaCJ7n8qMqbn5ERDKWWGvMGH2N/70DOBSNKoKuMpQugDpy3csp6syBZ1QnDOeSZVpZX1LSgda6AOHpDrC8OgwtqSQe/T2l1SPxz96Cd9Llj1g5ZWZxrUwXJZJ3zmt9UXBATG/1ZNgL+H514qOFfu36jzc3OhcqW9EIRVRVY5Bz3jik1NqSUqo4s+VapMWPkWCPNoCvUM46iAksdq1x8BYaB+7/4pfvai14WqQKCJ5XtftTAV0jXHXKfZ2QPnXw10iayGUHjWD9In2STIKEXxFeq9uvqnEmQHFuQGnR3ONw57IP4IQRPEKtRhlfXpjNJdUlKpNM2out+pTQ6lquwkv9Ru7K1kVKE0Vqr/1Zrv9/VZP9B0b0yTN6/xBIpuUi0dSTy2pHUBGNKJoqDkq6dKlWIEyZxy5V0tZZAqiPDgRtUZdtKK4OI0PWLjd2+IWRucW7iTiKUrlFWr4aF6tysjquIUZqusyBiLsHTsSYGeF2xi/CMxqKtldSpXAxanfspzpE66XjmaTs6OWu7e0dt7YLbzDtXq5DpENaxA9gsE5iDjlU5vDUJB1/fvqFzdtvWlmUnQtDuxOVR8FRnwjOmMxkAACAASURBVKXgQYYC9Bt0F07Q1uamgkytbWkHjTqfZYCrqSZyGhquPjdpJ8eU227ovbcUgJs3VLMp7dOSUPQAqJT97VK5w9WQQ0fa1pXLaQ4yn852wiPChuHlAyJfqFuVvwhYTs5OhDYne7VKet6tTgyvVRUaAWpK4Hy+1ZFIont80i5fviQSu+6D0PjY6N7VPEKMq9QdLhT7tb27q9+t4Mk8tUqGLbVxyz3PGercVHVFn8qPYTfFd9u8NAiRjriyDsj0Zh5nk1ESbnyaV/AEwV8IWnwX3Y3rIFmVBBSK3hMW8906J9AeS2eQ0i/rQYkU+Z0hmAzKm3BMzQuZqDIMcVZZQ297Np20yZ98+C2qytbGCCVKuz6X0iTNm5IHqHlPyvpE1hyEDo14eGRHLYdbNc2r8EDNqZz68QmdBRvqbrPKtImwQqcYK7CEZH66g0axpWLMTIAW9+HstK2tLFndfNI8F69KCuV0u/ZQskGeRQ6SFtipYFx+FAMhxeL8ntVdrXx8cnzUjo+PtHkmxadsoZ+FTzDfKCcR0YqHEwjUyJB5YR/9+Gfa29/zgYwhmHPw9LTv7F0FhWScHB429DFod6dTqQY296s30qpxlFaHxFAxl4k1hFhNl5yCJwU8CbLG/IYEOiJuy4BAYPTPVdeSiJqHhxoGCUGbAHlQb47uVpxLlU4cQA1aYXJWtD7vHwgRYu9N9iuHoo01ClYzhEYkSZZZDnUyUd0ZNIzzJ65KgsfKXAqpgNins5y5gO5+dJcfQTOE8WPxGoy4UQZaW5xXoIwzAL0D8fOIn2oa8FwqG4mIeoKgTWftetR0CcJUbg3/TOd4VNruLeO8OwGPgheU4j0CYP/guM0ot2xutQk6WgrkKiOyETdyZeRHdyJrxfd88Z772osJnvTuDp5+9nlur+d3K8DV80n2gzEm/n4CZLfIO0liaW/uukVcHTNS0A4KVITclIMdfPTOhpRffUC1PiopnKjFHFFboZWZrWdBOpdd3awSl142ussPTKw7dXqi0paTi0GRuYPuKacmivDPjDq7dB7hUsB5umjF+zqvRlLhSMakZ1pBQf++b7ZpZc/gZLA+Hu8zqMt7zSNA3EsDlXwPwRPBH0EhZGaOBPeegEd6XpKEqItu0+ozXI7G0iunp6CEe10zj9+gIxXkyXFfdcKFolHOKORDB+I1xNgq/Ns7++rW5Xmqs1LnhmSpuv2EgkFSH5yrM32/t6RFbmzLzsF5KjHloYRjNKNQbwV0ORshful9S9wSNA0UY5GxPtUd50Ng3aouKFzBlxO06ioFkb1+86a+s7rtKliX864/4eKV4Ogg5Gn0mOAAjUB8FWRxdfPKp7gbzglbeElUDepuDNFCfK5Ff0HW4PE5aa0gFB8YuZyUJsu2euLBgGpx3+FycTfEwSIwSELjasnAQ5NtH3VsGw13Eoq9pGuPhAZuooVf3XlWzR0+Tb1eMYB/QXgEhpycNARt+W5VG+DxRS6mzvCw2JG+uaXz0zwr4gWCJ5WtXT5Q0MNoLvPnyjPmr5EBqcCpnpPslM5Y/Blh2MbFDZHYdQ4j0eTRR5nowLOA7mkCQumiTYfgidjqcx9848zO08MiCSpqzpyHlbZ2/bqzT5PWEBej224EuweSLK5MAXqVwUm/KJ8LgmPY7KLQlc4h6mrO4Xioxm/lWxxfCbEVhC1NC9VXl0weayaZ1zy0mIsQ5hI7xNC7Nm+EBcXRCp6ogzqIdYnSWcaZuAgcWhw/o2NuJSqmK23/UJtT3S0d6UnpBcL4O97zwT4L7gmP//r2fU9zt1119vGFZLLXb1xvS4tWrvX7DqrEqu2nDdY8hHA5zs889JjRLbOJFcb398UNQGIgt6c7P9r7q7zmgpH/+HLa0fL36DxRtnHXzYZQRfHL/NO5QsM16IdZ57wOo+e/4WQIUNWVND743dj65ytzrnc3ROELJuL5jZ22LH0vCN4uj+i5E1xDdsQJW+TSfAyTkv35tBfv3NxvJzUlGYXxleW2urwo2L3mxUHW5rKOR31UN5UhbxtowcESWz1rl6Kk647Nec/d071+QLt41o8SyfTkWAEKv4/y9Rzk2s1Nk9chYGY6eaGWvl+B3BOAWv/FwdNLRiKZd4I8ETxVV00uRp1xyhP1fnxU73KShTMH6+DoKDMJUQm+Nci17SmxVBswB0bWy+J72Af4D3yPx+o4OaIUzPdxH+kWwohbJiQokpAfl3QNl8+7NHVEGXFNBPZbDHGVRqLFpnszIrcyX4z9qmCeRggmC9BpOQ72x0TaojTU2teZLBQbbpB0nuB1XEJeooKnGPPcX19iBzwD4sL5cXANF+Ngf78tzoPsUypxoFtBbKGFLvUmKY1DZi0Pj0/a7j7DhQecArtIyc3lpBo1NXRWjhMzc159V9RjMbXGF4kiz1MosM/IMM4DZLSUtcc1IN+PSTs9OxFnhRlsJoxHxHBUbhusxzAeqpSmjbxONXMNDhbnj8qHeKUEuWmqQVZA71g2IN9T+nklfkqzEggWe8x70W0l4eQgoDZ98T0qu4+ELX2NXTZF2JSEadbabVeookDQtq5X2VWpsIcbZkOZzxohJnQJb9+kZHvWbru8Kf6aRIr186UVl5Jf12WLbc3nCGFnbFVEMumQI9HRs3PkMqDegGCU4WtAupK2c8u9KJeDEoOG4pl8q9DmCuhyfyoP7/sWhQHD2/a1VJgYWaU7TXOPkCeXRss396pJ+ZJRlcFnPJ8j5CkJ9Nx8W6upGXo/znNoL+WNkuB0WovMiatejOXiIRkDZ93CQR6hUFl3/kH6d/WhJEaEcBfyRPD02Q/8t5kgwlxIiVKqbJPJyq2JME4ttYwPF1LBUyA3XyyvWyEWynKzUR72eKpsxgrjED7dMVEkww4ho7Ok9lGMpbv+eEEyZLeR28EDLdI1BTkNdfA6FNWh5yqqH8xtrMnQq7yQCPPa9q4eXERWtaUP2Tx/x2XAsRGYaZYdDrEkEGIY+WwyYkQ7OSRSju5lFRsXBU/qtrNRqW47R7eGAlkn1ufmzW3V4uGWVbCo+XoaXGjjpUAxA0EHLk7QkAbydKQRNqhCa4hiRjOYfJwDE90OG84I9+XS8jySlthjDM6R2tT5nAqIivNh+x0kpLhbOQfWVvLZIADjHKn8k669LtyWzpzK2kvDKCcqd9QoJwEzAZ0GDK8RfEfoT1wZd1YaOclWVhAXMTQCHt505+aey3YlkrmypGDeZcCZODmUbotIKV5aF8b0HpYjBcm6//6repZLSEwsMSrIsHPlZ3Y4cazd6kRB/OxEPB7W6PDgqC2urrbLW1vhT7hZofbPCU19Vl5SJXc7xx48ZfaZy3bPHpxAYPq6D9Uxa3ijBhebIMs9K6kCSN6FPDnwrTs/fHcFzrInDKjOZ5RWHM9XQ0td6oUfZL00DbimhyUZsct9Doilb6bu28V2g8kCh0dCU9fh8hULowK4IMFqFhhp0tT6leEGBSWgN3eqGleCbIcaYITHJZjOYam0IZ9dIplCVLc2uzBiTyJqz1nwlH51h8ON8l5OpOi9S0PFskeqIN4n/ks/KwmmMiGhQzX8wPyckG8CsNJK4tdwfrxfjQiSRawz3Env4RgWCh0fLw7NDlwcBz3VPdbPPc+djkin1LaxCip7EIu+25nEcQl+4fH1hKiypEKa9Z5J4Yobk3FhfBFBD1QNAuiti+t9+K55QfC1TNOo4L1sXJXL69OhIGgChgbcM57FA42r5NSToh70JhjVo8XhTfEJx+3++wmeZm0DpAfbKFvn9y8+T9mjFJ3MOwqwyoKBOt9Q09JZu+32K+andTmJWkufcq2y+Gwl/5PEWmrYDlI1xPvyppKUbud1joaOTX1WqirFE6wAkkCM5gUQupWVRdnrAkWqOpJIOmWPbFtHwm03+P3iKoEQcw4rCCvj3Kspo61P5t7tFdxlZDwqeWC/L1JyUzWlOpDtu/o+5lm0VknG+VF3AO6q8uAKyCVLD9QtE8G8hm5bjNgSIwoaTA9IZevkdNYmn//Qm1x8qjr0aGq62e8zq3kD60+cFRIgqOasKN+b6u6ogRFfGbqJx3BPHERgtCgpAb0ym6yX9ALXYiSXllc9niCfbQN7ounjJnpP1ZaL0YVrcOGC21Z5js5XqOgzB0f/TQbL3CJldP84t8pE1lPN39FsuxoymlZTFof7zWJ7AnOeJV0lSfzdkaiBrtTj6URMx02IzARP//d7P9izjyd+02Pb933Pd3ZkjWchOITIenN3R45cZalqaS5CnbLDOXOPRDblIh+JI+FHtuNj9Aj1XZweEKdRPDL4Ig5m5M0INRi6whI4U/4rnZ/1NcGlMi4y4DHuyRYq27q1lDQEC2higRaCgnng8cBlK8fmUl6RK33qS6JAWhsq/9KdYvE+c1UyiZsOF0FMla2Hg5HATPsoDaiUo3YsllZyEuq2rGGTqnUz0R3BtOJxeYiQ73mMfH93xrMYoiaxgKzJ7xZSPwRONW5F6cYtPBqMKCVbSkkrq2ttc2tLyFPxgHy2XXqUCm6RJXPv3GF23uA8veQVr9dZIlkx8vTsEHBtBAr9GOvQ6Hn4zATyCjxogT72QFYyUAzpMMIgNkcK0EYHyqj6jJTyt5Ep0EJ+ACejbD9t9x3tTouzB+WGPFrz76ADIIEyv6ikiX0jsRB1wNBTOz93M0fvLCptrHRgdkQtmZ7Ga6Rs5xmcPrkEfR3tDUqk7rFy6D3JcInH2eyBShzwKEqMNanyLXPbKGUItQ3/zsfIdkhJ086uqAwSa43B1mnrpeIin9cEhJzIlNvp0qW5o1AWElzKLmoUSWJzy2eNuElluyvhlPO7uSPkyUOQS6G8zn4hqpmtKUM4DGB1ZzaCyWeyQ9jOHjwlGK13lO3Is2jtq80/Cuj8HH7oGgjWZK5tbbisaTQi3dVlx2IvjTSP9LCcxkn0F3R3kfFXW5dU2qwA6xaRTBkMcxyHADZBFsHcMcETAsszq7ArQa08z6XC1Lr0btito+MzIWXYdfnNczShztru7q44SyBY5gkP/ErtS1TOPYXzgcFTRolISPSmgkw+Bx9U56sy2EKzhsfMHL1UM4SCNivVk6AgQA16yTNpbYrrmbV0AjVeHf99BZAO5s6VdCF18v+zn5UYqCgwTugHtA80nk5dl1Rn6dqEO+dSqLujqyxZ52Ek/6OKhfeNoIk7xsQEukjpJLRuU1akgtagh/KV3c6aI60KnQZDN2bbvXnWgx5FtmWPfBFowd/b9bDS6lainCSNFR4+5EQFWpp/5yKQg5iC+HlPZ8YgItSvifrWV5ZUqlDWKQEqAqdlSQTMpjyLibSGyHEkLikSpROAEUhhiHHIXE5lQsloJkTj6vCrDrQMvyxjlOnVBE88A7A7XQGFVFXIyuXkuchk6S2UqvDxcSe2CoHRbDOT2phLRcbX2zcTNH7sk59t7/ydD9n1TlqjbPeMp3+nO4Q6/6Dp0NJ9ARmawLDQu5KS4AyxrhpZERFPgsi5yTRK2y5LEfRgJNgnhtWWLpHRELrQTIz2TLLcszgWcw58gOkmIlsjUAEudfDpQLWycsiipaI7DqiNXrlmf0Lr8wFjXlbVKecZWOUYCOrM1+KPSrl60ZpwXZfBAqkEzhowLEVwE57hzXlYqTvqzL8JgiKHhfG3s+KZ0IoCAXWzxFTcMLXiuy4REvxIrM9WYZRZO8Oi+8cDlCkFuBNoTtB7IGV+Td8bBwHHr3epBdTgqaZn7fT4SFA3yQOG3RIiKYmVU6BzVBfaUggxV3b+02n7wpfubS99+eu1ftyVO7/ioe1nnndXD+Q4w91mxRjKACGOi4GMOKzwxPNzNUqQPOHQVQqI/lfZTOB+tK/4gkI2bEM4H9M2p6YPd+yyXgSodHCpZKc5gpBszUGskR5CodPurq5b8Q8XZLQoRWMvFKjI0ZgUq2cgQNB0gYxzUSempwCU4rPIwCChh4eyRXDdCHzK0UhTR2VxHscZbZWGhD722Z9OFEkKQDKwQ+ucR9m+KrlVp5aTR99TmlEWm2YvyljPpMe1zzilQ6QB5uWILdlho+5hrGhdBdmPaGvoyymjIWh70Pb393tZndKWxrPooBhBKwemLiSV4IXb6F00ciq6fRrAvbev99rQ2JC6qyX+W/czpzClVvFH0krPwFnJyuwk6KGEyJ2u4GnkaEFk5sNVG5FwZXPZsOMznudQ67Gxvqo9s3RA/fFzmCubBCclNyWF4Qrie7DfnB1svsQkc8dKI6+QEZfMhwC3nDDfdEiwu7ur77qoiRtr6cB1ECk5mXAqWYPDo1MJBROEkoh4rqs70QniuSsgfOypggEPB02SZQoAgaOEaSuYjn/lebhDSGZAGN/a2tAZK6TMlsLrI5+deYs9MCsB6Xwj1QaI44zR8kgmBx8KJoS+mZdYQafNagIe2UT7NPYdWRi03RiH0oOnB3TtmSSec6SYYs5nYd76gBIRTXmOoAfakKouGWlW8Yu4eKp2FEXD00FYTwXZmpO3L9qQBnkzexffngHt1Kqr0cuoRbTMAGxEKwCNchxx3pba5GPveZ2CJ97sljbxlLWImCtbEpqiTrQFRf4i4hm38tZMQacY+2AQrSQHhPSIm0IwdiL4DGfMweUg8888A9klEF8Re3Xm50E4HCGLWC7yX5UV/TwshNrK5TTtHNxayHweatqujfOfIDAa+jTRFCPBgYSAiKFwJlzz0KzhVOJpfD6HHaRHXUG8dwwl899YcN4LUrU4XqP696c++yftd37/I90IPf5xX9ee9l3fqu9SECL+sJ2+Nmme8uUgHa85S0H4WEp1/GXSupLUcBp8+ew4eV/W0oOKfaAwyCrNRs9IsUIPYpz1yynpYDJmxx1QHLLlJboZc0CRg1CbsrWs2JcaSWOH55IVs+UIFzRAFpGx3lnj4Mk300G2Ayh4l1Z7ns0sbCZnlCnuBAUnp54/yOUWqhlDJcIzzQMhhnPhLJMx7Z0egl2jG4PB8VnDkXgKvZ0r/wOpnHh+2Lj0EsmHMjziVoH+lcRFVwQfzHrv+tD9ra6RYd6aYpiZSdOWc1hq6+uMxOD5nVkNPJkkASLp24jxf9W5eM+997VXvOaNNsKz1h764Ae15/74Mw04iXweDhgjbMTTCKcr87c8P9FQNusEskLZmruhcUoa65IOt7TxzqUxojJAg1vRXAknivWps0X3jc5vDb8FdUMhP8kRz+47jW6cJSd4Tgys0ULD7qwb98xjRmreoJMdnXWdc2NKHZHWeZ930iYpkxo+bQIuQZoH+LokoD9qfOHeeESOZ17ZIZEwWu2N4COCgSnNl/MyOmbDzF/VWCNnaPSWu0N5wvMU6XIKZy8os9ERgtCg+9XKr6Db5WT2y00wFsC1L3PbuMQ95XQTaCgyDMKXYBAboK7ltMpzdwjqCKilcp8mAn1Tkd+TdVljLklzhrELM04ATaYP5cMDrYcqCfbB0hScRUokngrhs+NRJ0ggYGN4r9ITdLcz2+O72keZFNUkqE8BAXaEBgbEnZWTnGpt2AeP4LLYqF8EaRKghZGNqsVLez8+S/p/mTm6SHItWQNz2zyPlbPhMUEKHIJeSsQk91BJRjon8VVGUd1o5F+yLwAJ1z1QUnTuBG888eKUiRc0fpwJgCgfWjQRO2jfhRrJUz6/SpZOwCzO6sTQMYFFoglmKqnEn9IoY7uu5wzi3welzKZKLGwnM4UgSfdgGQ2M1ABwAxEpl2lguEexgV4ZGfHBVrOAgAPu95AM2v8stGlHVEkAI+2Qo+875CQE2621VcLozk7xnSRVQ+zh5hl4dzTVcAbRn4QHtbax1SYfePurtUWKXkft5c6yB+SvAqf6lzh6X9Qe5+tldHYCNc7PL/UDOciwu6MOQ4wDtHFmerEjWwyFHlgbWZVMR+D6/4nIVcJQsOFn1AiClHyU5YkfhZGFf7JsXZJkuTUk0OfZEakzXdfPCej4Mp5PhjRkQsOEBE9pqRZfySjASRZcRoCMLpo3dXA+9bk/bb/z/o/kMM21b3js17Tv/o4n+QAm4KsulYKcuRwEjN5JH6zK+HXQEq3bloe3pDtXmlzhQAUNVMYSgTZdDtl/O3MbsZ7G9XE9BHc2rKwFnYagaj70MnLhhIh0mGxBzrdmA/WyqWcAuutlpkDRZ9xcLyFryayHp/DJrJ9z5mLEopOKQfYimyBZCp4R5Celnz5uJeVa7XGCKs6rMjQZRGszGQl0iU7nMJIENvoeelnSCHJKhlp7EMjeK/gM4ukg5FyOGkerbZO+WWBwOWlPo9clPcWhe36hy2rD7DZ/TUio+UrfkBLeg/N0b/v117+lEs32oC+7o/3Yj/5r/bQHC5dycg3ItkOTudb9NwwZ7CS3rhxjOl6KbDrGvpAakcglEbsDcv4INcEoRQJDpZbcERm5BHU2woOGmr2/5SXsQsLNCarAWkidIcZXI3PYxxCJu87SqKO0DngF7c4y/Tze8CrpZ65VoXSdBO47pjbx6KDJ1iW45nm4VyRjVdrtdiVZciVKHT3QyyXAq/vcEc7a75qTFp5ZZfk5O9VN1dHNvoexmiYj+UxE6FgBIfuisU6WephbMMVC5ojlL2eZERiywJGDqP31IwxaOhU8+EdDeC7bGvvlZD2neYSiDE0NgisjnTCUZCqAq45VBRpld1Ly195mGLN9U0mpuOQtSQxpMTlhqvvFcxMkCstSxc7D6LUDekYHuxWBFnpTJWod+rKf0cyqNRfqPbrvQpSlfJ2OOZ2fmVDawpvqrLo5xyV1YTp5p1ts5EgGRRZSP1uJaXEzS4dr0Evs9AMdwSpc2yZ3/lYhYCnFdz5pPl9LWBWf+Ocq5VVFowQubWe7NkE/9z4Pgy4agaEpHNGy6y87aFR1o1u2N9WuW0uLmBSCZfNGs5ldbkXxQnGg++fEj8ouQNsgSj9r5yenqlTQMLYIl/Dy7W3yOQjj1QYOqnKa4CDOBPSmojXVtIHe1xgSuqooDV6FlXBdkcVYGo1yW7+jOgQR+ewTiSXyxKiggjwdHELcPJTjJOMmqsT5qtskHW9kpXB4cJhrKRcycFICXCvLInoXa55nwYhL5TUqqYsLS22mtuwaq3LWFpecJVLe4vKjHcFnYXSB8zGOZLcSoEsNWp0UKaXIFslJOKtwh4Lru6hb16UkACPj+vinPtfe9q739Xbux3/D17WnPfXb4oiLnzMR7MqaehzKqo1ZYidnBA4gyQqN5DiCXgK1SXBOtE65FeV01l8DXcM9057ksro104asiKb8Ow4zn6GOPfYG0dAl4NJLDeV1ZUZBpgpmpoyqM7Cw2JalZhvl1gRscLk4fHwj/DIRg1UKdgBMcMFZs9O0wUroZCfMOaJMcsowVt7L8PccpeUDZnodCcpfXVvPPDpQgWEWXLXR4xAOGBFE6XU61UXgWeGa0JLtbLiy90mbglJIb8nvzPOW6KvWf2FBGR/lRLhO6IVV96SdqmH406OTdjY9034V6VAUbZx9glAMMmR4fk8k3dTbdQaSeXNPULLXoO5ky4yWcVkCztO97b+++g1BBWftyx/6kPbvXvBsd5dqkDXZvIOaKgkrY25G0MbpCncO1Il/R5BJ6Y5GDiFGg6fwGTo9bYdHhyo7C6kEGVyxBhtO2g0VZ7rjdLjxeaecs6NjNX54vAwIhA2n4wOjnFXa5r0l4DeZ051fW2V80n9P5BMVeUqBvq9CGBbn2kTRuS8TnCe69igj0pHqrj5KovCfJkIBPVUhJYsJGaq7kquhgfVCIBOFee485ST2EOS0uDg+uz4HlJfND3Ng6HZzE1lBHOUk4cTkvlLm45yrUScyHdojKA6596wXCAw2krKfUKGgRKC8FzcuuNEEZDgBuTqZxFk81zBibF7dN+wK2TXPxH6BWm9cuKCgglmQKFlz9rjefJ7Pc8rtCMmmCQP7zTkAucYu8jPsGd/TEetwyaqEa5TMiRwVAu6v1m7m/VI5cN72TCKJGrVE5cBlLpVgCOwTrLPeGvNRlJP5STti3NDurpJD9h0eH88jG7CCwK2DWY37CseWtV+gXK3MZ07oOX6D0h3nE+kNE89tT0WX4hyc00WKhE1G2KRkqbWbNFEFWBc6CbEl3At8hVGqoHQjnToSufJhSh6ESHn+IvcU3hyoMM00gBNnJwxVdvCJX3VkVkFraT+Z1M8aYOfYv4oBQWV5L1cqhsRKVRGho/Ode8bZY84jtksaflOQJyQsHLOAXFv1HPtjkAKbVLIuSjpUzamOX2NY2Glpl42SDJecaZoiTuAZIo+EjxNCHDQz1bDqusP/nAgMmG8r66ttHdFfZtzq3Nqe8rsWGJ4pmEauBotA0A2FAf9GhWxhea1NPvV7r59hvOrQawwBpGg0Vxbm5YAJJrgAOBDu5aWLF9vyisUwpTFyhhilIWx3bXmPai4ZBgHHxrykqzfclrl5cd2jPkI8NowWXkq4VCKqzc+1E0o/kLaBzKTF47ltlgbY8EypuYmMIe+hThUJh/lZ3HboxTZ/wCVGDgwCZQS98AwIENzabLdNTZzf42By4HHQzBYysjXV52mw5DzKx3BoIMJf0mUyVMxFwymdtQ/f/an27t/9UBzWpH3T476ufc9Tv00/Jwhf3XZs4rl0P0DgIOaXUqpb9Y3qea8sjMigXQJSvoPgD4QIYw6/iL3jIsHFwBD4wsEJsVYVDkJQurJ3X3QTj80t4nkwfuhycRkv05ILLEqAqs/j8Fuunjq5WseBQuWYY9gSWBOUQ9bj5xE4NHJkEVS+n8+QflaHrSlDmOAtIn+UpzVrbe+wbWxelDI0AcHRwb661dbWV9r5bK4trDLaZkEBB86A/RXMrpLJfDtAc+pgv8GLW1qxICsK83DVpHcVfoTelQsZAT6VVdMWbKft80XASwu9yLWXL2W0UNSFdZ5cJuVz1XiA9EbKyhVcsX/cw6sQz1trV7a22tLKks4X/ANlpmNtlwS9AfD7XgAAIABJREFUQmeF2rlsc++919orXvtGO6Czc41n+enn3qVzdXJ4JP6jytuCqH3vcRqaSSliq/XW+INRkdOanetsra/RbWntoclsTp1hrCVnh88kBuMOwnPAqVNWxUbwHIzWwJBvZQ6Ygnghuu7MOT48TPMEsLy761gToWHYI0pIjCDZRnfqTOcah8CeEXhzfzh3iEoayXQjAb+8jCM5tYYUB5OzwMgQ7EdvV9feNpWOjMS6y1aBQsjvnGnN5VuYyA7wcwQU6OLQ4QT30pMNzl1u5F4p8PVA6GqO4TMwytgfIcDzc+36tRttb29PQRjClgQw7oJ2I4mpBy5XqJSLpTo3eqyqAImgeFzHsjtMFuC9CXixA9gs7BrfiW2psjyfr9LVGaVtayexJwQYdEthO+j8ZM08/QHUNLyucE6VyAnJMcoou65zj64f2joocS9aGFmlQYJLzgUoUGmtlX5alQWdkEt3bg7JDGw71ACSuA0FdUx8qJFZrko5kZdQcxw734HtMQfIZXC6t9hXD4X2yCHfB9sHyw1UidRVEh7DsfeknRwS8B+LY7SyuqRRY5xZBetJaKrxgaSBJITknfWB63R+eqwAzGd32q5vM6d12m6/gzEvS/ZPBJmcpRPfLQJGOiq99nNKDvg5ldPC49w7xOaftY1Lmx6fpmoS1JoCHZlZig1aEAdVwWEqGyQM4mYdHreTJA0AChZ9tkaSq2YTaf4R1OLvd/f37JdA88/PZZN5B+4876UgJEPcZxLCxpf63rNH2PgqRyuZVffbRIkov4eeI4N8VR0SYGEeK4KiBJ+KM4IYH+WuUv5k3azNaEDHNpdhzrvtfIIo9rqSuyX8u0ZuhYvIM6VMXLIa0EIkzCQ0lrl2k3aKSOabX/WfZwQibACHBK0JZAlowQX5OD5l8OixHERxo5h1pBk2K+maCpROAMUBMpQ7k/YIrfJsDMYAvhMtuRwKWvE1nyZ11SIIE+3yXVxAIkqyA1pwl5dXJGRJ9Mei/v0X71VnCZnVxvqaRCWJdDlYcFdY/PuuXtdCYAQx4hh7nNHQXYEhNdomafw4jJq7RQTt7zySFgxiXZc3L+rna86SCOsb6+3atW1Naceoow/keq15QHQtfOzjn25/8Ief7PyiRz/qEe3J3/rNOpCKnhfn296uMxkcDxn8gx90uy4JLdVC0mScWpuacSnDub66LPIzB0w8stUVkRPZHxwDBp1W7L//h3tMNIdTNrcg1GZnZ0dGdnV5QZkvAReXU4Kl4pXUTDXzYxBxE0fr7FwZAWgNF43DjMYM2l38dwIhsgwCKrpaWEM0WuhIJAt82MMeYqM5awrOeFb+YOhxABDlIakrEJ6DQLsmY4fR5/BfvbHd7rj9svbZ64NsxXHb3NjQyJXVCxABLZKJ4QIJLUfI88BdUffL/qHWZo2hlW2izhIFyinJcObIXJWlLoNCzqupgNKYjFe4LzgGGYrpNLpBKzoHXGp+B1FPnJfkLnBUKidDGA43b3reLl+6JAOF1ADdhHTMUHKDAGzugFEvLjRrhkHg87jYGqjZWKs5nct3vPv39T4YpYc+9MHt+57GGCDLAIAAEtS4lZqA/awtrbi7lU64q/ddlRHlTLL+oEm8q4IVyupLy+0S9x9dmq2t9rd/93d6b4IrGZn5eZG6hVRevKB34vmuXndjBo0iqKdLKFdOkHFO8+3+q9c7bwsi5/nsrN24jjgemfSKgh1sAeRszvqljY125fKmW7R3PAEBZIOS7fLqsoZZc/54T+QRsGcPuuM2rQlBPE4CnmJJJ4hEfnwqrhnBK2uFYjPvXsi8uvvCuXCQ5KAGkv+DHvxlmrpAMAs6BjLCGcR24rC4L0cnRtkY/ssMO9YQm3ppfV0DWb/whS9p7Ait2NgQzvvCxJ14fC9rz33m9nPX77t6zS3lS4sOjuUMmwIC9rPa1nVfEScG1YbntTCvRFaOfmFegY2adjJqis8ngUNigPN+xx1XlKAhVwIXEJu+uoQ93JajxFETZOP4WCvsXSEc2EzOq5PRdUt4RMATuybOWpAEi+caKYLYzV/FhePsLi5rXAw29Z885MtkOw4O9nUv8QkEApcurrfrN/EVy6qMQJzWyC8I5xJnBp1BMsWt+DTS8O5C5icT2ytVCjydQJSK8/N2++1XtHa6L9OpglykCmoMyYPvuL0dBlUfRrI4KL3n3vuFDDI4mCRwfXWp/e3f/YMCyEsb2DUS3QMFiZcvW6lcjRZzczrD7At3C9tKMMudJ6BlP3hWzqp4wKemBnBnuVeg0QoYaI6JlqECn4V5oa17+3uy89glztmFtfV2mg7ye++/ZsHnrU11D4tW0/Xb3OVIUMVZuvfeq7rfUlq/tCG7zT1B/4wzjz0uu7iyOK89G/NDAUaEDEY/DhuGD+CsUMX5EusXrlNRPbAH+HfCRhI10VRir/hZ/vvK4qIUzkHZdWeEJC23L953fzs7m4U2ZN9CTCK9yPCtXRGZl74d0jHMhuVOoxCg2GEyaavrF9rkxb/4H2dHh+4+IAjgi9gADhUXguz7VNnTVMamDMO6SkqGzAmiWEBeAgPCReHQs0hW0HcXBwEIzgz2PG3vHHaMKN9t0h5S7l54NoAXV7kh0SWX00S41jNZHO3KEu2fKyF/U/JyhwBt38WnIcNig60txCBYizVyuQnO2CiXH9Odh3PKJRJRPM93x22XTTSXY3YHGU6Ny8V6ECgADdY787Nf9fCHtQ98+OPtAx+5uxMyH/nwh7VvfvxjTbIudCO1Zz6XQy6CrjLg6kZyXX5+kcCS2YJkpc6S6NYhKgdBYP8qq8WBcaEdpJxZIV0DnEHhJgrSiniNceHCcx5YJRyAsoPzqdYXQ8nfqzvk/Lwta93XFOxi7OxYnPUZrj5VNxMBJoYSJ8cFI6PBKChQnGe8ybmVX2eeg8TZ4oywtzIMSPwvLakcyCRzHDGoIGU2kA6VhNVB0zx/b21N70ugQeBb2mW6QOnS4Xm43BhyAkqXaJ118h44CgysBgxHiwhDwn6iUIwx5tnYuytbl9r9aaclyPj/2Hr3b1/Xs6zvncc111pzndfOTiCQhA5HRysKCgiOoUVgIAFJU0Zbf7ACFq0EWon+1D+hP8uhyKFVARlWBIshSsBCANHEECThEGod1Sr7kL3XXmue1jzP+e34XIfnfRc6YbPZe8/1/b6H57mf677u677ulx4/1HuRXmx9XV05bdtWVpURFdUN8t9YNwT8N548EXsgFixrQ6JYyoPaY2YP+DNkTzwb1gusJ78PQP3H/+SXXdqh2+rB/em9X/uV+n0+EyNGMWCIkJWpQ1GvKbjz+we4+cpGwFqjp88OBFDYH1wD2R6bWqV1sbJnzuwzz4p168orIxDu6Po4qF/97Jt6Xrdv3hY7x2HBM5eL/sa6zDgBODwzGKXHj+5Pr73+pvaq3e+9HwmmvJe3v/zS9PjBfb0LdJN0X5KaclCZaeK5nGp/cm18DoyFxkDpmZ1r31OSIuHgMzmYySyJZ+rQ4zmsr+v3uC/WMocWe4FY6JIR3myMMUnZXwJ/H368TxhBlzKtpTS7A2vn7iN5g+3eUvL15pO3FJdu3Lol0S/viAG2fkcrfR77lmfHRHhsKVhnYlSusSdhra8sP4hW5fM//52eI0l5+9RsiUq+WgPu7KNUzI+Z30mHMwc1IJPPVpdlSucyDszgc/aYkoDELcUEyhysBZm+2jVf13Z+oc9V85r0oCQwZu+klV1b19pSfKMctbaubi1rFuzfxvoD4HzOO17WPlVZcXNDYEbni2YdutwLS3p7d0fvnsStIJ419Nk3n4gRI1l420uPlKAByInhKvHGn46YT0JlHaMZUXeHX8o9m0oEXWSsZ2IiJUCSL5fJPIYGsM91arD63V0BloMjlw3RTPL8WYuctfeYZ5lKSZkcAZ4IpPkcWXGoIoTtgbVwYtWZTvDcs/bu3NvV3oS9fvOtpzpPrT/z/FemcsDK8H78rGBxXUUBiEJMaD1sQXDYqoDrccOIXwkJDo8J0Pb8lHKxWT32Fs+Mz3rjzbfEgrKv+I5H9+9OhwcHqmTxnsSAuo6uc59r4DkQq8wUTtp7rDOSfc4M9hxrjH1CXBAbyfPQPEEbIxN/8IFjrVifaNkHn0mnNt/PubPDPRPPImovOUD8cOcqpeKVSANiGJfKfyMm3H/4eFr7vv/lf9ZgYIIDYIKNRFbPJuFA+7zPffv0mf/n344XxEuSl41udsv1Yh50aEnZB9y44fls0se4jsqiuwMi3NnW5HcxLirnISp3q7BV9+42ITiQJfMA+JH+gbJCukFA0ywiMke60l56eG96/Y230mGyqYBu8aZLidKHbFKrNft089YNzYMiABHoPdC4bcprOgDZCDwPFqoo+7SXdrYdG1zZrUoqdG2spi2VBmwlwGJgA/L3T//2v5o+9snfcCZ1tZr+wH/y+dPX/Mmv0MIi+LNJeEn1VdJmFftG2TJBJr43fD/ZEKCHlmvYBgXYdOdAqR5Bc19SR7cFA++FRQh7wM3wbGDs0JxZi74aWRdUs4TvdOptbytTZtFyYPAZOuA2aYO+O33uO14SM/Lk6b4OfahwgosD75rmLLG5NdtM2dYdBVBABqUBAdbQzpJgaUDmHQEOBqTevnlL/797GTymAb8UtRnvbKtsBOtIlgaI0vgYCRhNT/Nez08xoDxToCKDe65J3fvKKlhTmC2KJb1xQ1uZa0O7hK8MAY+AwsEnEPj8eRoCsIQwe8Z1tMsJwMe1OXM2kBA7cPOGAmwzOer42ugJarxvyrSvv/6GtBUtH37uO15W8LcW0doMDgRl+dGxcRGMG+H980wpD/Od/JmXX348fdM3fp2CG89zb28v5TECjfduRcLSFN6yfpDkBvsNjBLxJ+IAHWXv7AU0Dv1RkqVWfICOpWtQ+Ozh+/d2p9979Q0FLYaW2nW5IHISC6SDlqRNY3duTW9/+ZFK6oBovpc/d3J2Nv2bf/PvFXMASzALr7/xRGw5wdkeN/emf/vvXpubRy6vrC0JdQ+Y5uBAerCnGLKlhJHyAPMSgSIFBA/u3tG6wjrESYo740gaXHJwWZOYAtjRPgJQ5/Blf8CoqWQY7yIOb/zgAHIcrHzezuaGWHKeAwfUbTmMk+BsOTEUuLMGib1EcghbAgMrMT6M5+6ufIdY5+1QJQZxn2r2SBkL8MS6AGCRzBJXiWEkLJRUuRfuiSQFBkCsQjob+W8oBlQaA4xrsgMzRW8MdoOYxKED4GAdAYifn54KkL7t0QOxxZqXqAOf5ALrAutwiO3s0dt3PCCXZ8dZ4PKeu7GJhY/u39N5Ij+19fXp6dOnbv2Ph1b90ABYgCaePx1SJJIkbwBw1jal+j/6xX9Q4JdSnq1tDFL5Z8Z3kHCgZ33nO14Wi8T+5x3hvu7yFhM37kpnxWu/s2vGGa0oLKIdrd1xxjuDQZXmaWNtujiD7WMEkkeGwMoSd91ZaAKDvcA9m+nOmbnta1LpjMYmsXlr05OnT5WYttrx6NHD6f/7979ns94IohGtENP840oR+xVwwPWxT37v1dfdyHN5OX3u57zdSQ3dxNELeuYrMhpXGNjzrBViDuwwsYN4BMPH593E54n9CUOOpm5j04CO4Kk4YN83zg/2FjICsbprawJPrEf8ypSQc50qtZJ4byiRYc3w/QeAnWi2SHwENqMXBvQQI/aP7KfGmB/WvzquddbipL+rvUSM5r1RTbC+y5IGvtMa9uvp0aOXp7Vf/Mm/oceqh0AmSaC/QQZASQAUeVMzjvhCGAa+UKJoDXZ12YUP5kYo98nx+/ZNgQAxHgQOTbc3vQa653DmYLu4Wk2f8463K4AZJXKBLvndvXPL9deL8+n4+YlunMXI4uLBv/b6E10vpa1HD+9JXAjd6BEqeDLNnRSwDDxINppckjcAN9Y2ADxUbkBYHRNAgs3uHTyEcFcnAzvSQnn5bY/cHZjFzLURoDh02eAnpwT1m9Pu7q5FkuvrWjCUMX7zM/96+uiv/otoay+mL/zP/sD0377/68LSUVa0vssljmcCldaMGFTyXHk+e4fHQv6yvCez1yKbFPwxHYUpIchzeHPoSni+e0vgQ/d1+5ZaObfRJq0xxgX9z4mCBs+W5+B9Bn3qTNZW/e6ObMMJ/6wAJs+mScDK29GZkV3izRYoqzu/UNbOe+feNMk+eiHfHwDEWR3PgWtizbCWdNjs7gqEg6HYRASJra11bSaCkYAuZUEChYaibundoLOBlWMNsJZfevxI4OnZsz0dojKCk9+LmS02N8+Mdcuw57u32VBXym45QNm40nSkM0oMBpPIj8y8sUYYXNqOEzaffL/EXF6blUs5kbW0zSF5A4YBVnFr+rf/7hV91tulf4DZu20GdbWadrZx0reJnhmSbQUB9p0noa+mNz77ZPpbP/5T2sfso8//vM+Zvu3P/1m9N+6BNcX38NLYiyr33rqpd11Gir12dHyqvcS+575fevTA5qbYPNS4ThoFH0ocvhKIXqO9obR2pnesLBJN4P6Bn4+e/1mEpRzgO9pPrA+VRSm9bVo3RxmBd2fhNEwZpZpTl/XZw0q6zIyQfXLgcLBVgC0LEsqR/Hcd5NDwJyqDtcuO8gAHM/cOA9WBpKztnc1NPVftA9lRMFPPYndAGOsTRgV6n9ldFWSPZCQaS7NabnfmB780Gi94b4d7B9K/YP4JmIcNwXRRcxURCMMoSh7oblD2l0bVABqe7WnHEcu4R1hHwDMHCcksnnM0HmhKAiU9wHqsQqQ9gr25clmT9WLNqVN1gOtbT/Z0sHA4CWBhBBkLGp4965bnwDnBfmkJkIO25bA33no27R8daS2946VHijO8Yw5FYiZrTfrLC7MvPCvAC7GKd8D3oKk6P/d38CQoO7nNfH3aQheIjhGQy9xDWB6VtnytJFTSGt20ATJJIICc+6VEe//+fcUXfgA0AFkOUNaKk/stxXzKlPwZ2CaZPR+fCswjIGYNkaRen19MOzQiiaVjyPxqeuOtpzpbuVbiAHGI+GKR95liB/ocruDu3bs681hf0lmxfre3NFDdXmXrAickwO49d1OWm2Cea62S6G4RdwEhN9HsTtPJmd+9rGvWpglDYPbQyfNTSWlY95rJGlNkGFCeI6D45ZdfUoylGsGZhuky3yGwiwA764p/5v54z/LgWq2U2ACk72YiCWuKZ0Hs5pkPTWXOSj6XxAAWXaN41JW/Ne3vHYUNt4ic8qZH2NCheK34RWIJg87z1J9LgoMlBFAAbRVrh71M8g2O0fuQJMhidmvs/HnsA9viXE0XJMhUs2KlQNJ589adae23fvknVkLsyfrVeREPEB2GdAMcn+ohSdwbZoAvFoMhJihz0vj9dKO09R163x1inm8HYwS9rBlXt25Nt27b8EpWBnVlDTWotli9dCN3G1S5+wlUiH6AF3HvTjr/orepz5D+fGhj+Y5E6OhT3uaGZC0EsdtoX25TuthU4OL7JA6OjwUP063s19MFwx/jfeGSAvqeY32OBKhyQ3ZLvJzVLy+nT3zqt6d/9E8wybT53pf+kS+c3v8NX+NZdDEt4+WyCAgs1GKtobCBqPXn0Kd+J9Y8+bm7G+vadeCIkaFw0VDBsKEP4c+KQj2n/Pp82uWg2IB2haFzM0BFkxKUa9r4xnRw4M60Wzu3pp2biMUBwXSLmGFzRu+yqx+rg29FgXrmaxvTGU7D1OxB+Fj1S9Qfg9DM65LwNa39lF3EH2VdSgRKx6TYlaN0WVqUy3tUWVWzrXhPtlXg2Uq7oHdoQewaGxtTy2d7Yu1E66JLw7wxYzpkeRALCkSiLk/7Wjhg9A6lGXIJAo3Z0wPrBrk3umZY8+oOyufLaqcmdWmoIONWR55K0+5k7byshw9283zdVDGtxd4ge4PvdiZEd46fAff/yquvT9/3Qz8WLcA0vftd75y+69v/gkridZnuQ+Vp15CSdaTsSiUZLBpckifgwZiR4Vlc6441NYdEwKnn2pgh8ahZ3747DtO39vbEpmnobYA1thc1/muXn2B7x8NJVH8loa4P9vXp8DCaJz6HDqLuS8VIx6ck2WM9mtGM2J82dQ5BjHZPzzWAWYxyob/b/NJG7QaN0bRhR8kwpbZlIRgDLEhQeO/+s34f2nMpadlXzf+O/auyKO/uAmbkQiVtGE4AP4fD1k4MYCXoXc6ejC2LSnHW5NQU1savZgm4DDR7mikmw00z8O1+4mCHfSUJohzZRoC+NN45JVzNtLx7d/ieNd5Lo5KnZubSDQ3oQWoOKXYOjdnhkdglMvqKftVpGn83yQ/SwCCWJjYftTTQobZaTc/2YFeZH9nBwPaHUoUh8gX7Ls3NGvq8xE+Vtmg4OThSfHjw4IGeEc9Ea5mXpTFHjnG2xfFZ4dmvlBvd3Ud8EoOBU/WjR9JOTpqLaYkFHd6AXNn/ZJ/0TMmi0O/C3h4+P9CeQ/Nly4N4uInVse0NlyJWt47YuqcaigAODAo5Q3dveooD76fNBH4E7gak0UgeWXHL95lt/zgJ/A/8OTCeIhtSqdCeliVQ17VF9e3WJAFMUFSogb3jmZNYWRZj9orORc/8jBHv2UUYns3Z6zCPXgOP9w+MIfizOPkzAk2+VzatTc94vtwXMeJJ4pDNmmHon2vf39hkVuvucMeQ9UZisLvuJMfXmUoyLquJ/OiMWq1Pa7/7q/9gVRdjbfBhMumrZ9EcQasrOLuGTSbS9ve2FWeVJfj6cMm68xbTAnerMfQczNLu3bvyDZKHSza36THffOfJeHNGMJsD8VnKaYhENc4gC0UBSy+3bfiZV9Wyojx18tKZHL4HA3GmOWk7OzcV2KHgBSTQL8SEzYEwYEwi6VnAy+1xT2QNbADVu+tvI7O0q+njv/6bHs+SE+WPf9kXT//V+/60X3SGM/KMyG6gPEHhN2H3AtQc/q39EGjVakoFOhupdXYWHM+Zg4YDD8qTIMN6cNZ1Md3dpSON78abxxvJYNGZG8wRG4WyDWU5OYzDFnVcwHC3dfuu4s6wyZ//na46mra6cCvLUStzUYQp0R42PWh0aC3eqw7aK3dakgns3nbgk0uTFpn9jgoq1JCWtWf3ayMxgNbTvWfuYku3EvS42TAHbx3WKsW69VtNBCnH1ATPqRy6qjM9Vz4Lt+G793b1xfX08dndsTP1XbHgX5xC7C/Iip8yEkNWBXZ1VuCO3Ucd2McuLsrIPfIu//3vvTZ97w/9aMrWgKfPm/7ad/73w9jRHmfxN8rhFWwx7xudJAZJh/uH08HhgVguz6dyYO+r8/MvyDB4LjC2HxYT1i9UBuIjGaWE8FmaqZovrlg/MbtTAMseDVsnM1DYljX0K8cZDOy2bhmZiq5OEjEMMYPAMhqKC84W1uOD6aK0zTw66StS1xjxvyijCFDxaDGEOnsPVgLGx6Le3QxENngyy+O1qa5BJZdeW5PcmlWrUrMDYF5O/rduTY9eeixvOnnUqH17PhDEmNE2PwwnfV0kaTCvGFLajNMlHs3vaj18oEonXbAPAEdpSeurk7DJ3kAPivCYZ4RhoB5J27pzL9r3aafX/cQ7CQNhiXhX2FTsC8Coc0vPzQlnY5kudvjdFcb68SjOqfPsUgkzcZdyKuW8/ncDdceP2iaou1B+W+n6TqcsrDPsj0APHa2aKuE4ZFPVlHoWFkMGlpmBFi82wAVVCcAXYz6sxaWZJmVCOsMlkWiM0wPrZnHCmuQctpD3PDPWXtNOGHpoK4MY4Nc3X7DiLlkaHIjtCMbRf41aXX+1NazGi0X8FbBaX5MoX3ZC0brJNmMEnPw/9T1zccffw2cNGx9sB1bT3rN94QXW2P277tpzbu2kx/HZ3ePiVHOmjLq/1ij7i8YRa7ZIBO7cvefZdjLpNngaQLJegfEzrOM9+jKYX8pxaobivT1wYuF9XZ+p+PxFHlQm2sHDT4L1JmvK3/rln1x1Pkydp7O+bXIOeDo+VfnDLAc+T55VIzfiiOl08WkZdEa7yHRiqsiCI6OBtkcgS7cDGhVl6WkPVZt7hycmgyMQeYSAX7C0HXoIptjIipVV1SMimWP9HtReW8+clA8LPOgqgXqmVr297W4d0Kb0V2IEnFHxYoWUkyHZdbVGlRbIHx8Dnu7Mxn5XFnvy5z7+65+ePvyRX3oBPH3T+75W6NaGkzYpI2tEKAnokVaJbEboOu3BYmdiapnF6CBkOl8g9cplJso/iPdgw8rCwP7AFCDWt6OqM1sZNSoIO5N1ZrwugR3gCc0CmpkaBNrDaJ5D532YwNdZTN1kiJwX08zRQdlravGTmrLtofw8vGHCiOT3Kcm89Yyy5qYHFYeRw6PHLuTZmEonHWFsmFjnebvoQu+S6ZdtkW8QA6YL+rWuye6dkmp4cw+sZNrlODj0yI5Y/5Rd0FUZFPW0SjIQZi4Vv2zEmrIZuLojcZoekoWG3fMGXowd0B5emPI1kl5eTf/uFYMneZVcrwye/sdvi3eI0mm7y4sZMRAKihuHiE95A2CG1R4cHShYkfAIwC8yUR2EBRjJmHPsmVGFqc074wvEqAKe6GrSGJvSTPnOtLgvPdV0KKpUtSmmh2QHLRzASR4vvBexMOIyzYrKpLWjW9g/ZvmcgKwpw6Y0IPsNGeg6GSluHAFcS2gOrAr4NX9cURLx7D/K+opnWSMzmz+bnIaC8KHY8RnsQYL6vgXa6GwePnzk2YhJ9ObVw9M2c7Wg5wKerrQGKV8bqFmH+fjRw1GO6/7svh1naRJX3VfWKIx7Z9vRiu/r9XBj+V91NiP7ta7mWTc+BP0XpU4YLt7Vg7t3k784xtdctLFYyVc6WPvnGyGQBXB/fC/gSUyP8uuFY3RHC8W2o4le7Wl4LmUKNzdgMO5KQlBWYjBd0hwmIczEheG7BEDC+uHiXJpIYsa9O+xVqjBMXLCW0RMvDLj0PsRAzzMJsffwWpqU6HJWkVQOP7pPMVIjAAAgAElEQVSApxktzXM7MSZuxcGP3GcToAewQZMIpbMlm6vfU6YzEPT4ru53/juSGGQm/JAwo1PW/h6hLGdegWCYWe+dVKCUOFLV2ZO3HRon9H/StzXm5LyYI6TPdT33nD1cA92+gDDtZRk701yDTQ1eit6LPoeDJYXOZpZokn+VR3dRioVQgPXirOf9FzxJCtGbTALRsWl+PnmCaVgTePr0R39i5RJEgEHMskQRxuAQXx2r2Y280I7cvcsgxI6I8EaxM6iDlgTMGeanBxuzQGlxjk/1AMiK0OiwtqAdxS5hatZp9DrUc/iNG/OIEdfMr1QGACDU4A8wJyFt3KylJQJUSCuydPP2tvQMuOPpLhoaDf810BJwCqDJuxngqVSlkfTcPs7GBPXb6iDGkwEU/+KTn57+4c9+dBw0X/4lf2j6xvd+VbqavCB55vbHeCbKlAXSbjte/ui+iqeGTPXSicSC8eHgEQRkV9L5AHrumpa3/gf9mNugbW/vsmiZP4v2MXUDhLhdEx2WplCHwZrLRY6nc7beQ3eeMddNTt2cTBaNDqLyekEtAVhZoG6KxSt3oEWnAwh7thfwdMtMWIwn5TIvJ9/sJG1m34+Y0HHwtYuDDgquFZEiZakdi1cDyFRWCXjSPY/t5czZRqB0k52oXR0gAnBCr2DYljJmmFUHumYvYWeb9cSTBb8f9godfKaK16d1MQPzOJcxu2mZEsb9/pVXPzt9zw/+qDQ2sGaU7f7ad36bF3uutyVylaJfmPJu4OpDlf28IfBEMCVZ4q9+5fBzU1yx4aOAWIFUHOh5/udnTEZ/JnYJ0I4w22NgMjsq0Wm4Fyd+DPCQcuL6Olo0RKNnnvuoPaF23jEnbgRTZZQwAR5IbkKkQG9dDQLoMQyeMmS04J+7TOOHQHCMH8vQ9ZDlPbGuAU/otO7fuz/GAPVkrC1Ky12KmWLMnJzoUJBm7UjrGiE8TI/GTASkza+5YDcMRNlnCdld3tC8xliEw6i99OjRDLbCUBeQmC0gBpxP15QPZb1g4EAzzR7ltrX16fHjx54ur3jsZ6rYl9FATf66vs0g+1krsTg4VDlGJcRhglr2oYeuY5G+I8mbY5BramhTCp4o//H+BUwqF8gIky5QlZLqvq9D1qV9KgSUWQHditUZMDtiTuwaHG88rqNiYbd/m6FXE8zenmI0ZU1+AEQ+hN2t2skUZR2dANicGfBVMH1weCIAp4QpY5UGi1ZWJy+tcboxTcWlgFVKkicn59OjRw985jUfMT20qFb4w8rxDQKJgfJnZyprAr+RMcj0t7Ma+4Ej4XLlwhUHM/Y6geIXp0YmOuhjc+NSr41hB9DKP9sGwt1/65sYFxu8cvbsPdsbALddxraX8HnXfeQqheNWKDGAxQBPfBb6UbRRMI6sI5W0Q9wsiTk/ID8hgeskwtq36G6v1nEY/0lNoJCHguYjWdE+Av86QMWt6d0UOpBV3/dLMIDwaIThHqrab2bStOS05kOL9mFeChoBxJNyBc8sIB0ugyp/kaVsiaDTkdEHUbeEWm5WpU44DVBMdl0wlpluPJAiYC4fwIM+iCntdGRwkJqBTK06tOT8sitrcJZbulifc3IqarplgDJfHCof/+Snp5/+x7/QZSzN03u/+k/EtJJuGEZybIp5evOtt+TfpOnboqzn9ldetoSP8p+x4aGAYWv9SpSv06lk2t1BK/eV9+hswkyiswaXGmpcp8ONzpu0+fLuKdvIfC2shDVPziZqKNZS08iMXdNRuUU+KusbYufKO4nRi/amQKUAw39fMBuTZxHSaULGJ2Yu+gRtSs3dK0vTg6EzscpAmV1AYD8M+tYRMVK2Y0Om9JQDYGQfKokn+2Gdt+wCSD4/1TXBOiDwdqLW6eeALLfKl+Hz/MKY8BUAq4JzNb315JnWLoFUjAgC4XTWzXT2C6jJoyzE8iDSfHP63h/6MQkdOeTelbJdh5uY1evIC3+OgZn/f3VAtTyMcPjgufYHJVINP81XFxSbqQlY7rpQ6S0T6eWxdSEtl1gD9ivOvgG4I4ALIAVQ1GMnU+0VY1KSodRESQmtoxMtM3Amh8o+O5ETS6LxDOnqinkuz5SDBi0nnlM25itzmhE0Bcc+Fcdn61r6f9QwY/DEviAm6tBteXcMGrWbMkG4LtrW5hgccH1Hh4cqu8Gke5B3S6NN0KJvWeioer9cDvEThkexIjEUVuXx44cuuTlS5+/5mwKd5/VdXtDxeKHkRq3fV6vp2eGR4vlLjx56vYdlcGwMeFroX6qfkzYzMzptamurDrrkpMuUW3fKIBkk3FmbrCsYG9a8xuZwL9fTdHR4oOfMHdDd1uYFj6ZxadufG1iQg88v1uNWzDz5AOUa8YXbUlOOn63L7BmAG3r4ku7FaG71TuI5pNL//r70rRzCBnIebq1uPwFy2zAMnSgzPxMLAE9Owqd0yk7To0f3x3tvFcd6u67NsFj5dyUlrFdak5EojRqPHj9yB3tvPqeO52qlJB7N2cywpvyr5H1PsVHNIHdtYVJQpN9vGZhuPQ1Xtz2AiIsECOmSsW9R1yCd2V7T/Sk7atLAa6FxyWVpr1mDp2exGPIKpjuW8rb1l4F+fSYZETbAk6oExiGwsnuHz224DRlw766bMYbm29Goz9tgysCz7GQrG5fXm9Pa7/zqP1gJMeos9YBKuzFjd28DNTFPofpVtrt9U6Wg1judVc1CRhZFy1UWYpUOnqYDDtGD59IH8ADoHgAM1dVVFOTY6jP75U3iZwXAkObpCnPL3WlHXVJ1EbfeqC7DZSP4TB+WAXtZWHiwwK7Qtg94Ep2c+nhr5j5UXDaEfmYR1D/KgmlsHaBMT1XblRX+soY7rU0f+7VPaTyLAcv19KVf/Aenr//aP6kDEsCneV8bm3Zhf/pUXWAc6OOQSRsuHSEFTy5ZGbhwda6Rm0bHAJNgSjB8/Bi3ahuS1gfDYMfBtAyjg4wHFZsFwOPmUD41fE9NDVvb0KZthv779Ddz/cOrERbs8PhE3TOuf/vfd55gS0naTAG8Ah39XMABXUO4Qx8eyg6AZ7TUr/WA7ViUllkHUxDQwhFLdnWp+/WBy4asueDYeD1wvH/MYKWTZnldF2enyq7p2FAnShgBng0HwbLMouG3GfOjDDVTunkVCEifPHmmYE0HqQOttSst4fVgFF0bZpQ/x77lHX32ybPp+374x8Vgcr0WjH+LM8/BwM36L62ZjlvJ7EexzikNHe4fTIeHBzogpDPoYZkWeR5IkycHFr9X9n+BFkkOHaRouWAv5RWVtdh3w7tWti79kQE3AGze92Uy7KKtJAXNVMShLvkYZNkWwMyBDq8mcWWe6DI99iFa8JRXnHW/CMra/HTypDyUkTplN0+euxOZtWPt5TwCRu8ngE5GlRfYDPhQE+tX0Tj6GawBjo+tLSPZURyMPoqLG+XoSUNryy61ZAHTyH6Xz1DYcDL+hxzILReNoysxOQwS0gAOcxKTjryQ8/XBkf6Zjj3NdktJtRn5zOS1sDgnO71vJZWxlbEJZua5daSGF4KT3Thbs448H3MuvxztH8iyhAMarSxn0Jqm3Z/74Ja+aH7nbujx9TRRYVvCXCNF4HM0DQBtUDRXQx4xymsuqc7lTm9t6VnpfN4/tIv7TXzFPCiYpafkGaF39GAFTxofk1JewROfhyku4BfGqMn/SEIzZ3OumzV0OvHl3jyQelJXOGD+ccHTQPl98RZoF6SIdR571skm59qzvT11uqIrpZnA1ZxlOawgnLElHoDcpLNd7iSCsPG8123Z2gQ89Zo6dsw0/0jgu4f77s+OT1Sx6A/7hjgkIXtBnA49YwzWQBuq5mdmxhR3c8ATxqRqhNilcen3aezSxKQGCFVKGwvmkjbP7PJ6Y1r7bYGnOeBBidv8zx4/iL0AKuhecGbmQVFyw21TT0xZrzNf6sgMl+TzbG7peuSylk62J7fOOwQ/t5MrPrV22gM9YzLMPOSQSzYBuuYw5ijj0HPZzi/QnXY29bJexsM+BYiqnxldXddC/dRC+RxGdaDDkKmcwKKz5+qdjJYd0MpOVQNCVkR9V/cVp93Qd7qGj38y4CkZ7pf/0T80fePXfeXQYajkubEppM3iNfMEeMpw3wF1XA4sde5ZWy5/9LDivyMe5N5og6Y0gXEkz8DaMrJGW1MoAEZPpSy4AT9CVw4Ggp/A091de+Ckpu2DKuWrAA0H2NCyZVvkz0SL+KlaiMnQ1RSg92ljw7nBwHoIi2oXM9TkRGzwtH+IJsxMURkz/i5zPWZD6T7i7/UCOLSmjPdIQsBsNWl/MJwUePLz9npMdp0D1yWUsCzxyhIQhmGlW2pvTyUAMbIpU0Niq0STkSYW5jt4FTSIng9TBVvEIcpjY9wH7fh8Z8tbfVehtkbA4ftp9YbV+OyTven7/rcfj1XB9fSed33e9F3f/s0h6aNFHKL/ZH2ZbSewEQNO1iPX+Ozp3nT8/EgML4yzkxH7yyhWhRm0rmPWQykLH8nOlcYysVZhL72GXFI1wKW7iSSEieWl7FNmz1DPZrR0tXIgYw3AwdXY4eQmbF/Lh+kEkh6yTESABQAMTSDl0RryVVOhYL5kwFOaKLOiNZ/OW/YYIyrYr7BhDv59Do6rBWa+BJcA+HcqGRGIGV+DH9TluRgsmJWKhXVo6YCplo8yH9k+gvSZeQP4oA2hxbyge5RLws7pYSnam0Hl7+qZk9D5Un/BbPN+6ZJ7ugc4oFx/zwxZm3paqF88I6+DMH66TeuusK8ghpB0SnsZVlNdnQNAWUtl36eUXcoo8CnMEDw6EriERbtz946nU2hMlll5MS0pq8GgOZv34TdePdpL9hheS1g5hAkrK+zE0my6HpVKlIuEO8yl7VDWpqdY7qC9vHljOjs90fMjgeIcIR57ZGWqLwLLFYDP5ALrXxMkrq9lajm6ukxfjwYuPers4sH8d+g1DBBzMWOAil8Xtj5+hGWKPGvU8oU2cy2lAH5nXAfO8poqkGYsEwplVHsVTnDK6lhPlQ1P2Q5m7i0YLOxsNrVffd1J2cuQdK+Fidd+4feqcU3jQs9ugqX0l7v1qsrv64Xl+5eap6xFDUSX2/qxdF3c2+1btlJR8pdo1o9pNaaNRkv8wLO4XG2YeTIb4llQmm8WJ+b6KiGMQ7fQUhjMgcBTGBmX3OyCTE2bS2mWHlym32XBErTQGVG6sQGV24RHBpqNaeF4ig1iG9Ppojk7nk0FFiSg4+wqNC2/KTL9oR7zAw07M8qLyVDYZAio8dug1RhfDFT4lKs0fTuounSjgUfapnO4uJZsPyiyPzJ02n+V8XQhTGsq28E8GSSvpq/4kj88vf/rvzolB2CgBYGnJ8yCOhyHuQ+rbOYcNNVx+JmmvTyUMptDbavP9kXhUo59+PC+xkGQzbl84AWneu9YLT4MzSSw55jhM+lzeF9oOliw7YQ00+drM1Pn3WA9lIcUG6u7XAV9z6GHl4nbX12uc/nHrAFfXKCgz8jnGI35/SPM51mr+y/MU81VAeM2XLW/i9q4F9fE98gFlzZjmZv6XbBe0c7h18K92C4h4FvxJwG4TRFDoEzAx7/HreYEUjRPBdtsMrEgZc/CSPkQMhXcd8vzg0l9+hSQsSFGZASbdkJZ8pkA5CBmZ18OEfvswDx99w/+2NjHgKcPfuCbB1B1Ft6YGhq9h2BY0dLhzAvE7Ja4QJcc4FLrUa3gaQcPrd3Mz2eyReldTLYq2Nez0AxJiX1nIFl2aWPThrlmStrB6UO4P8/2DhXY0UtKWxZNSH1vxoGRUrT2oJ/UYj/awwyB7cMH95Qk8qPDM+NBxjsLK1H9kdd42emVgPxz+WfdUENFGecaZSa4BVgmqYwwWizDxpbi2VNKE5mJd+/+ncy2W3QNR0uimZwZzDsYWg3yLnjCud8lD2xBEOpy/23AWJbuDNwDplLOLXjAF0fdZDu2OnEct96nSXGbRrJ5A57S9x+BL9cKQ1Pmuh2IXj857PLdfHatX+JG6FmegCcY8LPzcU8kCu0S57OoGlTX2gqDtUA5W9KAQpWDNcRD4b5csk0Sp5l7Ac5qQIjlRhLUTrcQ0782iRFR+U8+Q/g/2RAZNkv7MtKPWuyM7LYxL3NEaVoCjD28D8O3kK3ElFVYIs+rcdedd2Zc+FFJas9MD9UYr+kXBdojwCuGBJS3lFvpBs8H8IQr+E1mI+Lc77043nficaUsZZ0M1Py77FH0m3IcFwC/s5B2+EoUy5Q5Gpj3LB2fRzn64lIMFmC+wJuqA405A/CUgcrzHmXzHmkiQQwYOYfY9zKj1ZnIJcz+ZuMZLZqpKkvpuSlZ0GpzWvvMr/4D+Tx5irSDsBw3JZ62xbw8leSV44AvLxsm0GeIazPpDo30Rkv9MJvem3JDBm50t+EOLKZgUR9HQ1S/kAaopdaoTIWoxX1cpzE09JT2phc90FX+afmtI1eiM9ABSRA69+HAi0ZUffsWJYVbYjwkoLyg3u2ZYQ6uGRVTEXoAAtdBnZhDeYgZ0wFR5uxjv/bp6UM/+wsKYgCAL/+SPzz92W96r5ofVGsPoGFGnK0cdrVAhh4lmaKzIXd1CBd2Y2uEjLM3DuHDAzNqdDpQbiMb4p3yMXi8qEkg7OsL5a2WG3VgM3T4SO+MjFhdjTmwVa4c+gsH1eo4HJQLzAx6oJPxewFcYHI3uqxmBtjrdgh1k+GEwWwGDsPCptTiZzAwmo1Qthq6G/Ck8tgQtoZ5zMBYwA5utO1s4UH0eVv5ZxV813Dr3uTpeh+ATsB1hnNCcQPmOQxJKgTgjUDnsypeTlp7BQ7t5ImnEnvvrbee6c/SJWWBpYGsytkji06HiTaa59NpnW6sT6999sn03T8AeHK54T3v+fzpgx/4FrM7AYQOhMnKvVkXvKaZVn4o1yL0Jj5QkqqzrxmPllTzniQRdCKxBE/ci0T+e/sKvhpDk7KdOpMubeAn0KG5Ypj+2SZi6OhGBu6Dj3XOAO6CsJFx9kBIcG+Xk5+5WePq6BpEYUPcuWP3cOv4aLRfgP8E4SYEtmKwiR6MM2ardShuA4eF+DOQKKhTWTw6rJbrEa/TZclzJp5hKghrpMhezUsApD3NbPjrve8rJZb5Wi6mdckGAp4yUmjoSZoAiJFPh/RoTJ3LuYAeTDjZ9wDV3osBi9efY5MZyuXPSD4y7JyyFOsFoFohtg8zg/8+E+tqk0A1cVIjxbUdvc898/Q+DTCF1LHyUNe2moKSxGUItN5Zuj4lGr/G34quvTXFIkssZjG114r/TCsPJgW8LruhbXfC4Nur6R6d53mGGFjKoiENUKzjzWGwGHGeAKhZV+4NHTBNUDyfeij1edr1PElpnoVYu6WkgYHP52e6L54hZxDdn3i1mTCo1shVnBeBU/ZvgHHtbGCOIBSI1V3G9pvzPdRexTiM/RJ2NEAGxvHpW55XScceZ7QTUz+o0AG6TSex8c1LdlhgROLGiCiVzeMvSFkbY89R2uynLPSc1RPq/TeRi3k05XoPOr+l48aasWWSK8pwDBYvw9uSLd8r8PQ7//Sn7POkFlS3FmsMgx5+A4QdPtUWnINGDuMpjTgTmcsdpoRj6hWhJ7VewBImmRzqjx7gaLoAJdVkuAl7eD54L2QRhMvg8GfB0QYLhQeQ0xLgUApy1ye3DBVvidGtls0B4wR4YiMA5nZvM8rAWSiLkbq0LQksgCy9p3tJR52ysRWmi6Y6odzdCZIFkntE8/Shn/1FXSOH5B/7ki+a/pv3fa27QEaHE8gY4fmZKGU5ngfhtIzkhRsAlbKo2ACVJTPM8vp6OpMw8rmcZungYfPfALSw6eLnZKHf7EPT7kgF5Q1rx6RZOD5RuY36d4HETCKzcz04UhujKD47ru3qbKZnBwdm1DJCQJ+hINcdZN+keXP7YLcWwuVFwJNGK0gTRjfiHCxV+y/dLcO6GAwuPL5qQcE61BiX4AZYNea7adPOWGLolwZd41SFlCibC2NADOFiAAp4kifUol1WnmHOYmemCdPKap4cKjgUn7z5VPuK8UDagxnJ0w6SCr6HzcCwuvCATUYfffcP/Ih9nq6vp/e8513TB7/jLyy6Ylxq8/9GJ7BoHBg+RHnWlCMBFbx7C8ZbbrXOzuXRiodnCrwdvByutpfADZuZWLvuapTRZpKAZOAFUCop16g0pRizk6v4tFzr4POMNe/zkbGnlDFEzWkA0OocARJx7cl0dMiwT4aoelDy/KytnVFSmT3C55ul8c5WNy+NGUgaLi/k2N9y9Ci16aCwLsWgymbAGobLKCF19jJpgXKtDz7iKsPONbsybdF5SzM+ablmeJx5+Lm67c4uNftScy7xebrLPEbiBWU+i3oNuHIvenapuNQA9vpajtJP3mJiw43pJcZ1jY5ExxivoUoKAprbmRQ20Pe70hgc7lPgKYevRfg+dwyenPjpOY8zw+uAj6PZhM49mHQ8+Vh9MtrE1Jh5mnLd9tp0WXVmZlxC9uEMuIQlJqaT6Mwl5DRwDL2r46yqfxrcDnhKYwFTF66uxMrzLPDMw9BYh6yek88P1pC0rFuuRMhiwGgubOD1dHF9NR3su6uR0paXTP2QKP0Z9Ot/k0QMyYU69xwj2aMwWKyDxw895qWMbZ/L+JxyNsvOZNZImBu6LL3nSXTig+UDPWtw1k55HaTLbgFAOH+ePaNz2N5unj0pGLjA2W1Wcje+nnXWYysiJN1iCpPQak0/yP0t1zH/Hcf8DJLu3tJ5EqsIqg7yOTxn0Dk2DDH9FfDLucNFKB5Zgye4Vw2u6sD+PWmefutX/v4KurgHOAcQ6LmiawAKLA8Pnhq92rHvQAsCnkzNy8ROImq3R9cDSYg0HXh1bNb4gONj0cl2a+4mdlAfNGtE5gJEGg46t4qrTvzcTsMApxfByhwU+sD1chOQXWKykFSO5weUAS6lMdm9vauHgwgRxOt67os/2kjp6OJzzBph/snMtXPNh6LEZd+pBKY1yna/NX3oI4AnL/Yv/9I/NP2X7/3qXIsHEhNgPWSXeWB4kLgE1Z/6djj+OAO1WM+uun2W/AmZuO0fSHjKFHQOYiwm3H7vFlzWG2VWrxeXzyy0zHvb2BSQA6l73hsivZHzmQqFUYnr+Ci3jEXtBU2QxEkXl2lRrpR/Bivzoj+I96Kz4oGqCnJEB1/KSBKXYTxxEm3yq157YuWaOS7Wp0uEZg8BT5runcyMdYRmpRmRMqsY4vF3saRb2+o6sv+TRbvKADc2xIYxc452foldl6Ww5QEapNjuuDIVfC/g9Y03nijgaGApDGjZkFhHOKBngHWzvdwXG/2V12xVQCLEX18A8/Qd37qwIMgdtrRGdmp+q7hgAH8OPjql8Foh+Emkq64kVqJZh1qcFLyM5Tr8VzwlniGhrAPKo2J6oolhEfadSN+XLFDCWsrvfKDKki7BolVjZ1Fy8fw/x1XnpeYNm9Qty32K/e0GpoVeSQENHncFfPpM7eWVD41ty5wIpuMtlp7sGQ519uytG9vyiuPHpWD/LC0KYE2kD41xLjOzWE+sR4I6Q5s1LFmWIOj+LC7P8bnEOy/cmhIyGQDyrhgZQpz28Gd0iq4WG+D+/s6mUKx6iMSKluBpfqHVnIYeZqRJJJ2kuEyEK2FhnUyRju/o/qVZAMaZZy/di27Ivn1z6dbAxbDUn2M5Apowr0082dBx8o+UpTQTMiy5Gn2S4IoVE4hJt1lLgirhe0AxTBgAC/Bkze1sEjzrnew1ZwI5pp6jszDxVfYkk5hCdau3gUZWBCSU9toqAHQZMB2hAknEYfbYsVhjgG73gvLKjstZnIVlWV9kftNhnSqBdXwGetW2iTXJ5uyT1vlbSUH0S9wr3fAkzOwNQOGyHOdFHRlFJBn67ICoAizWOBIEzhniNDH/Pw6eiNneK0pOlkknco/nOMIfRiPJMHFK0VgxLJlvXVQ8yDwz0fpXT8nIThQg3Hu6J3kNjT0k8m7OjLykBExICP69yVX2RX3+vB7l3PSJj/zoSpOJAwo8k8zhlAfvcosnsVePQvs7dUyt8yjSe2CrtKU5afGoiVBb6JeW9QzmlFkek5EjQB1AI9mLW1dnOtiZNlm+W/V5ubjpSuiNG3Ys9BWMA1tdAqy1ugOxgms2Kg9ZZptMzwYcZLL8xcWZuiwc2CM6J4bLbRqDrW2XG2tvv4ZB2bHEmiwSBtW6ezCsyLQ2feI3fnv6mZ//5VEioWz3Z977lSnhWLQMAPJQXcaP7GRciBe9Sjhsztr1FCSklKjOrtg0cJccNgRk7rHz2BQopCNLIFSpZ3axFQOJY6vODh+OME+UFWxK6YzY3kkZY7AsBTEWBcYqlPlaPbpW15rbBRNGGUDlH0R3Aifn0QpsqStjbPgwTbPxpbVUlJZxid1WPR7RoJkrXbIc8snqDXzFitABk7XrDMwHCQGLUnQPfZ437IozOWeddNF5mCXttnbEVlBOEOWdKONdX1cWymEuViUsnMsac/mP2rqLQdGOxEPKjOaahLFMa+eeHz98oBKkg7AFsTqSBVwq+Ax9vwgAv/faZ6fv+yHAEyWxq+ldn/+503d94FtzeHo2mspqo5PN61t+SdICGkSLRhd4OlL5jjKpuz9JDDwiSN1x8lhKCSbdRQZ4KzPV8Rfbe0ZZilllntSurBxwtDiUeZctd/I9PHd1j0mL4uQCj7jVOvPqdl22E4UFC1HhaLoK4zFnZjJ6p2TGHDyADGZ+AZp3NJ9xZh5amvBjnbVSPuwS7DOiBl8cRgaxdtVtl8TGsdExTyX5OF17XJC797ASWAt4gn04OTnWPgekcm+yqhBT7MOhyVO7kwaCEvlrUTUHQxl91qNazdP2XemY7ynMWsqIFhOvPOB9Y0Mu7mgv0XJhurhS9xijTsyDeU5jLBAyXkXy8xdYwOvp7PRCMQRwQflPYvTLzENNkrnUUc1z5jbTjOJEFNNfDJZZAzAGYpjKpZ0AACAASURBVIySFKuEqnKi70EjtmJz4KSQe2WSwrVGc9D1yBoAGMKCW8Q/W4e4zOU/NxjDGdoZP8RhnH2r2YlbHqUyvLtUbtNGyeHLeo4nUjWe+o5pQqrB9wCajUvsTj9Kv8HyJhIKyM14q8ydUWO8f/YL16OOVj5Lf7ZwKYlT2OMXwZOF5CxXwFMHBbPvKSmi8WJdSb/Fr6pLzdYxduh2VzCxn+tB0vBsj7mxDObGYJeqBQSLu2jHWsy6FjmzsSWLioIdklvYYRk5D03tms5q+7ypRmVNM38I8kZdm+j+Fl5qSWWYQ4o+UXtve1tnNSFIVZ0QQT0fXEdxGVtrmrM3XZS81svrtWnt53/i+1csEg5FLtyHYzY8bFL9knIQBOOZXosgrXX5uoRzU9V9WE4xdzyYGfCi5ECwTioKg7Q8qq6fANyFrMMlQE118gREvdAIWDVjbdFCzbW6e8T0JqDJ0mw7E3PfErtHeM3L5/er/cqaHd4bFbaq5pwN1pydbodR7gltbcrVC/c3fvN3p5/76Md8rK6tTX/0i/7z6b1f8ycsLFQgWpc+CSCLdmpJ1QuRZ8iusrUYjmLep02fMif0dTVSBA0WtqdTRxslQ7hsytTPlwLOBgy9zxwcA8Cm9CXQmDE+Q8Tvl6xMkb86QV7ZblA9uiD9TsS2frbuOqnmpkJrb56MWqkGK75TtmnwxO22xre5wC3pi4wW/7CrC/MqAlg+GLwtKL34Gqq/uKGA6+DEZwHseB8OyHi38N7xy7Lmg244AM5q3eMjuFdlrgFoBrwzq+OShcHZ7IPkgFZGlLICv8bYB2wpNKeM/67yRZ+a15RKMDpgIxxdraZXX399+uEf+XsxeJ2md7z8tukvfuufDbUe8XQ6bpb7XP5mceWW8Z1m19n3S+Vc7jcDkXluCtpyUTZ4KYPB8yqryfgfMZ3R9an8mkCukjExoJmhHk09fi105Xc7s0zriP3LoOEb6DDik5R7FzgZjRWUgqzPtI9Zuoz0oNt929mMa/Ie4314nmICJl210cPoe/k80fkBMWHCxbInOHtwr2/RB2//SwG0x1bYmNZDlW0TAaDwDMzGB5pe9GziF1RXaYPLPu6A6CQF2rWJSwVtMgneDgsR3aqTujzPsNAaEbUwhBTomK6lvdK6H5YQZrqHLUgE1gWZOfkSb5MAh6HlfgqKTVSlgy9lLOn6OMcyTaKHltYh9jn160pJ0prCaAgXgueWWB1Pkq5kH7skllEgPWDH4en35E5gnxfVdlYH2USHcwag6r1r4X33urZ54ppb2TODj8gRzVobVfgz7QznTBI7HhamNhSOm44dAt96fwYpLRPW0LN0g7fCoozu1CvElb+z54ozVq8lnS3pLOazbGZsvaW+L2eNz1/7wjmQRtYi0AeOcfz0pVJCzsiyheVL2dmumaE9ypXU4iEv8QVyfJSe6zVYRn+Uf9O4VGYtzW2jmpRSI3HFcSIGrbkYEwhJvLRWXXkg5vKObt2+O6394k/94IoDBaSuw1fsBx13fnAEQ0p32jwV0Uqq4jKR69NmhcjKdIBo4nVb4R3kXCq7VtceLf2UpBj5obp4Zz8holN249dYz5ZmD8qqstg8smVSS6YGuXaAazpLevjnGNY1sUcoPbrsRrZiBouDkn3YKfA+VFLKymI2BprpeIvI+nztzCoQynPMOA0FFADaxeX0yd/8nemf/OLHssEm+TwBnmodIL+n7S1tyDNNuI9fiKapkxl7W9SLy6DPixYASuZr8GIbBd6hZvMRxDOlviJuiR8F1EHq6b4T4GXAa8cJuIsLdkYBZGtLHk2uovgQbJDxtRmd2znadW2yDukYyFA0uNO+Trz7ri1RvjJpbaALm5lNO3aMaFjKWJfTSVp7cYnl32kOH/eDzmccIEoP7b0SPREdRDjar21ui3loB5L0J2srsSv2JQvQ1rWbsWwQdHnaWVpFuwiiCw55hm6CMKunLpkAqFF2rb4vYmDKYCJQVpNKQPKyuXVTz5hMUuelgNhmGGEHuoInMX2iA66nV155bfr+//3HR7fr537O26cP/KU/55BQ+w2VaBq6/AJ0qCXQ9SAl0MM8S4y+uSFDwL4PdTXqYJ8HL0sLwDtX1k3Tie+fwAvgZU0iZAUUKmPNnipgdQeWu0Cd9OTzWMO6vavp+OR8WmeE0tYNJ3vstVL+xRUZUWRnYJdHDKBm+xKB4sksMhIEMXUpZSuhaCdw5sZ58HRb2dN5JG+uq7yzdYm9BRQDQsqm102fR679lvWja99kAv00GE7AKCWXlv425UOUNnMll35v9gprx6bfncqpBVY5DGH5NEyWZ53RIfyDGBW69EiwYt8hbz/Frg3HBowSt7e0X03wzaybnO/jT6fW/cwuZc957JMZbP49DTLEKLEFQ7zsa3dnXEvHwXRlCpsgTcgZTrS/uf9a3HC/wyF8lOS9N4yT200YUDStqTrAeB/e740dSuwW5ZtJhy31nxHI1RzBjvkxSy22lfjKe9feXNfzcQfqrLJQop2h9AXkTtbrQL6R6syaNDgk37B8fc7tXp8P8XFbyQR9njkuuSuNtUWMgd0ta+XmBpu0ujTtOJ+0UdUU748oIEi6Y8/An5Xtzuj2jZ0BfyYZqSpCah4y+2MhuT+TUiufC/jGWmKtJfGwfB4mX/V4kswAlpIA/M6IFQoCNoYu0bEkZsI/NVN2pWisBX++G2mc2MBewqJhd2E9YxrCwnJ7j1n3Ruyl6Yo1T1zc2NqZ1n7jF/6PFYHRYAdE6seaR+Ehqs9cu+zF0b6KPkSHh4K6KfbRnizTzYxF0SqO7wlg5eRE+iB0U2ymre0bGYdCy7eN2lRmqWiwNGDEYD4b1/UZsgbI6BEHlRnLOmtJeSr1fgczM1Ft06eb6Ox0Lks08zNrEsYH64IcEoCXUtPt1uKrPXAXqwJcuDMPKK6pBFgNBv75Xxr6Eo1n+bqvHIu29X3NgNOg0W2XSTqUdmELUc2E8RQHL+B3bjvn7SGuBBhyn1D3LqP6+cAyuKRwrU07Mz8cRvO0axYa18J9YnXAaA1wQPVx7crydaRzR6DSz17GcXGfhbqni5BNRNlO3x9A2EDnZGkW/zbQ6u/x+jo/owOMafBb073796dxuJTRVBtZHL3VymgAJzM3OpC2bkzXa5iaHk3QuA7c19PtnS27p6cGaP2d70Pfr06TDvYkPTbDRbjiWeMZpEGs9zwYWqA1v1+MUPBkoayzHYMrJxtXsrxg1MfGdP/OHY976IGtDpu5KUNAI8BO9xtg8Oqrr01//W8gGAf0rKYvePfnTX/1O/9CBufWKTtdTtVOtXtO+7b2IN7PlLWZ34a3G+vRXUIwunSDzaCtQUoH4sjIzai13Mrn7KZLxoLy5Y+Rj7WCLVG1O85sDaDs+fHZdHa1mh48eGiwUhAYnYKAlBiglF6SwNTqoowuw5zR8w3j13xr3/vyJKxnWA8cf6WvHlCIASiDWHlGYjsE5vyuxhrPoTDrsVz2WldsoQMML70zlSTu3r6ptUHslV9PrF/qQyV2YuFdVfZCpegcGGK2NhFpow1zObwayZC6OgTUFSZRNMOvt6b1DGsmgcNz7Mb2pnRqc1nTybAOVDGRHlnShLPvUCapmiN8KY0RIOfBPVrx2UNOTv185gPuBd1TmI2W5jTjbH9f1/rg/h29e7EnSVD4LFc1Ep8bS3So9104kWV2KP/2wcOHkV/MxpFlG9jrSjIjOFZXaPWlkj64C524rbltYrJd7lauRAJ2SQXFbKItS2wi23NU75WZdCSDV1dqEhIbVwf3SF5mSUvQ2UK75ISYjlYG+h4prvDOxWoudhjVDetj58pDG4yMNGM5ow7SQ52tw8m72qiw5oBWIwrfi4ZzGykPPS3vYf/AZyLNHZJYjMHqFrGOd6/ntYgGi/3F7zC9AaCqtbCapt07tzQ5Q8yuDKJ9HZVgtPVR62nxsfwjnlrHJ8eyKZDdgbrxXJ2p1MZSHyosnivreLcxbbA3QtperhjP8is/tWrbaTOF8nsSRKu264GTYpgmavJ2BmdTqgYq9O75dH6oRuiiIRNAmiX1UNeoD5CcdDLMWcMqwWxJ9RKeM2eGqwLvdvbQlklG4/EsBiulWUedMrFZoLpUbfwyUgWQeB2hJUabmiCd7hzfhgEgC5EyYi0CCp4C1vVn6OCg5MJwR9xLS5m622wln6cPfeSj47RA8/T+b/jq8Xv6kMzaO3j+XLP2eMYCOxG6FsAVkLQ81M3Zmj8HhLRq+0fTNiBDWq4Kyg0Iu7GWFL7eW9xkARtk4+iUAD4dBl205wVWwJoVGgbKm9FMgUpei0GsCI+lVQnd7cXtPz+Dlf8QCCuzlcO4GxgA7/Iaq+4iM/n0vJoClnbNtHSC7daNnelq2lQAJeMTeFoFPLEeh/1CE7y4xbun1ZtcVKkzZu4RII9VARnWowf3LUJdlBMUVMIS+m7jb6VymDcm5TfgxLOnB3quD+/uKiMSi6NX5pJomQcdPFlNPpCcKLz66uvTX/+Bv+0RS1gVvNsmmS3R6U8FaClBaJLSlvMlITWhxziejk7PpA2SYDxsZQdHC0DCKI4TOWXJHu4BY0p2Ls41XLjUd99VRx7oAJQ/l8shLsNlxEU81xjoC5f4QMNzaX7o7Ck3Tzi5IjP1GhsJhp75fMgjGGddP3r40OxFH6i+siB5Yd46dm5/1e8UwLO/xz7z7EcbVC73Rd+SP8uNAgbfkjcIPE1qM+ez0Ifcu4v2Ll24bTXPPhHbO7SEs0Ggml8Oj6PLNEtEmYwON8saXCIz6PJfY+7fxta0dePGtL69E+oEZvBsevom3XYewD0nWBFyd9+m69Cgt/YXGYodTzuMTTkjaKZR3OmIEIGfucupjF3xsJMDW4PQHMQhClt2785Nny0BA3XgN3hKUT4JnFkT07ruKLcFAzEdLZdKUmNkSQ51JaR4R2HYuhHGtrNazUbJB2v/QKz3fTrHAwRdFpxL/2PShthUd+SN5DszSgE9MKGPX3qkLmczxIC1iN9jCeFllXtJ4lmGRuN5MGq+vJoeqxtt0YwV/XJJEZfrohWMREMnO+SJEjh7qaEB5kx0AHoxJo/NFQuQlGqyxqxrIibCYtHccZPJCyPRcUdbP6Pu/S5zLwCi4rj3Bu+fn020c5pJtxgA32RlIQGYN/SIkvpXGHQDoEjiNI4r546XpeO5S7DEetZL1jVxMgyupDXMtvtXH/+wQrsov2SDbckVzXjBUE8r1H242RMHi4DRlSWh8po9W2JbwEKRU3cyqHZy0UmGGFHMU16MsjWQaA5AZUIJ6ipXZGEWGQ5rgMur6Q4DS2WzbgRqNNos1g/O3RJ5MfWmSo0WkMHilYDsdh5m+AjRkRmfwqK84jBbtC6PeLo2aWNDCTPxm88SgOtA2NVkh/Gf/Wg26jTBPL3/G75muIP3ZdtB+UQCO7rjChZVssJMLPTyANTZ+PyzW03NiGi2EA6420vw5IOhh62fqw87dadV25PAxPPWIGd12+0oExnsUHRmw0BNdf6IdSNoLvJnPZ2e0eVypK6tihnrM+MUZmZ6BjBol1C5CHQGzLY7PJbZ5i38vRKMNbATVqRBfLSesk/tyUQmD9MJ4LJNvw/p1dXFdHNnywLC6A68cOqR4jLOEIPqz3XzU/plPAugZ12H1ShHj4PCTFNO8tHy3rIhZVXA0dU1Ix/sQfPo/h1ZZbDmdCglyXDXqhmNaurMAjmBeeXV16fv/ht/WyBTzNN73jn9lb/8zT5oKs5M4j+6z/LAlwDPt782sR4HeLp5Y+hy6movjQRalGU772JNci+sRSxBiC/4qXkWZRj7pTBW4Mkaq7W1ZOsZMkps4VA5OjmbrqeN6b5m0s3GiKNJIFMF2jwxF4TSTcpzoItHY5mYQP9AwGf8ONMaWbQPsHQBL9mpMMFmME9VSnpwtyMosm6iP4reQUL/4Y/Tw48YGfDEOyPx4nBgn2l9xIem3lJ6L7nYJj5KLC+utL8suDbrxv9lCHe1anrNmfVFHMEEVcL97Z1pe+f2tDbKsgZPb735pvYqzJPBVxIc3ZfBXYF473FQ6WUcr/AxwqoAIHffkowBIjFWnhlVVzf6U48iW4PQKMChx6G7e2t7urHlxiGVh1Nq5M7FDrV5IGyt4l20ZpTr8Ryj6oFfUHVGZvBbmjQBsLnpBht1DEeQ3qQYFp3nbUd4DCB93WVABFSjbSvDYgbbLLM0jMQzGT4fCPS+7eWXrWGiioPHINrgDhNuPOOLpDmddcn+VyvFDqo3novpUV35P9Gs9Rq94cWqBChahuLh8YAnnqPBkztIB1s4KjwBQGV3Olw+TCJ/ngT18nI13WGcjkYXjYU7M/fBHSyL0YAySrswl566UKmIBstzf3LnTzI7QFnq9o6Q+avMptcvg86Z1cl7w/LCFS47/Rt/2J5AcVbnaCQSadiylOLCDuP/5l/+3Eralhwu7m5yHZODm3/PUE9pOlJ/gOrmYBebE9Edvz+LrqKFQrMQnYWFmw5aUIyMMbGSv/xNXJ2jK7L+YTmEsFmB6TU8g9BPUUqgLFXxsIFBxKZq887kdT1oasPYELiEw8tCY0JtlqClMlk67Hj8ouokaLf2AgoaNOpy0poAZQd9slBYMGSfnqjtjaQ1PgGePj39zEc+GnHaNH3RF/6n03/9vq+1R0ksG9hMlNqOjl3WpLylTIb/SfaoIJAOooKfAtN6HmkzYbO/d5AuOcw2vbudqdhaoqWzoXEZOrMe0NcqbbEpMUxzGbFRImAnLE+DvbtWFlR8+BEWP5sSutSIfwGY+s7GxmxzRWrxC/oVwEMwviMfLG9sutT0/eoCdEAX+B5aDErCZx4hpO6UzWn/iOzK6wMWCeZRPj3ZNOV1ePrMp7O+h9EYHoVikbqfIdf01rNnAkUcfO5YrZGddQLyUMvh0JZxdXk085FGzKaLHOawhXYOt+O/LDIy/5A/I4FxutCcIbv7SODp+/+mmSf5PHm2nQ8Vo+XBxHJPEWa79GJheH+Hv3ccCrT7zZvbKvXolS88gVw+8Ry/IQQMA83nY1Px5AkWDB6nxBoY8a3NDGHqpJuMJ09ZCYCvWG3MEhlSLubpvsrjYh4BazWfrCA4TR1z6SIjMSIgp2xH5y8dYFh5DEiSeYF2tabr9YZctr3X2rXnZgVPoD9UjCNJobW7rKdbyeO109ETg/2KBkvdlsQIhq8bhKGfgU2XrKDTDNq+XRFzs3OxiK4OcL10RrqZwmUq9DuUcOxOXfPXOLtfXWqNqIyDhgwRPtPss7/ZL2+9+WS6dZtRGHSkpakn61V2J0uRbf21xvQCazAZNwWzz9qFlS3TI5Y8MXY0BwT4jJJe49W0pgoBTAaH2+6tG9PONvpHxwdpdUku1dHtWOBQYr2dyQC9QUkHuB78q+7dv2sz0n5hmg9UmlYJ28BtLtvOxrKU2tgb6OUELjNpwd3L8Qkr8z30WGG0OPhZt2HS9w/2tfdffvlt0vMJPIl1piM1453K/Fg34bW4YNnZNwyWpjQOc0mCwkMw8GfeW3Rv6aRtRURPJt8BS3eiigXWRJPBU/dq8ciCPepAYAPodixaV8XV0RUN0GCczvw5Yb4DtpaTKUYn84ygPRMV0JypDKzp+w/uJ+FZ/GIJJiPYEOwG0iknSdtMkgvjDHgikWecjlgm3rN0Y9WkdTB3AF/XEfEejSvg6f/99Y8IPKlklpqu2iSzYTvCRALLmEcBfOSttABPFpDHLyNUvtfk7OHBP5GlI7DF8wMDx/qgtONAB3wYrgKh1tPnagxjEZh1dOLyzQBP1Ug4w/K4hXRlZWOAzLlfHXyYdh4eiZEgw7pzG5NEOrQyXTviX75fAu1QlNVLAXSovfMCaOslcEkXFM1Nrf5dtvvU9DM/9ysDfNNt903v+1q95JbUJLI7PdNiEXi6zSETJ99sxCFgDsOizoi22VYvtFqT6zG0MsGYUonBhQWhYgkGXW3dQRmbofFJaYkyCdYJcuC+U5+niGIFNGH1DMrKrmhTp2OlOgboa4wSb96wLb6p64z5KC1dj5y6/FYXIyrSQZDSqMCTBtXiF+SxJp4DN6+/lqJdYTMI6Q81e947Fgx0OLJGNF7j7h1nwnGgd4Ans92m08A07ump1gJMg0tXNB5MSjCYI0i7ellOtd2mjMPhzh4zA+4j3WVm//8SRl5eyPKCLi/NyNOIB+87Jyn2GFP3UZs6+HewabJBWJ9eee216Xu+/28K4GGM+O53v3P6n/6HP28moiWDAPoGjerCmoV2H/PnWdcKgDLM2xll+YLxZsBmiudZhAL9odbZp8+ewjyt9Hz6/vs+Go8VAxbMgQM/HYfWHsAYHRwzpHwlo7wb2zs6HAmKWm9hqJv4jBJAQGOzV56fZmweHwvwoH1oxHXp2w0XUPxcq8qwI6ZFZ7O1KebqQOaWlypF81m+lwz9ld9Xk+Bo5HrILEYScZ3EM6wK2J8MPXbZxSX74VWTJpbRhZX4WjE798PB0Bjqz2IYbxlmZ+Pa74sxTVqvGP9qJqeBFyVEfHoo18sdepSz7RelA3NRPlQcNyxPGZp1ujYdHx1J0kDp/hEDa2tsWgDYDsnE63aJ+TpdVlaCcnY+vfnmEzGfd3d5J5ujE1OdqZQ/sc7k8EvXtgt4vqZ2Z+HzRHylogBwlhN3Slej4lJX9zSz1O7C0yv8MDnUsfBBE0ZiAVM6KjFJ2sxm+YCviNrykbDYxK5Lm5sy1/Llt700rWPBEDsLjIVJxGxOHVSQ5GYkQSmXwzzt7zOS61SmnVR1ZqmKJid7u4m1sjHpUtfpisTGdHx2KpDKD80GMqCub5/Wct06PZjcyZeT1mqeq0Ui0SEhkFM5MT+bwY0cbuYwuQET15FMM3vEZ6K3VoUgJWdwBuVWGn/GT0id6lDn9x4JR8p5WBgIPJ2emXlkhqSGKlsbC7vdsqsSb+Hv6OXyZW2Mu7hen9Z+61d/emW0Lqw9stJ28LAYYVUEnNJmiRuzDnYdgF5QQt5iZNv6V9+MeGzlQGTBwRg9funhYG1kISCVvjd3D5e5rTisScpxPHxeMOUkSi2MWLBQs69nMQC1xnALKt5JiTsJMYLj2eHPI5+fdrJEPMu1+NqsXQJ4SIyHZ0UZoJTtYNTuaP6XxdCik4PCP/Zrvzl9+Od+aRjA/fEv+yPSPBmwzkM3NUjzyIOTd27amVZ6Lrm/w5S4y8oZawwm01JqfZhBxPPDIwVkb+6ZMp19tVzG4IBsuVbC5fijyELh+kqHDCCD60HrZorY1wKDR8BmHiCgaAQ8rjmZUkseHFw8a0AqVLDvITqsvFfd6xAvmyVpS79ezGolnxYMLqXByViNPof+TksHM6NXQagDHO+NTQRQdVa2Pt2UFwnMU0TZAS3sCTE7bO7LC3k/uQvJ44t4IAQuGg9kmAfAzDu3lqmDbsOQxQ5AgO7Cg1jtGRbTVpU4MMy7O8ZnjFJINvAcqNzJou9wE/H0yiuvTN/zA38rNhVXEox/8APfqnVUjlePMtm2fc9m8DxnbS7H8ZzQLZCkCDw1k0vJl0PDIJhHkRlRLfFIZM+8xlOBS94tiY4HOvsqesCIpc3e4z9mkIPuGCDjifXr0+n55XShksIdrSEYJMrcsJAY3w2zg7ANLuGnmWJhmAh4BmhgTOh17SkC8/XMIyNYL9Z1+UdAdnNDoFLi2otzrWnikLPwGustRj700FPp7mq6PDeQLtBmHzFzSwwWZQkNNw8zmXFHL7oz+x22dCcn74PD6fTkJAkpjIxnJLrNPcBpMMNzM4RBZweyutsU8MS9wapQdqmZortn/VMdXasKSnBg6mOvwIgkvIdg5zDjffzokcot450UNfOJMbV1UtUvCKYNgH7yxpOJhhGYue0tyiy+f/nupXmgXW7L5K1aWN4xHk8wRlwnMQ3Q60qiu46VBGS9yOssq7Q6pdT29Bkq2/G+NFbF4GaIlsf6LugJc9l3mkT34upC5p8kBG97/ChlO98Xfkt0OLes3IPdssWZQZZkhpi2j+4WfaLnUFa+EqdHP9TEtVpstJRYgM5ewnOMT5eoWolu2v4HcHPpdTB2Y7JFxoxFyM0AZsgKnjGxVbYmQ16SEme1s2JpF+2KWdvMteOdd625AeqeGph8P24CGJKjygdi7aDfKYC9uhRQpZqyfXNHzSIiLkQepXmoSX2SfwPdvEN/mDtIr9amtX/50Z/QbDuy5nZRLAXRAk/MkdMcKrd0sugATwZNS2Ha7BZt/cRgzAwQoBYPjuTy+tIjaxaE7AbTMBvdeVSIg0tZsB6OHKgsFMTnBPVll8tyU6d2lp3YuB+XXS04gycOQ2fEHHwecxJJgst4Mf5UOUjlkxiTla7kUKfcdgSY25HIkh/VnYNcP/7J35w+9LO/nPWxPv3xPwZ4+pqR8XY+GVQ64IBsuFSnO3QsWGdPDs8MbfjQ38mKrEHBgf1oOjo8Vmn0ThgjZ0YzQzPX8X2ssknsYZXxE9Er0AV2c/eW6enMBKx2gm4KghfPpMzcCDTaDF4D3Bfz/wA82tjtlMiJ3g2qwNUyRWrQWh9hBGgSYA3xfDwYuALoeVq498tcVtMe0+8ZqBLsoe4pKXiNrU23bpnBLJDtgWBACUjyOBHMU8n0NcA2egQxT0+ZSbcKePL1uiRCGzMAKidCgipZkMFTAEfKLyQX+CMhshQA7cG/oMsbPP1s87wiZH/llVen7/nBHwl4up6+4D2fN33wO7/N6yzPYBykYSHGYs/7GvtMk9rdBUYQlUN9DnzvM/1fB8UFWGlZ20w6rc+U7Z7qGtBjoAmzZqtgJfchYO4DSwlUuu9OT0+0B8nA6SY7v17TKB1iGpmtxgcR6BGlvvDTEvMcQCUcZqwKpovHJxp2Pbo/k375UTeWITI91vsEZLkcnJiluWQeG8Le4PtrwGtD24X4dQFgsAzgUFGimDIPBzGJihgssUUG5d1RIQAAIABJREFU1K1+GqDWIbzBvGyPbUfa2FOmhPj68GEOdm2ThZN34oWSTom+/bb8zO3szDNin92/f98lSJWMKBfnveUyaiSs5zJKjJS4z/VsxKZubEyPHsUZOvCrsb/rrcxBzii/yZRjeBZiIS6vVLUAZJox9y80rpX9bqlO8XBh8SDz4MNDAX2crz3XsBpC+7mZLcp+WWqNRGM72SR5bzfzg4cPZBVTln1mWPpMZ/1rf0dVGxi1q0sZ7HIWCVymyYr7VlW3lZPx7uY5fCYvrOX1/L9DgUO0XJofGRPeoPSwoMvRKglLaCbDzpAQPHu6p6S1e2p2M8/7WBiK9hU5gfWz0dpdkVAeuOFltZoeProvMG+CxkTNPIorm3aUV+dNjDHqwf5B5CsOh3fu3B2jy5yE2ssP0kLSgTYhqETveZXG54zCsQs/s/FabvWYKLPX3d9WE0U43jXQtAH5Dx/7qV/6+ytuuPbyY2J6DMZYtM/29qaLM8TgFr6yueUSPUSiZUGqdZk3YnU1WgxX1hEAnsiIOn/GbIMDkrUFKZ1FoEipIuHMHSsSke1Lc0C2p6CpOvNit+VQHEG+NeIOHE03GJn16cm5AAbZYwW5pUUtIks7fzr2PHMsni3RkkCXPj86nm7fxhmcenMPAAc9rAoKnviPX/FlXzy9/+u/ZtgptAsGSpFnhGCc7iafdx7FIlFsDAob9KSbWcWBPB1TtMeSxepQISO+d8cZ4aCQ3fbdQ9Q5QBeLwTCPkg0AUCHXVFfJnVueHyTX5yy2BP/EuNF6bxA6g2m184spxNXXmb7aQd1n6jEGpbO5zjFp3d0PDdhoA8j6eDawWGLjMlpgaFJ6wMfddxwKQcQvgCeVl9Z1iPq63N1l+U+d3d2RI/CqbjN7a1GjB1jxfABPGxMDdKGnU37S5utQ0Yxs4WIKhJPpOrt1GQRQxyam/FtAa/p4AaSWp0tZuwjSX3ntdY9n0ZDvq+k9Ak9/cYD0dloNcKCuwWT7w/7AyAjtBwGZEgWNGTfFqjLnywJrWUAk6DjcVQfnMkMDKmtXos+ra3UCoTfp+lI2PfZqOmY7boh7u7yYTo6fq0QDk0uYJOtjMDBh2K7N+KtFIDv0oQZO85qY2VDuTbPtYHgZ0aEJ9LmDNlPmIIDd4sDmHuzDEx1mSsSAN3RqZNYkKoM9jV4m9ZZxcEnGII0SLvgux7LOAM2UyLkWlRPU+TQ3GZSMUYLTMsoCXSA239vzfM2CYWQRan+vy32QWO0xHOvMes/zNdeUfBn0HKlk+ejRI2tx8sMeYG0UvKuqrhJ2O3olLlWzwxnjWdAY3dhedLfNeh2v69xdfLbmo9NnAfej0RoHR3Lz554YbeMfArGZhzrbKx4uyoz9DNZCxzuZwbhj37fupzb58PcGtI4Q88HkUVSM49KsvRO9P5WQJfxv5SQJauKNqzLVnOWac9YZPO2JmGAMjmQD3hEGcbmPJj5miTs2piPLTASoaenicnr46IE92fLsVGlb6ofVeWi3c/aQOvzSnSqB9pNnE4wY4EkAo+OmvOkXIHGRlAiduGlH8ooLwPz+6J596TGNGdk/Kp8sSBcFA3ce62fR2cdZ8/TJM++F/ILmrN6NSL/ynOq/FpMSbCy7mByAVQH7PoOBjRtm2wR7y1mEjrWDdKtjhE0vznFO4Okz//yn6eEahlujJpsFxSaBnSFLty5mpZZTSkoWxS4WRgOQP3/Ue9154DIRSJIN5SGR8bhhmnraOItea6DVuXkFYdV7oJ+hFMRGouTCQTwj/3z34H+9YC2dyRiKlCueHz33oZ66rFv13eGncqJAS8FTPXlMqdt4zGyZwNPzE4EwKOXloyY4fOLXf8fjWfJcsSp433tjVdAZXWtr0zFIG/AEs3JrZ7Tna5K6SteeeTXo4Xxe3wX/CLjUIE2YMAT1miMYl+Eri285jFij1a406FvQqdNMBxyt6myEzbV1dSPS0+iyHSaRHeBqZ3dWgkT2EuDFiTzsGKwc7JxAqqjglB61/2b/rfLk1foYG+QgKWv0/FigkHliBbZm0VxaLRhrm/JgUiPQlrjygNbwdrIxWoNykoXBs39XGidCNStwNutiWrp8cW4oYBEotrc3pjs3b4wp3g1+CE+HliyOtqybjjvqYcfzhsLnIhBWm1XzipEeJU0PjfUj2iw8jl59/Y2Apys1NGBV8MFv/9aZoRJt5fXcvVbtw6AJTT/I/4QDWRo8Ztvd2ZXVw5JdQMzdoav8eetx0uofgFVWhL+zX+VdlPXVmNL1x+2Owa7K9C+nk8MDHXqUoM+upgm9wb0H91XaAsxbOBj6PVoOebIMAG5EpSTM9UUdfOzXB3ig0bU3dqbX2nL2owNqDr1moTEDZHzPs/19iU8Rl7OpFEPSWdX17ADL/1bvEVfjZNskBHSkCmSEeWpZs8C666Qu/UFkunIYWRgMjbPx9tX4FzqT9K2Z06kO4s5gE3dHsuA2fLMcbhSiZEQc4jN0qC/AihOI2EkknuJXZT0M5ekOfPasU3Xb4Tn18H7A2ovJtdGdS0GDmQnckNb0mnL9qcDl+tZG5n4uwNMYUO+Gh5bd9CACaCy9uFbCDdilu5VnAzgcTHlKPQX9GnerWJYGmgAnYoTKW/KvwvIgPk9JRNrBZ4ZlZlXHIlsk+YAVSkmIkMvM+UQta7kYWBsZA9dXXVGyFHXJAZ6I7Y/f9pLX+qJ5p/rDcQ3V+FCGpZMX3aR8VK+kTzynVM/IMkDKAsxov4YRm+ur+VQxCl4X+Ac+fYsu/QslAo+jd5v98vLOTaMPBvH3s5HSPb21N51Hs8rzJIm7qz2SUzZNIN3bfSYG020iMjt5DKP6/Njddrdve0QU7yjPVM8gEiIlZI0Z9aHKGqHjd+1ff+LD+tdaXM1MMg3bNfVrWRUADvpSqcnTZdAarBZfHrBjk5FzmQ6XpFz+YtFZME5ZwouS7L1C3S7yZgu6sW4Ife7KHRz7h0KHdCXBGIzyhk/+CEhbNspi7MoJhV0vCgIpGhrASs053Snndk7X+cPOxLW2z8sAZN3mn0fH+hwGA1d7UXD1id/4nenDP/8rCQlrE+DpG7/uT2l7ySE9ZqNkfPha3LqxJWoaESmblIUA28f9kvmLrWvgqli3zrF03hzCGBxLx4VmQc/6+nK6wjwR8BQg7Helpzw61EpXKiM+QBtyonWwu7OjklK1RKK4I+j0GJgK9r0e5mzLAm2A89zVNnsWSas2fLj83Jt156krtpLlXa7oIjycbkl4vjMAvV2NPTOMO6qnioWQta5wcIYBARTAzvDDs4c5WJZJve5anulojrRmOy+UPoyy3On5ld7ZjYAnzQeUeZwBqCbGjLyJBROmTe8rYD7lEkSfAHZKiHPw9/0MNidsZy2nCoS4zddee3P6nh/6OzpMecfvedc7p7/yl/689odAQjLoMp3etrOJYLvylBxIYEl5nCGhd6Y7d+9NmypzVP0zqTQz79U48Odd9rtgwJ4+g8K/SjcipcxQ+GF4vP7i3VI9HIDj8mw6Qnd1fq7SyAmji7ZuqJQkq4KR2Ewe6C1tlN2AeS4CBvFqkQhboJ3GFcDTsZI4MWmjZDDbFGgPK5NNZhxRdAE27/Tk5HQ6PDzUQcOctMa/9Mj6FYaJ1Hk41gFiYfugsT7tO3XmTkuGi2cv+92mQ27YcAScld1Dn0gn0aETAndPrYupU4ebZinWxiN7UzE7o4rSgbXU+1Da0AxJZts9pEvOsVf7LPMoB2NM4iudE7iczlJbIGjQCoNvD48Evki6h3p9LdqwfOwLPmjjXXjKgUpSBzQuAAzXxIIyj9DWNHH9joTEHkZuXrJlfikkM/iAJxJv1t8jbCpkJpmXsui2Uymygv1oM7tneBZ8Ds8HB27sINTcEVf1skcGgtVBlaVJV3lE7bDYrB+Sg4cPHsh939eTlSIQHlHzsuw6wJWyvemCOa0yt7RflLyvOpqIj1sO3A2oZO9KOK4JEpYWXF1Q1XF5VAyPxPDuYlR3b62AyogtEWHAE7/HecBz5synxA7YCRfsPxF/tlGXzj23a17ldbnW25fLlgFIBDYsabkD85RPzKxIva8mLfqOyFrCSrKOSAQZpYWgnkaIMpQ9BV3ZMru3CQnSM0AUU7rVlQJtTmuf+Wc/rbKdbfI5EJxRd04dC4BaOl9oP5p1ZUZMkHc3UmYFVWgbDYoOjzxgez15cRG0zBjdlXbHF5SgmTuojqUKez6yRm88k9NzFu6RnjsHHi94+N8M5qEM08wG6nnWSyoBjY40qO5+ToGg2Y7MoeoojkHZVzRtozuuDYCDZxRlAGlA5DlkEMBtfeJTvzt9mG670LVf/iVfNL3vvV81Xk5SFGmDAD7ogrY216zpiAPtLkLA27iFz8NpHZwj1NQm93MGOCFCtSZsNwNc41UVt1wB14A2ntISxHCdPEpAKtPeuSdKUltjALEPolmL6wBfsOt6fF/obE5GZyI1eZW9smYGY1hgmjW0iHvOKNfXpwuBp4NpeyMdac5l547BZJplMgoKZ/rbXW2YUarEkZIRTA/sI9fMWu01uQbeUqaDcfU6As4bm9PRib3CtjYI7DFabZAZsTunRICqZiVJnD+DJ/YTh8S1AundRRekR/Ropm+aNng2dXKXT1tG08A8/a8//HfFhvF573n3O6fv+svfbD1bWRNpXNJxM6a3J4GKvs8aO9YR65puO8rIBu6l+K0fsi+KyyaLAavSULqswAFKAkbwohyp1v+WeMLIDM+vPg898+vp6vRken54IF0DusxjZv9t4i7/MGa0OWdWjH46G3q0LcBTHLRhx9jLJCMbEfADnPiLEplNTdu80JO0LYkGDAUfxppmSnm1Kt/EB00t/RnnpOaSroFIEaq9WfroVfQN88SgYgCPTABTRhG4FQ4w+ClL68PQpRKyfJ4za/BExq/+Q8zse/QQY0qXYKXd7P4omHbxU/9+ydjwztn7vCsJ4XMPdr03w8M7ZJjrECRHE+Rr9fUSi6TjC3gyG2x2uCzueOKdj7bg7Z3sUPo7UHxlzWFweJPkPWX1jqVSPBKiM3NqragZ8SZz7H1EyPzgOyWQkZJ5O8Ot3XRSMfa/a5/DCgVw8dbeviwBeF/W7c4z3mrwGpzi5GkkqrP5KiCNrk58ulyNmZ2ufbZEj5Tvn/WJMyvNd1D+E3i6Xk2PHz/0faUcpjM67uYz1llJv8l7GiL/WAtRtuO93bp9252WAfB6JOkCHZ+jG6z1BmDZTKGkNfsH2id3H95XdcidfgvLlJY1AxSX0oTGX5kiSxNm8EQs5oy9dTvJJVEinfAmWcJ8LzR+th/ymDkMlqVfhL1KF6krUgM+xU7IlZUSQQPMhiRS2e7TH/17Kxtk+gGDxHnwtSZQKeHAiBaanBeqkQbMX8p8uQqthBSHoNAzaFwG8qKTYzUjBC4u1Y4rJ+6MS9Fm6rbvBhd4SRcE7uYBY1CcdJKBRjHrRFzLNZuxCCU8uuyafPjQ66BRA9PV9FSdDpfaBLRAVjBo1snznXiwZaREc2eIprRiMQPlpfAcFfjQK4gFYSyIZzwBnv7Rz//T0RH4FV9K2e6rXB6LQJ0XxT1RRuRzuF0F/oBUWB+NVmnLbIbbtiunz4drPlYrtjVPTOt2yYfnSfBzNsdP5xna9NgUiTZ+NEt7THs/PpEIXh5GYxyPxfxDPNuxHKpd510FKPI9MGoATA4HDiyVD5aAu2JddTl0JRiAzfT3pA6nN5881TrVWASNZ5j1IcsAVgA3MssgvWrm8B9qnEZDBWvoEUVpGMie0EHW4JMAqSCRVurnz08l8t8Wg4UYPhztyB7DhHZQbboKRa2XZYlYGkaMYPTw3h2tC5WMZdjnbhQOwTH+pGJ2MsbMoHv1tTem7/vhH9ceg5lVt923f8sicFtHYkbVI2Q6l2vMv+phT8nl6LmAmJhZBOMBkwU/erYSEpMgeXirRaNzSd9ZqH3Q6I69Rfl3gMs2k7fUbjDpjM/M1tnpSQTW7I1TPTMyWXyeauEAiCDQsq5JytQhqeaGMwneCbD4OW1u2dZBfmqMibpn25W26OtLw1T6gHApwhql+lnF/2dF+e+59IXjEI1PXG0f6vvkgzfdSI3TzjSsLdw/UqkEwSvdZB6vMSd+S/BEDGA0Sg9HYjXxaR8AFqsC7l0i7QeU7XI4RNvkrl0zkd5fwQrtMru+FoNFORJBtUZr5DCq7xgJnHRHS+1KHpdASMA5MRSGhkRBDuMIonX/1g+VeZi9mBZkUYRHnAEklK5+TNPd20gjXIJVqVG+enO3tTHl8nlnELA82WbwpBKyRm7MUgSvxgyHbokzwLrsGH8Xm/p0z2W7lJBGeTUao7lrz2Cp4MlVcT919igjkIgl1qd5KHl/X8nKiD15UY1BqRTxTGQeLH0qoPCBEgXpiEIm6FddJvGHxEOOaxkmu2trSt4p27EmacRSVcfIb256KXIKIzo7xs/JE/uQRjNZQsTQVlq5YTKd/pWc+kvGyGVTkzIAZlh92ZhoJmesCiL01zmeWavGTUlGA+QHppgwJMWz8FAlTuKQmaeYvxotZ8M1cfJSaIQSAE2p8FLddv/Xj690sdGrqAU7w091qE/MbTuyeVS0QIAViaKHANGC04InAZSJIYsvjldBg8FCwbODsgRdNy5X+QDUnKo+uLbhphPEz8QvXhqKgyOh9Z2bN7XoDJ48uNLZYco1ySpkfCZjrvnBuCNgT0EdoebDiNgV0BIwmy1K39PvV+ehW3bdcbUpEAaqvn8P7xBMNd1eLUHt2jT92qd/d/qZn/9VP7JpmgZ4qp4mNVcCKFoMsiK6EyrsGyXS6BR0+MSLwmwa4NflJJ6DfGzQBi18WgRDMv6i4EkAdt1+W9YXcPAZvfOd6o48PVUGKvCkkRjuzhmdkDyXuNFLTxNwMIIFgz3PEdYeSnRbs80aARr8OZj0Gc/lNl+Hk8mr6fTkeHrt9TdU/lPpZvuGQNjIqkeHZ4BXNrg0WvHMucTniXlJHDQ5yLZ3MKa0v44z4jn7fIFtyaa0JsZAUS7sgCd5ajH/zx9qcGmzTJV6KJuG4TV4jFlefh/wQnMGmf3D+xxYFZ67ZOlEJF2XsLGsPYEB+7dwUL366hvT9/7w3xmmt2ie/uoHvkXXM0o3C4uLMqfdV3rW2jue28bev1xdzT5PCmIuWeq+tDE7dNhrvqCyByLgC+qdNSo/rYwLmpNpH1jmS7z25gYHEh46Ez2qRgfEaqV2fnye1GgQA1OSIF6J3NhV0rvUemF2JUkDQGCTESSwhc+P1XXjrtY45y98gYb2QiJhO9QreNe0UBc/TceaucYsSs9+NKOSuV+Lbig9f43cWHSFxicPpvPZAcnXpJEqZNYayOpTNnEr4vH8maE7w7w35RTAE3vVSdLVtClPHBt3Wu/V8TcWey+7qMy4x6aDobfSch1IB8ghKrjTpglsWLZ3pg30b//RH/vmcB0wPQBDPhtmheiAKTHr+UY81ezr1/FHESUvmBrW9dEhY6JO1Nik58M+zcHrJKxidR92ToCyrlhPsdOQ6fPTfQqK06P7GaUEc1sfvwZoJfUuJetTgjDLKLGPOTv4D/fvEzdsottDH4A++/xV31ZcPgNWMXO8ewTjj5m1B/N9mfFPSZpSOirKLUiTC10Zec3s45y+tvErGqZWhlI6dmfubBYNeKXSNMwpAWFnZ+m2WwnEu8M2uqvBCGa2XdhQnbtp3Ok+hgRgTa9tYPp6T/seuQigfp4sEX3pKLfN0xMah6SdgnkSQPL5QOXCzRn+EXiqzrxAs/P3FoAIUGoQfibHc7Fq2rALsOS6+5y1dOxX912AtJin3/iFv7vqgcWCVnBgSGkWP1kCL8VzwHzGobvh0BVIGeUZv8gOGySAEABk6idm71oKfjwkFLTkNEz3jtksl0bCfmi0QFqVRVlXie/wKvCEOO5qpdEsOrDSHtlyoe8pmqXF3DOuse7QxLEnz56qzqvD+IE7AB0knEmXzjaJUOfypTeSD7UyTyppbvH8cKL2YoGx+7VP/9/Thz7yy6McxHgWle1csvZhmzEmCNo0fmRnS4ABpo0NYwrZgk5+QPW9zzq1OqbTTXRqoe/ubjoT4iUlNg3RuMGB3qOeXejidnLInXcSWyTwtL0tBksgN7+jg6szhlKfNujIRPKx6Tz30ME4DuMJmALuqU0XPFUMqax4AHSXSikhCjzt7KjLZWfnlgKA35fFw24ysOLK7vk2RpWbu2bIrWskQsW17JSWJ+pF0i4N7obMbFPlHt+7g3LnhOFafDI6k+6RpYdFFXsQL6h2KZoFs+s9nXhz5k7pDbHmM5U1YGa9NkxzW7cVlrJMJNq3lHcUKK+vp1df/awE44wK4pmgefqr3/GtM5iXlsPuf1pPmrnlvVe/FHeurXu6AIzRqqMadmKEh4CddVOHcncQMvLD7fULvxyNV7kSW8h/u7EN6I0Td9ZJTuaURF0uUVlTzygJVUA/4Il2bHyw5Bk0odfg7yh7nGeKmUnX5AGg7RJHeK91mCeemTRG0TpK66ZuXetwDA9nrQpBv4Lr4SCdWMXnuKV/14aCYdlH8pbynj4Y8Hw5e44pFqVL69n+8wlQv725reeDUap+wn47DjmwD7Y3XmyNIWiLAKouM8LAeSSKKgDjUHG5VntNo4hCLPA7w0jxejoKo6aOq5Tt/MupUpSN7YFadNGLiScda4ikqeNZMLnVKKM1YvctHarMS3VGH6PlUT3wP3M4ytT25FSlFAAhmjBE6zMbODcDeOjszCD13KpWybYik5iwzg/tM/HteH/obEuzikHRuvy9tLbQ4kjIbH0iZMIMsOaRH/qXJDb1UlzoQsVg0byyf6B1QZcc70yeV/rLhqRDPB4gYOJpHBo6s2BTeM7stQGeXhDgc0udB7eazsXicUbTaTeb23JfNL9QJqdcKz+lMuhFKz7QsxZ8Frapykt0TWt5jzEv6+vaG+hlPfuWJNaGnC1ZN+5bj5hsNn/jPmH40HBWP8Y5JBbcgGEembZg6DoJYbZD8EI/PfaAaeQsrL/xfX2eic9lmABc6krUu08plFIyJpm/+8//z5UWSARaRrKgXwMW/nmPTYmpW1YhmaNo08Wh7z8XfBUnXEBKh3eCpqk5kqHjpoo+gAniAgFhqLTOJDx+EaGbLp3ZQ1ytqRN3YjNdLj1om0G5dObZfGOGz2BEMl9onVlih6IGEWOrBirWyeLjmVmzN4UO+dLBEa8pSK6vS2PE9UjLJfB0JZdvgUjA06c+M33oI79k8efKs+3e994/NbI9+7gwAPNMpRItXAzcrvmcs3kIs0p71i94fIwPupamxACqju4Dncy6ZTKBC5mdeugkG7OdRtZWznV0NwBMcT4+EViho0ji02oTxtiH1iHquWQPn1lP5XEiaJUIVvw13HjHrLZ5VpaFq/7MBpHuW6jXJ0/31I125969aaPMSzbSEImKoblQ2QYtDM8LMS4CWBp08TKxa7xBvzo47ljwq0M0zKeD84ZLFB08qfgaHUnK0XSkyuAQIaOy6LU4f7v4og6llIBHQOStJRNkbRGI6ZjSCAJ0FEutQUrgpmfsTD5KfjpkLY6kbPe9gCfKdldX07vf9c7pr33HN4s5UQAas988PsMMZrNRgwQZdyLOpzSxByNik8zbN7dnr7FtdEs54BclKQNnaxPUvh4NB+CJ581hifg88rxZC5L3PQ7z+DxVmm7Gxi30jFTSVIHM8+seCHRySSsZJeJmhOQAO2XZGbB8zEzLg0MzT4ya6gJbLuW0PHi4a0fp+Nk423YXGMkOpp0y2b302JKREDbZAQSLGQ/ojkcH3T74qJFUnl/BgFtjhHC4pb4elGUZXM/39yiwUymQ8Jg47TXN9cGEonmqDqS6tHFYpa2lwGB0ZCEdwFrk6EjGo2WeWs7So/oPDtTGDgu13TQxqeOz4Anxurvv3BUG2ATQurzloF/wanCXho2AJ949yfgDPIMAnTS+yCojLO5gaMKMlHWITQ2fSZzm+/lO9pg7P52kFZw2wbG4nfPeFQQ9/wAN/vnp032X2x7QzRx9zChj/r6YuNDlDFYTtj8+ivqch/fFPBo8pcs7IH6upMzaKgHptNKz5wQwj09VtlNFIZtpsGGRSbB2zs/PFEPURNExQrpXgzCZbdJEI4AxN4iMTH9RGVK6oa62dhd65JCGr19eaw3du31rEDJDC5l1Op5r18EoJPscweleLuM5bzTtIA7qM3iajTwZ11UGbICnVgw0tmxPOkdimpfIgmlqxSHvUR5QAzy5VE6sFnj6Vx//GUEgZ0SeWyXwJHredVL0RQjGDV9W031altE8jXKL0XG1E0bGBl516CZwkumjNeC/Qb1Sb+bFsoDJKHhQ0Lw5buZa/OwbnKx+fTo+AaxcKXuoKaXLdin/sHEZ4KcWRy8SlRr4rHTvATq4N8ATL+Smsoe5TZlrXzIrdWJuR2AFu3wOn0HgIksDPHFfnS+G0PXj//K3pn/4j39xZCeU7d7/9V/l8RKdX4eD8tm5SgoPKUltumzHQibLVplGgmazLLq+UZ6c3W25TrRlaDE8+++utAauDb/oKM77rYeSl9GccatsB835/NTjaxBUR1fWrGzoihZWEc7dCEYWlPNKNAeMsSrqavTYGZUOhh9OAUkyv4iQh01ERJ88Y97Z7u3dafceeo7Fxl5sOnm/6OA8S8az0uR4SnBkaVD31Q5xIaJxsQfI9w6KPOtJFhFikQoYIiJWFnI9PXnzLb0vGRymC1FaAt0WDGjKoU2D8+9nrU3mET7b1+fA7nb0iUssMzu7zKotkKVs6nXPbLu//gM/6rLd9fX0Be965/TBD/x37lpSAM/MRtbSIuPUNcob6kJZvbzMpnWVpE7OzlS+ub0D83QuYHDjxk27rquLtmMNzAyrgQFtnrJ0dEuX0xtvPtEz2GWQd8bz6NFWt6J14Jlgy58f/x5sAAAgAElEQVQygD0AYItoWQc8uVwToXO0O24vXzJiTRasPWS9aIbX6el0hCXIPZIUt737uEsgXTD5Lp1nuno62Xxg0D18JkE0nbqUfY3hM1akgDcBF7YlC2Jky4bp03RyfDYdnnhshAfxhgVbDCJvGVwgI2Js3X+mJSDw7tge/j1ePxKMp/ljya64m2+evTnKdtqwnrEJGJPmSQO4c8hUwZ5kS3fUMnVZg5RxeL/EfY1n2diw5inxC3BgCU6sTco6gL3a4q8kRH3v0+FzxqEcaBYdGhrGqgCMSZB0zmjPWTBu8JjSaWFx9Jew8WhBKWmSVKrbbmTrLpP6ZmeLAJWiMXvU93hPA1xhRLgv+ei1hL1MsGLS6PMibN8LJqtu3OCauFyqFiLupBeLa3ZZ9EUDSu9P95vr4X0DdkmaHz96mKS4JanMmSmLm85klSVTUVE1IWabe3swanR378iihP3uuOhHY+azSos5YR4JRtaVQNjlpZ7xw/veG96CBsttGNA1jFjkJghLImDDLwRSKdWbkV4fEgIx6Gk4mV3U48X1Ans8Pwetx31mG265bFdDTQXqxZiy7o/Y0ww9Fb9G4oJVwWf++T9cAZwALboldVCkxTqeNxxW9V3iIXOIdlSDgu4AXfENiW+DN7vr7xKMX1xNz0+xWg942toSSONGbITpicUqtzA0MVTdjR2Dqy5ylvfR0YmuGWAgf5V2EEXsy2fwWdW6WNidERWDMZnkfkvGDxVIK7RE4mkFZ6O6I8oB0R4XFhOPoa7JmGCDGDSLwI4WR22wCv9W0/SxT35q+ul/9ItdcdNXfOkXTe//hq/SIrKjuUELwnw2k7qAJMqn7ORZahYNwwLbVVUMRMo5I9PV3EhrlfC0AKhIiChDynSfKIh747SrUkh9zUxWgyH/jdEKBFIf6LfHHL4G8gr0BAICXkdpKpsMcCFB7Pm5W0R38TAyqEAgqwnZyzpz5tXVKbndMmxawBPBGAYJerrC5RcOXN4TwUe6Mzqt3GKrLsUNRnrY2LAu9rxC3hsiwlKc1k34+dKNJF0GayhlsqGpyLp7861nCgwAA9XjX7DXqBWDQbWPS99/wWqTDJUU1tdUtivL5HiTttkRXFOk0n7NDLUpg4F/4Ee09rlGHMb/yl/6c+M5cBrxWfNUcoNWMVUcRquVbEjUCbu+oQOU9chhC/PE84StpFyqwE05Hj0QXXd5hwBitWvnWQHK3njzTT1PxL4EZVPwCacK4hESjyDZcl1LGO5s5XBAj9OSj0uQOe/SqecyEHuw7epOGPyXGQ5Gs+CpRldjDRf1VjqmJDvVsqN0buU9eM/52mFDiI8e6HvH5ooiFHv46kNdXqquB/Y2jSRaCxLqXk57R/af4cDqSBWzvCNsvLB2vH7M3LssjkmiO9L4oRTNgczv1S/JxsbsBServG+VD8ehbo0hGiPujbKOx1/FADXwePlMykzwGZVoiMFkv154RAvXiDO4kwU6XmObgulvOnjb1dpTdgyfVpf2c9mLsA7RvJDock/EQp//AU9hkRSv2feaqFDzVuL9cyVyxFMY0BowD1fqdiQOIFidmOehNgYT02BE+F5NJqhjuzpMLYHwLMV5ULk9wDxLswCYPUqyTNwl/vDcYHzR6nGmwCCpslIWLCya7lnrqcncpK5Pysj4RRHrmuQLGCnxtpyhjKb7qx3nxBYPCwYGMF/rezVjM9ijzCfPFJ2ejHj1nl3G5JFBqnhu6jQ9k8UIc0cptcZ+Y4jWPbOSqoBsAZgRu73leKtGNHdJ8q7QSzpeeCyS2eKlTc1quq5lBReRppViE/9ZbBgudZaBKzg/PNuuybdtw2WOSawvmJPm0ee+R9b5eTFEe+2f/eyPreis4OZF4204GKu0QEZzeaVAzAMrgiZQQHkJoKQ8wKYxaOgsOLNYKoF1CGaExqBEMlAA0fPTc30nXVh8vzMnXgxlBlRZKxm1wS4hZt/a2FJbJt1kvHDKAGJEYmHA9XDNZigXTrNqJPMi4WWqy4IgenxifYAA3IaEqYApFgC/4+nU5txYLNyzptunRllApwV/fiGwwu8CPPh36lBcTRoM/GGZZDqwfdkXf+H0Z/70f5FspmXEdc39Ozo+1f3e3NnWDCyu+Zb0YZRKmSkHy3U2XULRq0Rg0R86FJUqKRnS1ktg2tqcdnZuptQQAJjMjvtWaTEBmne8vXXj/2frzb+9bc+yvvu75/3MQ4JVICT+VCsyGZBYtIAgk6W6Vn/QxewCqSAU+p80wSWKVBwSpa1VSWBBAiUEEQIJgZBA6epvkvl9hj3P+9v1OYbrvp+33ayXvO+z9/Pd93Bd53Wcx3mcx+lsbGOlRabByelm4FAF6Fpn5fIhzxA9EO/awcwZvjQrGdaqNaThjtENNANSzZ373EuHp11kXRs3Y6XsSDVyl8IAkgi9ed+AatHc0cg0IPGeCKobq1sBYunEhvaEIHNiGjgJJr+LtYW+wyzRjdaYjGRWBHcfLtKYbW7pwGG/uAy0KU0Y8/90f3m2ORMVxFhbc4mr5WcvKp4ha4jfzy9kFAFgT55j49RcZZ6i9UMe4m1hvksWACtKi9sTDuP/8Kf+lWcWTuvpzW/6/OmHv/9vR/sFoHJZHp0QAElr5YLS5pUONL4HkNzfvzPdIoaHddaeNPCGyeN+dnbRmnkiPaVRlduT7Uk7yR7JP6xhDgi9s91t6eeaPVdvydiVstUqJ6uDyllkzUzXK96NxcCNVdp/prCmrZ2taVNaCgdEA3wdZQvbB0Cw3xn3RRyia4/DkAOPBIi/JmYmh5yzJTejCBQjmMegdW3xM6VkGFn7SMl9yNpRvR/+igX4BW48R/Yn35N9gpiwS5nRwp0AelS2Y82HJdD4lLZfL+6Ne2SPs565DsfoAIoNx7DGBO6Da9R4KfmLAkz9nLgGxW9i/pWnCLjLF7NNwDTJpwGppx3cZIB62MP4dIm5T4lVZTfWOAfPxoZ9sLK/KaUSwyQ/yCB6+1PNBqO6t8gvGNGD8F/id2JaylLVDZXtHE09C1+ixlzWBO/X+35Dn1EGru+atTrIz4BWMUHxbvP0CJ9xlDZZGgwOr+2KpOsRfWucUwTSnGHsceIrgGNMMdC5xVpAG3RXe/tUpekLnzWbxG/+njVVthjx+md/YgMiLebasYHvK55ubo6zWRMRMkqKJNjvJfo11nwavPSu6MILS8bbZk2MRHdzS4nVLXpIVXWu3TnJA4tuFUZPOqrVlJho7yXWuToAk1Rw3T7DZl0x3mxuBLCagfuEIfb+9761hGJbmieeNecXccslTGIa1SU3sLCfJL9Rw0Cqaw4yet74WAkHZE1fniGzcdzENHQ48KObvbaNCNfnMuPutPrAu39mzWHDhnPAaQ7fDZ9fRp1fugp7imi0iko16QYZIzb690I/6sHGTj4pBQiO7NUdXl4IBBoWlEzetJmW3RMVzPJQnWV3FhMvZjvokQXnskS7Sxo858zN5otUX6yrEZTRdGhnnfz7tZ6FbRasb/CBqrp4vJE020zTszsw+SambemCi24rlc7pw7/3sel9v/obYRym6Su+5L+cvuFr32bmIdowiSADfhxtm6FyMNgTiw1JYDPASBdaShHtXgQZu3255ps2w6v4sdSwxkRQcmG8Bc9DoNnBS4utk7LDlgiR10sjmqhUuUPHLzqJlGX5EHM2WhFnIlLLq8lozcDFBT72A4rwEf7rYA7jN5zdVSruPCM3JvBMoNj1vxJbA+LNarQTkSAzNAwL2laBt4LfUvnR84yWc3WcmrZuN5nur/smz0z+MurWydgKvU+f5aNUl9KHM2czMXSM2Z4gHHkfoK7fv9d+SnFSj5cSa5H3/qnPfm76mXf+2yG+/TN/6o3T3/3Ov6VAVysKd7N5nzbZKcvH895mHYh99iGh0hoJzeWFAIcmvdPNoxKmvV06kDUc0BjdJMp/nZE3OZW0jkIXjbELuRbT+hmPUS1VWDo9u5SH/fdTYmk2Ht3gK7YDzq1HAjDYjLDIAg5iW5fl37BFbfEvPnONSrfoDiWzh+40coexGFwxHRE7hx0arzFgr8ylq0POqnUocxjKl8cx0eHJf+bfPgK0tToJ1/r3rHnNE0tmIK1MmK/B9OUjdCim7Ke1Nd+ey17CjAY+biV3TLKGrGN13HHs+2UPY8/CmpnLqWa157EyURRqn4plSCwQAMoEhWGmmUMZfdMrXbAxQq6tij8fZtlC76WHlG/LTSxGoMvSbDvkZp2lw0jsChJT/KT6tbDE0WBxVwT0o3K4X5ialtmLQesovc7yUn+yQNh81siYebxq/4vfb0j6lPEM1UkOZzZ0JBS938HElsL0elLSbGTkz88dpuKZvc26NgBSg0ESkmxXX4yGxPN+YiaNH6TWg+OVW3eyvPj5ngtt5MrMWK33JIzeJrEX6vzCMLfeL5ASldi4TM7net3mvrqgFx5cyxJzG2X0ezKzlb87WPORfKV7dLzlabr/8PG0+p33/WuZZAZe6sDkv8WuwMSIMj335siF4Zfiyeh14J6pLv+9MBMY9wnJmYJTxx1onPbO0MlkYH4YFmqTBXOIwUioEyWUog8jfy6HJ9ogfj9ZrMd9rJXNmUXZNELkZafcJnSa0Q8cHL0/BNqg2/1dymK+R7Np/L50/IRKFFgJI+eWZe6Jkrz9qwB0IGKuieDnmOdD7sO///Hp53/p18YmeOuXf/H017/ubfpvFhrXw6FEBqky2TaHGF1knibPvbe8Wv2HgEGBPxmi0LI75xgbIeZre8tDFNsun81nYGYvIBa/no2QPfYSKTviyHtmZM818IzEJiVIF2C2C8WLsLVxa4F476wHshuyPrIoabnCRtoTqEvLYFdt5ouApOtjUVPe4PmcnSmDpnQ8WtW7NsiGOkZB5RMHZA401h0aCZ4NFLfYimTbu9u70/7+dmbCea0INIhpsHhVdPQ4YLLR13hPXSpT5PvuXvR9uKTZcy/RsoC29DRZYZgWfhFuwwB1Nwu09GA3bmdM1hEVHKoEo2Gi1sL95098avrJ/+XfDI3Om77wT08/9H1/W5lTS84qcWgsgZlmgINYxIA77R0m9UnTA0NzLcNWnj/7cIfypt6PAYJGMgREqLSdzL5GoKwCRgW543HTM+ISiKrrUiLG2pXYU8okl9mHdQbJJNMFzrWuVeoXM2RwoRJwGDizlAtAFH8zfW4OHRhnYg1lZMqs1f21HFWgUR8x7eUMsxYjmH/I0mHnthWziDewFPbM0/UsQeJ4NvYuq9kkz5mRVTaEduyFeW6iaEzmA3tZwhuAhH1xeWk/q4VugzhEI4QTvOod53XdZ6/PSczu9ZLEwoiw/nlGMCYyab26VLwcfj1hGqon5TNJ7MTEwWLd3k7M6yRWIqpnHbsJJOxLzpQa9Gr0lNiRLQORxBpKtReXHuS9u72tEVjZosGVjhtiQyMlcekuQJTS4Iqy/6U0T/wMTIKE1cuDXQAoxqNhdTUBIgczSQgJBNejsj4sK96I8uVy6UtgM6O96AhkrSuRDVNNnBCzHekCVRSuk4YD3r00rZ2nGjsUJaJKHgMUuq649lvOLLq7GRy/nnZ398TKO1AUkCzKUzozLPBuV3KfgZh9RrHBvtQcmmfHPVEKXCQZgAydI1dXSax8TmwTuybrd7lm9peNnWcSxOX+WP6sVq5oUD1JsuzbupFu+OzMpAiLH8ac+MHPCyTmWSmJibmxmasaXDoBcJLj36lyaHADxt+c9bynYXnANYx5fsmcRhexx/9gebL6+K//HzkPgvLCJKmFWYhtFSNJ1zB4drTScnB1lphRciwHxgDaZCFpH/fBSpC40qaUIaXoTZctnC14EfAA1ea98nRmZTnCTaldMhkbTwtcUPeZpr4/Now+K4t+eHREXNkyUEd38KLp/js6Ppru7UMZ2lul2Zj8YjIg2UJyg0wBvZGZGFPLN+biUkJv0e4b7rhzBjNNH/zdj07v/oVfjZyWbjvGs/w3A9UrQ8RBG0E0vjH7u9Y8yerAmxdgyz/2bXGJ0XV1M2mAp7Y+A8BoFd2/Q/fOo2GI19Pc78OHnkX1aS/fNMPVL42xOD23P9O9vUlcQzaeg9dcOnJkn8faBIEITLBwAZiUe91s0PlqHbwc8bvKB7v0widL9HxBGftFX4TpHtdDidRar9lNvoL4IfBV5p2jOqwNdDHjQjjMPTNuU8J6yqTWtfXuZyA4DD0Xs/PKvBKQaelXpxRt5nUOF7DwYepawNwdo4QtdhHKuAK2D/B5ur1RKdrPsmCEwzhjMLgdync31geaGXDr75/8yaend/zUv0zXFeNZvnD60b/3HbMDeEp9g7UIY2xWjlvPPg9DwrqmzNkyO6B1e78dOBF4y9srjBhrPuCpxneUTNGYcSDLooQZgmHiRuJWQBKAkVhp8CTSzkCJg8af447N2Y9r1pWZzaUENev3dBBXa7Jeq9OOjl20jvfa9lwvrEUmrngSvYWuOYeY1hkly7Tic1/M3uu6qwZxUP84tqNHQj/XZKgM4sZK/nfo+djb9x7cVUlJTTgj/jjuONM3dzOaBRiWfHmpuYgu5+ptCPSg62jpb7CVw9MpyU4SuLHsBcbw5PNAX2meJBnwaBZZsLSJQdRZSpOLxKoja0l21G2HbcKTRwb/OciWSbti+xgO7oNvtL9jsouXGoN4Vyt1yW1tZU93MOz4+9bb6O3EF0geTySEOl8u3CWX+ZHEWbMoZldNCKQ5QO8bEG83cwHrgNCTs4tcDxKUNsHY/kE5RY2UK1lZNH20cxsgSfIqq4Kb9fT0Dem2CwtU9mzmGg3g7R+VhDMQqUJo1gHvXITCMOANiBqZXKsAbvVvgi/AcouvI6Nwzie4/Dv7O3pnlPg3KbspaZqpWDF66mo2cSFSgvhOt93BkRICdMkq2fVGAixNrJjB5/2YfZ1jL9dFeZAubVWaVpM692RmPNp1w8oGJzjB8Fla9tcaKievkCVoOCmRejCw94pAYJkz7bNOfphLnN5WZh9uN7btMD6XE7SKXJ5K2YWLdrtyRgNsrNSOzaLTYhpeEs6Kre2oSZl1BCPAEbSOTzRCAMM0AoRa2utftDYy5GF2btogq+V34eujjvns5ZFYAsCTNE8LitNBplqDLhz/XccfByUe6fNnL9S5x5BZt9BbYyOBORQy5RC9mIIGP4fW9VvGOjg+nvAwQRS5x+cAhJIJ8Ds/+Lt/ML1b3Xamu7864KkMha8ZzRMH+ws9G+rLXDAouW3fCqgRsTO6Ar8Oro8DW27huV5E0cwWuoN5Hx1gQ7MQVkSIyxSnDT0NYt1lNZhc2SaQaQKWZW6p73Xa+7IDIyaiLR+M0T326oEtYBPU58mv0poWexl5/WgNLTdSGI2WLuQ2fHxs8JRDj02yBHwioDPXqkxD2QkHCOY3HQ5GjT8DHEiYqYM3HYcpE1rsmyMpMyCtzTAdzXp87fmh2l8fkRR0hEGC7bIrtfYALss6aLclkZ97/uyZwJNmP2ZRm/TIkMqWS9EmRKhtWwCXKz7xyc9Ob8eq4OJK65tuux/5e985hKEGcAac46Bv8pKyQEExzxWxb2e3ubFjc9rCHFEgwuBusNtheUvzNxAKPB3S/uyuVsSeLRUoWqeEMBoaEg9ciqrQ22+YLBSfJ41kKqvX/10CZbGFBsYRHA13YN7n0dGhxMOPHmQ2pjoW21DhWOFCxqtDS83Au2GEdURywTXdExu/P7qqmsBZ0IsIFg2kZ74pZkjIHPDCrL0TBt9eKO5gTsie99pYGsHlutoJzTfDEl9q3uehJQf6OwvBuMoqALcYoDbhGB1USUrH2BUEwJgckqTg7+ZOKZVnrinZcQ8u43QP+HBKySSlGv6KHKIPjnSY0QXWvVFg5E5jU55D7xR6reUjnpMGnZ+e6qywHYz1n/V3c1yvaWuSuEVyp3LvrTU0up5pLZ9BJd75OV9+SuLRLtkPzYe6ZAzRBQIKOyKMw9zzVb1m9PjbYTfm66UjsIL2xFvYcLokOQff8PRxnmliTa7F6Xy+2ogyymyOV8RFBPXopQAGvDNfd7pYc3amFttP0zu1B5VjDL+HvUrFYXMFeNrTmlQlSFo5g4p2weraUvbiQ10Kw+eJGAt4up0ePKKpi+cc9r2+UCnnLpOA+cIsoekg55YLqXrRiWzM087INJeEydN9S9cVUJAElteDfpvGinv37y4ahKwTlJZyjLGqbCibqSEhpUhZFWCSqbr20CzlcAU8yVPI7rdzQFxpICvdDgUsrlnPh5/2GQt71EJ9OPLwGOoKZWnrd4INehtT3BL/ATigC9sqmo0+ZtelVKjPubrUS+FQb1ll1JRTI24GSPsyqNiMx5w1vib/GdyHdxXU665tD6UE31Reqtuxlsaqe774O8rQ5bHxSDQlwQWGo8niBz/8sek9v/T+xJf19NX1ecphXZErZYnPfvZzMsik3IbWCcG3wVM1QM5sri8Qq56HfrWOrPQyAlTMztBBkV2LDg8aN1PRE4ePAjx5IVr/4e5CDeRUFnLpz8EZOoe3EuAcNg6AS1d3L+zZD2pTQAUXdsAc68egxl0piV7DkbfO1a+UPIr4M/8NYGnRaABIAqDff9u8XeYwGAwMD3sgm35KRKJ0YTB5/3ciUJ+DsMBdui8NyizIL3vA/1JyYUNSTngoo1XT2W4nT8fNAGUJxqMsOeeVGoL52mu6fsZqWGi8yII6LJb9BU2P4JZgHt0X7xUD0bf/1LuUsZHVajDwD3yn2ZuwprbfCGuTssh4PtLPRbOzWnmg8zGDmHe0rvm7UPAAImXrSUhG0Kv+KLVY0+meR8ibtkeL3Y99Ijj42tE/e1+lY1jfsJhZZ/ws1gCsJQ4HiX1zT0iFBoMdUOKSW/ZM0W/WwtHBge4N8MRhU9sF6zaiWOVf0Hku2sbl6h+PJw6G46NT+8Tt73mw9BCMBKSunKm7/dzC+yZwymADRM7PL6ejkzP558FeqqvLp/Ar54ljq1moUZ4kQ7+4ELtXsa/KUkxN0NBayh+Ulb2/nZy0nBzzxInSrYW3ABRMDl8cHE/7OzvT/fuU/iIwTvnCJcMcUroo68oMrFKe2SDTv5wOD491vW9ggoMEumEph96mWgKvp0KFMiwSZx8dK2ni+4Anyv/qyq6WLxoo4rwPcKoW9ebqmLDb6eziXKCHs42mDJf+CwjmTljFs2WCk67o+koRt2Cb+SK+4sStH0+pfcka2dctWscwWB2kLn+mY0sINMSZQz8x1uNV5pEnAAgn69EDhTGseS9sKs9Ixqb38QrL+KfICAyAO+/PkgAnr4mN6pbEnwlrokvJWB7cvaeOtBnY5j6aWLTju92lYts9KgkHdtYJg4FlSKlA7MYQ74Pa4lSKMC91M0EGuyQ51nRZzqMuyZTrnV84hhZgVv80aCzp6pyk0dX6gme0vyQDbA3hIcnEt44dcqNIqxluSrAs5upmo8xTH56p05HIyWID862TMcGaC7qzR0cWQcEUf9tyLSpr6csDWK1hMLskVKvD+ErZFcjfnTOm2XQwRRgoTYe44YjTe9gEXWJ0BnWqhXKPYbkdX+FhvHXhLptBPXWDa06bv7rhbjI24sZlktovdNwBgGN4Q2WBLSOZzPMinEQbojbRx1j+23jNGiwHk9/5yMdlkunyyHr6qi//89O3fMPXiNlSiVKZ6CRNx/Nnz6ddtCF39qed3b1pjzKJ1mS75cx2mEKmRbSjaGaPJrX0q/wHeGoWYmA8WJPY68/iVT9rZ00Wncs75vpK/ir21uH9LjKjBqjmj/FTaY3Z2Abm6VamafKxwYwyh2tLmy1R8OGdVVUGU6A/hwWHw8HBgXxe6s/D+rFbcjxHwhuYXo4mpt4xyYzIrsgepY+6hcHMZlqwHmVhx4GYDd3AZ3ZyS+VawAHvEfsEtGo6YMPQ9TgwYOzctlmg3OsWg/Xac+0/Dr3RNJFWfneqOADK/iOz5Ao+eYaf+uxr00/81L/WPgL8Mp7lR37gO3JgtTTrTjJ/hge49h6VvZeJmiYxT5Tt7u7tjnFKNrU1mC8/8/oTXiX3XCcH3LOXh0qI7j9gltzuYKzNZOa9kf3FYFOdNQsWsz45h0enKofjLq8O3QRVY+v4AiU4O6za183fS5DFbPPwUB5mZLEyyyMoJsgW2Pus6TgcmNnomDKminfMKCUOP5j4+7K68OLrehXASKnKB0KF+zMoYi+cX+CiffKK071LSGaSfCdOarRHOi4qWlQNzz048Jq22FJ7GdfqLZjyS3QjZoyINXyadJ3yWuWdwzjP58AVSfPLIzEqd9VZmHFEA7iF0ehBz30DZIjfSqR80JBYqCx1u1bZDu+pmAuFfZwFyx0Z1f0uUBMWB0aFGWdcrwbDRnPrGOjkvSV8r+GOFMl5kJOVs4ckji5cGCN3ny1KRnl2ZUZ7IDs9zHvNLLlnLw7seP6E8WDIDNI81VmxYvcXw2p7yGfotqUom0q8WaPEjq4f/W+nfKgZwffXuKnB3fX6E/HAXmVI9ZniK2er4sXrjX0XSYuAZzzMegaz/w4OT7U/YeVkIDto9+zyIO+CLhv2Lhou1FxyOUYyqVQvDz2XNHomaO+GmTWiSnuz0bWSJHR82JOso2kFRzxCG4bmbXEmO2muFZHLgAM80SCU5qozytvyCbTdgScC2AiTL533m9HBVbeWbvN2EYOJZATwsQ/8b03JX+mI8IFquzKBp2wafvgOol+8HuLQDNL3kMmOWokJVmfetGtlWmnYJPQ92UPNEjuCQUK5DOD07zarYGuACEBzcLNI5IdEGQDmKZQ919mOuoKElkbUQppyh9157XYr/5mYNypgpUSph5WXO7r02tSQ8pWCGb4oEqBeKkAQ1PmijZLfwSGIw/h7fukDuh8Oq6/8sv9KgnGuUe3KAZ0sFhxQ92BWmMW1vTvt7u+bxbiep7sPLcwI1MuFjSnlpYAPGdrDBxzErSenUzYKDagAACAASURBVEEZrA/hMdYkWrEGDChlAhYsBs9Bs+0yc8u6p4wOqYFbUVVKHV6Q8a+6Qqd2qNbQmuW19h/6aJSpdDDTQZLDRgdRav0AF8qaiFF57w3+Q5uWIyD8qSlk3SMO4+mQVF2fKe20Shs8AMJhIFqyczkitFWEoB3JYsdp++sQNG26afCEB4180jJV3gffQmOw6DQT3Z115M7TKx8QGysxmDo80G2ozJbyU3yVlp/pzNnP+ZOf/tz0jp96p94Z7+ctb3mTwFPL5wQV+0ItBlyHjfUB5M4vaU7WDAU/VIv4/v6OmbnYEPgdLVi+6AbGAZNrh9VksDQaM+6Dcpu1Bt7Ig2EW2LRGsAefz7GUBQJEyYrZc8QP4sJgYHK9+BzhFrC9Y7+ZUKKL4O5SMZYQtJqj55G/V1igGQTq2I7OpYNasauAjXYHm/c4hzFJAZYpOBbnkF0A/mGnHuaybKT1kC7nnJ1dCoR5fzxwJbczFgMORtYyhO/VdWS48PHxdH52Zn3gBKMf8ETcSzeUXZrN+nrfu9zVjjldPpIDdKUHRzqE93eYfeny+ij95bAyVmxjRDovM0CZNSuH8bjUNzb6/S67Gx1D20QyA9CUNtc0CpwpnvE+SZY1nSIz/MoSlTFFp9s9obfYkTIxM+Zz2KuADLGXSfi8nLkWx7ZWGhR7Mny4P4N299mLFzGAfBj7lpT94t8mDLAIy5UXWDvlwc08B6xpYIlhQevO3o7aEVJLTMBqJ2a7qzL+YehuT8/V4EECL7uAdKANECHWMP+V/d/Sff2uVNZifA6gkAHVy07Ckvx9d+nC9jW2gzHvMsQEtj/37+xPdxlblbNAaYACd+JrHOnHdSahUuf5Nc1YJ7Jl4Iudh98glif90ncCrkZTTKcMqN5a7fFqOkSbfHauGIQnn8uWnenasTrRZ6lz2zNDnYxY80X8ubxaT6s/eP/PriXUW45qiI6j5bhhkplyDiW7PQ2tNaITeEpQ0QOQXqrIbzbg4vMoJaHmJ3ugbDcfCrak98DdGHkFQCnTrQAsok8WydHhyfTo4T17MQXVJxoMm4GxgJONKiNPpwNgCrYI0EP3H/4144VEgGjq1k6wKc07Ho/fZ90CYmicmJ8+xvF8Wwc/n8s9A54+/Pt/PL3nvb8W5tLg6Zu//r8eOiPP+7FxGCCDe2LoMXVm2CddQ+bsuNNF6d0AHLq4LmK0IWggEHyGDennm40JPS2wb78Wd71lzEGAKH/OYc4C5nvME9vZ9YEFyJVZWIK/u0x8pCjwJIt3Wcf6r2eY3G0x6f2RgIfBg7NkfxkAqMsopY65Hm/aFjoZI0kyRs3aUxzuOI5luMpWo8595awenxmxnVDlh4eaSefJ7phkop27m5EQOQyabY737RLfsErAymJrR+zs8xfM70LM+tB6DDK6GK7pqsJEVd/hw6L3bkZR10mJY3Nzevrkkd9tD6KUqFgfCHY9r8ygqo7mPLNPfOqz0zswyYz/GoLxH/v73611petpOVqsToDzgtZeii1VtpVWyQyvvFVqFNj2fqtzJTS3qN/WBmrlh02+vpqODg/FzCFqx8mdZ1QhdDPGcPpj/3VF9A/cBXejrBEfoqUIVSApNh8nxyfab2jiXGJOUC/zpLXJ5xzJ402CcTFG5QfLToXqj56jrI10HykZWC94K2C4pwG66LB64M/jXJaAyvpJALsPaMW1zdV0dIxz+pXAk0wXXQNKKajNOu34jFhcrJsPf54X7wrfKQYZ83c12+7Jo4nGShn21nYicaMHJ9n/rMXzCQl4gnkiUeYf5vKVK1vkSNHPhvEe+pcynPhPebYd96OZfWPOXsvRPUBdOlmE1aEh4t5Yg4Aefve9O3clHDZ4mjV3Wrspa47zov+d9396dqnnRBxSzGevVp8poO7mlHZpS//L+RM7Br2/yEsEnra2PFUg58SIY5EljMqkbjekQkBxAd4Rxo2XV5rcofFXC1frno8+oymTGjwpZkcS0LMABhxjZJlktltslNPCZCkszomYwFR/Bp+nKwTaB1qT7FOSVJfVb9Q1Ka+/DuV9JX55REsF6Eq8iR2Xl9MDtGXokquJboOPDguz32ocC1tpoXcsOtar6cXRoX35Ig+R2BvdpL5S8i0rX7+4ARxTqozcCg0v1R1NOojRZjsbRWC01DkCT20KNIk99gsk5LfT6iO/8q61zKV23G3m3boQfOshHEvwqxu6vXV9n1pxE/PqHiJMbz2889FaQiMAkfETtB7ev6MN0DJQKX42fb2VWk7SQSojw9lPRHN8zs914AE0Zv2RSzgVCs90XocEmzbXIb25pe4+ZaD3qO0aGJTC7H5o/bqCN2fHM4XLf5M1cj2AJ6H+ULvSb21uTh/6vT+a3v3eDwz/kb/05V88fds32SRz+cXixdWZw5zuOV4mbqh69tlUDrqzLkUgJP94I63knsxCAaEDeqx3ysGQunxLJuqa1F+bRaACcgJPCPMxSd18HXgqOHAmK6+ujHoZYsl8JgCKTI3p2NCtOJ7j6mzeIhnewmBR3kjxGBoOwlEH07r6jLKmGDXAk/VJKrlkMzX3H+9+PWkGGWt8n9l2MI46aE5Hdx2HOpno0mF9juR9R6AEt/j64HGJ8fyKyejHWjePHz1SG3XtEkRpC7CmjFcEnr0kyNhO08tL6XC4H8p2LfEW+Mq8Ey3TDS3/FnB6rc9dZZ/45Gemty8cxt/8RV84/fgPfY8Ew1q3NSQc2WNLgMlKUwLlmmANAHOwOQJPe3sD7MuBd2Ff4oy587iYtrDjGXM319Px0ZHmEWJoeu/+fY8LilFq498SRA9Apew0DEU85uQQfX4h0ANA8j3ZW00lWnlkBY+XSVCeUdckvzuVIwFP0mB5+Okrvl3Lwaf2END9dhZky83ED6YUsFcpJeq+NBvTcoUEikXWHT2gZpfZfoX9c3B8KlM/wBMNOXZhSEK0KHUMXw8tnHnaPYC+XVKaXr++ceKUAdNt8liKsvvsZi+ymQ2iVA942pPVya7KGyOe86sbczrVfAQxa9m6LtVtd0hisbFogpjnkPm88QBkd4/O2qAlsEYsTlzkC8sD4iP2I/Id1ME4J2BBdOOKBFLiGE3SfQCQ39ywVmkvzQvSNgbAJR56b87VFIBGu8OJISSDgEGYwuqQ/Mpt/aAEIaXWMudlmgEZZreZH3pi3Rwt/VrL7kDTAPsaBFfIHPDkGOQh0M3qedbEWcDcvIeyTpzBhfF5vaeZ7lTPCxduKh+UEYnTgEzpom5ulJAT72D9nNh5hIqTiCuzm2LlvVYgFLimh3SPxqhZ5bR40vEs1V62GKbtRrG5647vjcHA8W+qbrL6uILHOc7GYyz2G3YIN+ilYsV5T8J09w5NbwbK7qqEVY4v3zKNy98fQ9whD+DAPvTed67xqeDm0DHpEI5IkUwV2o3OJHVERYPADCeCjkSNWlAe0XDDQu68ogysnRGkgxYvBg3FA7qb7uyb7UkG0UxdowMSgITycRo986BCgAmZJ91tMCLMI0PIWoTfLj0dy0KzXsQuQ3S4bz2ctobvB58j3ZSAeWvmJUXmLhIDyLIPfsL8HZgNhPBPKScADGR46PZ6/v13PvKHGQxswdzb3vol07d/69fnmTqgspjIHGnLpYyI4JPFBtDQAutNLtoxi2CHdiXmimLm8J9BgPqA9vlo2aovGQLq3IPQYLRnuSeNeXl5qKyI5wrLZ4bRthKv/2oQm9vr09VF5nhGF+GBMnQyms7pc8CKr8mE3wf3HAawPi3FLmubqD57/ly2Asy34/kALlgTYyZWGCx3lM2QqtduAfNLlQLKrkIFq2y3BLN5JjqwwnzMGoukMqvN6fTiUpuSL+6NlvWyaQWUvF/5grEG87kuK2nFWdR7dTm9fPFS+4RxBmVO+rw50ABP8gRTS7AdzwtAWB+Ap3doMLAdot/ypi+YfvyHvjcHwzzsW3oqDSGFibGvmbLsADIBXkq/8p2yJgzGmS+JxqVdcVnRv9/MkxjJdH/ac+d2ujg7nxgMTPbO87mjDicHXwPtdm/OQlLr2LZGN5mE23gqAXrOzlW6kZt/OgQtyi0D4oA8NInR9fRBEd8oBQCo+RyN06mNRA4Zf27ZtCgbMtbGCbPL6MdnpyrdaSj0kyfWf7KXYyEiw88hrE+5wijPP5P3TzmBCQUCYYyNkA9XmMmMnOoBFzWo12rWUBkeMYyxROCaNF4je94JTgTV6RjWOxol2HlH83mwhegK6STUcbvoIrUplUtt4/2trAwqmwFQozMSGwbij8TrKXiOslozVI2hYk5dpxNEjJ5DmlhGCZl7fvr4sfSg+kVdP2Mh9jyvkWU6tyOlOD0+FbPP73/w6GE6dmXWp05C2UkAbOqS/7oSt2UYNjN+fnCo+6WEDHhyst+pCJ6YkcqzGeJ0BbeELkcDSuOaHXulzwB0UQJmv9XmYpwyYlPqUdB779xFdzQDVtQdOcLzULIZHi0ZmeHv6N8gycstZAnnvS0GSL41HFfNDjiOk9BnJEx/CaPUcIw/P59uri+cM2yi5fL0DoHdeyFKpAFkrNG5zjp0gsId6fZ7RTsVYMUYHD6/Zy37w4lT2dR8p0C8BsYWleW92G+S8jgaM1keSHtpq5/q3sQ8Lc+AhVG01mwqALeAJ6wKCISUH3jValvPFGEeOwhb4KllxbWRvy3gXf9vWUt/b0G9LTXWGmi7Zh7QS3Xv3Ac87e8JDDXQ1bRLTtudJ5XWcFCs6u/7+8o8CaCADQm9kzmqPVjI3Ye79FPJOi0+tFVBNzciSQZO8nlisDD3GqDCga4lRHfYOcPpGBIF+FDgL+h0ubmZ3gDzlI4S/tss1zR9CMH4L1K20xVNb/tKZtt9va7F8drBlBd7fHjsjhLEep3uXPHxwqm3WW0ZJAdJa0cAmzwzzPZcJnGG5wU33CmiDTD7Yfp/0Im6UjJ9GDV8Ph4+iLasnVaJ70ObUo2GnjmiPWfVot3PL6YXLw4EgO+HMfKZy323G4LN2VEmuY4hVnSpg64hhLF4aaHBMXgygBCLNRyL4xzdOkDuj3skGHCY061mMGAtjmYk+iHZ0j8lBjUzjMN4MbHbi0tDNAHP/DU6QdBWtYKqFmKC9WqVga8ZTA1jJJEp96ligzK3F8+fa42QzVoaUNsEJx8O3iljh3GatVPr6ZOf+Ix9nkhmrm+mt3zR508/9ve/x8lDdRxqETbTwlqQ1kjZl0fQtGmEgK4OrptrgVUJLFOm1TNvsMrTbzBTOVfGeg6ygL5nz5hPZXA5kp0+64Avnn0ZbpWQxQRnJEi6hLge7g2towJoA107CcNEWiOYTsfMcvOvS/mP2Y9n52IvSeJc/iQZDIsbIa0TgbBSZXujo7mgkww9BsPNt7Y9vwvWeTErbIijxz0WbHp8U9neA2kxLsw8Pbgfs0C/bzFiyqLj2J/s3keGy7esQcCFZl6GjfCgag7Sumjb4M+Mh//ZFKvd7GRmwelkFnhigCrawpZ2XBfzPgnobfexoqOSvBz3gCexqScC29hvzNtxdoP29ZkBVemmXc7d+3RdoZt7+VLPgpK2xmp0xmhE3t1zfs9NNiW4jRRgrdLTy4MDlZAfPbovE1EzAMxeZZA4dhI3ugY6A7smuvcKaXl3aN24Xt4XVZGRwafzb8k6Ggg1Ccu9BrBwBsnuQmeZO7XFNjsAzGwRcTeMt58jMzwtJeARcG/nZxdJvOqtssBR0TTW3iL+O+MM4hNVbTg4kqGwGB6IiTGo2IyyAUZQcva+u1I941J4YD3p+bA3IALuoXkSC29jXRh2kg7AvfRLQwfXJ2zNn2Y2MhgYSQBmmupofjhtca4g81Hnc7spve4sRG+iEr+wxDzGQFFmlxh+d1sYgc9VMji62bMP1I04N/64IhWfMnShf/gb/34tUz8Mu24Y1OcOMYGgsDU1uyrzxA2zeOvPxEu2KM/i6B6YFSQSRPlzwtALwNPJyXT/zq4F0XKbtgGl68uerdfST+v0sE929XYHB5kjX5RaNPdN3Sc5EJIR6cEs3X7zkE3zWayH4eL5xfl0/+5dHRAGMqbLXUP3y5Rx2qAocXLFTh+ht0EZGxuGhuzK83Jgoq3i56/9zu99fHrPL1nzxNfb3vql07d/y9fnv/gVHiSJcR8loM97+tR1fcw2o3XiOlwiWwouBy2TazfIAFzK3HJvN2W7sB61xHd1b9gDGG0HQI1CPaaECPNP9TnSBHWcxBhUO3sq6bklUOtaK+LL3EH0U3Q5INItILH2w9BHh1QXaEWcrcGImWM0jbVcXA8apnHoNStmvhOgeQit50OnD5ty1DPAE+XIaIcQEJJlz63kEdbqMI4pal1/+xZTyuEQwguNQFEQFg/p6UwiTjuik2UpGeow3w6f5LSRASos70u9GPzC9JXnoNdT4fBgfHxALFnAT37qs9NPIBjnILjBquDzpx/9we963Zih2zH9xfvWII1nKXf3YXTqTilKAdhLULoTqFm4d49yWw6wGt8J9OU6ZVPx3G3ddNlie+G14veulResrMO/xnntwq3flkpTgCdKAQZPLUfbLiPrR4aIDrxmfmNOmkBPbEEbRVs3IGz/LsLhLTMrrrOMkohxtEGHWQTvYH4fe1XTF+JoXBG7s+gE2lF2DEOzYJPE2Oig3JoOTk+1VmAUeUY6HOKXZ4lB9C4KLBVvBzzJJPNKLKHYbqX+HDQZxhuh+khmLVMzOC2AnyOR/s3Mk7vSpOWqpmTYRvh3v3KIKhTNNiFcA2uHWK3BwLLfmAHBEOMOtGWvIVsgzKVo3oeMbZ+90H2pnKRu7w6H8sWPEUO5l/CF+S8nzpRqAbxYFeDJhjeb9mqYwJ4ZOod0oDrB8LPzucC/WxN2qPf1+IlNiA1GDATnr8grKmBuiTIsGz9HfKXB5+kTyxn0DOsnpzJWDRvtfj6eoX6f7T24Jg2DRxLz4P6wyxlNU0n89c76LsXcKeUMaxsfpJcH+jyYXQCU7jxgdDh36z32Lue97GDC59iahkcmcXaMrAV4dZ5at4WxsNztlSQp4PlKo8OtBktLZGNDZz3rURg+RI+BZnRSbe5ps0h0vVqtm0gRqDocyX5jByxKjKDjnSRC1zAnEHW4t+Fq4kgSVjFPf/xbPyfBOPdMsFHwGpoeLxT8PpRNpuwgtBhxtTMZt9Dyf2Z+HFyUWWkEhAeFAtAIficnx9P9u4xF2DEFKmrMi6Iz8+wzFN+QMDy4lvJguyF51FyLu+06LsWDiE01WiVfUW1fTIW23Detzwi9ya5kkjhmREVLkajuQOcgb6F0hn+qrk1d9mC6uLqcnjyMm2pE9/YxWsuq4Off++tmntbr6S/9xb8wffs3f50PR4E0HIivVY5kM/2pN75Rgwt5oRyEbiefW409K6HvupzY7AtCFkIHIKycpr1Hn2JX+LlO3uU/hMKMxAHI5vdR5yZLUDeaMlCDrJl5SKbeQ6Ft4iNSe5PhDO1WbDsWs+BfLf150VYDMvQVOrHS+akhsecKWnRK4B8yND859GmXlnlkpmCXHZShYzYBhzkgXoOeoyuoSaazxzBxEWQPMm7oYMJOGXXoHXFwMciaIbPa3PFiGQ7wG8xbSreSLA48h4sUrf44FB4P0wkENV0Qw3UrNIzUumCuBpL53mo1fXp02+E+fzO95c2YZH7XmAZvYGldygjyy+kAcbS2jYGNAFnXet730IQtGafFu++BkTKa9opKafid2QeLL8zpaH8WyBYKWfoeefi2D0VFy/jcWd3A+AVEupSTxRi90kad96b36ezQnbsRsIc58epdi3FG96Yu27u5r4InlTE7zokbmTsLK7ImmNKtyV7VcFtpAmeQIQZPwCRkpg4DtIU5YOvflIMRMTQHKHo5TG01eiaHlhKB4aS/HI/UBA9BtYXQs8M4Q5h3BDQGe54u2HZR68BfluzyrHj0Zp5o8HCjiB2dncA4fsyTHBpX58PP0ga+ABno5qx5iiZMaxnjUDMHbVFX5aDrS+aOOchgnGl9l2+Q2cuabcrUOGaqZVaNDxYeadHUsCaIiQAomW0+Rp/oSQZ63+0wD3BBUqKVmIx36exNFeXli0N9H283l36dBLnbcURWg52FKFuCb7pCkzVQ8ifR0bvSRFyzozwbD3Eui+KzZ5Q8Y37qvMoCbZgnEh32qrzSJICuieRiekBQ4Kju6ZV4KLsMhCnV39m3PnEhDVhgi9xv9YBm4XtIAox4X7yTIc4ejUq9hwa1hX+hrqtO7nMHskY+MiIM02eSb4UOi/slbxgazjkWOsi525L5f7cCz+5IfEgsk87k2mNhdhCgh0Doq6sHYRICndUpWd4ywvuPfvM/rDXaIZmjV0rp17lsB/PSYaJonuTV0lEKWjMVnGbUSp3H1dIdw0lM945Pp2PKdveYZg54msW+7trzYlF7eUzzyArlqp2MGNdRgjoPBuEgbIbnWvFZ1M4vxaLZgymzjVYeb8Jm1mwazSPakekeZSmVBPd2hnkkHVSer5W6abrm9AwS2lvP5jpaTqj7rV4uwYEul/XN9Nsf+fj0C7/8H4ewG5+nb/2Gv+Jnk84MNjDifIDGn/q8N1rToSnkDTAtJzULTlmnWprhamtUz2eRnT8g+GnOljdZKx0V5IvxaxcVgrlQ6NKGnJxMx5RMlT2Yvq92wmdfJ9a322+ZhYRSWFHjPrPgk8xRflEWBXr+12LEQ6nlZiAtOSgLv1Fw+Nyz53rvCjYpDRV0tYtJ22Ahkq+lhAI6okhcfePyy3wjmMe7d/f0W80yWh+iYCaQ6k1tr56UY+NFxrfJZgFPag9//GiEzpqKupOUkgC6ooAn2AU5T1usysFHmVTt6o8e6Xfqd2nq+ZwTaf5kCPBmoS7v2STzHf/kX+mwIfgaPH2nSyEB9OM0aDYlj7Q505cYNXtP2qCUt8r0DTJQ9x+H8JZyUjLx8/M1kewIPK3Yr3fFYK6SbFVf2YOpOiUDZpeAvD8MGDHe4/6fPHk47e/ZV2mpBdT4ijpCd1hpO3VLejBr7+RE5Qkz19FgJVGyGJw4QZmiRrkGLZYmzEJg1jSgR9pCZrdJc2infh861ajUSb32B3Ua31SJRKLYiwuVoym1ecZXY2kbeAJIgymqz+N/BZ5eHrgLy6hLOlZKUwVwQ8rBO9LeyzUmfov5NcUZJ+ZDMaZlQbsWq3+V9k2Hcw78RSNNzSKJt4A6npmaIBZlVieSGQys9RtT0wU75WyVpImxKi+1ptQFtu14Zj1ZmJHhJJ3n31JQ/NmQB8h6g+HWm+6Sa2e0Z4h6jxGziXuAc8tK8tz1Tlr2pMP2QLFkl+eMaJxQkc6xrn3fboGwTtahiTNztyEGkzVNPBMwCtjjmgRwMzLMnzR7GNFVeXlxbr3VGkuh2cXfncOzZnCd/Wzc6jOsbG2LDmbZ3GELyCDGPnxE1+//n8DcXWiVsPhddESbyRiV/K+up7v39mOqHf3foJrD6A1QEvCisrTtBQTmVP4zOAMfiHksyIzOepQ4F7DVukWTOsQX4pBslzTWbc/nvcbY1RRzCZ7MyulrsGwzKyXw9PH/+O8lG2j3EBdVt2/NUru+VWu4B+U6IMqOnoGTMQMbQG3phhu0xkUDQGRiqKB1qgWsoMUMuE2DAw46HowYiXQ1tGNFJpIJJnwP8CStwc3aLcL3zGQowAqweNxIOPhk2e6UgPLnHtAl0X3FIiH4wazApnmxOwB6W4YRiZivIt9XKWEWiruSCDSa4xP3244++dDvfXz6+V/+j4PZ+sov//PTN33t2wTDDPzcUcihRzstQU9de2VB+t5iz9+qRzs7qhnoHLjWrne2d8Q8UatullEQrNKonMXnTL/2B2XIarxGiVX0fcqqFRsXPBVwG2B0zdXYzdoH6FK+SUsubf0s7Iq4TbtWZ9YzJ6L/UR1wUGfsDOMrDJ4iNZDI087prh5mFthI/VP1ko6PkQiMZ4nPzQaaJ9Z02l8dLX0Il40QUnYDgDKe6DScbK7VMcPneuSD23LHwkvJEUDfctbcSu1RP6xXGDHsN2gFpsWc58GfE4Ba/lWASyps3ZJF5xbgb0yf+NSnp7f/5L94HXj6rmF0p787/IPc7WX2bmaUBB6SPWuc0vmFNFisgXowNasze7U0ps3Ll9dOPL6uGV/zUtdN1sgzGiXdMFB6XzoEC8bTBXi7zvBifxYgjFj05MljlThs1NfdGI+oasFiItqSpIXWXkwMlz5iTMPd/QGeqh1z6bkyBBtjOlHwnxc8ARAQxZKASVuoLkKvfRLS7ILWx7V+bLngA7R6J4mPX7wUQCChLDNrAJrPSdmk60DhIKCS+0Nugf+ZdVSOWwViY+OLwipT08Qr7fN9NmHmbHVyrE5fEsKZvTLYmUu9YQ2aRMmM0LoWHX7YQhyeuIMU/ZWwZGfHpWGCy22Jf7zOag8d+DDJZM+SjKC59WDYPOJSQ4uuRHdgBtilVEZyAmCmVZ1yG6aUME9m4wHLjvj8N0yQn78BgUrVQy5h4ME7wzoF4My9WYrQeW3W3rpC0PK6vycWVWeeR7sfHR7reapJRMma15n8BsPwlXVuUqhPub2eLs7Ocmau1bHJ+38sQX1b+Q2GmUgACO1Omct5/n4xPv/OGQ3JgQYLU1tXLaxPHc88EyhkshmXcXfJmQzQs35pLz2c3JVYDLshg/vxT+K+g7ntC7r/2rhgw2xrjHn/fGabVKy5a7NIDgsjytFZz56AJDk8ONawao0dukcDGjG+zPIryGt02L7qSWZ8cMN4lj/6T/9hbZ8FG//xUNV1lo3J4n/t2QsfskGMD+4x3NOdLsXV+rcIXPXxC9TmMQk+1BBEU+JAZKcxDXISdTbHASDgJsFlSkfK/iKsTeBjgUBRAuzo3IE1cMDwmAfTeQZ7rmd7sdI5KOCUzJ/MkADBaAQ+xwNLZyBpAOVsYSDbtsUKSM4mmhwyNf+UYJhW74uLlNxupg/9/h9OcF3pXwAAIABJREFUv/C+3xgM91d9xZ+fvvnr/7Koa7ek2uWXDUNgVyeZ29fG3LI6OjfbLtKnLGrdWLoixGIQkA9s3HgfDytqurNLrZlcwLGzbA8bdadLMw2eBawD2hDYELo4uNbOLxrz45Ipyqm1bZ1lfqIZkuN5XLjv3aPNOGVelXRjgEppLZ4rPRDr4N7/ltYA5/Q9hp5aDEuZjns3SLeYeo6nPQizYcNeyr9IugODbtYzRpA9XEc5kOytPkiDla2BrN+PDz9KHG4NF3ua9W4TJGsqXMpwqa/gYQZRa+0DAjLP9w1Pn6ZG3Hp7z+KZgtflAPIWQsdPfOKT09t/8p8LyIt5etMXTD/2Q987wJMXeFx1MdnLAb2cAVfWgGs9OjkVOHj8EB1Fqe0GmZn0t+i8wn8nHmU7GfGEvQTCc0CYBmdXQDsOQH+mO9zShZcSkQ6UvKeCVA4I60wShBe6hOFjIybCRq12Ii/Oonzj1neV/dNwUrDj8q5ZxvGVfV+WthS/ulpPTqc9hkI/dNmucbGMpWLTKMd0PEaMHOP0TomM7qP93b3p4SPvM42DgJ10DTjXlJg7kilbMCDK12F+caVYQmyiRE5pir3mbt56IkVgNuwH5uaYgmHGqmDBsH/Xoz7Gw3OAbCaSrNysrMFnGmsChjVZ4OjUZbsH94Y1SYH1sFt4BTzV8T5UIeU2yRk8VoU4REkyFNvieS8MC9oA0GGz7D0x6afyeCNpA6QCerMlw7i77Ob8qbpHs9ADPIUF5Xlf44EGi7FvfZTKiLUOGRR/jTrDNuaswsyTPfr8JVWUtTRhWxWeE8/TVT3MXpHW3GJXci2BOqVdwBvPkj1G1x5L9ukbn8ZSw2vFUxSc+DUwDiDTTTGTKjqjNcQdoTfTINoNH1+y5V4yWAQwt/Mzo59unOSSNDPg/sljz+2zo3gQ8gBQjW3JPDIyq+DbzJMTWq7bVgX7rv90jw9XkADydL36jLIHIbgBdhbyBa3V48d0ocdMtGxEgKSTZD8/TwlYXJvO181p9X/95s+t6+xtu4MODrU4mw+AeZIQMQ+YYEPGNvZv2ZmgdFGCEb35wssIeMAjgQvWAPM1aD82PofYmHEXEWy3AhdfAGN0jw7Llv91Bm/gFXjKvCPKMY2XsFQ8SJCmZo/JzG4SG8LDdKfDXkolmR2V++JehgfMIruxnsZZHmhdHhswRnhjAAov0Z3gXbKWzxPMk1fzNH3VV3zx9K3f8Jet9dKwX0DEttgnNAJj2PGwJfDidHZucEl2666mjsKIz876RnQyB7qnoj+ctndpfU1buzKstBmPjdVMq+WbOoNfy3EW8GTBeATr8z6MvsA16DJZPtSrz/BQTfRllEjo4KkhnktYpf4jAhydhXPmbWbCAAM6eJeJ8YgZJQz2GvJAac8wbLbgw3jp8O0zkUDDxjbtvxrUchmrUdJQaS3eYBLslx0x+KP+wbt49vxAHlIIxmeWtIzeou0dMBWwOXvImPUByNKWy0Z/+uRxWJ6mJ6GPB25JIa+bWqnjNH3iTz4xvf0f/3MJftmzb/7Cz5/+px/+vrAfi0YDyoi0ZY9xG4uOlfHebhVIAU8cWAIZyeicGc5+Zy1pNWkaIuexzw5UlgJg0GgB81gn8xFYohOzA3MPaDM0zdIo/7LPAAW1ShmbKjYQgx1rGXvB0BlEXKsUzWfhywaYE0MwygnZpPnZlv/HeytDGsdqWGdix30OmgKdgDkF34Lb6sHCa8+/j+d8IhNI2E/AimLvwm1dAGiB5FqOmOu5SCIYz3E6uo3Y+xxaBk9eg04HZ5Dq5zrPKWwZVR2kh8fTXY36iC2A6SaffWNe2tww4qdWBtExUw7jRyf6dwC4ErUmhB2nIVYhh++wZaju0L9P41kOjwSeODvE7gesCazqPE77wtCILZoAAoZh6F578UKSDN5Xh8EXZNj8tx5uPicc83LwByQAyp8/Qzd5qc5xxPla8xAPYzRIS7Z53un4GhoowNCN54dea02bUVNYif/d/Ht9fwzs1dgtGmb0XsyE2tD2RO+HkTyO9S49+b1nTfvlL4iPRUdfDkuSCvbGfcbgDBsgr6HGS2yJPEQ396h1VADlQdh0V59fXkiUr0HnSxuAV5KTIImurZT0/VJpxjlQN6l/Be8N8OTRKk76C8Z8DWZlczMqhKR5abWhcj0MJhrnezDFZUmbWAxtmqsevufZl0zYQoBxawZP1iyl1NHFLZt+H8LNyPkZBqByuKtNMOLhLogxoFeGiXMnD/fDf5M90C1H/ZsXQ4ZMJ4V0AmI10C35OjxqhYdm7xR1221uTtdXZDOUgFZDMK6zA7TOoYHw/RomIh14ycQ6KNTULN5UzH+zTgBgQI1bQxYX8/oMVrKRFwr+MlJenGs5uyI8F5pVNoknTzoXVxvThz76R9PPv8/giZ//S1/xF6Zv/cavCXjyBPjN7Z2JVsrjw0N12oHYHexDt4sV8iI2VeqXGrI5wmPrcTCV4+BTi/DTJ9PuLsZmLgFoqUmQ6HZ2lRA0FLiMiBko7hvvGX3OJl03s7ZMtPEoj4EhrJPpYdFZcxJvo0O7uZ1Oz6+UzTC3rx5cYhsHeLpVq/BgNMtypRZPEFCmf4weYVdUsA6RsG5lBWB+2hqscmbKy53ByH8DvmHDGvAlamT+UrJqCX7jN+VSqMtTGlabLihrP6zZY84VJpLo7wye/J7LmGm0S8XaYVDlGqx7tK4BZuDZsxda+1D4wwiVdzwOwAVoKg3eQ/X2doJ5+p9/8p/bTPP2dvrCP/NfTD/2w99rVjgHgNYN13Pl8TSmv6dpHR8gdb+ogQRn9mN1qGg+Fe3GBKfQ6t4YCmnBL2ZqdN/pENM6mjYkPkafAeuo8ngABNm32a959pw7bVnfM/er4+QW2wf7u1WvskiYc2wngLa8GdChBKxduDfXCqJ0pL7hyRN7iw3PLUsdxKCI1XSzBrZLlIGUvNXqYWNzOjk/13BglbXv3RmaIbG6imN+Fi5lWSvl92BQoOyZwbcpS7GGHkTz5JJkbQXafR1/rJY3E9zZQ4znAISVYbAoGqND6918+qQqsHbS4ddnYb/2bGbn8b2XR8fusr2zv5hFGJZK1jM+vDwWJexenrfXwCR2Fx0f+4ZqA8/DzJ4jKDGYf/OeBQS0VO8OQ5IrzgPODTrJ+JwH8vnZGU0tPbcdk/j7MHE0g9CC7pFMNGtwjXS+MiKMZ0TJzkPTXRlp4q14KPZoy9qwunvzOdHAEjdfPHvushQu7Boqj5YWndHsveZ3YVxRcKe9GId+VVGY4nDJlIv72ht5Qvp7Y7iv3tuNbGzQY7GskNgA/li/1kueujyK31iGiA/g0PcfoEEZr6x+JTUARY+IovHgWuch5TGXxGIBsPbMVs4E9gwghERIAaTGntEX0zlMtYfqBxpOgKVSgFaV4onVpCTBQ+/QbJs79MWotpFtY6UzBJPuFGZG+XpmRBfJcgC9zgNKd2dnet4Y2u4zM5aXkcqbKiBjMgpacncyzsy+16YTl61p9cFfetfaIscZkXpqPDPXdpTRU9YaYvZQWSzimkBK0K0gaQEwVCilMXnwZAoxiB69kawQVpMuHPRMaQurAO6BRaqS5/XtBGtEWa7dI1wjoI1DDY0StDILhVIC7FONNc8vzmTKh3aIzUjHBJT6Lo7oW1vSQ2nuFyZ3BC2CzTRJQ6NuonjLIEgsU+PSVm1WimiZb3PpbsKtLW1sdAJ0JW1urTQPjLZ6HjPP4CMf+7+n9/6fv5mDdT299cu+ePrrX/vVo3NF8/u2d6ZztC/pusGUkE3F/VrXsq1nW0anBWjCK516BAx3yl0LGNARwnvZu8MgxZ3pFqaqNXdpw6wPM7rGJoLvO3tS2YDM+uIy9PE0oZ9ipqG0QsOGIOW+Nc/jSlRyh8aSZXIv6qpZO5Btb+1MOzubOox8YFYbYq2BN0nmuS2mo0vrcbsWQCXgco2Ua2VCmc0oejrlIunF1D0SP51pEgvHuoS5kEgzo1nA5rjU40XCYclzVEkWIWEOXGdvttIoYKsZJOuJd8T6Rc8D88hPu5RanQB0++WYAq8AgU5pY0vZJmwM10rGx1KDnetBO1z4I9Dkc1kv7DvPlPQz4Fr/8598avpHP/3OMbfs8z7vDdP3f9d/b7Ctgb7W8GiuZrSB7JVm29t7e6K0+YKR5V1L87FFgwUWIjfTxu1yVJyBPNegIatqXnA4sZnm9nR547ILv2N7Y+WkQF2zXq8EX/RL7sg1+NKQWHQVKf/sYIQqxgg/LRhkD4YetLw0lb5HHTpbmxleHkNL+b7hYn2tNcC9sUdpfdbhE6DCvfDO5Ke1YlD3hSDPFolF55tNXK81nBfsIbrtOEgEnhgHdKX4w7UN5/1IIm5vV9OK2BJPOoZIw4TBGMHMydLiHlYwTD+gy+xapRpeLwlMrUJ437V3oSmE1n7ij7o7RV34n92dvfjozPVRDgUbrl5rPbehR4lMLBbQh6AN4tAk7hI4Oo6Jd+TB4RksvIG5LXpVA1SJiDuRAv8k9gCd0Q/u6poAVLwHvedrr9vO92TvUerjufEO2ce8k8sLm6/yQRiJstaIjTwPXLk9GH5TcyZ5ZkpcYyGhcyADgJkqIMPFHPb8XbGgSdC5TrEpq03bgATYqXrCnqPRaHNTz+4IQXQSIsqIGlSt0lT0m8IJPnxrkMu9cl+6XtbhOUDEY6JYC7s7XsfJ2JVYSQu8BbDBJPZEMXKMcJHtiYFB9yHdmmh6ATlam/w+pB2dNcv/MuJJg65Jo0ySsJ6JZTzDAlLiPY+dtSHxvAyrmcXnTW67opaU7dPHs2B9wIQWCME+UV1RM06JGmJy11aZbJExNobe3CZWX6u8LklAZA8ATGI/V8AaBGD1vagSIY+768yo9TmjgfeMLTvF9fxGiSBVEL4nfy8Gautw9N7UM01Vhlu9WXGOc245UZBg/Ff/3U+vl2NUYCP04ISit43IS6NLQxScpZos7czOWst4+6Gb6gS48BksBg682hG0JZU1JlAlcMANmh518mO0SyDAPRokzOJqacssmX9PGSaCkDYui0umWhsKstvbuwr8Gm9xQYDhQOB38DIt3IPx4gDjIVu/NQsrJR4s1b6g462rstDd8+F8iHDQyq0WYJLN+NGP/z/TL3/gg6Pb5Cu+9M9N3/A1XzXA4ebGdjoKHezFaix+V1tOHT9yOg0vpNDC6fQYeq90BW2s8HNJ26qyM4txK+5WNphuLxb9EOgDttLJ5/tPZ1Ozzeqj0krbw3iwHIuFzHvFS0NMhAJKB8A6EBvR2/PJRnmel0i2XnsFBZVosxRcAQM4uS/MOU16xCw1mUvvVdewvW0rizFixZ2GZj+sIdB7VJuvW83H2IZkX6nMpHphceyokaf8rHUQUAODwb4q82SdVYa6KpHvKIfqmyLQzHxFr0WSCrd2l5ZW2StUdrUqn/r056Z/9s5/O9br573x6fQ9f+dvubyrFv50xopNsxaiLIHtN2ixt+7NpdK2Wec+9dzSij0IJ697NT7oFTnZ0MFMKTpzCp0ZzuyU34tjjYC7dEFeYy3/jDIYa1b3b6bCEqbuhOirxuwsl2LnTsd5HmFb20kstA6lNdyMT2nEAW2Rp/R+cSEGysLhuQxd53ALun0dMgWPh03tIJaknBiadnCmBK+nGo2n2Eklrn5XCjsp8ZptXmiNhKyXvmiVsyyEuNHcmFVL4I7h4Q1j4eX1xHN32dwxN4cDh2m6Ov1X/f8bG/VeZsW2E7DEJSUXLQ0VSZMcZxyJBwzXsLj1/7CP+T1Vm0moMA6X/HtvpuNUutY4O3oVpjhyWPnylWQKlNtt2hRjbFtqqpnDu0yFdkCkGRahk1TbZkXnTCwtbJzW5zePzUkNzvcQQOvzlaR7e2I3S1uj5izPJBzgV9Y9MGc9F3P9mTXX88eALVpGEouw+Y6LKbUFfLib1Xt+6Dp5MrnHrBK/67EP/a5GyVeH2pz0StaQ52BxfTrUqxXOWhXrOdZFmgbC0g8z2MgodG2Ares0jsjTqjY7AGZfs5oC0nClZFxnSYG5u/aUMKYhpmwuny2ApKaGJnFOiNT1ySsUs2qShXeiGJemgTv37k+rX/+5f7Z2icPdaB6VcatMAMr2iuyHYaRDU7I5be+Q1W3rz3XoXfcCvPELfpo58BI7bkUoXBkpWQ4I/kJdJhpDArKP2FYH+GoSCvakcLJtfjdGhsmCWjPvJgZwBF3zEPh5HhrmWHRp8Q8Lh4cmd/OdHdHBUMX8Gb/TQk2LxfS/N26XthCQAOPv1ZqBA55MCF8MqGgZAN7aL0tIP91sH/7oH02//P7fGovyK77kz03f+LVvc9DZ2NDzxPqeEqa0ONNKpSkOAJVZlPWa7RNztsg8TXtXf3WrLI0FYYRIgNyedrZ3I+Xs3owgPzoedXVpEd3ofoZITp3C7uCBuSHDJkvpFxmC6XYHJa2HgE9lxhx2ApM3AnAszFozyHCNie/SqPkzeZ7q8hzJl8E7i9daMuueuB4B3TAFOuMBS6HJHRgMQsRMkYGly1LTuiOgrIyDJQQN7pZlgP/utLG9q+dNlnZxeZ7WVdMudvnmXhjmfBlHfAdQzZxTdmI/Xc/fouzsg5J/DPidKbOeLPqn427uANzY9PgVBdqUpQvmCvhU5ojui8D7mc89m37mXf8ucoHV9KYv+NPTD37f35GglBzt5vJSTQwEmI3oJZRpc62Z7Xi73hBrqaAu4GYgSyJSrZMfs3UtykyV9HhN2SrEGS/rQ9lh9Ef8PO+RLxhAMXopF6qbpgaTAzdkWoB0ZzfqLuI3Y95YZ3mF9bBqKpkuWFH279X1pT7X5Rln0pdh3bROEnzVaSyrFLJ8HzJ2KV/r4O/UgzISAshJFrkfrqnvYlmyDVftZww4DVBp1dPCVB6o4y/3hSBYgmKd+i4p6YmrnOkDt/YsMtKVs3MAw2j+EI8S4ECH8aZKrsRbMm2XmWjTTsddyks8BzQ4NtzkoPKhogMn7KCfRcvSNjV0B6EjQzsUYaB8drhKoGRYiVJwDR23AvZ+L/zDeul521KrgUm788yfj66sJK7aKwF1gC7OGHW0hQFu4uDYjTu3dbywKyRUBrEsHxgkAyUDCD9axYVIAsqusbeJiewNfg/VFceixJ+FTEJ7d3gHTZ6rt7WtPc/7ZY+rWzzNW+ozSNLbezcG8zpQfFU5OQaRZUy3ttSGz1rmH0AeJXNYFwAa/yj53N4Vu6N7IrYqhBOrLQLnOTlBnZsteA7YPGi2ZZz2lXCqE88MH++AM4LYpBXI2bGzq/NYDBe+XZRVU7ZriZEHp7WhuCOE6fNSOYNgptYZ7xQ2tGciZwX/6JzIHuDnHNYyMkeD6JGXzHuC+EeFqfsIDOIxX+5ylvdXFqUazaic7NDsAobZmVa/+ys/u+Y/6rckf6X1rUo0UG2aYv/yQBtOvicbDHZ9MO3f2XNQjDO4a812vq1KnZ1ECYBFqEOfEuDZhQ44dRaQXV1R8rhwmVC+T54JNHxpNJLDZYWtLbJb9BIr6RXOz6/UUSLlfWvKDCfFZRqQpFKDQRiA5PLiWkGUbji5E29uqtsOGhJPC0w7lZC80m2hYo0PYoGpzOJSyowB6I5eANcDhUsHB/DLOpt2WE3Tb334Y9O7f/H98dawYPxvfCODgbPREsSXppRqnfd5HNEaC5M9X2BnVEzsU5adw8vljTPpldjUD9Rt53l7+biAitmhF/ACOwjI4Tm4ZLkxHZ+d6d1rGDQDIQNIglEyJX3WP/nQcKCp3ogFqAHMJ2cSHdOKXwsLbs7P1J1oKr9mI1jz5mcu4ANVT+vzEd1/2xruKEqVtVHQq8Dr8o3LQBy+GJDSlMBB6WvVLEKBQGdnlEjxslJwY51v814BnGvVvtkH/EX2xvAji3GgJr4f4jA+TQ/u3nNLPwcaJamVBcpitlJ/5yU4m/SBbCNHslkctI91z4jhCWw1DdThWbpbjv0OUo4V1u/xvD/1mc9N/+in/40TofUkh/Ef+cHv9kHAoXvpDlCZ9MW7rFow09E6+vT/eWeYrfI5mnMlMWto5mbkZTcStATqZa3Q+WCMQOC+DvSOmZMmbWFAufR8yiDDHmWBSsnnyBvBv0EsnTckJhhSek3PWb6ZgTB6NZnUIdPn75Oda6T8wZ6VRQVO/mlsscO6Wb7uJ2XpXilOEIbgFv3HtXRPlP01Ry5t6JYbzJ5qwkYx7PUB7/fHn/LujtGWXblzyl1gzA60BkOHN6C63bcCBDyfsLdq5ccygVmN/j186TDb3dbzRtAsgEIifOHRVowfsVmr2TNrTa03UVv34ZHeOWVECacpN+ZAG95a/C5VD9CtUpIyYDGwpWxul3rNtpNrvhMcM3O+UlkERKPWYQMGwYxSsi4TrSODkwXCZCuzO22I+Q8TepsmpYAy368ZGRtdep8da9zUqfY8pfq7+3j9EKucxOS4T/nSjThNplXe5HNXm9ob2B5w7byvgid5tnVfdQZckn13pNL15ziMlEQz4E6ReFxOD+8Tz8ywKqmACQ6YV1itRYRx5yzaF7hG4I81ADY3D1/pIG2lARIC4T0JAWXh/TvMT7W2U6yvKh5r2aWcnp95FArGrwXX1TB39BJrUzNo58YTJXW899sbC+FvPNuObnYRKwJPjqNidsKqG/YbQxATAXCS+cg0dx4JxDmAPtW2QmbFSTL4uySIZeZ9HniN+cdIbKbp6OxC7453ee/OriQEXicpfUaWpPK9SpnracOS42lDlbgQTezf333fu1S2A8iwYG3A5wGtbARuFqsChHHSAWxsTG/QbCFrStTaHndve9K43uiN4Zkx1WVw8Kkr7eJCVvTSq0jHARK2PoKLM/ovXergp2DcEsfKYOX0lC45HMYz5Vklvovp+vJCpRzuYbATQvc2+mTBaFGuNuRngYgMYLC3syUmTB1yK9i1nWmLTSqGo6aXrqUSHITsY86JpoN6Os7pBuo16DK7/du/+zENBi6Sxqrgb/z1vxpQlnQNxH55PR0yvgbnY7r//EkOhvEbMfMW0z3+fOmNkxIWHVLoZwgyFkWa+k1sCQ0/l2E5nHl3AAoOAtsHbGoTIQ6UoJ7NntmF3sxZ8osuIl+oWSALj9d6F2S6iI8BPHQ3mTlxVjxa4ytKzD33z2uJwHNkdQJ8eLcSaS7KXy1raZ1Kn+B5RQVP3oXO5DVbSVofZ8xolVhH/LvEymgNlN1sCjxpTZe6rbAQ4IZ2JKMs2AdPHj+RN44d8xDRm9r3eq6ewS39ZSTaocYrxWEelgPdwlwasR2DRgmoPJZ1J12adRUWuk/TJz/92ekf/tN3jfEHb/miL5h+9Ae/x5kiP5uytt237c47mJDxfGZ3ZgAvIByLAQ4I3sCyjDO7QNcSwivMe9iHLX/j+QtmCV5N9+7u5b3lwBzMjbNbgQ4JRn34d/2r1KC5WyRyl+qS0wDuBcuUTbLojLKDucuPeU55vxo7dHI6PXz0YLp7Byf/3FW7F2u9EO+6Vr1GSSpddO7+PFIyySGhj8l4l1HqyIsW+6aN4y5Si9jNyr588UJ7jayephMOLgE5SseqLmV8lVz9MkYiBy2fqf11eKxDqbQOjJq8jLBO0WfcODZqcDA+UHTgWs/UfdFzGSDHDDB0ITXH9c2NJ+GSxs2VPtMt82ZgNHw4Hc2a7XhwqOcr89iWEDNnsXtqvOesQY/soCZvfZZmdZ6eSef3gOQdR2j5FgWJpMTk8nnGiw238lzz7Xo6PcMc9VBsEQ0w6HMGtxTmq6wub6qeZz57XLJjX15e2jKFd0gnme10ZlsU2+QsnxffriGutaiStMhA2IAGEGZ87gqAS1cZl5SpGS7PxwRU9gmZtXZzJZAKgGb2H5MOBiBJya7jcCSC5vcT53n/AUcui2F5cCSwqo60RQOMsMHosE3yloPgdXeqo0HG0ZfXCwd2X5EvbPm/LTXXgNg+YsQQGkQMqP0zGheEHUzwQc+zGi3nplMebLlt7iY9PvdUAJL0R/fQp8aBvWXIV6Zv9Lqy7IcbP80SG9PqwwFP1hO5m0RDESUww5SQga6HaX2m7X6anjyiTdj+PDs7e9P2LkyFBVZsIoIbB4ZKbwR6dTxYQyEDrsNDta1SaiIoQKF3Ns3VDSJHa4/KlMwHl+C2ng9t7wi/CA6AA5s2omk6E0XJi6bsqPJT2Av+zIs/LrHrDbW/co8EiP3d7eny8lzXDzhC1K7sAN2GvKLSyXcDMNuddligCd5HBy+ng5cvp/09xL/u3rDw0IcE4Ok97/1ASt9rM0/f9FczFLY1eWc6XBOsE2LWpUHXAC6Kj102r/ek8Z9j+U87NoCHOT5jkZVXD+gQAxJdm8DT1ZUCt4PXhswfz+iSYgq1xuAs6vlaW7Mvj+91dqM1g+h1xGBPOTrjESbLg/qm5IDLxnTGFW1J1uxgs3K4sh5hRZnUXTFmy8IGlaa7FdBYd+nCLADlWRxg4DbG3qxlVcE96gBXmdLBjf3gUT9RYdQVPZ1JPDPWj9qoN7amp0+fTttqfQ/LcXUxSoGbEWILAiqjBpD1MDIjRuACfHkyervZZHucTMhryoevn7VKDrm+T3/mc9NP/NN3ic0ACAs8/Q/fbSZgsEMuD7FfxF3lUAxEj76HPbI5HYrRONf13IkHTbU3BRJ9X621FBgL2GROpTpmMCfc3lSDh0BbfccCkjrzylzBHGP1/gUKPE+MIdOYiLI/KTfo4C1zUFavB2dK7LrGaIv4fI0vOjmTLYCYp7IEo4SWQB4zw5ZLrNtIVQGGBmfvoxOVpOjgEVhUuzvarLlt3/G/1g6e5dX3R1JJlyXsDc9HprYqG8V2Q1x29GdLQ7/FCBo+Gxb91ZK6Z9uptKrf7+G3pycn+m9NHlhoV8beRftHtx3WCXfvOA6NAyxHcrpYWUMF4gKFSdKUza9gipmawGDsME9lCjsyJQmJwVO+tMTNRnKmIPCP2FxtAAAgAElEQVTW/LfLKwFmOi0p21iz56RaFg2bGxrQLHCQ6+g9mdW4zqSDIzFxtLxbHuJYPXd5ZhYie7+dtgtLD64StogEjPu8fw/jV1zq505oMyqFFELUo1NLCVDGgdDco47v65vpjU8e5zE70RdzLvC0IXaPCQUmEaxHHqN1AI43Tk5JmB8z8Bh2N1gFxgvmvaxxu7TtR+W11b2MtIXOWGL2K+Cp50aYwlGfXYCgfo7341rrR8zTwweqDiULaGbVQ2/WgqkD3ESJYwnkxrEaToqmIG+wO7HPl4Gy4nrPnuiqyvQWnLeL9BT/spMz7VOYPhpz/JXyOCA1Z1CZPrFXHR2kpgjK/utp9Qcf+N+1Zjt/TuBJQmAvJhZuqfJrOfZiI+/MiJqyNS+uDfOCAE/VbWhgb+qu6jbgUD/GZ+FA41ncdZNsc3I3DaCIQATitRYj4GCMArGgVDbrt2u5+nrGmTt4nAWdqWQCO9G269bnVV5MzZg4yeRnAANUIH4dqgnHXZayANb7lG9UHsqBR7Br94E7TKbp5cuD6cXLF9PDe3fE3FhXVtfsafrtD39s+vn3lXkyePqWv/Y1g7buZoei5iCWfTzdADF5K6io3UDjjDZl2uvFbiRI12JCthL4zyzM+yoKdQYcDwsxa7bbVxlHwcQbgPfJ5GuydNGhKa2kUhqrANeiBUyTX0gInTEsdEzgpIvWDI+eZdBWqUPiz8pEK5yezSQjZRAokMM4bcbMkAsTRubd7jlYNgOfeXTE7EvkUlndgcv6sB77nPr+PQQzgvUEiVdEtTq8XI4m6+fdPKb1PQOmVeZDX0R9XxqtdOJ0xAtM6PDL4bo8bXxzZ0dJwaixavFF4L+o2Tu7mGfjcS59+jPPPJ5FHU230599M+DpewyQOfRTMrHfzqtZYLUTNUolKybQkBnf2wdcenzN6G6sEa6jV1p6fWD48PP9sj79vC+m7c3V9IC93RZ+6VTm0TBeWhYfO9l02ZbrZW3S/gylDztDfJlnd7mzsYFXQujBXPVc49O9xgCEPmgeK0GqCV4Hkmo8RMxR1YultZ3riZaDKz27uNK8tO09xgUBRhCtAiisA3EA9mHgV+f46vZnC/hZj9wX+4yEUuBSLf22MFHi2We6GOSrie+AtGw4jdI5p3zmTB0WizE2/QF2JkyNOgETH3Xg9T1mL/E+NBbjoOOdPBzWh180N7o6l16074a4POA+2he34h+4hf5R9n0P4qKllljzzr0uAxbl7caMRcrsNzpzHj8w89AJFD6raPKwBjHVoPEc2r3GOrLVyZGSL43BaZdm/H5kJJpOUQFqWdHU78drm/dJYgpY5VZwqib5ynaMTiql6DAABmaxhCmjSKn0+lI+RiRSb3z6xF15+VkBUA0Ktr7rVlpFyrcWLnf8T5NL9ikgk/tqabzxAdAs/Wy0lgU/IwUPI0syiDURZyRsPEnT3HDgxpVXGMiWIBaEJN8nLhKniSF8hvRdEXIX7JgYqJ7KCZKkP9HNsu4pix8cuyNeICbzbF2Vmc20hVvGPMRcTI1bO98Sn6fzSw+GjnWGdIpZdyONrYmxXNTTCJbKT323VEVntp38HuKY3QPQB5rROgcobfm36nq7kR5DQ33r0UONU6K0+MakS2BfYxjczdHslAzh6OhQtWZ0Jk0x9VgkBvbrtGiZ99QN65ZX1aUZi3Dqur0G+jIVPa3pLEYAFAvVZYYMUe2OCv1nStbDFAFPuJ3jFCuFk4IVi9OddNCb+pxoc4z+F50VTMYWODiUFoPD0+h+5J7TBz/8B9N7KNtFLwF4+rZv/CtBzdZU8fMI9NH0kMlIy6UDnGtt2chlUv1+BT4PkOR+3OVQ3yO7Xu/tbmmemEszM+Qq0ha5XJAX3Vp/SsMvXzp74Fk+evTAbfhZjPq43E+fidin0NWuSXtzEGwI7oDux08ei343+HKZQZsmWaSpafvh8Pwt8vOxKg3e8+fSK2hGWkxCOVjdzely0XCOleW/M5d2j/CzmFF2aC+fLfAsMFaH6Nm7ppDOcaOAviDCHTAHB8cK3pq7VHYgAuDR2dhmody3DsdRvoQKtkHqJAbrca57Ma4gM5qWgmiCO0mNM/DV9OnPvja945+8U80RPM83f9EXTD/+Q9+XJKRMoen5BQmQ/47fTzpKCKAaZ4GLcnywLBBPaSiaFd6VE65FizbPqi3Ut2tls7DCe7vb0x21MnsoM2ODxnpeeC31oNYSi3iT5OX5S4aNepSFs9l2knmQOHpHia7TNq7PDlvt49/u6mJmT8+nNzx9PO1oRl5LO6zDmM0mq5UmJ+BJIt1oIlls52iezi5kQjtmk9HVdXkuNsAgIOvcD2oGT3legOYXikM3KrE9urcvuxHZQqQTE6ClxKRmjdHyuT3VQLOlSG9LNyFQ3vTB0q5J11Ql8NXSsq0A7IT3jWf5CageHCvDt5ZrUbCLTMCCggWgMubRD5Z151wg+eYL/yHt+9H9txiYW3DGJ0YAbsBpETH74vLaTQiPYZw1Ti9AR13aCwfwMKxyn9a0iVCF+PExMQF2lwTl4cOcEYPzGoOK5dIOUI0G1uXqWZulMWOa12ijZjNP6UBMuMqj0J1JOxWHbixpzCitdFYRi1izb3wD/kxmysVS8s6lwVNbeiQAFvHXA876MSfq2LigdWUdipkRcHMXH+9B2uY07fC9lrNT03apH8YRXeEtzNM9x0R1DvvdzlKCV0EP98r65T6R9PC/Ak94McJa72KM7ASwHk66vlcOpYDESE+IjYBvCI7aVBBhKG+Weaog3J+1mLaQe1fsQJ4gQ+nN6TxkEMyjxiDFb83PIlKhkAc6M9pFP6aMuPJyTdnuj3/z36/dPTYLNx0EZ2dmkJ+8Ja6N9GSYh3lWze0APZTrqHtL54QqHa1TXmCCD4uYTXByeiSTq36G6Fmt32SrQ+/g3dixDwQuAg2LxX4/t2IyQLXSmUTzBG0u0aJEu36hRefypUjpjj87PmHK8qkE5PjGuOvOYM9meS4BtXV7pgMSOrLvuC/un6G3rvu3fOVD+4Mf/v3p3b/4a4Me/eq/+CXTt3/L146QodAdzRO6FwzlBCBTTtCMPG0+dwfJEyuHc7tiOheJ50S2RjYrzUKE3suhxoM+yu/1wMsB8M1o3Nolls9DFA9dzvNRCWGMH8lDGtG1VHUgWCh4ZggKPCloYYu/qbVi0NQMfeRB+ss6ACl1WeSl36v7evZCm4eSgrvWoNfTcl9AsjA7M3uZtTRcfQ/0vgyspkwiD9jPM+k7KSD08wkFH8q47fLPnx/oerk3Bxg9UWdHcV43Nd616Ge4LHEx3FMBeWNDuoUOphyDiAMMh0g67esWmLokBPP0E//0nRJaAuoMnr53fBZrxr5ldiaWz4sOU2sdy4AKqMYlmLIkAByNiHU6KT/lkPbjWnS5pVNVoFxlAcqkB+qUwyQT9sniaLpnU1ofICFgVwxRgqsaUwwmOqqB8SwAjTG/Sj66HBRuelDnrEoyAXTSdUSPdAOTcayDlAOdJM/v1dmvfMnCpozWa/kcZVj5mOFJ48rFdH4N6HkVPF3jXZcRUVgYDL1T9IDJO5RYykT0EAacTtft6dH9O9PqNga2mvhgfZTf++KfLsdk7DQtUNrSZ5M8bjEWA9PezmXLntRz8H5g7SzHGxGzYbu0z14eSfoAOFgGKq/jdKzVWLkfXf1jrGaITZTZ2btPHz/xvu876SG1uKxcvJixlk+4VJgn2FTW7CP2fSQffJR0p8sRGgXCaaFvYsFn886Zrcp7pWrhodBzfBjO9oi12zyQRqj5vPMMUsAB8cOx2om67T4qivdZ1fdh882IwAFPMqK9ml4+f6HnDdDlc0rmyD4iBroycoynVA2r+V9r6BzGTs/PtR6tSabhIOAplgqSkkj7aD+/UQp2Fqw95nOD98UQ7xk8LZOZwTw1qUXTmj3FX7Tk4GZ6BmherXT+3Nvfm/WM0QmXea1lzuwKHhQu4AwJwDSRWGuEMfLAZmuaxvSPJrcjK7S9gTp/qUxtbWqWrRshdqaHmD4P7OHEZjBhpti1h8dX4798nzan1R+8/2fFPAk7yQjMavk5yE/T0fGZApLaIlcb1gfJtt3t6QAtZS8SlFsrwsIT+Ei9kM/kAXA4nJ6eSPvCZ9igzbS9Hll8eka3Vl7ocHRRO/o0nZ27LEHgw5yObB/m6+KcVubblM7cVi/VfNpVZeI5Aiu0+6WEdlbwu/tE5ZXQ0TZM7IyjWPWX+oyojeumBEBXIJRpqddEa4OnDwGe3j9A3Nu+8kumv/lt36AfsSjR2RGbl1IJiF+idJUF51ZvlUdiPip6N95OZQ67UeUwzmyq/V1pnlqOVWajrHU5tsSHlCfBpwasjofL6dlrz5WN8ExA6no2ArmlsL3x+mdjPwWUOAvdmE4BTydcz54Yo75zSr0qjyx0LnoosJcwhxFi2hHX3YUsfoJDu/+q2eohPgvRzco1ghH81ARxi2YOgf/ZyAhx0mVdK/uW3st2GA0w7iIJZR3Q4ozPZQJmt/Fe6GysU35dpO2hVf8WnWyjy49N5X3n1nSyPvbZU8S1hWopy+q/9dwj6E65U2VGeRHBPLlsZ7PBm+nNX/T504///e8N4HFXkQzk1BIPsxfPmuGs7kTBekfchslCb6INoowc8eVg4GY33x6KKrVVX5iDTOJRxrPQvYMFCfYB0ZV5bl28nlJactEKzmhBlxKQCezraXr09LHWojshr2J0WNaVMjPGke4Y1VdYWdtpYLx3qnIbZVYfoPmi5T/rrMJaJUKZ8K7yR8Axe/Xg2IaBAk9PHum3GYx40CyHvOwRGIczhnDHOwyXaBLMje0BnlQev7trpkHgy8mBk6jou4b/13zZGAMDCrzO/EV2jTas5dhxyg5NiSUQ7EHKjALTW64o4CoPW0hSCWgegiT5CRnYGEDN7egFIW4WSIYeB22V7WDBojcd/mEtW4dtHrWv4a/jM+folAahM30uZpv70jwt56qVCcl64R3pPutJZlYeZ3nAAUCYsi/gcvzOgE53/poE4PnPc1aT7Khce6Fzg8tHo6Y1ERlEZSzVxqmoEmsHEYACex7JBFOKBph7Q3juRizvfFULKlKOON/7PM022WeWokyKrxiQvhGGr1UdwGzkJsIJ8UYyGTCvFXn9aTA9XYTsMUZW3R3M01g7CvepQddKIAyrO34xPMV0llFTfs502EKUjFlxsl8JoBdAcYdisYnfoLxjzDwBnmIbgGxEFZBNLG1sQDx0uHPddJTLK7AnIVhvbMrtnrMRrVO1l/pdbVBQNXpOcAfbNuQVuX+sCj7yK+8kfMdLqJvU+pcK6GAM2PemwrdU22eTawREPGNq2FWtg12m59ELpV8Rx50zNwdtUJiemaVp5483nnQOtM/TZq52/EzKpkPh7FILBvAkZiW1fHV9yIXWQkB1CAi14y5sfyCBErFDmxIyk7GxcN19Epdz1V7jUhrX7frBFOAp4KvbcEPg6YzZdg/u2S8omau7t26m3/yd33fZLuKHt33ll05/89v+msGTfI5C79NNdkx3G5/TGXwSq2RBLEpHFVnXwyZjBtAGaADi+bkyx4cP7mbDdtNFtxAtRkGHfH6UbZk+vWZS+/PnKttwLR2JsRSxl8wfAs/QpbWwcGnG7bgaNsn7kj4gAj0Zmi40IYFitauwOZKzIjtOMyPvWEBXZZtWW1SETru7dFcdxpthtQHxFklyPXQRngznWoCYBOMyycv6iwDUgcMln5YlNPFcZpy05TJW5aX2EGLNjoTgry21DgKS2hPzIU+wMQO0rbIdpVZ+CdS7/bDKiFTUaQDn+/BGV/lR+39j+uRnXpve8Y//pZgnssG3vOnzpx/+/u/QLZSZ7DVZ52jwJHY2rJ2YvPU0XZxfSuwrsPLIos9X9G55MLOgP34z8XVrKZrvS9dxRUfRPa0HieWzFwmkHf5rDZBbtXUYNVFROccSAhi6RxpB4W4s2aiIaQ4brG5L+8C0G6nBvwOaW7ZDW3bnrpkVM3gZV5MShUrh6RpFcwLjwH/yrqVVOjgRQwdL/AhNj5LA+HhpjTvDgmEYlIISM+95dfNubk0vj+18jQM7h43sHmuqOcBShgW/jmXhWZ0gGzg+9vLM3iIGaqZY6Q8l0/M68iFsKw/tr2FYuiVtIeCJZKdlO59pBiUqf6ZZZBbG21PHCZNjl0puB0fWPD3GqqBHY0r67UqN3nFoAKPBqb3D6QWDiq19IbG8S1NGxL2GikngwoiH87VOJucQ/84YHBICfnx3PzPXZgw6DHlbBakmqjHSbKobcjRgeHNTMhYsUObEwvvAe9f3azKi4uaUXwWerqejQ3e3PSF2xGutsWyMCxngKSNbmrzkDADAkxDQfPWGp0/mwcALc0z2CXHhXqxr3BVqICzKZGOlZikYR74Mnu47YWsptOBpmdRkPRg8O8bR5P/8GdKIq+nu7u50737tQDJkeYDCGzfkdL+3kUTgaUuxTeAp+4f1QbmVtV3gPgoCXQaxPPBnhpmUz9NKZz0lVxKmB/c8s5Fb61nbOGHLpcXfbyWjgH1rd1p99Ff/zVrgRXXxioetowBAXV3eqHVeAEvW9LTSPlRWo+GjYg4sFjZblBgR0VVNFPkGLxa0jtcTF05XnSjXBZhdCtoAHTYjy8y0dAKyKY9PL5TxUbLTKAvVtu1Bo4wa6jRz55Qh9d8j/rQQc6UyABkxXSltMa/jdevlrNNaEvCgLVTkgduOn0OUjhsChTQvscL3fbnm/J9++yPTz7/3A2EFV9NXf+WXTv/dt3xdBMmZSJ5MAjG8ZsCRPWeu29Da5JArOJGmQiwN9gu+FlPlgNQwPfdd3hp6pCUQWASdmj/Ki4UW5KvLLLYzHW4IxmVXEHFlIvXIJrufROvHr8NZM8zThTIjLVqCTTCB3cNnzYGC+Si95TDOxuU7mJG+yBBeuu0Msp3ZiVYvJaxSxvUowShANIPH6gKwy+iY1NfbTWhgvHQK9ju0k74zJJ45YJC1DXtqAfqBnjEAE9O5MlItF0bKn9Lo/xc8uSsx4Gk9RXy87NgxwHF1PT46OnjaxWMwh8+TwVMGA7/pC6Yf+rt/J0OTYzqX0qFBmzVe3Sv+bJeGGE3yXFmoSxMISOc35U3bDhsdoPUACqvpzl3W4610HcQyOmMx8HMp3azC0OQkc7RhocHwVlupY4OC2FPgiQOC67xmFBEedDZxNAtp5kAJ3LIFebh0M/sRq4JzvS8YCL3V2n9kTbQk0OYGt+VjYBsfs2k1HRzRBXYp8ERcrHnqsHBA/iBmJ9MGohmzKS3lcMeQk1Nbi3D92J3Yuy3muGEa6gJte4Eyct5IME8kpgb1TkwYg/T4/r3RiDH8enLIOPHLAV/fpeQH+Dyh42TG5ijbJfGzy39i1oJRbcv/0GalLI93GeDi8UP0VwsmsZqXVCgM3vp9a1u1fxh5c3ElgMnPiMmIYHju8PK+aGOEsx3RCIFGvs9RtkPInAGzo7YWnW9pNrNkMRltN1eu7+T4dHp58FJnQLWgs3bU19JYopJYa3EZVNvmnlo5cJYqYVKXZdze4z3UA93si0mMgrLh9k8HeobTy8ajSaemKXhm6AtptFZqRtmnFNvqw6JjDXAl9huQilYJ3fKS0Qnr+kogSPWpsUGaufXt9Py1F9PV1YW62B/y+9qMxn11/l9lG4ab0fLOa8Tg6cCmxtL1Ap4gOjxCSl+DREgJc9hgBMjLQ9EsNERQrXeYSeikwd10s54rsU1/nkQVplDykTCZgKeP/dr/aodxia1iza8DH4Eaxok3VruLbvSQRTFPO8ziaofTrYWAmjM2e5LwotTqL4MqTK8uhbJBwGxIPkMssDIYH0rV9BiIWUgMdScgKvH5pjJ0aFwCPozBjmbWpZsgJRBplkZXTDa6j+X4JRnovfbsuQ5HtEryjaG1Wt14DuDyhtK+q1jQrBzXVu8kvocfBdfFIaPsQfNxPDQWEPIbv/270y+879dH6ceap69bfK4DBZuI+j5lRJC/wdOsBWonRjeN6W+PxpA7e4wXYWcw3rPg052LAscqyaacumC4ecA1iDN55JLXGcLI4xOBM0qSHqJqsaGzujxPOWR7zlARtEBmaNX6tMBeKBgPo8FBHllonuBUXY8ztgpQp+ny/GJ67flz1dDvSuBt0zJ5M3VQctmvmEFqjpYMOEOVTysJ2NUBm6njr4Anve45O5zWmQOYZ+JbdFmRz4R5QPPEv5MVtbTJ7RQ0OZa3Bb9+Jos2WzzW1muBXv6OShwjey1TGA1FGjKsmjUQ0+y/1TR96jOvTW//J//yFcH4P/j+79D3BIoEEtx4YV1gAVUAVMptBBuVtF/C9NwK9ACerAWs/0l1ZF6fBvi51gWLRQnx2TMYtUmso8qtzcgHZ5C/H1bGc6ycFOg+40N2eEKpFebJZbuJAdxipucZXy7v4mGV8kDYlcH8CPxi5XGmkosZzGq2lB3Jv6ii6h6KMF9ikNJUQiyhu42B1/ipcShtpEnFUb1jNzzfka+6uVdGIEBPWZuy2/GJRlBRZt8qW9KhtGUxiNPSy2h+xHx+YB5LYopZZZKbXc3JY+KBdSFmAu0Wrmtpx18PxBxEHEYnZ2c6aAye7mQskkW1BUlKkgKeZsjjvWPAOVsecN8u2y27JnxgDiAY1spI1muroINzqH5RXI/m+bWsPRpM3PDQ7jr9b5JNMTky/7ShrVre0SrtmsGYs/75TG7MHwxSwd60FgHw2ovnYmyePn0kT0CDDCd/7C8ZkcZfrfrHVkKc9LLUaDaBCVurg7Sd7kPXGFql0g0z4zxblyELlvkxwBN74Qm6y2gAK1TXHFf8jba3lJirXJz7LnPM9Uvn+PJYZ6JACs/ZmcXMag4vtKw/JXUVstuHjPtCm8pkhru7zA2dpSNqJBEYaTOMCYC5opExXBleLdY6AA9QCP5AU+1yK8nj3BG5eHv+14BeYZyNTdmTYJBLvLeI3bNUnbTP7GUZUL2H4atWDRT19oAnI8Kg3THQ1EyOxHpHx8P7hovhF3O4e31H+BrzsBE8RXtN6lTrPDNaunF4ZRAw5S0xRgmWHnIZqj6D/KploQzF9UkEymGFmaCcmONeuouLsTUxEtnJTHJGr+osWiFqS6klImNeyGuvPVNgAGCg04JNaPARtR7tQltEl54pDj6mNMmIyfYRy6H7QqypEQu3FtP/xgc/Mv3CL38g2301ffVbDZ5atulzY1CkTDIlymfBZfbRMIHrQFDfSw+sgZBD59avg2eMsFpZmQBURg50hpJKtrPerKxPQRqi6sPDE3Vb3b13P+M4/K78XFMG1dDHWbQtMSOHdA4a2svFqN0l8ME8OCMyYF/eRybPL4NqOyDXt2JDnr14Idr+3v37LiWLgVksfiMED/m9vBgO07jRqxx1caWDSh158SQBjNH+6ti+aLXXBo1OKOJDM30YzBm4wfRhJAt4JQslkdC+XXRtyL23WcvQTKUdO6J6wBP+U3wVPBla5hBJrNL6HpPb62bvd/Gpz35uejvMk0afrKe3vPkLp//xB797lIvrml1K2kNR8zvk0EvruzVYlKFxG9Y+4/3LPiSDkYcZ46x5MmM3+3z1AGDfP3sOKHSnDA7sDnwJyosuHntywQjaAwsNjrycUp5E8Hkz4fXyUKUt3I0FDjSU2KVMl+lv0roe9+x0pTkq3EqDx2HzUO7HdxazumLkdDOzRU0WDHgWLDhlf1kVnOszRolj1JI9pLslhx72Yh1kEBxtBTKEE5gwN1QgZB3haymkN5yOsWWE9QOMrMVcoQc0blurs5H3xqJvCZVDV0eE3lUsIl5hE5xdw/TQAYhdyoO7+6P83HOz0bUdb2WMFD/G56I5RTd3pNctzylKrWEyZpnT/GfFnEtGiTUrRuQA0IMP1j0Pnh/XbfNR3VNAhfe1faD4XoGjGMfjU/2UWVCDMM8STSKXtanYNWJ8ZBPmRwRSPvf8hffqo4de0/4gJ7xjfecMl46WtenZq5q5FlkJOmCu/dEj9LJhuxbJxaiQZf8PjQ+vqt2c2MocHon0eESTQJ6xGWWfFQP0t+w/hPLpMmM8CaDnxYH2FGxRTURb+dXvHs0XBU+wqCE4GKYeuwW8yy4uzqf70pPuuyGlOi75MgaMkAQUoGTt2iLC9iMkphWM0+1NwqPB7/pZj78yUTL7qL3SQZ5ETuApXd9UQO7vMVjc+9kasNiDBA/pG+oWj7chMSTXdb3enFYfff/PrrXo2s46/JRmgz4OT3UmxciMTA3tgg6uMFaD9s6uavIgOiyfzcVBBUsc95g20U0LnjUHp6U1PxALLT0tXnOcttLBh2ElwloEqNfXErJCCxKg3Opu3ZYzOhJWJtWfTLuaqlx9iUt2ZDOvPXsmLQbgCdEndKD0EvKfcqcUC1GzrqIb6fR3syeujZKlwZCpfT5ZnrKO+PD8p9/+vek9S+bprV8q8FRhaSlDas4AMe6L0mgp5DHyZkEtu8tkZg6WtV+A4csXByqR4Pkxv+OWaZbgxcFruUHEUN7eyNUXQCfX2j0La7lmPe+WL2VI6cHLFf6NAyeUKPcBfU+Q2dMcqHmQcrUCFg57sRYUOmP04c6zhrWExqUrhZEhEnWWxu4AawXSuZNIDt9MLN/bUUZ0foGW59gZPGwmDCbO19pM3YAzEGggbwsx19e1b/B0Pb322gtdi6h3Xc8ijR5+IbNo3PslAX9R8lZ2LfD0YFQeKoz1Js8Busz+ag+xWk2f+NRnpnf843/hbrub6+nPBjz5wPShWs2TYkNa8B2EOqDZ422QodD5ySFPiVTawhGUZw2HGbawda+3K6CFGebpxYHeIwcWejV/jt6qwdvCNfv64my6uTKDIpC67U5argMG82a1UrcuMySV3GSIuX15PMZFIzLalh2tj8GL1xFABSBG6QZPuWGS6QWe4aKzm/rwQ0qC1/3E3iUKHPwAACAASURBVCC5lJXHwwcuG7/OIb/DXlvGURKT99dxT5T9zy8vFH8eAZ7yPgbQWVhaKAHyYjDzmlIgTDMliQGe9naUpLo7a37eSQ/m7iKj2IUmC+Hw9fTy6Nhr+v7dsPHW1vFRSno8bcyH8njvsR8IiwzIIA6xPrw3cr1tx19qgxKAfHYkOVNyalNT2HS1mGMxEP84ffAYrFzglkdQGxdVCSxQ1nM+vxQYlz1JOgln9qWEjIGBAbkPeVVAsmdI6HEY55LZG2hUfSmLVvy8w8pictLbAyxTB9iLgEuVxkm8tmdrjfKK4/1lHRv4LkBo9jTlNiaBwDyRuOvnklSaCTRTVZuS4hReqM4SBtxfpaMV+557+xnzAuQOgKgbOTdO/A9QkrEwSZ18qcxuP3/+UpKYRw/vJWHO+ay4a5bODWeq1+bPFt3bIqbsF4UGj5/jvcM8dcYiD90zZNMYNHSUC8BjRmBaI685PNI4NjRTD+7sJZVIyTdNDsmgsxC8lprEtiJzfbs1rX7//T+7VndQhHC2LciwzmSR1Eo5tEpr3dnbtwuuJj5z6JplcFmiSvzg+CEa92EEyED4V3GcJyDbQ4OvamCsMXJwBcQQzMU8IawlqB8e6oDA2FAlRHws1C0y2wSA7umA0+BhjZxhZIdLj1wngA0xI5b2lBIAGQJpEU0XEHIdHfSr8S45rPvSQL5QgYjbNQolLY9mVHxI/taHPjq9G4fx2Da87a1fNv233/y1w9jR2eiGAB0BEAv6eUZey2N5SjH6LHhqd6RFv95yPEdAxv4uTuXMFfJmawZikbCzn7aU6w0EfXOdNwGpbqN9NO2pvOHp3WUHLBD1fRq8NqttG61/JxoJulykUdv1QF8D+wVdG2Dg0TlZD6HvXcbxHDB8PyiJypQQrzEo4FDlXUsqB8eV2xvbs/FYoQT055kh53bk1XRfvlq7wzsmv76JpEHGImtflhtguD737KWN93RNzYo8kNhgZXbzbnY5Z87enqK6X77UfXoO2Mye9nr8iiL6TTm3ejwe/gyecMO/kWD8H/wAZbsG3JZEZvJntAoHmOtw3CDZmOT1w/vXeJ79HV1RRdFdK46W1qsM1oGYEGqB5Og1DtDVJN2LPFqy1lp2sPkcycbtZPB0rnVFMPboC5eVYYxoGoAlVClMU9MtuHfnmOf2eQQTIC3C+k4WjBZOhpJn52LC3G3XrC9l0AWzVgD/6oHl9yC25+hEJVFPXkjQrpnk0N14H8xmm/77PDc6kzxr0T5PsM4+6hZfYaAGs9e9HPbzSt1fGNoa4PBuAKnosEa3ndufB6xf6k7UuaQzwskKrCONKxxSrEUGClvIzyFV0D27gg/WsTqdlFlg3TUDrt126XqspGIkSQUai4XudW5BM++dkVweX+NmimVSY1BXk16j+R503BZMLY8bwEOFgHtgDUkMv6gkFlCYQTObrUG9w4fOukoSMNYQaw7wrdEqYYiHj1G64HQOLKwyWLcuF5kVo4rCPqAz0kOzZxucmc3NPSVuLmNHWXzAE8w8Z6sMoqsRFpA1yGw1ZdYZctVZmxJom3mCMYS51IxN7c0FA5NyrbpRFzFK6ykxnO8BmtEjQrRQAeF85LfN7uhd5AXuxSkBUqkKCITFIZ2nw+fZGsIJW9f7XHaLnUfLtskcKfe/POSaLqUJQ3dd2YLLq/NneR1k7NXYF2kAQoqz3p5WH0XzVPCkhRIn1P+Xqzf/9nXLyvrWdzdnn767FzBQVBU4RkYUEEFpYqQxCkGwGRmOkR8UwWgElS78KVoYmiJBJTaJDZ1oGRAKaasssBoaTfJTLOoW997T7b3P7puMz9Os9z33jKp77zln7+9+m7XmeuYzn/lMlQac4UCboVcSOFLZ7o7bzQMSJEiroZtT0EkNl0rvAW9/lWPpZ9AJSDuUg10vN+UczdpLEHC9023majkcRpA8BMATZSBR9x0uWuEqNgea13au5IHBw9W9tN0WIMf1ADLcBWazyh4ISoozrgAWi59BYOZ6zMDAmmG6dyTKU661qfc3DrDeP/TrHx8//TO/FHCxNb7yj36xwNMiVnT8Bjwxlw5wqkwmoLS0sx9JZqPVOC8WB/1arv3swnoV3NrpbCzVK0aoIEmdEWkSmFEjjsiaSUZ51AFZRnDK0pxXS/dVAXUCn9dYvYuii9J6iMv00+fj1t7ewBagzIzBU6/Ja6djgrz26xptJlTmfc9fCMAy/60CcesvFkDGgaqAJzbMB0NFgQyQBHwzWHqbTG9rS7oXtBSerYZz8gJStD80AylljpVvGPeMuJYEg/Vc0ecsTejZLJtwPp8I+I367C/EeoLqZo0BDFvO7AGzHBbLAc99TQbyGvD05njf+122g0p/7+d+9vjub//LBjfFYhoo69+oVF7NxwoEWUtm/6FTZtIxQ/LW3lImzgapvsSMY/QYKx0any3m6elzvQMC3+ySVPJaBtL+N1wo4EfAqBlxOrcAQocawH0hsKuDnLiTfQ9Y5HtZM7Udmd1KCepDnlsXYnfRv3B40lG26NHy3qPBnOu0VH5cxv3YCp4OlRTIhmE6XK86NvOsdBB2/yK404ZZzHqJcxwKiq19WQt+djlZoCEsn8rC7kY9kvmwh1P3RZOlY7Yq8CQq2QJ//TfXElsSH+YY7bYN3s7pPCOArrzLkgAAVq2vMxB08rSM2rHYZvlZYp4ot20z97Fu5352Piq6DtOp1X1h6jv7311yXJO6fvHSk7WHrUskHVl1aZWdXQ9mBzwB2GCvYLHEglKy7diQBVIu/xW7EoCOSqxh2IgHEtS/PBLwIFYz8Nz7KcOglU0WmJRZTZkq3Y2+PtumsHYfv/bQPnoBuT4sMpS+SWYSpy7nMsnVTgGeEIxb4rLyv8rzXIMnazO9npz80EE6xrNnzwRWZGj80J58ZV66fCyxaalUguhXmEyeA1MF0Ag+uAt4cueczvuc402gXFUwUSINqmQ7TkD5emIiZzhMF6vl/r3bc7aupkAUmE6qLiBIcbqGwH7/nB1U0ax5uyOwynrpAPZek8/YFajTGq/lBHhnd2x+8xf/mbvt/DcBBB5KaLTuNmM2QQsRzKXzorMexyW3dDO1jJQNLk1FNgiUIBQ3LdAPHxK07KBtjYiZED1gynTyq7LfVKntOkfDNgAwGMYrh/GVT8vMsAMGuDaZAkL5iZUKfRnjPQRkPEzAAW39Oss65iHBZEeo2dcmG4SIWCnXdBAyQk2YMM3sizmfDAXjL/VrH/nE+Fc/+4sz0Ag8/emvXaaU52fCrCgjlvtt9EkVdzbQxEKhgKodRmvNEQcemZG0Snk+PYwdQJeAt4jz2e2rcgzC6pdHGRJ5R8NPW7axdmYO+ZoYcA2eauCmUS/quIIJ2xu3NTzZ4KpNChWxa411LtWKiZwspFqo97X+7kgI3/b4FXhKl5c9feIhNYlQjx0iYAGcVeLd3h63btIFCDg00PF4Dh82dV52Y4Vbuy8vli4eyi0kBRw0D+57lpjYmwS87umWqPQM5zBO19FNqRs8af6bnH1XgbPBZTqyx0SwnYlJGD71xlvj77yf8SzWAr333e8a3/s3v3WOGTAYWEryOnimeN9MiMsM22LV8XjDfI8DlARjvv9EUQO6aE4y8LbO4i6neKixRj5ceSIA4LnlLe+1gF6Y7M41FIvqmGI9y44YPdY0gfTBXRvxoVlw7kUy43ElrCs6Hm0IaD1cgYoFphc6+CgBolFkWoK7aJamkBk8m3VWepBA78/bqAREqRVtEUllGxxgvXyg5GfHc6hWCSqdpD3cJpA4aF+MG3r3gKd2ecXxvjV1JRruAJqauqurcSLnbDetFLjLYRzvKQGsOPl3VAxlwDKk00jYz5vrOsOfiW47rEXQTTUJyRnRBhQ7P0cv20QorBP7iJhJzOfAZLh0GT6BSL+V2LBEe9cZgyCPVRxWvD9xpyMjsJQwr2ebdRBvS9hZl2r8UZeWu1kBzNhvsD40NFkmvMsw5V5S31u1ny695nI37tpjDflzKCNZ07Rm7oMsV8AixoByj3fFBbEzMZYEg8HJHOqWQzjuZM6XGZaW6vP3YRcUz4j9JLokTa8/Zmg2FZYmfO5IE6ur8zXne0f9dG3FYw15BecZzBy2ENaULtpG3+Ma/EZUPRGdkzJMminbSb9766aTyNyXkrMK1mN7QRyggsO+4fzj54qNB8ydnGivs8915ktjFiuTNAL1+bsk2EYaxwO6dtGhUWkCiNNkpgHDnDVTJtJMZTEznglPEiCBVZinsTs2/+lDPyGHLXeYGelDH/NNoD+QI3ViXnKXO5tbnjihJeeq6qiORiq1ji8iPtA1G5wXDHpkMCVMEFlJR8FIN5PF4Wfr7IJrYwNQZiFDtfPoc5lvuQsopoYrWtNt2BVYu+6tQzuADxoR2h2dkbtuDJ7kX6XMd2hzYGFAFg8FzXVQL1UmEz0TwRgal/9rIvoNdFPuuNO8v/Oz8av/vsyTT3EJxr/xT9gvhow5mi02EQJUDk91JbXLL8+Uhc/ncXiTEZBh2PV5MSoVQ8NmOjC4hH1ylrDWEqW7chqu+ftLVRb4oE9D90KpVhYD235+BpJmiWzmWc1UOsJSWlRWmg7Ap094XwiPPWhUc6TUju4Dob5i6yCljDLnAWuDtcNBw6ama+Sd5RZlC3Fx9gDbZMapzRP0laXtH2hMg7pEt7d0SLCuF2bA61DDpGNUWBHidLvNLCWyNMouvAuBnmRyps1py61vmYOr/95avurG2oUFMITp1Jy9HK4u1awoCNgZyjPcq87YSSmNT8E8MdtODRRjvPe97xrf+x1/1foEBall/lvOuhloChjKRlJMpysNgEAXoUSxZTHEGAVo5hg0u5dDfVV+kXeMRKgX4+7NPel6eC7EF7NyeU3s7wIObX4DeZf2dlSG06DQszPpggR0JXB35lidHn8+XafbfZUSAIeWu8lOxvHJWdgHWyfIXbrln9Xh7nKW/1H2vXuJQ0Z+SHjZSJxN08r22NlLB5/pcy9pOZdHKyjGvazvRizP0emptJm4sAs8hVVs+ZPfexJEXKrbPclEgfOzsU+JVcJ4XyfdyYAn6X1SAlPpJHHNZZYwnySufZZb2wJP0l7SkUay2IQizROzVDw55Brnls10li7B+D6asBtmU2uNwP290mJenyTbb1hLGo0RIJUu5IMjhKgeFUSsXteyw+o1drTk5zI+X+oqCmsRYbU7Y++NXQ3o9VprrFjKN01s5gmXUputLojTlMfwdjPASCl24WkCyFci66wD2CybU19Lf0c8l6FpS2LyCsvIGUaBSLMVUJAxJ2v2WPE+VQISnZs6yxw36vNlFj+d4pP9MUOv1a05lJ6tSpxF4yh7kgQ0N9KsSm095xVwV+COJXV+rsYezlLOaMVWxUtXIiZyjs+UrTsu1A2HgehDgCQ2J+fn4+23ngiEsYbRQrthjZFjYeamXtLxlcvxWcJed1KkaQNb2+5qfc5g+aULXfG1TSvmv+aIHO3CJECTiQIDb90Ym49+kLLdZlxmbp3Ag2qTuN/umP6Pe3hrtNDBHIBiDphkveo84qJxp71WG21MLwlgV5ei/xG08TVkDtDTfL8mSPfh14slB0uBEwGEYED3HosKCpeDHSBjc8PV6IuYKeqMWtGcbaHVmbOxg7INQK90Le4IsK6mZUAACm2xlNOo32LfIFaus7PSscCmJBOBuqdkoLEUalxxm/uHf+O3x7/6Ocp2gJYxvvxL/9D4pq//6nSDpFSKn8kZzBPT1Xd0Xz7gqhti717Is0OdaoigMdkL8lb9Oe2vZDNQy3O8Qj7HpJMBENcnu4Waa7IGBOKWUghaAzoUWKg8HwKpR944MyIIWbRtt2exlxfnerZcvIDmzg3pzgDhsH8wD7xv9Gjkc/w3X8d6s/9PDhtlOB5GKQB2cT5OT85VusGmAJFmW6XhE+0m3xIdYMx7VB5KYjavJDjkPdJxAxjWIcAaTpcTDwUw1KGwPrhctkOsapbOQtL6IalT6uhIQfr2zZvKigqGLKIHzOJR5SC1u73lad45uMRSqdOFIar7+lyCjR2pzQTZYdpaADFfcfMtuMZriF+f/vRb4wd+5J/MeYef+9m/b3zvd3i2XcsZYrl0UCbY1+Mn3YT+Wp4ZzNORNIe3bgEu0YekS0xBuBm735dxqoEMxqF+E3gQnY6z0+NxdX4hoGxt4baSkgJDkU9hHfQ8pKYI2BOocRMIBzHrn0x/R+VHrw3GvGxv0b2beWYpCdrteuMkI6CCePPyhLbuK5XgAT46PBJ4HXz9TlgvLlOxX8zOO66ZFUZ8SkOK1jAlYBglphTQXBEtHj9/R2DhQoxgu++UOLDmEcKfnI4LDofNRjM/Zb566TEz3B9r2weCSySyVUligesye/305EQT2NryzedLoL+zq8rB2emJGAWeOUCYoedKOhlufXo6jhkpMzaKd/xsmHQOT8CuDreM+ZAMYrIMBu7cHrFAjFT2LI+Lrj32BrEbpscMMmAgnb+XnAlmB+rJtavZYcS5c4EGdGTse42eUdwZYjJamuKauSYAiNZOdFX1cPPMSyet7BPui9+jUZSjt2uPft8a++HkpH5hvsGNhhHzXtjTxHpIBt47Z+GaCbP2Mzoi3Yt1u7l5g+gLj5rhdVFy5QqQV/B952fem9JO4tuXOYV6vrXy0J81qbLcBpNUAAhrVvNYw7pyzew3kSMZtUXicq5h947XPe+JnyfHx3okTKfw1AWvRc8PNYlSxkaAnqYZ14vnZA/WGkJvzkvOMkqJABi2Ml59xFc1eohZvhynJ67cEDesT97V/zlHjo6O7OMX6Q7PgQRDpb34MPHTrT0PEB6XYS4tZN/Z3VM5kPMem4kb21tKvmH5Z8NS4pUTW5Jna7jxrLLPX5hZ4sj2zbH5uX/x/p5UM0PKkTXFzYrxteRXey3rPOLQuG9rzIpqpp6rRqCpMWNBTM72/By2kLMU6GoPwHSnSmvhPUhFz6qLgfhq3xdvEAvrbErp0qF+wfhmdIDBk//YobwT0p2dTXNFAlw8OTRctIMCt4Y2GUwXLJJmbOE/w0KG+dH/DTIJYDrolDWiGYrW5fpqfOy3/t/xs7/44Vmu+pIv+q/G133NV9rFNOaepWltSux7btbrElA0QAo2PjTk7STBrMusPtwc+MRybG9Jj6F7lYjIHRcMRdbTiN5NhzfGipqfBCimnGpGcJrVpeSjn52ORmfg6sVwXVpMnzu9dKjt3hg3dvcEHNyI0BljdTpeOs6msVvbb9PdKQCkbADWjXE5O2P3pgEYwYJ7ogMaRkLi8AAmrZM4VKt1uOZ+KQ2zRlQzT2bhuX0xQXURPgvHz16O3CndmZ1xKYAg6hKCNTgEYAAUAYc1cUVQj0FcEJPWsh+F1zvvHquC6gIIKmY/LeD18Nx6Wrk1uDoP/ewMRX7z7WfjR/7hP/d1X1+P3/dZnzH+6jf/hakLWUaouCxW6wK3dC9+ayrFtMNGDDJji3YEvEkG6uBuoNUkZWGQdF8twShon8+p8ALdAqKwSTC4Y1BcsTbHJzEHpuCTnitr2aUBMSexM9Cfq7THxIA925Tk6zkEfKh7xqUMYFcz5hTjqveLfsnMnO/HE9rjzpPhsiU6pPrTcurQX5vCAso5FDi4btwGaC7dsmiGXBJO9j81VcnmoxW0L0985jK3Swd/bC9skLn4/Oj9pYTqWFGxrJeAu479zmyNkKYOARgYqVVLv0Di0lhSZsNt3CunftOzjqiJS42ueoZUCeKrRKxpyz+fZx84X5cqDunQTZaY0lfYUQtxlmaH6hAzC1OHL4PDJbpP7Nd1xb4jeijZI5SdrZ1B1oKfn/fXnCCRuXrdexP09FlHwFLGl+dfa5ylk9Umrap0JIzMf4kYsHi6l1Vgv5yVtguZZedMmOBmOyResauee/rGZQ8LnGoEjG0+zBITpzi7d5Tslpnyuyy4W+aIEqM4O5QAUY1pNqqzxDYzurfVmqNL1KV2+wR27iZAyB281zN5z8sO25/9z+9yPa6CdrxWvMNyfgAim6zhreZjtCD5Son8JvfsLkCDp47rsjSI87PgaRkw7kocsdzPjfheY2yb4G7GvQevj82//ec/4PuPD0SfI/cgtFpoFQ2ChX50LmX8SgRnvtEVUNnaEjW29sIBlOhhmCfSQ5JDeYzM3JKJn5MtELyRk83qBQG03DJaO4IyAtUWETzbjilA1fMvQxSnHwifm/3v+w/Dk+4+6V1A9/g1oT3SzCrXqctmlH3gUMU7CETtg3CxZ5DNwmYzPvY7/8/4mQ/+msHN1dX4I1/8B8af+uqv8GGZzEii5GRINW/UoZ2MTsL8mJeyCPt8VFZSTTw32yAj9nA3Al3sFnANdwYxKeqwBSwIz6viekHqOzogWTg2IRNd52xBmY3F/p3KbsALa3em99Os2pnztkCPvXecbfQXXzc1VwJ1bjv1QdUOk76flPoAMRyW0h7BlKHbsYDRE+JdauMaNeh018B+Ixb+3GXZlCibkQKEbd5oah9worUeLUVHpUw7hnY/qfszuh+eK4FdLATdLhutGXVABcg2IAuvsf4lvDeLqGaIjqLJfMkeZn4W7orVIbQqz/iQNLvy1ttPxg/+b/9kMniAp7/2zX/BLFG6jvz9njbeLkaVC7IWVOLR/ENT1i7F2UhXz0OnlcFXD+PufQmadeYxld5M3eUZa4Jnbn3StHlouS0t2N6OUOzWJsIOCwTxfDUxwAHSdgRn+vnKqnVI2TxXjLdMLl2+kiwg3bGdsA6IUflLmW8HS1u3lRTDXUTVb7bUJlAef6G51dLBVm1lRsPs3MS1fFVqTbdoS1JlTMtkutzsg0ONDTEq7hrU2RZ93pBZsQXTZVeWn/Rq+aQASiBXHXXZU8TtltbjkQMAqcZjAoYixhwM3udpD6/PW0cF1U8nh4ZLbwZPNa80q7w4SbcL2Imw98S8p+rM4sHD3+mALKh8BcSGAcuZIf1nJ1NEFjB/bmLs0mBjoF/9pMB5YpDeRbFiVkcT90lUtLqR06bvsiPKtHej7xSwkGbVCR+/aseDDocvdexxGW0Oq9UBa0akDIg1vJ2kgY9hnfmd6LFGsHHRXkLvpKQ2htFpapr33PW8atDROXBjNyXtghifO63o6JW1uzx+Wn6NkSVw3rMX6yNZz6RoOLU+w8BWBwXgcql+GSc0E4gSIW1Sk5Snjut+oFzO5dmp2FSel/Rf9W8MRWVTTyQjS8KmodWRdyg+Jil2ouUklkoO8WZn787Y/MpP/8g1C3uXgcBBkq6r+4PPL69UJyyrw9dAUULnzexNc55gBVya4xdt7ZR5dCBkGCedAAzl40BhNh6lC891c/trM5m9vZvRDJUSDh+lw/lcdVH0RTyUe3fvyctIiJxDKAuZDrjqmXu4KAvSGUJWgN7U3TJcOw9GLdQz+8c1Hb2TNT3ct3VJfnu8aCh/Wmc5eDXR/PhUjAPWCc3G+XIA5G98/D/KYdx74HJ82Zd8wfjGP/nHQoN6o7DIYbC4N14iL6q6olorLHots2Mtu83yfxYXzBNaFeh59CoVO9ONhLj0FOpaDBrvPiUoXZsPFQCfBMMHh7ov7vHenTtyjN++Qbklw5PPju1bMkfhxImWgyklVoAd1DQaCgAK2rKWm5rdS/SI9gtzwnPrcwp8CSQEA0prXPfRyZmu5zYDKKNhUZu8OrWsCeP93OBab95yo4DmoHGoXozT42Ndi/G7NwbPSfYAMq6jLGZwIYbVwiIHugqc4ycGOMPtHtpZw4uvL1WWoqTINRLAWffySRMQpjRAyQlm8npcnJmlU00+Y2MIpure0TlndlV7k2Am9ivz6FQWdoJASZH7fOPTb46//YP/wCzi5dV4z7s/Z3zPt3/zZJXKJuh5T0blWo7W/uUsXeLa03MNQBULeePGpOT5WrNsZoV8HDpm8LVwymJ7cq2U2Wg6AbxIr4JegZgh6t6WFrPLd3tHdL1ARdjKTkAAyGMCCYtFzy1lBdYvn5XLMUgME8afoz+U6zc/4wz/J7MadMfCht6/6247/ps9wzpWia3gXZnneaxarPEj7qBN4msolWn249aWXa9VVdsZWzewvdAx4tgWwTXvy9dsoT7XSLKBKJ8DlXeouEn5hhJfQLzK9GEfpfvcjWCaEsgVpWbm7l148Gv0UrxrbBjk+cM7atmBZz7QWrL2XObQXEA9OwObk+Mz+U4BHW7dJg4ZOAvsiOHwLEABclnWOCFyB5eXEYzrySnaIMbO8HxsUUEixTWSJBNDWzZRbM0AZqkgOaS2MUV2WVPM/9WVjC1v3+KziMllqcwyFuhfUIZU+ckDsKsNJSbqYN7aSDRMTNG9RO/Gc5DNiUDa8ktsfcxGuWbiNLFI9y9Qbbf+ltIkjZD1jL+Gc4J9T0mNtS5/P2LSNXPyjpTQ0j3szu5UUcI48lpYY5yblVTYWofpHZ4yYL2Q5yMyvkajzyhrUd6V7slJsJMmZoSaNdQ4mHmn15JSMDyZmKth6UgjSEqJySIOzDhx3d2zp6kcKQaRdG88I4/rcXz1KDPeA+vHkw4yd5bmDmLLHvHP96LKhYD5lhJdyuKqHLh0pPOqBtuyKZG31MIu8vFX57z/k3GMOHzvxrhx645Ki8R+3i3vieeHDKXJnroTs185ozWZInhCTClSAao7rJftvbH5xM//H84zp31/54n56GJB003iURsGWLwcFnC1GPbxaZxIiWN69VgU646AC9UcmQv04J4HAwsUBOHpQBWlT4kAxmLNUCxmWLA8iNoANQzjRJDWOrXazHXlq+6A/N5tn6Y6FWAxKHuxL0DnQbNeaD1QTdG5zb4P0evZNgoFPPwbbRAHDW20BANlCPq5fugf/g+/Nf7lBz6Yz7kaX/4lf3B845/6qtndYjDhn4X4mENGU+OjS1rEubYXsN7Gm7xMWxcX13ZGZ+P+oQ5yCfPl9M6q8rDln9eAoQAAIABJREFUUpzV5qyp0q5S3htGgoh079y6rWdNJlJtAhoWgJNFeYu5JFSxO+bCpKm0dSZBI3YA8vlY/6pvUena+IWZ4MjMOmmMtrWpnu2/lA6DrhuP0YG58WHrA8F17l26w7SxzEaY5TSAoqNkeW4ItNH03Aurs3bNDqMa0Cx2i0OfYJCOLk1Yf/pC4JpNjeeLOy59IAkEVE+TfWIGogN5M5Zoa2c8PzhQkFJ7eFr1J3JLSWXpulmGV1aw+v998lPj+37oRw0ALy9lkvnd3/4tUyiqrFj/c8nOv9adM/UjAtwxSPNQh4TGBd220F/7IYwZn9OszH5hFuda4OqDlJ/59O2n+j4Z3E2fJ2fTZZ51iM5Sn9kj2GpZg6itfjOePns2jg72x73bWF7QrQtDxrN0B5rbqrG0YA1YG2QaE9NUM9+sAeIQ42dILOgqaojwydnMOZ2aCvTxN9r1IdAORfQYJE6UN9whmQO8nWz8ZA7mGZf8zlq+UzuNxrOcypBWg3hltJtmgmjLVD5X0gYrjKYuzzZphjqZ0YNFIMv9qtvukbs/dRAINLgcL7G4T42Ipau7NHgCSOI5dhMt4MP7kxVzIlxmuKXLxKMC/bBbfD6gjmYB4gyCaMfG/Kz14Gc9dx/uYhfDfipWkHzR3bZvA9nXHt2f2qSOCipDZ5G1S1V4frHHiZWAeVY5jQI8Jw75Bw8fSDPq+OCSVzKqJC6tpnSMUuUi1qY+ffFC16HBwBFzF4doD8hOIUzbmp1aZbqsSTdRYUT8yPZAlQCEKVZCh7nvCTYdl+PWTRtGx/hC4I93DAAnSaXzkwYe+eVJN7UIzXu2TWPhsGJ6sFknHuh7IYsBOprn3kj1yWer6Tg3Ky0+KAWcvEOMcVl36NNImF5huXyAzvgwk4wkzQJ8mRH79MlTgShVfDa2O9nb9ZQKscckR0rmU06CZUPCkVFKJFCcA/KHfE4H4IlsV2gS0jmqsn67/1I2n/vVuc/aj1BYYLM7Nh/7uX+Ssh1Zo8c+SANS3c0VjqMvlNFzIHJTACcMtPT1UINBktVuiOosfR8PIk8RvxTKpkVc4El+SS21ZNSH3Ko9hsWUacz2EvDZvDAzbABeHIZpMCJO7lzX76HA9bgUlSGk0Qg18HA9ZMQEQKN1TPW8VmqL4MVsrZGywOoCeggm2yYTURdhwBPXUw0Sz/NDH/nE+IkP/NycpfblX/IF4898/VcbyBXuhfXa3z+UmE2bnqyfxVGQlC4dDfkM2+bsNOXC3ADZC912d27fUZDQhHmCWwTsdcL1u6553kKptwxK9gCAwuOJA93BCWTPnC8/Dxv/JYuRD02y3xXlT3DgkAGgkAmbgo+nVDvQ0jFTLUn5cu1TLWDrgjCVAzzJWmBlrVBLCwHcgJseDhYA2s9GHSUvDpJ1u/R/FwF61pEDXqZHpZxVGixxSAJEpn5zZbChT956os91l2SGaYa+rtagn+s4FYjfyfBKTLbHi4MDBYh27RmgW0OXnnwv0BVollYvm/+Tn/xdDQaWB9nVlcazAJ6mePYdIu8ypKvsJ0mRtTMwjxw49+/dnyDDh3+F/Utxyk8tOjrAToAMzAhCeMSguA3TwWqqyDPoHHsBHTW4XYTisMNiVznkNlvj2bOn48WzZxr5QMeutGKsww7Hlg+cRb0VmPYwdZnG8QAhvH2e7mXUlGeRtWxVYKvd2YGmTqG9X1L+IPECiBETbZSYtZoy5zwUdFgs3kUFn10LPGMYTPY9HbL1Uqu2rAmcNFyMrAmYDM8rc0P2u8ZkCLCh52Oe3H0nqPpzC4cltGUfNyFIJx5f045kOWg/f6EYzWE1D+CU1XqiqmSexNv3bnDe58jhiTElz1Gz/wpkwzIB5qY2Np5oZTXNZMJkbInJePbihYAfHc0CQyu7FFVGktiqXJbOcb7Gya7ZDnuy7esZCDwFyItFm2XLsByqG0VHFOfwdtzKaBfrFYABs/+8KfPvmHVO00jv15bOvfUN+nnmtOfDUD1+/TU/C81rPNNzVAk7WkclAB1Dk/jh5+9KCAnzwf5zrR9K3iqbRyPccmhjfatMqaOYnWpyijWAGCwYdM+kS6Y+6wGpCeV+O4Mw8xJZBxv8osANTO+wL9M0Dy24XpEjs7vHj8brLbYNJF4w9zp7t7Y0P9ZVIn+tsEKZJ2nD2J49q82MOj5uxuH+/tg/PNCEApzhxbzpPVWL207PhXmc2khpMt2FdDV2xuaj//Yfq9uuGZO7yCqUtCbjyVObZtl7xGU7Si/V9jTAN8ib2fHFlLlxRnEhKu1g/3Dcv8MDpaTnzi0djsocPWVc15AF37JeUS0IHOaJ78NXiYOvqNZAwotYG6p1/TzpGnS5DIY1/gsxYXfvQAV7tplF5W6NlvYnZQoZ8EmIWpFsM6+NypUyk2S2HYxVfbIM0MevfeSj46c+8PPOqK6vx1d86ReNP/P1X2MdUQ9SDAWZJXdwmC4HPw+PsfFGA/RAD/t+A0CSCUwrBpltXojBIiO+d58WYVP3rZn75SR3SSYc6DRN9QAbdMidnl6MW3duyc9Ez0KdBz78rIPpu66A1HOztA5Sp4e6pytNlhA36Wr0/dTjyJezsjsIwCjgcNbNz7YnDptHreE5rgySve9UNhGwcRs268737bq9wNPzA3VbOUBvaS4ZB9cC1tu1kR+RQ9H+WMthzjaiRPDmW29JPzOHVoZxmULbGVbXpncufdjd2d5PtNHybj02wsBE77oT3n3auqEgswGnsHSM8bu/+8Z43/f/vXRnebbdd/+Nb80h4Gew9mgxO+Z11KTDbKTfMwcN3VC0dTPbjr8xC5OiapPOZrccIClpLgJ3e3yhqZGfmsYp2axSB54CpZk8i8ZTUqSkVP84wNPW9njx4tl4+uTJuH8HhuauykrEJgIg9PwW/kr6trBpdUZOW7gjrh2rD14eZ+Cxh+fOuXWTOWkgdyxqJc/4wM//iEGjlAZu7I6H2md+NH5nLYjE14u9Hy8qHxbecVwrdiAw6rfv3RWggyfB1kD6spXWpYBCzviwOHoNW+NUdhlH6RAza8VnwNLMd6ZByzfG9uzESkkxB7tkABHXUyZiYK1b+mHT28rT/bCMpnLTSE+9+K1JI2L9DokKF4GBrBsWFrbR35tYEfDlLk6vc3/9EIAnLtZAFgA+gZr22jIaSk1FFY1HQyZAhUP9yyNVG3g/Dx4/lL+bO4TT4VZvpZZSag4qhjXDwunuoxT99LnK/e2SqzS8qdf0O1McKnhyOUp7OLY8dMmdnV6M1z7jdTctAZ7OKDnarsCdtktZvS36vcfq8zQ8+dmz8eA+4GkT8FS7gySq2edNdKxgTpOT7HfsMC525nakNwUWjWl9FqvCZlm72ZAyMMmkYnWu2YjSYOlewoQZYYcVziG58g3s3+Hv9PTpM72fZFmKRZTIVamhVNxRPUbvK8FHPr7NZZRIDw7Gi/0X49aNXdndqJRY8NQYtnYWrz5v6s9MNFwu4IlapNHrHPkR3QAH3Fsgv9OzZBhW4LuNvk7ibuWeU9tDFSxZc4VflwpahwcHOhyoOy7lI7Ne0kyU6gwYrB+QRaRoAXAsNjp+8OCODmOLqpe5bQ6gpmFNrfkfuqa8NJftDsQ8UfqjzbydV+4IonzogaNcA3qc1vldJjG4pLYPMsaLhDIA3XkuTS0mn7/6kY+Nf/lvfmHSwYCnb/r6r9ICEPoNUORz2NyUt/RM0xIvJoEDR8EgzuANaNHGuDnKmwy9C8CQ4GBn8FdLoCzOuYG0iWsmGYfwlC9pDedwwisK8MQvCb+bAQV465Vn8TsTBXQuhqMah3GCVf89IX4n4evSUVZ+ao8mw7yQXHTxdbmUhJv3DWX7uluVbuLvRJY5HXH1IDxeIayDyzw4ze7PNU12d/fe/XE33kqmGus3FuFm9jfXpEy28/Rosz0+1mBgNGqMH1EJMfcX6bUzu3pq1esG4XJKiZq9NLa0HvlakoL6LrUcm2xEdXc30UaDssrgAE9/5/t/ZDUY+N3je/7mt07QOAXiGQ7qM6Kdj2nDz0ghmEXui8OdYawEGz8aDwFds3FtDCmINXjwnkNXgycbbIYM7qRR9ExAMuSuF+2ZMDtiEdNJqfZ3ym9bO+Pw4MV4/uzpeHD3liwGuB4ldju7YiPlml2qchWcp2YzsQDWCVZtsg9hwZgFVvD4ynPvupxyAO8eykkkKbdv7k1vriaCJpXDLPPOw3o2qTMOdknw2TM7+d+6e1czGw2e3NU4wZP0bdaV1bfG8tStcUKyxBDnlBel9WEYbyYV1JtM9hDViIRxNruSIz8ljKOT47H/Yt9mgvdsBaNYNcGF926ZEMXW4Crp8FL2EHjSHMnt8drDh7OULfsHPYAYNOeQWn+OyQT0fdaowYJz70pQZknMx3+BhDWmS8Wi5wvrg6/U/L/DlzoV7t9/oD3fDmR1zJWJT6lf58dspliDp1O55hOHPJIrM/C0n6wXdbdpnsor48siBMdkWTq+femFYZ4ox2FpQUKmZ5iYYXIjHbAB5maTWkLdUlkPtvDu7T3Fa9757h62IPbU0lKqLYnelcHLLElFfqOpGwynv8te3ZvJFsBoxqSs3cmgJ3kticFyekaCenE27t2+rTJpiRG983bG1/cppdPGuEoTTo+Ox5Pnz2NV4DOCEiCsWM8D/cyVGW1Lk2av8vwVE66lgXr+4vm4sY3dwZ3gljCTOdMXwsWrcSYG3c+qMO+MzSd+4f/UGaUANenNV7OLt58+G0dHvEw7QmPgR9Y/wZOEcmasDLLb8myaWGWy6D/YBBx+Gn4ZPREPtsaS0i5JeJujPVmxPDjaOXM9FIwxOQTVambdqgtmfSD0SHbVo9qspTwlu/6j43H3jnVcTaglEKvTtb7P7eBqS5U40J5EsFES2WlsxJUs9jsjT7X9lMl+9SMfH//qZ38p4GkzvvxLv3B845/845m5ZjdkMjAAIfQ0C5e6bhe3vZXMGlTUaT+VFcW80nnx/DiI6fqyNqTU9SqJKVKfbaw9yNxZBcKBLUKgr4GlCsQRlia7nn5GKeUoyKbMYZsDu3VzLWTWKv/J76ValegbEqDqOF5dxLpM2iGolCd4NgiGDUrMdCqILh4AZrXkWm+tU8sL1fEhhJcIVr4hmG6Gok5ZxiWlDBWdHSarfSoWwcJCwBj6Ce7NQMKlo4I/2SYI9SbIrnxz0LdsbVFK2VbWxx599OhhQM0yGd7PFpGtWRizu0Uxzog++Z8/Of729/89g6fNZnz+ez53/M9/66/kcIldRDWO0NkhkBYAlfESsp6w4zn3SMDikPBMxKKTxgl7wvWg0MGYuZT8mQxtn77Q65C5qWJHuo4EkOLF0nJSAYe8ZTxKQaAIk7ujl+NA4OlmzB/NwvEOzRI7e1apQ7rAmC7GyqGHdR25GRniIaPuDvJ6WgwJxRg47UpaG21M1isCZGIIoJBg7Bgdd+jplq1OgznSqHE0VQePjWDm2tnZuHX7tsGTEsF0HKncbEmC1mvZiLx/lWwurN9sSzVvZndrIw3m1FcxHQFTyOpgIkZvkrKsTzRGzOw7GLf3blhTGuCmuZ+yOOg0Aq+BdWlHjTX4GME8MX7k8FDv+zGanhgxFoCXVW1WqWtotpuDj/VEmRWgKqfygKeOiFobq07yInIPgUk1P+2M661tg6eDQ8Vu9vzUc633kbqSz6SZarfwta4l7fKaj3km8ATrwWdoJt3cj9kXjc0reYLjgTpHtJ4uT09T0r4cr3/mZyV2XI8rbC8qZ1CCaCuFCcarH1hVWfDj41mjUyOW4UVFxeAO51qvYQV6fNbVKiOA7nrI1w9CwTIN+8px93McW/SaJRtb+p/SEVm4OEFFq8S+kBfjGvTNsUyN35uFmGic3NqMk6NjkQAVjNP0IGNsvPSSRLorMSCJZPnKFjQ1Jw4oUXykwePZ82d+RhBAtahIg8ssyfc9ddunc1Sdu5A+ME+/88s/di1RbguImk9V0bhLK4xWkOlhWrepgd+9fXuWzLl4gyS3TcqZeeVaulCPQ+JsXs4DOY56kckgMZS9AYln0ZUaVy1e5Su6a8xowIS9/fbbQtmiBFPKMA28TJ1eo8b+uSVd1nVh1Y+GinKCNVjLLzvAphyUkRvuODFLxuKWg/iZh0Si5sdiHyqXlyLxctrXP/TR3xJ4an72ZQFPfAYb1KZ3mN3BPJE93JKgrWC3Ac7JQgZHYiGQeVVqsQyO4muIGRzEAEIAS5+LgG2yjmYNLWXoZySTLW3KCAsOh+nAHUbS3kOL7kogqeZwmb9l9s8AROZkJ2dj7xaOvAgjl7ETi0DUG3SK9KdQ3wJTMYvDbswChQh9o7VShlqtRXd1pm27ZGxtljNZSn8H2kjNTtAp0eE2vV5W2g4HrRwSCTZ2jseJ3oDWItTd8fjx40UQX0F4WDqVlETHMdbnbJyfnqmTC9NMm7htu8RxPTSTjG2I6JHDiD9TgoMeUJ5GzWqzuwWuL8YnP/mp8b4f8mw73vPnvedzx/f+rb8y95KFyzYkbBebT/yUSpKQEujIil8wYuH8XOuIMpnsCWKItySv8XTLQ7JRpTVRZlYoBRwoALIWVR5N+UagAhuDlNmk05DY2mVpWo51bEW3AHh68cT7nmRKZagMfPb5ZzAlLeY6sWhW1DLQ4ZGcnT3KIiXeHtqrMsU7AkIkAWkoIBifXVjLx4Bhysg10lTWm84zleti09KMu/Pg0sH59LnXI7GDw7i6TBNWjApyt9P6AG1nHfvQmidG17i7S3F1d3s8vn/vlVL9HMoavU1LIZZuNGnakpmxmOs9TIgpa5IIeACzXearHzPzNUtJMIqnJ+Ps7CTMlF3quZ/Hrz1SV6Lml8oHLlMOlKglEWgMy0id2qeQ4NIZTeck5b/dfI66I6f7dm6c79WeDYMcXRaJB+fP86cRRD+8Px4+elSkY3BM1/jpsYwiKV0xBkpsnbTA8VVCO3V8rPfOLzprJzjQuZKMpFRcmF3/eaB4XN8RNh8eHkiv9PpnfeYcHzZUZbAxpLYk66lShFcWpX/DmUvJ//jk2AOP796VuaZ0yQL00Shm+oKbO1JjTtzX56ApPeAsu9Rzloml1l48wCa/2PPZ+sRKT+ybRyfttapD4AHK/ffQA66ehz4zdiv1i2rS5bPKYI4El2G+zfG2rq4zzzaTNaqvDWNYTWsT5XYruwqFaSsTAZ7rGVlXHP+8V2Yqppy9vl7OEvYWummE7Ft7Y/Mff+XHr30AOLvigGq7qTvkEFUbQboAdq3SC5qTjnGo9skP3x0y7TZTqa2BemzGweGBhZp3aSG3yzJBsJlLxahdH2oZzCgSCcl1swgITwddAXcAT7T+LssyzIcNEl1fdjaor0k3R0uDuN9SBiQL2ctMOul6xMZQ7uFKloepIBODN/5GIvULBo16MDDt7h4cjC+U/YT4uR/52G+PnwY8BSF/+Zd84fjGP/XH9XUFl3wuXTcaP6IZYNb0hPiPr06ZAUBq6tgS+5kd06LR9Y/x7Km7QSQ+nv5ACfzpFvSqXNgf6zSWciwCS8CTByfDFuZZFqAKIKEpWvQ5cl/OCywzpayIz7l9SwLUAjcLYuO7o5jntWB2OeLXiPV1pVccEkd6NvxfHZ/p+FhAoZ+Z2SszNxKOlkG/wjn7pUBzgwolNwXKjNZRGaAO31lHi67jSh4isCIC2ICnF4fKhBgrQKm0n1sGVWxURN202gO4WcO2yNhTZyAqFer7HCMwIjBSZL+yXkjnnbrH2lHUlQFbm8OK8Szfp9l2LvH+/vd+7viev/Ets3Gi3mbSmfAyM1eSklJFtwrYSUaeP/MUetqWNSNxdg21KtdyZFep39tMnmKMyJDq8wbSdKUl7MdxOW3BMCa9R1k5nE39BsH+8PlzzbqibNfyOOURAefpybOUWsxkVn+UWHB1JZ0SrGqHqKaXzfG9zJcAkEGcvKZa+l0qlgLQ6OdkwaAGhtVfCqxHdBwJQcvdqb1bi3ZxocYV9KBoOR7ixhwmfSl9J/uPkas9qQxcOLAurt0Zqenz+QUjT9nO4un4I0XfoVLUPOSjLSrYC7PCbDIGuuLmbMv1MC8pu9j2YTHirKM6pejzM8Zp2NIAITz79PFjC8YllGYmoTSXr76bWcZTtdIgi4d6glP5oWdRUtKWuaoO9dXYrZnhxABUz8HxRUnhNuM5jsczaWguxazcZ95e3zdfe3Gma2d/s4Y552xEbK+zxq3Dg5dj/+VL/QTi4v0HDxZIUyH+NBJMNKwBqnyqDO4Eel68kCXQ65+5gCfbnngkmX5Vc9NSa9dpGAju58XzF7I00JxFyIl2ZFZvJSuKaC5fAfaJk+qOvFBDF+ATBpS5j9ittAzbGMv5SPxkTu3O7raZIAFwEy+aSUej2eWVEgtLR/JrNbOwX1/fR3/FUlHB5oWEsvo2foYE49LtVXqyKhmnIaTETM8Wb+UtJZVUdmCe6EKfzQotH/fgauLlQ8cVjDqjk9XiMP47v/zj123D1cGbDi8tu2TO0G8aWSF97bUEjRpVobKWBcMVnjqrWMSQ/hpngZfjahzu0yJ8Mh7A9GQQb30fynx4XYQoV0cZrEEG+KUGrNlC0MrMykrX3nIgO/OwSZ+9G3qYEYzr4gyQoV2ZcTKIzm9iqpgWY5Xb1LFjUGAtgXU1Bk/oTqLpYUo7aP3ycjyGwpXeifJjPmOzGR/5qMGTNyqC8S8c3/R1XxXa1P4XbBB0QYeHxxM8Teo2TIiFeUbRnotmI0AcZelEK0NxecFA530FY0qAfU+LlsjeJNajZhDu7Hqqe/tQSRONAH4ofI5o91cmoi9zgNqVUP2WOoNSusAH6W26pO7e0SE8wRXAtq3804SwWaifvUqW6dZEGwDgReDNWASBgACl7DsH5LzztoVXDF0/KsTCiGzr5nzn5o2xF/CE7qCaJT78neVsOhYBTg7sBmlPnu0LHFGaAIRV0C2OE+AztSK0zONlxVgKxoyg1cFSYc+Al7buzWY8fHBH4B3mBeaJz5AGD9apzt8pDxLcLs4Zu8F4lrfH9/3wP/Somsur8fnvfdf4rm/75mmRwXNXgbOO5SkfkOnKrT1vRutlbAnwkuxQbkOr1EN4alMCThZgaSG1s8gO2t0IHLA/7tyxdqpNBs32eZZNbGQBIYaDsVG+d2spNuPtt94cLw8Px6MHd8atW4x3Yu2bhavOqpYVLnst3j9eK2aTAfOwEJSA2CPV/BQ8aQ2tRaKJa273X0weiWUAZ5i5qZlrJT1PsweD93JnTHbyu+c1AprN8N0UeJoyhHQrV7MlxraxOZpb1ie+TS8Oj8TIl+HAw4Z45LjauX0ubzdZnglHS5U53wD3gFT2+xSMV0PiCvFcU026DTRth+LOxTAZ+4dqJQc86fmmeUixNFond+iGMVK2a1AphgrGQLPtDgU6eGceN2JL08VQ2dF6WmUEPFkb5GkLgCcYNf4MfaKGyuekZV9rHUYiITPOPJfKHnpMA+RgLrkDdHOd15lDYWFZ1iCH651NP2azeU6AJ5ia115/zY0uqtzEQ2rdCaZDedXlqudl1pSz5vnz54opau6QT1yyxXRT9lm55L9kkkow9TOvx+HxsZqfuF/YeLHEqwaRkrPEBDR2fCasWw2GjRsM1ikjs+xIKKXlciki6zFdumGYZtaRZDRv0nvj+fOlqWyzNV57/ECVBx7gK0mPftcVvSRxrohYlw3gA4wBvuSrtS6tCzAtzW4T7HETeSf+LAjmvbH57V/+sWtT7O56qW4pOEE3jOCPTemyiJknTDXNKoHys2nSiaOFqjp4dVTt6KFFmIz/ZLJXniHXw86gaXoxzReRER4px8By8DnQ3HT9MQtqlqCSRdgwLexT6t/cuIf+mnLm5wo80U75gFZsPIj8Usj4YVQmeOpsn44ukWCRZ+ryDYcMDJmDsa9n0X5d2+fpZ/6dt/PV9cCqgNl2ZU5Mi9C1x7BiDwa2BsvAzzYJtV2w1wqfL/PIPQ9alXg9ehT0RegEyM5Z3IjzC/i64MwKuY15djS2LTvXgzcTAIrvp1NOtf0M8W3wc3a3OJ67jp55bNEKeSDn/rh/5864TRnAJ4AXYjouFWcA2lMk6RhkxG8zSTYTZQAWPgextXTuYjJ4KteqJ+2/izB90VGNcXhsprDviEGjGLtycNeHSveUxGBSznJ5j4ZKjJ07it5+8lyO5q+99liBQiVdNCpTE9uhzD4YDMAoXWQOFRo6KHP8y7a2xv3bN7W2Ls6cAfM8YTRZn8bIAQuwbnp/51qrb7zx1njf+//hNOJ773s+Z3znt/3l6VO2HgWkg2GCJwaCuzTv92JhMmuRRAXAQ6LyimB0dTC0K8pgMi7vYW7Iit9++lz3R1CnzKG9qbVUcb59iATO5EXk8pDWZWal8TmffvP3VO5kGCtssTQLBaaNI7B1tDZHo0nJBTDmlm8zhWgvMQMkESSGaG1EP+IYZA2iaqf8ucwFlwHlijckX3T+PmfQ7JYy7EoIynisW8tdnk581sI30ETrhIaT/17AU8uymYvWSlAZ4wColka53oPjMwFCH7Bj7KnERZNHU5Umpe1ysnShSUdL9fz79PhEnVvbuwi96bJddCW8h1YdTMolqTQUyg16L7LGASu8J7OpMQyF1Y8jtfRvGTc1R/qou9iAmnWtTrL9A61LdIXoZIuNHDeacKX8WJq5zEHWKl5IxDSDQoa4R6qRLlx35NZbLrpMZ8xLV/TAtNKNPZyZj157bfmcsEuGpws7qHXEn8TUs4wHZwzlNtYWJX+x6Elm9TPbmDI7x+PqLxCexhUxzzaipdRuNtWEhc/FtW9dynXOODML0vudH0FsxRyXX/Uc86NcLZSs+4ODI71PGKobOxb2+2e52/XF/r7MOInVgJV32pu0w/iVmN3O7+xdYi3aMmJ1qyLgDxJUy1dWODU2BevyoFlwv08SWO5PWjBkCPeXgc4bfFPsAAAgAElEQVQlRhYt6YROsVVJQpBFdzV2x+Y3f/HHWDazZOf2UusaXPHaCKnhNusM5lrmWVDCdrdeDjuCYRmjCixNLTtLcfu8y3ZuN+QQbYePhWs9dNe1yokcQ6Wx0Hhx1J3dveOgrlEoXEPKOB7TsbAo9RhpxsKLhuWhfELWiFs57tlOCcwatdNFgzEznJOfIb8jOdzakwPmCcqTsh0Z+uI94Zfwax/52Pipf/MLHgFxdTX+6Bf/AYEn1dNjusnj5Rm9PD4djx7c12FZ9k/uujFxE5jS2JRLBWu5fu/s6BBXgKerIAxWGSONVEnNXMBFp7rpUXtw1Qgu3XY6uHj3LxRIKeU+fAjjaDfhDq2t0NPRz+tDOm1G26TjkPfCuwJgImDVUGmByJYL6/XjYOEyS5sPnBXV3BDwRAbKwudAtzmax7pEHZBONDc3mHXMdeXZSDC+b5PMMiD4fHlDLtYLThbWeCzutx23otKJB0yjWbl99/Z49Pg1jwuQm2/ceGdRWarLPHxnYdWcqO2cDskX++qOgZmV3gl2LBkwe413qHWpYJA2ZMW2ap7eGN/3/n9k8HR1Od777neN7/z2b5n7oAyPmCzpiMqA1KAw9hHZi4AnhLo8a6j5Mnrrkg9AbtLf01/HGi3ui0wWcMDBhNCfYCq2ND/bTBEBe8lGlUBF41a9H9n1pz/9e9JYvP7ooXR4uK6L1auzNWsBto7xLXReCaThG1edmLP3l4cvx+HhoUFhwdPUaXI/tgJwzZ8RI0tp26ycVxuHMfGR+8d/iC4ev+5YZGScVTuBXSlb5jrydSRflDhYL7BgaJ70PLNP59i26O0aW+xzFMnF1vZ4eYKr83EStCt1yuHztOQUS2LRUmZn23ldYCjp5y6GZn9fUgZ5RUUjQwyEceDZ37wVfyOflstB1nIloEcMlkEGmif+SuA62iwbHHZERspTYcN1TdHoqdyyjwdaQI9kI4Eo0WlKA5ZSZrvm+PlcmJkPG0kKPO1Q/kPo3S7kOqe7vDk7+EhMYqPjhiPHEhzpaYIgLj56/Djva5kLZ7bLo2n0TFXRiFkv8w+jseEe6fqkavD40eNZ5jVrujKNLQgUyK9dTrv/hsATTQcwzthTyAk74KnPybyCaJPYM5AEYhdiM9mrLZhmztVTXSsNOXjptYNuwgn5KHndEkeoQsFOEat4AZpZeL0ZT17YTkixA4YvUyi0CuNTOIFOP3zqAx3P+X6YJ4iJAAkPcZclkKsOc4EX5K3K0S2bG/tdy8ia8jaSDyVxAZdTwF0tWIiazITK+eOJCOCHC7rtfvMX/8V1Eapr0LjzdmaVxwjQcoiAUAsH3QLW8DcxanPW11owh0Z1B2bolsG2bHIffAgjz8ejx3H2DaBVgGyJpFlEfYwAQRQb5pO6tuWBMse748aOB9jqnTDZXOjdwatBmA+fPkhpS+b6AD1Hx0dir+7do+Tm+7K2w5kmh5UGknKIbbtzQxlCs+wrj1e4OLtUOz8bqgJtR7Lr8asf+ej4yQ98cLrrftkX/8HxZ7/+q6V1USdBMkmAK7onLA92dvLnuYb6Vyl7llbCQj2NOMgkezF5dANQAsJMcm9Xhx64pi30WW3TjdkeGlmcK18hTA2fPX0utg7G6cHDu/Iyaom2DJMXr+/THj1XCgaM2dkCQMXZFSCG3kkeRmlBLsVbxtGAK+3LMc1zyc3ZP7Q0mYjKf7jW5pCxoDydUrFZ6LN3zIhzvEYm8BkuI3XuGR1ggCcdWm0xTjcdP9uvKM89/iw9MLgmRJZ0WT5+jUBqC//ZXRLnZPsZxe1X42g63sLrxV1pz7XuKLe0ol9NxqJbA5Q5cdG1RhsCkP/Pv/vp8f3/6z/W+iDA/f7Pe/f47u/4q0t+prXs0o7c4uemcoZqfYwHT0tYj/vx+YUCzZ27XkdmlsouG+hOUX38yNpYIdEnBofc19WVAi1+SNOeo8N6KVMk2dHRtdbX6NF7puWbb76lJALmifXlcl3E7zpgAGKMNYnInrb+nRtjA3gyVapfAk9YptzD6mQvZWHHIAOIDE4NQJ7eWInVtQa1eeO+mwUeNpOtTKB+RU1UUi5ZxRblaej4Yp3B84HhVbfdLGnFu6wMWwO+EiiSKl8dSRdMugHftRoRYCFMBjkLcOK4DD52oghIP9V6tP6SxpXT8eLAZX9sU7TF2TsX1sA+wDT1rh35TSPnYM4ycmnuShKNg/2XWmavPX4o404bGFJx8FzCuQabqTiwzuGsrEvkDJgHc5DDpnGA+uDL/zW+KHurXWrX1+qCRlMrJ/EtwBOHZ8AuIJ7DMLPyfBMxi+vcTjHaXY/W1oo8wzX/GaadOJUvAv/Zgg/clmu5KytbZbjYfxpLZCaLnw0Dyp9JvN4O5VkyXCVbLnVESF6/KF+y/bReCDy9/vihZ89msU9msNY2wn+OAzDgdLJacwl4cmMPMY9Oy3t3GRVU3XBKtW06UgJmkE9yT4WAV0BixMn/9AXWGXQ1ptuuQKfPWfs1SaQO7xjQxslcxIGsLrByQFxnppTroeQKgVNAtWZXSwysgWLPc62jg5eaKEHT22Su0qA2y/XdY87yw+bGIBPwdLU9Nr/5Sz923fZwZ4qmKgtG+KHQgRWME9hRqhNwBBCiaWLDaep6flYzVAH1iPY4tCpqfPzokUSWPeAWn5F2yRQpmQZUYS80N9+D7b+dyqHK3dbbw8kZqxdVncrnHwTM8FkEY8RjBEAYFbtfL3OapuhXHk8cdJ4Fx4ZfO48TzDlAL849VkPo1HWpxJXr8Wv//uPjJz/w876H66vx5X/4C8af+4avFTsjsjPgj8V2cIh5350wRTWdi7dT23dTg+UwU7DPzCQ1mvAetrYV5NRtx8ytVwbJLoeTwIsOrnr3uFyjw5wW6mcvlGGwGbmmTqbXIo7ezSJEM0lklHwfh+dNDOjSObX/7Nl4+uypArHGoKw8uSxUdiAVOzZbfkv7+CQnS1KJ4+lzZUXWPLnLjufKc3AwLmuVMTQpcfUAwVoCJoQsWmaDY5OZezf986Mj4M+vKdGFEdHIjIynmIAzpeqnLw7G7s6N8UiBy4zh7IySAaN1ewQlsYawSpcXYn865BrRKCBD2jm10Hvgc7rt5/nkw8+Mip2i/Wy4pk9+6o3xd3/4H2Xm1/X4/M9/z/iev/U/LuCJ9aeS9NVkIl8JNilNCXzF4BAQzTtjvyJ4Vsapw7S+aSlvcYVhvObaEHg6VfMC75C4oXJbDRA3ztBbopFsQOspzJQWVjYz2rKnz7UGEI3e2PO7sxg/nUOyBmEGmuenybtODFtYtuy1l/v7Eo2TWd+OlmuWwKY/z4SvOYaW8lcQid6V1iPed1hdpFhTP63lvDDI6wHQEkexB4w85VHYIgCdhmdP2jNM2Oy2SmzkPsMac+0CT0ry/PdYFZR5sg1BynTcRu+RnwFrcMYQVcdQyRnUKII2ZDfjr8zSUvoEQMGYi90onAjLOKmADHflc2BWAMt0Iot5CpXmIdcBB5OtahLWPe9uXTye5POU8h8gs0lFsm4nXZRpkrRXjDx/xoYyK91b+2YKH9wzeHrnQOQkxQjHnYzG4DFlYSgGfgYmkAjK6Wwri+oDsLG/jTCeiRgqxc013dfc2+FL7TXGX1XIrwLoK+87rFa6l6dFTc9X2NRMg3j9tYdTu9uyqmOGqzsFJQBvlSi3d8fOHjrUjc5UlX6vLmVxwFxDddCtGq9qe+BlhAM6diSuhIgs4/y5GoOYyL1ybpBYLpgJDVGcvK1BmHIdr3mDCMuJaMah8nU22V6uB3IBU1wtqMhw2jBVsDt/YAe3oy9jViuTQLBMqYg97+wV/dTKO6+ZpLsffVbT3LP5rV/+cTWFtmS2FnL2IZGlQ3+WuqZ+iY7G+yXaJ41VwfvIB0wp+IIiZY4q2x0qmCKyU0azyoYckFPLXjlvK6lJHRXK0i+fjhmX7QSsprdMsjxeOIcxHXQRHbvl2ywCwYTMXDYMdBPR3imn8s7jam1ZP92LOqyMxGeTdmWzXqgbhLq8xIzQlhXO5+D98K9/fPyEZttZj4Dm6c//6T+hhdZSmwxAM1YFcbaHFhqAGRhEY7ZlLYHdzs1CqD00jt8cyHQ2PUfovb3jWVn1A/ERPB3c1VUoetw+Mrw7eZvIbXajhXt2caFgTocTwBDQyUX5enxweQ374CKLYlNpw0hDxmDgg/HWm2/q8OyYF4PhsBir2YrWTfjgkwZCmag1T63tw3yKCk6sqiBwcYtFmJ1yZPQU9ilhmOup5i5xry3zwmRpPI+mdPtQ1q+1kacOesYJ5XCOGBwjbNYR14A/E5Q896Z/xxfL4G5Le0A6pnOYXHfaVfAspo/ruh7KHuVbFFDgzqKl7q/hzRqBgldTaKKrq/FJTDJ/6EdtowDzRLcdzFPb71lPGcYtU0Ath2bv/m/ve9PwlDcBdTANd+7e0nBZwIviRTSN0hIFGNbeQyLiBFySEz+fjQKWxaxpb1d090BogIDWsg6ruI0XXQi3bCSKJZGjhOw9CCsTRkez8Pgcdyp1SKwZu0VYjj4OPQa2B4ihNbA2NVodauH88iMlsA8qysHfe/OeoyvtNt2xlDVlb5J3FRZDnze7Aavv9AFbHQfAALAywVMHtgZAaU7kmqXhcUhQTenFDIcGprM3Uwbb3d6IDRMojP7TQLTC7Pz3LKPNMoDKdjhfYxx8a4+4bi8udQFm32tbamj3KuHJ4acOLQ30NXiiI4syWcFlNXXzegq+pC/Ls2mjD92RsZbgnbujOcBN1EFK7Vkri04uZa/JULH3z9Sqrq4tjJp3qVK0DGatm3KAiwt13WkfY4eBXCEmkbyzs9Pz8fSFk1OfGwtbXvDU5NnnxrKGfM8292Vfw6hhDfCYjr3EqKnjm2g0DM20ukiIik6Q0wlgSMcmxESbsBofC57EnjdhjjTHccTGteiRsSfhGdK1B/PoRKj6qaVKospS5sUaf3REjm1oND/08sLVGFUgeLduJjEwAoz0syP5mdq6dmG7a0+D1TXEb8t+elRm5LJvDZ1NYA1K57vINem6lPR6hBGzOjVGS0mcE9opZC9Ei+bXCzZNURkBpM9iMPBv//KPX1e/4M6UdAYlg7q8AGHj5h3NzfW1gg0Zm7/ehxyLg0O7LIDexIrOrV+JBMjHpzLco/251Z4CMWk/6uKcMqK3eLZdkGqHDEvlX31BhO+wYZTf7J3kETAE/DN5xphGbdYEO8ODp4Yqrw4NsfU4DwVmAkaRd2bJqYU0MwDJGDiocHc9xSX2IZ0A1qV4cRmoAZ5+HOYpdV9MMv/8N3ytS2xhnXiegDCPZ7klx2qXMx2sLS638Lize3jGLbtanOqDTFqVoxNdJyUOC73zStIY4IXjFmzKHDAygGQ0VHR18exUtjk9VRmBkpu8hyJMl55k5aJLts+BK3HfGCqrbau0sjWODg/HW2+9pdZXgqjLZWarZofEO2j4KaafcwvdhcLYCD5n6drLUFgdoksmK5G5xsikYsNzu7gUWGbWmkDprtmqCqIBN5OtLODIGaNvSG3fXVPOmKDwnzx5rncpg8N4WLlUaECiNbS9kdj55OilGhLIWnc7ZkCMvAXjasd+/XEocTj5+IUpcXBaUnO3dqU54l+O3/3Up8ff/sF/oHtE9/R57/4cjWfpuvEaSDAIsO/f+VLNTvBONEB532NsaKgQUyxxKm3oKbNvaoLr86CZsw7sOHwA9J8wdgaD3fv3bdo6ny1UeLyeYPlUXvZ4HQXB+P3os+MQfXaOU72fs7Hfqrwd8KSzaeoXwkCFoWIPvjw41IwrhrpqQLn2elqt8YoKa2wpQ7U1btRoZss9AFBZS3fv3xMbqgHU6o5UyhUN6MJg6aDPc8oRqjuTefDhy3ETBlz7rAWiBRwoBk5/nqVrzY7ePjxhn+ovtbe7NR7eu2vAt1lintaPNCd+X+3gssUJ7+JyvDzGHPelu35xhO+Jjz7mnYaQU9ScmC82y/uaxhWAKsw1LvU6iHLui73PQ3DCFPF5PMf8Wr1WNdA3Y1VqB2OCx5/mCog1MI2ZSjxkD7I8aZoiBOSvr3RvxMUKtDUPswlPOtCU9ACcZKvjTkJ+wRJSRUFwPuNZ9s4s3cmqII+u5czlUlwxjc5RQm8GJ+f96t9TvpIPCaM1wVmAevWqaBMZWAxrXVC+FtLPw5YkFCY8TSFmIb0eiEuAS8AjzByJ9HxH0/YjgKKu4vKvs6lyb5hnihaQa6MMLX8vgX0/v1bFlIAlFrgJJuyskioqPkgZno1zEnwSg60tm5veZ16r9a5rR3s9t3bQRXYjxigxj3PxMLNa72P6rETDcX0uzDK+PY8mGx9XfDDE7q2x+e1f+hfXZofSfrsyb2OZ240ZEy+LwVjk1EFdLzQr4symHSrJZqMV4AusSfBBAmUKOoYNUadDANayeSwa1wEWncp0P3ejsb4HIISFAgNCtVfVat3yjwVwFWPz9TxgQI7HAvia2CiwV7A9CNhhejwGxYJcZVq1YuiolXTdVDBaTxvMLWHUYFU0OmAagDm4f/jXGQz8QW0WnhvM05/7hq9JZ6HvmUfBZ9BJCNUpH6wcAlqWetZmrsrszaZj0c/xutm4ixDxH2wg2WfZECdqsX0o8SBARCfiyTg6PFKXxY2btzUSQxlf6Hsykfo2NQh6s5jqtycXDJx9nyirMR6AjYXd/9tPnqi0gX7G8xPD6FURu243b2Bv5hVfGj6fTO1Wxun08PRYn1xNO+S0ftuB6PXNZoYh3D+gjn6h69jZ2hn37nvmGmuka9bjiips9oFgdg0tHVl4P9PjR3iulLcsa1qOBYGBZEmMXRB4ujgT02W38HarbsbBycnAZsJt3crtxxWsb7xWpv6JTpuUE7pPWOO/+8bvjb9bq4KLi/He937u+K6//s3Jypas0aTHWke4uuZqZMbQ/DdA+AME2hGMu4UchUS7Eb12S9CwNt0dauBfgMGX3HuI1vHWTIYctIgjfq7OXgt2EgPaxg54OgxzDcCIYDR3NUuqKt1EV1LzRpVe5K3jr8ZBmbEYOvhUpk4ZOslbI3z3uRs9nBBpT6apAZsT9G73H2Zw8oVZtFahqsvRvg3Qm3+Wocg8L3QmEmjv3RCgsyYsViJlxdLF6hKlY4Fdtl3eIIE7ADzlvUqzcuemk7MclFOLGc+xVhf4QDWPxBeNRArgLE0YmsmyZDEhXoMpa1WIwbDIdneuIB02lYSZffboHvYbHbTrJLZxfwq0574J+5R9z74T6GF0ESAjpTNdd7q+26VdcLaAArPrPM9zldvo/tuM+9I4pqOz2qQI5g3C2oS0G8H3gnxwvoYRIdZTGu3svPkVMsAq27R4TTVe1XSOswbNHKwIoMdjXlYu9y2LAudjnZPsRmdhndpZn/v7RzpbAJeNE5ayLAakArWRfMwB0dkTZYXQA3JGkyzD8HmtB8znLK1/njpjSZBnmctxj3NRg4EvLsZD5DDqjjS4XidpBhD2EJOJymTwluHjvC8NBub+YR4fPxq36LQueE53r9nwdzCAAZyV0Uiq8/xAVRH8yyrlmCC3ULFJim/GcoQ0L4hVv3FrbD7+wX967YMsLEQWpTsvrB2iDgqtWP6nbfQWpRrMlCVYUKqX8KwnKyhZoE3nFSW7ziZzqc/faXqZlmyXPszegE7r8mwhuPyHXr4cdzAx08HpTWnazkNG6bCQuVleEAuVl6nrlUZrV4gW8IRmgT9v8FBnUzZSSx4d6mmrg6JnH3DQ7mRZUJQW680trHX3od/4Tc22M3NwLc0TgnEH9wW4kj3wWSxcle0m2CnQcKfOoq3oIguIiSaLDie0U6rJy5SwrECTg7QXR6TP5tOomZMTHeoCTzf2BJ7wIbl9c1eH3pz7tXLUUG4e+hNwow6xq2u5JSNEpJsDUaQcizHJlIFbAVeGG+tw8VyxHhptOOje5tmp9ZlMdndXonHWrcblSPPlEqDAXL6pvmNiI2N2x8FKFssBUQdjHN1ZjxLgas0BwClFu4TZDL1djltYdUTwCVv17MWBGFkNqZ6+U7yrJAIxhAV4nJ8cq0SlduKtDMLGq4fBt/sHOmA0ZDYddCoTqlSaNn59X4JsDjOvx8341KffHO97//+u58R1YVXwXd/2l9JG3LzQbEpBtAOHS7YVlzrIb7kUdM6IBbrS0m13keHb75jwHhztZo16vaVdHYDBIrzN52BuGnNVMU3T8gimkP3Jn8E+2f2XNwoTxdcCnphPxRqSXqys00qEDW9kZ3uzSddix+pAb+0HDTDENfYGTEqfXxNGno3Z6SQ2OaiqTWwnocDTy5NpCSLgjJaknYNzu7kzs6adivsdOnvNjLxjdTWS7LCubRy8WLxMMJ4uy7UGRQnZlS1O8C6rGSuNNCQ86lZOyU1lWQdax51OUagDfxAw42vY+7wrad3mYODFx8t6GQvyPVnCpRiV8zMChnXImma9wTxtZY1ZS7TsU6eD6XKbFfMKdSsctoZGCWpa321mbIbP79sHsJmblZj5/FT7khI0XkZcD47wmCUa+RnceiA964Fk+0JXRBWDYcpOcB17mWcJ6OGMtGknZeaw+7WUybuXloz12TJLGFmfy9cyWObicfT2WJ6aYq7YR11jgHKrOh2TsoXc40Kd43yrPoekb5INqYS2ZJZuXaxV5Jzuo8MJ2tWlzlXAvMagMAxcOMDJsUtvLusriWgnYWxABEaIcRdnYmTBB5xB8nYL4zQZ4Qzjdtl0YdMLXGvezbnBGc3X8ZwfPHok8KN3XqfyaQsR6UHZBq2NEDw1/mVm4+6eK1+hwPruXqmYveKH9Spbf03Z7pd+6keuOdB4aXTV0GnnKe8em8KL5yA2FeoSIwt378aOA7R0Nw4wPJQyK7srBN9sj4dB0GKQLgGL0gvZAqVBzUO6dgsnL1Xic3nl+PMLAPm3tC8wAJRYJJB25qj2+dRgPdQ3NGw6m7heFlldnfdu3tD1Q3Wyacwq+OcRADigFwaMcp4dw9deN9qjtMAeHYsKpfSHULqBz2WMq/Hh3/it8X/9/K/4cLq+Hn/ki//A+Ib/9o/pWtqdx9/hqIoY3qMnrL0p89bnOBF8MiOBvgz37YBmRNu8S+4LEEYZwOupwS/BoiAmA3/ZQDxPGBHGiWDjgJ8WzxdQxbUYMOelhMqtSF6aoIhYYXI0SmTDTLIjaYW4PjoAbZ3gyegXeG+lSeGaQbHiNHytssPorpPz8blHBWV9su4ok/Ku+RzeARenuXpxuuZZcBDu3bwlCp4ACnAS4FaZx6NbuF5n8waoXN9SVuvMRTMqYk2jgeCgYR0BtmQboXZWswG0NGtvdFA0Wd/5qQKhA70HZhLsLhk7dHKqgEATREsW7fgkCeDdcB/NBH0QGnCyXt548+3xAz+MVYF9Sd712Z81vu2v/A9LS3tZnDmxPjA8ZZayWGKy01RBNGAviJnV87KmsUN916w198yzWDpD/SxgIDwbzOtdiZEyaZZH3nH2is/2yAG2LQWoLoz1SNmwPnMhRKbJJc+e62qS5MaEdGcnPhCbiB/EAnlnbW/roGxGxNrR8F0YDdmS0NFo8JP/zaSQXOxMLBfrmUjg/W2NYf11kvBIEtHxQ864O//xLCVL3qe8okpdxS+sMbDAwLP70hUcTyQBibIE+viLcUNlqPoWdaB014xLiMv4oo622lY8Zv1s44B/c29hH9CuXp6PS5gA1jBx8uYtqpUukUfSQAxnXRAzz07OdA3ouQoYug6Ck1LFWMqcBVN+nAYyrn5sxo2ddERPdsh7zR23vLcwGOnWpRSlNnrW1wpE816JaZ7fVvBkkN6zguvY2bkxdm9aON01CxPSVn2SoB0+J4wge8RWLgZMkup06F4WkDQ/sZ4QcbC1ZX1R3LnVOTi9qlLzE0C1ns9TIQoWsZvhDHXlRcnvDU/j4M851/kezlnt3+tLNbdgy+OyHjrIJSGSr17IE/keBjQK5KT6RLlTsUI+fNHuZYqD2H3OWvYUoF1nXAmFsaoIpTu2M0DDXk02lPgpJjfTB2RFtDNu3LypTltVnOLEPlndVCqINyJuNOjbxxXXAQuOYJx3xXtzUuX9buie0nPZkZbweEdhRYkDN/bujM3P/NPvv9YF3bC+Bv2G0JiMLpcxB868U6ymHVFgo26nSwuwDh41KpqnKo3WWKDMXQ/ZY2DU1RXjMJXTZmcDN+MNMYVlQYn1SnJULIOyuIM28Hmn+kWSuRcUsqg4CAgKbALuQz8nB57BSt3T4zfTDG06jptWdlneBwb3RYDg5bLgamzJ1/2HT/yn8bP/7te84K6uxx/+wv9yfO0f+6O6N55lM0n/vdvMm4up60qmfUJqKXetnGalC2Bjkbk7256jaVZlr1KUKq/FwXbRu5gl1PDRLHYdWMqk7SeTNzo3jXdS9QaZc3eB2SLu25cOTOomRFfgtvwGS5URRNvbTNLdR6FdSwGnTl1Nlw1cKb3lIJtXVN1gRozUfFP+T3km29v2peEwDm+nw4tSrjZv3KiTDSrD3GyP7bTz+3WQedFVgg7CJoqa49YEQmxURjis9HE64AEIZOOxAgCkan/ooMyhUoEsoGKCU++7NmGoRKHGjMVaQgmDynhb49Nvvj1+5Ef/2Swb/hef+fr41r/034ut7WDPJiILUDJ7bMDiSDO7X9c6suhP9LWqYqJD8HV0JmAPPWfo0SQF4M2/m8LR2pNYa8k6syGo15QF32HZ1uULkrtk3WYrDLYXFupS2j3W2tR6xetyea4WvBekl3nKIpw6wqUc0dVrM0B1qCpxA0QvhpYOsLbVaJdmu43NAC1CetbNNJeVxIVGk+7rtZZriXFmopdh645xLjGp9CUtkyCR3bK171bx4BUdn/esk8F64rU1ng/2nmwlbVZ3KM2fHEsfw1q8efvOHPPjqutqVh37YDbq9Jww4+SEfO7GgIKcHHP8U6+vZeFlbmkohQDapVequiK2vOsAACAASURBVD01F8lp32DAQL3WOn5uvSc9B55TziS9szA02p9lIaKrlXwkx+1yvylLRS8lkXU7EmenuKsjindhmCYTM8F23/3KzFQv+UrP3K3zhtOtpuk/Otd1VgIWJo5zXV6FAr1XNgQW67blDtqzE7NJjTuv7NmlpO8qULryq/FSSTGO8GrcighcxrQpG6bErCXa+Yg5DXy2eKF5JE8nlKzuLxIP7beWtPUzPSJLsasNTJUMJZZjo6DbwShajRexRJiYxs9uasIcAP37uUBSTFKF5Ho8fPja2PzKT//96xsacWI0z8NxpmVAgVAPDc6yg4ZdveMdxM/gIGawYYERP5tAzaGP4R9C2IIgaqkESCgz3Kb5frpxQMfKWmA9ADZ7e2Id5BkUrw1P3MYH6VjiSALh7i4MllEoWb5+Fu3Loqmh3slEbAQJwOH+uFfEnQSrzpTinjCEQxwtpC5mw7opfoYZtaz3egZ1hIz8og6FtKFwmYxOQOV6jNY34yP/4RPjX//sLwbPwTz9wfENf+K/NuoNMuYAxIzUvko7asXm58JKyORNm6PjPpwxFCCyMaBaLXTfUmsn98H9373tAYjQ5DwX0Lw6m9au49EYsQn4e/llIfQmSEaLQlkLY1PeicHiUq6thkmHujbKebohAGDbKtWS/bEe6OBhsatMRDaRzWDzR9aOfXu07wSuHOV4HzBLan3e2VGpVWaQDY4Bng5qANpzZ6vXzp7v3b2vYP/y+EzXY00DgRWWaWvchaKWm3EsDgD4N24oTKKTkg/R5npsw3bFqoNnw7xGsjpKeQA0Wnx19MTfifIZwLospsSTmQvmOEFmZtDM2ua67t666REvBIiZDbncQvt4h8Ka2bTIms9/443fG//LD+Mw7mzt3Z/72eM7/qe/aPEyB7fK8ku7uK7RgwQTjN1JyvfC8LE3r8Q+3NT+gPnRyAz8xXZU/dd7YlwC68vgFh+c6I42zJM6037Ve6F0BzvXWYxKsAyp1eGkLkE6uzgkrTXh+XSNwPLV+V9ig5Rs2yWHLoELOKdMIwM/ALwHh7eJg31PHCJuaSj3DswTrE0aRGBFNYbIscd7cHvcvH1b6/LyFCPbIwO9iG35Obdu3dCBazPdxSZDTGhnbqXTVS37NUtE7K0SspPVXpME6UpQLQh3l69lCTx0t4d7D4rd4523PKDhyJvEOf4ebxp3Tojpv8TTydpHnncZfrGtN/b0HrCW4Vl5gr3LxDYLPhvnJ0c6yAFy0p+kZV3MNhKR5LU8i7OTY70Tyvhca3WIfDYstBssDNh5fmf41xHD91x64sDXuot+1qx1vf3MzEvUrcORfcSZAkN5NsTowaBJv7rRWhY7B5u6xfrg3XfCAt5nHtDu9XjpBF8iZndFS1qtKs3ZOD46dqexpCYQEJhFoh31CDCuh84wsc4rzVxZKVdrNuP87HIAtWFEYUJ1rbs74/wM2xfev9kTfLsk7qe5hyrRuX2VBChk3+MEFdaJ81kjfuTbZVkL9CBnC6AYttA6LXebMcyZfc28RzokW+rVOazk3Qws/83e0Hl7cal9VJKAs4nYyM/GmfHwGEBms218FBXXuQ9KnLpmd42LtGlndMkS1ve5dcplnsrgo8NiTbIWeQeuEnBe3kw511hE1jLoiE/4Gu83Qd50y8tuaWwyRF2HjRoIpNkLOObZtwLo6o5nhu7dumuTzD4YMTZRqnMzBGBYG4TZPdh4OYi9PRjYCFQu4zMIxkti0twuA0orcE3bIS3CHsiJ0zALlUPfQ1YpM7nU1oX1iqDLUMGi6hcHWlg8AI974HZNX56euXQDC8Rhbe+ShTLv5uDhA54oS3FPpW8NNtkQ8ZwpKp0cs8tCtQ7gqwGYOLMiPAfo1HyxAu8P/frHxk994IM5pK4H3XbfxGDgMGfSh40hMTSlTUSj0k5xSNE1OIcgGgxXe7TOasveeHzNkcTwDE5+8IAauLNjH7YxA0yreY7NlDzrm+RDA2E170utvQBDaZi86KftffyVZFzLRhBgubKRHQaFzN3a35dAF4uB+/c8a0/X0wnaZfEWHj/gJgLdmHNyYNDlIsEf3ZHRF9n8z9m3GNOwa6rja7PseODsFpvF/l7VMfG9lK41RFUd4LBVLgHAIgJUOHBkuhogUz8qyn6AOY3C4d5kcGitxVqXNi07wq5JrwMw07wrjjz7pHBdrAnev1kTQ2RjGxPL1V6ICUx5qR4+n/zUp8f76LZTqf1Kmqfv/Gt/MTtnYWJU5giYUVamf6w7XxxsmCN4cnw2HjzCOT9mkhorEyNDZfT2sakOa6bDYYbtwM5k9GsBJ96bqxLN+FKWkD0Cz57sCzPa+DOlvMGX46l0fnqihoFbGktkACDTWjlAWxysJCIsrDUPsJvLvqGbDD8bbBOwGWCVlbXVvg4jU1ac+/P6sd0EBxvMBqMsOHw1/BTQrOw97eA1awyHrANJmiWbOao5IYwZSSoGfhx46LDm+JF870xeBb7STh/Glt9zvyRwSCz0KreG9Dwkcx0RU9NWABf6Rj3+6GKMnx3TACfuSjrSPT+6n1b8iNM6mxH7EMWnNIU4tpAAueOXg+f4+GgcSvMUk8wY+AJyMdx1R2WKGgHRZcLEEiGhOTmdo0cAjti4qBN5Vd3QqJ9WRlIO5QBVOevqcuwq4b3SMz4FnCEYv31LichMILo+IgJyOcdsBb55ZRL5a8r+T549c/je2tIa4rpk5UFpjGYUStTRS3WagMuLjrh1/kYPSAWErrTph+SiydRwAgQUMqkTZz0XeNhQdYwX+y/d/MT4NFk5dAKIgyos+2x2oaxa2grwDKMFiDrHC4mmrlORDMxZBACqO5MLUMUwov9YAJWJbrxiLwLjcGDn5+1u8IlDVN+KTsZCKc+p5Y6lMssv9pBlLPv7Bzlr3N0N8UIMacME4Hs7e9OoN8lGYporSk74mf8IbpCTP809gPmamYYYdczt2069pSastVnA+uQ//epP6a3Uk0UPWXX2i9luilM1tWsHoTEeyIOIWnGdhb0JzG74AbgMZkTvQObslg4OTMFQzEvwG88MeTAN60x6sGaFrQ4h5XB6CIjaQNE8RIvHfC2ivq3MM9oPO1MGriUgXSNtkAwdvMTTIr5VsTJoJ6E1R16cxopL23G7O/gaAB3Z9f07dwXYvPHTLTPG+PBHPiaTzLYFA57+DOBpObm0qQiAZDWPZis2G9Civh6giXpLDbXMRBgXgiOBb//wpTre6Cji2bikGs+XlCykUULjsXHWg0icU0QIW0BlX4eMhZH3Ve7kYprFs0Gl0Yh1A55QODeTRWElgPnaGNvj6OXhePrkybh5c3cgzraA1bOZVJ5RsDDb2dJHXZyXtvYhfRpAVYNqK2AOPVtw4SzPjJRKF2mBrYmrBOO41qbcxjNg6jejY1yCNfMoLRIGo0CmPBPPvjJb1jWkzq0Dj/q4wzgDZeil1rMO021lPQ1M4l4MRN2ldH3leXnMSSNG3WPukg5a1+Tb5dVkws8kQn0dQAbFdNsBntiv3Nd73/054zv++l+MYjTt+2HF9Lymn5AXYgN6g5gO0ZdHmrslU8oZaAF97qrkWjycmvLGAojQNsoUlLZlAiluwwwRvXXT67DAWYyyR/BIqySBuIXI7yyJ0bwA+7QeXyQQ1vKIDOEyxHuWIBzPTO/bNgKwQhxCFAtTrMCd2KVxQBX9hpFrRxfXUzaQz6EbkWwdMfQtlUFcgphV13WpejndFQd6r1wTCSTC4Y6ecEnbn2S1gg8T+SrJjLhz6arUuB4vae54+dLVBlgnOvfu3186f2XV4O/r6JOGH5VYcyjz94AwDmN0qdi4zHI7h00G9tZ3TMOqA05ml3G8nwBP+8897PoR3WQrr6pN5mT6B3fFpfsqXoEcroCgOt1z71yPWJ5OItChbuF4R1j5feL075Eqsi25OJfbPYwIfw94wiSTaxez6bRr6ts8lsUCcksY8hQYTXJ2KsPWam2Yt8ezasXGXlOL7Yapj9UIm9wzf8KsNRIMTERhduavHjo+lNWha9F05mSGmRZxoLmYh7YqePzAZyGNEmGltN5i+ilgHuZHTCSmuZeejcn/qH6QxMOie3iuY93ynnq+pqzb7tyQKWKUICbefioLnFs3iPkZaE7czwguM+vGBuspAW7IsibUw9L39XkGqhvbZ8h00yVdPbPaLXCZqZQsxEu6HSEnDo40DYTvZ7i8fR1bwfHnFYW7E7Sl0wCAakN39sbm//7QT6+W7dL51GDNtTw/OPRhoJE4DK+kbLcnZqctmgqistuP5kP73hdTUywZgsnB9FjjJziwuG5lm9HgsDkqFl+XX9sFow6/i0sJkDn8yNLk09IhxV3sLalFp+FBuhbFObj48KEThM+khT69EtElga69XrQRs5Ar5FzAph8u5Q0oTFp73VHTUSHQhJvxIWbb/Ws7jPNcvuxLvyDMU6yJwjwRiMlC8GaSIkgu6YCLEIlxmNVSzs/Q4ZGyQIGrHXmP1SmDoRgZlMT9HHSZT8c7Mz3v8p7EzjBLGnFxLgaJLATmgdIlzJNYFWXpPqwNml0y4v3TGaFM4eJ8/L7PfG3cuntf7s5nx8fjzTffVHlMQDWO9GQMXcDSbAm4LCUkg2J7YbH2oKYBhVhlaJL5SthnvxAXV3nfugcdxjAjiP/dVcVzYJSBDq9o0PgsvMv8ve5OkmAf9k8/eyk98yHOmP1nlADJHukCugObqnQ5a7qCkQB5B4AOA8YjYtG38XkeHbERE+p37ESkIu3aeLRbyrT74pf1xhtvjvf90D9w6ejyerz3PZ89vvOv/6WpgRLo6tiblPIMwsw6rc8wfjbP+vjodDx8/FDMmnyMMKyD4VGLsA8YdSXWoyW6mtlGj1P98wU8qWsv720xpXXpiD1q93R7Pa3BE6AG9tJGgIxBsgGunrfWpQR6r6wJ/VkdzGeZGR+0Y4OnO+6ybPxwKTl6ljAzvIQJ9HS+pNS42ZIfEswjLv53NMYkHWNzFa+lE0vruo1Bo+/abNRpR2CHUZGHlUCzM2b/WuCYDsSAZe3BJGkHL18qsWhFgG47Oq9c8rOmquyTNTf9TP9bsSn/xnqFzxL78IBOqXTBlm1QQsz+obSdVvUVeIk4c5ywN/Zx33f8qNO5Ylf9oUxZ5zbjPJ3OMmsWL8fLlyeK95wNZVbWozRwzUcWoNJammQEnsICA/jcsOT74vlSGrfdiCUmy1iuDLetBpf13KkDid+w8cS5Hugdxlt8PMvpgLMyKmFEGruNidxtR2kKi4H1gO0FsBj8U0blvakRSjP5XOrnWcLkAXgAYYyLuUm5sPfPRfH9YSVJkqfDPOXcfK7XiM8JDEBh3TVDTjXm9agh1lGWZUCr7omvS8mTd/Hk7Wd6d9gJqZs93Xn1BhR4kn4xZ6xMBGG/0CFTVrZVDE7lyIL8sF35uoM0JuDJrFhAZ2NlOu8rCWjSSzWG533vzp1x78GDKZjXxaWTcFKYtT0oNRo8I1C1e3Ns/uOv/qRMMlvKWZd2jMM3chnuL5C9NE836YjbHttkYugj1J5O2c20r4NN9kPEYrwUXGtPTi/Gw0f3ReFbHxORZA9jZVYZS5JA1d8T2DgYAAZsBpCxusmSVfnnUqe2wr9Cal6IW+gXrY5bsY+kdZD3kGJvHMwjSGUxOxt41QfL4mUtGe0X6EUCMqxcy4K6pgCpD/36JzKexYHwK77kC8c3ft1/MwWj7aIhM0L3gvutdEHRW5CJAyBg6GBBlC0pO7c9vrUInufFu1RZ4iVWBXvyD9GmSFmUThgWJc8Gv6yaYBo87Vlcf+FS6nNQ/8Wl2vDvQd83Bw2VJ1F1GcfNRjPDDjTy5mS89trDcRfwtLsnCwRMMsn00BZJj6aOwhisoZFBiCohdVqGU6pTx1TsLAB6zEe8g7YobdgFhBaP1S0WKrqg3NkOYMhaHmbbPbNOKSUU2pYxJp3Z/tRdxcQ0pVuXBVfr+oq6/7GM127dZW7fMt+MjE4Z1IwznZ0GS2MQw7Nt1gXIhhHjLzA3lOi4Rm8REttCoaNG8sntuhzX41NvvDm+7/0/mvKXy3bf9W3fnHVmfyLWq7t9KtZdzHEb9LlHvgamGMCqSea3Adboic4s2E5QUdl/PVbH0iftJTPQC3iCJYbtWe8ngTndq7/ere6eHzlBoggJDggzoSRfsDQ2dlwY4aXpw6W8zhKUPklMgpsglFwcHqo8qhlZ2d/thlWgj2lmjWcNUgOOUgbHW4l3Bsvj8SzVcLlMVFBQvyk/fPshqTssQRL2gZh26+YtTV8QeJJ41hIEg7K4qU9A7wONw5PnB/NAWaqJHewvz8l8czRT0e8sVLaZnrKbAjXDY0wAzprZh7llvt8Mk80Ur3DJR4NHI0YnQ6Sk4/u2cSfO6ehkYJ7WONCyiAyqzV8Ym/h6WpbhczAPRsdJKReWr2dMD2uGQVPOpUTHeUBcsU4rPyNnP1ooSshse8CTu1p9eK+94hS3O3tvZQTs8wF5xYFAPO+J2CENcMD29Bqq6DgdbZpL18abMBqsARIv/vwxFYJVAjPZvk7IkAu/O6jbCOGv2ei+AfHsVcbFaHSVwGmSK+Y9ysYiSWGSP4gLYrW0bhkHdXTqdw+Ql3u6EfXEAKm5+/eZ/ymArrVvUCe2+QWMEWwzc0Mzh3IyeG5K02DrNiuw5mWx4sHeAk+7N8bz/ZfSwfH1vDdYPs4qgacYUU/B9yvJTxi6dJR6Nirnx+G4/+DBuH2HBLUgxefGkqOsWKc6lNfjjXMZq4JPMBh4BoqY/gVdV2uBn4WDi4WmUO8SVklvETEimW5mBPnFWmvkVuF4yFyixXkpoMV4BQSo3mNLxlMRspeEf2aF7BW2yutH1u/UUl2+sT/UulPE5TYWm9ursShIUG9bPGZ5iNo2Gx0OEtNGaNuV4jJfcVJcWGPlUGDEzyFokY3cx4U5ZozOEGDStmVVwGBgo+Xr8ZVf+kXjm77+q9JlFopL41mYsv1SCw79A8EawWudXj1CxQeBN7xLetwjoMBZ5kbtmIAnvo9nbWrX7ey70OzNpDTXyh0cMk3DHR1Txojj2ABka4AVeXVMVi0Lc5qqpiVd1g8n4/z0VGUe/KKwK+Danj975llZ0ryk/i0Ppda+kzmK2m0J2Idjf8E6YtoK7Yp+yl1nZL8RaadUN0t/aZGHefKQYjRxp+Ptt58IYKjctLWR9oXP42G6bFwCw+UMG8p1sKsBMOwSa5GRBmQzHCIPH3Y0wrWeo7xwYp2gNb1ap+4sS71eyZ1BBlkiWpUemtyL7R9sCKj3Nxfl/Cpd86fQPGk8izPtz8MkU+DJLIfKJgVPMbd9J5ApqNKw0ef74+zy0gEZB20BiLY1r4amZhjy7NKbhosupWCUSAMFjKH2a4GAg0qGwJqNqSh6GlyWMbm+Hgcp+8PMckhaVB1T2xAY9WLS+TTL5zFlTHAnieOweXD/juKQz6CV5mtl3Kpn1ncfBjTfMHA7xwxQU9qzP2aHXmZq9b1P1K1DtNYIyygLSv/YnDDjDEZklscCLKyX6hw/A06WIbdE3NC7kvErjAu+ZtvjtYcPDExl2kiJPfMQdVERG6mL1Nogt3ZvjeOz87F/eCjdFAmhD7iO4dmMy9Nj+5WNzbh5567L/Y3lSVC91zDrPdDaA8h5Xy3MsisjMQTNJi9z745BM1H6nMMjiY07OFnrNuwA13N6guHxhfQsBvPEkAjsw0ywX3Gshul5cAf5SWeppgyfrkV3yr0jKeDak1wDVAFzAHjMP8V+9npSGvVGwxU7B0i+l/snPnewLUOheSQw15WGFMQukc8xR4C8nltGa9o/3A9xkcSG5FRDzpVkZb9nCLB9mTIPM00hnMmIzFm/XAdMIZUUkgEbpBrQlu3suffKuywD3FLX2IxnBy9V2YDRZx2ZIV6VANPhrqeTZySza7q1IQJEENwYLw6OFDtYT+ANypJKutXQYab65BL7ge0B2zoPjDLSakSwDhJQd3BwJG2qPAh9d1Mn5TBQJjtPv01Q0/h6My63b6zHs/gA9yIwBSc68LJZo2u4HFaUXewjEYfY/LmeQUccJJD5wRccDTEich19cDd+Oh1G6XKf7RTii5K2SLED0/PCh4woygumvTN00F0cPLwJ1KTlcYlOKyLtnerSkL/PpYIF4InOkEcPH+rBq/MEpX6yDmd1y5DC+hjJ5C2DUfka7ou5SVDK8ozKJpQIf2dnfOSjvzX+5Qd+Ie/qenzlH/mi8We/4WtiLZ9yqTomECAfSS+kw1ydVNnEoqDtELsEoHAlYuQYYttuELRBBBvGIlisJx1u2J62pKt8EO2P350F09WpSdOB8JyyFqxKsp5q2/SuworUn0PlN4bHbtGVdkudFdDJ2P7DWnKA6qCqE7FiDCU2T4iXV0/YS9Pi1ZxBKXNIHOiwuhVfJm8ys0ru2oh/UDa92LEctCyH03PA01Mxkcpg1ZGYQKFE1Yu3wk6X/V51Gm9LLQwCgYbApSz98WP9mxdn3xszqC6/+L6qoasvzRYaBO3fy/Hk7bd1jyoDUGYMA+uD0nopaUwo49YgMLoN3v2nPvV74/t+6EfjwXY1Pu/z3jW++9v+8rSasJYm40ekNYhNxspXqLPFCHwKyGgCNZPO1HuZCv1bz8Zl7fIjij3ZN9KecWC9ONRzZS1SZhfAadtzym0yWJW2smapbtjQsw/yAPCg5wNc9nMsKfDa9bo2E7NO5sw4JXtiv1K2wyTzwT1nxWFSc7p7XlY85rQW14Z5YcrLYnLYIGDn0NK+CEBLwHTsSdIkNq5OxdpvxKMxXrw4HMcCTzclzldHpgTl1cz56aqzK+Jl7TuC17geZ6cnMm3Ec0ds9O4Nic5hM/h7MRbaVyllOZjP96mezgBDnj+ap/2jo3F7b89Gm7WyCEi+PDkaZ8dHAk8wrlu7eYaZoNDn6DX0Qr9lTbey0QO4yZihQaQIOoCbVDu+UG6RgH3b8YwY4ZZ4Dzy+PDkex0cvtRdhTCzl8L16dpurB+w5xo3JbFPaKXRqCwHR0o1H2ixO8mbIksWJuaRc+1JdvBoG37XVzyJ+aAZmnns6IhWjIu6nc5lkkiYqPr9D5QucFMvnml1lkNMKwu9epf+MrZLw/O5dXZc89gIaKWvKWy4VmiYYxFtYT/zleD8dF8OtMnWBpHKt/0ua/0ryphNo+Ye0VtfbW3LyJmmG3YWZ9QuO9UqcxgWUC55y9ttiw8+ff1C2k7eg/PooRXtihrpH4/10hhZMXbIx1tJnshejaYqMAsDLu4PdZa9N8BS5yCwFFwBP7NB3b03nxfUWZbufuLamgmZJZwECIl1s17azb72Um6KroMZprnqUZjUb4k4ktwbrwVccuoVZ4sk4OT2WQ7Bn3bhGDZKsKWQzJa/VuMeuOEwWF8AA9M6hTvDrS1iE6v5ea3SsTeF6Omy33YSIx84vmfx83+2P+EIpe3O9VeaPAmJGvqYno4HJffOSCcanlCPT6aADOJokNviHfv3jchhPtBpf8aV/aPzZ/+6rLZLOIcjfUf5jMcOoVRSnrgm1zO6oXKKDYRWkciQ4w0xpArCyz5T23V2zamgq56gcl/rsvh3/puiFLNBEJ2QaFkbN5YSb6SRD59YW5/gzpRZtkNpZeWY65GK7Ak+Ue9UdmcBXoIKwEPA0x0DMDIa1QRlXu0GHK+AJzV0HuvZQsAAxni5JKBz0AZ+wFC5EI8h/+vbzeVBTQuOaKAPO9bJau3QNTT1f2msNxg2qBQxfHKgURwD0pkyYyTNxx5NbkE3N299qagSvr8WIPX3yVH/3+qNH02VfAITAJ6ByQ116EyB0VlRKFJ9G8/SDP6oMnGz089/zrvHdf+Nb7FmjpKjKvlDePYQmLeLkheXLAYqGjWsXeELon71USwq+UAPBEwyXQZ9mIvk6SiUwxZgNErRktRBmx/5m6tsfl5curS9MeLpdq6Mk0B+81CGqzk+6/2JlsjCZntPVZgFbNBgg92fx75esa7QP9wBPZtRe+aW94TK4mMj6I7UJRe91yMqDWMQhrJl0aQ/vZ1l8TnYMHjuXkat1XWaBAfWsL0AqJS4aCZA0AHwwLkxqNNkjHawRkwMAuE98ejTQ9fn+kCEsJSvF053x2sOHiVf2mPIzyDyv7Co3x/ggrscOLBilaJ6Nnfy1eNxFh53A8ctxfno0Nlu74869Bx4ArpKkrTU8TBlTW4/RIs689tqjsUtDT/aGric7pdulybsfL5/jpAIWjEQX5uHRA88PNQCz9931+dk4PWHKw5n+zqO50oxSwBhAzyglO5XzORkuO19+BONy0A5Dpn/N8oPAmuY1Pn0hawMPOl9XPcJKp+nKSXZ8rVJmZW+qiYfy1nMzc0ynEDieQGw1WkWmmE4SeMc0cnB9N3d3ZGFAfHieMSaAIMpaW2Kow6hRapeXXVl1ZaVaSzLSPD1RwxDvib0qkuSeE6ae7wZ1PcHWJEcSzkhYFN82WwLzdCUqtlKqr+4zLvOtTC3C7JLtC0jlOYE/kFiwHgDPjx54fJEA1YgBZ/VJU8sX9qhMV2QtaK5PLy5UPWNIudZbGDC95bJOBe8dUr2Un/QALq42Y/M7v/Lj1xLXBjxJ/KsuutB911fqKmhbLesJGo7DdILx1swl/Npyi7oWGCwOGhZnzGRE1hog+L3pTCfZFIsdo05l5S3zBdQJBuWA1gGoCeJHA1EjAb0CVCnyI1yn5EWpBWEdAUFiwstLCZ9teWFzRJiew6NTjdVgZIweTIwilcG1pb4aqJTL+BBQtRzHN9fa2KcnHs8CK2ezT3f/sRR+5UMfHT/5r/+tt+N1rAq+7o8nwWpWsZHfCwcEolFKd/ySKLdGmhy6KwfnLueFwfXBd3ZxpYDDc2W2kDwvMgXbAxXt1O4DPPqQ60vpn/R1YfJUjjxmWDCHwz35ePi9r0tJlAg6wiTz5OQFtCUXWwSumkL+zPdS3QAAIABJREFU7Nm0/Hf5iABrwKX3c3E+Z+eJ0cooCg6BUAOipTlocANfRIim5s3S1NAzIurMSlPZTp2YeNxcjmdZ045TnklHUqBTrslEwHLH/rjktp3uOB+KXCfPiMGu/P3dOx543Sx6AsqUqVT+CyNm01a/QevZGGWx7zlgEo/GuDRsKL/ncN0g0NVBFVF8OvjYY2/83lvjfT/w91W+4fMFnr79W+zNtCpzmIJf5iTOjDIHKc+KJIKyLUEKtrnBxvHCoxykd9qNDUbupomD9YwMmT2RRgTwxBrivS1dsD0g7A0GbW/g7jKaJwaU4Wa2XcAT44sEwswQCjzVJC8aQBlZFjxlXp60ZoAnCcYBTyQpgKcY45XhjucQn7+IeOuJlcSbcTEws8fHY2eXodCU26zX0nqtGBdHZ8xiL85li4JOirBy+7ZnP3LQAHx4TsRAg6dMoS/ztEqYKggvqyk/M8WNg3F2ZZ8o9hwd0XQlmnGbvKB+r3BagifvXLE1+0fdiC8Zz2LRcA1Py+6eHL8csBloUu7cf+juLYmhkoSn65L9+oxOy8uL8RkMu46HWMtcje2TZYkGsR5n+a32BeBysUzBqqBVEmsdYerEXOIKrhFG1r9OMfG1Hc85z7h3gTDE0yvWa2H0K/GweHzm7jlE1U329LkF7I8fv6MjzQJtecglEel9OtyE7dUh7NI4r0fdiGU410ynvjmaHA2PZ3jvi85cUTkdv6ynbz9T1/dnftZnjDsYlwJohSwpW9nfydHG3XlufmLvdriuowBaLnS3asbKHjMXYJbPh5K/p58zQVlBNl1ysNZnZxoGzjndZo4Vh/b/E/au35quV1nn867zWnWu2umxVYQkX2MAwynSKGIECQh+8EP3aAXF1g6MVtA/RVBbQBtbRbqBhhYCNOGcqEkIIUBAe/T3nHZ2Va2qdT6+PX7X4X6e2jhGFyPsZNda7/sc7nve17zmNa85K0hDNgwMG0aAZIPn7G67tYAxBEWnFPDz44w2vxtd7n8FPLEWsThCt31wMN0L6TISnVq39Nkn8dXfFzxJY7I28/QHH/6ptUWQduAEdDjTUs6mjEfeKhhwiWafFHBQq6v8FQGdD3mXAaySd0vvvJjJsrbUbUcghcajW0/XJHG3RX6eJ+VMSCxSM/dbC4mFlCNGo72XRQO1rDErVxy+mwIMlPJkVrme9AJrmtc4UgsFgg6UMAeDp72/OmBXwVsDSB2A+H07Na+ny/OLdGyt5YsBEyafp4x1Ud09NeePfux3pp/9hV8dgPFrvvJd0/vf9/WzritmawBCxHoAHnUjRnzn8ScGBHVhtnGgNRNds61LawAiz5mWTEBBDP/KLM7lSBuMOfnHaPNMn9XxNsfc18WVnicZaJmldq/wswATsUMpT8mQlNE5Mn3bUyCXUPPZocCTWkS1sQMA9POA2+tkgsnS8r7rUcWPA+I9kHMzVhezANLfP7c6i0WTVQFMqpsKuH82PDoVAqn3BcOuMwA1bfNmML3+lN23S5HyoEpRDKpE54fv2JUP0M1N7Q0dfEZPeV7+HNa/PVncDdj5a0uRMQcW4En6g3YcqZzla+Bw3Qx4sp2EB2KTAbN/PgN4+mf/SnuB/Yfm6e//vb/pwajRW/UgFNOQRGVZwnFCQwl7bR0NAfDBPc9ITFu4mi8AJ+m2HKxGj5mc19wjWkBAGO+ALhkO5Ho8zV5PPtz5zLlMoLdj8JQDR0nT6al92bbakWYArHe86PYpw9OuPYGguOa7bHcs8fHe1qYEqgRorXvKPCNYDtxubVad8jPImw43PktBPX5q7jp0Sz/PjkhK4wZ75+IUYfix3i3lp+39O/IQgjXgOZF4ej4mayiC8/pGBaw3YWqS6c5K27dcXmOj4URVHk2P7o8Y08zfGy/6Lh2GcbT0Ca9rYz1TjqQE9vjRozAW6WK9wjw1Y4R2dlW2k4aSzZARHp2MTNJ0GKaHBpJqZJ0M2qJgpI4V+IcR554KnEkEYRx5h1iKiHVU3DNo9l6zHk/61pShzWq0SQLG5nR6KQ0vTUIeBt4OwEIkddqm/OrOS4/gmg9Z4tDl9OazF+pGfPTkUTqG8xN6DgbuvbvKGxynw4IKPFmrxo9iVaAS/tKxfnxp35GTLBMalypfshcw/IS1Ruz9J15/fdq/d2+aVmbnOtXAmt/cB5fWLkDFM8dCwJuGOb88ltbN3oeZBNCRQHxEYjYXLvmFrG+CeHKG8hkw4Kxz1lEZnp75owwaZo/Yziv16Csje/S4b9LcE+YcppAzVtWtoZ0rP1vWPCnpomwnIbpKm8gQ8IfcUUlSRFMGyY8kOUnbeFaDdZIjuGPmeguTzJ9eL2v70GIV4fEwAD9Pn1LisPszwQ56mvq+9lpqk2wKtxq3o8j0oMt9PqDRahweHU0nR8cqSYFG23JpsR2gawYDY7PDTKg92jV/HX4aOng9Hez5cyAwNEcMQS3T6uUsvOUZXzEHg31RKSHTv3nkBIHT0wsN4t3acWlnZLAmOoc3CcFqZn0cSKz2X0vvREcAbaLKrmIz0LXvst1vjhLr173nXdO3/eVvWIg+PY6C4cIvT060se/etWljO6OGDifzo9zNl1b2mBUae6OBuFKX5O7+3vTgnlv6CwIIFoMdaAdSDnS5CvMMWJybmxo2SZso7J5NKQ2Y2Wyacq0Sr1kdHcbJkKUn2mbAMGL+LR0M+DzBPNwFPHFAxeF7MJ+3t9MOWoWwixUfG4N4g5C1I0AlI+IZ8b0SD/L9C/Ak3RWlQI3RoLPP64F792RtxLUYBboMwhqCXRmt4dEqSWQYEbO8mQBGJAV4pmjOFP8Tlu9MtLcHYKbRIQ0L7fDUCCS9z2t3oi00S3ZV35henJxp/QFUCFBdu2WpNPdxu4NYPS4GkMMMPgDpZz73xvSD/+zHPIX8dj298x0Ixr9La94mde1AmsFdu/q8vrKmpR+cBHpgVaHwuTcxZyIYPOVcx5dsQqJBGeDJrBnP5uzUHWkwY5iREuy1z5Jt2sU3uqBacXQERW0C4kUHeKL9HR2OEoowS+74C4uAjk9uy5TGKNmVuZzvma5QPkuWIJTU6B5DkBr7FZXfhvXF8thsR46zd9grjEQJ+DAZmqvG76FXw61/YRgrKcPFhRIU1ifGiliDAO4B89ivUPJVGSgsKS+hR0NLa3Xzb5Ip93AGFMM8XV552OsG7tY7ytL1jFKWGwfCAB3pUNW7QjDu7wN8s0d4fgM8tfNTzKO1PKzFVcZ82F8r3j95ZLhVv3xpawC8/TCh1/eIGFge7rZc0HiZJC7E2mosWYOsRZW37psRqfmnx31kXWtxUho166ODsVWUm1s9Z7yn9Dm1uUlnHRdlnWPOgLBklmq0pOOmIRpi3nx2GJ3jQ/spCSt11FTkHeO5G0eZcQuDEzkIRsS8P/k8tft4USDTGWPUNYAu5+HVjSdRoPMhHj1/fjidnl1Mr/+J16ddXN/jBafxWus2TAXgcF2LUtfQiRIfGZ58chzvw4Jr316tRRznOdtdkqyVh9a+rGVsiM1nwVz+/4EnnntnlupnA6lZhyTdaIi5e/t8uTwu2yEtGUgKHU1jBJsIoK6J+ElxTdJK31xPd/b2poN9J/BKKiVjyYiuno8CPJEV8IMj4WVHbU2r//Iff3Zdp1KXqX2I2z2bAZHXQn4wT3rtOE0/fOCOqbli7YGxcnSdqUoB1GhzuFmyOrIZMjWMEqmFDrPBljklGmegX1GyEbcynXQMqQZ+dKLNwbXQFUDZpi3LBUAGDHaGVudKnM7leC46fjJFicUAB4M6L8I0VfSZjNb1aYKyD+QsweFjRWebhecIfbdkf6Cp3GkVQzD+i7/6kSHI/7qvevf07d/8DQFgnV21IWr6+MQOyg/v45HUOUhp3U22hSaCd+TqjXVQ2pwBT2wiulPoPAGpr1a2eNCeiT39aKkddxNqWB+E6N3CfO4D8CTqVUjG7Jc6yfq89O9dNtVIHaZpc9Cro2FjOjk5UYcbz8ddSX6e7qBs+chDpwXCCsSHGMLZMiwiQZSMkTXYNnmJQ7mPMJV0bEiArlEfHkJsTR1anksFUbE5cVnnOVGO7oZ0IAwYTPu8QBpBkvq5vFFs6Mjhj06Na5dha/YJz1kt6RkvBDtk4DHP0yuzauGsRxrQFTiDp4z60HuzMN6O0m4c8DPkubk8iknmP/5f/pUYD4LJO97xpdMPfOC7PC4iGZa0IiMwRDgcUbPYrJRtb64xtX2pvcceY78aPM0gy0mjAajLWyml+C0qiaDMQBbKz6FTQ9Bqh/z5lWkOWfyVSkUYW8VAMc9HY5CuL8V815XKkoCIgrmgDCW1cLosUm2sfb8q/2HWSweYdI4G0nQy8nl9VvVaKnAZ5a4cguxX7BxgZgEq1exYW5amA2KNmgLW01rD111C8diLLcUN1iOgEHD54NHDaYsy9IiDswak22HQNaJFMCW8VemvIzp41uxZOsqsPXVHovWKYWqqBxEAv7EuLt26rBdKHCQEMGFmK+spZYCh+NGuXWV5YX1TlOWnSOKI1SQuWKYAzpR4MVKj7yYVCnsYGXy2bFdTU8T0HMYsGxmkbltnJ2mAGP7q0mQc+Mpg6Bpz2hT5ucTR/J4F406YzWxmuPwwt4w+MDqaoYdhhNPFxfTFZ4diygHNHVydJR3SOZ5V6qrtId8ZagZavJujo5fS9DjxjrdcIXNLz9KqOVkeTGG6wHhuxMUXL1+oFf/111+3ObERVxqMZssUMd8aNTV7MhYgDknM2fl0996B5TkBwl37bupy3PZzq/hgtuiGvQL08DuDeVKVKkBwYIdROx6d4o0LitUpUepdTzSDA55ozHCXP9+tvR+huLz7UgEb3aHp5uX37Zx/pu5hGrJm+UCLBdxL3pEB0YhpMyNOZ2rAU8HEXPZH2IpeaEsZ0ptPn8u5tPOxyCA4JFxrbKnElLbm29VRPDShTO8yAJXsiCwCFsPeSvZJEq2Zjdsg2hZWvgNHV89Ys6iR0hah+W1Pnkx7YrDiF8StpuTn0lzKL2IQ3DZe4ZtbqAk4V6IoZQeQBSevKIAkAnjNTYKWtgOyGZzY69PlRpb24lgHBdS0NiSsG9cb2vcTv/efp1/81f8wgut7v/rd01/95r8QA1EDRBYlAtST0ws930cELXXYCSLFRt7T6aVr0HywWaeg0ote9q0+A8EnbAedScxkg2nhelRWbfdYXHob9M0GmW4Wffv8hQ5islj5MzHuJq7XCrQSfVabEyBk3KFZQ8qkJrQqp9ObT58qq7azvLOTmdp2d6fZA7feOuNKoM7hSZCgaw/BuDZ2ykZisrropaHCaM1jYgqexKbR9nx+MT19/sIT0mOSp7IkGrPlOVX/szCeCsI61MK8Kbv1Bnt5gu6FmUsu/bbd2qJpg+PZToFhwgCvJdvioHgUBguGTmsiXkkCKO1QHIyW9V1yUJctxvb0mc9+YfrBH/7fMp5lmt75ji9Vt53udeGOr4N0eeCksQNAKEsENXzYqwWwefcuPlgYwLbVOHs24EleVQk0BRpmNzemiyuaTtCZrFS21XiWsd8dmc3CeZiuPzLdc1rfI7OS3o19Lf8ZJcUdJu6BodZ32HjUjGSud5HU8ZyrvXz8gA4wH+jEKKa1u2zSPZmOyYUppUvfBruwsghjKUfeE8Pre+mBPIJvQWAPvLadJ8HUcz4naTqIhsaa03zgAJqNBdIPN7+k8wjw9PylOpD7h25UGnPKkAtnZU7Z0iRRySV7JcPg+TkMKWGuSeLQA3oXRvdi2mgcKr3Msk4VNvML+pwXR1o3MCsaBC7/M0rNAFsL0BXfr/Bxit42Fjhdp0p4cN/H5wfwREPTsmN3ccJ31qWfT42bHW8okSGuL3hS49OiO1KNQSlfySCXN9BDnzUZvSieUmWepE+stKMNEFnHcjYHAGn+Wm0iUoJLeVLg6QaBNmRCXMFZg5HFOImASYGpS8iEXcgwXjG8IhSOpsub2+nJa29zmXhcgxlFgfk0HIk8kAt5y6f+YMkiXjB9wZYPSzF8WflZF+YBwGOdpkopcHa79vSO24Anuu0SY7y13tLNmN/p+dyyHRUdQHNjSsETpEsNesX6qTwJWWIvR3Z9WXax2gJa1jNzVlvPtTPE8K2qLcGSNbm5vyTTxjvTdL3enFZ/9JGfsWdugozb+91tBx3Kw34KeIL5iciQeTcEwApwG+D9zwCo1Cg5UKDaZECmGWfHKr3Q2aTsuu2JebnONEOTRqBLXReAQnaoURbrW3W4UKajpr+zu6+SoDyPApzsyMrhNiNdo3+r8wn0zCB64403FVygAk0Fp25ap3INacQbifbqjI/oixfrYzYKR1aBp0ePpr39XT2rggMWxMd+9w+nD37IzBOvA6uCb/8Wuu3S1RG9KgwGrJHBk80tk8YIyFbYr3uIsK3aGCehRvJ8hsFTRKMTAneLwT1YE6NGlxfLenSzumvPDCAmmXQAApp4X4hQNSwzQUJMVzavBLpZJIBPSkmAWiDC6fGpjCl5zi7/LbwszGc7iwzDV38Xrc0cVu22w6dFgvEA+E6Zn9vRPX7CmrmZHVPJ99bDZ0UFM1Q1w2yxKmC8wmBEFkxoD3NvpDQ0DEGorlBgnuCINmiTe1kctn4m0WalJGlQ3W5Fr2muF8M8VojcmEM7N+tallzKWI1NmQTls4xnkVWBS+jv+LI/PX3/B74rzQKL2YYZUNvSlJOXsoAWlkpbmPKmNIFi1cIsJWh2/biErJZOJ09t89608JzOJMrbGq2gGXAZOSPGqsc9WoIZLOvg8kYaREvnbBLUYSn8d7P7tUnTDJaOcHuN+ao80KzJ5B2rEUJdrR71UWG4/Iq0Nj0jb7RMD+uKlHXEWG5otp1mLd6543JkGhL6PS4djBsM4rFmpHoavoMDq+DpwSO8whZjOlLinQe2mFFvwFcpmrWDEzMyicRQ7ot1JECZ+FpD1lfAk8pc6IuM57kuhMdy8ue+APLdr0YWC11OGKclFZZyrECYrAqsMUIQvZVGFR6EvZic/AFG8IfjElo6bYzh/i6uwl6qYYk45E46xYse34s1PNDeggslzknrhq6QcTEYLAMyatYZQ1e9rcU4Fq0DMTUz04YB79M3nwo8PHrtSbS6A7fO/0UAyEm/k68Acx007nbG+FXdbayfDGvnDK6voYG4hxN7LTk40Y0prVLum2HV55fX05PXXvMcRh2ufTiuKiB1UYd1QeUQr1sbdXZ+JiaV2AFAhS20p1LtVkpoOTFqJaJrzAOw/Z2sR5XtUh7tGuzPivXPHMSy2Y1nOsc2PLmD8Szt+OOaJLEReA7bPcb8ZK6dzlTHhWU1QuBJXnpHKiUWPA1d2xhVVVa8+3YBoBKsrm83DJ7q6ZSYoRvvgcTTf3p4qGy9GSA0rtuWXSSyaNyULfQ7C4tNQyCEIfGUcNDhpjrAAE9sAJBt9S3OOKnNJ2BGRS9fohyoFn6TId2ovIW4WhtSQMBMmalyz7+zWN2Zh8uQseEPY4Yz9BtffKbNS/cfNHekNWPcRF9A58vV1qEHn80k3d7JQnrb25gB5m4rvZS0a3/sd9E8fXgwNYAnNE8qpzSzUBmR8QGn0517BhkNdgLW7YqMd0hLGj5wMjIkBw7PhnZs+cYIpOJHdKHPYOHBpgk81Z053UXyiopTPIuTsh2UufxV7t0RuzKXypwdWSA+G0J6U3kEiRhBSjfn5wJPtL5q7eRAaUJegKIWVNZTyr1mW2a2Q+WEQ4Sa2z7MtQFTwOlmeuWwmt2VRctT0qEF/wUdQHbr5b3BHEDjFtwKzGERga4m8WpOPsxUqPyQ7PbwyAZ+jyi5qMPTQcp0uDOYuRvM7dUKIjFLLDC3uPZWGZ9E4DsWxnZw63wQWmtQh+pmSTLJ/NF/607Xm9vp7W8HPH33zBJkn+q6U2obrerREAg4pANQjIgM82xVID3IKGnrrfmZDdNV+zrpcAwAYM+K6VtjanvHkwWyTodeIlkxl+dpARl/oxmBdZsmm2WgMy7D9wWg/Zz9nQJtG56uvkmJNC7nMBr1TKpnGvuDQ1RWBbkeXdQIxG43X7KjBpgtTJoNUHcsVh4HB9P9+2l9Rh/aNVsg0UMsbJmtIwxq2G8w8sQjaZ4wWh0dpmsNdPWB55I7+g+84GBL5WekChCjfU7EqvQwIC7ChJtdsD516IQ4jMWiJH5TRgyrwjMlBiGGJ07jxqw/lNekcwEDhI1XYKqTejUiM3YoeGK54zmlON/OZSuYdb1qfOA+48DdSRUwqjxnALgsD7SGOPjoKLSGUbM540vorb8UwPt/O4l2NzPggDNFw9cj1Qit5gsf7JFLvKPSkHl9Apg3JGAvJubzsedHjKrGSe8773fh8WabiLpZW2cGk857YFCtLIKivRplKTW6ZFbfW2KbdDhyq6dh4FTNK6+97TWft+NPKKFxHlmr2saG5Y8Bvg8PSSxvYgtxX6VbrZPo2eaE3jHMyfbMGNuqgG47JB9Ude4MoKK97N0fMJlya9aQQNJgObG6oEv7hSoR/G5Nn9v8Y7F//uOg8mqjxWJkEMvthPM1SZNMf0eSy2v3ekx6OM6o8XxKZMDKTzBP/+FnxGc5wPvHXO+fOxig3yjddIxKPVZccpvr+s7ByYpwmaZs4g3JgVsBN629BAmLIs00NCDhEOLRIBH7qVsL4GW9AC8WepeNRtcEC4V5QNu7MAaZrxbNlNvyLfZOvNJLcYeaB7dyHbwYrptsmJJCKfcddYmZtgU914+nonF7PVF+saCYhcv2xGND2pZ2weVlflSCccCTX8/Xvufd07e97+vNCLRMseEgAfsgl9gBnuLVIRM7M3vSf8lOIJ2Rgfv+h7v/Ti4upzt37mjxssBhnrh+2fBrFpm1BT7ELYZvp4pa/ylHYfl/ea1S5JhzBDNZvQKZtoJ76FLdjH0+1P2kDGjTJn7PDtVpJZDarGhOpFRCU+NBuocEPDpmJ0yeS6SUSWr5n6Ut5spdH/U26Xufg4PF7gAwUdwXNvLkd8ysxIskhoACrjHoHGM78nx9jdaQiTGK1w8aPAScsoFQh1z1FH5PNf8sO6Ap9MlOSQ7QF8LePGF22+7etL0HYJnn6LUMXZbOjHH34O0k5ulHfzxWBbfTO9/+pdMPfO/fMlOoazcbV9A8yrUJaAr4w6LBEwHQLMlEVODJtaLhdO0FnQxPp7gP+pauVLq5nr745jN9LwkBawAna35vzG0MEyXPrrZYcy2JBf5cNCs0iqwFemx3ko5DrcHrabW5M+3Rpt1EKhPu6X4SixSjSDpjiUV0yAFAjLQAT/FASlfrKEW1fJzF1OxaNhWn5+qMZZizy2z2n8nDcnZexkCdWCnXLtgaBOyI6qUxevRQQNzvzCWZMui8b5UNcMeXtCK+PYCnF5ZESOcn/61teStJxJ65Yf0sxbOAJwG4lPS0Qq6ZJec5eUgrYFN1Gkr6UBaF5CvMUUrCQXfzfYt5sr7QWqU8n+whl3WjSqiDdUv5YwKBRxHJGZzGpdub6W2PH03bMmydk6o/BhT6L3qY5p1cyTcI7dRKQJ4y0NgDSZgGE4U+K4BOdi7STDJ/zbIC4tmWBifbn8kGm/HtG2HJZ6v2aQB19beyj2H4utb0jYyaEejXB+76KmbN8auaWcxlqSzaxzWjz05VJfivgqcBKuJV2M7T8eD8mawPEiYqTbvbWIvckWGrTxUnD03YylYXDLmC4QoCf8dztsM4+iLbiizlOYOJC1M69sVgSk2kUPIn8ecKbUqKxmzWWRmHzAdJw1EXV3W13AGyCPYsiXcbV+a1489YTklwwuw7nJN0Euptuu3+T/2NheIGM3PnlG/2+UubXZlJWYs2QxG/1CuVH7RNjo0m21JvpsMmmAQsuk1A/WUVvHgdtK0pSvDVKAqDJ36mbBIsB468UNV0AdlhPCLP0JA6dDcBCHNpjd+XZgdKVDoHDtETfScBHQt5B54N0bl2rbaCn8PCLJmvkT48AycPYCU75+cw2yRr1GYphF6vp48N8OSX/nVf9Wem9//lb5gZloBWHIIHeBJD0xmBBTjN0G4FSj1exIvVWaxfNJ1/ZMQeeHug75GIWJ2Ps+ZJwsyKj+XunVEJcsJd6/lw+Hna+137PLWDxQ9XwEkCalHbZjTW+GCoE84B5+LqStPVASk+rKqZmbNEg92Cp2hvNu0hpeyUdZXRPDqEA8KqlWvLLIxRn0ffwdgEOYTJ9KmnmzWxNQCWF2RxLv3Y+8o6qXQ8Do2Ws3hvKpuNPn3+UrYZHfMjx/R2I0aAXLanWr6KkdtKfHVxOT3DjXk9TU8eP9D6m0cIeIsH6y7YuLIyPpA/+/k3ph/60X83Ztu98x1fNv3A933PEFTa6DXX3tLajC7z3Gp6a/8yzWy8f3/xvMM+VfcyYvk85mAwyTEmlKM7Y16YAxYQNljF+IaZMVlNW9Jr5EMLpKNVRMSMKJpDXeApmhLYbkqyG1s70+7+HQuZOZxICK7triwmMK3V7A9K24BdO8KnkykPeRb6zxl1D9nBQOGndnktbZA1nHdmzFSmqboy0Z6dbTYfQH30lEs4JKTpUNMJHazu6NNaS/Buwhq4Or7PzBOz7c5H2YTPsj1AmLx685TFikhaZonSNEQgfQ2zT5fcS3v0ZID7K9ofgYHosqS1LIiejyL+G2ta1iLx5+na07sPeJoxZB9a/6mgKOAJW0ypndj56LVHeWcpy+Ro9z/UcpXnku7q7Fu+j662N5+/0Ooigad0U9ysA3LpSo0WSxWUGDnrZ+mi9ExQDGT39q0JazwbdbLG/voQla0Nw+9zxs0+gGbWGw1CkkRklp7ihywl5oHOr2pyDMTF9Mqo+Vxx9sljrBMWwDKgzoGtqC5zH42K/P8CYo5eHgs8K4GXrUg/K2fMohxomcNMvPTtE6fQugF6sMqZjWjD7iTJrraJd2aWvpHDJAP/C10yTV38LGdHndjhNrJlAAAgAElEQVSXVUn/dzNs1jstjG2zPihFMteOZJCzQ9YrZRmb3KAjK8OW7kbF3JhGO+djqPXetPrUr/8fa4mIdaC6vCYtU1rOOazI0um8Uis4LM0+LM3Bqw+1Cze7en3LoRKhXOq4bE7aVgkUoP4dgRMfuLxft5Zn0jg8TgCRwZMzLh4wv093G4+KuVRkxLadJygZGMgdvIfu1YX0BIAHAbl6WU0eqwKjRWfY7h5lgBmZW2jsro4OAu5Yjo0VF+zOMl/ThQ6HtlFyU1qncQP+2O/8wfQLH0rZbgV4evf0/vfFqqA+GhgTMvQ4gnGXRg3+zC5wELgzSA7F8vZxkC1YAMgpaMGG4Ruzu6NnvbEm0F/q/WEU2o4iWdwns2VZYNoHMJRvlkoSp7pHynYcWNs71q/B8pg9sqs3rInF2RCZZhPtkQW1vin3bMw/GS7sVtSAp4jTtewj1nTXnoXxs2cYHUHXcr0mw8LkjANr1NGzYbyB6DDJoafLcGbSDALxqZjC6PJ4yLXOqMDfAk0zRTxTvpvPbHnA79d/zzWxweu5wj/VeRoRsjRbCoqoVsJAJVDpMBEwtEEppRL+0Alkl38P3laNX0yYa/3c3a0SFHyE+OMxR5/5/JvTP/kXP2F2cpqmt6N5+r7vSWnELvmAihFDe4Alq9T25d6iTSHZ4XmpOyWgx6yV2UUn/wuX3sFqOeCIuWPsjDRmNwp+0nYshabjvHUJhzV9swa8WhukQztJhGZaYmmxtaU4JNesBTDa3NydtijDjY5Efv/aQ5Zrg7BhE9kzmdpilBjPoBgaKvPsPDjL1fzMVQIwy6fOx013xxJD0ALScGDQnXFCPMOUbJV4qYEhhp5xes9GkEcTbDrJCwwW18R+UsIoj64txcsNutFiK2Da0+wsYNAdv1n/EciSpNbsV7Fk8RyGm780kNvTbdckrLzGoZwpMYW91jgqrF6WYMBpd5i1vERp3m6nFeBgc0PdXzSL8KyIjbqGOGWX2ddvNsblHA+h6seD0erpmQ497hVAN8aqGFU6Pl74/JjlYuipHDcKAEgGmHLB4rLzNV1pAQdhhp1xw/hdiXmqVg4WnYZ59IyYSGKMi/bKXeMZL8YTQcx8lfWW52V5wMxq+mmFeTpyE4S6NdFgrtlbbpRwRcjXp7U1zJJjExQ2kLOKTl3WC41G9lmMnKbrPvKQlrpcNfLzlfRTufCtzntAJjFRbLOAhaEMcUYC+JTvazfhszkdeOzK1Xp6GQ2eOqNhm6v/6/NevDuBp2HJULbeA+8Blxfq9relAF2AasoK6FtwFLkG7zE/umgH0TjDNh+duBOcc1HdsZvTehmL5N3nbowO2C4wU8QPuzZt702rX/uZH5FJZktrb51ZxmLkQVpf4QOPA0R6JXVFefNKtFikjJ9M6rYsCurLHAQEHZxrrbtxxxj/zsHP3XoEJw4flQAXE6bVsRdBsfyk0iZZTYkCfsqN9gbxQ/P1X8Yok1lmlBC3hws4D9RsDdm0R5hw8PA/XLbJwolJZUss6qZKysR/K9Wn9uPU4XlgnsG0mn77d/9w+tBv/KeA9NX0VV/xrulbvunPZf7eTAvC9rh7aluz9mqPUIp0Q4zQrUTJalvX2Jb5eatVM2JfI2baOzH5rM/TStltTezUCVbQAniSOzzsz810rg5HRkm4RZbfg5Hr4XB1DRNpp+maoQpwdNK9nqnBFqCQMi5lCbJq7mcYDooqXfpVOYPgXcnKImymhKXXlG/W+hyZJGbDCeCmQ6zATPGAd8D3DaarXZD+jiQrChwyxgtFK/YsVLDWaLOziPI9MsbzFNuB6fbflcp2rCnuucDNINDAyYcW/OerjBb7x7YGcZTnJ0tphw6XELkWFdH1cVhxsHHwfuGLz6Z/+eM/O7LBP/X669Pf/dv/ndYM5YKCTRjEBvCWbbhdd8ZamuzyO7PmMhMRC450dLqklJmTAgbpnGw9q+dqWogBYDxE6w7NJNdk19/rfULwV0DWYWTbAcWcjL/g/TehsF6srsnraYv9yvpV6/Lm3KIfN3TFlJRQeJ3ga9Yi4MJYez2xv6pDoqRqg3r7Y2kdJFGvTtGMqDvceg9DS0ZHadYdgZ6fc8KdcvuCYKGcNMptSvwMmhEFV6dEmUxlTbpJo03suk8EmX1pUqYZxY2hvZp1OE1WeN5YXfA6tT60dq1Z1XoIi17mrQaULf3OgviMrepMQJgzwFSEjbIhUEdUBMs7ZnW1v9OZ7HjueZ6sF5cJObC9LyQSX7IKqjDY440GINAA78FVMscHgU+lhAYHAgKZXSptkF5mDsvRecezNxhrkqU40nMFUJUzSns73Zd67BnyPUZFRXfbhKXfJ8aL56FpAFdavyIo1TTdeZ4zu+Z16HNwlL/CGLELHKduxfLJJkVi8nR/puymcy4ADD5TzyPPrNcjfRHXLO+02CNEG1tZzkgufWimpJeENc9QppfpsNO80lRvlOrpHnkPIZmDA6TPy7lL7KM8TVxcMm48GZJJ7YUwbJyHnJ3sC08W8HcMmYSkFOm+j8VF9W6KsSEC1MGYJjM30zguNGlQ8ru1OR0c3J9WH/ngv1oT5Ck5qMyVXygDxMFwdQkdbtSnQIYfCiZwWtwdo+Gg6Bp8HcL9T7efEsxuRb/xcsQApS29i5Paass+Aj5xBeWw7OLkZWpuVwAdG4mDVJldXHMrgNfMHpyD1XV3o8WpkS1oqRBkbtB9AZgzEiXL4hCA+qTFlhejcS5dOBXriXr1C3KpaVN2B/yOgEk2P7/rRz9Nn/jdT0+/+CsfGZ/11V/5rulb3/f1CU7WW/Dyya5YUWSemjV0ey29kG14YueQxQMIbJdktTcFTAQ/dxuuBcL0XpQVItRzXRrWSean6Y4im1PZNjoxrgf63iNvMN3blqBVh1vKmTxfGBY2ylgXEYFyLWYAt0cZCVZB42s4e3PgiqXJxOtRNw/w4fmplJhlfCWgBo2+pTWoBoXr+k4Z2MtolaCkd4j8Zce2DqFoWdt6zmW9wvxpFEG+R1o9rfF2TSa7jaBVhpnpnKGkILdy1vrGhhILrqOibbc/e9htu1OkowvgV/CSUN5lSX5WE9e98JIBmcnUZ9G5F3GvLR3cmsv1fuZzT6cf/bc/nU7DafpTf/L16QPf898H4Pk7y7JXGkloqHjepTT/DcBJDtmZX8d7Wx5iAtUEKZYvQHpAC4Mt/d7mhp7NKUwxidS21xABS/Ml4/mj96YuuQyvjeh0urYZoz3NEGifS2NHOjCt/ftmG7ZkM7C7tz+tt7a0FyX0DasK66N7UynfHYCYDFK2YUCrCnoa5ppRVbEUkL4rTHaCU1aI/3F15i4xLgf2ui7FxBlnvz78BEoqfG+ZSweU2TbYZINEm/yqZKfEL63zaWFfSVMDk1ZthgEh7/D62rG4SQH/TWWgYQVhN2jXbswY6xCKdYneIJ+bEj+xn3iG0a7imFQb8XrSZ85JXycgtNrQJFvP6PJagELamYVZ7y6C3Ry+AIg1Mlwdno7ljStulMkQa5XxHcMNtIn/yC0Yz2KdIc9Ce0tAwZMZOuRb8zwVA63F9SxL3rFZYQH4W58vPCYO5U5OuF2vpPX0iKZrdSRWaiBz6ZwF3JO+Rwd/TVV9Ehg8x3akWt7zc0QgitPONbIH8oxtseOEypY54ddjnSCAmrgIeCKOERtZ4yqFp1nAiCWD5mOwLMsLdaGS9Bns431IHCLGaEagGJc5DgO6uC8SMnVHBjzynPk9+5dtqMmMkGAGPc0WwRDzMPpO8NAu0f17vxkvwOwqJmYf8RS5t20N6+Z9efQbbB/niV39LwKeXE7m/CjLyVqiUsC9YXVD7Bp61posZ/3we8SRQYxQQcMUdmLg/cG0+qP/9LNrDp8eOmwubaBqZ1C7H77Ugcvy4qHhH8INSPCtlnl7zKh1OCNdeJn2j8qw4AjDXxy9FB08ZmWFtVFeMLJIAwV9xgL5K2NQxrpWGy2fjeZJAtQg9aFHELJxpmFmKQLylAAdQFaiXrmeBw8eeHp42YDYEfh+3O7e0Q/DdK7CYnXdXGjRcT0S3OswKHsxTb/9yd+ffu6XftN13dVqeu9Xf/n0Hd/6TRHXmm3iDz4tzJLjetgE6mST8ZdruQWmo3ykjCpBrG2nXM+ZXZ3ZkPbT4iOcRYn5aJsvVTt1Jd6OWnu1b3gYoQ1iDI4E43SAjZJngyebYs7OXIKyaFidkrGQUGnr6EQ0sJy8FaDSabiw9ld2VXNVzX5zNtzsm01EWZND784Bg2HN1jiA8GxnJsIlsWYNW9MOOr3tHQG5p0+fSUchb+v1WsCZMmBH3vQwqLFqzVw9jNKmlPbgwhbC40f4Q3kLQ8mKk1rF1zmjYaN+biqDJIgO7VRMScF4cobWunOTwwyOzX10aLWHehKkaATYmj7/xefTD/2LnxCY51rf+fY/LcG4MtDonQa7FhNKM0+lpJ0Q8ODlUp/ZdpQ3MLbtXhgZHU8wB6ARfjL7HIJ8MfsFzZNGNSD05vl0DBMAKkDFXjSUPWI1kAxbUC6C2yM0C+fn012aRKYbTR7gtwDIuNlvMLqmGkBG6KQLj/doo96dab2xZUH00bHa1Znb2DKimyY8NaBMi8vPsedYlNt4bscvX04vnj/XZ2CWqLJaWLl+pvZ2SoKNT9XyqLuYsRFHHnwrLQa6SSUABg2DmSNzB3xIl/eqVpAfopzNZ2g9rSaV+R48up+yvEGWOxnTDJRRJvyNDjwO85Tdjo+PFWMxI73/AL+5NhwoYwyTG0Agaw4fwirdBIjy/HiedOxyTXRIeh0izUA+gIbI8VW6HbRFKU3JKkV2My6bSc9zcWWHaUZgaZammWWXg4j1ZrO5BFW/yiYEAPOZJO8I4UmemZTRTsQmoWXR/Ah94Bf4ahQRhyeVBc22e+77omuPRCvJtX3wkktUiaM4FBBUVinVGMbF4BD+8AHjr1h7GWQ+mlVArTmxBjOWJoDIWToXk38+YbyPkg3/nxM2n6l+KsSPudHAezq+hZGgUB7HTshTHCKZCez2xxmw15LFlSJ/T58lhtg8X1nTDNptFmCbdfT704pq516GcfOcZVWADZB+3wlWbYX0/e2AC0sBW+gzdhQRRtOO1gi2IOhT9+xbODLJnBUFuM2Qqn+STrXdlopRO9Pq//nov1+3HVfaDB56shou4iomcMoFoL6u0C1QUtrSgaqOj6LAtp3GnNKIfmZ72ASIB6nt0/bOgdUsqALcZr4GcLAKptqcxBnwgFpfHJ/oRbGRNEA39uraQAEoXSBtjdWLBb0DA7MwaX+lQ0FBVKNB/NiWBoJC/un+EHiLU3kPIV4K3W0yE7x3x6BS835aS5+mj32CwcC/MXyH3vvVXzF95/u/SU61KdSN7rfTi6vpPoaEykojMh3sV0qnXu0z0JU7cu0aNqShQIdDF6Fm22kxGZmrzAMLR4lD1CgHrQGa6UmAsaef4/MEYOZdAwxV7unCDEshsKi96ewP5E8wVIlOXYu7AtJ0X3AI03khz6oYds50rjegS3oGYTpQQ4N3oxzhwL63l8/J+mhZrgdw3qPa2AN4YCU2mYl1vRZ4wtG5ZZTOtus4CGfaAe9cZztOAjRsMurSAu3h9jGaDA7i6mymI0NzY07nADN3nXidaTdqOWnO1YqATIekwYiHKDt7NtCpX5HLEmjT2AxkU4AnNE8eDHw7vePLvmT6R//z37FuIoelPncYnPr7u7dcivDD49k9f/FCGayfz66TkYiuLdCPcFi+SCRLZs4qiudzNKXg6XMxznS4IEC2L1TmbkX35dZsB1SXNx0wxUbm0D9iQsHJiRI4zaRDV8ba390TUFeXXT/3+tK6sBofqsECX58txaDjFy+nhw+ZRWlNpfe2151KeM12ez1plhgaGcDu4eH04pAu0n3ZpogZEJiMxUL4ht6WK8V5xhXn0NxxdDR8lZSA6YBNi327wLp29CFOmQSwMzgZzROaOV//JIbv8cOHTmKTiDhpssebOvkG8wd4cjLAZ6IJ5Jpo8Bg+T8vOyp4u/afRfdjS+S9594eHR1pjjzNnb5RBAsKcIHdw9Www27Iu74XkCzBHXCJWA6KcdDRWd/bn3Jk4QA/gSU0BFp6/+eyZ9ooGnaeE1bJwzuB5j2Yt9GzUc4tEhW474gJn2azh41t8voyDmZefmWjjelN6BOwB4i/PTq0JEyJ0g9WqA6aVd/m+tB/0+RV8m0WsJQTPsuAp2yddfgnarO/oIx1T5sRXzPh6kp0DzQe8+xoah6ycX2yridW4eav6SJTAv0PONz2LbulbpocQLVJLJboN770SDNyphrg/fylmmD+AQnu8hUEd4MnDmFlvqlT03/fzFeRs2krTCYQLum3HmBrido5hdHQjIcgaSyzXra62bFVQ5T8MUlF8kbMQNt4zRXM3DLnc0WBfxMPu9iLwxwF70ZEkfRElDJUDvSlhQ0CkDx/cnXblZeI/I2D1xhMYfNh3fIkDKkCF1nAOHl4u4KCBr2WX6grMJMU3KIi2zBCX+vQ5k6gvp3sHe2Izqm9QeS9mms4+7N7tw33uRmp3G0wPZY77D+5qtIKoxAoZ6bb7xKemf/+Lv+5QutqY/tzXfOX0nd/6FyVkN8VtSpbnfHp+6UUbat3gseUbJxF1OHbp1C8dcTjPmutlQ/IfDjwyLD//BUuU0uDEmIPLy9SK3cKuttyInllo/DuAmZ5zmBphmuoGKB/qC8wEUGbUbDuGk+7ua5CtzckOpwMGQlMKTR2bA0/+XGPItN+1JSjObPRuUyKF0qaLkNIYs4lq0Gp7jSymsQiiKYD2R/RO5+b+vlzBD589n06O7c3FQQ6r9orfT8COD1N0X373QRpeBxym2EKcn2uD84dAAXsg3VzKXewPrcGYNKpkEkO+fj+CYHg2BsSiVdA8QtkKxC9pQVs75U6xpll71sTn3jic/mmYJ74Dwfg/+vv/YyKbjR9b07cgcpESvuVA5LsBT+wPugjx6HK36TybTO6+UppaYGsdkr9OQ74JpDB9zy0YZz0SlHUY6R46rmI24TOIr84szvMBJXQ4MRiYcuD9u55FWEbJI3qcXev56lCOdmcYw9rlWWaJL16MsUzL/dRDeVTA0mEjBmpxaCmeHR6KfSJLf/jw4XzgRXCeAstCfFq/nHYsInJZGzyxXw8O9KxVunKdLGWe2ftqMAiJQ12XdMaenp0uwNP+9PjxY7NV8cPifQCSDCaofDq+Svvfw4EYdHLqwcBjvFP0bYN5W66bACc7DIdlMACmZGuH8ZVG4Qw2rxyIWFiPdXJ8nUkKJwqORxqYfnQs6IBxozpwK2MYXnAxN43tQZME7bGAakpJ2IEg4cBgud3KtuaZN4DjqsdrObeB9QgwppxzyczX56OL8JXuNpXmaiSaYKQYFKa9ZplrqijX09Gh5xo+fsDYIjMcMqYcMxkjfM8sOVhWA3h/NkkJZXEYcP4YPLkE1+RwAH6Nc3J5TOeu5pR62oGrOjCYJ9M5w8DvwKLftd6wREABspgI0eijEy0wRJ9PuU1jeQCXD++pk91/MtdvPvgNlnIvM3jyUiLWwIK1dGbwlMHAWiz9PEru+LlRinYZbxboOyDBXtEAw4DpOwfM6mTSQerRqW6I5dVl9gHl/kRWZI2QQAKePvGhH9cbqHFirQp8WPsDCHzQZ6WP8XyBfXJmzQHijE3CrogMKfPhUA4gEAUbNopOOTruHj954LplwI2fZWj7ZFIGZGaf9CfdAspm9ECnjHvgQHQ+U5GbM9vMfcucNG7Hxn0+BHkhmO5R4qAkQZnMC8jUKbV118Vt7V8KVMdWxpi0Owu6nBr4I7mfeuyAA6APhY994venn/vl30j9GPD0FdN3fMs3SuugLFdZPGMW8IyqD5apaw+FbaeFl5mT4VCvhvuZFWUtGoGPAKjDKrRpz0kPqjXDRFu4Jk5LmGsXXW0WiVJtTKdS7R7jSzj0Am4UJDPMOUJHDn3uBwCFdYEmu+P+vrMvPRfGlHt72xFU0zQAM2Vn+OHeHnPFIfa8shdTlYV0E2n23/7+tL/L4GcL/rlm6ReciA1BJdfYdcS7VdmGcu2xy7UCJ7jWPozfjwSc9qzqmhwZru7Xhzn30z+dv0R2pdmG21uxsyDjdVm7gHvsyZQbBYTRDGzvTDe3G2p/vr48FzBQ6aji8XRxjXfOaoyjv8t7XtOfe+P59E//5U+ohZ41+863f8n0A9/7t3WpmCvKADWTxEcwcIYhcKPy1CJro2wHo4F/GXPpeLiazRZ63nOlKPcA9Nxh2PEYHiG0KT+2+qnxGawjgb8A1z/WCl3Xfe1Rr3OzyBtK5E5PT1zekjVAxl5EeTqzaj4Y3GGXZ6wD1IeawNPRkUrI0pfpmbjZI+FhXkfRiqi8sMg+0VjQzg8bxviaB/cfzH4+C1sCr5mw0LUGSVLA33HNdKJyTXSi4mNTy5fGF/lhpUxcJk3ROUJnscQvjpWM2WhymvZ296fHTx77mmqwK+3RZsxA38KIhGHj3dJB+PLlkTSfrOm3Jg7uAkvengRDSWCPwfibcTAfHh0PR+8MLdXPuSQScDK+O4lpGIgCOo3TSSfqk0cPNVNOET/bUNenBM7Jsv6uo7nUgOO4L8PWMEYwYR7JVRplYZ8Q5jmhdez13ndnGgIKKEfqrHTGl/gc8CSM470qbaIOoazDjJHCGPfi8nx6gkcc5dPtnXidzdfVKRKjay/WGpALVHPkLK91Nk2vPWY2YkYVJen0ug+4TCWHCx0zDXP20rjw8uVpztZ9dVrqzEyZz8d0TT5b5clZFGYUMC4fLBjHydUhjyxLAlogls72nvt+coI5+lckvKoyvfRZz3MEGEG8VFOoY0iMKVgBy5xrxQp7SOWdxALFch/8IWfT3zJP3mf5/iL4VgjaaBLAKq3d1u60+uSv/e9agby0ueyTrD8ZF5onFotubGNS8NvXiIXEoswh0hDgCAqt+fFBLnFZaEcOP1pFHz955PlEYZhMSc7mfUE+Fo1HvF1WiO+lhR6wQhmIgNw6f7tnXPKy3kJu1aIrTcVbaAYtvqHBp2gxCMb+HG8ADm9ltBpFYqU+f8xavVov5uAAZTNCgPp3BwwXmfPNv/3JT08f/NBvhXa1VcG3ffM3jMKsWL/NDb1YwJOHX1JCtcCRP2KE6sUSsNjrNbiyUI8f58CjNEF59c4dzB+XRp/VB1Hu8LNrScidKtUhoHc79mDgxSDn4c8yQgqMKQdnhvHmXfP+ccg2MMBj40hlxHYqykU4GoKCa7+flO7QMkkM7Kybg4s1/kJlu91pb5uOEvuPzRocu3EXbBss29PLQdUbGI8fzNKqZ6E9HJ8nglwdsh2P505KJR9t2O2BmrXBnCuetXye8u8M1hAoZ0ZWtCoC1HG+bQnVpqObKrViBGtDQX9/r6PAzeElLueUXCXStD2HNE+YZF7i1nw7vQPN0wf+ln8+NiBtvuDzy4gZC6cjJlkb14keQ2D+4T1NIhcIA7AOut1mqAYVZH/X08XZmTpcYai5pqurWyVg7AcSFA+87qy+9IONwy/jXeJtJHCpkprLai6zn8vjiblrBWB9pk2wyhA38RKz23FG7A+N6ThRKZp93wx9LoekXScO0y1njzlafnjSTJKokHxp3FTL2ou5jAb0sw9bD4ka3PJeOAApTSE6fxhGRP5fi0HNbbsuOGrnIPem8SyM0sHMWEPC12o6ee3Jk7BhnvnnGJ6DNF3Lc4t4sjKcuNFMHh2pFR/zRoMTF40SIsceE6OdUqG1IRmbQbNAxrOwDh49vDdn+qPaMI+U8jPKyKJu4cQzgBzsDN8P88A6cqTuHklcLyir0WLAlbqS5VRO2e5Qv8lcQ6onYuMCvpsolYUaZHaT5RywxI+j42PNkHuEI7ywSg//HJQLtqagXgxVS9bYwVxdTM9hZa+vB6MmY+FFye4VSqyBLXdPosf6U3NKqkMCTyn7GpwWhIU36EFe5LnQqWlfkFROqwkHbpjQ0dVW1rEWCIsBi14fi2R+PWlkmex7NEfOLuWvMI/9/sU5MpN/rqhwT0hHVLbTyJgtgVUSVT/t9Yg9dMp1wPco64WFLrDmnKYsKZ+4pRYrzUPLx9uEtwu91y7ZwtY+Jpk/I3JUYKGW7Xg5wPbkFHp+eKyNLYC+sVJWDGhZon4zeEaMi6pJ6phQls4SaAmGgn38hDEWMA6h6+Pt02uZwRMTsm1c2TZtDkq6vFSX3d8XC9aFO0w+5SJuPUy7qtxqnA4mdUdsSKgJuMNMkrKESkaZ1mwq31qTBizpgeLpoZwp2Q3lDQSNOLJ2Y/uh+2n89u/+0fTBD33Y/2a9nr72Pe/SeBaclnVARiRL0AIYUrYzQHUZwtmzD7duJpc2RmHAASAdXWdMj44PCfoQPkPZWkS4BYPq2EtWr09yjTJlJRttApwP7txVpu/ulNyXVaIRfF6l3djeIr6udCrpPRvw4veh+nfKYG67Ny1t5rBt8gHc8iBzaRhBKxwcBqkwYbtbvOPLmNjVC8zARM807bFlRNymbKDItWjYtRofrOcSeJagviynA/IIqH55g00s+8cGf/oUg8NNCcblHNyWaewkQr+bBUkDQ0pTLocX+G5qTfNuHj24Ow66od3gCQ2vFncjXV9dTDgRA9K2t3amz735bPqhH/432q9kle/8sgjG5dHYoacLfU9HyMTcVCBeKBG2da0DGcsK3j06Ae7fg05dyta6pByaAdC01l9cnOm61D20tS17CRhenivPmBJpmYKhOUiLssoDaje2ymFmwXzIyiTzwtdDmVqAUroqdzuKgWRI9MiCXRIy+JrLlJoheep9xpp0uYmDrXS/s2tAQQe7qk1e7FXnk92q+4+xKMRDAnKZz5Z6u1fsHdXI6H82ESLgM+qDg8bjJx7o3rS3eBYC/XNy5L1ltrl73oOBAWAM/7ZPGoLs1972JMO246/E+zJdFebSSWvLJj8UUXEAACAASURBVGUo2PMAeRgDBvoWXAwgmDRw3O9gDTbMBOQUMnh6IRCtQedhP8xU5mAvKVeD5JSgyzrxXPiM87NzfSp6QLOgoy6VPZSkOKVD20O4mUTM3YoOtLKgHvFDgtouOz5u6f2m6sEAjDkDciYSO56LmctIJqwBRot7WLBoIpW4pxlKz1HxzzYUvHuYJ77HQ3hplqC0HNuUSFZcwusNBzaok8+ffXGVKRc4ld9HUE/i7UawueU+v5/mi3zgHM+ZaZj3zjeQEEiXnCRyzA6tHlUq9pTe3/KZvFvKtRrPknE6Q3uc1+a46jN2AMRROYjmdbVSwxpaJfaDzFY1xQFNbrSJYzZhRg31vgPQ5csWy6El8+QZqwtAOZjDMHSZmuj0bkQqr2HA0//78Z9bl9kosuJlAFgq4uaworRVPydoM8CGQEUQlP0ZTJO144rg2jZHVwbw4rhWxk82I8q0NIHm8yyEmkYtmecWKkFjIWw4iDDcYzrMGFUkqSCZByVGZelcmo4s2dNkkVJH1/DC3FP9qXRdOSjrD6GAl/l4SxreC4UZYFjR33EZQLRxguTGavrEp/7z9PMf+rCD3u16+pr3vGv69r/85x2zIywmwNC1x/NGBK9xISrdmIkxuLcQURnM8J6aQavvvzPyTsSG7O+TWZOJWjSpAyHBSwOGM2TYbEanyPv+xdDIkdUOyi2zmqIfu0DaBolSswB57lDAnoPnLJGF6+fj6zDAMTgx8E47csTKZiuj+YmIkuo87AMsUcETv9r22GC/wRB6DbhtvZfLPcI4wvLJxmBrY7p711ol3o0zrWqchJh0NJShK6A1U2MGk7l9/A5C/2qVrMNyqcet53H2DuAd2W2Bw5p5UC+nrc2VsjW/c7OABSouL5n9VEkXqwj5pu1oP33mC2/O4OnmZnTbudS4GPOhcqYTBZ/kLVvNGR3vU6Wgq2vplOro7bE0PpTQfcEu8h/9YXQFbCAC4ARdxOu8M/43ujKA6jIDDe0z64nEFqPNstXFiHDMyyLLRlt49078bMzCobPjj/VPXl9OOgBA/YgK0VfT0Sng6UzO8p1x5efQ7HkGypQDslE90y1CZ75hBk8H0lBkoSyaXBYlZD3qinpqG7CWPpDZf8RcDoeWfg1UYxgrrZL3qjO8uduODa81/YI1TYXAZSLWxNsAT/VMSkxrIurGl6XFhNcz74YOWxJCEjjKiH4uufbexzAXzPNNeWToRQJqBQ6mjenx44dzE00MFb0pHevrXeV4mLb8lG/sMm3miRiixHI8yzlR8rryoaw/1eglkQJcsqZ5hyonobsVAAjbXfZo6K96zwsxM/YLjIs5fKmE5dFjyqxu3mgZNcHasaAEQcFubQJwMEcTBivL4OQH90f1QEluYo6uLkL13JTMoEaZS/YKHQx9OT1kpAp2HWIy3dA1nrMS7PoX5b35m/IOWEcwWdeeurDHkPsQDoOx9AxbJStaA03am5z4WaKdurg4V+ewXPxz5ojFbbfeiMq9FkfbxjuSdRImreucBUou0OoWrNJa2bK4yBI/m7KYBk9evxphk7FldP3OcSjPoPyBnknxy0IbmvVxs1K33f8lk8zmRF130e/pAp4/N4L0Ol9pdASaEy5eYuUIsT2Y14ZnPkzpUprNAZ3xnwmIUSbZi8bIe2Bppa9VP9BeRWQDvUsb5IBsZ2jKCc3FsvEk2iY7j//HMM7ynVImIeCL8ry5Vm1XTtwS94Yuj4bLwC9K/DoIp/TSvY9mAX8oynZuLZ/pZ57ZJ37/P08f/NBHxgr52j/7runbv/nPj03uUSCbFtopk92LBUO2y6A4vZntqeVDwtR+O3Mc/CywPJJwkJZMwLlcZ5MF6T3XdE3idm+owdSF8TJ4AhRClW/NswfpAov/jroiKIt1MadEhDU/ixofFq4XYLC/h2utrSVahjJAcJuxCOZhAue1Zd8Xg7DbzQ2By53NDYGnujZLezesGmLuhuAwnTx8fj1vWJtvPvW8RoHHja1p72BfmZ/J1cyiSvAVUFi8775EgSz0WjAiz14IPMplOnHbTEey19TLXWqpXqQZqjcna/Xw2TMFYhIUg8qFT0zNJPOuLAJ2l5KsCzY3p898/ovTD/7wv/FsyVgV/MMP/C19vrqX8p60BzKKaTAyCbIaaQIoy7DRy5tbgcu7B+jjrqRpG8kKZq57+xkM3PJAA5EjEddCWzd/YHeX2eys24mugofHO9N1Rs+0yGopbxk8HXiEiRAa4AnQAPh2E0sNTh1JAhIXOkFYWXSKtOEf7O24EzFBdhRfYmhqBjtl+7DOzUQZh6LxLJTtYJ5Gths9zxBAN8tOt2rWmUrKdDUevkzZbltxSCW9Mkz61QyWlvA2z1ni3WIpj7GgmaZsEEDsCZoneea55V+fIz8t++I4+89/VL4yK8zEAJppNAOMMusQ5rawMhdYRlBLvLRdtX3cPNsOcLCaXnvt8aKRJmXRkaTWudoJYhN1xTd0jkcMKj7WpVK2o1NqbLQG4SFlsFFmAVRnpXKXvHPKUpR/KLOqStAN67R0rpLNNTs1w7TJg3hFvNNIJmme0LolwdX+rr7I7KxBfLo3rcwfzChltw4GVvwZDLClCqMcmskCflWpCvUeYw7MWUbMJXZQZeC7PZcuz2IMvV6AppRunRA6YWzpDnlOqzG11tBvtnOwg8TjsWiixDGP01hdctdXAnMeLqwXNTPKWiRzrDBYzGDgAFqeJcxuxfDcjUDdPnM225wgADKjL/ZqPfySgBQgA54o20mGgsRC+ywjfQYcLZbQExk2KSlL6Wuvbzco2/102LO5MqqyVFo4AU08BFAsaJP3BWvEAehSnLNjBTIdzmT61mFIgBpHVH4RdEzQIlhAmfKCLQfgYkNBpruhmV6fb7PYloS0Cei62tlWVpxYYxZHpRh7xbDgNfcqG9sO3jiq76i9maDFPaKf0GwqBVozXmLOZPRnF28newNmRvfhkhr1bxAtnQ78vAbDtja8mqZP/N5/mX7xV//DQLpf+54/M33nX/lGa5RqejathLCPzy4kZG2ZJPApANeL3IyOS3i6x4r1szHJqtlMiPLJsGqO2NKVg2g9Ut7SdSWcaOYJsIvg99GjR9POljNcNoTKEmUrhuat7E7mFGasBEwAz+jpIfPfGM/BaJ9utLSBtvNDupzoGBLWAQY1jrvdWKm0tbu1Jc3TGvd4ecG4ZKPxQjJC9PtS6SMbVLTz+lZOxIAdQLMYUwzT9gFPFuqKPQ1zCOBoALRw2YJqs7IO9BzUzN0ic4adaeNBLRh6eBuvejMu2VFrLtDVMQTzuQ4dxKwtPfn7/b5a6nH7eSwHyoCtp+kzn3tj+ic/+uOeLbm+VdnuH/xP3+XkXqUjZ2WzVoiPjpauASilt8vz8+nk7ELsEl03dDeK6VJ3TppMdvemFd0/f2xI67xPdBA/e66uL969yqMFqTPSnA+x7r8AabEtuTbawwFjZLMyNVWHl6fTy/xV+jK/RPt+LRnEZrWTWCfix326I/c807IGkO6oa5OCnaYVP2QUOJfNeQbseSVxB3sqTzhe1VuuGbSD/GDnK5xt7EuWjpcRs9I0gFvCfNuHjBInbEwSpjJcI9llBhgeWICnIEaBp8eP0rW7AICLETIOKikDJgnmYlveAugCMM3yzCLxcSD3y4a0QQNMQo7RQn85vaBku7ExPUF/FX8vbR4lch4Z1H1Wo9SCJh3Ga8dF9j3PwoNmwzyFgTdqdeeeB3LP4zUK9PlKvOaofqjDFvaS8lZIAbP5ATb828bvdASqxJ53x9qieYEYDFNYZmOADCUBM0PTc6MO2irL6ay8FuglfgMKRRrIP9EDkXtf+mdMaR2bAVA52EmM8NOSJ9+F5hlS1pIEpsBSD6Tl1MTFoQN193YBp8T5p2djGLjYpQUgnOdjBqRWF5rmDt4x302TyNX5uTS3JBeu1gSRlg2rTUnkH1rvbY6JN+ThS99XtALSYcl/SnKTlsOTRVTjFGCnxEEsnZNygCExDfDNqDDtrdFYMMfT9DLP4KmzLxOLr9eb0+rTH/6pBcxyDd3aItePRXM+P7RDdBYTteu9fR6G6U4YHtypKVGQ6VucW7+UCgKd+TLVmAP8sahOd+GJnl4Y+HU47Qwlayk/ewC5++JMlgl+kGYvWgryOAx75+h6hsjNB54GFe/sKODA9lD/RBtUnRTX73OOMgB29/GAqW6kXUkBWywURLoIfWE4LMSdu0E+/qk/nH7xVz8yZix97XvePX3HX/lGD8LVYWHwyCyok3PAE746bg138Ow6cbmkrstladqBQ+Yo5unsXAcxBwxB3V1fALW0BWekjrOufH5bfuPdwcZ+eXQ6nV8hZnyokkt9QdyNlhxdOoZaJngBjq4njDK3tqfzy2v5tND6bMuDambsTyRmJIOh9dzHprdwv92BAk9HpwLNB7swYXaQr+EmjGJLPXNN3dlg7RdsKHeUOrpvn2AMu1ZHYt+DqdtlybQH4OjKjmHcs6fPxbbSfUOgUJdmmZx2/9VyI6UR3XM2dg1VYWi4vrZj8zNz9mmgqTXdLH/xDvj3n/ncF2RVoHE4YZ7+/t/7G469ocr5793nTlxy0MQJ+Jo5kBfYV+CifDXdME/qAG3QrjoRNSEgTtgWtr6lDNCSUoAa+hAOGvaQTG3r79YKS+wvWLdOrGMCqThrwNqyEZ8DMKSsSXkcTVDLJWpRTllrjLnp3mmpKyDghCQFE8gMhMZiYRxwas1eOHHzHQX16QQOPpFujmti/QwtVwGJmHmDXO2yZcdkwKyPkpXK9ZhJKom7Qwv1PJLEnYYRbIcZKsBvksm7BlxQIm0pFisY9q2B8zz6x4Ayw4ALXrNnLQuzsBpfNjJ0rE6ChsYhNMp4DdKscenUrBlUeV/dZJ77SEL7+LXXZv1NS7/Sz80MmJteZlfwsqIawEzXHiaJd2Ad3Yqv2LFgcrgGDW5vebsO4WIpMMk8n47Pzw2e7lD69XtuwjbuqzMnE+/NkM7jQDjnsCrg32HB4OHSASh2JE5XmmOkk7FWL3LN6Qwk8Yac8Oy/+DyRkAiwZKUpdnSfpdtNaD5NVzeAp2PFfRi+dtuFyvdbaidp5pF2ZurcTBFrABEKbqKSwfJi/RVslxX12RRdaMCTHNZv0Dk+F0t9Z4+Ob8+20/ssSHVWOWuTo1Wrtpmfg2VmHcoYNnt4H/ude7kuhWh3jztb9rlSnO916D3G53K2wj65XO8GmL6rnvllldlTlWaIMYuMhzh2PW1Nq0//1k+tx+Gsmuwiw1hNmjxP+/RcGlqrNsuQ0HpbyNpdXj/Mt5sH/Pl+5gyUi2FIJAFF9W/q0QkupkTD9DC4diwU37zF7N1UN9PL42NtBAKNBuhmwdapuyJcaT2G5mXWTNnHaVsATPT9vQOxzZ1HZFbBZZmOmhAIk/0/vkd4Ks3z8wigBArXd436S/nxWR//5O9PH/zlj4z1/3Xv+fLpr37rN3oGUbIlEPDVza2QMaU2ArKy4cUMH36W7+lGrhCuj7k1XA6/N58+FXiCdhe4VTZSqr+gKSdYShoyx6zWjDZYOiaubzWMUyC1JqHVLIyulrQGp2NmdHbxnLe35Zp+fHY23dmHUbMQXnR6Zh/K2V62/x41onCTLhiVxlJ356kenpwKhN3d2005wmUeHbUq37nL04dW7BTCXnDYIrCmHk/TgQDS7a2uCR3fcv6SCSsHvPE+X8m+HZB4RyQYBBxE0tTSGRTrkSKFmJkjlTpVD69R/kpmJwbr5noa7dgBT75/M3L8GSWEiBp1jatp+iyDgX/k3wk8udvuS6aCJ+lZnNvOWsS+v7BfsMbu2PK8wbNLwJKd/KUNinGoOuxSps9gwgSXaCXnzEcADD2ONGEItLG8GAfeW4zxBChnAGD9S4JuBeOAJwTj24zJ8HgW78ntaVNlGPRgGYkTcDIuhwdAEIW5ThDVxPd4gfXQncGBRdsdYVTmweUHyoXX09PDFxZWDwaiSbLn3pXtbbNJg8BwLw7jTHmC5hcz4G50MTs8d/eapRw7ZDD/MOpoQzA1rggDvQqAbj4c8kyG2ecshFX5sEaaKx+itJoTh/CwEpMnQGAQMYwgy44EMGrAbxtJ1rcq/8HMEX8evfZECbYZhHiOoScL6zcY5zAkriQZ6Bk8nWh/A54yltw2HwXXo3nFY1u63ocfFP5M6O/kO7UxPbxPeatMZVbIolQ33l1AkxhJ6ccYOYMx7qGeP4wRDSwGT7MlRXd+PZlqneC9PyeMGsR7Zb2s2Xxmltp93c+yTU8lVfseqL2nk1fMU8BTmrHmpS8IMbM+A9RjnWCtY1kpdGUv8Pab6Ix1cwcAtbJBY8jCC78fM+R9fr5/4rjOxMuLaX+HKRcQHCTwBbsBhmELR/NJS+sBbOennt5QOwn2A9II7dn8eaUi5KzcljphuXS1YfwhJ/g8kq9arwz2NXMVG++pstQvUklskuAZPH34p9bOQn2YGqQFpJA5SK9wOG+saVKQONCGiph1OA5nvlxLdXm2Kktl1AC0GUwP7JXm7wQ86XDIxYvpiRhRM8o0LHimU22cBTq+kbAaALU8WApCa2wo8AStn0654ZkybajVmGuAedKgEwXiMCop/elgjydHSxb2J/LIggqQxRhQIku3iUXMPvg/+tu/N/38L//meOHv/aovn/7K+75ejt0aJBmhNgfW8fmlaEWmUZf1kCuwHMVv5eA9vH2iHRqGh1nE0NzPnj6b9vY8PZrDvEF4sE3l/Es8Jas2uwSwpWR7pPLs7t6eWDWAZD2Qhqg+QkBlI8MZ/tplNEDm1rYOK0Aq98XC53d5lmS4mjNVJi8lNte+fVBYVO4lfYWh4NmFy38HewJNwhNBjy1xuGnBDAYHtUTEBD7aX2GeKHHg7s5sxvWtW9/3mdvnlnbpLnJAOujNM47Mbs4dg7JPePFSWr47ezueSximbz60K/wOvG/mnxKaBOC09z5/oWtGV9h3OrO4LUM1QM9iVCeAG9PnvvDm9IM/glWBAdDbv/RPTd//vd8VcWfYBmVwy9JkIJ4mCrh7EYPLa7Qmp3bAp2wHeHIiLCW3gxPDiQVUTJ8PP6shJvY0c7rt+ByAEwnGMJscJZvscYT1GpHCu+t5NOvZnuPGTJZ+N8xTzB/VWMA0A94z6yVDyvv8O3XACc1KGehgnshAw1iMRKX3F4ZkVp0XwBo8oTGirMB8PA7RpdambEOF2bY/qdnlXELk2lVGPDsTY8DhUEfmZv1DQ9n5aUNCYOH55TXMU9jUHBroepSk6mW7W6xi8Vc6sLJ/Kp/gf8rR++XpdFf6EouGq78bzNXS5brgqelC9gy2EoAnypEwT6Nsw3EsaQclUf7j4fPWQs6dkU4WWEPXes4d9wHzJDKpus2FZlNaudoBOGyMqROU1tEq8amcY9LijPv3anE8IUEJ8M0zV7KQ62GfPH3zmZ4r751kbpQ2o1UrWzUYH1UXkoblMIehOTx8rphEuXZrC/0iBplushHIjG1HcV3+woyZDIbdJYgp8tnZmd45776x0B8TDV7Oecd4m3a66cVn/snxiSoE/GG8D/IaxfwZqoyRNsM7Ks9YP7J4D8+fv5jOT07UAPMEd/nOTV2AtZZvq70rkxXqcjo9BzwdmYjIfMQHEsSXMaw58oL0yRniM2EEESVVGBrTQcx5T6f+/CwL/vrYTexU3lCZRVbIdH27ac1TQUYXrjM9gv0kH4o333wqWtHPBp+NGuY1AJgSrS16g74Ea2ENJG69vhFwok2YsoQGhKac4MpPLBLSxtXZQnyvBbHeMDAG6LA4VDiMqamyCKG3+T6DDL9uMzV4YNzo74ZOKJ14OhzWt3bh1iLjMOZFWFSpElDYK4Akeh/+MISUv7fQ+VattGRZGh0gITz6G8CTgdd//Pinpp//vxnP4uv6uve8e/qWv/jeMWFe+rAcyoAnNDjShqT8JyAmU1FT4Zrn5tQsc/Tmw5x/R1svcwRVRrqz7w6h4XHVQY2x+x909Fxu4zphChkXcn2TFtEHNnErfVldlFmecn7+DA1vxTsMkMkssTP7h1ivgMbEwdxC3ymt9mk4iG1FF6rLr/5cM3OXWjseFxJrgaWGJlFG3WjaANYQ1MkcsEuJAzDnAIx3WbobxV65xNmM0Z9j3ySJszVo2QwHz1oUdbxjNMKmpZ1maE3Oxny5cD8p47gF2KU4Dhq58qJ/yOZvN2zjVxlfHYhijlwi5t9//o2n0w/9yI+reYF3IvD0ge8yla2DwbS5ctGwvXP26CSnVDXaMMq2sFgaz0I5kudSGp/Ourowpyzq8q0FrT5nnO3TmcSzxheH8oSJtpajYyXQzrokO97DEdrGp4luu8tzZj/Cpja5mDs3nQUvmjV8HMaQcQY+JHFk6oh0uS+xvsx4rDN6Dl8MZEeJOlnxyGRlJolVgc02eUajbWVk5AYujRtlRru2Lf1xpxQ+cewJWDUSJ7PnNuh1eZcY4QHs3g81UQU8WfOkgba65ZX0jo8fPXJbfGQR2gsLAf5MGaRcGqdpmGLKG3fu3VUZuqMzdAbk4JcGZ5zonc2RAyuJC47nHH4w4I8ePY7VygzmaPhgb3XwL/uqkpEmT3wiiQ5dcjxLYrWZnmXHYS4k8dX7twVEyyf4nzXJ5O/xG3Pnr20ctIdGt7YBR6UXBWnVwulznuJUvqH1rIHwS1dq3s9izmN1YAsUknOFxicYmqsxKkg+T/GGU6WDXKUWB14w4cI9B7IyCcATcZaRPBq+PtbgPBVAJATAI9UFz26YV0Gd3Nl73BNxiPVmttFnNN/3il9VWGpRJ/U5oyv62Yvp9MRNSxrNIzIio5AWXaPy1hsymfoomqnnvRMTFQemlXy5SJz8at0o407ELsRBHXof1Ow45UUSJpnaAp5qVbCA9PM7LHhyzLQlSDsVGRuzctlOD6/z4OQXY90If8Gmf+OLb04XTCpOWz0B5xWfjflVLl5YSnZGRWPz0gLLC34bJpmaTB9n6My1UTAe3kXmwnxgzR1hlBLpuiGo0EKPuy8Bex5UPFOnZAgdX1K3cITrdDaxYRBp8i2UbMhmliDGlLABl2bsUSJAY3N767KMDlC7mEO9gvo9d8kdHG37FfP0id8TeGrGj2D8O77lL2hhwqS5XOWWVLrbDg7wiyJIzl1AiPg18LJ6soBq6Z4iKO6BTvZwdmqrAtd2A3Apt6j2bMADIyfmcZj7tWvOmYh0FJeevk5XCYyKW287TsP/3VTp7PAL2GZSuUwwNzZl949B2RB7jnKuf8/OuR4kCljpdjbJQRnGomDOBsCTzFFpo03H0ahNJ4tsZiUGI/480nzFeJPnw1p0WQ/wdOAyqebt1fgx4z5uAU/V/HkuIICwmRdnPLPbeDYEUndKmaHRYTrek3V5tefwd9e80TPgOERV3sJwsRR5UuE85uHd4q3l8qdKLqtJzJPGs6jBYwZPg5lTdh9Dyxq/xmOswcaXvp6usSo4PFKywvWorBnGrGXRlnKaoRlMsk88c45nBJBDz8NhqwHTjB9Z1bbBodtifJdQbIOQjJsmlZRDOMBevKDceiXwhKGkv6JzvlJm1aBoC7yH99mYC2gABZCnQ1ZjZ+LzBMhTwodsIF5RHF4SIAMq8q4MQB2kZSbJEFUGJ2dcjPQVnXEnatpNFlqrMQ9etp4jdTg8dNmXnyMjRiNS7YebcLg2JwLsRcWvJlawhDeApxOI1VGCmQXjJJPRdElPmOtv80BQeVlDnunZOcD5ZDpgtt09D6wtmDUczUFSecXw/crBHjYSBlSNK5Tt5FTeUV7Z47oHSsy2j5F2aAiLZ64FYT5djRKMA552vVdnS4waqTbFaASZP4Pfvbq+nJ49dbmNWYTyuUvcaiOFfyO/13iSLjCujf1NtQJvN8p+dFjbviJgrmO8+jkjiWpcKKxycv/8RcATztnsxTS9NEk1EFzOgssMwYBkV4psDYCU5bUnj2LXketRnHdXrqQmISGwAxnVA5KdDboI17IDYc3t7+yMDvRqr2RzQ0IqUTuA0cL3kgLFMPxvwNP55blGcnm+6swqjpI/wUbsc2wPRtcc5XLOxetUvpz8AcLRA6thmbgepnmB4ucFkPcxNKMT+/50Oj7y3D7+45j3FmlG4KRiUD7N9jCAtCS6641p9Qe/9ZPYNLrcEhdrO2s7kBEImYh+ec0YEflYS/8wu3PGEXrMuHHgLVPQO9HDxefp6mo6Ob+cXnsNh3Gj/pZHhu4pbZ9DSJjSi2vF05i0jNcT18HmHjYGYnvc5iuvIVgaTeveHJ4eHFIELH7/6NTDYaGVW0etrqSMhQwAdUhdqtYN2FG3HuMn5MbtbjscizE3LHgam3K9nj7+yT+YPvjLv+m66bQW84RgnGvl4CMYeuGtPNsOCndY4vf0zRLJ4eLD19mV5QEuyzC77ej4aDo5QqC9bSdmdIhiTKzVeoXp6yGdDGykadOk0sbJybkOPVpgh+/OMMJ0plktiPomee4CTzYVZIgiWX2HTe4JFBqEbNJ6rQ0jQxcxVsr08bdKVu4RFl5THA6sH8o/AoVh31zTLlDH/8iAR9eWjIena90aPk/2MnEJbpWGgZ3RIaqB19oDNV5z2c7l0m4kM0+sabRhe7hDU9oMM1N/F639RWLshLC2hO0Gs94L8ERw1oGVzh6LyX2rrGWBXZV/ItRPQwTX+tnPvzFm25E0wDz9w+/97sVZMNNgsy4tQmuuMaWFDmUFYJxenAtkuD3YNP8MbgIO+ffsvfjd1KWdgMnz4WDnIryOXN7SWhltxQaSZhnjQxYGy0HCgVdMGJonlUrwQWsnUILgsOJw2HMH1ew/V2YI1pHDBuHoXRoz4nHGfYkxjhBenaViN93NaZPagicsQQBPL6c7WKbc2Rsmi5o/1m6gaC6HD5BY9Bw8LUm9eJH5c9e6HmKRPO2YVQmHEe8rr9foJKMvbccujRSYEK9U6RPLvAAAIABJREFU8nGW7m47aE0nRT5vY0RbNiqlqraJ83nngKfjk+mA+MohU+S+SJQHiOziTNLr2O9nxuGHlovz5JHE6x5QbVNTd401mbC+NOApIU9JPUz65ZU1TzBGsI7y+guwjYfTKJmmiuH8LKxkgAbVAQYDs6EEnvBBWgjOX2GGtIDiN1ijywBoWRVoqoDjogC/9g7AIl5jgxEpFV4ToazCxH70kqwzdDharmLJzc6LcRnGrWYHc0wsAJ6rCtqrZ2fTE8p2mV3ooOEyeNdOO/34902CCxxZIc9fYNR7az1xS1vFoBrD5uHfiu1ivubRNMka9SyewahdXSuWqfRr7tsslmL+snvTSdT4k1jLv5ONB+PhMMlEw3uXc8gzSef5f69ipl7HTNw4SZcJKMwT+34JnpqwBY8sHrKTMNUMZ33c7US33W/95NpiXVNyivNlg9TmdyOPFrJPZ/ebCjiac6aOvDkYlxqu7sXq9blTjBeCUygC0sevPXI7ZTKaHjAVSNYuQEJ16uF54GyeGp3xPXfuMkjTLYd83xjIm4xc7uTpyiATc0cXB6HR7stj5ptRYt6cHtKVlnuqkJfNvL1jVT6uyYzOYOMgGDd4cqfB0dHpdHx24tl2Ec9z69CRoKuP/+6npw/+sh3G+YPm6Tu+9Rv1YhRsiHqaJ3ejUoDr3842aiRZmrrMU+ltfsbIfZ4Bd3pyIhEz4El6LmV1O0LqQ+8Qwb5JKR+CBaFa4Onao2FAM8lkMdDsQSlZRKTZ4CZ2bat/TUcWpn7b01qMD4CFDH1PHk1iJjY3p539A+tnCOTJ8jksvFdnk1O10wOi1isNhXbrfESaPiW9GSVERRTOoecJ287kAGx5h5R9D1/qmspMuNsS8IQOwIFB7ufdxINFcp3P40gMQk0tH3kumSa1L+0MvKeWDJSZKwPGZXajZ3SIsJpSgNvercGJJUUAa7u2BijICA8+j267f/IjWBUg9L6Z3v6lXzL9o+/7bger4hzFKB/Ior7lMh8zyoU5LOtMAfmchoo+b69H2QNUr9gwnsG5bSpQ8JcsirL2sZ6l1hFeaBnkXA8lg//MZ9RIJ4wyW5LtHEXA05mYLJ7P/hI8KY7UaDdIc8H+ajV1kK4SFGueNFnggK7WlKzrRh3Nkz2C3JK9dPcP5aVnA+tM96c0ePHNcWxIJ9SYFt/unQxgj3cPBwMaTrGe6MIOdiWGL/Nd/c2sx0ySkHKtYtMNMx9Ppqvr9bSxbTEtzJxcvSNfaDxu2Vf3JtbP2NrsgQ8lvHDEPB1khuDyXKvYorE/mbsPQz/7zq1zQnCs/cdIroInjVVSyXdhCbO9O48ySpxstzHgCXCo2WbYwaSxoHt4qUnhsqzPykG9EDhTifjim8+Ea7FfoeN6AGyRZm6ocSWmqLLjxdyQQszQmJfnhyrbcT0avpzWf82J3dmbVnHdd1zqZ5fNsG6SLkjmI16dX0wPZB6LhGFHv2sfLruE6y8ok0u7m+RNixrvLncekpwCDmD4iEUO6D5/rHdL2X6mhwyF+24zTeP5S88zVbNAuurzYkcy6e5nYmtNW3lWsQ3Qnr8Ow3ervYr21n/yLLp2RrmtJ+OsnSw415zW0zOtKwgFmZvyvdqjbzX8bHtdbip73mt7rViNjyKa7Xv3GMDtoeb8RzM5A56G/k6XbAbdbHNQ5Mb2tPrDD//UWi2+MbaaPYeshtciefp0DOflgRFwaOuWwWDMCU3nGegMECWhd0ZBZMYdwOfyyt120kPBuiwMKG3cZxE22UktEmoCyOfpARwdC5m7nZLhhV5A9gmJkBuqulOxQ5fLzLFOuJPn70g7QLavDh5rprpYKM9AOQNucE5GRM1n2tG5M8s8tw1q+RF1dMZGpAxW8PfxT356+oVf+S2DwNVqeu9Xf8X0Hd/6TQ0Rw4WWjBg9hg3cPHdO96Y93XbXGJPGTkKBP2UzjdfYWE0XZ+fT06fP1M6t57O1LdF3u0V80Nj4r4GzQMFdQV6UXAsZFoceAIPAUTfv6iD47r5nH0JmiQZ7EwsLHIvRYO1ub6oLg4Wq0m09NMaQUK9Xl6QMdDmMWG/nan0GhJn9FPiIN4gZQ2tuNKA2js1b8iLKJr+6nM7PztQhBQNlp3l8jO7IqgLGyhPGZ8d8ZS/tSktHn4de+3DkAKWdFt+yTvxWF+WiNLk0MdWQUgJ7hvVKQ6DyLx0qjLJAq3I/BGDao0cpY3YWMSCIDiEHxGc/94XpH//zfy22h+dQzVNLhDnbEjR9mA/6Pd5WfAPXT6MA++z87FQsH/u+Rrj2VupeX2q4rJcskFHpn06wDAnlc2B5hxGphPizTsfu4LPXmnWPuecVsyiPJY5mPaJ74XOcZLz6jnz4GXCXkdD+CYMi8KTB2Xsx2fV6I35YvG/G0d4+CcRJ4DbJQ2MMWC2fR/McyBldEoJk5I25TSLNDrs5gDWAhxbrh33GQYmXGs0Lm2FSZVqp+J3hsu3+LCDIuoSNOxJ4ulWnFrep9aiRKPFA4iCOmaqqCjLOLHjq83P7P1YOAGeeMw0njohzCayZudz7o8Np0pBtqHgln0C5y6+mx689cUWDtXN5MfziFNzkVA8LjUdfXd793FlnsN8AOpgHfAYtX6hjvq9rdNXlQG6JeRzLMmy9yGDgzekJCXxibDKcGUy0LT1zPluWsm7SFZQ3MX5d+wyybi7DfzXTk0aZsOpiZqwnbJKgpykfwpvpCGf4M4bB3xUY2yQpSKMRvmpi4iOZsc5nc+50ZRIIz5mGgWM0bzd6X3IGH5MJvIZbRtdujQHsQE4OndLdkejwLNEn4oPm5oX8gF6Iy6z6jHbc9u/DspeZ4/NJurG5GbqkgpG+mO6vJIE+y3zOcK1mnuwwzj3APO4CxhoTVaoeH+b/UgPZlO7qI6bZdmfnHiyOo3uqC9WAGeXm+WgPLvVU+Q6qdKutafXRD/7YGsrPvkjWOTUbViC7xXsI0EApxAcu2iFa19mcXuiYquELY2BRgMFmEwpHZ0OGzrwtTBaVXdFNtmuDw4q62qW3vtXPuoRjrYEGF4vO3FCHC3Q5QI0HjN6AoOdgjsZlQ3SqEiFeJsBJNgpuo+bFChysNhRAyzqrlCBEvdLL4foAEprufHWlcgELlecE88Z3s1jZkFgeqJvo4ECLrhokM11X08d/5/enX/71/zhA1Vf/2T8zvf99OIz7ALRGBLDqYMQzgzXiWouaEe5ysQRqBNMGvbyilM6GwHSaYJ5A65hjgrBFh2vQsPUTbZ82BeyaOaU2rpW1oHvf2tKAYcTn3CtgZVtdJazVCL77nrguOsw6FFTACKYLILlSVyPPmk2MlotVo/Ip850YJRG9A89OLGLaTfk5i8vddcl7wMuG9UB3HO9Tbfl0zeXQl58Tow+uLvWe9+/ck5Ej63ZrjV2GDU09nNZaq92t7elgb1u/c3VxodEyrKF6NWn9oH1SwOaAMXjiuxjLQyMETCx7YpesMSaNzuwdCBpArxR4MgYFTVuCAswCmaM8aO67bKfycvZAA5gypGR+XgMpa07T9LnPvzH98x/7iTFm50+8/rbp7/zNv641zrrlMKwAf+gdXNx0gK7x6SadsLfS8V2fnbm0qXlyu7oM9jF6FiUS7LfdbQFcgjjXR3lEAHoT7zdiyJWugbKdtUrEHJf/BHjpvLy5kZZwa2972lijv7hUzFHpPdd/Kb82u1frnjqTU2OMnAr43/vdLGO+4kgAL/fFAcieV3KE9i8xkHVxfcnaNLggpgjMxANPjRDERrrkiGk3ZqbwVdrQnDE+l3iTKQsZ6E3W7NmB1sw4UXXDgZkSg8i93S3ratSB6/254Rq2zW7HzMaMbko5GhAmIiLaMUIzsZHfl35E0+BJBhnWvTXdxjzYkyJ88PN9lEQAvMR9rhVfHXXrJmaSYMjAMy3pvAtiJM8WcMF9SjeW7iaAIe+bva0zhc5Gxn2tnDTwvaw1GZwW8CrRd7ma56P1E8sa1iHv8hpgIcD76lBgxcMFUzaAOszD+YXui+skliGKng2dDWhZRx0D5vA4g8a29p+dnym+GnyutO/FjGfaA/GTdeXz1PpS2fiEDdWECFlt3CpWX5yfqbSlaoxK8pRr19P1xYXOXumVog3VKCQZtm7ETJUBw1fTJeuFa09TgUeoeJKAgDnxGGf5Cea/RrfoaEkg2W83GibPM6rDO9UKe9bxH+OEgm7WGh25Hkq+4cQTgL61pesBpLBmISRoWtKEC9b7YPbcZAZAVClwoZ3i+fBuwAGcHaNblme9a1sZ9iRnshLVxWBmPsfJdyuBrepc65owDyZmIf3gnAfbmulO93LGsvD+Wn1QmTnCeJ7x1tbetPqVn/yna2tgQjEnk4MVGpujgqo4wrKh9vbs8yS/YrQqcp02ePFFe/VKP5AsnocmNKm/IqN2ELTYNeJZGW4Z4KgMJyoftO9A2PEpPDQd4hseVcLn6Fra+VVPnPxT1KzsMuaZdQLR6aBaHvr2d/J1K7AQLHi48iQjM3JNm2vmoHD9Pqr8BQjVYlnfyFjwE7/3R9Ov/eZH0wI/Te/5indN3/xN/22grEGBnXG9OOyUbJ1VD8qW7fgu5rHZENOjJxSGlyzfRQeKcmDZEJRNSWlMzzamfw0O+oQbCwtl6QCrCPuwaK+VZkrdErxeA9GaNQqMlinlnxEU2vF7U7X4YSsghjezmTp/MPoUD16NWSIlFA1+9Vy2skx+1jODagRq5qDt4Kwh1ohKQQBBgn86/ObS5GyBwAcIEGo0CGuYQORxH7K2kCQrRoNZhzXz4xnp2ec/vZ7hz6NYnlEzSmYoZ+6MeX71fxFbQwAsm5LylawWMn9Q3aMpJSkLTelHBw3ddl94Y/pf/81PjX34+n/zZPqev/HXXzVoFDPuRKhUfsdS6BmqdmDzSw6Dq7MzHXJ4KDmYeH/PLucBzluUxTNLUK7vaT+vUDWsy+xNFhWEEgAz0LofGFXmh/EZER5LHEpy1/Ijnx2JgRKI6qM6ANghZi5VLpaLtDih6gVEso+UcXaERZoyeE6+Bn+AfcDSJh/xyTqaqo1Fg4BL9h6fw/4cnbtaZarFL8pCYQ+HHUBdxQEQ9hW6RVQtQ0nHOB9Y7RTLupXOyBWDsqJORFqK8tpTNxd/FK91vDvWo2vNHjKwtubHDJ4ZOZcFOq4ocopXfH8S0mI8yZ6Vga8SDmfxjv9O4gwYzTxJpN+GAeJOnvdgDAVk7N/Un7NOK12HSsnmQbP+PcNpLwV7l+n9RZdIcm1mMwnomvWQl13MtMBiJiMAPdcqoemgDoD3HLs52THzNZdDJTaOn13ZDZtE1sSZ9e/B1mvOXx3WMR1dED91+9beDUIw+becNTsnhrrznOF6fkrk/Ho5Nx0D3Kih2CLNqfWHEmSLCfZn6N6HTMDrSaA6sVW+fZo7F9PqJAWtUCmmDObLjQyQD6MrLnsa4MTvAKpHt3HL8KNxo9ePjMIEgJZ1bH+qq1LpU6DRzV1NGpt4eUZsyva62VjC1F9Ov1f/On/HvfuPptVHf+HH7K6UchLBi1Z7IVSsCi4vZS2gsyovSiJCRhGQoV2lvKaOFLIE/jkPxXUZrgfLpj6PQaOYwYHW3f6d+mksEgxIgpqT5QlIpf2Uw4ruHRY8XRfQ9wI5BINl22PR1TJwjoDqgCPmaT0pq8Y7qDqFYYAJM0L5UIcarA8aKLMp7VbjeuncAh1TJ+ZzZOyZydYsyI/9zu9Pv/QrOIwbGHztV717+rZv/gsCBnLixZeH0SGX19pgzIDbCxNi92zvZGnCIhR3NuLMTFYNTAiP2+sFlhBHxzLsfPDg4bQLS0PGe3nuTJ4sNC3rQ7uWBdTyBe//5PxMLAOZCaUy+aIsFphLfx5hI0AlEOsMpSUC1tcpLaInx+qWoKvNQC+HMGxkDVIBKmOMgNtTzcDYngHGCAqXa+edicIec1LdseFrubXIMHMMYd7KEPCceV9k9u4Wu1WWQ5ZufWgACoFAmbS/Q6xp2/sXwmk6CWEM2TcHe/uzWLN1/WgH+R538u1Mq61d+yMp6hnIUKJGtyKrgnv3tB7sNcK6s0+Xu/6sVxIwjC2GyjATPk9fmP75j/7bkXx8yZ98ffq+v/s/eM2IGdiYVoxyCisiJtWtKyPDttbAWeIpZrTHzG7bnfbRzq22xjPQwOxm3gCraCevLmis4NlzyHukD2whCQElO/YrrIP1Kl7DckRPYweJHEeiDU0NGAQWtrakVeLzdvd2lRR0X9RwtYfjGAMyrOB7qHsPoXfSbMNtulH3FcvUwDJQucvBukcYGtcplJF73JDXJiwTxnskiZRu5oNXiC4+RrF/gGmjVKfMOK30MFQ4uZ+d66DkfhDmb287cWn52MHbCQSHiVie6KpYB2Tu3NPVhRk+l9Y3pQnl/bbLVION+9wygsrdyGb/dHBsWFjL8+EZow9xMmmBrkp1xJDs/TIPMz/jA4a1xR48Oz0TPIOtJ5m67Q+mg1DHmvYK+9ZJcg841gLgi89hjbDvxergEagEOibCXd/RrBZMiI2eNhQHuU8YYmIIIHl7c8sDZgHtvFsxg46vSw8jJQHRLbYULOf0l0daB6xnND2WLriT22CMBNdjlcQ+KZRRDjdwESNESfLYFgzyUauHnMDTDAwdcpcSBe9XoIhLzGt1sXO2sn54RtUMcS1lhWwOPbPVcuhfzJGlqx6mh+tEVA27L5IA81WBKgdblcHUmcwot61IPwwE1UGOIfYRZyvebvvqZK+XFLFFbDzs6iXr7Fz7vAQGMRLGi8cl5on1E/DH74A/8NLrn1YAmhCUWFHVgOe9vtF64R2IWTs71/+mSgRLWmJRJO+M/ecpA9G91g7JbMbOtPrUr/44u2UAE5fI/HD5YVgV2wKUFvdsO9pyRQerU8yozEJR0/YWI/Zi3IpO0GHh8jC4cG5A4lwJz9zhwsUTTJadQBxsojwzRoIrkSEcA4bv2jfojyFH5xl+0ckGXG6JJiMsAzVQPhuNiV5YRZ7Z/mU0xLBE0GqfFXduqaMLy4Ozc4k28Q4hIDfoVUf0sd/BquA3fViuVtPXfdWXT9/5/r+URZfM++ZGhwNGkA/uP5h2d0D51q64Rl0KOcg4SNpDeRNQo+2hrEmX5P7B7vT48eOx2GzdEO8QdXHV24SNbq2JyqUp5bzEV+fqSkFUnh/xvZoX2Tw7rGNwpF9oySuC+ovz8+np80N5xnDIaJ0VDFMSTYnEdHZE7dGn6Hpb3kEXdHgk4E1tX1q4ZA7NPJRHBowQbKWzoPya58jzZw3W54nfk9kqLrhYMQDeVY5B9O694UtJBt9DTB1MdmM+Yi6ZHJ3pJKt1RPR3Ks1c67nKJmkbJixi9+hFMOQjgKAx4n5ogmjG50PbmpNmi8qNRePHg0Vmq6sJzdMP/fC/1t7gft/xZV8yff/3frfH28gnzHok+Q6NMQZ5hzq34vwrEE4X6cn04vnz6TV82fTeqvPz4dhNPkxaxeaaQdPVrmBVbXDI3npw3zYnYnQqNI6mqdl4gx5gXKUzzci0gBprEYAY716ebhHYjO4/0RXouJAcZJZfxb8NjGsbStK2jM5RB8QYnZLD0w8/8Syt4d6AY7ICPwIAR6hr4Xnmd4me6MysxoiZGTaLbhNWfk6DgZnZd32pdf3ooe9trOfaALQCIBFx5p8FhLE2T45Pp8OXL3OobalMRoeb9kdEw2LZ2kWqhLdR2rHcXXLM/mMQ76nHRB0cpBMSka4Z8bVivhNKWZ+0YzY6m7LETDpADwqbou429FgZHMzwabXLx7xTeqcw2wIEYiLNGJDkqvy3tts9koYyEiWKtAaFT7x2deBGD+nyuw1b8VXiZ/icWhUokVyOQqqvj5HcaGdvZzCxDk2pfA8fPhjl4FEd8JWE/ayAvrEy7z+zV4mxvJ97jDBRdWPbzG+BfyoqPmtgMQ2Mxd5lr/GM6BynGes15pCmvN4lP09g6Kij6ODScafzhfKVPNl83j968khryKAkzyAJb58t8dIlpIznSXMFa5euPeI6no7u3s/5pRmjPkEAb7KbKMEytHzi8RRHuB4lMbe3Ko0/ePRQHmYG3G8RclcD6y8LCB4b392xz1/oHGLP5i2N92T0FIF+E6kwWqHozLLRLPSpX/uJdQ8Y6TKyAI0sTWnSCaIONbXc3igrltiKunOAEl/JDVVT1DKeFPltJd3cUMsy8+0AX4jIAFA2IAM8bSoD4LvtuQIg2NICF0XqnSEES3ebzPsW/jwEEHXLhQFTACfDjZ+RqGP5RTmYNPCxcCT03dl2h1gHCqt849bwwlOydz5DwFIZqRk3fGP4vEcYSWo8S+utXPJq+u1PfvoVk0wE43/t2943aHiDvLUOGcATOiWBQoneXf6YQfFcHzPAdWYMyJS+TK3G59Mbbz6TMO4JQs3tbYPctbuH/GkO3D6E434sB/OMLcEP5/hUHl9orGDVlJl1qHBGJxhEx4tmaNQqqDZNTyA+OjqafZ6ieVHWTGeYNDJo2LamHXVRscFuxGCgbXA5zt/z9Bndf7vTHTFPeZ9CN37oFo66hGzncgsPXaLlka8kroXB0gG17NqMzk+bmkx8UNq1Y/B7VXNEQBRZseb27Xk4rNZPgrffx0oAwNoFFwjRLUg/pkzOZm4EZE1Y17ysB+N9l3E1/e5uRge7Oenx7l9Nn/n85wWe7B12Pb3jy/709P0f+O5xqPQz7I8TiJzUy7i+6yzv7fh4Onz+Ynrt8YNpP4eoEql07ji7nQeYKsWJyFrt26wnuhFxh4YJ2d8XM6uS6GC7FtqkABR3FPFsrNXxGY8Fx6nWAPFngCdT134xIlHigJ53uxA/JJm60fvnQJbvGOBp3q7uImqGPZjGACJ9vPcfPwdTzLgPxbMx73NOYb0OyyCYuXIilGeGtuzqajp89kL7TK7gSuSseanEYRhb5PAydLVuU4c+e1Wx9Uhxmn2xs78rk0y90nQBWoDuPUfsGsmFSpGxRJjW0+mZBfVNdgSrAUnRkuIOXp8pgfLYw6iUn3KWmfQrvXtYnid4+1EypMwDo48pKONZxB65XOUh0O1OS5zDnwfN5PGJnj2JDrGxYFtrNs+la7iVAS+bdEqiuz3HbNOM0YMHd5Xw1GbF+9oCbNmBvCIWzrXkPolXX3z6XMwVHY3tYBwJ1luqHWYx58aImjuiLXsB4L25me7dRbsbv7No85wtGSQVPA2goUsyGwWjSYxFf/m2tz1Wx94YlLxoyFJFZRFzRsNNKk8W+L9QbHnw4MG02zEoYgu8jksIKEcYvlyTJCGVAgg8HeJ4f62mhf2DeCppQTtW6Y9Gz9j/bMSRgLXiDZporIlCt+VZrbUN0XOPR2AWQarQeV9p3NJXUWnCSPT0VOQNe7Y2Sd7/kb+krNjn1DW0HL1zA3j6g9/4ybWo6K1tMybyEOFFz8N9aVUXeFI5gxbGg+khHQ8ZgCu/HIGnCJiTZcv4McBIZcD1anpOO+XF+XTv7r0xINZDgd3W3BZmvk/UeFzDewPOcjZVtgOsqMVcjtXpHFI7uwM2C7zWB1C3ClwBIRZy3+rQ46vv3TtQd5sEjxpB4nZ7WR1E62SvGWdH9mbyMyKwAQq5RjJrTepOibMZLd12P/dLvz4C73u/5iunv/b+v+SFmIOf6+a+Lm/WKovu7zE13pqAHmr+WS8MMWopUyISbHu0MrXTU02yF3h68iTidpv9jeyonXHSpJhG7Sa3DmDS9fAelVnHbJP10TEW2sgZ09NgWo2EBvoGrEgwfkomiyN8hkqHNQAg2YiQxBY9mTspCKzQuhLzJuMXwDw80gEMfavuKK2tBtoKBc2AijnCLoFSUAZi8kxhHi4pcWTsCqaEnr9kEzSP51owDgrCtRio+7APRtYa2RGBmE1J0L24wnLiTGU8t8LP3ajMLiTLZmhrHe/199e3Bk/TStlaM7URmBNyCsx9aMzlH17YZz77OTNPmvnm2Xb/4O/9TTPNHUjs1ePDcjy3WTNQTRLri6yY5OnJowc27tzY8sEbbZQ8zdqNI5AwTyavnQGs4zPMPzcpuczdbS7pW29pzEZHq7NrxYJNAw2Lmf1+YXkokRJ/1I49un2CNVsKbTBuxmxkPfZb16PMPw/2c0bVibp9ZbGSiOWCS8TRLOW5aQzS4UsPlmb9lMEIK9fDpgf0wKYN0AJgjEE6VKLA+gM88Zxkp6K9FjA36tNO6iy3iM4nbPzJ6Um6SFfT3v7B9PjJY8UnlW0UXw1ONOCZ5pDODszeL0ilQiCfJwYD1+dJiLGDaMuosSTiyN+Ot7hF8z41Sw7X/K2t6TVm25UxAThFu2eG0qaLnvk2I9nGfT+jFyrtqntLJa6a+86lpJZ3KkloTlWgjqhes9sEnmKQ2sM8IKXVAVVklBw40cxpH7/CSyVxyBDkW9bnpzhRG5LMIZWMYaGvjCGs1vYa8HQs9oW1aE1+4sywX+l4szBP1d3VKiZFQlrwL6+v9ZwRng/bhQCe4ZLNOgpDmIxzdFLKYuDwpR4ByakqTNx7NIJm9WNqyfMReMrzj3ar5A2dsVeX19P9hw/djVimejGRwu6Saq96ZS5gEy/eP+DJ2lq2Ox54tjqpLtnmWDO5UMCZjHG8Op4xnmyU7dqlXwavwMnvOPt/mJs2ztZ8W9gfn6efVhrZixHlWTowbIJGB6izhsPC+iC5TavN04dCh1gavXPosTmb2Zhy54UAMsjWHj26r6Cl2BZGy2UEdxUAqGwh4MzBLcQtg5jBAiXbado+TDaVtDHb5TlmlteSZ0Lh11ah5b1ikJdonpjdtruTg881av50pMxoxRc7xmehebDOyOJjbwA2ghzG00U0svONjeljv/MH08/90m8kKqwmwNN3vv+bhmtvr4uyxMU1WQjtpphzumTHaV4LgIInZwAGU8ogU8Ygm6Gj7PDoSM/n4SOcfdPZNLp64qeRwOUW6kyOzvIReJI2xEMrYQpqr2w8AAAgAElEQVQ7nb3J3tBuLGryzggdDAHM0jxpdte5ABjBbzAcsIwxIiSQK4DKPJVW6ovp8vwsm8vlErNzx/L4wfzT4Nil2IINvzsHLrQOm5TIYsiqktz1hdxvKSm4hEmX5J4CRZlSn7Qzy+Duk6UeKz/AiBnan58+12EO+8BnnF9eS1/hAc+8x1sLGadbjdJgz6FD+/8Ye9MvTdervO95a+iqru6uru5zJOyYQSKf7MQgg1iCZXvFYONgSIB8cRIvpix7CezEwL8SkI2NtGAxmckGLCGDGCQEBDQgISTZ4JXkS7CkI53TQ1VXd831Jr9ruJ+nTvIhjY/PUXfX+z7Dfe/72te+9rW7L1pmYHNz73ZjnpmgjvUUGI9guS3+nhPnbr7PfOaz0w/96E+l9B3w9PbvGOaNPohdmmuAclmQkp47n/osBZ4On6l0R3aNcSsnCXsbQKtxSDxXDuRmwVY25JyxZqjgkkOW5+PyFgcKgbdDSa09u7o4HQmJ7/WmmLPDb2HmdvfiEdaDLZIBdaUB6DT/rCanNYj0OnnxfB4XtBwy2p7nHhJmjgrmFu8/SQ+lX8ai4DuDn431YxEtl/bPsSuirwAubMuylKR4tbmpZw2zKgY1UgUxOxlc7hJMmLvozPiLZPqnJ89t9Epn4w6JE8yT5RQcMAPskjyenaa06mtmr4oVkx3M+URsZIKDDFulj4qQffhGpbtL7G/Z+YxqyllW41cCuYCcTDIpUbv1XAenOiVb+isjYaaxInVimpL48/PprmKR9UGjNDaaQXyNHavFdzRB5ffp1JZWaZo0GNiH+oyLan8wJyUagTyTGrlm+x8eirUUg6HNk7JczGu5Vlgc2BLrKfM5caDX3WMHEv2d/KuyfsQQ6hwqozrP6hzs0YIFJS4e5nNgG+WD1H0osOQS+ujp19rqkPjiC68T4ivnPZonD6mu95LPGmuvkox13h+/D7sZQ1mYUCU6l1fT/SY6vuHBXBWMSnNVoJpzRBo/Cb03p8eS6LjTHJJg/96e7k/PYem9FOBTMOfNExmCyP3L6fDpoUp3siq4ezeNFQsDvGFePC+LOUmtHwKgd2Na/fvf++W2Iui5zhSo6UK+H/DEF3rjT2GePIaEQFkGRMRXDi0JQMU82WbANggYudEifKWsW63mEZ9ZBT/rqtrJo3iD1ijaFg39ZBDrEbOgLsRkAHwIlpRoZCsgs0W0Ei4bqLVYQjk0RBH9pkRBuU1lkE37PMk/JHmGOJ+2iof65Z4BjS2Fl52QY/UVZbv9jBOxRsobZiWrgnejecoL/rqveYt8npzApnat1vDT6RTwdG9f4AndR53GDSgXmf1i06sQQHko14zOgECB2NOMwbwJh/9H2LpZs2DEXQ5Hwlq0Bs9fLJgn67O68AuUmnmZsfITtCeKhaDyD9HU+J3p4O7tqne0oMQsxJ5fWpXU+6/wBDs/Ca3rMT6iuZ8dS6Rpk8zS8ukyCoiSIevFuewTNncQBMcEcsJjhmHXjz3CJIOBcYeWmWiyjcEIBkUpk83AUgWOClMBTyen02t4Ye3eUplDOiTsO66vp9sSNsbjJeyJJS/NtJfu6dcaWskvM08OxvmxeXDq6wBFZ0+x3v/8M5+d3vHOnwlTfD29+c1fOv3A937HgtHpsOV6Ma219jc3AEGdb+Y1WYYOuwoO9Dt30WGtxJA0oVDreZoUuiZMInmt8o/mgOFfFZGmDHbbuZXSk1cdjRN03oQdre+X1rVBFCwGbPBL6PhgnqK30B6Sv9elzgh16Hbul4J6unPDHh09fz6dPD/VaCd50BTMtFlBnUvuzBH7mwGqo5QjKQDjnWhZP40rPNMFHGDdnRbthIJFDqqWPcKu8XdZh7B7HjG1Od0/sHu6gVO9Zvx00QkBPOx47o47/p5HvBxNsHwt72g8C5qndpYRizUgO875SYj9thOZUlLESoEElWcMs0KqrWYgVS/d5GK216yKXdfzIbFOMfNkc1yBwofor9zxSxexgZP3b8vQygWH9UrKbRLa592fMyoITzZK+/MBV5Bcs2CSXJf/3A3edyiwy/WsPFXA4CDrPbYUS+ap4KxcJPHHGGglj0CqFfhyNa5XpF3TReI5pT3exageLJJTniGlaJlbPuBMzRiWDEW/wcIlto6RQ1oQBvbct0wyz05l1EvDUbvyvHBSMtStLj3Rui4DVlcbuh5KW3Lfh3mKYHqcPawWiAQBvMWoHzVsWevMr6eZtUj5j2RgaCQH6POe74lrhj1xKX5p7GONGjvzTNktgac7047WcYyRy/J2kENlBN6I4/2SdDCDlnORZPn/BZ4iGRhIOeyy2c95rp0eJ2D/z/7w3W6kXpTOyv6IiQhVjkjTbA1ZurNHldg6eT5zcmpsaedgI0eDJzNPYlYuYJ4OxuGn1xrg5Fq1W+CX5nn6+SwC5u8w9BYGizlHvBg2MA9fAKNtrvEh0UOXhUCGbIaxAXlTQqFjkBdxXyaQpu4dJMPCLRzOBdJuDK/0IYPwHArf4MlaIgXkgCe67RCMN1v6uq/BJPMbxu7X/V7hQ3E2nSCIvRvNEx04dWMe87n8uaMVPj4ipUt5R4BCDj0yK4SR1hTY6Vui/tSn/fseF+Eg23ZObwG5Zz8xPc2zFiuXDLSlspHp6cxMG7MYfusraPfH24jSFkHk4M5tCQVVjhxL2wvUzJPFkvh/nJ8xvNfmfvwZtDRBYpTDTA/pU8r0eZn44LYAfVHeEbuRMomYIB+Sd6mB6/17vp7bq50VN+M2I5nDMdYBZKqIa3lGME82j3WnoS4oa1m6tfkiLVBON4iyMbxudF3oDZhCbvDklDZzEjNkugmHMSqJhYExjND/9eefmX7kx39eIJOAiubpB//xd99sLxYQTGszHkXqwuOwoQ19MbIh5U0SJ82AA/TIQqAlIO4h8+jGSlb4GwmV2a0rTbLnh2HirJ1LoOyxE9Br/6CUS6WfcfdOGTpAGODp5YcP1flZxrbsSkXovAN13Kllmr1lOxF0lTx7WJWTYxpXduUsrzirEm9mFioLYS3XtTyMRnQwBdcAp+PTM7F5xA/NfoxIWfeYzFdu6UmUdFzUGFTvjdLWoWIXP2MTQHc5Ded3XeFa4ImOWSk/NUbL2h8SN7Q80vFlHAzP4GH0OAb/GZc0xMbxlsppZ0NQsyMyXWSsys4tG7YCeGT9YdNev2X/asJh9ipDdmMdwedw+LG3H76RctKWynV+H2ZgKwEwCG+5PPPGwqp3SDlMBs8H8LQulZercaIb6wC9R8cjlXwCxNFycT2A1IqGl41FBe5u+PH1mFDwPtT/DssGeOJc2S94WrAn6MlclViWywPmomXzmvVMOljqlx568HqOw1RACtscKfvMu92sz/KoI0xNxRI/uC+Rf/XLDurLnzTL68rFXLov6/j8GFb2hYAlcg3v5zSGtWMY1ngkpHOy5BmKjksegXWdEnsA5hLwNnYHhM/ayatpfemuas5bruX03PYJHcRMY8UgBLRoFh/ccucAQ97LYBOIIM40KiA6z+S3N5M2A3CGYbQ4PHrX2phI/LI5rf73j753XZMwZf/JAmZmZT0dPYedySgLtZzuyRRP7s8pG8kXRyyCjTCXVPcYeZIp5Odnl9N9RGS7O+4AWnh/FDz5wFoIWCNkJ+hwSHDI0A4J9Xp7j8HAaSWuCZnAEoZe9jUys5HOqfg28DCZl6ROtS0beeE/JLuGDP51lpWp5qWkcqhZA5EyAAMHX5wI9bMB2lba5wl4omzXzfi2t36lu+2yKb04L7VgGAxMF6G6kq6TMee9mNXpc8l8MLWux8pBrbaTaFeCn2q7C/DE9uvw3YICl0PTwfG6A59nB+gBKB8cUJYwQB1UdoKtNAVhJqWj0buzOJHndLF27Zqyze3tDYGnIYINqLA+bC7x8ndgj3iWGi2jVvXTjEJBnG1KWQFAWXvLD/O4GjJteYPl2uyM7TEoZOt+mG6jhqbW+osPlt+hy7POktuV5nZ1CdHlEHysLjnsNx48pKMobExKzz6E/V16TgH6Dsaesch7hq2lbMd+4dCziaJ/BoG5Ot1iX3ADuKrb8Fodgn/+mc9N/xzwlIPkTV/2xdMPfN93jmyTa5j3o1k/+Uipw8cePgqqyfzQPDFpnUDT7pQyDmbMZ9HyHL4MaAE+HtW0dsfM9dW0T/cWDG9GziwPYGWSHSehRhQMUS+cHIXhYg3poHlwMO0iZtXn9/lmg3Z0xAA6bqEWGA57yAEKCyHx8Q6NGZEMCKhFtMzDisN9wU73u7mH1fT87FzsLIco450Asr6KHrh+h46tM8IsQ+vD3bogGlAQjFNm32ZUSWea9ccEAgExlLxsKqkOZRz86WhU5zBx+Hq6OD3V4fvSwV17tiUZlC1JSrTWayaWaJ3PMZemFZIUROcaFYTp7PmZ7GrcWGRGdExwCJvahFsDlfmZy0sxGfx9aXHCelUP1/3nLt5qSsr4ZXICA5gl9PboIkq2BZfj4Btd1Wt3bpddSykpNXjNDaVZAH0uHZusLY0qSjdirN+Tl5hRa1ImMByNIbuZtch6xVmeZ20RuB3INRMxQ60HuGzytACdBk+UyS40h7BVBpeyOjMumWFZ1pTNlh8nBgsx9MmpEi+mXHSYsMebzWfGYHsGQ5ggmMZC3vvJ2ZnOVVgepWZUlHSWXihpkS614EmI2Zpomy8bYNJtxxm9v79/c5TWgIDZ/QHRg0qkA/DSkyA4l0h0bBXk6gNMqDrj66EVJnD8/LKUl/PZtiGMwnEVzTM27w83ez+BZZedAWHPcSWw7Mcw0yrb/ekf/Nu1b3gWJff72IjqSMvcJdF0q5WEdtCVfXkCfjUxLGMUp+55bp6DnMt255l3g2aFbMh6jYpXm6W7q8BlhnZg6JC4uNDC5fCjnADKbmtrNR3VrnCothtNLAQ6nIAnFjhIHS8JPkPT1ZW5rPRyJISMZUOZuWacqtJvpgQiB+0TCYQZ7shIFIP9mABO0/Shj1Xz5I1A2e5bv/nvaMOZCXLLpqwcTs5EmWrWmjahA++S3vY7Mn3ua8PRe3bEhgZ+/OSpfLDQCFjTRslzngHmLj5n2wquQdvtrCy9++gpnVIb04MMvXXLv+n71oP9XDrt26yKBa3eSFdM6z4+nu7s7E47gCdAYbKhoQVoB1kYK7IYO1V7PAuf8+IknW23dxVEK+xX9xhvdmS/Hg/jKe10FwFOLsZmIUunrNYNR8lW4CkmgHZbNqVcFquB2pnnrBEDOL14/kKgBObRQzlvnJQOF7J/TtdS5uZ5mKi7WAAXlO34SQKEmyD8LDXGRuDJzRw+zOM6HDaQ9/KfPvu56Z+96+d0aHW23Q9833eNQGMdtQWQvi8/szEvK+wInwXIhuamrHRv3xS+9rM2/DgBhs1JU2Md8Eq2/Hf479ceHwpAUkImMbCoto8pQUvt/R1kakEze1eTDNS1uCmRrkoT9+8bzC2MJRs/CIJtTddjj3nhKMfQ1q3Wd2b2MSPP3kVNoiqY17qJHtNmvzUUm0scxy9Ote8BzOyP0ZmbjrGWyEdpYuhezLDwLHk+EoxfXMh9/b7AE5l1Sjg1stRypAxqEDMGXuMVJfD0Qi74vBv0TCQTLz+ECWd2ocfC+HnUPDJrQY1UlFy6PmHO19OTZ8dmUyUYN4NojyrvaYGnyBq8pDzzkddukT/XejVRIuW7X3rpYVr6nVzJKypJsrVzMdrtKJMwylwzGk72GZ/zslrozWR4T0Zs0DOEPdZGgpi22oPuSl2ExHwYQmbbea86dhVMlvHlU8vG3ey8g3lwQsD+va+u33SMp+FE7NqSAHgdZTTKlKpaHCtJ4L5st1Dhg0G3Y/2yq7U+UnOU4bs0Sun0XAzWGAw8hsaXtlrs3VEyK0NqPzCICa4HTSn7VeueZrGW0qgkqaknZ0ZiZeOkQM7m1vRYzR0XOsvkdD82/E3bg+6NwTwlcar5NCQAEx8Eb9Ro88DNIu3KHOWLVCG6bnRIzTolbvf46Eh+gx6ltT+sMJSkqjZffVv1XblqPmt0QKKrXk2r//C//craVPf8dotSCeaIagEqRq/WlfClmN25W8ZXXtdqn19LKtZW/2IHLm1KCW2Gjw1Gd2RNoEBrO2KP0NbexWE6s1OmYR89eipUy2FFUO+YAy2zsjQRi5a25TAFMfNsYcgkIDuCxrvQXCGZ9wV9zl4asdfvyTBq/amqJP6jfYB5esjhmfsxLeoDmG6797wPzZNfDoLxb/+Wb1RJS92NjKK4vNCzwevJ84kATzko83pMraZ8FKrHrOeGD9hk788ZDEwXUAaxukU69EuCtrrYhl9MhLkZ6quSK3oM0PqzF8pkeGcI9sawVDmxG0jY1qJ6LEomcaIe4Ol6enr8XPoAJqJ7ovei3r4ILvyswBfBt2aL+p5pOr+4lhZj7w5NC/vDsA+mBHH9oNfVuZdDVwcOJUDGtViLog0Z40NeLaUkAkU7B5XZt9YtFiWdZAFoox8rXkhoBHjPsGG7Yonmw8pLx+VB7+e5DDU6FHPgeEAsdiDWYmgsgkqPBCszT9KcteQxDkTrOj7z2c9PP/zOnxHg4ZqZbcdg4KCnZKAuYnim5Owf5oPfnYt8B8+eLJSgWfFowZOCujRZyYoX74/DnVI4SQTrlf9+NXPAEMk/PED7Er1CA1+SAZc50SvWCgIQbDaI+AN4Ojs7VbsySUGwnks0AXX1WOsf3gT2jnQkcbAZdMcyLkjgiUHSCpDldzems0ub9GkQNdl8kxW9nQ2VFGBDGeVDLLJ4f5HsqQya2WSROaR+NzpyAWiPHz3RQcOhgKTBTvvxz+kMyuxfrDu8NljLLpuSSKIFRF4hdpkRJJur6eV0dLocaUmEhL3RGPZ92sbEMR7QRdMK+4z4ATvX0ngZkQKxgqSyM2JVx+w+Zq4RP44FZtC5thNNzFOmUqjbXGxtD+OKksNgi3k6UTzjOqx3w0RxUTqckbhZo7IPrgMqWeP7VGY9fiFw8eDhEjx1f6ahIoBMOh9pVwMwwgbzrABPvBJYWbndh2XnUso0twza/eLwPydWfD5gjvcG6BnPJ+eKdUI52gO8x3pW8mEGlM9pY1cbDnrWBH2FfIvDdqFMKwQpv5M4P3n8ROc5yQlVphYM3f1ZY8zYGnUkWtgwkQoZMcO8T4OnOwvw5C92vJ5B4jKOCAekkYdzBVYWwoX7uLW9Mx28hG9hBw3nRnhOwTF+PpFxlC10NJcJ8bOjRXdsweqNJg+XOW9UedrVnO7dy+swT6bYZ9O6lrd42gThx0+fKgA2PvJybt++nZER6XDDV+bCdeyKt5t6OmFyhtX6LocDD4BDhmwLJ2IF7WQyHTlSumymy21OqfbF9bUz0M5v6riBgEcNF47BIvcOm8Q/gDmVKsn0D3kxF9NLB/t2LB6W7PPG1NJNC/KyZKuSTr5T3X/n5xL61oHcLIGD0kc+/snpvb/xe33TE2W7b/uWbxzMk7L1ywuBSyhcACpMmA64liWycbsZnL0kK+lE+mwkFgg1cD4D5N/SgTtbnPUKIIXZcKB20LIhmf8emTXeIfh9yM+EQB3HdVHVGhPjd+cAYSCnieFyZjQLgAszwOAug2F3cYZ2TBjdTA1yNYEbrt6Z7aeImAGYz14IXHowsA+9bsaBDvRsDJTETmU2oe0qLIrUyJ1sMrVkI6yvuV7KZRxA1XdUH2BfMusfRJcfH0/oBLgWrolSKSBd3YFjNIZLi9J3aC5ezSY7IsN7UO3YV5fTQUqI0vu0lISfcN4Pz7zDmwvAuJbPfu4L0w//6E9r37L5AU8/CHhSwrkwVw0IoJfI4neXmzqSyPvVyYVMKe/RtnzXoDh2AGU/dVgUiNaT5hKbCHfHsp4ZLs3zsnHj/VgULJDTYKkuVdLVd4SQKoDkKzBaxYdMolh50Mxi4zmz9ViRvKCxNlu6UfcnA7hPPIH+Fu7TGUvhUkkHbW/IiZoDhcNWZeHB/PnQevbihZo85OS/fz/aS5y4PQKj/kpaRYuONF+bwSvlTQxt0T5RioQRMYibQbeTwtmehDVo2wH/Pa4RoOv5ZhbPb29M08P7nhzvsmf2wmLQbBs9HHdtCcJ3n5xj2Ip32bb2rOeP+oXY1mRTEwuG15Nv0Gzo0Hpt2MOq5TZ1/Ua8nPWlciasjUazOAb5UK3I2+wqcfzRa48VD2GclXDneZZosNu8g39Ly2WlZLh6YSB8fHziss3Bgf5t5un/D3jiBYS5SykaWxqBS+GYlmrnEpCEFRF6D1DfWBsPMVhQdISsRb2PNkp0LQYUtCNaMUXJnNeU9qz0iZTbTqeXHz7QLMKxH/JYWklwpUJDUka3spsIYiL6+Ik+j3N13NsApEF1TdpSNpcFTq1cwk5zRjMnFO1Uncp9jjs5qz6xXbWtpOjaUrni2ZltPtPZ7AaG2XRzkD5ppMqm8TIaDRcpt66n6eTsRB13IhWG9jKbqyW3MLzWt5W9Cise2QSzB8U8NfhpPtToKklr7DU0HgjyvGobvWQOCGXXA6HTsu35dvLk6eZP50knZQOemHPGAyXgsCAMWpxlWdE/H+5zhpTvgn0A0MGGrdcCK2KMNLoiHXspcbHhfU0OChq1UfCkuVP2VQIMAObkk5TZdCNzKbpPmWYJnuwbRC31WmJNwBwmmXT/VcBqYfbl9NGPf3p672/+buPh9La3fsX0333L30mLOfeNluEiFO6lwJMYtcWzEIiKfkJAZRjuxSc4TB2LUiBVTu63p/2D/Qym9IBJrxF3gPn2wpKkFOdA4kGW1IiJxziVq0ZMINOQUQYIh6ru5PGUPDX0Ng1GCvJbW9MxpnvPjqc7uzs69Or/VRCncmnFpurUiwYrh7z0M1wTQtZnz11H32NyeMxbNVjZ5ahlEPMDNyCsdxjXd/wCC4a0wzLYVjXwfbc/RMDoJoRZ1zaXhuPsnUOKkgKmrdwADvMwqls7uwJnZy9O9bw1liV+MXY8b/ffzAZSVnz8+KkOSZjQ+mVJuKoSrQ8Fhtqi1eCa3Wjg5gru/7OvvDa9413/ykN719P0pi/9z6bvf/t33phj1wBTgbKNPDtz0holHyh0tR6pE4jsUeU2yt7Dn4fVWP+akFvR8FBGsnB+U6VoYgifCjg42PchUXbO78tXxRge9gHMpBlsD1WGYeGyeD4kKfiywfApXuU9LTPsZnrN3KuPUNlpYzW9SHmcWLYNyA0Lkswi5ZINCaabWGj/RZ7ga9sUg4UxJQbBrEnbN9SJW3brc+mlMXEcHG7RlrdOmSeez8FBxMppOGlDTxKx7lmbU3qkiQ5PbGAy8JVr3WI93rutfWwZgt+x17cPBmtMUxmoV96mrTak46PNfndnWHrwwMvgd5RVkvoAdI8B6guFwaD0y94+2CeehW1eMJXSKLXU3UMwQv0Kt7m/x4+faF0/2EfzYiayszBdfk53YoZyD8ZI5zWCYZo7TpXs8DyIZ7CjvpTueycQ/PJkg4ja2+0dSCIn7idYFWBPYsuUyo7lWpSDuCyuGed2YFrbVzkJrDXlTZg5z/8LsZwqQiUxlbCMmJmZkcT0CuoZFQV4kqymYDL3lxc0pAjzGuCstyQHdh63exI5EsqCpyHqb9f2qJCZobGWc45p3DelaMya90ko04xjgJ3h9B3v0+eSjtq5hOaE7snhkbTA/JIRsRqXUo7L2jWXXiPb2vAUP3bO34aaewBPJAUCT9afpMGnsdgrQrm/wFM7IJ0MEdc3t29Pq//jo/9uLc1Navu8mI5n0UsEPB0ey1iqJSMyRybHZ8mNzK7eDDqgZSngQCVdkzKxlQ4twBOHOuBJYlg2gvpHXObyfKFkWa0bZw4b31lvFV4QG6At5hZLes3YK8rZBvckzY+E4B0+SaYPJUgmeybfENqDxZpRJhhZoqO6fJJSVmxQz6vRrCKNsJnWYmfUJqqxHTZhJF35sDRPv1P2W+NZcBiXfUJoTLrLyB4o2929c1cHqLKLEYpaUIgfU2jP7o2WS82GPJcjL8BSdHkAzmCM223RQJoM3poxg7ELMSG0hl9LE6b6d0ehjEGTXgXWQc1dYc0iSmXj8XR0eGRfFLXze00oA8mwpwJTnuOSEdM4EXXMMOuN2v4LWTCoRTjDLAGpmlOULjeZCwpL1cCtc+J8YMA8Laeik0EiiNfK62DIdCj1PftRpZsnByGsF59Ddi3R8AFl21sqs52dnE2Pnj7VwcZYAa7XDvc121yM+pDf1aXAAe3uNELwfaOhYlGiAKx33p6yyGaSq43plVcfTe/40Z8RW8Sh/KYvMXgaGVqBSnxx9H44WJN5WiSZO846QmAL8wR4EqMiPZTXtg+warzMVrHuYX1hatQhiVFi/KtgjPb27oxGi2RrC5M7d5TZy8irv+CIYIafFt+BttB6Nr8Pg9y5LfmGLCvH2pJRxcSULjl1tjERIF2oAllheAX8cyCoNT/lUrElYmw3pJsCYAJmeUaNfQYWzrLLblrTY51Z/bTYazR3qNvu8nLa3ds1iA+b66QTcJQhw/VaGgaR6XxjTWO/cOrhvvK6AjzdBTxd6T0A6usHRuzrAe9EKjYoYTPk85SyHaWbpXBWAvT6eynTLUC82c5tMHw1HT55KmZYz2dlxmOwWHl3Yj7CSvldzMCFPcPzpwKCse2Dex7t5e5Br73RpJLxQAqqOgfiVJ8lTamWGEvcJdER8zQv+BFvq0ULfeFu5Ir41k7gAQeKZ8z+i8v7MHss81kvwKH9ThEsbu6sBUpJ/BvBuBm4IJM+jwiXR8NKALArIj7Y0QQxCQCWl7IvnbGzjYcOmPk+F6VnS1xaQjfzJD8tWHQ6tdG7hS0yOLmh8LFTgrpCu96z5sENjx+LMaoRrWU/3gOSzQxj6+XeDdMTcMT64TlLMC55xW2VEl2iL0McL67xfuYO7JFQ5R5VkTnG6uaW4pkrC51mEFaxAT9M/DABdv1G37uxdXta/Z8f+zUJxgm0nYTyJo8AACAASURBVDhMx8fSfArqnrlJqq9u2MAP74oeJgPYLlv+8ow7p0pIXkMQ8bSgy4XSBoJsgyeVRtJ5pEy9Lb4DPIaZWl+JJicrAmvycukG4QWWeRLzpQkAzsq7I+bD3eyENiQL7uxMmSM6Cg4u2yK0rXTuUrC3SZ3MnVULVAmEGTwBVFSPTWuk//40ffhjn47DuG+os+0IRBLaZcyNAuDJqf2QoNxDk+OQXp+MoXmKw6zZutl/hOskQ2MT0JUiIWsEyi1/zrV0A9YGR4Odal9gHtxGW6fhUqxmNucJ1S7btLxpVqHdsQAyNuVrj59Mu8zIo2uPYDTcoxPp6iEjUaoBuEtfZvgM0twFROmPYMxzk+/Q9ZWFxenKGh1yGfTpri93JHLvYgyeMZDT74MMFMBSAKdjO+xChe8G0aG68zf5TJggwAEdQ4BnwBNBjcCBTkOMC47oezti7kY9Kn5RzXSlfXn8RNdCgDCb5Gc5d7W5JOD3FWd+lW3834/+HzfwH/6XLtsBYgBPEozr4v3/uYSbsgg2HnSuFACNg8RZ2LOjZ9prZHvowib0airRw2zN4EnXKGyZUrWSBgMb9gc+WAA+PF96YHUYtBKVgjfRz3TbOLi2FXu5XwmklG5IvvT6CtqnulMPLsFlPV0YjSa2HeCzTi8u1HxASdtapnmEiva5DiaX5lREcmtZPqudlxvaG3KX3yEjxmk6rMHojs3h0p9MuZxnUymAO0g9ogPwBHut55kOYT2SHLZGYnPzSMz5dE+H6LhOTl0qlLv+ajq4u6ckkvtgvM4kRmLDs+limKu9lvjcbinuC/C0FzDn+BygykH0emf3Btlme3rk1szK+BVH73v4qDm7LavqEl/nrWnKeYZWp0wY89/L9bXAgUq2dxk0G3f6xGp1HoYV0WgwxYswUSlFcp+sHUrIPF/P2gtbonVvoNvYOBi6mshWc3SNXce5vMuIZwaFvnF1Mo6W9pQol3sqAaYyFt4NRrT8NN2ISmICfkdwGpMAFh2/I6X2+rRXmG08SOA67HppstlXw78VrxPPxO55UU2XmJEeHimRg+CAcaY5YQDk7Af9bHVlBUV65xXfW4KAVolkQF5qqQwYPM0zDXWO+vC4yfLkOml8osOe84a4D+i1ZY7n3y3JhQXuGSVcxc4Mxz56eujJD7dJduxU7nhY/dXMgjsRKvNkUJgg58HA//HD71mbWpwDMRmjqMfofDisYDHytNVtx6JJ3Bqlu2VJK0tJVLGe6TVloCuJ9XAcZo5P58zJsyEuuLIVuF5nc9i11vRZOkXWa1FvbGxul6DFJlALfShyUYzahxljUKTuE3FRMlprA/CdYh4CnkyDxoahQTSeTwog0Qk5K3VQUffW1aVmgNF5oy6/+OFwPR/++Kemd//6B8e7Zbbdt37TN4QRCo2Jz9Ppqery0MHK9AUkZzsHsRHyZvLB0fr13OmWABChHUAIQWPB6NzllE44xTj7rghwhO0oMIROhsWCLu0MMJVRND4l4NScYTpxvODaZelIj3UCJakn087uLQti2/KpuWXZ1twrpQUZV+YAK8MzBgNTIiVzcKbPIX56eqItDVW9lcOheibP4pvN1FSmWF9L93B0fOzAsJq0ue/u7WR/pIcnAG5ZXhrgc7Ff0HW89uRQ4EBlIGWzBjTt8BO7Og5OQxgf0J2hhQXEWpQ5hx7mjW0xllg6AvRZM1DwFJZVzMg0vfrkUONZOGRYfxKM/5PvdmAPo+h31ZEnduA3Y0c5wTo1A6FpenZ4NB1pJiHME9ksYn+ACBMHYgQrbVNMAEPLV6cnMStJymP8qyYFdp6T2O6W5ii71W1c3xvwpDljTj4S4fTuMcd96QEdV/P8t1F6zoU3zBU6WfMSy5LVxnRyjnj4REJ4WOflLx2aHQCswzRAMzP7xt9dTdJNCcwThw72vZ9rbdEAWTZ3DCifxxvJsf3SmjDiEI04gCd1xvZVjPjVjLpugPqCNPJsTIfHgKcXZu6urqXlolTW0i77d3P3joHqYA9j0ZB33qkJeOiRNFNuYRD87Bn0unbuLpQ+lOwnt67jYXU+PX3yVCVr2MLelMBOy62j3GJfNHdZuRNYLvSMO0oyyOfuk3hHu+i5lSTgNMtwjlzr/mnAqQZT7GgaDlh30t9Nk0w7Kf9VC2StlVm4mfF3Wad6Iy3PVBXMEpMQWDCun2n3uCjMbKLFv4aPUBhjQNjTJ0cCx2984xvM6LGRw1i1ocya0sy0lNXE7JzN9yhZxokbCQrO6azpYR8zx9eCpALDCs4LXoBUnGWAMVgejdJSomz/t8GKvU7bpiBaFjzP0Gzq1YiJFc8bD1jz5NKx47MHVhdFlLVdq6TN3EeuwbMfD2TdYvRk4sB3OO/6GZzMo1vkx/j0SE0ekrPgMB5jaSQ3YuHG94dwa2PLjbR6PV2vtqfVJz/4i2sH5rlO63dt4SCHL5kDoraK5e6DJJktVGTWFXUDvZcyjW2/NDQ+iCmT3dvb0wBdbpmDmZsgE61uqmLTBt8COb4KF11GEaAA2t29raBV8FQGxu/SB8SSwu+i8eehWWBALNPMt9KW6QClFuUxUNHDgHv4DAarbfHXawEedxHaC8mlJpgOg9CP/PGnp1/9DWue+HmBJ822CwsQoAddzjWxIRHS6++nhXeZCbUVW1lxKMy5e80AkWyWPSz/quHiO49gaKbmOVfng70AwDTYCLwODy1HyDE8OaWOnhF1CjdbZoDVZwbbyGaig0OMmgTlGVkyhJbWpYmOJXgku6kgsiJmgoQGO97ZlZEmYJqFj/fYJqaBrKXQvCoPoi8aGgR7Asla4vmJD8nVWiaZ2zQtvD4jC1DVTK5BS9EpNHe88XkEZHmQKJtl4nszu2iwFDA8C9Fg0RtdvlZhljyC4unI0svMeOZXAGAPp7Zl56CXT87Ghrrtfuhf/KQOG77ry9/0xdMP/uPv8Ytb6DBm3USSgWF424zSzAeaNzQ9tKszrFrBv2Lf3KPUBvW5CWOsAyDUI/dBFsr1yCuMaQM9DMrmcbhlhM4EmBfz1A6wxmwYwxdyG375YRjeGA2OkkY6nSoZcFZdofWcbeNjQyKn2ZiLwcBmmuIgL4Cf4NwBv20ACFiA6Xn23EyxGipG1/DCGyzPtp1pFV3X1qBiX7RlHObEV2lfRuFvAe3KjKR80BIiByXjOdA5sicALjSLwPao0/ScGLc97VIypc0fkKKZkhdaF+wRzyp14oKAme49RvLUWd5XYT2J0/1FNl62JJ1O9SwEPNG9RUIOeNLTlaWBmSKzXk4lzC7G5HhCPoKLtMtyCKEPnxyqarR/dxeO0cMLlMhuTZu3MkxcwknrR7uXtc8iG5F2Cn8mwBODipXotPS9cN4ugF5oKJW4RMRNbIcRkSP8/p2wwKlSKP7XW4nkyLqyWjn0M+SddWGNEWWyL3rjF02bXE9MjHkm1QqL4Ij5s4ehp0Rq2kSVI7Q87HsNu9ZIqAV+i+ZqdLlmSd1IMjI0mH3BGWSLAdaKY133bD0cK1a/6fcUc1ONLHumUjTruSViY41WEOdv157r/u9yT8XhyRNr3VgbdHsfPHygJEO/lPAXPGXDFLguLI5aEj4+OlZ5G9kH5ATRwVA5BE2p4zRzjApcnnPF7JfrzWn18d/62bWyXw3grfmZA6pqzbgDP3pq5JdroyUXD4hOBjetvSgdZZEV+IhliAZJIwROTqd9mKcwTnTuNdOSwBq6OpHD2tXoTMI+ySQTavHqWmI9DiycR9v55lVjHZeZQoMBGzxeqbuOZwMwhIGAWkQ/gdkZTESzYgGvFWUN/ILoDKz+yVnFMrGAWZFzKS7MasO1uaUPvtX0kT/+99Ovvi8O4wFPjGcpzdmsh3sDqMKm8T60qDrrbyk+LdbuXMIx9NXXyL2zuQlA9+7gVtzzM/eQ8SDSDKXEo/sJxV3NhjskXyj4wfbwOZqhJyuBdqgYr5stCudY35d8Mdn58+PnAU8wanlfmtRdQIdZY7QPozssU7N5F1fXWofo1MiI9u/clnHfyYsznenS0G1u2ypITrib9oeq23eyOdaJBzB7o7MO7mvemrswdS4MvcvcjWYSbS0Go2XElhXpCOHO1Vmyy2iNmrLe1OJgnFdrEOOgHNZ5x5Raea7o3cx+RC8Y9rbZX8tYsY6yTcVqNf35f/qswBNrWuDpzV86/eD3ffdCD5SyhI7BALmseW5gCbLV/h6xJs0L+5STJBifGw16nvq9+0xtPOiaI/BxYPE3pH/Q/L/ZSLZXNLJpHaAePGumt2f1ajp6djIhitV4J2XXFksLRCQ++H8nArdM2o4nXeOGDgczvNbg9dcS+Fej5FJZRa5h6LXGcPI/ldh3e4dywj0F94K+BkycsLU3Luur5bhg4OxYAvBRR9F6mvbv3xPQcZV1wecPfUqYyxyyPow8nNyTIAwGKBXTtcnBKoNL5inu7qqZgXu7Pj9TNxz7hfE8Mn5V5+WmhOeUb2DUYK7HeRZPOmMnQLPx1Gwka6bcItvVdHbyQowzMZHxI00UxHaGBRYk60KOJkzSDSVgtnKRJYSaL9bTPU23MOmgv7e1NW0DnjrPLTYXbjePkWcZhksMSZ9p3907uCfT3hvMU0vhBWZtUe86yoMwCHtqR3jKtR2ZlG5MlYer7uq5kfmskv1g/UMpGaNmylJX19MbXn7DcM3XyLBVtHVyOrcmzevckpHhO0S81wDmp9Imk+hAblQXpK1QA+LoOOdVxdpsecpsJ13a6JLZFyZJ9IaiMZq7IF16jawAWcmwPHIUYIA78U6ymmyGjrUa0oUF0zN7MvnM99SFc+scxUY6LgPq7u2jC+zMvuyTvqtghnnR+tqv1un2f3Em/V9nUer8WTS4jZ97PZPFHwjnXE+yKvjDf/cTKtupMybZtSd54790S0wQAisFsljB07J89/Zt1UUFmuhWgkViCKxa+fwF6oCTMNFoE+By8vxEG/a2WIIteTWpC06ePNbBqP6e1tmlX0aDI+AHJ1UOmVs7lLcwKbMmyprMtUpo8gharcQEuES4ocVK9qo2e9HB1lbYrn9n1uGkPKfvHwOJzc4N3U8iNFfM53AoUyNm/g7fLfuH0Oof+cSnp1/7rd8btWW67b7lG/8rQ/Ci+tSuAQhQ5QAW20pcC/C5FMPh6/lBDF+0ZmxbINLWD7Au6HDONE+O2AbQkFBV3ZQdMeB5gfoOBRsikQe9bmigKs/qUjOOCOpcI8GYcmLdgLkWifQFqPCZsvCfDcOfMSiZ50wdnmcOm0Cmh7aMdw3FjA0Cj8DvZ0uNCGRfiskSUV+JgRLIWW1Op6cv3N20tSGL/YuzUwVVZWlbBV9+R3KKlzEq2WvGRlxfi2nkcNBhrcNimu7u7CjrdwkTsTWsYbRv0b44JBhsOgtaueMt43lCWej3oJdhVnd2bo+NWUBgBsKsKI+d54DgmASAmYTsP4Ynm/0zc+lDsYjA/+bZuMFjW0OGmaT+2Vc+P73jX/7U2JtfKsH4dytw2NZprb9X0kDvin2MHgjqegMvFVzZN/Scnr04kT8b7/YepnJbt1z+4qPE6sUXJ5o0v6nOhfPahuWBEeFnALM4F4tViHCa+7IBn4GSZAYxDS140lrd2lRXI/dN155GUEz4joVlEOB1Esijgoq/unCjgMtbBv5cH8AJoMxnYiRbDkXrRgLlkiw2+1Q5briNh51R16ElDvwfZWMOvLKOcq5WItVRI7MpqzR/W1vyPJNu7vR0aATxjFIXGWueg1OfyX63PYX99RB1EuMcB4lrrBEleGmFl8aMUtl0PZ2dnk0Xl+eJ68RDLBiuFSf5N3tvRZK4tT3durUjHSjPiL/X4bkil4hDF+d6luhEC3yI6fwmA1th4dx5tZJL9LMjfAKvpjt395yQCzasbPQ5XCV44JRyWZ+eh6rHFmYKDZYbgijPb2nvERPVRU2TT5p9xCKwjnNci93mM3luWxsykSReAHzpiqbqUSBhucdSFK0G/BnkRhfEu+YZkIDxHjzWaWM6jyP++sLA34l7tLMcIzmDBBoZrK0vXk/Pnx+r2+3lh2iemAPKZAXPciOOqAKUZoNO0tD6kRlztEqc00f2Q2I937lNh6S7QwH3qqKkfMk5IQ+2eJpF9a0/53sBT5xdxCQSb82VZMD3BWcc+jkzfsRLSAUOXb4LOQ6xTXIWyWtOFJ8okWnqRhIr7n8Tz7qQAx6FVbDs57UhYImp6XN9TkELa/DWLoD+nrSlnXDCv6VITKxW5UrlTds6EAs4P3UO0XCjQd77Im2u1/UrfB2Tao2M17hKktO0IVzDSt2aVu//pXeVQxnMilDzxobFdCsGgaKHMZPCYiAA8Wc+OO1OrNZy/q4WThyohZgTXJR9hWJra2yo++WsOF1qaE5JONv5pO3gm6NtHcdqXQ+Hdktqi1ZVDwe+HLYJ7VriwXFY8VzYgBY2Z25V0igWgjTTRbLR7bj8Z6RerZwB+Syk7ABInlc70Picj3/6z6bfeP8fDFD71rf8F9Pf/fq/PgZs+lz0q0CfQUZcobUWRuYQeTjwvIBddqJjajsHgzMUlwz94jtrzDXz2WXYi9h6NP13hh6zsPge3qWeo3yU/Hk8a7OECIOXc5EAQN7kHc5cRkkgUpGw3+MuyzHoOEZt1SbQ/bW1vTFdnV9MZ+iZ1AZbnZXfq8opHNIcIA00sprITKu8M3VFxcPI/ij2GLG40+7d0mhNq2l7kyCQERhpUb5BYORda3J4GIFmkXaBn4fBan1lEKueF1ebxowKUkXDh70zE+HnqueUa/LvuflBfxRRvt5qBPsydE0Z5Auff3V650/+4tCM/cUvesP0j7777/tAzxwr7chkytWq+bMMXno42w/Nc/7YeejJmKVWoK0WXzLPIehfVDYbKuOfo+GsMf3Uu2QDwcREtFync7MoMcut6WrmMnLNOjyiy9JIGWIOWWn0E/UgciMHQdMATt1r1UWIKbETdzUX/c7Of7OpUvzv1K17I1dXojiXcQIZB/M6M3DL7sVR6Yo1SNeWm1oqpM4w3EWZWXtYQ1hTyqu/m8ZloD3z1ACHzkU5BzZWANzrx4ypD3VNdSgYkMjZI4XEJqw2PdNPTHe84Hh+ugHHOz3TNC3IviHvks/dUQmNBAxW0I0L6qJOgq7PWei/fN0EgcWMMVVkZn1pGTjfa0ydheZyRghkkLy5MYn3VVa3Z4jGdUmOEfY38gIXdmeSrxWG5dVoned5CbCPDmBLsiVDkDYuDE2/owl2jH/9AM2sAsZ1JkJKbG1LgrLWNAaLqR27/X+OA2GfJsCgwY/XYPzf+Lwx/cHvqa774W5znyYONrb8QknCrVmaqy7iZ5WA8loa6zO3NJSfgF20z9priLrT7c4XLSdsuBhlfbATmY1plaazIUeZ35g0ZGpi03OM3iqxUklHxheNY7PBMfci7zDu0ejes1zXAZHau0zkcPOEzYsXeqfiFMVJ1n2626+I8U6A7tzdn1YffPePrZmtle1vz4PYAjjgzAFUizwePBywGuKpBQgC3RRlDWtSYaZnaLlkF/g2vqcdfmK9Kh6Egk/HQ1aOW6Hjc9OaqzZ1R3ssBg/Po0rcVaP7ih8SWQULjgcFY1ZDNR+CRaxdrNE8BFg4c22d1ougLcQKuqH32r7stulJoFMbI+Dpt37nQ+PQ/aqv/CvTN/3tvymGo4unByf3xrMjOzBwvVbWYq1I/EFE+yazCQjUvkwNuEDXD9y6Hj+/YjQPvbWFgzvjBDzC0owauw5VH9xuj3dmAGPYbN6x0IG2gy0d+MyMma1x0OYabVvh51lm0YHbQ1sLaPATamYNOLSWyH5NdEXS/q95gCk/wMB1jIcYtpSSuRbB3sxutFeP32Od5PUOb9gveECyT9iebdaS9ZBScJB7uYeASjeybbZLgTGlja7/4cbMvqApIQCbfQMjs3VrWwNZ1cWWnxUA7viMmrWqoWHuQBSFHy3SK194bfrxn/k3Y8/9xTe+YXr7//T3fS81sJTWzMN9FWBGaWguuaocxvfG8oDbRpTb8qCDrpsN3GiwCEDd7nXjH2N7ooWrTUWNKS0LT+BddBK2XbPdZe2GyrQDGFIOeryhOmd3JcNFA4MsNzOXnXyQa1Mn7mVAcGi46lIq0DdpYFZM2bBOgOY/Eewu1rDNYgtC0xKwsDfx2durMvgahoehVwXmosfUeVZQtNFBqPl+gQgOYB+02qMLnZ3iMiXf7a0kVe4QQ+ckE1L53m1P28wN3Nqe1hz+Osx7Eth2wqW5rBGfgPNZoUTDDInsKUg6MTKkFDZtTBxdarxRV2ZAoRpUePb+uT7QRbe8GGYf/HE8h6HQIRcxd+8z7LTeIzE3MyNVSYhMo4EbEO2D1smTmjE2qUokaVFDE8/StcAas/qVuyQFKJPs6GbmrCXhDmVrmyz7yNDlJLdiPMvUqbMaUb9jmdgzZuyJrSMeT9NqnDk8hzymrrUx9sVnq9aLulrngdoat9R3NVB7ymHZC3oOBdApwfn6F36PAXujQqKPqPeVgYV+xQTbTGK0a2EWuXzY7gHmWjG5dWt0sur86OSEwpEkYH5tmZsnmwCzm9y7zplqggukQ3pUbyxYhCRDCYQrRLC7u4x3UgemSQLOqM7o7drkOfoUiP4s63L//oNp9Scf+EUd/z0ULMBLLXOaNLqEsp0WW9Y6nTfbmuadYKsM29b6uojQlgQhHbgqUDujpJZKGYhFiwEbD03mlLphNhaL5Wp0YnDjHrSbUp7aNl2Wgr7fu72nzj0LAo0wL64udA1CutkkfDh0MAvfk9vNuODTwuIEhYpelBAv4EgAiBLORTKyHLa6p60J4C5h+DVdhAjPL2VsSXtvO02sf5imP/rEn06//tu/7xc9TdPXfNVfnb4VzVMWb/06oMpfvHguQT2iNgIY10C5a7tahYtzUbuDbk1HYIM3iwQhK2UXTf3Gn0mPp6JDZz9iIFJ2UQlG87S2M2j3UuaIlO14R9DxlCR5Ti4TeHq2uEBlos5KPM0+Hl+AoU0fEpRtGBmDTgVNUDMwAZtoOcr0NRARYNBquBwLMAGUXEv/wDO+k/E1gCdKFmwoef/ARCrrdcZSoN1Nj6D0mWYsXmacBuWGbftGDbsE08ZsGtaE2NgBtixS1Ya+wIg13jF0Nmruoylzf18PCI94UaDNAemh1fghbcg5lwNMIyg0DoWxCHMAZKcJ6GUKOGvCJYkrBbAGrVc+/9r0Iz/2s8na1tOXfelfmr7/7d8lpq4aEw6bJhB0AS5FqeyPZnMarUEHz/m5Sr93792bNtj3ZS955zq85wRA+xgGj6jCoTYhPj5XKYC1xrtHF8gha0bCwloFqfo06bSwbok1UeaLvdaJAHJy39vzrMrrtUomPfnNgkeMLPFuyz8BwtNa6xEt353be2p/LtQq8PKiK05QzSxMqRMpd6+aaUeAqvVDhySJTxoAxvvBpDdjSwZgUKLv/Qhzil0Bz4JD9s7dO3KIro7IB2+aHhb+cWKg5cZMKfpsevbMU+x1fVsbYjJefvnhtJLoGiB8rpl3sFWyc9m6pRIIwIN9yJpSnKSkjmHv8xeKO8Sh7TDFLqsmE49xLe9Ygl7Ypc2NaWd3bwCu8e7RFR7cF4uB6zT7uuJl29kYmLoz3MnF0qqDfUKHNckmOhwZIw83e8BTwGwYhDa9lAO0kewkm5zj58famwiG1U2mPXU9nZ+axWOfbCEroZQZwFshvUvLG/LAw+qE0iWGre0e7jsd237ZfFCgQamUjkCBKMfq69XmdBcbD7S1k9mWJphaB2FC56pDpAljUoH9oohpSDjcJbc0ZVoA/0VXoaoasYMQAMMY+dmR1h57bFd+jnPy2eRB+yWgxcmoZQjDV2ttx3M+h3OVMrvjhI8tYrlAe6o5l2eeYfr6jjf2tc4gGEOVhqfpPlYMe/hPseUL5pOscN5HY02cgoGy9sWxHBkSvmyaaUn3cLrlTcwjX7hQ7OTJic0XdnH3NZ9lNhPEtD2tPv17/0YRxVnV7K3jU9EHo1oXmS0T2gLNioS4EdUtkbiNMg0d1dJe19B0UWAAySFKdxObQJqnsA1CkikTSOMgS+YwCEvKT+M+LtQtI3GcBJ8WK3dGlUsE6eiqUVkXcjvPGK9wjADVg4HRmZidSVkjjIoNGi2ElK5GmhA+210dZN8eO3M+HRzgeE7LO4dGTDLXawvGfzPjWVar6W1f9RXTt/69r3d5JuNMyHbQchEEEdWiL7ohEoyeQQyKDlJH95Y+Rto4rWUkij8Pz9GOrM7o9ZwWxoo1xDQwwGm6nWkGSI+ePBEQpY6OUK8jQQb1avQUcJHMOtm1xPIJjCB+Dj4ZRdbLJOUHEwymn/1x7XDypnRXjl1wCU7McOLAw5/HpowGEgJPZCSjnR5wFCPKRfDnOwjEL+Ra682Hhm93x2vaWVuaxbIeFCDUOs77j7OzMkcMITHMO9T1V+g/3puMO61REUOXbi0TeLV3yNBmTCAZjXB1ZcG4fmWQcPaIQPaCiWLvrAGreQaMZ/ln7/oZrT3YlTd/2RdP//Tt36FPKtuqLqW2Giutc9bndZ/yVgI9HVfHz56rQ/KurAriOaWfc/nFpWyzwYNhQDenOYkX8vphrAp/prFDZHyM+RFjN7v/L0GZ9ZXxfYk2indd1+KHBzi5745ypRKDUXqcbRlGR9AQlhuskXzhOcd+tUnvzTJcpMbBvqXSfNPeRw6QaGieHh1J74Swemby/DM6VIb/3YK1yfPldy6uruRhhP7In3Mv3XaLFvmaEI7yq0s/2DroMy7OZbBKwuQS/JZ8nRjG68z8WqDFwlsAO4DF5d6yB9KnxkgYvx+E1Wjd1B2rIfFm0vUr/+KjNaqFolUy/8YlgQyNjXnm2XYvHXiKgPaM2f/57KglwJyQjW45VXjXaunnEMPKgc7alr9Uxq/XV4eKSyM5d3qzNgifgN3XHj/WM9OA+110GaiFKQAAIABJREFUro6jxCj9vejeDKpKtg3K0dogxUYPXrfPU8peC7+9maWcn1d/D9NQSyKu1PVLWvXwDS/bgibNEmI7xfqV5ewan01JrY2DxfZzptsOOxCu6+ar6hzKsk9zh5quPYCD+6dLm2u7f/eudK5chwDDwjxYm0iYxIa5ipvpAnSyimDcflGcP5UAOaSFhVyMINI7LHhayGWIVazr87NTzWsE1WBTIs+ydGmOil24Zr2pkCDOGmrrQkIMqDuUBcedvbs3Bwdz1Zl5y726YaFsaxnjlGVXW9PqP/z+L0kw7ptyoPcPJbhjlPfshRijuuMiQlS2NijcnH0Ro4cjj3Cz7rWmYYX8j080DgXBHlkl9HHLPYAigtMNOnV097i2DHg5u7iUYA9tEMg21n8GT6F13c1nsVdBnToLXaTWLdO9w2fh+QAIa6fQOLATKVryMo3tjSR2Adp67blSgCfaMjWFXF1Zabe+vp4+zHiW3/r9Qdt/7VdjVfC3Rk3artMYK3pEC62mIP/+0jfy3gJw5XMhMyt3bCgDTQGR18n7AtABBBDGWcyt1eH6L6AkpSGxBNoY0c4gGo9Ogu4vBHv2VQI8ze7YOdvzr5lbVtk/QktZD8Q3C9BD66vASW5sMB2pg/sSMwx5kfHYBI8SzbU2JQNUaTqwJ8vcHepp6i6JiXWU9b6HWLoGbz+kJ4grzy/COExisph35IBucOFdkVmAyT74kyYFpv9tGPno6aFuWqaLt3fjiJ7RIdlTSg5iSVGZsYSzofZpV3782lMBigd4x4R5alCq15PuYjj7hrHlnV5dT5975QvTO97500Ovhs/T939vwFM9pdQNlWAg9guQ79E9LlnNQIK1CGtEZ4pHNfjNVbswslL/pstlKRmY6bzQnn/8yMaExI57dG+t0J/URTqGlNWmJevWwcH7TCmB503bMlYljOgAPNkvyMN8q9FxfE4yKMbHZTxpXVJeBPSQ0WpER0eDeH6OAWHnNCoQz6WJ2T7Bv4cAFcNVPkP+ZWlc4eeJBwy01YgTdXOW1ZuNLvkMjfrQQXMh7yqNeYnGxlYLyfKbqKjhAADnPU+CoI7GR080CsdsPY7iu9NLME9i9Bn0TKLHmudgyLDlNAkZB0eTuLk9ISkFPCEuPrh/Z7pOmUk5Tp9v1uGy01IHbY8TAUMPLOZ6GKWlBEKWHZ4A4DJgWMIFSPBZk7I5TKEcz7Ek2VCnZS0GOv7K73xDuiqDnoX1jioi3LcH2GNqyvOV51ialCpP0foIE6OYEalKmTGjqYAnDG23DC5bXnccbU3Gy4kf8TB1d4R2+LQSHETRz18orj/EJFND1nPY854WHWRD4hCmX3ZC0SULPB0+E3jmeoiPy/cw63fToFRaSw9OKZr+jdLlicw2r5VQkuhYM+tz1TKHgNKcPVyvGrAWw6y51sdJvOnO9wzBsl9h1Bf7qjo04bh0JcrMVUbWM3jiPe1zxt6zgfSIRWIcSxUHPOUeB75JCR5bGXCDPqP+dmWLqCTJI8wNQ+0ODc01CKRrZtv96e//8lpqdz1E603qaeRxJMxJOxaTQUmN/w3Str1AJNxhqMZJn81FIBFw6UBbDeRkMONzBVEeKEcfC9D0O2aKsAGYZLrTqLS2Y5g7YRCpofznEIW+VVtmgre/ywFF7NiC7nTgtAeZWSrae4+ltlcHYUAPi25m4nqPc1BolqvasIKsKUooUzJrDyy1XUCFkR/62Kem9/7m71lDMKwK/laejQ9//mHxY95IwHWLZ0sODm66N96RhHodemvU3l9cHwcDgZ3vIsPq/KUe9sr80l0CeFLgVFehu21cXqQT5LkOPoI6NDesS81B7S/lUlTHtqhUESZpudEAkmQ0LtvZ8qBMR001FfSGzUM0XTI7rWHeljx+KCVxP6Lu09Eyg11nZ3VK1uJfin3zZ7x3nrVLhisdbjaWmzNfxfaldqBGDM26Ig4FHPB5/KLkQsm1LF+p425Cg3vWjfUc+ifiVsATw0/5BXgqu6fOtBrXVhyiC+0sJ7J5s2+vfP7V6R0/+lMez3J5OX2ZHMYZz5LMkMN9MatJNDWGlwhNFdhhCzOiB5aPcUEnTARgzhVJwZxUKYMc73Gph/HBpfzz6lIlpdcePdHlAgzYZ8OqYEwvX4jYEy/MAACQU8bD4PDJU4En9obKv9JqmAVqrBHg7ey8dgMmO2/2jHRAzPV+9usQWksfcEO71BzRazPi7jgTk1iS7ctd/iEDS2EOiJlOOLky9tNyHtcNsKGhtyQE9ujRvmeGpJjl1xktKggaCKm8FOzB+iUePgE8nQOeYP23lZw+fPggwBLNhwcuG3ABTOPIn4OjIzCkZ51WOoxhc+/u0iRgXZ+nN0RjVylFxvSMclsbWqZJ6xBfNs4CfLAMruIKnb1nAGXQncCQbtToSTG1xZft5Ewsl4avb99SksH9eK9Fi6rpGBnK7GXhmIJhMUwhjudHMNc78tIDnGid4nulZ+OOzTI6TrgWrGTiMQwWLfRcL+CA+DiQUuogRS8FT9JipZOQNeAZoczbs9/cg5cepsvYACw3NSpAfm5tm3IJTO+CjjFmGx4+k1UB90WnXJ+Jf+JmEmAmSbu5XxR96np6Smw8v1T1g73a8mirAG1E4sywtUtGqnVEkqwYMKB+rCQOKwcxWBVlF/SMJMzZdkkPnxuugPDusLoghkgnt3bZTp5zN34lweD3opXUGd8qWLTXnMmvPX6k979/567X3GIWo9nMygnmqkWZ5rJqAzy1+6x0pVB9as58Gbbv52dGzjN42h0ddhbThQaM/kIvbjycdrVsysMIU0OG8hEoJCaTqNFjHAgCPKGyExaWm5qWuDlzlTwc+KnKQGzwoWfJgac2dcY3eGcMe/kezixaDmUOPZYk4AkK3xSuORzd0ZgltVDjpzw40/ceoIqmhYWicTOF/fr69fSHf/Qn06++74OjYwOTzP/27339YPN8iFtkjodVZ++M8ko0Ei6NxNArG78dW80I5T+Dj83xCx3MGBPevk1dnrLohfQGFiq6tGmS1ZkbrejSVimDXk3nJy+mV197JGsAnhFA14xeHMYDIG90g2RTU9e2KBYH3DNNxyb4Ar5592JhkiULIKi00pE6HdHiUq5KERsbykA50GHltLErlg6FbK2AS0izuWRGhqQcqLo+vjqnZ1qkbFbsLgBQ6mipu29YpqaSZh8DUkf1gtKvR9jwLGeDugTAkYUaXBjYudxiF/+O+Yk316OnnpEIO6OuEIvJ1fERoaU7mQZUHvuS3/rc68CTBgN/73cNWr2Mk/ZLus7c7eWuKq3D2DdofxwdTWenF9K7CTxFiD+XohYC0gXQbMDmeRFfAE/2r2It2uepp02bDeb/7ZsTy7wAT1wwFD5r4AFrWgdEWsHHuJrIZzLWxkmAn70Nc72v0RbyD9knhqtiBfmbZNGZ1dhA6Qw3rGXWlrJizZM7le2F3OXxeVLH5rWSF76WJgfpFRcButdQwCBzVEDh2ZkAz4ODBxkzFBas2qKUWzX3bVZ267/NPBzJFkIAB+G22LD7BiYBCEOUq/e8PW1Vf5hBtYqz6NFW6+nwCeVIWLOFfEBgNR5D2XPiLWTSmkNatKijyoUGzR5qyXr8URjqltkKslOicmu/AU+TU2IpiSAgHnCPi7/tR5Zx3YJ+XUcaUvJBScgMepGNoFXC32l/3+U2zi9AFeUzXjXnyY6sD7wfpJZYlG8EVs8vNJ2Ca2Q9c021JWjjyTjbY7os5imaLlUtcm4KZAt8H2j0kZn0OTFyt73jTkvvTv/DGMnuwmNeAE8dnzYqQyEQUtUaANbluM5e5D69J9GUPn9xJoNUktQEChl5uns5fHM0Z6PhpNpVlR5JdJ7oPMOo9fYOLHHWR8BTzZ1HJOv0juETZk2xEqazU2soU7bDmqXr2kF8tuiwRskjlcwkdgYi1QfPANzexuom5tFjPFCuBJawwxGz55Kl+1xnr6w3ptWnf/dfr9vqzaForyC7C8uj5IoaqGfmFFmTRbHJLYIMdRZL+yVCc/eCa4duC1xJP0WGxeyuXQ5QaosKkqbW8SLx91gPUuQI+lXJLZPECVjoTO7t7cpttL4+bts2LVifi7a2SoSobi23uxtkIBy+Ej0p23cOqgSamm7KMDGGdqOcuRikyVKC4obBg1HzrD4zZaVz/+Cjn9BsO/9aTW9761dO3wZ4Smut96bF7IBV+TZxcAAuy8JlgLODSgTE6SpRmcw0jN7z8+eMsEHzBHgiU7MpHZSkqW6zcIOC9WklkWRN9LjO46Oj6ejoSJYGlKSwYuBAs0M4Ij4/y36WtnQ6eTYQG4qnR6D7wqUtOR97ZpJZGETmeEultJaDvKBVzvM1B9VQ6DMxcxqcfHB/nrGFkJbnAj2fd4z+Sa61BEiBxsxLSzA+PQE8WQiIzkRgLBlhVMYKoOwXOc6npdzvyu+WI9Wu+Zce1aAD1B42YkRMHWbrZE3XxK9lsuj5sODgoGHfoemxONxdovIvadltjoLZp515NU2f+dwXPJ6lg4FVtvvOsRZrICo9xWA3Zh2PQXT82tCrkDhdXApcku01NoysmoM7HUqDrZ2P6zC8NhSU/oGyJiWsOra32UCC3iUwbXNGx2f4MMVskwSLzwHMde6hAOnCmNTvJkXXoXH0u+AQYw0JPEkzeUeHIXpD7mvv9i1rjtJV1FRKMSlrti7ZsCFIDW6lWUD9yS1bpcQv6LJIKkdMi9aR7ByXaft93ZruP3iQAeYWuvbeXPLqSKSGyRx+KSHSAOOOPRpkGBdkY8qhVWzHGs8GXzcSJdX1LDMws+RZlI+fMmdxW8mOfsWUUiWggtIIa1PrHnih5Vx0VgBetoKYJ80xSalaANrnTEuGTqKccMpOIqU7wA37jD8HHOjv6WfbheWLk0ygwDwJgl3LHTOtBcUnzuU2/k3MwvsJ4b8tFRwH7XW4JYbT7KbfI7+PLxeyEdY+fw7w0dkgDdBlzqBFGSl64RJK1WkieKZZgGaJhw/2FU9dBktiOxsJuWoxYsk4JvW+uA4Z2p6fjxFh88tYeI8NEsr/4XmtC60ihq0wT5GgGKTUEiKa2SUbV3FDXb5Z07CvaKdURj7TWY9c40aZbWElUTbS5bpqKj3uRaOdKNWfn0vXSSPESw85pztSadZrD9zQ+NPYO4Z0s/evpqdHhxoGXhsPse11Nxc4CtYxre4wwIdXo4VU42pjWn3i/T+/ZmHJYRzTK9rBF6aNLIQnhzbu68uDwsdhfCjjFxoRC8TdBsyBwsIFkFF/p/5N8OMzEWdLGyIhn32ilJmrDXkpGl4wWEIIzkjJEshGeDF0g0in1c4xnW72cjHCj39Nh8ymVRVUShaCYNzlhL2UE5rYx/l6ZJ5ZjtkIFajydKGCOWQIENb5dG6ZN9AffvRP/j/B0xw4XCJCXKtZYncBKgaUAo2i9zE8s0C9JQ2bSyaL98mn76PGT20fASpgt3V2l7Na4lvYF4xb81geGB0yYgIf2SNJCY0CgGaVFGAKJQi2Zsalgsw3EyjYnDakJXGZ4eiQ+YiUtgAqdwRWfW66jt6OG2XlQ9NhxtLlGFP4Jyfn6pTjXR08eBA/mZiLcO+X52LLCG74zTBoVfYLmbOljP2acq31AcayZsM8QTzl1oAIM2ouHc6O12bBPPplczo6fqGDl3Kkmg6WuqYxbd3MorOh2Wdm7tKxBQUJAa/xJUpAGwR2i9QVVBYu8g3CeiqxtuALPvPKq9MPy2Hcw1Hf/KYvmf7p2122876a7SE0M7ENOV07bssUE6W9z0QAxinp+UBzl12YGf+yljNDZy1OwrveHfueZMp6Scq2y4PFwOj1mWgnA/A5ZVdee/RY74Fr4Zoc13M4RmRukGld2ChKdMxGwBMHMQNCKbFi2snhCZjie1ifKgmrXNNDyt/RdnDNVNvAqfxEmi6YJXW1NrnO4TA+wLjNZEj+UwzO1pZYy8PHh0q+pDF6sG/zQfmYpdSmz3WZhHViltkA3maua5UhuQcOLzHWABbpcZqczuBLByaJEolemEz50vkEEshgjzDzk7LU0JB5JS0OOT9hm0s6AXLHmll7Dj3WNLGM5DShNLjUGorOEeV+xGrHdsMNObBs7uB+eoR2ant6+NKDSR5fAZMySY3Bq0s+/rOyKjMDlUaao2d6dtbiuKOuUwfofNM5l2YlPof3Sklfd6oEc3M6ocNWI8IYeAx76aYlCag5T5GXDOFzNt9Cy1TDVZIZAO96YzU9vG/wRHc3ILwjuFqCrnZvvrcwtJ1OEPD0BqZT8Bx7jmsjDKra3eQiGMxg1+dQ58gaHfCxhp2TCKr8V9YtzHvZ99nipFDZVkb8P+15hN7n56oSEF/L3AuMZI+6wjXbyAymWP6QLm1yjlnDSoJq5hEyRkAyelaB7MQQS2MymaIly5RXeM9PD59Ot2/hi2jtLWedzuwaSFu3k3U4D1BvpzzP8mraxKrgF9YsdhBd9Rfy10jo88UfWewmozYcVW+7rTt/azCaQeaezYNQ9FyZM4EIBEvHBNPVyXAIojhEqyTXWWgxCVwG3ka/6q+6BuiWQujdTNaZ5owSfVD1wHNt2JYHAQyi9ihJ0t7L8EJATzRSES/LOyS73eJX19cFGmvHH7dogNzp+aWyB16Ek9bWTFfTh/7oT6b3/NoHxmHd2Xba4ropLzrpZ54+0yGMqM2HntG1fCoyMVzgSaaQFkj6OnM6JqigNYB2J0NPchnBbNmF0Jp5jy4pxfgU6v4K8eCROgrJxihLtKRrUGGgM0bRpEznQ2vlLqaMqwBcMp5FGR+LP10cADBpryrci8i4okkfNlWJoImzzQDU+kMGluYM188TvC7OprMXxzoM1WbNDEVl1y4Luxxg0TmlxL4nDmLWo59TmZyOTsmMvlyLo3bLiptKEnhOMCq41IvZCxNiQL/s2HBi0I7CUb4Sg+NJ5LxLdB1eE3HwjuZJB1Vdb8tyLExaP/PKFwyedA0GTz/wvQwG9pNSoBqH9wLAiPqO5qQPVWNsDpWRsx4pb1lbVkTRo/bmeAOXJeuL5DmR6OagwgG97kb1GiyTu0xEcrGZW0ZiYIQHgH30+LHiBywhYLfi9jE3LvtlDnReP2J+RuZutpDSmiwP7uwpEaDkBeOgxoEGZS1AB1B3zrUb0+uJLF3WK7TiY+WgR5i9ON/IbFuRve7YgK8arvkX09PHTwyetremAw2sDbNCx26aQXim3f/++bgoy1iRUvTxdM6mTTIF9Kb8CxCQpjQxTGW/+OPMZeMwEWF5KSVxiOp6BJ7MaM/7Laa1iRnGTkyISCIXXznYNOIZ7wnGYLyXmG+5SzND2AWecKyOgad8rPBDutQhzB7jmaHjIhn3xZgxkzcaJpujgcAM49ArBbkCLhk7w55kdI2FzD5ZSRYBT4DqURYlsbpDspdmieiCWdNonlqqB2T6csyWMNB4sCgj00kSqMpB5q5OG9Nz3NOvrw2eFN8v1QDkobUGApKrBJzWIqBDcXuGPH32TDq7lxHURzpisF9vqi7IgJfKPqqkCrum2XbHx+5G3KF5aDEKphqzNt9kURia+XkLXMASc9bjLM8Q3nt3h52BYoMMUyuRcVZhmYxOPJMGaIDR8h2CP2jOopFsQ+tRycXYowbhbjRKl65KrolvWvdOOJSgPj3SNXE2JhCN5N0scZlVl+ja9ekiitfKmsHAn/rgL6rbTv5MmcfjMhvZC62dRn4K2hFdQcG5e2QuSIgOFzBPS/YV3San+jmVoHZ2ZDBG/ZJDS/PxdnedRS3A0yx8npFyO59UIxayX9t7aj1pXhLsCr8QXt6sDRu58lJgCmDVjBO8sQiGaqe8ulKQYeNW5FxqumNC+G6xPtjqd3J2ROEclvLYOL8IpZx2/woip2n60B99cnrv+z4YjLSavvZr3jIx267+Wg1KgLAjZkohaCSzHh5ILqUMsehCbNlyjvRLYknMbACeyKzcjWgw6bU+H1r6X13E0T3wbMhc5PPz7FiaIzIV67lMyS7Bmj+35oTO4gjOmD7yrMjOoLgpJUpbxOiRmKYVeNVbTKXaiKoFduJ2r0N7w63PMHNoEvisAk/rzKjanU/npxbx8h1k8ojrAZplO1SKfnKo8TX2ylqbweywSR1MXtxmLTcmlSC7r73YxlojZKB/oAP1LmxqwJNLmU44llmaNl86yCpIrwu8LA8QjB/c07R46dAy6qKO+wUwIxFouNnYmLAq+OEf/ak4/TPb7kumH/i+7x6lmVnjkEO+5oEqMeXQaoyFmT16Nh2/eK77ojxupmMJoGL4rcMj1hkJYvI72mBCQQTjWELc2Z120+wgF+AM9p07q/LlWfcOsP5cDWN9/FjlLZhL3hnviWfoA3ieaWdg5sNnDsoFbKt0yeGndifMNSXyaE36nglBYQvMfKYsFGaZYH6MlcPJ6bSzFeZJtzwnct5w9obxwTCzBUp6ZDbsRgGAkcBKyuz62+kQNIuQmZkpCfcwZZ8QRwGEGryQQ2N7tZbOSO+s4InPi6bPusC607sDU8kT/ncpb8G4UNIejyRlDHWc1sV9JMCApwJws9vETITM7CVYMOuIokPTOVTH7zD1Lbs5+zWboET8TOcQa5TEAg1naT6PVKLUkoSGhLKJfRP6sH6IsxHnCzzRQi+X69ZZTdCcnJ9PJy/ww6Iiw3u9E+bJKIjf4yzDNoOfd9LleFGA6XeTYeKl2xLP7B6errfVxnTM6JwLEu8DNSvYQHRmbtvIZa2ZqxqDxuQ/0x1KFQVwSMmfdeTlFmZwkRg5eQvQqaYn3XZ8Fw1d/GMvtXgothMyzulN/nx+zN5wrjwZQGLhcXmBX9Rtle0cF52cd1yanfOjSUzcF/ETRvXs8kqyIQGYOMdDdEgGlLiox6GDz/6NAt8L/R2spWUKGwLHPCfORHWzLxqX/P4KnPKYl523kSiIXYR5AjzxQ9b+AA6cMaJvAZmxoR89Bam7KwhZAocE2Zm0Hb5yg+DUv2t6CXjizz27zmUgQA80tV8wXRwz8zSX7coQOEfuSBCViVS6YlYa83fWOmQkqI0+atYT+CVy8BuNrsREOIPyVesQVVvmpdgZzcgbCN9BtzQ9DAtmgWzUargQjNZXCgaLQKF6vDRPKbdpds40feijfzK99zc+ODI4NE+AJ5XIFruOAMimpA1f06hVWqk9f+lXgwqNEqkjLsLUtFzzZ6bLnwo8cciweNRqGtZixBRtimiz4nXCfTOGg6yB4Y4K6ppJFwYLQNEDNuCr11naWu+NGXUqKUwSapLNHOy3M4UAei06ftkpKCDWVaVrTndhRq9Q+uG+0IbIWiIxZlgiXF3IDFDvXKUbS5vpItS7xftrWgk8MYvJh/a1tHMCT8mwE2sHM8XImEFfs+JxqhXDslL5hmxGurA7Fp2LzYUWDntZgFvmywEvGSGbNm20iBnZSRwQzjotdjQQiJN7TRrT1KHgH03g5155dfpf6bY7Ywr5evrPBZ6+x2+rLF6rnMvSxmBJN2V/Yf0R2qDnmk9G8HOXZCYQJJiqnBafnWbbpeX9GhENn05fePWRWEo+x52fnl/G35ExbkBCSxVNGsTO9DpT/qOMyIGlMnsY24rOexAabHcos9cR19Jsl6RA3Xb3bLZZvcXoklS2Gk+0dOmqO43RIzpo/Mw5jN39ueMuS6X5PtwK4FwOyGE5rNAzizONMiRx2Bpw6N0/OFBjhskSM19l3tlffG5NOn2msI8wM34h0XsNFdlhD+/DzrGGUp7Dj4n3W3f7mOOyP1xyMyNSpod3BXhq80y1Q00ynYS6G9bAafYk4toBuk+PnmvCwb4Sbsr0zPXLfpKuZWmwuGQ/c++aR0m3LuDJ5bZdXMzbSeuMUR2Bxo6zB54DxGih1blxyHmmgb6AJ4waYx0BQ5d5ljwjGCgOabS51lybGWGtAKWJIRjiYnPiVwUjEaPIsCfhPRdYZx5T5nW9mo5l+GzwtKGRQLZqqbje9inpcByNFo1QXiNcb5uxDig7t5lioLkFsotur/Y+XqtxSF+txKZiIruXGXKjlMbNa+5nuj3T6TyY6DBYZbafHB27VL9/b7pFJeOC2XcmS6qbtcDfVQPeoaURdmznHDiL5lrML2dvuscR6d8ET3FX19YrRerhwoBgaaJXG5rVSRJPAi8ZghJZW9q0CjEGFGtzZT8LVNkzSjNmr1fT6uO//bNrFhC6H1BZgw8HE2JKNg2+CJ3TxoMmUECfFf+aNnTtkLZcKDU7CNuDqJFbhmA4aJ+cyOiKmqM1T/NIhWVJQy9Bw2o9MNj2/BaoquxyeSE9jwR9C2f0YOpRpsneGIdPwQgXzYYEzNGZAh1ccbYCSR6s7QZcnpJGZyv0MoeXXGLp/MNY7Gp6Cb1CxPHN0rn/D/3Rp6b3/MbvDGDwtq/+ium/+aavv0Et84IBnGRGAFfoSdXOI6wcM5l0DlhQqSwGdoLxJQFPPGe6LlRKun3L4EmtuAZ+y7LCPA7C79PlMp3qzh4Oj+S8C3iia08t6CnrqnspM/HkTp6WYAnaFeAN/HiHiPIp3UmkuY3ZZbLqjDFQ4NG7ZW7T/HNDJB03WxYuz4dshjVanYzLfjqJx+w/rlPNAdIEZYp9BOQqt9Btl78P6KF8g8jWzFk9Ziy+LQjsISxGKsCR1/H4sTU9BFqBg4jx3eAQfQE0c0YENBPiz+cOUIwOKdtN08sPD1SioAvHJckZ/LQEVRFTPcx4t5/5/KvTD/3ITwo8c6h9+Zu+ZPpBmKdFLutEzUFjlLPCkHBPdn33DxzCqKINursnwPp6QCAwSKko66AC/YGtr69kLUDHJozH3p4HeUtjyYEew89REl90xzX7LL9t75hDGULu7XoigOh639ACtKRrMIeOWdckUfl8AA/ZtVgFOZ6nMzSHeed8SSPIMGUmCijbjV9NbhBgOdbjbYaomql0cExc035tcDeYV4Kgv+aRLvX7eNWtAAAgAElEQVRT075XbKyOMQakyxmAhmbDYJI9YK0kncPZu9JFTtNDGhjw0UuHLNehTmPKQ9fWkJAYbCDAZQ1o+LHLgyROSpoOOsG+swiTsaQ834zduic3G4kpk9fd5fT0mcGTLA84PDc2A37Q2GRwsww6kyTK/MXxIC4UiuXEajVTqCxV36B056XzrqB7rPGY0ha82pfrecptdzSInF/IVmoUOdjCJBllHwcwXzE0nW6yQ7GxgEsBkREzWt7xMqhtR8/LAlElQ2u6204FSASeSMY0DsvrZVR3dB4ZFIxmi8gQ+D13xlK2vZgO0s0sMqNkgYLVLID28+gImQJfwykqFgj06UZTk4g3ULCBk5AClEGelOGKtAdzSxJK9h0J85aaoTDaBt7HNFgjdRD4Z7/UxmWU3rHgMPM0htejQVPJ/m6ahQqUGq/zlHN/Tu6unDxsbOndswZgVBuH9FDLWrezMmehn/fr2KjLy+mckPfHv/1za4mvMFrTNGdKNEwI3/HEeNV28WvA6dnlDOguZovh5VDxsSntbZXn2KgEkGal0tKkAwo6GF2P65bbofFA/AVQbrtVp2uo93bOBBoKZT+WVgntw55GLHjaeOajJUt3oJ9dQl2edMdV2Q7KSW6BhQ627skdaMmAMnOnwdfxwSUk3o/8T9B0CDxdaANQKvJDT5BcTdOHP/bp6T3v+51xCNaqwHFm1tgA5AjsHAwwTw3EFcUOcLMoA1irhjWDD1kWC3oOgikgg8Vmk7zzlCVdSmgTgCzoJR7MPKkumNWGMhBAD7VvNoG7z1JC8KAngeUN7pmDFFQuDykzlS0RUtJE8Im2iKyoHlGzjYT3JFvAvkYR8y0PiWujfgCdDr29vVlsmHmCfik+KIf7OJO4k4k5i9oYDKgdvxnVsOfp6Mw/1MyuUOsjg0wTQwC9ut/CLlhYj2bFpQq0YbAq1nJZk2Y0RdffleaL8Z1yKpfbumfEUd76wmuPlCG94eUHuhYzBu5KGpmRIups6KgEhdlzm9vTZ159bfqhf/4Tantnrbz5TV88/cD3ftcoAnQ9lTFoM4LWQ205vHq1/9A7vTg+VqDBPkOAYMxwy2BodSgF5DEtveyLBjF7dMirjx4payNLJ/BpgG/doAukU2QLSTQYV+MQl3oo3Zyfn4p5AsyNTtoAVO3dZWfU0EtZ59OSI2u64OnO3btpfc8apOElWaehTsoIut6FA/tqNZ2dnE6Pnj6ddnDi1pR2yx2Ic/ys2qFjMlgGvFl+3yHxjESnY6seir1eCn4TrxZ6NcXGzsBLeUzO0Cld4PvF+nsJ8XB89Px9Zqxr4AurL8NddRvZdJfrhEUnQSVRfOkAoXfLnz44WzIWOOjQ3ADGxgcWLEDtkC65jc3p7t621/5qpbK7Omzrlp+mnpul1sxQi7AZY1veocxIk1COkptAawBCzh6tjRzqBU/Wup24MxbNU4yUFQNHHcXgdFgepHQbvKzrBxQCnpj1ePAAXy4MuGKd0KHAiaPuUO1POytp6QyPwcNnz/XHJO9avxmGu2TkBQZzfdp/AwhR3I+f1mE6vvcZn2Z9L3+3lZDAnkL3wfa2SmId7+SO+ItzjUDhfIUVN/sZMLcUwue2Rgd4GDLWPmeiwdM9NVTo78RjzPGlHkv5kAF4orkWAYN2KoLx+DdVQ0VjROpu8S9LO2gJ26Gnm8bYLs5X1jWd7DCPHpCd5Mb/MV5zGbQbUxX0V1jX62n1iQ/8whqQJG1KanqeTO7FxCZ77TF+DecKZvw9qO6d0J3NxLkvPkcHab2DwpD04OdQJdtHmAkw4DOsJYiH02I+3RJ8GKHPtVvaO0HZau1FZ7KH6Z6LPRWQ1i1bfiBiJZK5U9aRBbtr/5QlYNwIIlwTm8AHng8JHiZZmtrUU7K4IdgNzU05Endw1WNvCKd93R/52Kfk89Qy09d9zVdO3/rN31DQ2+NK5S06CfHBuqsW4VzDotbMQduy1FITouwJM8BLZ/uYncGCkImwcDnERF8CNOIorOxEXkMR73HgLUHr+np67bXHGofANfnAs67JMwI3FEA0XRuALPB0ESfyZjoRDT+xSaY2ZBisih4LDCxupYTgze/sqxo1wBPg8ljPBgFzB0mPJt5umIjruVY+D9uCmrXyubhmUybhQRCUEIVSqoY9HeBpjOEIIycVUsSWEiv6WajVnCwLw9ftbQFEjRxatHPnBJ4uGfQsL7PMdOReAx4uLs6mV197rLP/ZUZZMM9PrdQzRe+ys7uaJDrVfUKFu1NpCZ545zBP3//279D+cRYahjEhYojZM4FdCccieXiGVu34WGCFrlaX7SzQ1HPyiwvg5QD2Aa1rS9ZPDHn10WP9bwBq3bZd6um9tA3aZaVRSgkF3+tSJ9ALM2G3or/TAa4uK3tmFeB4U9k2wkmORbi8dMxfYR/VuAKYa6vyYOUMwD2UPCE167EAku95cfpCwBmmiC4wpAj80ugZ5nZuubQvljhGpQZwcwImn6dDGDUzw5SliKM9YCtY90qdHdxdtvLzY89Tjjo7t90CMYvvgQnXwOyFAF4WNCo7e8C22r7LqEV/wTgu7CUAGXO3nUFsyzQ6TJtouSbsRCCg2d1SzEp7rsPr3t4tD8RVWcalxCbG1au5t2Jhlhn9Cz/DM+LZHxwAngxWhhdUy87tkhr61zQuJEmltEVCwGHuMWP1G8sZ2iSlTuBis+d2fp+dlCMvBQ6ILbx3g6crl7UUFxGvxy27IvoBzsL6AhyZcnH03A7jAzxd63M6ditbLJKClthSrkvlhqYVzkTAM+czlSGtX3XRe03qrK4xr8BXNMLjbHWcpbseIgXWSV2GAwx6+sLcTJFSYEq3YtNb/sNiQGNeqA65S7vJw2ximvdcTVjAS0EvZ8GlNNfM2os5LVMcIEyWnb9xOifudCBymXUDeXKDW2rOEBh7cqgyome++nyt9nWGTz63XYFfkCnCWczSnKbVn/zOL6hs15qf5nfFeVoI+9yBD1qYL+Fl8DDcmumFpK42ZtRtYXUQ9iPd8Nq0Ud/zUDC4o2zHBkA3pZtLizHfS4DjxY2MOIKugM6UnTaVPRj0bKYTovokH27KtuSW3e6NBapcuw7KxmPBAeg05uWOzfuqJyh4gm6Us3DcZx2g+8sBhKwR0CNbgApKw+Twbj7y8U9N7/n1DyYMr6av+5q3TN82wFNmZZHJnl/G+djlyJlqdWRSiScePgTsOfjADFLrN9DUYE8Jxm+JpeFeNY5kAQABoaovb9k13Ie930dkG3o/iHQBBRjLtSHAwn2eCSVDRNnb0/UFg3xdLtLAWUB0pox7Tt6hW58f3LeQWj5irp93DcA6Ya5ZYFK0WX8bggPZIy20ME8u2YQoCRNIeVUt3VdXArI7u7enTbJrrVNKFmuJzmFAncFjVXBvugt4Gjo2b9YetsNwLQfychQB/lKAJz4LEMaBY3+9+RDgPllXPAeeERtds9kEnlL+lcbsqZ4fLKgd390E0HfSMT7K/ikZay3AFsMgbE+f/fxr0w//i5/Qu+ZZffmXffH0v/yjf6DFOhjViEMHuIu+yTOaPaKptLyE/jBP2JNEGNthmwYkDjLKbnUAew21486631qUXE33D9BSeri0GjnUlZT9FINTMdUBXi0RFDwxygJWVfssPiwDPCnpmQXJg5WI4aI7zAyziR8AMVhZXOGtrYrZ3nDBZnOkDCVNpbsk1UCQkS+I6Wl95jA+eHDgMlBMCcearb2A4hLau7DhHjKo/UqTCCUKNWbIfwgtTocj11W8zTXYk3TeozN4JwRuytDzTwID8zR73816JE2XVxmfZBG2fUtaQPG9NGZgavvosZIdgd2w7Z43uNA16eFnEOSNTmYnPgBCQCr7fv8u2ks/Q/aTLU/mGKZJApR/a3zrE3+w5E+OnmnN8JxhsoZGhr+DrxVJctmIRel92dxCnIa55pwiWdLQ7xqfplzkzZJuxo7UGbyUGTjOKIGnjY3p4csus2o/nl9oDiz3e6NknwRo8Bo51Im0h4AnmCfG1wxGKfMmWwrMczGLHSJAsdVjldi7PGeSSzX2bBoIqctcongbWUtDWf1UTYPzrPLVZkGZkbe/by/G+G3ZP5H4MOsJe70GzHM5j5jF5xDvZBzM1I3El5ZF9e9lguksUqQG10t8ognscTwUG8MAvQwaHidw5uuxVtx41FKuAb26H2OBwXXRwADzBAvuzDX/tAKYD1YRc84JtAK8P1bTFbPtPvnBX1zXI8lgyOzNDeaJsh2MQnxAqPHSxqgDJO629R7RYR6hLw8WNooF4tLdtUpkUGd0lKCdaiedcms62kIpe95dpmtXuB2WhAVQsEIApYPHL96nqFioZLR1LtcA1ysPjy2NyYHGC2aDcxBLgOrUZ6BOlfoQ0msAp9mosSlSxuQv44tBezxBXRtJzzLdP5Tt/uiT07trVTBN09e+9S0aDNxAUhdUMBr+KhzmlALGr+hTFE8umYlULZmfG4HapSKXeKoLAzx5Jhltmi29Ouuj08cgJaumUFvPcS1jyZOTF7OmYzdBdAxZ7UgXA6/Lc7pG3P5PKVjaL+0HOhUvU94AzLkDqNT/LDJHqG5tySh1ZVFikKYyHKDw2fG0u7M77XUqNissIF6sXFqfeQYcQrd2d6bNmKqVVaKtV5qnsJVQ1PtymM8cqviNuVZOVhndTLsvouVSgqGOkCM9f434UcaXYI5g+uJSrvrcLy3t1g+u5di+2qJpgsPObCIMJoEZxkCHNME9b4g/9+HiEgvz6Gp42gngn3vltemH6LaD4bq+mpht9z//w/8h4CmHbgW1KidY3yWWSN+X+81MSEwyASsMYeZ6deCRrV/aBoTn7UwbavxWWIzNeK64bMJ7UBfhmvEsHh0hc8No0ZbgyffoMqbnAPaQNeMBcEazAIO1ow4yPx2V7DuAuWXSMHoG6Da+Uxl/Y2WhtzRPTlLKBHld2kwX7YAyU3mjNaLGvkJ7HBPZZ9Px82dyJpf/jBJRkoa03+fHdF/SL3KdjpvVqvFnMji8uMgsSpd9C/aIcdoj8jNyM4fZwQjRsz40VQCjT8UIDxlGp9jysjtI00ouoz8nqW5I2DIjlPWuWXmvPdIBo3J2Oq3bGTWfXIEDHHg9adLBxe9wbmhvYNbLgGFRvdZfdiB6mXyPiOJddg3KdC1nB91bz5Rcc3YoKVby5flwPFd11BY8cYH5WWuxDPDQAlL6xSARLSjrpl579m6LLUnOQjUStCNtoRtS99+hwdNLME/s00xvwD8Oxl/ylTTMOKQODlPng7syp+npsxdabw/vBzyldGRLCe8hkQlLfVDnPaaBgMeKhQvrmudM40EzSzd6JSmWp2JsFBpb03wUkk1lLc56lep3rFNjPbsk3gajnDWJE96H1ndZM4p2yoOBbURbq4fWCLIWwxQP2lKCdJujssZJzh4/ez530Uvon6ajIQyHqVsO4I4UpntPLKDH2NCpf3h4LM0kXb9as3ne7pgc9umLn45kIywoz+B649a0+uMP/Pyaw35MRI5yv2Z4MBjPaDkkYw4VDW32AIqRrNGoJ23812lCiZ/M1Vp+Piq70U6LkPnMbZmat7aLwDLgTwJBGCGzAwQhDiAhxziNFhgRtGDCYGkIZXSU6WHz19M+qwO87Ee6S7gGsn02HvV2ZcTUiS+vtNABT+rIa3ogDarbgJ37uyuqZY2KrVmYdJIBoO7u7YmilEmcSn/O4j/ysU9O7/71DwyB+Nve+hY5jNshGQ6QeXU70+mF9UqwPGiDACMETm3smv+lm66GlxXtke1Yi7WWBxbdNzBGADoWhjRPaQEVEh8GY+kiGRjKDNfp6YkNyi4vPBiY2XYx4HOSkRbTKdmb9GTMH7LuBF2DyyaeWUhtHzANUHVsu1awAwogAuYfDvC923vS0Ei8LAHrldxl+TeBCZdxzSbah53xXCeCPYCBIK3nkIMFMCB2p2CHgH5qI1IYI5cG3RlIUmA9jzMg3r3KZpRF6LyaGN0RzYIOLJvp4VT+/PRU2QxdHBvKQLp2rpQwUDLlM8l0pTPZWkmoDFvDc/C5g68SXZt0f+5pXbtRgvE252EKtqRHtIcWICO6owCrz+Lz9M5/5bLR+nr60r/0F6Z/AniKIz0Hr8vYEedGC8dBSkoLvW2jQlsMULbj3xwyaJVu7dyyj1lmgXFguGniWnt9e3tHz0RlmNhOKNFhBMVqU+uocxatSTRYAYgRa9SluGUPJc3cW5uK9+QDl+t5FjosMxCYtcSz5/th3zAXvTblpfKULCkArhkaS/ID+w37BJCj/OuEhxEtBsPdd/bvychR3mkM9WBHOdeOnx1NJyfPtcYZpKo2doE+Xu2W/XZySIqkW6OD29D3bUjsblE1oJCDhl9cD0wWf8YhSGy+ujqXWS1WHWJ1w243gAKiGcdEpi58QqlChoIW/DpWtARuCwHYBfbL7u6e3rvG/+RwPBW45JDZcTnbC9oljLSBK27p+5wcR5SXs8QXQaJ8/OyZ7qvz/QwaSSDMZAAKbMnAx6UzagM2zM0pPDaeDQPliZcwYZRH+QwLytcGzq0IaJICZxLvnfW0KVaKfd33busa9lJm0iWWGSj5Vth3ahTgrABQ838A/vjxcW88F3kGMeT+6mK6OD3Vtd7a2Z12NbjaeicAhbtzDfZrSA2kZ00T58QY8V0+9OKL5PdmQ15PGrCFS0t/STZIvJ6/kOecPAJ3djwVIcwUANwkSdnZSGHiXcZ98Oe45VNmZd4p4EI2DBrkbKF/2fQy1IrREXq3HM31sqYhJnjXPBvWUBtfZFxduYhKt+AIgxjiCedNy8N4RdKN2Pye67y7d9tGu9LfWlcp1ik6W0lSwoRV12vpz5W8J6l+kQjS0T50NI2HA+MGVL3eaFQLDs3Z9rT6wK+8S+DJdJcPHY9imREENBpMhzyTVJLZls9K21KVraUsNLpUtOhtM8DrHyM20lHBotRg4AAj1yjdssrIFjKDCHPkPyVU22Gf3sX5YzIogjebzr+fFFObWCWp1Hf5E4EyGBoZcGG+htjWO8bjKm52Edq3wl5APqhSIrI6MYkchzcv3UZcBigGF+1u+/gn/3R63wf+wPFlmqavfst/OX3zN/5N/W+NFUE7pGGXAE+7A4v2xsgxPkrSK2UkDkHUTtYeO8AvaZ7aJYitQzQbdTyHtdGhmZEuylwzAyjy4zw6Pw/uh4NKQAIwtI0rq8cZOEt0lub5uA4OZpQ9h802DM6wCB4yX40wXSxA6HkAqcpsGQ+BhkoO5gLsgDFT2FzDPCTYzQnogqTh4BCXpxcWAen0kymis6WWfQnI6sCLsFZBqIxOXO7N6vihuoRtPaCuuVqtrkcmrGeoLte3nZJG/XJ4t/bmclatawREbW1Ou7u39Zw48Bq0YZ1mb6sM2I2NQWlxniGg2MyvD5w2EjDb7sd++pfG/n3jG16avucffHvKtSRJ2+pSUTKuKbOXKjOoLI2dB6zGNgFtNV1deG9Jy8EhlIMERpH3YMNGB3eP2UmpIl1E1rHUhqAt5G7hd3OHnqjugQOn41maDMzNEX7u/H0OxVkCFk5dL8olx3FQqqzZMq01YW4qsYCfg4UDge+2o75Bjq0r+J4LMa/CDBkbUa2PW8fLsNuXR+vFuHpYgogJaQl02fKcdbSK0ao6eVOeaqmxz8aAbxIIJBaoBKHSXywcOjKm7ed6eC6rtaORz/TBXVAfJgvPOmmPrHkdTTKASPkrcWBuaN8XkCkZSmzSiJHonpKmh8lK2ffapoQCRDH61WGbkqwJobCrKd37Obj7y0Auz3Sw+F4dJDHubHSSUjmBNbipxEjmYMaFpEXPYVGiE+jqyKMwDjVB1GckxsnpX9q3Cvd9t078XWr0+5qHU9vAdHH9tf+IprQedHwGZwdrX/6BKre1kmRG2CUsy0nKxnRvkYSxngXOHIjH/uqMTq6LM7Blt76r6lY1rBit8sbmdBEWSp/D97bZIXPtvJ5Tygb8xj6F095MIpYAi2QoWjOSU2IPY2hcKeF+VxqLonM9jKQJlDQcRVsrcXx/pbFA8iBIYREjrC8nC2LGuzfFruJM3jmC7PlJCTvldZqgRmes1gwET5LRvuHImIjdnH18FwBz7+7+tHr/L71Ta0CLKD4XOugKWMZGOZ+uCVx82JaBFofwbJAVTxR+Nm2mWgy0pYtVM23uOnfr9XkiKe20zNXrYNEL1fK96lyq2WA2UMa58IAIQK3HD3alNCfBKQJivbDScwpiN4W9lmR609V/xJsjB/HiPZaNMlNhzVUPx5U8sLKpVtP0iU/9x+m3f/cjY9N91Vf8lemb/vbfCPWuC8nBnNZIXmbcu6sJ6kgQlwVabvHBbKnCLAjOST/+JZAWj40xlsN73/4oAQd6R2PGkKdjS9uSDEWC6Xb6yMQx7FOCn8/Dpd+Lg5suMEziXNPenDbI/NRtZgGrbCs0md6iV9ikVhv0XlI2lW+TGBIfIuit5nZaB5JhZprOSHOHXXOu0TvjrcbL+hGB8LRh9/6cdEdUP/pe5iAHU+agMlswjHKEhN1hRmXHYMArt/Zs9EGxx2TOLy7UfgWZeQc6PNh/OkCjU4v5IeDpJ37uV4aoF/D0Xf/9t47EwyxcOuKUjln7pw6fztobbfIuVc5t9tGCtPvPD8npSgKcckqLtMK8OijpIFK8CEx/3YDldj32vnP7ySyTabeZIZ9xYyvO5vo+qKUVq09T4lsF1tmFciQG/CkmxeoizwSvsMtrl5Zcpq/Fx3y/Ljvz7Myycd9KIkj+xG7PXkbyt4mNgVvNoYPGEZwEbmZwtN6MLrROuR61+SPO17q3ZlAxJxoRvYsAUsW1MNEqb2nMSUxyBRSs4RIQzHupXkzJTzuS+576jtNEQ5nE91sGOjFsYaDasrx/tG9r/pnxeyk/jDUQ9/Tup7Em2mGacDJvZa/RrkOrN+Y4PgPS+m3NZqpiL4fNSTRmAUYNiWa0AumVxGV15mwcGXHZua7/Ir/e36LLWyXyxVBkvxvHUpeWa/lgfyPvH6/FJne2GmlikY7elnJgcoaLeydJ+Ln0efgd51kBYhb3qT0/Gqs6rDhrqt2MizPDo6M6icFx1eyZo65iXTWRajZxQtPys+NfrieA10+880ZsdytckqYCATfAZRK/ymnCaIT9tukrEgc/LzOdOmN08PRMaCNG/JxuvLvGt8zbu76e7j94OK3e/8vvksN4B0KWdrYyPwythH9sXv+9Mhy++XlUSbUTfTkSR8qNFWaAsGpRubvZWgCJ8V8PscHWmJITeILvHvN4blLEpS91DxGySS81BKwSAETIx/iFqO2yQYx6Zw8NAxB/h83KpmlbBnKLc3dAoPBfKZVqL4VOBXg1I+f1fOLTfza9/3c/qjXCtf61v/qXp//6G/6GX2IPoLBc1W4oMMq41EESNqBMVgXMFmDOLIkkbcl4lB0rPgcM0m3UDSp8k4AgZG7anDuydX6DReY1aTOEyhSQmEXzZqIyozDmhACl6JDnB+eU1YBMtD3nlhnG4bi97AjLgscjxgwRwDzMGSLXHiKAbMpiYXf4QgCKsjU0K9VXRTdWYbyAbodAjqtst1m1b9nCKTHZx8Y0sVtvZ7A4B58ar6Uknb9r+42Z1LVhZ5jMOoAlcPRy8shC4XO9jndiT3U4u8sHZgJw/LlXPj/99C/8arLe1fRFb3h5+p7/8dvnIKuDcvYQ6oHvln/fi13RUzLvoOaezIoJOtoHOBGYS5lJCZCAhNeXnZa9nzzeyZq8UDTRLJXOHeRIYO4s5iw4MencpGS2AvEyL4CZAb5lJi4tDc2GGDcAhXWcWiewbfHTsqaQve9pAhY1O9NVIE7Xm4N0xotc2uxRJRa6JDUTzEDRpc3MjRvdZGZXxmcFEJZt0zbVsyOB8bVy4JD9bsQV2+zo8gDwK1Q84dkPQG9mVmxC1lvBk/2mHDNasqOMmuzBB7cYmtpuwM6Z9YYxnoFJDp0BcBaJSoFXwXY1qf39gE4nnsTx5bimOXz43ZcjnzeSDsZYi7TbUs8hSbDAbZhirc+Yn2pNhC31Gq0DV4J9v2Lsl7DreV7ey9YrajTMaBCZq0GLq8+ZPsfQxrTmlhXlj6aH8flmeEUKxI5mIoZK7uGxON5XPdsivB6ND9adWpPm99JEcKyzG+ab2TMyHIY5dDm57OQ4XxoTS5vnlRs02x2+2HuzA6i5xo5LGZ29i8wnZ6vAYp5/E7KcSHOi3++Jx+SIW90EiaXXcRgfSV6mEoyYEUPrAZCzdvruhn9ZQcDV1bR/8GBaffA9Pz4ScpU8ZI7ow8eBw1kINUwLXZ312uDSQc8Huvcb2glvKGguH1zSi1RQloGqpTX7UgVW4lRMvbYiN5dkHNglypMIEZpTwysWgdQvF92DPzvWC7IkgHmyYDxuJV5Ai9lz2kj8X4CHlnhqsyoFCAia1lcpJqU0UakqO1xMKwUdb1szNQabXOsnPvVn02998MMjuP21r/jL09/9hr+ejNcgjOsXbR0AgrjYzuZ1s57LEzr0W4/NprAGx6J20bvZKE4u+L0AqWF4luUSatXlq2aSuZdkDtykJpAj9rxwkBvhcQEsO+TZIDF7VVlgo7afkLpB0v1W3Y7LORkroAVt4SsMgcpDBL5kytDMcv2WUalLJ2KoYOWGxsOlC68b6+62KJ1FrNuX0S6qsgzy+lI93SW1GwdcA2r8vfy2bYcwZnLxmwrms9DY68XPoCJnJyeMQtrKGjILtPQu0t9tNqnDoOs2zrwqT11NTK+nK/QLX3ht+ul//d7YEkzTX/iiN0z/8Dv+b7be/NvT9irrfM5Ydc6p6VRVaBckhPCj3SAyRexhCYJNQIl29w+uJcHWXkrUbhD9TxrFYUXtbueBgAIqRgUSNJAwJSEg9m/dBkjet+rM8/Dt9bmG+3kq7cH4vm/VOd/zDPe972tf+9rX/h8LV/LOnLgUxArpAtsAACAASURBVHiZ6HhZdOTl/UTczuEwH/bRS4RN4DByEtVEKAZ/KpNtiS30l0GXGQeCP6VWD5UWIMqh5Bhk3SR/51mSnm1nQ04zYAAJJWcRBvcg77r3WjLwLoBiH4h+JyFEf8nvl/4FMGond2tKXObSflD52UDHdxGDSrpVleG39R87Agw1t6cN5vfxfZQhCN4d/bJgvRusl00qZWsKZHSvd2hI0Mx5nIp1frmnvrqBJbxGlKAOO42MOVG2b/2TSidZFRo8neHcScMMYvIeTICta3itlw0ApLIBX4D9krK32iXYaGgEG4YcWwvkEWmqyffw99KWpkFAM+fiO4SOx6Xs2Qm7B7gEypr8kLmj6R40GCLx5md5h4kDKaF3rci3LoB2xMmeKz0sh7zB963EvIyxykaceUmCBrM6bixlvchB5iPCQvU0ipgtNbNUCKfnzeemcqLv4f2z7pKQVfvHybZoawgrmSROsXjBbIUg0LpeJkIjoDdp4X4th/C82zRlxFDWTNk48sZIK8k01NyDZpFn3yYgExMyAp14N8RzrwO+mrA7SjjOUc6vaN6A3om6ztaMvXIynIg2vOpm8D7sCDA3TRMKZztrR36V6NkWWleYYz7RonsbN6vLOfpH9Lc7e4+ntc989MMuUIgdJuhxERluKGfvdXniIHitvgHlPKJPdQlJiIlGwsREu39sSLc23bRTJRkrPkaIwhEN0/osQJZtzLOhrKb6aGafSQ9wl6AhD6Pb6fT8PJ1SBNANdYQAlvDs2ECzkUWBjgPNzDWBZ2TWgC9rk9ANyeE8YAXxoDe2PXN40Ork2EToumOBavQD/bn+GS6oCH0Rx9FFWLaIX8Q9/PKnf2P6F//mZxN8pukbv/ar7PNU2jt6K0Sslze3E/bztL1bjOtDFWaBa2/5bVuBdEYp3YA8+4urG4nzeRaPEdhlblu7o3QQpcvKbe2mvTlE9BzTEYTY+faO2W929OZ3sBYkci7pMkzzYOl4BxxoWE5kjhEO9pdX07UGO25OTzBZpdNYTscIoe/0vWIBmKsY6wOADr5REsreXOv44iOZd8TzeYSJqNbEjcAKscaAapKejQPXXTjWBgkchkXF9XiuSNiTha4Qyi3K7hPEWgeX3u+N4MJ0IxXEJdK8lN7Km1h+ZxK7cn/e6KxTPMm67goYHzzEkd/ieN7Z6THGcvcygKQmL/AWzQiA0zQ2h1Sn2MfHKEDk//lPvzV96G//8Cijffk7v3T6vg9+YDAUtx07og6eEGExR+ZAqkEpf4MGDT8ktE2sC7o2xeSl/VcgNXPV2DOsm+oZGqwBuRc8n0t3h8I8o5dEg3JzfTndXsH+OBnSKIyH7lIimDjQec2w7mqQyvPhM2jOYH1Le6Pn7/Vm5sXvgv3P/2TCK0G8heU4+Z+dYN64rjZqnX39mZikqmMuh7m0kpU2xNH/Ol2UgDAObwn8xQ5TUt6O0W9KGKlkMhx9WaJE6E4swdFZB8iar4cYyL5kz6CN4tLYW7wHdh7CV+67GkjtyZQvdPaLdd2cdvHAQwMo9tZ7BF0dNh00X3CwIJqnkcY2DtaFnZ9fTRfXvHdmYzJ+BDG9YxlQch7GuybgxJ7hHd1N90r2WPNcL+sXMTx7HPExVQuEz2okojKUtc2964COdcpwWGcvXzF6xp/B++X37dApJ886tJG2RwGI0FElAXrOCiWjK4M77ov7piuRNaKOKzo/i+tFBDBrMDpIhP2pVEj2oQOX8WQP9F6Y+8jv3dne9LzGYB3rAX32GMi74YHD2GL/nCOI/M/Op4vzc90Xgnregy0FrBOlO1BaVcVmGhBo2Fif1iAkktBsyE6ATt0z6XE4x9Cp4afY/aOKUue8xt2fvcD/pAW78VnI85EOeHU/cb48fIAu2SCUmCND1eiKzCEbMygpwfRXFSWbUTNGi2eGtvPxU4xEzXjTmVpWUO9JxHAqWmGt1TFPM87V1XR8eBJW12cdulLOfM0lXGhPnYwHZLdEHjlMsk65uRPTHM9209BBU1B02fIvpJFi0+ApHpOKHtHEKnYznuWzP/sjK2tYHEgJhi1X1bcJ/wg6OWqIiYMyQd80YGuuLr0okIWVqSUAC8j1RvxVLtUthUssAIyHP9OXyXvUPhv3WemZDNCc46wUOFgovHQGRLK5JbiLNqGlN5f9fPgACG0S2FZK+0nhpgrwIhjjVF4k7blkdhFvbX7U8DN6pLkF93tweCgwxvBL+9gY7Oi4W1+bPvnLn51+7Cc/OhCyHMa/3d12wzuFGXAXl7I8oPOPw2GMZEkGLjDGRdX/ozW/IvKkQAT2Y7rttj12BjCqjqrFoFP/bu94Nh3/CvhrKZD7vrig28H+VQQaC+iduZrqN/tnR+65BNWSpUoim1vThQaEnnrszJM916/zbnxIxjiPQyeLsQ0E/NNli7vp5vZ+Oru6mZ48fTrtYSKqrNz+UhyXsmBIB54TyJg6KmGO6/jd7XR4dGrxYDInNuKzp/hPZXZbO0uabadc0+qVxLsJ5mgUjs/Op7vVmgAmXaQLa8UI0n0ty2JGy0zafwTLycNG+VxmP5bp1CtKcwBZkmf0oSHgjl1GRPMFW/KfftPddqxF3sF73v3O6X/7098dZsnsTpsiBO4CgqsTXIqGuT4ABl5GJDqyFhm0f5ii0VBhWOfyawaPBkjQ8IEnDn8n0PPI71+i7Aq3o1NSN2DW5LLMoJ2/WskrDCYHJ3+tVTW4WGTvd+cyoYWguZY0ophZ9ZBcgAGHH9fC0OMEsqxlX38ZOb+f7nZ/hmPD2nR8fKxuZIKxHYutHZFTfdh01q+bcswqmPXITDh1weK+f8JS1h6j1Vyed2F9bZEyNzbop0VIGq5zKMqm4Mymry2xbW8/1N4XJxEhrnVXJjRI9gSsGANUxiRMBOwyCYbjoj16Gn8bB8sKjoezmDzQa+AeaH0njmHWa+LNz88i72pQ7elUre3iges9eKwXNgxY0zBo1olck1mLhin51ek+B5pPv7DH7nrD1JQv5lm2eUiMNuBJBr3RLuamy1IZ3M4+WG+/PhSYwrdOjSKL+Oeki6TQpVbNe62LuWkVMeo41JN4895evnzh8WDR+VQDbI2k35u64kVG+dxUiTMGr3Qj0iHJGYT9hqyFOouykyE0O3Rc6jiP3N7lLna65CApdjTaC6Pm2CXA9D6M5YBYM5cTjR+iR85GgXnCouL69lZxVVYFKUf4HZuq036txrJ60CQR7qZbTa9fHaipxY837z971tWdMk8zW63vLTPerHdtTeCQSRckysQPVY7G3Mc8mHbwdcuHiRxjZPThm9Par37sh1ceiulXJjZJyNAtwvwdvjpsTAWfaU2zjmg5NijKNOtRy6w7MC/VbtYOZi7d0K5+en4xvXi+rw1QYNWuAt902pApA+YFtTWbBQMaZZAxn8vmpszHpqjSXuLyIEb5o0SgSyeD7jVkDZ/99isvXIw/ZeSVzeyDruDQWEUgT8Z+YWZSBBR4OjgUy/ZSI17ceuuMwazGJ37p16ef+MhHc1pjkvm7pz/0vm9x14FennUh+AERCGlHB7C49hVQksVgkNvJ2B1LkOuLAR1MDuAJhu8Zs6koY8pKIE6ti8X1ZjkJBJ7hjOtrYkN4/1gn4Puh59JmghiSsdbKhik4lp27Q+Pm7OaayfFyYvZAzuqRBLgDkMUeciBmVIi7DP2y1E2n7qnVdHpxPe1iaol/VRoBVPINS+DSC0xESz6mlw2e/F48EiH6psmHlqfH21huUMH6/S4pW5hvMOZ2dK7PmjUNBmbkA7PEIrwsDb3cg+Pfsz4rdBV4Wq1NB8dH2oPsDxFNes92bhfYoCOOkqXYmAqPYUgBEHfTb33+7ekvf+gfKGhxve95z7sMnpZCy5TR+DzYB5elXeqeu0/Mcp2RqJydCWTsPQAQdCho9pJKNSkYaK1aJKp9HM8eT6A/Ulcia6hT6OX1JN0ZWa3L8rCEjhQFmstCOyMfjuKDtW/wpA5GOl3tYaZuwrAFykQBuHmG2ttpdAE8sc/koqymhaCDGlxmfyiARxvXeKDkTO31zFs7EAijpV/O1/Vak1zhTppFdVe2lX6UMM3icKdK4vDWuTcjjyWIcYHZ+4HbSjIHwSvHjyEuruu0qhfk8ByZ1fj0yRO5vas8lDUg9nBGgz7I22EaZAX4xiCV+ApoLmCqRUl/XGAijLyes3x67u3VpjL/Ss7nrDXMegW+A25rWKqzSffSknULNwaI7GcSSs4NDsqnj3dlmWE0F/NSgYLZd262VIieJvow4ubrgwM9C66nfoZesIAnLDGsNUvQmEuk6VTmqmAb3zo4FKP54jmmnW0y8aNtmZ79pDgzzEUXmlsaYkhyGTszTZr36iYQ73s3WaVjMIDbSQ4dayEapHdy8wH+Z6yBl4C5dEiOeX15VtYhvTm7s/fKcwZwvX59qHgCAMP2oCU0ActIJRCTk7Qa1C2HhbeD2yOHbm/upyfPnsgnzsmiS4gFpGo6q7v/6ApN2TmAlOsBZPLDxFZNJ8FmoFYzAVXzRplriS79tyt+EukCEMf/DHbOZflqxpwedOpFDpA3ulBbOpywKvjsxz68quK95XixT2rl9oPBARXE1hvGpIpgalH1bJvuxVxYa4Fhy2AFBx7Eez29eP5UvjESAQcI8Pm62Whf+DAyYw6uUW4XjXuteWusn729hzK6k3NqEKz1ONZLiHIcI2Ac8L1h7ArO3By+U2MjYpqmw3fB5HgYruc08cXC5ADzejTYVNnu7lajDKD7pBNTvd2o/ZO//GvTT/zrj7mba21NJpmAJ56LqFBd7Go6PzubDo6OpgdMV2fgZLKrRNPxO5u96oiJJqEBl+uB6j46vVC5kczI5nESs5GrBpBlkS00T9638YTJzCQ2AYAQHxJvXJxcCzB4R9Z41d21GhyNf6AMtrmtIMHcNg6Dp4/3RKMTAF3GQk9nJgva2uM1kmk3QEa4yjs/PLtUeQfHYtsAZDOOtul2Sy47cMxC8vvkq3N+8Ya7LTPIYPvGZutcQpmL2oxS2qbobJyAopdYV7Z3eoyH1ea0//ix9VIjt6rFxtzlYoDub+iBUXsH9hpP//lzRlC4u4OW+eurS5UuWQ+eCxZKGeYtwIm/+/zbr6Yf+tA/9DO9X01f+Z53Td//we8ZnVpDjLqyN9nR8bGB4xhVEKG8yvdMfL/UyCCBnr0dXYsO/QbMdvuFdfC7cAzwekCfM4kx4prwaBlmtNrf1rMZiPr7teazT7wXHVj4P0AqczZJLGCurUlAF8d8PWJOwBNxQ6A8LGna2V2i3xSLwWw7MmIPPA5LmbIfAGw+yKyps84o97W5Kaf6169fTecwcw+2p/395z60ZMHBkF30gbb6qBXMDFqyAHCrvoYJtaEg65rxPmaEFwLftPob6DibcmxwuYFYppg4fPI25ZxO1u/ysY0O9YzTtazPUQhIF2mAjUq2t7caDMzzIUlxTDWgUGKx8L9pV6liuZ755CRI88wYWHsihhjG2TrAMoM5LgIMPMWh/nhpdskZxIEHMKANnpE6KnUvmpXmmnrE5kvbmgIHjVUhYT4Uvn5KmT4z4HxrfudqDhggtx2bC7Cysq/cK8bXME6HhHlh+qtzK9q8pT/TrIlMkkGV5u5eZSSWFtUYs8nqePHeV2Vmbp/nPM1E6UFmsCZYAxroe3k1fcnL/Xlwsg+HaIUcp2U9Mo7psqpOJG1oi0nmjfYXSYHOY/aN3PN599iYkMxdC5jYlNpMn/ER5zhO3sdiUzXPVPNeC57SaBAwOjpd+clUIdrcwZp6/erQszpVStyc9gGrxL96YbXLdIxU880VB7Syw2drvNPlpbBHkwIxoAVw8Ywaq3106Oas1O+8ndY2HgCefmRFdtWALi+aoF6eOZuY2TKAJxtOTZoJhFOwWaP5kHPwc3ZXtmk+iJ2hkoFeXqQshVfUCLJG+85aDbx8dtidWsEtmwAXXaaQ8zA1u22fLJSavSfU9zC1GD3anKGo77JBF3Tt4Zfr6KZ2B7PigJ3PES04aztYHLAprrd2UXrhEvwotwCeOs9Pm2h1P33yV35t+uf/Gs2TDyfKdt/1vt9vmrlZwmrSEFZmOFGK1ETraHpa4vER0jBmFM+KZbHZYsAeReeiJym37Gje3uz8mmNdC62LrMJuZ//jd60AYdC4J9pYcodmHmFdn1OGKtMgrQqB4+badXwybpzGt7ZVRtJ4lq0NmQkWfKjsEIDLe8AN3CWPGHuHCa1AiVLJwZnNDZ/AXI5QYqCsAyIZ+WBEFiCXO+ZgODo5N40eVg9wQLnNwkizJs4aPRrD63RrnoGWZ0fQUsn28lrvHcq8AsW57NLnXJ1YBlizMdG0pdOR9QSoA/So1Kp36wOJQ5imB9YPBnxlt6w7jEB7Wk2f+/xb01/CJJMBxHeebff9H/zAyISHUzQjQU5OZcpJFgfoFxhM+uapAOgozqXvKGOkaxgjStJpG/K/7HHBk64x3kkkKbBhGgy8x2xDswberwZHESuNgcBmwfygK9rH1JYkRSMats2E9f10MLi3ZQJ0gnkz5L5TZAgn5+fKrKVXySFdo0W1i9drbohfWRuwE/47uRUfHAg8sa73nz2XbmtNQ31VTzOLG9aj7tXikhbDlSnbaS7ZPRMQtpU0qdEkgbyAwuvSh5SZ/HkUDWsaYMlMy4qrmabgkR+Oo4BM9RbHdsG9q3OLtplas1KwhOx7lbNJTpf1ZglcY5MgJ3YDKrP9tk4QMxo92uEBo4tWEwOP32R0A4kba8NoV37hs8NgHFaFuI//H0mTtF4t07oImspAB8y3SWG5gtCKuWzDsyTGsobE8AVUAnCs22m3bQmBBIrcO2UkZr6S5OJ4Prq4AwQ5C/gdLeF6wed/2dNao9pjp7pHwJPPYifS3hNzKdPlsTBTmeLRc1bvX+NQIh0R0+Nf2fdt7JLu0GFFNJueiu0Ni07i/2j3oXRP/F5A4pr2SYBzdFDleNzgMJMOnBGAb/5JwqRRKDzjwSi3CLOYbxc5Si7bjKjGgx3YCyvm2cvB2YmsAwx6cxSnzbIigVLGw11eTkeHlOs9Y7NJQbu+y1LbyzRAfDmOLbZI0/qDae3X/t2Ppmw314hFN8sDxHQqNCeItpoBGAh+uR92Nf6uGbeWXRHVkiJkM5Bh4V7Lw9RsO4lI3c1mK3u/jtai+RkWqpCv6Rk5OjNvj2wKEe7+8+fT7u4jg7YMAS2I6uloD4oGVfeZsNBeHcCqbIkq36GO7uQqyLXt6GWxqjvobJ9BH2hzQ78DVNjYNgW1iJHA84lPfXb6iY/8rA8MxrN83VdP3/Ud3yavovWyWBqcfKFnBKWM0zAXQ5YjXwxlz+1WypESnxeBp9bUV8xeup2YBcXYkb1HrjfPJoTzAlukID4YIhTvQYigkcBO2VQZH+N2MjOpc9/c+ZDunnsE+ZfT5fmZnrdFiYwgwc39VO9ciD/B16XiMmERumq+3Za7fTrmQiJgx5TD43NRyrCFQTp6rpTjLi8upPMqMBwHTagebC80MuL41BA0bd0aIRChv9m8GRjI/0jdFh5Y7OBmdo4yGgwG1DvjQtADIoo1c+Yse9D/LcEq6FuUjo2GB+z6QDy5oKHibtp/to9vu5spNI/PTt5cc4dv+wDOTeiQWU2/iebpQ39PCYfAE8zT935gAIxZ8wTjcaNxDrCAErMDvHVzvmYYHoaW8lsf75GpoeWrk7SDX4tKs75gaZ0RmwICYLRKHFjs/fIuAjVZhNUZOQGrZ1kPHV/WIU7cNzee1M5zjnNzM2DHpJS6ZXA6AzDfls0zxYAzYxONYkpAKjOqZVvHXvx/GFN0rYRAxAyi+pi7cvAx9+/o+Egs4f7+i2kb4TV7KAkB7wxWiC+0kD3wBeJixQITCjtD1g/g0eirGA+383IwzdULud4wxlDx3k5Pzqbjk2MPZZZOdEPaMFuSeEyOLGnWYI2t/xl6lcRevU81+mRe42qanj9lVlqf4wxmzYjE+0+aF4MhYp8ZxHUxBiSD7B/KWwX9ywOu1Qf2VEu9WtutGmhs0blE9SQojx97jFbtdfTOs3JdIkvy3jLIonMTbSdriCvd3doU68izNRjL+BE7ro617R0RBidB6Pr6cnr7FTM/qRA81Z73SjXoYQ+bQO3IozIXkUWEveV3Wwx/rzEvo2xec1kRACSEnZXn+GOrGifNvEP2MucG74MYBJhXUquuVE8MkCo6ppuS23wRu2uQ7cHABk8PFNN0HouJzVio8uoLqwp3jMaaQ3P0TJTweYAUYrWB/wxqBwurR1bGeonSnWAxoBrhPNdM7BPzFFsRl4+/2OrA+9xn7cLDLy4C7H3jj8znbSesQqk9+RSPpb2mqzkxQclMxPOMZ/n1f/ejKtvZe8nI0XS3OzPYIG+/ppPMin9eLlmqHcYXSEP3P7tO9yHpcIwWAlBGkAA8QQVDcRc8Va/UGrEEdovRG84q/UA4/ABPZGwEvidPn4yRHgZPcwAfQTqZ7WCl4nSLiBlGAW0Amid+1q3RBloWbMdDKpS+Oyi8eZ2heAMAMC30xXIgVgLRNcA8/di/+ujIiN/7tV89vf87A55YlFL5uwsGrQEsj8BBwBMZv+TBHc6YzN2Zd11uoz8JlX94cirGgO6QZuKl2IMOx2HZQ5VrdxnFGT1W/Yw0ADw9e2o9V9dBDzmFltR81RV4fTVdX3mkh0GduyIOTpiRxngOBywzBjNDwMa3iHXDMwg1HLVh0eCCTUlpi3vScOoacspv5UZAs4OtR6YvmqtU0b0YQhoF+F4dShnoOw+KDOjJPanRQA0EqY2jxcP5XTV4t71jEbC14ZKCqfWwJfGtcnl3doP3IeEZaL5Hdsr6dHTKYNc1rSOLs519Fjzxu+qVtgxEZSA/91tfmP7Sh8I83d5O74F5AjzVAiEif7Wey5zUrf8tw43MQevuVvOpeOaPAE8BPYs2RcOelI1903OJoe32XLPA0+2tWCdrCwNwEriGSDb+csr6BvAJCwC4PGGQ92WG5/KcFxqrlLTMhqe8Jm+phXiY79EswqPp/OxCgRgNVsGuGZ0MLI33jb3Wal1gd/TuH1iDo4MjCXdfvHipIdQ4uNPO7FhzL20V7xpXY6xEzBAvOndv76ejk2M9bzVUZG6oGyYC0qMTGe+pZoqZ4UlmfXl+OR0cHAxdo0pKzJPL2AonkmFs0LfUbqWWBiOboEX8xsOu71e+HjXjxJuq1GKLqalIzJXGjLCa1pzpHx1pkC+l6DHFYQ7MBpEpJ+nACmNZzRr7g+QUEMpYFmKjvcYi4C6Ir+6kfktajx114ucowfjxqX527+EDMStm7qP7XRzwCbFh+RbgSSOerqa3Xr9WRyFzSJ3spxKQxomCpzdGokiGYn2iOgWjVUInBnjqmTcqKIoPLWljzRFn+1DmBaOAJwPwNpt4NiL7SDG7ScFg8+JLlUgljZbsbdBdnojpplGATkJ30836UIvLAxQrya3VSBi2aqdo+9fwbcXqSgLCLeUdVrdWrGvyKNopBgO/PhCY55mRgOzv72d6ReO6/Deyh7smZmKjUgw+VzNfD46mR3s+F+csriNd/HuEO+O+XysBMaHah3eTmCe67bgVi6Cti2l7ryhTuiVAopq7ZH+TfdTzezvpXpsHVLZTolnHcjNp4d45w0LcyDBfDeQc4lwfN/4dPjy7kATcQpbwSABh7roxeOoQRrEm4yutj9HzWPuQWWZxU2ahHJ2eSmSKqJp6KohbFGV8H1xSQfDpjhRZxae0OFggKMqjY81x4tBTO3Go6M6l+8SvfHb68YKn+9X0jV/3VdP7yzxJdGx2AQB2xMDSR4+kKyvI0AvrQVMWLXoOL3yX6yqUvmImkBg+a0xY/KWnR9ZXh+D663Q8jzy9+N+NgBzlCfRJyojl3Ow3Vcdz/3fKnOM5x1dEr9SCVEqbvC9lIXlPQzQanUDLw2r3J1MfgyP9AwR1aulYL9Ad6Vp7yqdDxO3vXZpW9rBzPGUO1JksOMpS8Jw09T2MUUsYZkCcT7aMxPP2CAGXcClPvHp1KFBv5ml2o7Y2LE298SMy+LC2b6x6lbo3VGrl76Cm+dubdEiqdBzdl510O78vMC2HxOc+/4Xphz709yXaBSR+5bvfOX3f9353GNm5bOi9bhAwmjUKWBIApaPQ4Owbd12JmV2kIzlEnbnPxpv2zZpLn85mPefq8aOdMU+s8cGEEO8xz2l4W6lO9UY36qmaV86mp0/2oqdsYOj0AZeo+J098N/IdhOUYWnOLq6mJ8zYBMwN/YTLtqMLSHVbs236PyVXfmbsNea28Yw4oN7x8kum7Z0dZ6rDG2c+UNXdGknCfJh5+gExFtaZwwFBrJin7KkCaDH/elY+hPrMbA64LlD56tVrifBJHIhDJLrGgmFT6rmmRMRJoQ1AOVmkVhFTDouOpgdWksNvZlHqQ5Syy6J5paHXbIt/n7q3DulKW5v2nz0bTvctPxbcWB9aLd08YsNWNpNkCJSZAU8AXoH/iMSF32vOO4By1qlE7NFFwgjdecAwgvrHOztD/2rmhEvO3u3ZOwoRWWdZ59zX61evBWZoNKmlwdhL0eHUMqLJm/yP6GxOZYeW9+NYJ+y/eD5tyqKgou5owLLPBGAiJYgPRuxziBNeQ5S03xFmRqlXhtmWNXKbZtidaqFizaFu0PXNCL1vpt3tzWkHRjpyHB5QmUb7DKZrLgyW3bttKCuQKqsCyohPDFSWYvF6LOYazaz2UPD4Hf4fcZaSP/fFPqTLnwHcBdhjb9MYVi/J2hMEPC/lG7C8PCed9zKyLSMYVinGzAJPGvcCpnAJXVYYFnJMK5inT/3MP1Zyw2FlVsHgCebAiJd23NP45ris8/LFfmwG5vcw33ezRB9SrY3wS3jBmh5+dak2fA5Rd9GlPKPOOM9uku9I2mlhZEype1OyociK+HOEvnT+iRloSSX6Jg117JeoeQAAIABJREFUra4i7Jd9k9zdw0MBYPACyB40lJEhvFoA7RrwS7XQlE69brIwYQqodJIdqlT24tkzmR4Cdi7OLqaLywtlOL/4q78xa55Wq+m9aJ6+4/dLTM2X2L7ba1HTx2cXEvDyfEKMDAp7aMhKS9ZIUOJMbzqeoTw/oLnJZPefDgGqD+y5Zb6lCDNEZGH2ccL4DTDA5HmeqxbtProYi0DNxjXIgegzO6tFj+gssn51kEMH00X45LHBnA+AHFQ5mDw93rONtHi1JkMJy4yUoHWg1nkO9L5zYVoxZjE2XIAefWb8stxVti4RNAOYrStZWWuCxmx9ZsIklOS5hv2qzsSHs1ujYaN4JlgfsK5hMViPZWW1lqqdSZlGY0HiIeSDxt/D0coz4nrZ3IB42LGLi0s1RmjgsBZjNYHRCabjkF/62194O5onl+3e/a4vnX7gg98zGCHdgwTDYWRGZo5DjzO+0bZOKej0wl1pj+i62hktydpOYpm8FlpmLzgto8d/w3AcvD7UIwHIk6S4XppYFLBSh29/brWUKSWHOscH6/TsVB2b9gJqB+RcatESD2hfZrs29fVePsc7CGb28SNnxdFO2fk+RrPDMyoCcNZohNd1FufZoBvDSuX5i5fTNswT1xUzvvlEiF1L/WfGLDnbUBDP0AmKeYK9jn5zZmY9CsbZbzRPKQlZqzbpfiiRER8BGXwWCY+YlaVuwyhhsP7tyOrYJL4fJgN2jgRO8VVhL4lyN3UaHwYI7qHlTW3tlJpy3JWGjq9s5HgvGSqrbkCY3Ghmm1g024eVQ3vLefHi5QvHKsWKGFSq4pbZpLFPGbqsmDvrDLq9F7PC83n69NGQg/T3jSx9lIIqts2bjFgeATvDxTF0RVfWs7OguuXoAcJlf2D9Iq7dKsfjB6XGjQsV6PkczYJdNOx4VFSmPGRNKeGMJ5mPfgNhYjWx8/nL/QjYfc2SrAQEFDzZpsa2N9XWydtwbU1apZurS9kvsO951mLTU3JT7FKjhxsytLbCsNts1Z2orw+xXblXVUdnYjvEO35nIbrVNciouqyvEzu6jEkIiGV8PWRNP3tqsJqkwSMHM0KmycVYo7NwnI0jz7CTU7GgyEnamdtxQ2AKCerj9djxX/Kdy9BiPcOth9Papz/6TxTFCEQdNskL4OBUmWGNAHquVnPVyjfX1VKJdgWnbbdsz7VXI3fHLpXxRk3SmTD6mavLq+nRox15SLSdu7YHLCIe/jYdaOpEwSDRZnC8QOuJ7rSRAHmIjzlI5X0TXyYtmIABuwXHkTQgBcZKWRet+Jg33txJnF1TLDNnfuhLrxWXN9/MhCswA2WzMV8+35exGNdIVkpHE9Obf+lX/+P0r37650ZN+/d8w9dMf/g7v9UtzzIpcys6gIcOJwmYdwFPzerdwaF3MpRh3RwuIUp4zYZMuQ3mgAxLmoW4g3sDzHVnnzEWxtX/h66ueifZT2sS06M2/Lis9hDSGs0MQm/j0qb2cUq1VMH49dHREA9ag2YgpzmAYfSsc3B5qzVyF7UQxLuVloOGriS6v5opug27de7O+QsLkeniGFa2TdsaNQ9W5joRoLvEkZbjhSM+WVQ40ayxeSyFgsb6ukqJrFWM9+xf5hZZAR0FdZ/oHjfkwKNnKBbJTtn3K8ATh9/99BygKlsIM04uW7uLhYsZ3VvpKOX5orv4wlsH0w/+tb8tIE82/+53fdn0A3/mAxFnt6ze0UiLTqKUDq2PSUhGs3J9rUwdIA9TLFDbmVwVq4eFnJm0Pp8wa+jUjijb3elz7NybcqX8vVzadcNHGZ7RUxa3bINoymTo2vYfRzag9xQDu5TSC1gk/h+ldXeQFUjYquBc9P3eAzzrWuqff28D2WA1uB11SDUDXYkFOzo8mrYebE3P919MW4yhkOZpkeGXZu3arr/NAsRQ2qIdH/E+iRNrfSQCWTuzh1YaBEwHGYOG/eZQ5yCCweI5q7FHGqSlf5mZYL48vqiWF3PXqsDT0bFK9dWElR1oKb060pa37PmWEmkOWs4RyiSscw4ssWVNqqG4pEOJF1+sGXoYW4LhhJCz4/UhoGdr2i94uo+L9fAaMjOjuKFqnaUHkqBEK3pzs5peC+wCUh0X5xWfCFY02IXU99fmA5iw84sJ/0P2wov9Z9OWHOVNo+gg77gYnq20ki4tKcFLF7auDdB7eq74YkF9h5I7fnQcCz/DCCZdYcT4BlVe45yfSCxgDHU9GNaGILCWC31ln6cTBDWHhZ7S79pYnzBxpcTOGUBq8uwpnY3bBqvVhKn0yKxbDzS25AfNqwkMncN8ztGhzizWkLpQ81UCYiRP0eN2PS3tFTiHXr06sGcVrt+YLJM4xcB7XruWNyjuVsrhRWA2NXuEyg7xDAyz/TDjrfjLVC3cleoy6Zgh2ZjYJJXkGebpV2OSWVaH++sQXY8nocRxoW6p6m2gzei6Ijhr6royhtTEh+DSwENAJKUBQBDBhi43OjgAPSr41IBQTuPOxOme44vNJ8F4gJM8dm7vZLoHeFJrr5yh0UjF4ThsTPUopbsFMHDpFnjyIGEEhLA9UK8EHGc6zqQNDPz/DelvutrMFPC+PD7E4Gk1fcnL5ypxEWAvzs7UYs7f/+JnfmP6yEc/ObJ6rAre/53fOkqTlMhYjCDj08tLofUGLQWT6FOsgahod9Ya+f3bEVlapdNzObmzyPYJEhuZ3RShsktQMQIc88wi+GO21/WVskZlM6t7ZZ+yhAj754Xe9lRrFuynYSBnMWyy5DCIAAMAj8q12byqy0vYa9BSa4m5POFWbOsSPB6H0hYeNgjqC8CUAY2hpHO0m60w5i5MnhOBRnLsDNSF2aF9VQcA4wNaWsvvHOBpUWprKY9DH0NB3jUljtr6O1F3V9TIINNEUPAEy+pZhmSclH8BGffT/nOyK6/nBU84Ru70Xqtl80G4MX3uC29PP/hX/7bAKoHgK778y6bv/+B3u9sujGzFynYNXjAZ0S1E0qf3q5b+s4vp0WO6Ee2DNkw2u0NiL2JcN7fXCxjneVGu55qsCVvP2AwD3vrJqTNvSd8nTRBgy5BvRKgEVLx+rIM28zRo/Bxg7HEmEVD+h53mexSr0mWEXQqGvTBhKtuFRREr2wrCEMQv2LgB7v1e1LL++iAM7/Npc/th2kTzISkHGSWk+05L3kDDY0/Wp6OjE3m8YXeBFYwJB7NzFrEPSDhGkcxlEO+1Y0p/Vxa242jNAfrkyZ6YDr4AHopbGUGjJKyNJjGG7G/h+XHIEIdgr33GJu4AELRWwsQvTJCtqcz+WyN+24iYeMq5YfBkZtGPxqu7IGlpdDp3Tt9P1/jNnZ5rr+w/pxV/W80WjK3RnL2FlYMAXEtEEZ1T5iL5v1ICf6HrUfcw58xgOVMSzale8DruZzGYVszT8anWLkyYBt82eUsZTF2pFVoLPKX8qxiQKgGgB3Z/mvR89IyjrRH7kdKSvMyur9ywALFAqVVGnLbx4UdUtqMak+42plFAQhT4qCqB7xh6KzHikaEMI2gLzznLiOfouQowzVTH00slLJ9XZZ40I3Atw7V1Lt6LeeL9s4ZIvkcHY6nhbrRMLHBZMr8ja4gKmErRgLRpTaVo3punDrSpo15eGWUV1jMHyvCi5L8BT68Oj7TH9vBTG92NPh9k0ZREXFUhsWqF1/WAup/u8Hn69X//T7WKDXJaqnLpxEIuAvqpF3sQGAwELZoqXyRDH5qpUnuJHRa4ETcw1TJQuby+EcrmkDFQW85+cnkMS3d+HX9HgHKGZMWFrN9xL72+VbspJTdaarkPW6c7g6oIvi9F7b+4VKvtuwI5+0YBnghSCENl8haxc2vMLVNUyKoxFvo8yoA3CqD83MsXz1Xf5XMuz8+na7oU726mX/jMf5w+8tGfH8zTe7/+a6bvet83hwp1tqLOnMur6eTicnr+9JmClpkLt5n5vmpIOLctN+PxoEgHI7IZl+0oR6ExYmEgNnYnW2lfo0O1Ny7is00ZuSZKWxw0LFjApVOfzGGSWNV/ZEasQ2MN4Mz4eUNY14HpXn11fCApaLYMEQDIPaqTJk0C8lkKECNLJYhSblFZc3RXWfTZckEuKnVl36QAHSNh1LhwqozXQRvn64dixdymnINLDCafGRTdIJuDA4+n6hDo3mMdPH20GwBm99/qpHRQdeC0SrS3acmn685rfrgxwzyFeu9cKZ/o3oPz6KKuBz9LkoXPvfX29IN/5f9SBirw9K4vm77/ewFPszdTO5k6E07vrUOU32glXpehHCCD7k8lOwErLrumbDZEzWGNAqbKLvLqGpDlMP7wwTyodlHqKVtt3aPLRAKoKW2SZSKIvr68mJ488rikHrYu+VmTIV3Doc00Sa7QyKiJIxk/Qnza3vkf7Df3pUrTUmisdR4gsAR0YsZmpoRn/PbBwfQA0EOH5BYt2dVFusTqLzn+SkeoWWuKx2mmWPcILFhqC8Yp27k5oonp/Dnt9HTZx8mG5+cBwLCDUCUBLzqy9MePdMjxOepCVVedO41lOdJmoc47y4YmqSzzpIaTHIhdh/LBWugNXYHwfDLWRgqkimkc6tXKltnt77ZvUC0Obl22q0VIE4fVarq8QX95plj49Bnu8ujUUjpSAl+/ITdeOGnxemw5n+/hc07OLhW3iB8kTHgqDbuPgt2AryVz6USfl2fHc8ATa5Oz7GEF0ap0dKZeB9rX+LUhFj8jT86gpE0ZiWcnM+PIQAzcGFX2wGCXKQqXF9rjW3jhcf5kwC7XI/0uCcrVtd774yd7kLt6Tor16Jluw9Qx1gdJhM7MNj/42jgzXuN4TjfiThLmAYZTUuMbNa7GLM2QJtT6JVNK0AICxliDKvnzu6pJ+8/OPwx4bYmR5ASw8/rAEiLWtYyISVA5G5fmlrF3SLI29tywMuF5ejoJ4Il9/xhLkEoIqh/WIPR5EsEbJqPeBX7uBk8/ag/OcRC0lbLt+YhGT/SSEwI8gwc/k4W0gJdasNLzeAyoxaae8ptKcDdie16+fG79kmbPeeK3AqFMCLemBzuAJ8+mQoMD4pQomo0EI0JnwR0+Tzhf78azJyxW2ttZNASM4TsVStUb3WMuuEuEoxh5KSMagxod4GYKMK+jg1lV5gp4urvRggPMQU2rawvdwKXZG4DUL3zqP0w/+dMfH1kZ4OkPfvs3x+4/owluKSVcTGcIz/efTw8eesgxz5nPcHt/XmxKHQMU9GCIXwmlv7PTM2UPtJx2FIc2HxloxpjwHMwCBWGHwnRHiJE6hyfaCQJ7xcDWgNUPZcZdaqtXWYp3mnq7Bh6v9M5gjChrlZFwKaXPOt42KXlRhjLd7FlRbCBpwk7OtSEf48A+tAmqgb2ZJSiL62q0dYDH9azUKODStIE2s/toW/bhUIG4DyE56+pQdgLAfVOekSEjgX5tkg6LtQxQbTcWjvZfvH7q/4VgVMlAM3V1SK6mo5MTzcN78fK5NXgqE7m8KIwLYEh3pudI3sU120wg3XY/+Nf/jkrdrPOv+PIvNXhalDbC1A+7CONhl6T7Xsoi8u7RBRKwYELtsp8xEQpyuvB59pQX5KyByB5mlAWBk2D+7NGODo8+67F60tQwAHqfzQBY6+q8OT871WgN9C9tLLCmg0Hat9P52bn0Ojzb3b296Smav5rcAszX18SmX1xciVFDgtBn+wb47qHBDfMOVDIJIy3ncIZ2X4stJEnBb25NGkaP3vBzbdYaA8ned+5Jjuhr6yohIogWeNq3QaoNA824Bt2l5OUShR2WnTETJ+XifksZxaNAWIdowzwE1e34ZtZgLJxkdhitQdUwnlBMBjyxx7Cp8JqpW3v2awfLqkO7ekMzkx22y59TkuSLrr0RM1Suz/7mLwXmXF4rCCbR0XmrMVFmwfngZ/t0Rru5Q7qmDKN3HCMmhSXpQZo4AGBTfI1BLhULW+7090dmoAPSydbQv41D34CMsh3vi6VOQvDkCVMcoldZNB8Yg0eLNXA0gM7rw9Yr6BzvU7brKRvWOiXgm6uL6friQmvhAfMKtyxrsc2JA+jxkQ0g6Wa1xALD1pTLpG10JzSxXWSHzoBac5g1lizi4Ej7HG2RhN4iSSylMLPorxInTlqjdeaG0lBDAkO5lUTXJX9Xp8zQzeulQMIVourlzFCyrtnzbUaD1ODe2G90tdbgNTUi/6PAJGyvxpJJWoCe140QMI7yP4w7/mjO6M+LFc59iUSKrkrlw9W0tr1n8KQLqM4nruFClMoA8GtAxV9X0rV4o9iHx3oATzg37d6xIRW1+kCELeLgQUNxdn41PX+BqM10G0He7eWmEQnkKOF5kPycNU/tYPKgyc62g5IHPOkM7WwkTQz3QQNQ4Bqti03nhejUjWlz64FYMNAogJCHopbwNwR786TroQXJYaM3ouB1N51enAdkeHSNkk85U3t+1yd++demf67BwBYgymH82795lKwslDYwAFy+ePlSC85fFqsJEYdhmFv0CR5knzmMwiKinzg+PVGNWGWJzDHTwQ/7lHk+LUsqSGRj+LA2wubgJHBRInPXXi5pgfC1BvLflFQoX8FcaQgoQ1JlOeAgweGpz8nB5O4UA5xWYbwDUiiLqLwbFqE3AVDdcWTVMHLKFuwNpuaDaNW0yF3/m0uU2gR03AB2PTqDay946iZ1MhAvJmV+BvG8z83trenhziNnf+k2AjxRwlVZSmxrO7QM0nVQkGmq7Z2SccwW24knypiDBkZspeTCAn72RzyexMhlPerjzUwUyLImPvebn5/+979O2e5N8IS8xIFrhJnZPK/xWu82kSedmMyhRGdEhy2DPysEt3eMA1yZ4+q6rIlxKY33wR4jIPPRZIyacZZOXr9X6y/MHpSNTJIwKHizSoiPr6+vpse7D9LksjVtEEjT7CC7iqsrdfRyDQRuujalK2zgQ8fJIRptIYcNv32eMdmy0+IwDF3kriWX4Nj32HjIN0YM1wyetODDFnovGTx5nFXuetGlBHjimtA84Qouxn5huVIt2Hz++jP9HH3IMAbl5n7S8yC+AQoZCs6aFVhP40NL0DxzGbqGQS7Bxt6UT9zRiTzinj5+kh0Z1+slA5t9X/d1nX01F9TcQZqEMDReKcbKr0/xYqGh4VaiObFuynvUg4Aj8D9z4wKfA1BR6X/EiXnun8BA1oIBZpMnrzM+Q2Nspils6s5QgLrknIhbc8oRc9tg4eddZo7PxH7jEQxWvzIyxt1ofmMDAI9yojukuTx1ot7eyZPLscONAXo/gFppjK4Ug/i4re0dO2KnbFdtE2cioE6JJRILvkeWGLkwSAUNYsd0eu7YLHtuxs/d9XwP5p9ooa0dc5LrWJOEYNh6LHyWogvj51Vuw+oiEhS/944Gml3Gu6aX9XKDde8hujVZj1wb10NCIOZJMagl7S/yekr5E/yi+42+7+oaM1nAE6xaZkgubGRaSq6WtfIWnzOOw1zT1u7Tae0/fPyfqrDuDNgB2TPELNDi79yu7HlnPGi6FNp5w383SBqg9MU78zG17M/j72EOeMHPacskOxKwMRXqg8ILblmG48/alee6pQMWG5NDvd1bFYcbQ1sroEnIybZm7wwWJhOut6WLoJ4Ofbu1xYRu60B6iHrEDDX/6ovaEh3UHw2SNBZnlDceudyWZ9nOqp/7pV+dfuIjHxvdeh3P0pIiAID6PUN4r67vpne8eOH5TXmxBgie3eThlX47ErUL2JpR0XNcm3R4UJoigGoGXA55d3a1HTfi6Bye9roJ4R4NEp9xeXXp8h/BTzVgB8g6i3Mt6jahzJpOTf4JW2gmcVNz/5gnB7vDMxp0k28iXZHJqBXE4he0EEdz7RzER2c2yXyyu6v1piCbkkHLlnV1dnWkmiP/LrKrZkUKbGseNgnoNWkCsGZzWlcggBDmVFqALbpB6aqyaRzlFQIFoyMQWIo10HUZmDkD1MPRwc7aAugBYgEgYkIT5KXFwpiQziTXkuIw7o2rz0vpxeAwzGGCEsyTwNOVdX1onr7vT/2xuSzF5xmuuA134Vk0mKDh/J05kqfnyvb7ey0at+Gd2bwMwM4etoaxA4zXJcyHeucLPQYHutdrLA3afaMEzMJaJR1hbjrQm/9W+zPWCXKHtrGnjex4V05Y1FIc1rhzI0fJJYCGRhFK29a9mC3qs1xW6brHxI5qjEOCNe/s7nY6u7jQWoJtxn/GzFO+snaGhcho756/xbHJM7dgDWRVkE7LEArZ44tM3Tvf4KFGm3d3Kv3d3K1UludQ2X2wJb0XQR/w1MaZrvEmG0ouSxjmmRPvOdQpbQEM/PezHcl8Ii/KdMnax5oHPKWESskE+xUNsu0g4jLFAU+wGx2dpXiVw5PPg0UnVvOw0NCo+ytSklZG3YUW8MQaTFnTYmiz0gI9MCsBc2jM5uaVahQdWzV7UUx/zFNtfBgy4FZjTHjW7Ywdh38F0ItlMPQ8eXcONPEdOjwRSUGCQuxwTLsZVkDCvSTHkWUwf28lUGMBeMEHSc75+ZXGce3sIh9wF9zQbg0BvgG8In0A0DA5lunv+XRxdq5YxnNuuVsxtn5fgxXuB/XUdVrMdXFGE+tsHO2yepNs//42Zzge+aued+Moiw3Qpf4GMoAqCN12llRQulsYb7q+HG1jjKpH+RuNs9c1XdEwhvULq3djr8GYKH5sYThvEcmjMcPYG/D0a//uR8w86dpz+GpYKxStNU8EdM91cymP0gv1QqcIGI/haH2t+VJkTtY/uaRDDVYirJi6ESCoy1MnpgzAxuWQgTkRyJKtPeUSdyhxkGC0ReDmEKIUAlX+9tuvRS1TAuJQVwt9hYsRNErEPjr/AohoL9eacfnDLf030ru4bOMMTWBPlSCXuZyd1cfCCj1rp1jkns92JvBky4NuDoPRu+njn/yUwFNp6d/zDR7PsgRPHBgE48urW2mwuDc+Vx0DXI/OUp6taXmB1Rx04wxMxkZGzAiKBw/p3mHcg7+/vkqGSF68zbjs9p1hpBmr4VIANfL10Wa+1AXVME3djohR72DvrEVoWzLvGJ8WhgwzxFll1rHg1yRIb0uyBNJ6B37+AjfJWCjNyKflFBD2YHq889CHpcxZ/b3jANQemn2N/E5cklYJQJR7QTuH+gONshFTBlsZtkzATg7Tbo5QBqPmhQDYNcABZpInSgY4IBDqosfAoZsfEPCnS/Tycrq6gBGZBIxZV1wie80avXW1LfP3HBDuklmXWSaM3jDZTLv00CL7zvUe/9/PfX76ob+Bz5PLvF/+zi+dvu9P/zGzFA049a0aA1AzcixPvF41/DysLGVyB0Dfs9UkFtWr5Tn0ZT2CBKo5cLbcAUsygNkmX3SQ7tHlks4YlY5Um6mT76RnTZmCvyPTBJjXXww2BLAKU0iJq+LXis2tQUSHEUG2hKyzOV8ZQewfKEk+frpn80rppSpRimanBq0ReCNWdqZr5onfxbrufMDngKcNEq1BX4zyhDpP5aE0OylXQ8yabIwlSQHQtfNZXZg5JHs4F1QZPNvNuvGHbik74a9PDzY3pOVD0yPITJlRmj8brcKg2p+riZj3DzFKXZZHnW23Zy1lEusyAgNARSdowNrYag0l75JGEdYSPmo+pN06TwJbaYT3cSsQKd3J7NQle8T0V9dX2WMwlzl4s/H7ih1zbKfCNIEmabbS2Jiu0cseHKuMiQ1Du+0G+1lGnVibAeUu3ZkR83u0uSwaTmIFh7kbTahslFExk+mE1EnuEhg6GPPuiB2Mi1lFUL+In/E+034Ta+RzVDqdMi5pjuLZMeXg8upmeobx694jfa/O1nRbhoAf8wXH+1MyZGaNR0b57/rqwrYr8kCrWauH6Dr5zuzBZBqjRzXrh/tFl8z7k29ZA3Riuk6fmepcPCszzmbG3FiClk8u/bBuDAZ+ktmPKtNuZr13soDLk07I3d3Y++QjFfvPzpRUQLw4TmQPJPlzE07G2gxN1J0kOGb616bNh4+ntZ//yb+rW7A40QcqGXTZGhauW0mNE3t40A0nKlyAp23HNpP0wYBR1mq6OL/MQWrGQ4zW2ppqjoyEsCD8Rl0CzqLuhb75eT4L4NROP9TvHEyYjAEOyNhZkBykWCgIILYGrMy6basGg6JCEfOnDZHDhIcpS4WNdbnNwpZo0+d52GXUgj91RlFWEGi8m+6YdB9UC2AgqyFzlLN2jcXQid7dTB//5K9MP/lv//2grb/ha79q+s4/8PsCKj1njg0AY0QAVCvm+rqd3YdIvN5KOUxKM3NA8zsl2KOueymGT89ng+eDm7uDMM9egYV/b5gfVQozgS2hYk/Bc26HEs+4nT8tA9QDSWWu2NlTIqr/T8EZGgvWFO8W1hJwzJ9xjQxYVU1dL9ABE8DAwgZ4yH5BwkTAE1YMpnM7gLniSr/vMCpk00N3EqFiSkwcnB5CWqLDFLmva2vaEjOybmuI2nbkswCRqrdrdJmng+lAii0Hh/025a37W80ZsyP4hmZy8V5gnlRS2Xkor5mrGJIquDILLKMBJPRUWdz3owL6vYXzzcilCB1DQ334/+bn35r+1t/7kRGivvS/eMf0pz7wPxk8bazLZ0szx+4Ye+QSdVm6Po+QM2Y8UnqAldM8x7jXew05Znh2li0VfG0uw+k5RfPEWuKL9y9/pmgoRlFlob2wlmtum2ddyWoDDzoNXLVwdFNWDnVIJ7akhE15LqXkJnI+/D3DTF1yNzeSIvAOYB+cwKUDbGhlUnlLmZ7npwMwgZnfDYNFDIOd3lEmu5FpDC1FJ0FJp9UYIBvWkLin7t9b22Fwr5SkBZ6id3Iwj1A17DyXqOwbULQ2KaMm/kg4H50L94nrvebSBax6/UR8ixHt1vacpGZwNvsO4TAACvExEgqe/wzisr/j8TV0csTt6mgU0CZ7BipO3ilj17DrsN9cpyxoomt0kl3fN4+IQeTc7ugy3rDp3JMd0i3HEEmbhEy9JU2cvEDF14IGAAAgAElEQVQt4djc1H7j3RPyWM+d5enuP7f863kJ/IfdylkigTfDzjnHbu/0vPm9dJKNhgSSR3X+et/e66jIvD+t/fgXpSTJ51xeX2ldksC7vJzkM/YdxFwObhIKsWibmzYQTgmUdUIiT0WH0PhwZ3faebRnnY46/5DgDMVISBA7zLuBbhaOUyGATCAGI6t58GAzuktbEqjKhPg8jHurBiZWXAaWf5LGBZ1oDaPd1blRWwpioj7De8Q2OnPTEYsAYM/Zf3tN49WF4xC4mE7Src1pa4Nz2Ne+mc58nzFObFzFwnLJ5Abvg3fLPqlOFANQV1IgUsJ6ZyCzksJMuuAzSV6ZyQuIxuJge+fxtPZvPvyhlYSiYSAG88CF4Xaamq+znjBTIdnM9LTkYlYDWo0DiODP40QnAgBra7WYpeEAymKk5THALe253ChZJcjTmRI/D4jZ8MJVxxwvuCzJrNdRoImotQ7gapYK0BM4VMaT4b+6F+usCMhkchUVe0Mx3wb9gRkEjxwxlQnoG1StuEqbRbaTpCUuspFP/vJnpo/89L8fz+F3f9XvnL7tm/9r0diAMqwEyNLY2KWYVetmgnM2r0sPM8VZvZC7kTrnzPe61EgMoV7A8fCL0dDjPDsdRAn41TC1ayYnnFkrA2yXVqKNCpPXkqEypXEqLj5TJShvwrIB9dFabsKCtUE3Z5ZTxa1iCRa6rKIgTVqP+zoBejjKx+zQ5bG2C/s+9NrCMOiQzoBp/a1VghakdpQFLAh+U5maDoO5WnQdJi1VW/HVJUA4w2QVvfyZlJK3tx/KeJSDlwBBcJAepAe3nPcpQbT1e24THxoumE9E7IBk2LDNrekLrw6mv/V3A55W0/Q7vuT59Mf/6B925ruxNu09Qvj/cLq4ZXgziY3HETT4+QXPXYIDR4hMSl0mPJe/tSxUHNB7aMXc1F28KS/r/u1MPLNmLfvEuDH2JoOKb1k6dMvsSM97o5QR9rAmfSkvKeM0xTyYlblkkPvIYcuhqj1RkDIYuGLQpT1DwH1KZgI1ki54wDcNGMtnOuJmP7vxMizpQLnZVnouOWBHZr74Ju6hMQ52U52pGdkkmxeSPwHRljLupxUl0FjNtGvPLPTcWj5o3rDAM2tr9t3vY1keMZNlL7dohYSLvG7lVt1RWS17XLurWm3tGrIdb7kkNQJPKbGJ5VOGYq2YUXrZHfv2WKpr+5LKixzzYSwWPltZpxoHlvW6TEhHeTBr1QtnXuuOL/6j1dpKLuBOLNx9NzSf0fuoOSPnxCh9DI+v2b5Ht5dSaNn1dv9K7yR9XexjSLwuzpVkwgDrrIJ1oWMuTJhiFGcBdhlvMD2MruLctcN9jqox9qUSkHa39r91VmbPUirXY8h0g7E/k+z6EceqpiNkUjbVGs1EhJbuiHXq9s1rNfNbNtHkCX+nrv9F04+2SZ6ZPmuYEM/Mk+UAJJbtnINc8Bgti+sjUcr550ajDIlP9Yq3L2Lm4UOdzZoVeouOd1vWIju7j6e1X/qpf7SqUaUOMJBgnKO5IXxeoLdFyXLha5NsCurR1LM0IVeBpJoQNpCZK7McLKqTkxNla4AjUC21Vb4HgMLP8dBYSIAwMnRQPN+vP3uwPW1n3pkGDF+ixUEQvZPuEbNL0sDEW0eLMpkif8b3k20SpE7PL3V/6sp5aAGyQZVBgbVaQdTJXmo2x2F3d+PJ9bwQ6HteGl44/ByZG58renxzY/rkL356+omPfDQ7cJq+9nf9l9P7vu2/VQax85AxAfjQMHqEUTjuxOI5K/PbMuLnmvQ8pcty9iyPE75HmUjHyvj3k9Vy/8wlE2OmTMMaKUApB7dpeuuY7P9jlC4flTXM4Mye8Hc70ZlgvaBBqWI9nPkJeCTjyId58GgObWhX/L1g9uhyUTnnCsaRTAAmIe9fJYc8e1hJDWQlUzHDyHujxAE9TSwFwAFq0dKYrYkDvIzaYm4ZilmU+uRZYxi1lrHSmt3cmh5rOrrn6QHO6dqy85jvD5Ei68ellAg6p/Xp9OpGQIRgw95BjyNPn9trB5x1xl3w33fSfpGFPXryeHrIukUrh84p3i6UtDU5/umT6W61Jo0X72kY76n8ZsAvJkpJxJwVfv7tg+lv/J0PO9CvVtOX/Y4vmf7s//JH80633IhBAEA7eHExyurKQGsJoIRhU8a4MLPSWsH0kdCs7vUOWZcWG/tQBSTCrJHpAYjJHPldO3RoondjXlbE0tsZoirwnTKoWs8DcpWlpoXdgvSwktPKTDHlv50HZonFqHgNsm34/R4tFKZrc1NsG/ujMwfZ35TY2bseO0OnbTQujLUBkKZE0rFMvs+wP/Frosxe1pFy5GNGoQjY2wdHZrOyJ3BpWU0CSXSUCMqrBnG2y1JisFg/e7u6N1hf2I0mY3Q+GT8YwLGP19fs5QaIpwVfYL3TELSu1yeZE8T+w00DKQdn9LQYG5mVxqON9vlTmxnDvjx+/EQx0+Vl4xhLHxODMpy87I7L1BtKvEkIEcMjiIa9NEO+Oa1vPxgd0mIJwjYqZkSioeu6d0cjkxrK9FBO4r5oiuBLHbFhgzpey9cZZiM6HZILkvmTc2K1Ywr7WXEggmILhP0l53zJR5zANJHgrOIdV9LAmYUGk/NL8+oiZYEFqlHrRsgH2BxYd9gO9iDstKwKptW0s7MntkfvVyUS20qo0eTyYrq7vhQIUtmMd6fP2pT+knXBOX3DGbSHh6K7CMvGAaDJ7l3WNBtmqxajF8ph/IU0yZeOuchY6Gplv6D5JIaJyd02Eym8sLDPkTZZUyHMzDFNpKPV0JRCWvAQ7TdmBre6WYnnlfD4ObsTfjWdHJ/qbO0gdvYLsYff4w58V4Z0hgVYGceIyVDcdBe/O+fY9xeakbg1TH9toQAbb3NTC+qpIBiPSPrDHia+gz9gAu/WprVf/diHxTwVaYv+7DBT+YHcavRIaU2+78nerlsY89VFxYPghRD8th5A82M6OVPOfDsLhZZT/H621jHlutbFYTKmzriwDMqkI2RUZh3K0NodZmXZkZcNyWFsoZ0XhMqLOjDDlKRWz0Kukzovgflvr4+pf9u1VLO7VNaau818+M2sTqnjUS8O3QKY41khsuN3twW/YJCy3T/7F/92PLP3ft1XT3/wv/99DnwZxcDP0AFkp+EHHsipTEqrQsHSNvUuP5TcqTh3iIcnH9boTDRIE7ASkTifRaDidyn4Agrr+zQySGfaACOAiuh7+dg8UakERoWAtkEmI/1VGJ90Rom+5Zkl+JEF8J7RUKBzw2PDGXRYsvBZfA6Hrv4z1v8GfAkC6S5BoMvNA5oBv51vWNfk6iiMXAIOh1/Tarq+uJxeHxyMrhMyOA56ukvUzq0N5CHFt6KvAcE+YPyMzVb5ujblg4UWh/eBvqyCaAu8zchC31d/oAM0+jlAgswbRVF7bh/GdmiMtKHvKclcTyvMAAXkEtjHQe7OPT/6telzv/329EN/8x86ENyvZFXw5z/4PenMa+efxZt2c59NV/veergSy+TVcnmpw0qgN5vd/0hHbcYzcL8GOpNYGLmGc/jdXE8HMt4zAEOvZFrdSYLsMwiWYVXMBLct0Nmi/pMxL5iI3txpv3bMizu0WE8eaMv+cSnNSd72jkdMGGX5ns/UbXehzi3KZPrqQdAyebsAO3w3IEQNGrHkQDtnk90nBk8E4njGqGlglB99MGisRO8zaxOQwecA1gnYEsRiU0E8jWxCzRdif9qo4kCveXAplx+fMA4KbYjLpiRfmksn9/QKzg1eatNSo84BGGLncn7phhOSQTQr1aE4RMydhF4FbfQxK2784ZZzYjWfw/tG62j5w+a0Jsfp6AXCIlsWYjZhMCesz/u76Yo1dHisn3j+jLjozm7LSNqybhBd2FTi0Ro9xwIE7MxF5Q+wqeAcqvP2CM4LoDSzMDOzwi8FDNIEQbJDNxlrqGtW90FMH7QtBzlrgXjrmKE1cE/p/Ho6PmL49koegR4WHADc53BLw8rFdH99pWRLpTM0vtyS9JdmnwBPJKg0mygZqR5J4LDjkNKjmDU+9IB5F0hGeF/Evke7zA99MOLESNKGY7q1wQLe0WeawTG4p7kDgkPDfKULiwA7rz2UtLdeKkajFJnnw88jPC9IU7cdtjlNlIdeuwSoY+Ry1qriUbz01AhBg8fOTsxxnd3KdqZ1lQ5wlzWSxfpyjAespsP69n5jWvvMx3545XKBF5fgRuwCVOtjqjEdLnhuGNrJZwG9UsP4cuMpc2CUhtAhGqH5kBSThT/G6amACigblMeBJQt4oVk0Qka4bVsdZbvFbDss5GFeEHuyCcgijGJdJmkb6FjQ1VMN80sbxb0+oi47jSDK94uiTKZg8tZdT+OdG81E8OZAr/ZOWdEjXme4YzZ2KHgE4//sX/7bcQC/V5qn/27oWkrtwajgQVMPEul/Eti5riJ5gKYcUGOFX6Bg4OCy0ivM+7a27Jyd+xajFipcrduUWjXtnWzK99QFzGEEACMga6YQPi1iLJxJAqRoi7YWzIzhHGwq0nWbK4ca7wzQPYOnUONGGAqaDgSx1a/dfvQIvBPYDVpNGXnz6NFjvW1nhhb5jYCZ7jNl2h18mucII0TDgd6zSg2bYoGeMoi57eSLrkQDeg7dRXgdCapH/CAeBaC+2H+hGn9LDKWOjaK8f9yI4REAsIbOGKDW3aHCfmCPNSNS4BeYtAhcwTsHtOl+axt4Br/1hdfTX/ob/yA+T/fTV37FO6fv+9PfnVJuyyoxro3+0F1bLss7846BKQa5hyfTxdWFuzZ39yywzJdYSwJ8Ot0MPmKJEDYTc7+ri3MdWDAE7Hu0Bn6Ypd3nQcodP5Pj1/fW7r8pYE7Ge3vpkpsHLPt87L05DilD1uHacGUWBvB0enqmxhdYI0dwG06OfsTOtnMq/Mb3eNTGrTr25IP27IlGPLUDsRqlOcnyuzcAcmlPADylWjqcjk6Oxa66286sVB7A+Bh1N2KnkoaA3haxE5sTGnK6BwHxuzttgnFiyfUpNpPYamF1JmA7Uq1lI9nBlw0WzCai84DsAhRWQq2NxISpzJ0yfTyXuFeAIbGcUTh6R9xzOyt7A3XV9kmX67K/FjGd38lILi6aiQlubrHGRdKKAA3LFbxmhtA7NTf+XOCJOYsZVLz9cEuf6ZLhkD2PdnyfH/M9tezJXn377Vd6pniyEUP11YxWgD6jaOpczbV2vFc6wPm9JEzcy4vneB92LI+1YQJZxOtrrApm8KRkuPfshypGBV++duq2BMjt19TZ62neU8a5idtZ71g5cE7DOtG0NOKON5g1iyExyvDqzwr2tMUcy6g4MNtVwFlymVl/2odVmYn0ocTqdsjf3Snekyz7XqxRZFYryVaifeJqujMj6G5XJO/OXZgx0dVotwPpy9RwYlRt8FQLhjaKBA/JokDMHXJCd97fAZ4++7MfXrXUMTKBBKGum9dkn1fXqT2u5IC7s4N3il+CLlC15HQW9Oc1yqSaDX8vBw2u1U/2MN2zZ0oNu0T/R0A5wNPYJKmJajjszXRyTEs31KJ9g+oxI7O/ZKLdVBIppkXdZoFe5wCMtw8OlbEqc8R/RsyKSzBlMNqR0k6dpMGuiqeLEJABqn3GhO0a6c3K2+nnfuHT04//5E97f62m6Ru/9r+a3vf7/5voJdzFp5Z+6M5jBpY+VlakttWIxuWVpRmDcRBG7BkkvFyIXJhmQR0cqhzFQSPTvPo4RVjrgAHt7a7Haim4J4+2cWs46B962LOXbIPA4YFoD7PIjY6k0KnuQ7hgsLPqEEpjJCqfH4BBxI6iz2sLoEnpHaBq0FiXYHtw3Ro8HRy65V2DfH3w2uJi1inI6ThlzGF8KLEsJcub6eAVCQEu3w4esD1sKHQkLBeuqYNq589uUG7N3PV3vJDw6NnattcPpYBGUrxZWlpTAIg1Au9iE0F1u2bSJQnTw2fC8ulgo+wJdazHataE64cR5B3LJFbZs+d4/eYXXk0/9Df/kcHT/d30lV/xrun7v/cDrvdLb5aRIBF8eu6ewRwHQr8IODAiR4eMVbmeHjOLUuMMYkQ6NJApA+ngzOnBQw3TgyvyxfmZynZoXNhjHvNieYC+b9E5VFA1NmkMB3VQUrI9PhMLQQu9mOKEUJg2a5FdEvHBGmA9rtnXBwCl9Z2uG5hCPksLgXJcNFmKZdFBlYn3s3PCp5I1ZfYTLAau1B2LP1O1IG1Cybkt4TPvX3tQmhyzUtWDGYSdT7t7O3Iql/uzTjnrfkZWoMTCB0k1eQYKG+pCpbQVqnp6Qpn9gTsSRwKwshExztXVf7h71kHR4MPeXYAnBrh79FVaw027LlDCWDKzlcHQp5mtBTwRQ4chpSQVS/2UP29ZRq/3VNvz6RA8POqg2UdpoJg94myJEp2gxOpzg1P1SUpqNdrLpp2MQzHDZwuGaseqjXuja3IYtebsuL6evvDWK/3sO17aVmaU/AqgxqOxlEQ6pgKVfA/rDZNV/hy22XYz0RwGmboMfC3tGmeANbApV8Wvj5/B7JlmGAa4631bOe8zJqbICXhhWfMeM0KqjCiVIT6HuMIeq4t99/cA9d3u1c0u9rLA0+tDgSdAPJ8zZhbGYDPLJHsgyeRgHUXVy5ZIMTFxQIPu8ZxLKTaHtPfJiD+OlY3btUlQwwmz8l4fipxwEhe+M2yeFJpJ5mdd1+10i3b77tayB87Kte1p7dc/jklmQdCMvTurjhvEkZNAXREhvkq0nIeAGYBA/5IyheZ5BaU0G+BmWsdHX0TQcrutkS+bmcyAwNLOKWcdXmkVF1OSwtOEX6Y5Pgxi7UiILFAbwPlgteW9TdfE5OS62EhvvT7UQ6Zt9fnz57onNDGwKgbJMy3qTegZbgUrFfoBeAjgKrVJnxSUJLr8fvq5T35q+rF/9TMJUWvTe7/+q22SmYxN3kKb7iZj4CSaFzEYHJZ4A8W1myBSEzpAjydDZ7jRwqeJ50iQoDOBerPRt8Xuc8nGAmr7WXQeVHxNCp4OD6eLC2ZBGTxRB8cEk4MWEgLwJl+ZBgXucFaLWz8mM8FLDVCVz5PcbzMbEF+aza1pXRqrHoVxDq4vTswAWReAJ9bj493Y66t93oFiKbBVLXyIrZ2lNhNTwDo81vvyCBUPooamRs8lokEtuWYzXTd3wNetteSYw1XGrxdXAkNsbHmUacHi3cUAzWiWYqhaA0kE43QcmRq2Bu3wAAqfLPSpKHjWJmCzGSnPgNIVmjZtN8ZDANg1u/Bu+q3Pv57+MmU7tDb399N73v2u6c//me+J0V27NQNYhr+DO1TMuHZuokvPB4dYA9wJgDt7NKDr+CYOOXXfJEsz6zuDp9trdFCXYg3Yd5iIaszPMNb9YnalANjRsB5Y+i9KCifM77pT8ON/fKlJI4NDLVjO2mqZtYLQxCfW/MnxiXyDnpKkPKJsZ0dvf04t79M0kLJPy8f2XMs8OXnrXCh+UN6yfnBmDRQn8rn6uZSgnXSZMeU5o3XkwNrlc555nIzAsmaRZeJ8hOFZXC5ljK5HDCAvpotr1oWfKUOqn+w9lF6l45PEPCE41uD1sCMz/kks9yBeWt9p527nryoDvFvttZR7W2JtK1TWcvcy+wcbD/YENh6D29E6mkdNBdbmCClLm3RonWrESk7TJBGjVT3Jul6rksPEsXTvtXy0vD2SCo0fSQVl7NWYKpupTizMeTHOtYUlA3qwV69fKxYDwjS1IbohPxt/9ayo7KWJe16pkhbAAaCaEuuw+YB5FNuZOXgC7C4ftVmmINiHuV3zibMMFbfXXH3zXEL16JwkO+I8sq76Z7Gj4Ho0sozh9DpbU95vGTD31XNUSUqZtiQqktYcHGrKBnHDUyXybH2Yz1xNiA2XdBOb0imIRg1D4x4pdI0zuoy47c2Ufy7BE8+sEwFq7RCdIERAzw/t+zBPnfZAt+xYA601obtEz4l3IYmEmkMeTmu/8fP/bCXkHYChjEkaD/tiELwAGGpr9NaSzoiHIT1OOqt6cNkVNXX9ZCim5dz+T5ZO5ixmhcOqGeuY1O6A4AwtGXE6ltzV4JIYYIXP5GBxC/WCLg7dPetqasgX35+UtjiYGBshs829XdOmGwiZr+MzZFrdQjcbArYzSRsjAZDvQfMi5kmTunFfN4hwVnM7wJO2Ew7j3/A10x/+zm/VZ6oUR6mTVnyYp5OTaf/pE5tkxngS2pDMI/m0NirAaV2lOwI/Qll3F/C7BZ4Oj0VNyiQTfyvVdiOuI/hnynczCe7DQ31T/qDdlLERp2d2dn32RJ/HISuhemr7Kh1aop+saS7t1DPo7ORsOj451iEj7cwmHkewIVlvjBtoh03WmQ4dHYw1+buVvgQ6mJERjxmJIPFk+Kl0WfKAWw4xRZ1p5mJ+Mq8xoEDM3fqGavsa05GWao+rKSiz0HJ0QWakjXeDOzEOTs4kSn7yhKxIJ30OzQAnwJHekbsnOWS3GVkg8bb1R2ie5Da8uhcjQuDguUq3InASRhENQPVpq5USCEbwALA/9/nX01/5W/9Imjc+593v+rLpL/65/3mAp2HloBp/zbHSVZhyUCUr+FRpJt3dvQCvhPDRIpQNld6N9T4SlYxXCMgCOJItw2JoVIMCsgf1Ovgu/FkW5cN2QDkpisj1fqXAR4JBWVPjeWrMm7KLQS46QnfIzr+npQlrpwAGjOnAI47n53juOKFylIJyysEBbvbKKqBycoQDP8yKRnSo4SQO2m3/jkebgHtE7I2RTVhY4zDpfBZeYy6PZ0KBxhx5j8gfiXVYDc/odHLsw2D37DRlO9nBwPLuedJBzP0oYVOiENu7ODS75STAV0y6FqDjvizwjeGwGDozuGK0wryPg1SX4vIgX7xzJA2AC7Opc2debdYMM2Z/pPLN+tO8fw7D169Z904m5KVW4KZws4g9aNSU2OQaHay172D3kI0Q5/BSK3gS3l2Cr4DAyiaWRADfCwkAY4SGDQDu7reysr6fmYH3WTDz4i4xNUpyPfy7ZnUuBPNieVMl8Llj/ZcaSATEPSS4+idYUP7uuTzZPNFgBnJ5PrU3GOAu5doKrrU3TlRtqDM48dO4wDFIe7OIMv/WQdcuNfq9Iain4qA9v5uRXGUcq4EIk1liQ2V2aWXNENNkcvD6QJow3iFkAHtfTuxN1AbIMSBURSXlOrFOZSJX96oqySSTmAl5k7Or66fmv2ad8oZi2gvZQqeoGM6tnZhkhiwoAFHnVGruHOxvvz4aYjeeFToaaZbGbKOaNcY6oMMdF4I1gafV/XRxfiWtEhQuIKzu0GZF5nb5isVVtlI3l12feRi8Ogu07yREG54Rb7xT37j9hvy/frW7kMMbLQYLjpZETO4QBtvzJVkiHhChCPs5XpDVWjhLYqwG9wXoAZ06eKcb4f5++rlf+JXpx/7lT+d9rE3f9I1fM/2RP/htOmQBazwfdYNEa6Dhyw+sA5M+YozoMGjTgN/a72OvgGcP2UmybdHTh0c68AC6XK9KNOrMcUlA8+5GqQamLuMAAnbZnAZhR+oKfAowpOSQsTMta5buHTTs0DsYRLCuAAIcxOidHj22CaAtIeL/tLntcQIDdyX4ZJil51fh24Hh4qk1YSnbOfbOFPQo+QRguJw8l5VYT4hPta6iVaA8gSMzMMzJjB3UncFYoD/WQcBl1J/6PsSjdHWp9GsqabZK6DPAJPPqSl2mvEPsCuhcKYCQHvD4REERXQcHD9fDfivoZr8UYOmWEWErq9/V+/zNz7+e/ur/8Y8DnlbTu9/1pdNf/HN/IiA0mab2Wly5degk2EtXZVaF+xVbSJIyecTC0jnfbJqFrbLa0GGcLLD/zEHM9wHkiSWsRYCYugXz3twVmc0bGUDZarOsNqZUmb0jH54+nR49xag3Qu/owSzSXZ+ubu+m7cx/dLYfhktL8l6Ah+YM9hnAWYlOWLfBCo0Si7VctVmY/aAmNQuQXCAYZkxHUrh5CsBghmrpMrfQz2LdyRqs80uJ4B8x+08B26as1Su2nOOkcPZDk650mqbzM1zTz1J2mJTosI5stxG5gmQNFoz//8CTkKhdq9XgcXisDlv2bLuVnFGExR1sf5n2TLWPrw5PHZNVSrasD+Z+lrk0KzRP01uW7cZa0LZ23KYzF20QX42xY/ZYtUVzAEpZtTYc8wQN6XkuLuQthfwEOULlGHrvC5uW0SLfmJSOTIHC65vp1eHhtLW+IdA8PAXLNWktlTmbS6IDQS1KezCgPAutn4AnVRSiZXRcB9QnyYlnoYXO7mxscw9s+gsxT9EADw8Hr3+PVCvD77PETGn0WSQEOIxfXKiMaA8m34sZmZREE297G6McGdCMTuv1ESOwrj2+RqXxMp1eZ1rcCw0WsU0+WEN07hmAnBvy5gKXrGOSacLESXLmz6XioRKjhmNTFUkZN3teZy3r+vhEnXbSAi/Kxy4qxDSzYr7RROImsspNpo2H09qnfuofrjrCpHqh2XXWs7gEnkKLc8HonWgXtdDc9XI+GHCkiw4jM2LoGwsFewAE0bsKFN5AsX0frIfn0ulsiF0AYMHtxltiwRCyktESaHS4DEO/vpN24BjADJHjmJXmwxEWg0MKAfyTx0bsOmjTdVgt0pyFZhxISontPIGhQftAaUtdgx1fku6Un/8FBOM/NQDcN33D10zv/45vSVs8c3vsRXF1c6OMRp0Osdg3KxhAl4AldkvPyLPABK6GgNLMUxG2KVODM+t4nB2o9JBByE4k3Eptv5tm7esCKw8ecj07w+2anzNTSzA2C9tA53VkMKxsXuDJA1RZN5pmTSdZfKJ4VjBAQ7Q31ou4W9ebbzEztXv00cm5RL50x+k5K6a4HDuyoxiBtkwyNkk69l4fHMs2QM+DCes7UMsPbOKnQ91rxhYC9gZZdoIoB4volfsbJdIA1WprxgsPgOO91INEZdfqxTCUvbjUxuYdPN/n3mYDQLSuZcYAACAASURBVF8TOj2zU010+Kcof5ykJRg/nP7a//mPRwv9e979zukHKNule9Hv2e9WYzLSWdsavLU0ZhQ8hJnyOB1OT0f7sJ5Hvk8ZNN21gEAF4Hjx9HCP4SzPR6atgANGGGXv23Qy4GQwT35qZko9GJu15VjkLBRRLCWuvCwNlmV9MF0eewdKnrsPHkhXWfBU0ME1a2YjQm86pR4inq6LcrxqWuqLXjLoKS31fj5cGA0ejGVCn8ghoWQto6HceRftTSr9mlygw8/BWB2JDAY+v1CLOKaWXI89ytz6bf85Z8IeE9XuJF+zDu61DQEwgJy/1Vk6783hbNHgEsCbpzwv0WpWGcCtJgg6P7emF/uAnsSMdD26YpDDZDHT1M8p3ZGrSSJmAB0x8QWz/wbz4OfS5WigETAlgZ//pqwHhx6xmrOFfW9rljhtt/zckrOc71ttMIIpI0hCcHJ+rnUIeJLRbroWl9KPPm8zEL6nniO8SiVgmtfoWa8c+uNnFK/9bnS6dZxVns144AETZ2cGT3Sxez+5tEq1QJYwI6nJrM4+texhrpGTFykLjPOLfXcjzsbWBYV17p4rA29cSwARZ5nLf8zayzzLVhlSUWkdrZ2wyHQMjup3yIBhgx7OMhKm0UGZyRgjSRlropYkjcEW8iPMh913NdxWNyIEFh3Luo8A/063cGznOUQjiL3P1bVkMbIWEaNfp4HyhAvmfPgYBrgqbkZitLY1rX32Yx9eaXp9Wv4cTE27scHxHKLWfJNyAwucAxDq3SDJ6M+BKe7HAlDtzvBG0Peur6s7BaStmVLMpgo7JdYpIm6uQf4K0ZgQLFs24XfdMJ/m+FiBjIcIg2U2ycSo3F1FwZrJGuaIKdd1wfCrOaxgnmBooMyNypXnR++0pGNtWtl5fTrPwipw8J1fXU3PpXkxU6CWUz3v9ekTv/RpWRV4/6ym3/P1Xz191/u+ZXyfyl4aZXGj7gKBJ2jFBoZsyDqDtz23YUYH8ug8WVdJguwaUTddLnomABSVQ+0IzWc7qwlT0jsfZU/8e2hdPZFXlK367bYqp/h2MmQBjjeQElOfJZ/PM3771YFYOWY4cR0dS+IZhBjmuYujB4s2S8qWGJQZPK2m49NzPZunCHQXbvCm1h3oRjcT1xKbi6I8DuGDY4TQt0Nwv6dMBBq35dYEv2bIC+ZpAOO4/QLmCRS0kyM6b/OCAUA6WLXFEG/AnjEjCQ+ujWlLM/I29VyxBFA79tqasnQHLvs6gU4JJIxvEbsgZ968R2bG7SBYXZs+//aRwNO1nNvvpq989zun7/ve7wmwcKJiwO/kzw76W9FXRPuUkUAcEARSymQM8q73l345B9UNXmIWmQ/wpAyw7IpBONnnK7UbG2jVR473zjN3g8Uiw+rhMDqWbJRIl5kZw9X04sVzO5gPdjs6B24hFgqkFm6BfpMpBt9dXlxPHFpoC3cfbHtfJ5FTQqBxFS3DhFFpp9tiuO+l9G7X097engS2I4EYQDIZtjRMNivU3D5ZcDhQsw+Ji7BY9kFjWG2YJWk4zab5sEkrfxIfwLT8ozZgrW+mQ1ydtfAcQ58/e6aGAIlnBew8iaC+OGOO55A9uKGArr3jE0YObegQNfvnr04PUIyEKRisheNhy59lCynbqeHkOdcS41dnBkN8vkwGfPm1q2Dkibv/3j440LUxF5VSogHdwtYgoN6u+Dl3BrNq1oO9SukXwCnmCQYunX6jbFuX8/qN6aZn6YdkEbDNh0f6+WdY5XzRjMg5hi11ZbNBb+M95wRsGOtB7HH2SJk+ulVbdpX1Sc42xfEY6cK2ss6Pj139eK6ObycdJQEEIkbe5CgwFDP5PtnCyAvJ2ilAs80lfd01IPUq8POd4e/cje7HBdt8ICNpYqLAk0/DRqA3WZ48Y8eOsdSmm5srnRuqkGSEFdrCztYde3Swpi47Kylr1x6TIsLeKYk/Pp2e0rii7k8nIyZMHKs9M8+CdVeb6IzNdaUZbR3m6f/+xI/XAGJQ2/yAMqT8k4BlXY6BBRduHY1/WVmGeQP4sVroPZtMckDCOiFspP6NxsRuvF7sfL+E6Vi64xOlwZ+mDWf33zV3TGgwsLuNELOqayIPfaYmZ0M5Z0NGxsvrVPnv7m56+nhXomG1OucANoZIAC1QyrV6vWURxrwP3xiAgSY+ZwE5yV+bfv4XPz392L/8KYOnaTXh8/Rd3/4to4zXNv0LmKfXh9PONkJvwNPMGesAidbIvhoL34wBQq2LUBZ6EiGiaGUApb105gWT1Z/yioNWNBtZ6GTElBPIquuH0zZpP86WffJEWhev07T+2iUXSqSsBliVmqyZDs6CBaCoVBhwloHDev/Sc9Epdz8dHtMl9Uj6KbFnKetq1QU4VWulq6o2LawioBtxJYaLEruvXOJA0IqBnbVtZsy6VsxqxWunAA9Qv7ExXWOYd3isku/TPTyFzF62s8rdfgk1Ak+XKrPys9s7j8YA4vvra61r3vHLl8/FsuEDswMgm+6VNNDOfnWBAeuangGlXQNGB7jffvtA3XYwXOyl98iq4APRXAyorW+XqzldSmo6qKMzh7t1WnwuhyjMCqwBYwlGFxTP5xYTSHdyqZsn7s0NjwXlPGeSFIv4NwV8uTbA65Nnj0Wh6x7q9xO2z8G6JTt0drCpJ8qyXz5/7pL2YAYbcNMYoS7UBZBup2EEwdgLyKqAVvwHdA6nEaQA3GE0YMGf0+e89BIinl1cMqiYAbqUTmP0lyTJh2TWd80gh16wCSbt/O7aw8pDs8CkWYFto6Sfw6uMbrp5EZMDnrhNngWMG8yTn4nB9TteouO0mWjFyGNgbDyvusZ7ugJqAYWUbFnTz5iN+Qbg6vOIULislB7RDJ607+9cIuV3su9DH6TE63c+rm0+Mwdb072o7mEE42sbA8j7/SziT0wpvef9YeNIjw6XNf/61YH2t7rtEqudTdRg2Ymsy1TZFwJmAWWMHLq7n169PlLLvIaBmx51zEhyoksridAyV8cpLQZ8A5yJbyQSAggdXyMWp40uLkcJ4NRotHKSrDV5hV1cTM8FCm330EHMZvHqju+YmBWdpHs+F+lEZX/sP3sm5lGMWxOLsksDOmVtz086Z58tASQ8l1SjLM+iy7LiyjByWuu1MIktEd16sNYClWuTrgfsoKHqlYdEE7lkB2W0K1LIIMgi+3vPtpPPpJknlxvz7nJWuFMs4Cm65Yr0fZZM09rWLoLxH1+1E0MMAANMMWOU4NQGWGQgUPgKJ2vr096jXQUd1+CbIdS7Jor+lFL6wuylj8/TpahF9DN4B3nMSlp2YTXSgktLoMDTmkt7df3OfWpjY+SGVsU159TdF9fkvTzPyBo4JJuL94RnEPfLBiCzLtNTXVPRsgWsC71COxeS3cKmXV6ieYJS9qwedUdEayPmCauCxB0xT9/xLQFrzibxbTpj2nu8fshEBHo4jNnYBEuB2DrFun149leaxfo8Z8pkmBuSYXnenktcDSsGv4uxGvE8EoASc2ZmDsoUrxd1N0lE7YXojHimgNvRV+Yn9QKBJ8THZGoACpltZl5gwY3pUO5lSnchNW7KQX4n7pQDTNxOR4AnDU7Gzd1i8I56KNDSJoT+XwKg0MP8DACMrEi6sTiYqwVWc+kitAwg7TrnGpfB0NYDeGrdqk2cv9t/7Enkej5hFeQzpVIEXRtX063M7q5VMtzB/R3RP2v8xoFCuoUX+9PlBbYel9OjJ3tiR/gZDnxKKgB0noE9V/xOWFy/HZ8n9i9DUMU8AZ66+AXe35wbJ9F85qFZoOrOHpkTSiNw5vKWjAAT/CLMVDDPnhv6h4BFZfJ3d7rms/Mr6cse7u5KpA2bwN7f3nkYFsSsl1ji3IvKyB3zkdIK65FoIQAu/WOFJYs2cBZVfZkWGWkF/zwwhMOnJ6dKAncfuqw9ly5nca/3QQwmc9wUPPFr2PcwRjLrfexhrGUbZWnQMnv8y8qCS1uXLimsUiglEGPl87S/n4G999OdOlv9OZ5uYEZdtxU2Tn+3sTFdXJIUnAUH3E9b2xsCvXQwKQkT9eASH+G4urWCjS53ldTR1qF1VLeukzglPMsRLUVbLWc4ewkb71jJ58CIcH3ERgGSMG4FzB4K70aXHuplKGpcSpcxXaa8D5invnuzhXX/biyaY1J4VgMpZATyZ3pb7vmYUjJjdRyeb1RO5hFFI8QVQNMkAng6IGHamPafAAzCcA4dmLU7I7lM0mwgYk2hxnytJjH7rAcYRx6pyYhKK6LF63D40XlpLa6SGeE6hkvT+Xlu8JTKjUrzET+bWaPknPmBXRN6j17jnHNcDxozWRIxZm2wuzMZUoJB5f8xG2+mjFibnK1o3jifJflQPCyDufje2KTc3VyFXfLgda3pqyubmmaiw+7unsqk1kyaLSqDazmB5UOtdJUVZTwR947OEULAGkVPujAOrLXFsoMvTGEZtqxtraXNHUwyP7yySM0jKtggGlaJX0gO6UM8Za7CPK273ZgyV0t8Zlnsq9AN3oviIMIfgcVPIEbTQ30U3Yss9hmUmvZd/UxeoAb+LUa0WNPiciCrxWWpM10HDEQdt13b7sJ/Ezx1Iw3Ah/D82B4SgEHpD7q5x0apvqAB1M/anWm0iDrbIHtA/0Cnw0Dri8zu53/xU9OP/+TPOIFdW5u+6et/1/T+7/y26IJUPxEA4L7O8EURs4BdP4Jcui48z48uGMplgFz7xs7zhNgoCsi4zdIlR5fL9oaoewVQyqI5mMoC8Ezp8qKUoMOqVvfSbE0K6vxeZdZ0R8Z3a+gDRlkxLuDakB0WnVqxGIwrXQ+b+tm+W7H9vovlrCniGrBmgAngfpQZRqTI5gfw0AWEbgYDwLay04kkICEwiKYkuotsDEfPMIWygzjRkEgdzvd2Ea/5mswEK5KsiNRpZFg7Z7vuEFkp42dD6oDAhiE6CR+iKWuwbMU6Xalsd3Z2pgC+//yFhnjyTm8uMYQ7VGB++fyZDlPKYk+iqeh9lbUysxXaOQyMTTL/ftbK7fSed3/Z9P0f/OOL8QXpANX9VSdmBnO06KphwsNJEY4WrJKoqBTesQzJxKW9Gzq5MC2xGYDFoqQNe8XcwEdPn8g0r9YSSzuJSgWGj1C6JpdlIDqK+G+6EbF6eKNYEErd9ci8r6XOJDYdLAX2GUkKbJH8vZpRv8E2YrmQ7rJYVpjiN7ND+ZASKl40Dxnv9MQC1AIcze6CZRIz5P1nHZ3XZqUK3DfPuG7MMslM8wTDxw2MazVSBmFlLQzdeClTnl/cuKSr5pw72YLQ/duxO9X9NLNWB2+Eu44bLlmro1lC3WMluDLJHO7KS2CyoIpmgtzgKcyEuofR8Q3wtPj5dm6mO2qAhhLiRJt0EPMsAc4kIvuYJDI0PlULSUeqOVokCc5UzbC2JEWi89Zbr/WzgDC9++E7NDcB+WOWqyt8as4FMelHp2ZCHu2ORgu+y40l7gacv/JEKgOIb5Zc/NFyTbZgUKUmTLmD49zsNDO6rRDEJ401dQtIPZZr/gv5V3kEyhBUM3Ox3aSx4EnhZAF4DSAos4oxkp2QS1tBGCEDMh5ozPt0x3JBiNKzCL35HJIl2GV35Fa7V1bfFafqyaRuiJSAPYzVATpHJ8NrEnmDHbqXuF5m8M6eTBl8XVKnrL9Kd/fT2QWyoUtJULg/eleFCwJuXZVZEAJ6obPQHRCm7994MK19+mf+iSo56rBjLg1liOsc0jlwFLAWLcMgNhyepekZwdtZRrtjLLR2xgNzAXBCPwHyZCPSam5a1zPKYBjKRoxMr8ZsYZDGSatZclfT0fGx2rhN+3uxGwkz2iWzbsbhGUfaCPLa6ULmCHiAMh0eLc1kvFpn99nav6S8VE0Pv6JjGsjSyEIFAoPyWRzutvsZ0//r69Pv/YbfPf0P7/8DumZYAk8a33Tr8+HB6KDyKI8I8uNqzGcsZyjx+wE99hox60W2D/OEuJ+MD9DCF++B29LmUqfXNN1dXUmYqBlamdhd52E+hzIrOrcd3HgN0gdlKop5gKBWgCnTufvPy3AlMSPzsmBM9tHzbNJJiBXG3GTA5/Rw0duMPYA1P6aVLTw/cRehrC5c47a4OIXUzExyqa1+YwFOouaxujj2EOY45Yp+f/bYY2miaWlJ2tugYzV8HZpvJz8RMyi4O2+oNfzJsPQQ0B8+JMnE0xXJ4c297GD2SKvz2qQ22rdfvdJnvuPlvvRY7Bdn/DPlrmAfHxP+XQdfAuNvv2XwpD18eyfw9Bf+3J9MuS0t09KO0c5r/xbtyQzYdEMB1hdubz+Vj9HlbEo5HL/nzLGu405QE+IzvkS6SdjC03OVB5mTRgs9I1a4p5H5dSxUNGcFKLrXRacsbd2UbgmibYRY7n37L7kT0K3MMxs7ylWrSSaZmC4+Ewg386TLH2t76fcSMWq7nlIpoqxK2R9wiGcMgG6I3El4mB/Gz2gMUoB3x0mQdPnmnO3j5I6f2jqJpTU0Yi4b01LK8fp0eQnjRGvn1qU5Q3sFy8P6RHZBHHr2hLmWTiZHYpk90ZKngfOsaeKy5PF1cDhGH30xsBmwAjAwyh5hAXNusBa4Drrk+Hm65PyI62RvINrqwPgdo2mjzv50JDN54VwJpnyVsHW5wVLGZ5Bb0qNVKWDOCy0o5zL5HDVcpGtPPkaqHiSGjIjlff7mHq7EJGPLDhh/Rdnu8WDjWUfuPA0jpPp45lEGOPioMjDXGsJ36v5O3W1dJ2XD6u5tgLi0QtAwytGZhjaK54xW6R0v9mN8XF+nUcE2OOtZmVNzSByytzU3Vj5Pj7TP2lVsZsfxdna4Zxh17G8KOlJqpEuu4OkNe5JsNoeLil9meYUTGccX3vGrt1573BmSIZindG1K6B9rnmF13/FsCowBPYqNFvFz/lEBIbGgaw8Nnu+/zU+zAbLOVT6jer90ObIm7ja2p7XPfBTw5CDTDAVNEYcfH0oWjEDXZpFG02JENjybZxZs2sGYN2PkaObIXVXoG26k37DA1B4bMvJSeaOGltY3ONMqxVwfmGy0gBIzPVf2Qxo267NmZ9Qyc9oPYWQ1WnnRykBPKUs8EmXeL5eu/MUCfvOr5cq5fgswBGjQdWPn4zrFGm18/BO/Mv3Tf/FTEd5tTL/3vV87/ZE/9AfcRcQzkXnd5nR6cS4DP8o0lKVUAw9A1SBHvZfV3NEnFsALZTi1r6F5Op8ODw6n3V2s8W0NIJYpGhX5PQlo8ZlmGdo5RcnUSB7hOQzWsQZHypFVjvCeBWdjyxw4aenvVtD6iWCeCyT7pA2fRfvi5YuY9LUEmA39RhkwnXOjo9NvAKCCvsime2hMlh0oftYV96mkWYZLNX9rFgjo8iARu+qfwaqCNTBTYW5yGFlXW3BjBaEO1XgMkTQgQuQZa6yKrimBV4FgYQiYESDWE+Kujq7PYAUbA8SR/B3gSRo8ZU5eZ0mGh3Owz3meeP3Epum333ql8SwIbGWS+eXvnH7gf/2TaQjJilbwY+RArAkifN/Ea4vfZw8BBRuAKowIrKMC4KAK25GZwnZdhtXdYm8nt/Zb78YYJIIsPljyVaoGUYL/+MgIAMfpfghHbXDrK8Ki5EQ6GhgDzSWL5kXlHgmyYcA9TLfJYHWMTvTMkgGeGciMcBRNWeP+3PyS0l18m5wMWX/iUqmbUZA0MOx86fOkLqCOhJH5KIe8n5cYV3nZrE33cYHnfbM/AKnEQuLrg20nQ+xBdocbZuKBw/umhH/tpIdnxru7uKZsZ/ExZVH2q9gMHVbzfDdrsOYuI5VSer0iO2ySSfxAg8W9mfGfLWm0MxYZ+izPiF+SrBAYdn43HR1QboNZmffX+NnIGpT09rAbn2swxjoivrr0G/C0tS3fu1mrNpsya192TFfZ5jjwM4QZIG/N4ONpl8HV6USsjnSAhJT6RpfY0B+hRbv1IYwxLv5VWR8c+i1vGmvUiLj6p5RQI0YXY3TE+JGVkrflc4VYsJ9e3LeXetSyLdqvHtwLs0+ZS47nNFMs3k8rrCOI+GUmKTPjxBsmdhJfYdMNnrJ+TLmO+KoEM95P6+u25hlfOaNfHx6OOZSU/xrEmojOpfUR3Uby5W5e4wvGjAF6uAfNyYve0dhjntlXj7IcvXN5OJ8j2cfd7fTqFeQEnnyPrE9OWbOjd5ZMmyv1TlbAMZAyzF/1bDuYp4iz2rDWIMGFXVCSOLs0IArtpg4ZHI0LcuZ8M2p1a3FamuEXsxkBZZRv5MSNW7X0LNmEOYT9fubhjq0b64BIzZFDhgyLDWjxGMJR17Q9NDHoMRmrM4+U3eI8LdovLqhck/xnlDnOCNjrZZnxzw4kzeQU1OlKOj+XSLuGYAMR53D7+Cd/efrRH/83Wj88y2/6xq+b/sgf+jZpmHguEoxvMWSWezvW4fAQ7RSl0NDSPG+DWg9YbTeiTcvCuMXe3r5KR9PuQzy50Cx48xbtO+P3O/QiJQMmYdrQoa3DgXLkyakc1/luTcbe2JA2bBOhMloeUPvNjQ5rAewtuuaccQpE5GDHXZwDguf88h3vmDbYTOrc8yHrNuWFUV0ybh+bs7ZOnXIBT9LdZZaR31MEZWGcfBB2Uye7jFXBwYGZp5Zwoaf39uxUr4M97CN/P4iP6lmqZTLUjz7kWGwBAccB0OuIa/DbmTehRZH+JlzJ+ZWU4pgZiM6Er5cvnqW7ze/Jnxesp+yqW7z+QT5ofusLgKe/b5+nu/vpK979zukv/Nk/4QJAhnZbB2D389LhsID2vEopNZPhYWfoAkQXBPvYQ85gxSUoM3E53AUqXJ4se8Q7e3UI+7CpEqTG6pjuzsE+C5Bbtje4IgH1cNw2tmtoaRpFPMg74t4yMjGEbJmpHlGdwSWGgi7bo2MlGC0pjPcVECFwm9+rGZ2RC9j/rfMUJ5VJbNpq5kmsXbzCVIpQ16MTCd46Wh3JAzaslfP5RccVo1VuFcu4Jkwgfe117M/LzyIQM0gyqn1HuX17ury5n04uLgw0726nhwwZfhx/nRpr5ucb28zaLDsLvY7M8B5rv7I3BqmwkDM4vTQNpw68ACF9XgAmyc7hwZGuUWOZkgFUflEz1HyMn/Oiy7IaPLpMj88vpoe7jK9xFxgjb8w8zYdvYfashfLBwhrk3V3d3E6nl9e656d7e068s5fEcAuMLEtl/xlBOiV2DRg+1M9rbFUGyou9l5mpKwAAeUtO/Kxmds0AnPVBvGev8t5biueapQe+t9db9UJDctLSXkANxAQxloSQciSd4yU2zPWlCLkMJLHRMLD3c+SalTBpJNMj6YIKuAZDtSiFzzqmUg2OB2iU2ReYINMAQUOOklqV1JsIvMl2vgG+wvJy4WiniGfEZBKXfboAFasCnvqDwzssb3RZuo+1xs29ZxsCLjW5Ab3pErvNEDD/ttI687nrUWYkP+I7PvPRH17N+hMjLHuMuPaKgPn8wtlNDyN7K20M3YIC2BtZepkk649YGJQJyBgxAoQS5AHArFQYN3QUg0nIxgywc5ZvylCOxfjPrE2yBuAFuqbtoZfSYCj4Zdhjsj4eqWYgZZgqwRHTPYIxdX2cYskcRJYXgIV2faN8/UULl2dGaYuAI+8QMWE+4MxAr00/94lfmn7kJ/71oPV/73u/bnr/+75VrZjyTFK5rCaZpypHYjNgZ2AbWKpE9J8BT35XSx8ii/7ZlLxD3Kd9oLdDL10+sXGw+ZqXIs/HHSjM8GIDQL1eqq6soL6NLm6LVWTwdXMt63rufevBtmfdRQPj7WS2DPaKYEwgfvHy5bQGQLvjXdrHxLxpBbGZo5WA37XI3/OsMO+DwaJuXaAyZ75+d/JJqdFZRazR6BBo1PJ+ey/XZozXONTputJsM+Gc6FIEBFui+v/IetNvXderrPN5V7f32n1zIpCO8KlGWYDSWEFBgSECYVSwPlnWoCtLJaAIjPpLBBQRUCxpgjV0QFIERBSkBJKcQIDQKX6Fc5Jz9l5r77369q3xu5r7efZhMSDknLXe92nue97XvOY1rxnn8oKnxAuSgadP96xTQ3+nLp0a0qXGz3qQBsbiWAF9yuSApyu00ucae6MJ4uu1NE8Ss5fRGXFi1gr4pS06Aqdpeu2NJ9M/+dF/42Tl6mr63He/UyaZ1t/QqWNrAguGYZ9sBquAL+Ene8cQQIwaPmjn53ZgV3krCYo6zZOUaLRFHNjllp5RL1HlAeTffLo/bW1uS6+AsHrMHRwjdBLBFq7ItjFxo4QO5g2E1cfK+m/fuS09DmGnuqlhaqrycwzyAvLkiA5rGtEzJWTAk9yq9TnRDmo4uTUbrDWeGevaU9djepsSD4kd2lAybBIUOZ4LuNjg0pqkdi5mf2FQCbsmFjjvY3NnenHCHrqQnxoDqlUKHeeRD53BYuRaBczybAyergZ4AgAQo2FnVRoZ5euCbYN5J13z2CZd/4TH15nm9jGHkDWt5z+upylNsoQeY67bzh1Mct+nTIbmyWU7nd0uT0RXGE+mOHCrCiFBu0FMS5N4YFEa3719e3rw8JHL5jIRncdtOYYFPiUBF3SKzQdnxMXVWp22uPuTfLH352taJCfDs/CtGh0/hoInWTmwVzmDWtZpIiFdXBog8uyc3MegNJMFWIvEeRKvGTxRsqKTEoF3wMBCUN9OQ2vVnGCg3yUO+2w1SzySyiRrSvqLVFtlHR5nTvjQ30nzdB97moDvsEnLjsNZmxVWM6lDz2nYePZPtaQqE3OGS1u70EnpmFgAoUy/aNwHfAOeuGwGB6N50xlUkXcPAYGExuqBiP1SE/vBHlwX8eOOEt3us8XfLQFUCQsST2KKYjINFdO0+v3/8jNreSopc7uUgJtF4E4hPFouVbYzWnQmf+c2+heM3Gb799bAdcOZ01avDsoHBG9eMKUt0D8B1JljDvKFCRmBQ//TyfbRdPSl8KxgDY6OTsU8seAAZmzQgieClhdfHsoIIDUz88Fj2UTeIQAAIABJREFUk8wrZcNuWUbkPAeuDrY1Ol34WkXDIGCINuToWKJ4HH3b+VebeD7u45/43elDv/CfRhvqX3nvl07f+L6vljhaACmaJQIqpQAN8422xfP/DGYQ3/PTjKm3ZzNB0xN+dqsxCqcOygpsBIuONCGrhxYOO6aZa+imFNjWFmezIU/PVCar46w9SDwCQYOczxi5cykBr0pN8bRxKuOJ4AeHBxNsD1naXQCvSoaZZj4YIx+gBj/xb0l5pOtZZYDn1Kw9IihIxyMDAsCU2Xfqduh6sz1eCwBQsg/iI0wZVCzAEEPF6kCaRQv8a52HSQqz6QMg8PD6anrzzafaoIzDsBnpwt0279FCepeUWLPbsG9c55UPa64LmwoG8r4NTxyVVk3zlyEsQzcHxcVBBnj6zJsCT7AaPCuNZ/mu/1MlvJbVO7evox6K8muayfdzw1wrOgrKbrDN0vJJL9cOWAdnMaNhkRQCF2J0njldg288eSJxprokmbUYRtCdYGkp7uEstsWHu2c6hpnc2JyOz86to4irs8raQ8NjdlGdTEoAHEzl1k3pTOAJxjaNGUdH9vpJx6L3hw8jHYQqa66lx3TQNDAykPA+k2Hv/vPpNvfF+Bp+GOB6TmcszJ67m8yOxAZEgNzau50bN5VwIGKl5IZLPaU2e1S5XKPYLzBnjRprxwJ0zxgkCWDf0rBycHrmU+P6arp9EzNjj2ExEK+eI3FbyWh2VpI8J2Gx33j+QnpSBgz7IMsvi1nw3xV0Lo8eF5K9ZwBPsjxA6/iAgbX5zcQYa2h8rz477NGnZ02TDPFRcxqn6fnh0XRzdzfgyZMOdG62ZJKW/WaCuobqXeSDBxQHHBxOt3ZvjWQgod37bCQjRhaWqnQpFRzO4EmDzu9bK6kZiyOJz7QEJajtukxcG2LyDKmWSea1vYvaPVZLnUgNvCXbBbxcT7HfUfMCVgWn6iKk5Lv8/VKHbRp4CUBpfFVNWze1FmnpF2Mktpna+tzub3g9e5RpP7Q6kNIf+4aKBSAT0OxSZt81WqJFqThJWD8XNr+O+OxHOYyfz+cen2dG31B5dNt5o7xcgdB1BjytJ5Uj6YymyYwGmK4/9qPZyln7VIsdkhaWGA0vfo5A9k3Gs3xobav+lQLMycmxDk1YDzISWg2po0pUmk42vGUIpNQhybYxdjNF6RolGxtNjEEEQcIvHcCDOR0XqkGsGlibjiFLT6KTKfWZ+rAf+yhvSoQu9ulYZTIoOD1saaccoMioLVpmmrUXrdtbvQhNIaK+PxV4enCfDjAPB9UTzMEuah2dgzJZuvFcjrRI0rPPCGwwYSwQDmG+j2dBzdov83p69bd/f/rIf/gvZr02Nqe//Je+aHr/+75KBxSZNBoaRNQ8UzRYZp6Y+O2/57o87JVOO0Z7mBZe+l/xDjfDivFOcVmmFIBjsQ3y1noG1XVorY2alDcAhw4Lm6AD+ITC1UDEzBQaRonDHyMdjbApgN6+T5UAaUljsPHptLe/Px0dHk+vPH443RF9b/M1H7QOtNyLW0xxHI8AlKviswN9eFcc6DjCq2yH63ZGc7QUJPAXgLjqUNZ0a/Luz85pNnDZV+MNVpMOiWq6GiwL2BQb0mXGWlYn6LYzSB4D7+/Jm0+m1Roh802NXYHeXUPdx66i7Jr9kzzIlHv0MrQNBu8CXRj7A7rcA5d98ratXAcnbE0P8BhoGuBdT699+s3pn/3Yv1Eywee98+2fM/1f3/V3lPxUNNlDj/cLC0erPFoCQIKM5bSmr6R3gynmOd3e3RXTx3rXnEtKjhKZsy98JBbAumsvCQjO6cfHmrDOO+QZq6U/GrQeWNpQMm13LNL/ck8kJwAQSmFbm9K98P14x2Dua3DihMiHhbvYbJAnQZX0XZSWdXTC/GzvaG8cHZ7IdoW11NJFy7ZtRODViCGMlcNyhAvXKHDwHMuD29Ot+PQMwCeLAZ5VtJgj8Hbsz0rAabW9Mx0fzV22Ko8HmK+irfOcMv+v2D/9czReNPfYWf3k7ELAm0UJI7WztZru3nKZgZKsLQqswdMzYv9FTuHGAcdifp+4AZvOcPK78hkLwEk5cwAnJdWZMxZA2TZ21gOHHmsIrRJSjY12ag4mK4i5o0/SlOPyLaDXDODlNW7lsNv2wXKZzAmRqx4+RB3b85wC5Fsm15K6ntQZzfl1M8lXu1hlFr0QzisxiLxBUFnX7AvkjIQB5z2h33VlYBaUa++G+ZZLOmcjZIA6tA0v/X+5niP9+7uUWJOkGZQ2Ajkh0d6LDsoNBRb6FyTiXwSzQrcde/kl8BSEOBjffLbmJLY7OnIAzkTix93797w3tI9mHbTzAM7muYPUW9bstf69Bh5jRHwmkoT4MTp1yxBGLF5Zgv4sFSYBFp2j1l22s5KzF9NWzbMNFTpMLXmYSrQyw1b37MsfPk+nHuJOvKPyNWvv/Itrha65LG8CJDruHTfTuAq2mlYf+8WfXNcoDOty2m4BHmJxNhD8pZYdpgVK1ZSyUTp3qyCaxWwjNuQwmSwv7YTZHB2UycB4CIi2hjtt2kLJbpxd8fmzx4pF5bMeQ2UJWsy3tgd4cwuwS1xebJmLt1pZp7NNe6vdrmXDsMLRGzqQTkMYF2eWPB2CpMBKSkqYxckHSgemdTA99ETvZ5SCWjKh87ORqHnDFn3yd/5w+o+/+jG/rNVq+uK/+PnT+/76V4yMGCqQ94CT+9XF9bS1vaGOEi9si7nrksqmRBuhxx8w6MPDGpQt2oq3GTlBZpw255HZuROxG9OfUdaGrp2dzAoE9AC+LNTjnsmyAJGwY842ZjaOA6YHT/+5jNoAzWdn6tq6vryedm+ZnQKI6lCMi3wDoS+smqM5U7YHF+zbpbIHZuxJ97WyINmnpg8GJ9HOEITfFi3NvCcOPGrxHMY9dFV6lnC7btSzo3MZRyUILedFu8LfAELOzk8l4iVR9Vrbna7j4A6oUudlMmEnbT6ouPZ04TrBKxgYuqpsag6SsIQayB2moPMgbZtwPX36jafTv/rgh4aW6LM/689NH/g//tYMnpJd8a5ILlqS5Jo3dwh8YQvl6oxuKSa37FfmEWrg6rXOEIATQUzPQPcR4akcAxO5cBjH9FT6MgcmZfMpA6jkkFZ82B3WWAl86WLI3DMuhksTg8YaT8zR4VnBZ9h/bTEdgjE+lD+amSd5h+FdgxkrbLXMCh3LKoItQ+kyHUmBZ8FxV9YXdn2aDQbQyy1+J15zkRfwGMrMCVAmaVP8yWgNMWSrLYm/2W9cOxYu/a7OoOsTnefqxbIgMY57EUs5yunYzZxOWxs0l+wIiI/BtYnhK0xnsSlJjK/eSFm9nNrNLO1EXN5pBJ4MEPF7xjDp4IloxlUM6ygvMTLKWifJ5a3Y2NNzEd3Va/G6O2+dSAwdJEL3Wh9EvO+RNlJT5mxM4pdORu+1gPew64UhWvecLziwywqn2jPYYPscSq/Urq2cV9Yq5S2sPNsOMoDP2xFDnMkESVqW8wi91jMsmfsJGdLzDMsS7ptkWY8w7FzHn+lW4lFFIsp7AOjZmmZT98NZJ4NpZl1KWmED2RGnw+j3/CkB6MRj9qhif2H6y1riPNIzaswUAxP9KSRCStxmPy/d0EAXdZo+6B72nLm1kibsYDzCjX3jZL4aZeGDdlWnqYZr8xns0q6d4N3NuHMjFZJUqJpddxRLwb2pJHuacQ7Tqduji+ftRgzbDolAUtNbmrASE3jGcgKgQhf9KfF99eovfXCtFnHiDD40mqVjpoU2TGzoacWtRJUv4YOkNxkHnc8uU19Beirp0ILvdknP/rHPENdHZl103HZ1szIgeNOcDsaGo80qHdBoXT3TNaN8B0XmF9N6Xe8GLx5eMgc2LwqmR27pSk7xtPL1+HA2DV7DQR1MyvQcZAE4bom18FpBJtQyz4gbpHMHd3SbPm7IhZln+olP/v70i7/yG0a36/X0xX/hf5ze9zVfoXtRqFRg2JxO8HW5vBLQo6Vb3ll6fuFe0obcKpUWSdqx2SwCEuhEMlGez72ByK3NNcNDZOUstRu7z0mMoYM3oIf7wjOGRUPHBO+IwwzTS/2o45aNtjPGrXC9At/KSO1BQms4z52MD10Hz0qjc1QDT2hLDRuQpW61BFfeEwJ1gq0BPqWJSc+nQ6FrPeFqT4XMy6HQs6aKTURGXAG9Bb5mUBUEwu4U4PB7YuO45oE6vS55rGcXlJIod19OOzub0/bWDmFhukiNX4LezZWChzo+OMyjjzBTYo8q1jv/nH2lTjEFp4C/AFxAvDb8SEu94WRqe3U9vf7m0+nHfvJnojZaT+96+2dP//Dvf7PWEc+NQMt1CPSQaV/788X6dWJ4QBBddoz80H0m2WkiRPCmNMAzM6tvPZ5Nbn2oFYjz2awj4gExRUx15gYKPClYukyvgddhrbTnM5pJrPD19XRwfCKAC/ttuUHTS9hor1NpE5Kk8Fwuz0/VjSTD2a3t6cbu7nR+tZ7ovOK5M6hZA+tr/Crk0vE8HWniA7u4vIcSDATPiHsicdKRkEYajc8ZQN6dgEgjABQquylwM4x6pRLH+dmF4+6NLR3uNGG4QcOMtztluYf5/fMseIasZwHbAEnr6y7UMCKRK2M2FLXc1cb/yJsPAE3ZuEOeY/PCszzX+9qWtqyHEu+yI3k85smCDbGAYX8ko4jzOWGI58y+oSzF2qt2a3T9wZQhzleI89zE5ew/9gV7hngFaAeEsY6U1DRGaw26ZDPYx1BNSoADps7PLqfLvGcalgAaqh6ko210NQawuZQYqYczVSfXYWb597x3sezpDCRG8X5r1SOgpyQ1koqySspT1mLU+FQ6rF2pyagtxQVrULlPyTbwwNP9tATtAcDsDaYBAKDkWSgbGCc69q0zM2R982Ickq7LZxAAkHMD9orP3CFWw/CgFVPyYcCs0m7L7fl3WI9wDww6d8PRejo+xIj4TEkXNjfcvadBzOenvfnYu5fTtfZd/OeS6KB1IoGfWfOVzle6QDVDlnXM+4zO1omxy/x8ttlUN1Dwe+zViwsDOGI1scaVCiohxiw6fzR9wUTRmAkbKZObHSjb/cbPrlUP53WAzLjQ6H6MgvEwshuzM4SVh2DGbbpCr24E9VeJJenYjJRyQqeyAGB7Hkb01866+grpO+VwfuGulfhP+RAxsOGQwmKAWXJ0uNTorIMQR5aRLgV7ETnQUpp0GzdaBusAoLs1YVmdYR4XUNrUG90GoC7/sZjdBmqBqmdVSRuCOA7B+I2basWXTgJPnfOz6dc+/snpI//hV0PVXk/v/eIvmN7/tX/NppfThkoJ9XnCQFE1WXWTVU3Wjjh3AY0sqLVm6SsrHl5Jp3R4cqpAgxB+0M8ZFSHGJ23bHYuhsl8YwwpdoZTxn5E1AF03hJmlAD8z33iWNtkLKxLNQhklQAmaJ5xdpZ0pFuz4iv4DgmCYPLdoc8gbtLIRCKLQuDvbmynbzQOBhy4gQn11jQ7WyUyJXX3XupbO1mO9cBgjHka47dIh3wmbZ6ZweIC1JVd1Kp6Fs3dEw9D6ONWPw6rjiWIG6K4bU9qUWggYHAJ1iVcpgEaI9TQ9fmRq2oyI3aUdflO/DD/jveogzP2//sYTj2chSbm69niWD3yr6/QKdBe6PpKOIHl3LeVgdbXMwRiQ+UwDlK8kHMWGoTx4AXYzQuMK759mvMMDTLPSzuR+jOYJZqV+Mf6rCpqtVVvFhbkARWs37J0tJs5tUULHZ7t12b0peRjhWLgsYMaeP8UGgBhpFubkAv2lr8dDRpOiKsOju4YkEkNfrs1rUCXGlJA5HPgLZA2YNxIPKU+0tCbA2e4tdTBG70b3lDRIOfzD4NNNhvkronzWUDWOTUT03YkGYnZ4RwufG2IPHnFnsYLh+WIiS6xediCXcTAwTXlj3PscbbQWn7+QTYHK2WXc2r2qGXWtLpCktsnIK6QaGtILrounhT+TTP8lRWgMy3gMPX6zcx6c7H2t0vaEfvN0OnjxQoe8fJ7E2I2NHobF4NB4NV22ZZ4y9JxrQVumrsaM9RrrrFKExCJXQJ3Ytow8BNPTetpjJNPmpoxWvUadjLLHbNrpa5krIt7rZURbYkQvy/vEYFfcrZKZ+d04YXcZW12sGQZtXagBCV9NAkd3tLr/iPPpkO/3V5fUBL73bczaDmCA75W6PzvBYB7HFaF3gUG1ge1qV5JfvelaTUKcHfc1KcPZe0XmlgDVtsH3ZvbR7FkNumGI2xnNffO8NRiaZFp/4eRxqVMW4RyrExfMqA6YeWYt7T070p532Y59CmPmklzPDHkUSpvqofVjAsOIvxPg6UNrt8QaPKk0MLqTfBi/ODpRoBdiXE+2W6e+L8GitRUtl/mQdiOFwUamEEc0zqYErDx+9EhZViljO2XDahkNtrW0maTtE6z94UWrpf/gUAceAlQ9sNJ7OZAFBuL2qs0UGg7A0mHDIFtYFAZ7KqhL6Gi2ZxwG0RvxeWxaI2sCcweWMjIEbdCVDhjpvbZ2pm1AAoDv8mL6jU/8zvRz//4/5/PX03u/+POn933Nl+vghWWQb9LmtsR6bCYCqCaHq/7qrKq6GNBxhYWDhk2baQkJACogA/8iQFg7JYctRXUpCTbzYMDM1IperOCpGqNqMRpQ+v3a4OVIVdOBdbOeq2NS5Fh8Y8c+P1nKLgu5PGA2yuVSCS838bqhBBYvDqa0n9pZXlYONzx3qUByiFhZd2RqC91by6oAB09EfyEWJpjBVhV3bgkIK0VQWYh3nDbfOMrb/8ticbeis34uJGrkXnhvTOy2P090GOmGKXjS4UJJ4+JSAKmlGUSaBGT2EN12EmYn4BToeH060KiZoWX1hBB8nv4Z4Cndpu959zunf/SBbxlMjEFCZ+254459ERLZ7yD1YFgkdB3SP9y5I1f3NiW4vpAOQpWGq13rYM8YISbrfn54KM8XOtLoAuvU+eoRV2iKNCA53jhZFwOA0AByeSFvJuZ3GTylzTxNJ+PATAJXE1sx6mcnLhlmCDK6B7rtSFJk5dEBt0oA1uoglYeSMlML98uWVvfk+HAt00U0HZ396PgXq4U4XwtURi6gEr1mcVbgw7pmltyRWHTWUPe6ywRxPW7JRNn2XGqh6YF1wL7g8LQf1ErPqCJ2g/DE6Za2R4E0AKHlz5Ta6UhlX8iigqQplSc3nUSAHhF5/ee0jRfgiTgBYIHbkGA8SUdb40MdGsgLgBhc6fBKBzG/04kS7I3HnY2pOnA81FryazwbKNF62epxjk9PlejCqKFPxZzW4MNMQ7V3Q4fjGrCvbyEqZo8QX7GU8LSN0OeLEp2JL78n6c5q5GkmYLD+AENAPknuLHI3GHXi5NKSgJlE8hzqaPfM2pRxo0zG2bEETwIGL/0YbJTVNZxoKc7kCM8DKyA0WICVms7yHgBHjhExMIVUiJWOGS0nIXwuAnaS3YfogJM09lKcGL881UDn8mIUkaddbGgMDgkTj01JbsZ7cRHqZsw9uKRYP7Kybb4ikRRaLtvT82OPdUPXrXWos7ADplVCG5IdGGX7GS5sFYitbN0/+I2flUjJ9Cu0qIOzW22vlKUjRIMCFFsRszMb1LVduSaHbRv2DUjYOIKOL4iNBPB59PChvB+0cKWTcoZHeY9DY6k3UpabF1YjrGPGj8in5a6E5yyy6j6cxLi8MbLRRcBoZgzWxvmamvPdW7emm0ymz2ElDVd0U3748esQlbotAaQWSYzT7D+zAE+qCfuQIAv7qBzG//PY2gJPf/3LRY3TOaay4SaC2FMJCHGqtqbHnTZmUNIxspwrl06nOosbqOAk7hbhXcZGMN5Dh4a1Jm6lduv2zKp441hISnnVJopsADok6USDVUOH1UCnLqehN/GGGbmravToLsxkAqY5QPl7rqd0/9iYWS8t++q6lDk5W3MXy0rzyAikdHwCxObuSG9al0I6m89CTfm7nJ/rGdARqOHCgIIITvlLBL98phiKoUnyeh+5TYSEpfHdlXWpUSsasZC5fWIgTIkkmLj8ZFDST/N69aEMJbIphgenaT5Hs9uazSYuF/z7hOnhmaGdyY5f+8zT6Qd/9INingBn78l4lgGykzlJrF8/m7CAEuTK5wtPFuuvWNcECj8fBjF7b/mE9BgXvdwOhE13EGxqS2qaR3hwqGfimVI39U5IkFSi1HDidB4WgAdej0xMWsALrUU81ehwgrrXiqvAM8+7zExLm7Ac6szSKzEIYo9x0AB66OBir9oZmnEs9sDi3ZpRtzaigmqzS5YEkPwwe4sD1D5POZgCSKNimJmbmBHze9bPOfZiB0OSqu4tjC0X7ePZcAFyFsYPPUukCywrDjwaDjweZEMdknKIHolKq1dhh1siQo6g1vGZrTk/xb8K5onZf5j1ZrBw5AobSxNGMfMpNQW4tvGGZ4c1APyomCeBUxByyv49TUcyZ9GvvbHcfcdzR8SM0JuS4KOH92IgugA2mcPa5Je/lemvSk1b9p3agAFlBNKLaVtjxtp0kD2ZBG4kCIukzlsuXWYCRSRg+2Kw6jfWSFEFlhNMP/02NQx2LfuEfUw84/lBSnT9qMIS9qQ2IDqXASuxBqkrvM6pS4T5VAnOPM9Q1iOOLW5+6OiZhqDhU+C4n+fD72ukzv6+9rs6kGugXCf3nGK+HjdYuWM15y3/YHNT5AY2NyIUNju5IWW7Ps8CKKQHGUVUGYVkNutJfoUqPVJqY39ormWtIQxCtY+S4Dqxa2eikxjrDFkCW/L5ur17SwbtQ2ekeJ3FmJmM/Dvb8ixG7USKcbnemFZ/+NEPUWgZ1gSqIbZ8x8GPadbBoTUJqdFCUxY84UAuPVM2nkVuRqZOJjx3BlAGCiVLE0NzH7rcRl7SW1TvILS5UlBS3XzULoNoIyYE9bMRQNlkjjxwHpA2nMp1fpgSxCbDK1uT80P3hi2ABt9iAogfUp1uI3CXbUMevlq906oN9e8ylcslGrdxzhwfgIpn5ElLBjNwfTl99DeZbQfz5NOYst03fM2X6/rINslM2GBqNxbzdF9MmDRVCeTu9hAsHe3ZQtvxDqmYlV/jnvYxpcRU7v6DCEm9WMwIAWrMYKkskQGSQ9gajxpAKqyauu1GW3eAysL+wfWTvPPQGACjMohseiwvCDb4kLhjLKLkdPqYpbQlhjImHdIbAq7UzykhnBxz6B0pGxbz1I2TUttsxeAAJ/1atFR6LytrkQigaHTKPMFkadAwlLsC9gL8ZG2PQ1qvwMCKvfL8+TNlswDgVx7R6UJLv/UYy8yax8OhjW7pxpYTBz4ToEsmz/eyrn1APLCAPe3bwMEZzBs4uZX2QmsGfRHdQ69/+sn0Az/ykwqAsLzveffbNdvOy6bvKH0+PYTDlABMSELkkk5w0sDaA00ZkIkomh4O67b2J3EQXRTRqa095kDNc+D+SMD4VvQKMCsAGpXmRY378JaXUpyXvZisf+moGA5VxrPIJ442agJ79nbHaFj4afd3dzs5iMrnSbfvtasZkkdH6vxj/2kw96I8Igf22R01IGoeqmtUvdaBBaNKAkfXlRsgHHMcw1PmrreXIrZZcmlxokO5uFxP+wdH2h8P1HU1d24NRnfc0uztxb9DH0ks4v1xYFXnQUwjS2/hfwA5AbaI6dWN7G68+Wc9nZ/Yc4z7AhjaKynZvCxhYAoj/M84nD7flgRdMtmQo/co2+VgW5ZttddaHlNSYJd4Eh+zTyvppiiP8n4fPmTwrfUu/gkLatrKwHIR9yWzCDN+cXk+7T3Z09oCgHN2tZw0Pqss0iAV/D0609I5yb7HqZr4K1uZhdDb8Tkjb3KJjiex5KihaFhkuhFhlGwiOidckqmks9WWCTEfLiMXIau0oxfMy3RiCTHBoa+GnYybksebll4/f5HbKdHJfDg6CfFC2n+mciQSi5b0hvarsTHd8WbUOxPOHl48KtYPZz6d49JzCUL7ITaWubSfLtDE6+67NmbJky8VADmMP0y3pboYs09iceHELuXfEBciIBJHV9PmtP/icLp3+5btHBYMpd5tGqi0hwvG8vLLCmr/TlvT6r99/OfGnuoYEA4caDIxFIwOwOcpi4cbI2jBaJwyHf7qWpOpme1UvxeFvbQc+oF7BeHPwoPgC+/duzeQtuN6xWzuroCxoOxSVFtw1u4zfHp4Ma88fOiynRJhB+5xTkQ9PwO5+NF4uyjIqdwm9ofyFvTrAqGn/bvuse3qIlgRPBw/nY0Q0NE/QHVW6yEQGf3GxwSeMttuCnj62r+qIK9DPZvj/PxK7Jw8lTT7CKDjOXFF2EbQBqzW5+TAWNSAuR6sHACW98j4St+q/Tef15bOVboORF02UBh4AC7ZkKo1169jUdpxMPEGGNR1Sko6OCKSBTADCnUI3/GUdu6HzIRvdHeKRbnu2mAD+FrwetEcuJs7quvLqZxW47TRElAbnGY2rKMR5qxyeCZd894PZcHREi2HhAKFygUJo+nuGd1cg5pPZ5F0NojhD5QdeRArvmN+jmXAZiUGGRC1d40LTsfJpLEcaMa4D5IL/o7SREvg9fCyljDdoHQdRuPAnty9dUtagM+8sTf9wI/8hFgn9gc+T9/zgW8e52KtNpbZWQX2Mgi9doMF30lXJd46MHR3ZFVw0+u1Zf6UuOvyXEbE+88NAfwBSQ3GdPw3DnTcuHlu1rbRcGDH4fpa9aBTYiUjT7tDc+BiBMjfwGIAQt0V5fjRhMWT2+vDVZ+nWdfFvbM/SAyU7ER83PdWhs+aoNnjy40Z0Z8o4KzVRQrrCAvGoeXZgAmpCYSNAQblBk+aLMBaS9J4cb0WU7yNYeu9W27pT7LkFvxFklzmMQCtnmhlrVt6pezvEk5nvimKh3H29bslvJoP/3uGn5IIMu6Ddw6D5U5egxJPckjjTLsv884r4LXQ3x3T1fHBpjpGRBQ+dFTzwTtYvYzs8Wu0RIKzg3esqRKwhOPkchwXLlALAAAgAElEQVQuULZuNbEZZpPf1Zp1PMXQdoCeCL2L1RvDZhCTpKOPLvpH4vGbT54KrBGrPWqsz9bJwDwv0PYRI7DoWg1E+RssQQZ4kjCvNhu2p5FNR5jPdp76nYYpFBC/UFMO4JnnrAapiLoFwiK7GeCi0paCqZEsTiqNHxzZqLleesZ0+b5xL/Z+qKm2Yl5YdIAGFh40HWH6ShPE8vwyGLdbv5OW6srMiBdAAXr29w/SpUfZzsmX90QYz9STK2Y3qGd9Z4Zn/aBSOdvbY+ary+xlx/UujHL0f52MVYIUI9eMeREYW+1Mqz/+xEcUHXqxHpRqj5+K/hz4fKLYT4nutG0PAt6gO8SeOx7Mmmx7ieASuukmgb7XZOz796V/6MW7CuAyCKUAASfVCNio6gUYAEnO4My7ObvQGAsAglieCiALsINwRyxbOLT2NIENASjCgtnvpe2vg5QwAxANiTLlHC4+G/ywWfx0FKGhGN1Q8Z7h37/6W5+aPhzNE//9y77kC6Zv+BsGT/JsSVZCJwDgCbEe41nsIGyD0QwdC3b3c/aan833Gk9gI3AIBhRy0Cio6z3b9bjPVgvacHPuKsnzI2DB0BBIWayMRUBDJVZCXQmXTvBhDpY0frRGG7Gd4PphQaDvoaY5aPyzVpbjzjxnanyn/v+yG5cODD2Q5VjM2BkGFcthfCHmDivnj+6a1hVK8Cvn4uhUCDKUj21EaGdw5re55m6K2Gvvz5o4OgMNCzFdT6cnp9PTvb0xbDKJjzO/LJGhU0oHWcsgbqC40N/K0yTMAZonZ68pfbcRI/PicKbf28P9/UxAhz1w//6D6Y03nkw/8KM/5Y6+y8vpc9/19ul7vv2bEthjgiq9Skxv4rXlQ2vZqbShzjYGcPMs0XEBWKUbGqXajuWY98wIoPWfUnuw3e7p3AWgwhoO2w26xzLvzaL8sthmJjtgWn5OJDsH+GBNOiDk6ix2PBYl8VCzJ12TCmtotH/EQJp9Yr/iYwT7oP3XgBnvMw+HrhyhHMfLe4T3hW7q+bNnkiAwcwsg1vLe/PJ9GKgkbvo+3kX8M5cLjzEjfnE47WxuTnfv7Ka717tkMCwtS0pU7HK0wH/WqN4XXb9hYmBcYDCrqfP1pOVb69LlHD13JSsexMpnk+xQ1sTnCUPS/m7j5ihdJ86rP7flXGlP3cFKpOEQ5ZoeMbttUVLxniimKCcRdjzrUmc24OnqUgwf9/qQslT9wFK+rtzE1xn9XTSHo9mDOH11Ne09dbkNB23jW5+cyySnBs+l07U3WrKMmzjgiTPy8SODp/GjhgDYrojam70PRqtO2AajrCGBJxzYU6np98KEzw1MnhXo6shin6Q7ESCP0PvxwwfWy+bwdyfu5Rih1NJ1Flcu2++P5FGJpeZZ7kov68TUK3Epgxn3K5LFZVjbZRi8AML4Xjc+GVhawxiD5eGhtJjbyK9VuxwzVkCzLXemDGL289ZZlng9BqgLvEVakmauCLB1HySCGs8izdvdCPst8xCzVJ+tvgexQC6hCvuoBDtN682bBk8GBumWkD1+2r3laA3iP0hHTLLJjZVYAJgYXhL0Xg0o5xpiGMI+YelorsVi0KrLcFi0Pq7dexHZq8LGknIZL6NQerat7FfX056cwS+VWdn52Ddv+rB6i0VqIgo2jFinKEv7cGJq8a4F4+1A6a42o2xRnjMat22zIQX2svE8duYsVHCz08CS1cb06ic/Jc1TS0gq2/2Nv+q5VAIKZivk6H5Aier2dHsXF3fE67O+RYBaLf5ejKVLnXWbLuWH4LcnM8ldBZvRnqpauvVTDTgNG9UvufxnqpMOIEwl0Xk9fvxw2sZmQP/yWiWuzuua68LOLK/OTkcQc3kO8MQAZndJ2VvKQngYNmfs9lwZ+DtGnVyOTEo1rsaOzrxzDnSzAb7vGQDkKfRQjXdL6q9at5SRcLrX4SHq/Y7KdvjtqPV16Fya9efgzfqy+NObFMr86ZM9XZ/coeNz4g6TJAX6nlyjCA2vHfaDNW/4sligzffTbeeDeDlJPQeeBrdeaJYVQQ7m8t7de2IJPv2ZJ9P3//BP6HnzOQJPME85Gaohk15h6ACc9Mx0ucsLPoxxwL8yg6nEwJtolDXr15SahoN6QIJAi20hYDC5X4IWZSALgm3JoJK1+jhzkFOWCAK1Ji6xiWw2s+1g5gA9ZkMoG3aCfLSOgLJmszFctPYj+wM938Gx5AM8e+3rgEKP1HBcsgdMYkdzpRy0nNHHJ4Cn51qfmrmF1cJwTZ/fVxnxdk3qWYfFIJ4AVLgeBMgavJ7DuHtRCZnGevj6O2/LBr50Za7E7tFl29/hWt72tsdhieqUbfDUrkhXkxZeS5wDsZkhsbSD9mJgdgDAKNMoqPb8DWsdfR/XfBlhNTH5EVpH/e4yLovrehm4LJoiejOAaJIFntUjBsOSrPUnjKlZwhqJjsfgPRrWjDMDho89B3AWSAr7YnatIHvJhqUTTTYRlmS0bEdsA1xubMz3JHZ3CZ50y37f4yfs0/oqzNPF5TBYVpUgJTmVm9v9XR84VRycWCXwaR+gTyUhbLOJvjZAvY01dppvhWHQLSmXe0A5ySlnGaCHLtJBuKeapD0eMmN8RyZfiD2uxYqSa9v8eA9Hixy/Ru3t2h9EiO6AmecVZm7vecazYH+ytTk9QOgfDVXfF3GySUTLychTrO0NqNvYGmN12POA1caICBlGM9Bg9XpBKbMLJPMcNnam1X/92IfX2sjtKgqtqiMwJadn0G8M5ksJDtaJGxCw2GywMDAxQo9QbyGy9ENGI3CqYcOvvPKKArGou5THhlYgNu4NiC1/+cCdywCam/PgnrJ2vxk9JideAWT8E7Mzcy153usbEiFarEcbfjd2S3dd7PNE9frOtMzmP6Hz4oVYFK5HGqa4mfv7AU+/N334F355bG4E4wZPFsg3gHHQ0HUDE3aL0QrReMn4LZ4jrhmXCfZ9jXvKXSCKprbL59x/+GBo0uaAcymA00HDcmCXn0jN1eJ4fXA0nRyfSEQMCJMLNZtBmbzbb3TtKTsmtKs9fIyymNyaz8HHJGsJfcNycOFihVLqkh/H0LmYtu4zks0AbBjdMjs7Ajw68BYAw8BwHlLqbKdz1ywcZN1QQjyXg/WVwsC9e7fFrMgDrCWIGMNm2fnWXGOUG3w3GC7IT588FbWMd8z9e5Q5ehjPoC5LxZs5reeUemHQ1FFJaWLvmbLLV9B1iPq3F/H8tzMw5Pdwpubd8Ex5D3/62hvTP/6h/1vgiWv4vHe/Y/qe7/zWJo7RIyZRuWBKeHxMlsxtKGsAOCCTvY9NxR32SM0kdUnej+3iWgptfZA5KZJ79smx1s321rbnrQWYdFxKS34Cw51tpkDqhgt9x+T3hl+VBPWdQzcYDESyZQSrW+PthomIjQIfi7AW4GomlIM4/E66bAvaun9bbmqMK/NC0sQII4T2rG1KmkN4XilBgFi1SN2Duv4Af9q6+Sw8p8iI8Xkq2yPc+5K+cFLiYt2ijYJJSPdwYg4bzOsBfAs89TAOU+7xF04GFT3k7YSo2qakvFNbgrxQdxOxUXEoT8md0XliLcMVUObmyoZrPuLzA8XAR5wZ3USDvSwwyR/mzFmyLfwb3jkaGp4Dgmh1MvdU78icptABUHPDgP3kuAHP7DsUeLpP6XcIpcPEju/3wcH/WKxsYO/OdIMBD769kGfhxmoxrDvjcKzhi1N+2OzFMTQSKDokSQoBcyrpiwk0O6MkYxSUvNeq7xtatrDZasZiPMsrjwQu2qxUJk5xUI0BcfFnDbTbLoJ9QLnA0/mZZu2hM53ZwpztnY+XV+a9a58nEQsBT5oOoNmsiQVZxy5BxmR7lMh61i4BplljBjBzfvDDfSm5iIeafb5SfdE5kK5N9LZIf8S4ZV4rYnE1HhzKe0qDgcOoWfP1ska1SUiy/HgAJnncumWrApduHJSbwae66a4Csr2Cp40NHTLu4jBMUnaWGVwu+9Y2P+LxsiVXthg4u7yc3va2V+Zhiln8ZXn4T88zcpcCD6rBlYVAuQ7RMN+FhmaXLrlmw6EqLRa2o3mrOW7JHLtbhyrZHg8YHU7veWRjC8aLRdaON4sYUxqI/ufp3r7Kf4/UQn1DXjJ4BDVD/zhlu1/4ZTNP6/X03i8CPH2FDxTmyYV94qDCf+b2rdvTzrY1NepC0HRtl8iKsNuK3XfWA4DrE2MozcKuhrGOrq7e0/XFdHF8IG0Z9yYLhhvMpfPAxWb0HDAHLw4cRKOfKJjtqJnxgNUd1jIJHjlZU2E5ntK9s7urZoOx6MnSZFKWpy+LBOtc6kKr0lw6iAyeDgXiNAqn88Ja5150fVVz4yzZ711utdeAgpNJYQkafFqr7AybpQNl0NRNkv0eLcGqB1TGx8CeXVo8ipkoWpX7eD2lQ/QlDcWykSLagApClRRQmni6p2t85WHeWcp1dL26XJaDNE0DPlgjUl5N02uvf2b6vh/61wLysBbvefc7pu/9zm+b0/CASxkkXl1Fb2S3Xh8SHexq0AbgpayobrsleBIgmXUb4zC1E9jQoMC4cDgwpZ0fEgsYLIxnYVLUZad1kwAcAbmB6VxaLEPN3jg+RRN4XxR+mQa/l8wOs9nErKNwJuj5XGEW0AeRFNAEAfjsAqm2EnZGLGgThIisq8dQhs2MvJMTsUY7W5vWTKahpHqXWrHY8iBmxNHk2IKDjty1Sn9HJ5TZmW3HgFiPtmoTSOlYHfZhEyptgA2hG/oZQ5OjiePQ4fNhMMU29pmE5+nBKvZaMQXdJQycM+uLS4MVElPKiI7pnQtqdrk/MpgMe9OAWwGyZlFqjMnG9CDdZHbWbev3ouuLjx0+Ye7KKiNAeZrr4XxDPiCN4Eh327G9GNESo9ZeY5M1dI40bdDcAWOkodA5JAyMDbS9HvzOZjaL5pzZ22ofe5LrK1vBiFKbffY0gL72LTWqLAB2sTA6Muvm+Eo6rOU+Lg+tWc/Ukld1ZwLu88meN+FZpoDDR1QadF7NWtmWHC30j62MmJ92EJY1vJLtClINtFxom1uyeclTabEC9NoSC3RtsSw4PTmRrpAqVU1NBUgzNN14w+togOr+txGvHVtllZS5f/exUIh05uVzbUF2hHXyPqAh64YmPtBwAsAkDsl/Sss9rHVslcICzeBc+js7nTdn3Lx5m9l2WBU0t/VScybpG1K3HfPNcLfNBHRaM1kwrrnPYxos1Kxwu5/hcoDGGFxcTfhsEFBfedtj3QCARF1yKZ+oLTOz6zT2ABv9GKLVBJKNhF6Bv7Hpoh3GCffUtMluNaIl4vGWiJaHaMt7aF9wUuaeCKIVYJvRqO+TN4YBRe552b48rVVHxRDs4f270w1MMmOk6Se6mj4mq4JfMUAVePqfpq//mq/Qf9f3JjskCMKGQZd21t45oz/SLdFNaQBFTMucPoHHeaQImajoaXxa8B1iZEtmvnEwXF2cTrQjyzxs4V+lzCTXqBb/03OVSNF03NNARgMk1kZ1Sv19te7Li8umedYBeCHxjCn/8jmaTZXgOQz8UlOVxku6rMyAqzg9ZRmXEg/1zCgXG0yk+2eOlDHynA9x12vsm8ImgMG4Uu3d7/RWui0HONH4h4znaCl4oTNwV6LfJc/J4MkU9Rhay7Wp6zNCypF25kIrjnLW4An0MFhhniwutnO27Rl2zbZERNs27lRAtR7+9PU3pu//5//aZbvrq+nz3v3O6Xu+41sWJc2OwHAWKbF9tEaj2aIds9drl4LOzwUuq38oAzwEsoP5KUO2EHwWPJ0aPNkvDOE5juZbMpN1d5xjRBm7IdLvzWVkEmVkDkCyYg0nbx1uJBaZWG9UOc/Yk0UHJUAfjuq2ozPpQcqjOQzMgBpsDcO+xbDWMt/uDt6aTjLbDidvHPhV6ktsmJ/nKmUmz3qUAWe1fQJUa5VrAXM048BgLXVl8wHDu5otIsSCp8GC8pgkCB4tILEsSac0XfIsW7Rbe4cPF291uI6Wce9ZOnz3nz1TooxXVGexDeGznnsNc21jY2+8ZO8p5xk8YeNBuSWaJ2en8+EUq4sEnhzE6ZhO8sAZASPCz30E2jHzXbJLSi6zbw0si4FmzRrGytjT8EzMYNQHaWY8WpKs+NmHafzLxtDi62lvb09LhVK9pBXxZdL3Kin0XlUiHwf3cQYliWaN0CXJ0yzzZOCJIDwHsFGd5RajuziJlMUbug7mPp6cnU6PHj+YNlR6hf03Y8OPtKkC7GlqmKc7RwPpNUGJHTmAtVMxNHaQH58VtcrMQC5gkLZPqjF4slGCVgNURgTNQMkxaFScFiVh3zz5zsX0ZG/f819TYh3giWRJzR5ZdzyFvCs1o0S3qHmsm3Q30838QuOiOO9pXHkJtLVhqu+73YyySfFIt2ydaevmnWn1R7/+s2u/kPFcRmtiFwPgSc85FBliXcS1zoqs2dHk8bRvE3TquVSmxUMNL31oXa2nR48fOtik46MjWuigIbvS7Dq1qqJ3oTQYXyUNdr0QwODBcy03lYE62J2cnItqRJU/12pf9rmw7sj7HJEm3Q47Kifg+2FtTcGMAKQy8mizsmrMPJVZW097e/ui3dVCfXMBnpJYffw3f2f68L//FcflJXha2+lcGhoJI9cyypTFvgYV24TRG9JdLgqG6eoRQ5dOPAtSXY8u84TAW0xPAosXpH1s1tf2UgFoyoq+HSLRjHHflFlpw6cEoA0w3kOt+tMmnOcioKyZaVfyKbKNwkoB6+joxDXrBw9s+jZoXHNmBBLZMkhcm9lZdVNOdkCGwwFKeezmTbNktjdwp95op81yNgNp3YxE2mjvcNCV63E6Kq6vNILCZnelgL0RBxujSfbtoPFmsfEgDM7ltL/3XOvxzu4tHTY91Cs8LVhfbjQ74sfOY9MjLZ6+aREq4lp3f3G4YoB4qNKcRkGMLH8pozA79qeffmP6AcBTRKL4PP2jv/dNM/hP8aXUeZ+Zu0+9KcqW+cCCMr+QvsxNIZ2L2LATAeXQHc2HRd+vS1uHOoA1kDPvDfCEGz/Z/Nxh45gyEuu1R9uUEcLcFKPUMjQN6OraEwMer6alrKZGjmVl1tdai7BP0palzGCyql5HFWSb6XMyZcYAGxW+V6OKpknGpjJ/3aWL0A0IWh/xplGWLI2OmTR0dRwKHiHj76OUROMBgMflv5RvBmPkBS2tktyPraFxpyJ+OBuKrWdM0PUvavyEDnZ+Z8yQW1DxA5gmGC5KF+zDZ3v7bsxIg8fQOekgTffd6GRyx+784px4s4Yoa7KWiY19NoMZVILibiZVD7xofA/R3vYMoXsYrR+6SXVapsTlziulbiO+2lbGa8l6Mf8+lQ+6dXluMGoIx5uMyFJH353/XN4Pm0Nr3GUha54AT54qwfuSBjbsrWLFgkzoXhCDnXJ2Ga3Do0M9K2mwlKh5sPl4DjHaHMlKHo7WTzQ43ClnIuNQHj245/3ejs7GWcV47tdaQT5f76ygQTPaAE+HMqJV157mz+Z9BDwt2V6v4QTbKgoyr/LJk6dhb9fTw4f3p9u378yMWsrDlfmo+uXtFXbfa4lEGvBEGZnzTT6BdLRnjVh/XKLDHwDQseN9E2sPcee/wxKTNFGNsfmrD2g3OMwddvqHSpDR9tL5P8s5+HebNwqeFswT16QDJy+4h7BLJxvCXrvqrrvtRRAGAg1KA0FLPi3DGdjAPF3K6wdjSLQGbx2r4s4psz3SpuSGlgc7j4fPeUbXjfxnbk03mHZco761jR69YeZDzs8iB0PEukbHB2KMCLzouCqonQ0aMy07YkILyiN0zcgXrvPg4EAGjgAMRNqMW6nHFM/o45/81PRzlO0Enq6n/zllO56V5pgJPG0K9MCqmbr3/Km2E49hk1mt9kOxJsSHfpkeMserae/ZgWbt0SrqtZYyWgSj+vugcz8zL7KWYAEZHJ6USSWGvo8njjvcFLjj82IdkbVJWj8aKjszWgBSKPfTk7Pp5u4N0dMKImGqvE68WVwqoaOxh0f0XQJInoG1t7+vw0pat2WTQChjiwBbhE0HZ+YlAlgAFqxDd7bAesBWevyMJqv7JSkgC9QLyG1Z55SuRbF36XbiHcA8anTEw/uetRiWaxTDly7RAdDOju3Tw7XwXWSzAGICoDLFeKhJ3K0SizN8xZ5h8pkmCWmePjN9n5inc5Vw3vOuz5m++9u/aQYFOZR8jz6oahOwXpQFuX/ajGFE+G7E6HaqtxEez9jl4h5YdRhvNumuSYIcJrQwc6wL9mqd4XmmO4DBZsIjszWbauaGsradhvl5svdM+hfKABzG3eOemeXDQZ+nB18pst9nNT78U8r1dBLSjQYbOsBuIvhbwdxLurkAU83CvFpPT18cCDi5jDyfJGYcjO+ddXsO2bWYp3l+GXPfDuhwAjxtbqgL2U0UeE/V+8raGZoTOFAkr9dnW4vDWzg8PZNdikqBGqlj/Z1LX44N9sHKIRHfuoFU7A6r/yrm6clexljwjmZQrXg+RNpeUMxJVDK5YJ64b2QBgBX27qP797PsAmpy8A5JRise2bu828YDvoNyG7FfDtPpahx2AGELWpa111iBb8AIY16Oj5V8EVthcllH49322TSOFjAFGwzAhzTs8nJ68uSJXi6MmhLdlP2IbVsqR7u7V9IAX4zXYTR8xkB029FEZYNlfgQI2r4v4BSWuIAyelE/PoMXOlk1IuziUqBHNhEyug7zJN9KSz5IGgUuM1PTo0kcD/gb9jzsDGbGMPID1YQsGXvlz8SSAF+S4CtbQvD+iBWv0Gx0g8+ax9gEAzrWtvHD6WRAnXVbSGJoWuJeeV8aN7bw1WoCWNbYMpc4n8u/cD4XOZPdkHVLnePS8gX0+bWXebZ8WtemEqBlM9agMst7d1r9t499eG3zs3mxVQ/BBegAfX6YdmJTv7AHsDQNTh0WzEJ2zHKJ5KXDGk2HBKiHyubRTGkswoLyKqXpMh9sQfc5B1engtsjhXICLwZrAIKxhaxzV0QBsV90SifDdXx2CEY/c3pG0CLjI9t38PCGyvRugYxcU2h5ZZN60EausFe0nFK2wySRzMOaHa+9CsZ7KGNV8L983V/T852BC+yDwRPPhw3pa4n3UTZfywlyTo4pqINid/lKnWToemAMCBJ87/DxCtvnOq7bnQ1COrvPgZ4DmMOKTJvngc4ERk/AMmUrs4wuszVYOea4K5FDg/989vz5dHSAUzmLf2FR0VJjugX9We24m+nYlveYPP/m3lMNrHQLbEpjAV9a4Al+doe28LZWD1wXJS38i1R+jKaB8oTmgA2/Kpf4YEsF3nUf0TmJiDRw7UGCzxPfzQE6dALRAtT6oJm5tAtjfpc1fTB06iR89kz/yaFuAz/vJ2lZFtmigMUw27NzLgfUa6+/KfCE9oH9IJPMD3zLgj1xO66z38zPgs3c2lEjB39zU91v1wJPcgZHW6hZi7elq+B3KJe3K1dxYBxeLdllYnr0WDLMO7/Q+qGrkWsXi5p97aVdcJ8ZlllDI7vUXKrn09nJmUT2EjKPv8tg4TECI+xINSz1TcoW8aSDcyVxsHll3wmN7szqvjAwLXvBn9vvzZovSqp0tbIWl7P/mlj6scTJH9ZOq8SfH9pRV8RzhqFDyHoX00XteQ9Ktj7IYyMoa4tgjrs961pyitXmdHx6LjuQMhY8H5VIwyqaqXkL09D6iwJNvbGm6fIU+419lTcAzp0U0cN/lFvyPJU4VYuzYNTk8fX8hd7TQyVNPR9mkkrsQ5gIDicSSPkHKgmxnon/oZGGvYFJIl2As6GqmbbuSf+NP9/sjMuSHNyAJ00DWE2KQwBnNRmM0SIL5mtUaeZuQJe4SagvJpgV4qA0fAKXc/wdju1hjYwpy0jieO94yQ8sT6dTdK0ZaL38jBzrZsfwlrhZU5pD+dxn4iuPMMm0Zq5NO0pyRuNMB/RGAJ9YzucTl1TaOmfe6y1LPkwH+mK1fKsLy/0uLEDcdGCyBPBEBYnPgJ1LjW9Ag6Y2SoA0izMNDG1C0izJy+kJn6NB7pNGMt2/4y5JNwZFHhTg6+R9Lm+2HL1c5jC0N3ZujtFFL5UNl/5ZsfXo95hly+ze1fa0+uNXP7JWVqvV5hfMTbRmyEsFqIzSmdqLoTxvDxW9D/ig5RzwNa/zweEfUF+zBxacwFMATWn5Hixza+M8W8o0KMzBuRgj0DP0G9RyZ2UFKwlMKfuPiWXFpNyfM1oHalAomSwlERaLaVWLeppJlSEpRG2gGEBR05rPJfTmuVCGY/MUy/Gi5fOUbjs+58u+9Aun93/dV9oorxtLk9QZiXKsoC6Apm68dG1knhAUYjMsMQfJQMa9b2xMZ5hSCjzxnO0QbPf3jtSJj1YCuevDDq6tTZPlvYmW54Kp8VvTw0cPphs3dj1EkS/rGAUt/LqVuxTBI6bW3HLF0cGBnLhhLW/d3BmBo2Z7m5pttukDgsy8AtUYC9pqAffb0+nJ06fOQMj0s358iHqodE0fzR46k7DguKOHAN94kNTPaVIZWoBgYfZpYOQZe+MQK6OVAdUuR3sUjoCHWqDv+Xuz/sIfD/ZEbKLMQ2vqutLYGOkL5aZ7PT2inKR7Nmjn90cAVABdaFZgryT43ZTD+Pf9cDRPa8DTO6bv/Y5vHZYWLW/YILEzBHHY3pn2X7zQ3r8rPyesDC5UbmVl4CHFfoX2BlTT4i9jwOwlH4B20y/jWtaMV8ngZA5EABj7tWXMZuQFT2Ih1DBgzYra/hcjHNDN8f3sVZmaVpeWA3IISLNX2rE2J3QOgFD3gCf2Kx2p3cuSu0dY3sPJmqBMDEhpxvnnepSBeDaAnor3mzQF3QUnucnE6zDi/Kxr2Bl0JrCWdzAcLnteBkLaUFy3sfZYisYvXIrZ2BKw5WBI8BJTTGlCMa8dSQVPAuUjNGfzzIcjMRYRO/e1c/OGjQw5GMN0S2ic85TPdmLmZytxehzXwlYAACAASURBVKYFAO5InPhPs6nZqPrq+QLmMjcMLIeomW1Kcd7Pdrt3hzWDYdNo0BNd8agShgWbkATK8YMuyxMJorlWBvEq8a4WVHjb11RGx+/PNEHPx4IMvN1gRZ10pdSXEtAAT90XL3XfAoLpXvfzh3Fkb9y/n/E1KV/JMqVMaK+K91eda16Xzmz0iZreceluO84MZ0mp5Bh0Wx6SAdeZylBGzMjIM+lU2sIu55bB96xRy2cmufDaqklWwHnWN88Zlp9yJI1L4yeWB3zHxdWlzgS6VYVzhz9bKlAX5wKpJCzENxkRy8k/4KljfhYWRWPPR+phbOE3yHOi9E9FhvszoJ1H+QhjZK3MCZQKuQP8sR4vrzem1R9//CPrmq0VYHKhBU/VF0nTFLEcaF3i0dTgnbV5Urg8d2IoVY+SggM2BRmWB+je0YPwweQhrNycTTKTlWVDuhzkxa/y3+WFzOAYfot2CmqRv/N8pSyBcnH9zx6yI/ExkQ0DYQt5MlDrpHr4ZrcMV+BRCtTiS4adBcqCo3QHpTg0T4syyMd/83enD//8fxrZ9Zd9KczTV4axcT7KFaEvQR8C8wTKdrkoCz6Ub5mnsdgqHFcUM3ukOWmApxs3lKWD5Jo9iqHL1HfRuBFoS3dQjcDWlrIhsk+eq0DBo3jGBCATrDRCJ27R9VwyNTtZDBxhOINZ7c+0Ldao4NpANK2kbGwdXC7dFcwtBYECT3uU7dLSrYGuEUDm+cBMyuKg+rChiXAAVMceg4ELSFaTDmMO0bKNEU/YATsGnh0X03+HXQPvAuYSEM4+kBbnPrRymEDdxizm15ER00b2icHIpcp9PD82Np/z6PGjMbiSg8dlO+t6nH3O882syTE9/ek3nk7f/8M/Ll0g4eLzPvcd0/d+4Ft9UMVGxJeUsSV87sbWtL1zU2Nr+J4NfKQuzgRgPNSVTqD7063btmBgf7pst/CJCYjRvw/bU52Q5r8x8JjSL35acvadWTUHZx+mbiAxSGhMqUUK9yl/t/MLz1lkwHBLGHXbjxB5DAlP+a6Mrw8Bj1MCbEg+wH2l/bzlvSYnZb16vb7/HvpreZdhxUB8tCC6pTRrpMo2qNNXjts2uHTGTOu4Y6Zm7R1iUbIjgOnenJYbrIdjXXN96GuGae/1tb6b0t/xycV0eHLiMt76WiModPhVnL2cAdhbUIk7OCZlPN4r5TZ0nDJHvQ3zZIZmaWDY11Z23//95c4lrvP58+fT9eV6eoBJ5gjQb0VvL8sOBmDpOqV7+MWB7gVphCxTXEiZqxyZ/6mRWF2by7Ed60maoKf7+3qOMIU+g2aT4rkk5flsxshhWuZaimIIz0dVmFimNCwSV2Q/UyNP9m9MUv07ZsJ95Wsl7zx64sYA29mr3bdeS2HIxvrz36ssywzaGP8O8NTqT7qdR3wOAOv51u9MFq9OdiQo6rBliHtAcfeOvlVaWwDZvH6cMLjhy6Vx+05RRvT7AjX5vSMFAey5PH8l/bO0ynS+VpSPgfApyfJetLmb6vqWSWpLouqEi6Y5CYfiSMqdWm5iRL2fuB6IF8CcTDLH58RcVdrAvJkSSiGVWiLmWZ9fMtsuVgWlOM3M+IMIZNwkWfXcFUWWzqb0HLilSK4Ay9mjnX+NJF1rpxuJw6Ez4KplsAjZmav9OOa/Gweopke7fVhlxev1dHJ2MT1+/EigZ4w7CLzls0adeSx6p0oVPtr6/bkONwfjunAXGKVDQaWFecyMX46nOSszWF/rBeOoyrDJW7fvSMuxnGj90Vd/e/rZj/zSAE9/+Uu/UGW7OrZXqMjn8nLJzt2F564eZQuht4eba4TdelcwGTHwpAQD8AGEkcm6K4kZhClDJrCImZG7OfgnVvbxkqohpdxdodAxSbybLpewTp5NZgYL2ljPPOANsKsuyXS0nZ3ZDwePHwKOdXDOELk/j8jYfIsewFS4gTUBAg3EudgZRNmUI/2Oq29i6dhN2qLz3G9KSt7cdpndVwcH79DZHT5P2ENUSK2YmYOyXW1DjN4yCk7qalKwdwgPkjIH/9uOqyX7NDq5FiaFmqh+dSVAwc+zZwf6HAxJYXjFbEmAn4Ggy66oeqotSp+vf+bN6fv/OeDpXID5PZ/7zum7/t7/bq1S3k/iiN6BgMpkdnMTsAtwOjvz3LnrKw1kZTgn45QotwFq5vK4N5tLDXEOHpqGjDbBo0dt5uhMNqXnkY4iYG6cpn7R7kaToJqZa3Ta7pgZiF/O/rP9gCecwSkv5hrSzFIyQ3sl3ZCVJIxAisYI4WhmSGJTQo+4nk/2dnWb1p9Qbgt7mRKSACw6nIMjlV08vgg2rujA2stlW7kPigitY8lgu4ItdaNSTrqxjeUB2jKvVRkE8M5bAlb5lr0K+2wNnFgG9Dyn59MRJplJQtCXSV4xsvmwKEluuVL2uWK7vONmkC/wtP9s2hUj25FTs2GsUr2I1pcNDCN7LXsCeMpMOoS+w09nUMU5+PxyUjp08iXQEiNiykiabYcZ6b27EXovBL4Z2DqXowHxfoZKGgMY7FS+r72NxlVWBaNbK+9usHO5CcXWeZCxmR4Sy+d679Wn9uzkjFLVQB3XbtKyo34tgQLAw4SzP/hFWFCtuyxi6wub9HAv8cPrs3IZwWenui1Zi/F50lB6n1PS/1RLpb3kmYQvi30K1un+O56ODvHkgzEK85R9NsTjl5di3PW50UEO8CSPKWyJ8J06NxMvF/8ZPFHOI5lGy9Q9C6AhieQd61cvLzRBAdbaEh70jwZP0k8VHPJ+MoVCQFhlyHl2YyKE/sMA89RkAI1L2js2jrXQvEl79E217cnecAmYyspWwNOCkmw7IBfGIcQMKLK9ljP4aPxMQKQzBe2F6k4wDiyXhoqstUkzcJegRcbX2VS6kHoyvSWgFvxUWX995UOahQs4OD2/nO7dwVl5x2BmOZ6lXUyjED1nKfLrYSL6BRsJ19qVskbV0RdBksuRgRzlp7yQLkZl3+rK8wJ//fXPTPhaQE3fvXtv2oGmDAPDZgA8fQjmKYv9vV/yBdP7v/YrHWsSKFXuiu7lxraND8koJfRbuGi7Fj7PyfI4G/tg0LnEgqgppdynM3fQCzggLGJ8ayBc7qoouYyBsytn+hwwdLkASLgfAZ945iCcVaaezNaeTIvBmFd4c50o06A9VNlFGBiAGd/ndeO2bQeZ+WeAFrm648LNLLGd6SaH/XDuzSDeBBIHzfj3CMzPLbuAJwZfyngthyGdNzaEc7dldUH19ugBLlBUE7jonmAc0auwuRVwbt5cmA66268CRm/OpP2h+LlTSmAABsAqzxGBJewOhwbgjP/kB0Ctz9eQYz+lAj3+u8DTD/+4fJ74PJinf/h3//b4Ss3bGw78MEyAJM5b+3zxYU1EbCZ6pL2N5sndsbxnB5gGJV8HmToappR0F3osEh32GffOQUPJlb3Ml9XBu8WSrot2qlkAPrtj14z2Pt2I7IvS6WKt/JnL5EhcSDJJP2cz3BzEzALDNsOedRnCHGbA4MnjJHo4jBgTZ3Cu60jl+iOVHehsA1B4/ls9p/ycfD/zQF9hxehwqsVhlhxTDkgK7NfnxKAATgnUxbnAJWyx7i1gmndq8ESjBmM2rjzK4h5Gsi9rJq0pTSOK2Iy55FZDTQ6YA5I4DQa+FV3V3E23ZnBvKgQjsSz1IkLSek8d6geHWt/sryFYb3IyNJeOaWL3C6KyuPkMmVs+92BgGCzsaBQDO8YpoF6MXlm1MCaji0qJuX2M0BDinF6rAis1FvqoNp1ICtCRTV73vBefHZyLnB13LGDPPREzPDmCUmeHJ3uqw3LvV0YAC8rvQ0q4rG6NnGdIGmgVCLbLe2kZ4TLVdZie83TJMTQ7PmEFxWFnR7K5jEXZw2LDaaY4YTj93ekG4KnJ6dLaADCZxrL6bQ2GKgwl96USvxieJdNMjnQldgvAp9vV89q26TXdnWrWcac5e34uIG3K9PnmKANqdIkHSWeI8uhADGvZqo7127CgNFPsTg8Yvp4GIA8ft8WOoplsEbxvOS/E7udc01m1fXNa/e7/9+/W81BDAzbHZIv4KCtAdXWR8fxknMbkbx2A3CRUu8tCsA1lkuhEATny7FnsMDtQlMxdkyCWdtMVg18vVIorZSqw1TEPzVByPRyubCQEZGTMAALo+4Zyzd7KwWL2AesDdzPxOCjRMWSWBUqGoMGLq0kIm3Z1AqQO1XTIMPbA+hW3mFrbZpfqtcamuF764gVajDPVUdEGbW7dEMDjgXKNn/zdP5DPE4wcz+tL/8Kfn77+a77cQCKHIAGQQxJRIycaHYzqVshzBUj54KMLx1Qz3WH1VarnC/Q6AJXFy3NhUxJIVfuV2JH3BfgDlLkX51xlAXfM8buUUjXK4Jldi2VuePeeguj8nkzP9kDSJyH47ADFjY0JEMjCOzk6VLMA7MWuSsArfR/v3WWntKamzELAA5x6mrb/vcqRGqvhbhkxIe1EATTqb3yQ6xop9SaLocTo8rLdpVlDgyHFG2wH7YK7yfh7e4/ZGZ3/DrCmEWArbCBrm+zczNOxfalWK/tPyXF49mnhHj0h3W3u1pU5yWDfAN7ZN/wObAhrD4DEM4KRqI1HAQb7yyVmBySOKT6HW6aU8EP/6qdTdr+e3vX2z57+wd/939y1FAobpsLSE5IQukg2lMnDLoKkdb2ANjJHjftYTTtbtOKjywKke9952XriPb/H8+SzYRbNCrmTkPuGdeRZ8RxhQr1/DTL4cVdVLDNYYzKbtIGqGxncqcbncM3YJoi1URCqDw4zOd2AoUYFwLb2KwaZZjh63QRt9iut2DL/jK8M98S1sf8M7FzmLUvKP2PvFdADWM4uzuUITtOBOmTVVOIRGrlAv6d09vD3tergn3tNH2ZteF13HfN8PfsPhmpjovx9ziDp7XlPEA/Yc1gvtIGuehl5GdUUkaQWDR2Ma2w4eFcqMWnbaOKprpMGGMrJMselC2wTVngGf4iz9Yziyrw0bWzDUU4RrWn2uKY4KH45SbQ2rhYwTQMARBtKPgQw02GryRQMEV+t9Jy1/qvfkZglCUpYddmIyJHaWlwRT0kQ8TFiyaBV4t6VLCA/UJfcjk2LVfq0PkvrRmSYATrXQGylXE/8Yf4f8XGckQGV0kHFckBSEFVj3IRFmCKesbZIvPg+EriRNKZbvGPThhVHklLt/f4yceXyQs+ZTnaeDZ1k/G2be7SeFuU3nV/ErIi9dXYQ8y/Op4MXx7pOPMeQMgy5Agk3y2Q0sqRCowkhXumb21nzMI6abcf0jjvTajGAmcvm2mCBOI9d0rYcgWeG9EXnz8V57onE0bolfgA+d+7SUOU1KU82dX+681z/f7TOIjjEwtFpaUNbQCyM48MHD20MrT3oZhlXLWycLJLg8krdwjqD6fC+uav1sXnj9rT69Z//cR9XdQvO8L4Gi+qIFHQy/4oPbYnLSFnFNb1MAoZLQRaTKuuO8A3KjU3OiwNdsnhUP8TbJ0aZFT3bRDGZdWqalX2ptDf0BD78FcZHJl5fFmcTtiiwH4S9eTpPr14gI323P0SczeX7oUN7OywyM69Aw2fKXDhwbODpQw4wgPht5+auNg2sig/sjelTv/9fp1/85V+L0eb19EVf8D9MX/vVf+WlIDpkWsl0XHKVGlPPdYCntjCP6dHu/OH2ObT4Tr776tqlNLVwh7oX2I2IUWhfE8vtoNp3SRAAQLHJuS+eF78HcCCo6WmL2fH/v16UzfTO4rYrIKtDZC2zTWng0inE8ahDCeFksmwz9f0dHxqKr/kcCUgzJ6/dfWQ/YhpSXpHpY0rPMipViZBxFnNHYFkgrsWu8d4oHWztBDoC6EHjuiNOwENBL3R67B7mxog5OxUzm9FDGscSZlRrImXgpUCdo62t2c1i59/Vg/bzy2ypdqvIZd07YPrMm0+nf/kT/3aUwT/rzz2evu1v/82MuXFioQNFXU2XWrP88M5v7mKmumV3/4sLgUO+35oQ1mC1GoCk+GqFpeOzytYoGoSFYo/wrNgzgHyt0/rGGM2NbN732gTB1LvXWgSbYU0dpt0oMZdF4xUU75/RWVYnawVW+/TInynaurnsa0aBJ2n20+tilAb0Wm2X0VjXUlcQktbxQju7cMCOjWE1kBzGOUykL9LznpnRMtF6v2H0xXYyOQDQT7kk5Ww36njOJvvaMXPIm7P/6kCff1+WoeWcRadYO5UGyUDpNDY06kLU1ASXRGDZ5jO8x00qsorRTS7dGGFLlp4jTjpHVaGShM6jVBLsdap7U+msA6gzLB6GrWOFmrAFTJe9kXs6n6Nub5Idr0HbsRi4i7UIM61KQyooNWXmd4bOPY/Qg2IzGD33VJF5kzKvNRo5LPKukNn3HVgd8TT/jTO1DQcW1icOdR+ogcIaubIcfeNez5a9KNlIotwXRLz18ksCLduLmbDQmKaso7rUm3wghvvsySk/Eh5Vp2IxUE2fEmkB83bP1TqolRKvaU16WM7IDIPM0uJaCp7ss1ebBwNQ3h1JOc/C53mZfMdPgLBmt4Y46bQP/hlnGuuAvQ5w2t6+4TUWaxT/jkviPburM1Uis7Upb7pbd+9Pqz/49Q9JMF60pl9goKO0ReiKzpR9S5MSgTgskkpKGWVhP5LNZNHuKOGlifYKEDC7sCl9AF0u7brRtOSg+1q86xUPH5kwPfghZQQML/WE8RP8s+3N6RZGe6F7W1LS90VvZXGZyzqaNp/slN9FG6IgdUU3Gi7cfvk+JHNoxJJfNf6JEtSZDhhecA9TlVYuLmRVwKHN66TToCaUn/ydP5w+8ku/OjQ9f+kv/vnpG9/31RbXDd+pa5VJyfjYSOgfVDbqws4wbkpnHUBKLqDRAGEMzWaAlmGwPDSWTjJ/DwjbJnvKEgB/OtxYUGReKnqoXVqsDxPIqUvTjajxLLQI35guA1y5fw50mXQuu9liRsjzbFcSbCMInuvk3tRdIQ8yZ+lli6rtsegwZQuVHdxuDNCmvMEa3b0BqC1YSau0QJ3LbrAPW7jY83gATzksoIJhVTqziucPWKQDYy7PuizZJMK6CTMq8nuqCPf6ejo7tVs1NweDZR2cg4QAZEa1zIyd2bRRkmGTS4t1OTHjjOd5RyyPPalcVrMujLUsgKy95Y6tWfuzml7/9JvTD/3YT1sndXU1veNzPmv6zr/zt/RZPDMcec2KTNIbiHnFG21zy74nAEOyt/OL6TTME/dAticn/+vr6fzSwYcg7WYPM0cX6JVYR2IcbziJYM+hedp/powOsfOdWzajnUtlEVOnpV+HrEztzIh6bTt4483Ee8PUlkYIV+Q6Rw8NW/3BEnON1oezvJgj1tE5zCwty9tieKWxEIua7kyVpfWUk5hF25UYxIeyntCYUJrg7xBna8hxu18DfqThrIdSOqWWAzaIQYx5uTwnzqJ5orS9o6YPrkGJa8ATSQClpzp+a43BnlxeubwrJtFAkDXLgPEhAQm44pHpwAjQIHwUiGo23jVyjQs1EFAecbs67BYJlstJq2Hl0IMrEHIxCgmwQKwk4+cHvRsmh0uNYnCwX5bmlsLgNjlrRcFrSKzsNElTKMYonbA6N+S2bpKEZ6sD2sjT+++K2Mq1eJYpe4YzbIcYG/Gzngvav8gkIDUqxq4o2Yz/pLK4xrzsbKXRxKBQXWACatEDiTW0/kj7P7o3VVZiIM7zYX9qpmEaripBGbEx5TvCjn9ncFR5eWuZrMI+opljTbt/muXiRJpYXxAO6wTb0uTT92wJDecGcZZ7RR4xKgNKBpsqOK0QwOp5oO7IWLzAhOW+2GNoeAsIuVcwBUBWxV3FS98X54KNsknqzdKhwdLvpSQO88h1SRtFzz+Avv5LYokvNNLMpc8MHpdu0Mw/lQvOdtZ1/dfEgKeMCZHj0va1ZTsC8fYYdLzdmDZ2bk+r//6Jn5dVgV2qZ2W6H8K1/IJonZcTq4TBTFjfleizjEGzxdAKyczSkqu2bCN0LtBdLqfudIhzrbLyRUfDQJp5T150YQKy4QFPGMLduXtLgZ1s0AvNx6lQYzOwuRaZTjoHD24A6tAO3itpFphRVXM+HRDxe/Jnm6YEsXM4weaoW2ZzS91NAJ/79xhYOnsLtdTy6ic/Nf2/YzDw9YTm6X/9hq82S5JSHtesURwn9p8ByLHoWVRGx659KyYA7sYcoWxMddtZYE35b//5Cx0wlDj8DEXtpEPDWgeLsfM/0s1RfvWzZLHgz0NJhpLWAybZozNqKVXMhbU4YgAWLd4+QHyospgpcyHwZ5OiWVAWM7oR2+HgoL8ICwv9it+p/ExwdN7Z0TVV46L1NUBLsgaJ7WEGDdLEoqTJ4dmLFyq38cP3QeFXXOsl5jEzrHfWA+ufA0wmotVD5EoJxnwez455SVp3dbwOGBfrFGqxa6p0uABA7AsQs7K+Hj6wDqcdkJQoOrJjud+61huDAE8/8MM/7gzr8nLCYfx7vuPbhrOvnm08y5w5s0+cbQ9tmbJxBmteSFjNmmQ0D8/IfiwcolweomFrE5qlGePYrV6lpvX1dHpyPH36jTf1XCghazxPDg8vybpVmwFrO7UaSMg0FwPGaV7h4GJ/jJKCkI/pdoGJsHqsFY9G8FsWAxHQC6P64sWL6S7zzcSq22G4+1VRJC3qXcsFcC01si40+/HwSGDHFhWL5gXtCbfa652H+Vb5f2EIzCGB8JxD4uatXSVgMFPSupDUYUDZ4b7VTslmwtdYBp/OSMoSZRfY++gUy8h7XZtNMz9l4FmWUxoT+YNdqGSFpvQ2VjDMN2v2r9JeGPtm62WEFmOMtOdkjHwu80YOK7rkqAAY8IZV0b61hUoPUR8WfW/+5/ZAey4QIpPMMRuvMyczzF00c+JhNVFpRGAP8r7QqNUU2c7g1iMJJKiknXgUzWqfm/eKzzVpcaS9vKmyZstzQRQSU+vZRiuTEDk4wXFQr1cChXBqxFe9K0CzEtw466eiwt8M650uyvGY6NqjceVYg5M3QnbQ7eFmHgPGJXiyTrbau7A78p06nQ5fHMgyg0TaXXqda9iI6V014tOo+hhw8s/Rb/KcAM1y8563Yub6uapQdF8Qn3qTk6tpLQd/iAl1jEtjRlmvw95twzGE4nyJupPNqimJEHbx3lbHPwOvAXQ0QiQp9vvJvM7u/XTEJhsaHc4idjZ2AE+/sPaoDndrOSsxKyDNEoaCB4cuT8V2nZpqRzWUWm9gMb2fsRxcbICGO0NW2tweNErHnjuMWibx080BmvpsD1NRgeoIM/RlRh7ZEd4qt3bdxVGdlKBAUcZo+Qys6gEm875JBndyD93YnB5hcLkYNqpAEwpUwsyISd1qbrZF6vvN7en0HC2VW6jNfJhi1A8+T785+zzxufg8/c33fZVeGFkVhzQHO2QCIOPho0cCchWxNZC/dBBkOrZvqWZyBgOdHu5ROphkzlq2HuLGlHPg6kFWfZjGc+A7RP17x1PITbsbZDVLhcYf/lwSEs6lt7qg866YaE1XGbXmOS7FhFD6EvxqzDDYhyi163ZSaWA0or8XYooMdtzpVYGx3rKAUpx6h9hY6YA2tqwKnj2fjhgunX+GHkNapWhrtG0Hmxa6PAaMhXeL8D7tA8LP0LzdVPbEj0u69SspwCiLlntN1qWxHTHe4/9/+PCuSqUqTy/GS3TD2JE9mqcYXvIOXnv9jemf/uhPRaeDYPyd03d/IIOBAwa01wU0rAFT6WdlNsv72Ic2mSndfzyve3fvesyPwGcM/pJFs8e1zNuZpkBbX6DL6fDgYHoTQ8HNDQWsB/fvp/xl9myYvSbQjfJ6NDZ2RnbHKesRRsy+Svh8VWORob/Drd6WEG5b94/F5+mSOzzU0NK7d3enHd5XpABizFOeqzdQO7jsZ0PJzS7dPL+CJ7Ru3JfnOWaXehmH8Yzw3KhhsGn+yGsderBqJATYZhjk+/oVCjufTtgl709NOWY2+R5YfUwy2z3GHnn0IAdyAYEzqJFlez1FCH59OZ2dwsxw8NDWfTHdwper7er+ZYfp3KcaTXTQW56gsyPsDO3ssHIahxLwNGqbOqwcX92CH8BS8FNxfbx/2N+w4MTDxw/vD73bzOY2MgawLk0hOxUgzwjrBM2gvHdbc9csb4Ad7Aim2Zz3JeCZlaSSvgavv9B5QSfqAE88nzGAemnaHHFJkspZFmD91OV6krebSv2UjaTFjdA/j92PrPYgXtXL+zcxcTK98vhxAIOBJJUF1pHMeHWOx+lcLKXfWwKB5ywyy/YEo+Y094RZckXJ8XlOcReIqLFMUom19irWMneJHfJibOLuOFNw87Ig3cDXXdCQB3jEPY8lzrXeF87nxNjGaieqW/Yf5EdaZjPWYtnTrc7v0dRFF7pJhdsDTOqRiFnqiCBLOhTXsjZ1XSkTXtFt999f/cha7cpSzvtBSCNDm/S1/RjI9qCTeWwgN4EnTDJDdfkFziiZGxF9LWGYtRMqmQCeDo41YZ3uHc8S82a0mNIPTAdfSm4VkRk8pYwSIfspAm1M7tRK67EiZTOc6S84xqXbc4AE9/d039kMJRG6C2ZX5xA1PlEyh8qrWAaC8RLixcNuAA64L7JqWAqBiXb/rVaTfJ5qkjkZPH3j13+VSmhyg6ZDQ6rEjekYQb3aMSmTGDQK/OjrvYB1n2VAmrkvFielUdrnKbUAUrXkq22I7mu5OJQRCqTU6I4RDXQ6HIgyVTt/jDu1abNxbUcjODW0ZDNQM6sgIfSxp5njDsxmGt2DWRfObNJmyhcs5znlQOd7KLXgwE7GiFmaNodKjLGmGGDZgedlPyGvb96LHM8PjxU4CQRYTLAmHRzC0CkT8bq2UWlKTQ3s1ftxqIsRobwZijrDlt0WHAZO/kgtJ5ehqGLPDQyMMeESHpOlZxBmmY4+97njZjbwo62XZ81sux/8Fx8U8wTo+bzPfZcGA1cX4MDkw7O3WhGvZKND5AAAIABJREFUwbSTF5VcTk7lrcPfYkZLwiTwJKYBcOkOV5X+qseolkTvkhERF2p7xsoDCp0sFNZZ0wgWcwcFA6Lf8eufE6BhdjoBnp6rE0iDillH7aiMgLnMcxmClk/HnhmGgvtisPgcWvqt9XHoVNMLh4wAm5m6Wnm49Gg3d34fZu6Q2ZjbBk8A+XbUju6tPItQWTkAK742o9zGHErH2HmY0Qsj4qAc4TNxOXqSxDGLm9dqEhHzFC3PDJ7KpAQ3FUCFdZ07t66sqQqjhGcUbvm10ejBadCTg3Q47Rc8bUwrlVN0WIgxEPO0sSEgZx1X1h/vfOmh5s05nKObTHMmkFzi78bfAp48Dqxnx8ymaWnHfHZ0PA79T8azPHsuVp8uZJWHwpxamF/dURj+wXAlLOSM5BkBDgCuYvcCqAcrr9g/G/MWeMy6KJeF+CGeoQuk0QhtVqcPvMQKDT6+4CLMaNgVngtec5SAGehrXyUD1Op8lfiOQch+P+NdKItayZYE+x7KXqowtTSeM7BgbVhOBIvru5o3SJtK88ozJZTMaqRSNWs0naCZnJgVm77c+dzkehk7w+dYe23NG+e09GGtEDRRToJVHz1tmzZb8NcXrqScX5xp/SjZ0fijyCySUNqVHuzihFdNK8I6ji5qNLve8niWCqgbYA2evAFY/Hv7Xvxe2wZPMEfu0qt2bQGetgg+rpUyi+ni8twobu35RHQpkMnS4abyWfQbfLa7sAwk1K0gwXYMNCO6Q2FP1w2aDYIfvko8hGaWvk4zB97jyabT8VD+EERONsMZSVatMSahZiXca9eWl2EyJAtVL9CLSCe0ocnTZHw8K7IHAmnBXv50+tgnfkfddlnR05d9yRdO7//6r9Q1AlKGeJL2Z7wx7t2btilrigJcgEA9rqD9dtHwSlOnLatEqe3g8EACdjF8GXrq4G4hv71i7KBtH6905CWvgHIHXLaTDHbG3YHeKc3QXYOvILJJjA8XCRkZCH1wKPM15pHdvnMnwMb/vs9cLEsCYmKUn3sX9xrQc6Dp8870A55SDikaUHku5psGHq0TJJhdr6V94HooTVEigMGUtqM/i/vR2pIfj4WfJBtmRJ00oK2glMjzwj8EjRnPho4OwBOBn1IBABkq3KNtUopWOcRrVK20z57rfh89vOcEYjFVXtlj3Os9GqjLyWAey4rXPv3G9E//xb+RCJl3K+bp2785nkCLkmhF+kl8RJEnmNWADi0GzBN4mtKEjHGle7BY1qWyCLWjsTFDGyZB3mzn08nRscb8kPlSUti9ZZAKsHJc8BwmG0aWTatY1glVhcWAXq4Ls026A0cZWRlY3OUznLfzErN5S3FrzTEGhy45xQ8sGOo7JjuIG3bGH91y18pmZRyqRpGZCePgo/QPw9vZZFrTeq5rl4FoXOgalB/RkrP0KqJ0cyAQhtnmbWtj4pbfMm2ZvZnlXTh7T6vpCIdxWr9TAmOPPHpgNiPZjiNHdUl5l57GkMiUZ3eZAdzEend2LvzUwiy3/jaXpOeuqZxs2l+8M/4eGxcnXbWBMCAUSF08HzPO88QLVi17Q4numiGz93T4jWuqKeYot5RVzViW7DECNw7j7FWYC56zxvFIVkICbVNi4r7ODzRwY6ROy4xm+7hn7dWYdlab1NmA0sqFqRDDkvNjjlGdjbmaTtQluZ4ePrjrOLoYf7Ks6BSfDACao8DNH/bTQi8rR295qeVsjXGtQECBrQ5JC/8lmWkSvFrpc9DPUbEowdHrUCNFz8K3lg5fKsuZmOBsw56EsnbL6WUf/yxraHxRMkYNQiuDMJn+MtJpBVi9rcqDgV8MZyVtqd7aHbIiOiBV5OXEmc3g9SeK3zC8st4Z4InXtTiLMr/QovnFOlJn33q6uN6cVn/46z/r/LkvOqLJUlUsIjxRrD63BoFAwf9KiOdlYe1EKT2JvnYEwKAf1YkTW38OETE09+znoMWZTNcz9qKu70bIS60yv+wXlCmHlca83MZnY0d+TC4r1KTTYjbVKDsFXMJCmy/y92+Q6WNQJu0UE+uXdPJcfdWdxj4B8IFZI+DDjNeWSpuilB89UOZa8NSNI+ZJ4MkrTD5PX/dVqt23q8brGbOzE7ViUipzYMk19bBKJ8HsI5J6bcpMykKPT6Tp4DC/d9eaBYuuY4IaU8waunlMiu9FdeC1xfR7T/e1AagxA3x2GMIc2FC916DiVcZ82bRS107b6rPndmC/jy+Xhdlin+JuPmc0HWLqUFE20V0QlBEptx1bg4WT99gwc7nENJ2ZrK5jlwI7CNkjETj4NGR1hXcZDuNkR9aMCRSogwzhuWew+SN8Hbr+ZN/Vlwkcka2FUbW56YZKMrATgIeH9+4EOHXuod8JQVhz0p49E7iS4/hCD4QmBkCEpm7nxo5p6rYAqYQKELmc/uT1N6Yf/Jc/LUEm9/Dud75dzBP3S0s1azPY1yvRp6mxXErrNWWkDNDZdhjTDQZCWjcPqB3dkdFELLsI+VwAHVQ5zBPdto8ePdIoGiUNiDpj/6F1V4DqE3Ze94v4BAhH2yGt0vaOXex5D3lfbQJop03divV5aY3nsBAIPz1x/CCJC8Og/frSga4FTLBQvBDzFF0WRyJlEg5jSr5k2HqkY8iptYmjVLKYSqCksXtbZpsH0jxRqtfMvpGBr3VgGDjN73z+DgN4/t3hMZoXfHOsACeJw905oVTXNhjrGS0pRhcAac1uGfCzZ7EVkTZVyXhc5VO4SehfdCV6LfkYcIJA7Id5Is5zXy19mPn0VIr5OVgn1VbxJfjFXoaYz57D40t2AmIIar7YM8yO1b7XuaOu5wexDJ8nz2fFHNUdauw5Mf2T57MO9jD0rFUg1qqVCVbivb7WWYZGrQxuz0OzK+2EbmkyLfdpHOB5YJ3C2WHwXUZyPk97LhTgNFHVPabd0WNwDhRDTCh0bmwHsLvcPMqjBcBesC9pA2Ev8XfzbDuqFvPMwzHTM9/d/e4jylrPcBXT02fMRb0085QxQXF/7erzWkU4XimAYVxilK2MsF8peIIxlLmpLFA64gpGKnskvmVGEfHaii+f5qK++abAMqOL7tyxb2G+cnRDeq07dtWt3p/ltSFSaNqaVn/00Q+trbVZDAqd+Xzd24tDD2Qk6Gj21W3PlVI3VTJ7s1fpfUopi8zbQdmlG5gawBNi71cAGTt4Qs1GhiP7qyCx+qeUC9uN52GTaDGu9CBv33GHm1rT02q8HGFS8GF2J2Nk6Jg4P5s+88YT/evbt286w1pk4EXKFQqOkkYcog0Y2aCb2tg8GwCGbBxKQYZWffW3fk/Mk0HCOuDpK+euvkQidCa4sBNolAHHy6baApcXOlTV392srQuX/zw6PlLGh7Da/irWRhC0VQ7IGBwOWXdLApos8l3xTuR3dSHwdHZ2qmBDZlQvE4GTin5TlmITuuV19pRqSYBuK4z3NC9J2hlbCqh9WC2zbrFVB1+j8sI92eN3KP8Beo60Bukkqpixm7fg1ISKxxkY5OAtY3d6vouAhTBSYGm9VoaF+FPspWbsWeyqzpx07IgtubIWq7pA1gulbeZu8Z16b9EH8qyIUfvPPOOJd4EmysxYxy2YadGzuLJOgMuV0+5Cd4WmjmvVNVb/4lXm+wrDV/BEps5+efc73j597z/4FnXQ8P4B02IeAtR18Ob5zNUY6+BoyEAfAEig05IAqOCeKeO2x6jBovnDZqXtWmPv0wXEHDCc7wHPfI7EyXS68iz5y+il7NHmLtd537JencljlMi+53Ps5cQzjjtwjVqlXUkWyhVX5B6WlX1NdxvebIAnvIxMzadkvSjRuuZqY0qye61vDYmm05N3fz4G6MIWWwuEJsaeMy5FAnoMJkYpPyUr7pP1AFAhKZAg9u7tBOrocNrh10w/eK5CZ94bzw32m4QgC0osscBTDjbxmCrbhIn1v5iBajSc3APv5tneczmM6wCNds/yCrMvOrglNfC7qSZssCUV6L7A+HVDyY4Z25ZnIqhezJOsCzu32i5pLhGPJ2I+ZTaNZ6nHV+nXhQlpellnH7RIUsTQwGA93dNnU7brDwnSDMQtI2lp22DKZ1uTJp7B0/1nWh7ukktyvbBtQbejczEVEE88mP2KuHTH6hPFGdjU+ectyeD4F1lf2ft9l5yJz58fCjyRCIolHqx73vPSH0HIK9KBljkj+GeqwOEhI8Juy1Or68lBo35VTm5csXBJCxd2iIsmXxqldMFgYHyZiNXZ1zkDxy1kTVUTJc20ZCkmFvaePtMZJH8mtHNo3tTY5XK6GfNoFVWirRbMnbctVQKenmpO3oXm/928iTVLRvCoxNqiv+XlxizMiD3UXsaRnO5KnSUIxv/oox9eg7rtWzG7dM/0IxO/j6Nnsa8DiJT5ZPLwiWMxN1AAxdXX2LH19xqUcSHU5l955aGzh+HnlFpuRge4+8GGdCxYGZkl0wWFQpXzYHnBdwBPW7Qu+tBWjXdRz20QVl9RfT8Ens6nN954U8GYRXInQs0GbgeBrp0Iq6OZEVKWqVfB04ECztK1tkGL63/1k78fzZODz3u/5POn93/9V4W5cucczw2AQUmBEQT4UBB4m2nMc/9MJ1fo6SR9Fhbz39CFAJ4srKasae8MfjwrDZGvdRU1PeRwY0DscMW9vBDq5/Db3iHYENQNepZTyMWyXWTWUQ9CuYHbz4h3DINxdnEhdo8goZIf2kqMMsnoNcvM62YcYlgyJDu3F5XFjxwQ0NI3mdmXw3+ZLTp7M3gyyLHAF0CkzpOrSw+ExnSP9XJ1LQNIGMxtTNMyUsagBErf5d8B6vTRXhsSoF9ZzCqH8ZoSygTPomLNrrq6nrZ11rxVBB4BKOJIOopeHOq7Hjy854ajhR2IOq5Ugikr00PIZQ7W5J+8RtnOVgU8/3e/y+DJzPJcwm7l1w0RBeGjIKxbhZ4GrFxcrVW2Y4+sYVxTajXD106cJWMYhiN7Bd3Dm0+faX/i5s0+o1QEcGasgly5y+xWtxirE4HDjN7gHjsuCJNdRiARp+yO3/Lf7PGmgK7uWHzkLGovQ03ixL3BFGqQd/dTu3Oqb5PY1n+v5AtJA3FLdhWbngH3dF9lCWaTVSLgDkJbJ5hdb1B3YHdpM6ORKPvu7Qs8KUmh2w7RLaWk6DgcS5JPD60PY5lSctra1pxOtI7VAmFySDJXYKNk8C0lssbZzJWJBsPGxcy1lDAfLWDB37CeiRO4WOqM7FlOuE8rPVY0SCxgBuiSkwifvRO/P2lhhymy94thSlgVvvdqPR2fHqsCogHl7bYz6TYO7vpy8Q7s3u5/V69CgycPO8cahPKPmWkb8KpU60ASgOjYr7PNJ2vOO2xFrnSoq3tYDtp1ss+ZoebsdKJG++p7T8k+QvgBni4vJGUxa6cnkpNnWeLtv1tgrNDHaoJ5/kJlO7Splmq4KpS7CANZ/6ISH9YWek06rtNhD1uIDlQyjVLURr1haHouViPZ89/DvPkbwBOsPHGQGbSN5aPK4FRrXN/Q+Ek2ZJkE74vnbJ842wMxnYT9ZpBUP7Yyf60WzfGuuleeDcPpqai87TEMOAag8zpRwF2UHjFeJTnCCZ0zgPmeWN+IoNnYnlZ/8Gs/s257rQGQ/7riYgTEiGHLmHCD8pHYxv3Xh5MNx+a5R6VIq1nyXZq10rBAwNPbHpmheekF++VYGO7hozVWky4oBygeFBwyLDyEaIhZybwEjDiwMp6gG3Neaunki/U6B+mTp/sKvPhGMHvJqDcvIO20rs7Mi1kz9kDB8n+wszWUOxS+RedzKa66oFd/61NjPAvBgbIdgvFu3GYJBFA2gcuR+ORYTyRAIB1X6rJ5bqrPO9237iut0hwO0NOIYSv0pfTGjx11l+aUs6mhuqRyQBOsuZbjo6M4Z99KqTbPY/Hu5Mx+7ndk1p6FP7tuo8cQg6UBqu5I7HBZOijH7KeaQIYNGUwgnxnalEMC8HSLgahtCqixJUFgUCgd9ZCALYr4Slo56ugYROpWr9fTrVs3NFYHF/EhhhRrMU9q175o95t8qPxD4HryZM+jGvT+3d476wSWYH42fXMsyqdk5MOLw2M9Gw4IdaFlH4gR7ME35qNZqyDWLkHtT177zPRPfvSDClp89nve/fbpuz/wzXNHzVKHkXU92J5eTzI5Pvvw6FTz0qDedzFOvWAOVztSup9qE9JgXe8WDwnmOT/de6a1fvvuXenLtMOwsMgMvSBRg9xlZ1gfT8AhBzpu6o8fP5h2b9918AvtL6YgxsuUnYiFMmKNd5F8rsQsbmmvEhTVUUSSoiw3gDisoDWPnnsFQBisGqyWtBL4RV1qTiJdQLZgmA8Dl36cRbvE5P1X8DQ61jgg9p+rvElJk3dvs0Gvef2NQBzrdX7W7saLqHVre3rBNIiz83EgkahwsLcZaCQSZeMovcYN3WXgxDjW4tnp9ObTvem2BqjCqHEd7SDuey8Q8qSGOo5LR6KLpmuc1vADPQOA3NyVZsGyDsxoFOcSew7VlMV5vwJPz9xibmF+GRxrD5VcRRtqh/KZ5ZglHyt51j3d31PMfkRHa8Cpu7XoukzZVfMrRmtcmCjHNZXYNSOPQec3pruMr1kk2sNwKmxwG3Ma4wczFiAFEUAMJPG2jitAwFF/cZ7HaLIdyTG2boIBSwwwQJgvQf3YVH4ZJhkrF1g0QQ185vIc3o7IBDTk/gbjlvwux0tNGT2fqudhY9mwUTmzKNsBPjjnX8E+IabO7eof+Wg+WY0QGZgskLLhKReSjsBSX1Elodvu/nT39p2YjlvrKIwxzujcY7CQS9I25kTPRfznenAL19+ErRo4oXVH3h8Nbzi1r2yjUvbsEs3Tb//y/7OGClV2NDRMXiSKbzFKNPj0IiUT2Vb9FCbH86yGA3mnqut6A8T62K+uVALkBTO7C9o9gP4lOpRghyEbotiCJ/6ZHgIbe7RQY2647cGMMTazoZUpvYKn0YrpKBSaz0mWxj3gDB4RvNfuDJ4kGHvpn7ndkhKLW6g9XwvGCJ0RqN9O2M5W7Fa7OX3sExkMnCzkvem2c5eb2RyStSMEqM8PNAOOspQ2UozXvGbT6WRqJV0vbltXRpzTA0E7AIHF3267uhrDOvFexfTIcHGe6VS9TyL29PwFZdZTlTbU2jmCxJJyt0bIoLc0qsuD/DrZglE/2ofV9ODBfWWQ0oNU99FMfTHXToEjw4PF8jHCZKIMRhDdme7davurwb4xZidsd4ZbNlUPBkbRnJ6KukfM2tsRtQxDpyHQ7IXUwrXrcMmvCHiR1ZrHVmcKzt7WKlnMCmsD48QBhmale2GApSQqLlcajAI2SQrobH388N5wy22rvg8l+4LVxqFLoE7mfwp4+pGfGiOI3vOud0zf9fe/yWZvCV62BvD3KvlJY4aFsNmzoc7Ra0Hj39m9Nd28uTVdyyBzBs8vaZwWpTZHW4MPlX/3nk/r1abBE8wTj06MkXVPM6gIq1nvN7n9W0cDgHj69Jm6U9EW8lkTGWobKloO0NR6++Qsf8QOiJmepAck4aF0wz7j2bQrKaFuHD5zl6pjoNlUgw1rCw91D/KfkUnq7PUkZq7/vXPYwhTr8rJnKElhKElZFRCmZhzuQCV0wHfa11XN8OgbWbcAqOIZdXB0Op2oAcIeCWjU+Kzez3B2h/U7Z8TVqb7f5XLYtHpsTbqWN588UXIq/R0TDtKxbDnDYihvSrBoRJTwIp9IKYeDh3jGM3PZriWZAEkxerYQKQvk7Gvx7jBmPQP0WKtE/LCNR2J1PKUs1M880rd0yRn8TdPx4ZEMW4lDgAz2mhhqSsVyAu9w+rDEBTApb/r63ZUGeKIUTxPIS6SFSk61A+C9WYM1J+WLNU3JFiIggvF5zTb5mhkdmyWn7DoYaIumrZU9UsyhaclmpE5mBMLhTlqiHfs36qKXySl9DhpJmEISiwJhU1dJ5BelNxMLpvnipa+k5en+vpI48ILX4aAJF2gsADVnsyUcmWCwvSPA8/QJnbEnMeScpvsPHkx3793PxyWpkMTHI7HmbtdIqvL8iW0AVeIHzQs38KqUrCPvKya9A0xFF6wuvzFCzM1r51cb0+q3/uMHpXlSzVdz6ebhuARYdwC9MAKOrgmGhsPLQc2zY8aAxcx6M73X2VV+6Hyeu+3OtSF1yDRbiF+PGax2ynUcgj1P+GFzQisyJ+36Eu8KwNNtL87MC1KnXA6nBsyCCpfz3JbMH1C+oUuOIIEWg2s0e+MX3ZEAc0O5ETzPGcFq3azp3mLB0YZvM0NvbLU8r1bTRz/+W9PP/NwvjYPivV/yhXIYH8Ek1RiQOloMlUaVEc9M2HIRWzthYKVyDhBu4ZdCYASx37zJrLXdlGxSs45zttyvq/GJBqmzCi10dBvtOU0C8Z8RqxPhujelRd1G8LPR2nxoWRCI38cbT57IdA16GpDLu5t9RypaTJoT1m9QvAE0ZHysx9Lu3fc8J7reZPkgHakdf0cw0uLwezk/OZ2eUPu+OIuuYtK7lxtzBisPo8a0yM6BowE7HUzTejpEX7b3TO+CDkA8RADk6LMIHGJg5X1WM9BYMSQAOXdGQO0yKWvmlccP0qBhEGAhv9eSmZSYbgoAZc+s19Nrr316+sc/9BMKWtxyu+2k5+hYhwotR+aq1ervaToYBohyq6xFdtE5bqkE5sqj33n3qxHVHIxHVnm9Vnn8yd5z6enu3GUQ7y05VNsixeW2ngUSenP4ZqQFQB9PnpZ6YEOOMQJ8+GDaBezKtDXxXYdDgJMSLceLsjcNEiqVHBzK2PQBZpswvIuB2b6PmYVpB6BZcbpv1AOtvxG4ZDbZinfvQbN9H01u3J6+MDzUzeaao8NTt93RkUqjt29RTvLv0wQzwJOYp/lz6mNV1p+mBDzidC8a4H5b3mx/5icTBciqXb63azjgySMvcPQ+CXO9PT1kgGqEtQqbtfIeh+GVbC1IanlXsGdeqy5Fk+2zXtkb/L10Q22Zbzz26gvzkmBeBgDwdHEhhs9+Ufhpze/HZ0skJxkbNcpjifOWIhQ88TmAObRTHmDeGEYJOMrd0RBiU9CZJVZT0gR4eqYxIVRieL9DG1vwFN2bu5W9T1vBaIJOHOfdw9CpxPqWn6El7vDcMUw6+COJkOwumNd4camO1jGeZbBnYdQctMe+beHMeac7yXhfAA0Z0bb8NxIjmweLwRo+cWEtu+nZhleXArtINZBp3JEY3smHmOIxBm02S9Z5mxmgXKTHvG2k2876SJLuB49fkR5YiJWZrHQ/Z/ap3kN0re0ttjTFJwX4g/3KswY8ubxbssRPw3or+21pf8gvajYT5RbOLzem1e/96r9VldlfTnb6VvB0KTH0yJi1KXelFegiEkiIot0v2+KrkaFmQRg8HQs8kT1QKutgXSG7/5+tN//2tT/r+u49nb33mfbZ5zwRNYEEf3NAkEGCS6sEZRKhP7i6ViuBFimKCqLtPyKgFYKrIiJiC2ZAEdogAiYhoQnKIHUtl6tt8mR6ztnzPnv+dr3ew+e+T3DrQ57nDN/vfX+Ga3hf7+t9qUuvTm82iCwGsJ1LYJA0b6bjszOVKoDeNCBWIwuCClQ4LwFMu6KG8FwIciwVWSMcKrgY6rZqm3OgUb/LTPozpOoo13IMno1EBnp2dqELKcn3IEYV2vvAh35teve/+D994sV5SvAUsqSRPWd8RMdwZzrrqBfNuj++xN6PdqP58I5ZeHTKMRLj8FBrI45JRx2GwGjkIVPMZfCbqcBFMQGZ96bzjzEIdP+pbTXcuHboYHikJj1g4t7+ZBn85x3G9aWEEkWafkT5LwM7M09JzzMg5c5JLC8kIZJKWxDqj3RO6JYZzh6S6zWifNcq6Y0hnYGrncyKMutnef483ZLW2aE88egxe7c96u0tIbMxHoGT7plmWXGAGD+yRy4YvBcRoqWzROnZyKL/t4NiE6z4RnrBbhiHcjZ99jNvaG3e9Np+SknVQ/HflyxES7hBbMpD42M+8clPT3/nf/nR6erSBHOLZL5zWq8yfLNHIX2ZZ7hondcKsVgiYk8quRA8q4twmzEgV9FgM4/Hz7KIUXNGlwENekqoBBMI4ND5rJYk/ZdtLFI00wgZB3omgpdPwnkEvSSgRwdra3vXgVYCN31npCRGeTv7rhVPSYQvolkACsGj+7si4dt+zoT3WcW9SHQy65Jb43XOzy+ns4srDRUv4bdSAk5sbM/sw2cNtUaLtS9QGQjmLC1iLo7kWlrqAHlKQNik1aUY86f4X0qsBPINhEFTnzzd/10InNY7PDJPow/a2JZsNS/MXXIgauVsDZqKYUtvM52TGuPlsT1ySgqeQPNctsOejOCg4o8Cbl0S1c9w0DGGjQ/UkEJiAWLkkraBnWgdjT9eP1bqQUukeVYGlJ+fq2NXLe/oBaVS0WG381qkJNmD3PWiwSHrrTMtvblHryBlllYJV0rq3g5YXLp1ktLTTnJOMwe/JZ25oqVBiV6dvOEzOp/NiBPLprP/ABPXKmkLedIfLxCQSlBslnx3ko36Hs6iyqwET6tpesgA3oduyhml9AryJqAcyOrSlsVHvXjjhYInKCgP1WWc5H2Uwody8yuIVv1bOVgMp6d8xwfQaby3D3/KXZYrmnoo9SV+sQmwTWny3CCP38NWA5jQrTu4fM3cascCAtzx2Zo52SpL5qaiMH+7Ma39zgfevZKKtQIol7xmTSeXvuAr4Aj667M6eKBA1JSTSah8c+PoXTIBIYTX0EIWJ/IjeALtMbqTWL8LgDBh/IuUlzWnzZ0okDvRMCJQYeMwxPB6+DM8n+DnBAL9Ti/kHIy55OH/Pjw+UxcNQQ+lKZV9qvWksno4WJlK74zQAYNIbUymv75SCQC+wTNNajYqVxIe70fw9N6ffX++99XgqQEZ3wXsSvDEhbTa+Vyjng1YCdHOZFRqYv1lh0zcZvQIRou2eYtSpqwlQ9PRNTY+nJkKQQlPAAAgAElEQVTLqxtJCIBAgt60g0vInKbYo+TuFnPWSCNtpOLLcOTtaUPEwkDMr5DXnRXKaImASrCLcXVAgTy/iYItI3FRHXAsW43Lbep4FpoNpJyeLEpQOp1wQL4dZaJ5cXAhbhXc7m7vyFgSHL7x4oU4WMoXMVz370speOPezoxmpPGg58dB9CwsZ9u0rgYI0ELOJ8rgIKpucLBGkZMSdxFqUrv8BF0g1cxy8PTy/Hh6/sYL/b7L2nYCHFWcNEE+grAEIM4UHeC27Mbnf+L1T00/8EM/piCSe/2Fb33z9D1/5Z3TRhsBlsGTSpFOdEyca9JD1ndvulmtifMGooAh3d3ZGgNUO1jVBF8TafWz7LpKognHAN4k54SzyExCBW6RDlhWaMzzmUctgS67o9LrcHx0KqFUkCcaKjgr+v4MIzcs3PPLd3iUTBOookEkcCjMcxaZ2zgCkgY44inNwW7MRbgjs5AfXJXDs5fiYHA/ZpKw7WXtnxxVXrTu08GP7Y2M+ulZkouHkfJIye8VZGVGZeqALcVitXMm2TsYXZ92kIZ4th/k7dUS5kBSk0gOXk5HM6mz8VSNQUqafGobSsz/G+qRGhSE+q5Nm9sQ+X3eFYQdHilmwMba7loc0+fFQqDJ+Ufxp+hP/rSJwweH+hwRvaNR1Ts4klrZngasCQpTvuLPYrfeODhyVyOJbpL1QdVIaCOkahzMoOGSKTEVgbWHEM2pdBnR57PImuxq7IUvmPdNCHT+V47+jnFcVoU3gjVHjA4O83dLh+l9E5qdAE1310KrJAXqZIcSEzR5JA19t+ELtQF5NlNCOpIL20USCvo00JkFEji/0oI60uRE997NHaD8ajZBFmIxHBngY1RzRAdadDeOkmA19E6mu+wh8j2M99J9Fo/a4sCOW2a9QSdjc+WhWwk6B5oOogb3dj6HSy1Fv5OaRIbqOOfK+86KSarg//7V964U7OhyR5RSej++Ffwe8BuHpmRI6zwZLi8i5Snr5r54qHCQjTGl2kEZm6vgYO+R6vvDqbMWgbM9kqCmgQNmJMQb7eGgGArAAPR+gF6B13gG60uley3PMyBGPXCnr5u3AUFXbaJ7exPdKcoaM5lawWK6grh0DQipO29hINL+jmIp7ep0ujzb37e6az7HSsl34jwx264/Uhj/hncUnrMDnKw/xObSccMFsJZFHGROQNfW2az5Fxtb0buJND1ZCFk6+wQnTG2y2fyB5KaFF6fM99JyC2G6Ga3EBEEebm4kJGik0O3angdoKBPtDR22oVLvmX/uYPK2MQqDUitoEc7Kf9dCpNbm8TTtUQqueKounC+jjc2dzg9dhFyAUYsehm6pt7LyMNMbgr0bBd7q8MPhHR7KaBEw8Bx7EPQR7yQornZQjVcyXLXiSu09ZeUQkCHDEzxxrZBz4P0InsiWVA5Jx6QRgjgg1i2dG6zR3RXjhl5OhweHWjI4T05mzNGhBAh/hFIuKKmD86WmjWvxn/jEp6Yf+OEftwruzY2Qp+/5rneG81TF7GasdQS20UUbxYGBb7C24Q6ey0tpIenOB32zeKCRJ2sWWRuMYMUjlKr340HVh0enKtHSsXJvgz230yyHoohqz/ayzZrPb+IGUkwg/OwZ9wwn7XPnMuvCt3MWNVcxZUFbq+HEOL8YUlDZDhyXQGKyNpfAc36jyWNH7gxeQ5kx3vCnTqzLJmHC7ImI/m3j5uK19LN4xFGSXkvwdHIqG6SydniQSxqD7sAr5zxoaqYyVE+sgUh1nuT8FjP3qnflqNIyVtLG0146abFI5vG0e28r97WZvIOAuRJh4rEQSJU3ql/lzVDwpKDHiJGD15T4+QPhbfl+L+eTzsKSBM8kd5xFghRoIyp0Z3SNOuVig2YUxWszgua0oaub+fhEw6Ep/+E7nADMDR4zQlnEO0FMgIGWpwmesIdQUNr8ompA5AhsNtxw4JgxNJfx/uZ04st4BpCQOSnq+zsAKNpsukY1oPo7Pl7YV2gflPw15WIRPLQc9bnr4ZJyGzzsuxldxZ0FkQWhsW8qeX5xgG3EP+cX5l9jv+CDigtYaYnY0ldmF4J4qeGgUw8Sqq9b+w7kSbGBQJoNj0CLdqPPDefWPEAF3b4A/lmAWwSz+A54xdhRlX9L0VlMi/Cyqd1YdqqfURslP7S2Na39zgffvRqDcJMplXyt8mRql6MziU3W1Gaz8IvSsMBqr01rqGeyMRGcgIZ/ICRuCKI8PACB2BGy4g4Yd62VZIejm+1gxjQs0CPKSBgKaU5BXlcX0LU+Bx7S+joSCBluKxTFc/scD4JOFHlaU7YHVIlDYmOkO6NJykGwIIdfQ65cdKZsbjl4WlloEwPBJl9f3057T/Y90FeDCV3yw/n96q/9+vS+f/n+BAdr09u//Iunv/D1Xz2MeUsvIqCenCoLkThdS0XLLMhRU06HLyTlJonNJdtRhH0IYdw6TxoKmQ4VxwTO0Ju9iNwdSLkdlBg5ui5eXl9ND3a2p20upEQCne0ru4I/JbmBKMAmoLAWTrrOJoaMXuW9Hkw7jMNogJrg2g+iY5lD786LShjoUkQAFQd6jzEoKrfYGCvYH+RcX/RKbzRLqvOjrn9wgPAaoygsHieF8V23ZI/hpSFW6juEQs1BvM8Tbeub08vrG3GeWMOney7/0oYP+iMeYeZJlTMoo6ay76bL9hoDYF0mHJbJxwgKWkdFwVfe3cEycoURO03AauL2JOTpB3/4x8V9YI3f9gVvnr7vu799VtJdCEXaEDtoFSrWrjUhauaBcM8oKXFf4XLZuq9UPi8S6niDv99yr1FsPVNALRARskc6pdRlq3KG9d98ZhfjjILoLWUmXAm5m46PaTihNPE087tCFrRly31KOTTv6gzVw1H9qOgYXcvZYMuEPpQrk/MkTlcMq7RkhvKxAwSjpR7UTWn7AcFTh59GjFW8EyEslsnI4s2WfYbDVXLh3uP03HTSRGLuYh5Os/6hQ11T/aJ0TKdUURg+S7PtUkpdou8dPSHdGpV4Fny8BD3Hh0dCnuhwM6gQXpsEMIOf5ddsjxalPF3lW/HdTo6OFbyr206B3KJ8HcHVJoge4jonS0L/NteVnNJtx17BU9M8zaEHmCQyZXF3fi3V10N1uLtT8o4mG+9CxxVJWDGHMRB4UTqr+raviO9ITJ/oA7w2yJPcdqUMFoGG0Sejiw5MW6rPSBAFT+eyAdggBXKhTOgrM4jcnCz/HdmLcR4z7Fx6jKfyQYyvGevIsyzGLg1Sfu+KSlS+NtLSQxEeXTpEO5kGQSdh047IGaQGOXe3pZvN0UDQvnV8x7n8IO81uh97ToaDv1OQItHdBk/RbCIovkI4GDHSfC4uHDDAenW5SgNZXGRPRaAHipWhwHTbXVwqeALAUfUoIMQSIQy8mCtr/q/L8eYd3q1vM57lPQmefDiqRWHUBXLqtWYKmSjphxMfR3DnCO704W55DhjXoXzpgmtXDkaC7BpdHXN6XNqrk9CDpYW1L2O0cAbOXSq5UMRO0MM8MTnjkMaasfP8FXWz4fHnKDsmqkRXJ+KGBGGQmdmkcr/ouHKGg6DfpT6rpUGCNM8PMxnw6vp2urpdKbNeF/x5LQejs3u3mj744Y9N703wxK+9/cu/ZARPjYN4RbhK1JxBL1STzTMvYeVm0Oan8IQWFNtcSM2fnZ8qg9i9t6m69SgdrZENmvTXNdE+pmOD0pccCQHv1r3p9PLSGfru7rTF+wyF5SjxsldSX4aoGokLkdwrYWGDwXcewjF59GDaFbrlAyl4X0J79gBtK18GKu1wYX+5YAqeMhXbmWzjyAylrtNOG/Sc4Xu9HDwdqhwlKHltsirv/V2XQIOiteHBwVNLDLOTt+bP5nRxxbgPD6/cf0xwuGUlcumSmITLj7SIWKNBSt/QMEqMpQiKa5TJjqYbxhdB8keXSKOOrIfmsRHmN4yb18wqa/P665+cfuBdP6Fgn/ds8GSF9HTqjZEoNYszstMAzyg0swQvdNcoSzEncaA3fpOsvR0ZAYoCVj13uikjYXJy/nK6JLl4THmcDrJME0hJyoGuZziy7i55zaMV3JZ/q1lyGmWxvx8+UHSgFjOxTK5ftN7ze3T1RUSTt0bji3NkXS4HTw3W3Ek2O3mNPtLw2zlnMfK0UvengyePm5J9ifOr+KgC00p4ONKM4Y8DFdn31Od6a2t6/NhNBrbHPtwjeJGTS6k1QabRKfT4mN5At52/Q+NZ9p9MaxE4zjfL8eKACQD5M0ZaX0XuOLvHB4eyQ9jX/ihvUzBGYJxAYMgz9BscXsguXF4q6CGxfao9y76EF6ROVnS0EFeMrzCKlVmV4Qdp7uMLuI7oRXkAs1CdNAYpqVBymPJZhDwdvM/CnkhU0GHNnyPIILkcKOdAIVwS8l1YjPhKAiPu7Gqlsh3VATqjTQqHeJ+B2HLe5qRV3LnyJQsXr/tMwtTxLLJxOesKeiK/I3Cho1XG4FvbAVFJJu8/wAOJhYOtRbzeDeQgFVFd7mpmFN4oSD1Q8w3Ec2khJQMy5y7Imva8pfrY8gRPXjPL90D0h1smjtLQdMwXazyM772Qp3CvfQ/9D0CJBkKP8hngDRQSOuVmLps+sXXTEZgsm5Ds97Cv7Wr1OUpQuuyQ1ZlxYuSkykKwd8glQT7n7G1sB3kq5yntp9JLolygwcBuEfUmebHgh5CFGq6NEN3dSgdJwpcqxyxRdO8iRh+RTNqEqVt76nxk9Mu3CiTsVuN0ZgDNF0JL5oj6sYOnBxZLTDeCUQMv6kAIu5jRSbq5hbl/J2SAzJr3oPyni9Rhghkq68Rq1p5iTSyf4E4SLgaBCVo4tyuk4/emFfo1N9fT1qYvNJvwgV/9qIInG8K16e1f4eCpvCh+XdygC9Rdz9z2/sSDRptx6EnY1AQe1dnC6VIOUqkMmYbb1XR8Sis2nIWN0fFlRA3Up0rHrafbkemz3aQk3gnvdX5xJSLq9r0NkVmHlku0eLKzIyPTMyZLk2ZWhCo5uC9OjpXJiMDebCV/toiGWlUXsvsapVMHonPAu53LUcGfUv059XLBy+lGUsdR+Bw9jO3Q4UIeMYtuZHCTnMTjDHXWXsTocWbhoWkkiy4SCcVtzjojgTYjKsd4HrhB9+QAWwLDaDBkm3UYxMaMEuJ80oXId8DfudtYV2Jx8/J8eowSOUNqCZ6YCxVlaJVGE/gOw8moodvb6eLl5fTxj78+/YN//M/zbkae/uZ3f5uN0eCXuVxWCQyye3PM7ITbySkuzjnlxCsR6qUwHoNclNKBv8v7RZEUeG0Yceb3QXZpV0dsU40HGD7RBAo24mRuBr+gJGgP9bRIbDsMVf6DrxLSqH4vwWCRNN51GGsZqLb0t0V8TfwQcS8Z9ZDgVgleHPBAntTAF15OnllvnDNH0oSyN8GTCL9NADR2prIW4T8GUVHO4GjI6K3KCScqJ9Ad67JdnFQdYJMN2SKXgcy0cCcmZ+JQI3yczPHj2XZ7Wmtr66SUmoqC0PqNdjdaBkNQKKT76ytxVgicsI1OPINY6/PL3UkXa7tjizyktI0zJzjgLKDQbKeYdw8JW7SMcBVdErRdLa+JPZae1tGxRTL3rRNneYDo343gN6hW2861WbMIpMbpdMyLEIw0HLA2GqcUJDO2vYF8pXvEzRQyxyilk+ke+7W7m/Ei6Y4c/ibDpiu/MtZw7lRjLyn5c3aRGHDDlgMuE80daNeWOpBxUOdQtQm6S1Iq2732zBzAMU4n+x5ulPd58Q97FvkTib6iyUZw+aanmrVo35TGjooSF/0ERNEd8TuVyM9+ss68H0iqqihJCHSOFgOgjaL5kXTnyzVU44KRp1I78MXYj+WUilU19RRLp6Q5H9gBvIA2q5SYpEGDgTsXVTw5Ax1IKZEwcnaRHiGpBoQgGTDqTiC4jVTBP1mVBNe5Zhj/DuOlI4XNtfCfu6D4fT6Qg0yUCPrCA/H3WWyVdQApKLvohYwo8A8kTTYY0hdEb660VMolXZ9MDCQPpAvElo425v/QzZH2axYIuQIMBuRcNgbD32CCzSZyvr5xzVIljho8olxQEs22s8YImwUfppo8NqIV/oyTod2eUsw1xHSXLESQlPYGYl63unwS71rdTlcXl/o9jAaG7gMfJnj6hWTVGx7P8g3vcIYtzsKdHN4ZZcQIWFK668wtZYoZVmnUyJkl/5hrZkQDw8SzIGyJlgsIT2f28Vm7u/dnJEQB6fV0c0WJh+jfApf6bKGCk4YU3yaTAFExZwixskkdHXJuGNs8E6UoCYe2q0SdZuviqTH4lPWgBEhgKUOpS2cD14BHgS3l0BuXCI0KkHiBYCENcCFyO0adEk4hXwlvZrr54B3Mdz7ipZDjIfifOSNUacdJFIGdeHjp5CD7pmRFAtH2XAdWHo9DVxEExkuVbD1bjo5BBBOlS5ZSMUE5+8yZVgkbIc7NLX0uQ0EJNu7v7iqzZOjxzcXL6cG2u934Zwcif6RB2smlcmMSBJ6HAA/9kk996tPTP/rJnxkdmW958+dNf+M7vzW8jhjBCD66435D91nBWcod5j/CM7k2H0PnwfeDOy3RODntaEQJKQAZihI7tjioKO+LQabJg/WgBARaLF2l2zsFfSA1oLQCageXy4EB61x1ef4cgTPrhSaXRjTA1Ilhv7tGbVvRuG1Jk9GUz9VwEiSQAbG8GwE4z1TjDNIX0CDacXYyDujLNSG4MCGfchLBODxHzo+0zrT35gaq8zbOqoRcEVw78idoIueR+0+ZDEFSIY0eqJZuXxIbazqpKUeCla6ewVOEVoFMwZIzA5JeVW9X+tenFfQr7r3IsFcTKnVCRpkDqYTRCRXOQ0ncBsmXxXFNYA4/Dq6gZkea46LSPU0KcYRUJrDNfBrt4ZwDmgUwHJadKTKTQEAlLyO0cgN3dwJahO5jz15eyAdAiVCXnAjRWR+n2db3SwmT35KdXqDaei+6os/P9Xs4YeynziDIF3QMdJ/0ntZO4keTF/TcN+Lw8IMPg+MKovYQLbegIE5OeYmVKhDmxXqjoItoeVOCdrLi4Ily29OnTN3Y1p6ayhPbGBEpN+35hMsVqzHK3k2TFxjoe3GpPSfpwiarkrBJZce8u3bYDYCEM5HkgK3EJrFfnD81Ud3blv1X8BTEm9AdWgA2cXP7nvdZCCI2ydUegAmNv1qbJGsE4GJNQYs0Ey/43nJX3VhD5YT9AggQLJP5qiQ65SLiz+5tbFgOI00kfIYQpNKIUnpXFakacYz4eflS9pxzTHJVzixAjDQudc9Xmsd3C7WnCO7WejqEvfbStNzcmdbe/9M/HB3z1I03NmRgOjsGIjGOW2W1IFMynCEqc0n4RDbK2WuhvMy6gVGZLiwZFhm4u2Tuc/Ak0TNNqE+0Lhh3XYeAVSFoaZ1e6ELqnAq+YnTdATSXKV37z1iEdOC4/uwomUvJexq6M2ekZMEaX9uvaOrEGjvrppzXNnKvHTwflc5WtzqEBsC8Hr/2sd+cfu79vzK+40u/+A9NX/uOP+mZcuoS4AIQ2IU4F/QnFeSkfeEcSLnXeyK+2NqGgkVD4sty2qW5VyEY8p4c9FdKOJphZw0NGRwQkgWXAFTLbf8DC83cLvbbsHLLaQRNIDE1gjWEIqAq+Ms4CZ41ZM5C9Bpjsahf1gjPXVwWByWAxFBqzAbBlD7XXWc9E4Jax9y9doRay0YNDeHBDU/gRN1BmtA7n2OeTc8svZY52+MJNkBr4B69AkVnxJHKuSGWxwjwajz71ua2DA5rhQFR0KiMK3IT3BHQKN0DN3GgaSLjndZ0Z54ZZzS4gG7w+PSn35h+9J++xwZ6NU2/9/OeTd/5zr+o0q7LF0UZbZzZuy1GG204GXBG63OmYF1xVHSqwjxoiXy+66AhbnlvwLPi3Et+Ym4drqyU7xxGG0J/SpkaSO7yg220eVO8v522gwjWrLMT9aczzqNdMNnKBIsJjEcZiPg0IrqUVTtANkZSLhiDjJ/QeYh0iq57zlEbGULIl3/MZwopyfO4wSVdQBWUTFdReXyjs3lQFax4j83T+UspxehKOj17D0X1i9yHEIY23ASZCsVAgXErAbFFmmOKcyBJEwJJW37K7HoXz+wrKX4Q9hs8uY5glDeXnOQB296gkfOMH+F83eRcDDmbTgUYnLSYl8gyEHQIUcOvJOnWvQ8Cw/lxZaT6S+565R9ZCQUec3u5TlPujO+coD/Jj3BrhORx95XI187VKEQQVQmq0VFRCjInlShGQVLWQYkwDx4+qb57APy1Ue5AJhnknUhS8CUEhC3xlxc2kBQ+BG6QzpV5igqIJF/iGaEELMuE09xKq9sriIyOE/dIXONQAVTGldhqurgT9MEL4r7IBmIL9F6elsB+1F7qzihQs0hq31ll1UGSD3kfKpC6K+e7qRVXc0X8N1sdPm35YoY+C90Z/XNwa6mOV4VpM2ZAn1MkKvs80OOh5CbfWb//SumvKCTfETvtRJ5JCU+mtV98z7vEebKRdJbFgqHHw6JIO+LiSrVmd2xl3ECIwVxO/lEwIkfsWUsypHWGLGDgdYIgr9WGIlKXWkAUzGnQi9QCSrfJG6+OLqFJrtX74qY8uLYm/pSNwqK9s6KRoyRlgTsdCA1+nTvG2kKKEykHgi4zczmiISVnSSBhSFXZW3RWOvNKxj6Dd3Oj5Jh+7WO/Mf3c+395GJsv+6N/aPrar/lTVjklu0bsSzO4zKPi/TS/J0iSjUHFN5096keIm1v+Hdx6j3TobtHAsISDEyNzdAg+9OwJkhiYqPltEiYziZlnLtql4HLMZfNnLffIWa2zbBsAuh/dJWgnD8fkymikZsuRVXqUTrlBHmOxpsGPkh2I3IUDM4Iul048eHJdmQf/cJ6UKaQm3pLP2obXQ6XIBLnOVIx2zVogcxdRA4XNe1su5ciRroIqmdNgh+B5dja4/rFDRDjVCCr3QCRlCLEihDtdJLNUlx3Q9LCqNoggGCBXwMNkk9gw7gNGDMMyhnfHaHQkAmiJReOm6TOfeWP6kR/7qbG3n/d7Xpu+451/MaKOk8ql6kAM/Aw60ZKEkINbjx2S01OjRWaMRUhx2BOeMCiR5DHaLZMyktaONVoOHA8fhfPhiQSGyf3TQZw3Wl/eh7vBd5CVu8vRCHb1rsyl8/y4Je1GhlUz8WYlZ/mRVcQgM+NMfEVJqtgQY2OEwN25LGPnY6NvUv2kLjQtf0QZHcs7sTQvzUEpYqL8r85RyuoqMYeHx/qab+OWftA57j8f7nsU4rTkLuwccd7O1B0kaB3UIOOEp4LDlv2wA+E7SNBIyjTXEURHFI42Y1jFfI1ZfZrDZ0dEM0U7oHRXFxQNWR4csJ7BwTUJmOUxrG3G/nZESO8K8zFVIUqC2AqFi0929EZbcO4ssQNm2/xZl06VkU3kaW70jh5qvjFdl/lNUH51pTtOVx0lrHZIKgiLg8enbSSgxTbKhygwsC00N6iWLgOQQfyCiqs/UAGfkZmOE2vpTwmdbHS61XrSM4bE6BFrTSWEJMZ7LhQ/ulAeeG8ephKFUBoIkoy05+9coxN3ITu5tm5qiZ6PvaCsq+fjfewfZVfT6cxgdHP6fGfaPESSzTOxZE3OXZYzx0nPlORRPi/zXlXWVMd9BDlBt+liTqmV/dT90lgpqkuUwZygtwyvFVtzR6WS+bEPsrZJym6l12VaxH+BuyRf4URa63pzI39hm2Zh8KUfCxoQc+REUAFuwBOqIb78a9P9h4+ntd/4pf9Nqa8RAGcS/kIfCqA39DWUzSdDZZQJejPWVGpHzUKwS1F5HmuISuLIEEw7na7QjXnwwCWuZC+G+ijV2Djy0COzDYmbB2chGVRLGYgNxIECvavNuIKWeUHXiftuhd192fmhzEE3GYYT+JZyggYhWuPdg4gV9M0kanUUakNvNDxT6NjWliBzOgM6wuTm1uU9R8Rr04c+8tHpPf/CnCcWGZHMb/nGPztt07WnEsatuvqoWwMtI0T66OGjoXbq4MAwr4Evb2I5Pr5tOUSa9n45HR4dTvfpSpNOi/+sDDwQsuQf3JEFjMqBJFhTSSkZPQYRfR69//qa9oy9t7epbpqDnkb+4lPVmHQa/ATxmInvZ9pXdUiGD+OuzGRkiepNsrQOiAN7AkGCF/hHV+rY1PBLiJrib9HVc60L3kzNw26dJYzPkyPc0L6jG1aeF+eBbjLp/Yx5jTZKRh5TztRlMnlWpeprHAUDpqmlH8lR0aEiwxXnhKHlXLM/rO09ynP6jLSvR/4Ap6a2bgYDr+6mR/d3jMBQtovKr2YqqqTre1qEjH1HogNj+YnXPzn93Xe5247g7c2/9/Omv/5df8k8vZTdbdRTduvIlnEOjPgSFl5c0SxwLiO7s70rcdMkpSoZUAJSKeD60sGtdKwc9DmmMJqIYCdNEHwuZxEl995BneeUanhegk5e7p6CzG2Y5+GWk/Wbh8OeUlKYdV3mxM9xmDuSUKPnrlpJ34i6HRnSD+c6jyh680x2KLz1LIQnY8r6LBA0d/00QYMTej0xFkX6W48fGb3DEeV+udnBpTGCAZfArWJMooDT4D6+vHg5nR4dq4vZ2jrJ4EOsH5MRlC85sBe/k1KHaAp3Kmn2rLEMGsItgUukMK6nuwSA6+mQRfBUnCetszlPRfUpA8NPRX6Bf0x8IGBOBFAk//YuStCUMp0wGRm0TcARoxXHV1NO6r1wTOFESWs02vHtHN0YbA4md407Rme0BwMzVmXLZZ/REbseLSBFH0lY4jwT1CrIuzMXh/dWF7KCdnfcqqxUnqQCw+WcxUC5qxsPQb9jTuu5AjOEVluPE+IdMnzR4VEpSQBkNO16lPrgzHHyHu9ZSFKITdx6eXNediMvM6E+Q8bTRADF5vSMeY33BX7ojMgOevacAzA/Knez91Vni7lxSVSRymG9KUOL75bPsH5WBZod8iYrt6EsYRaO2rXvPG6Ke2EqyIgAACAASURBVEGJTDFBkfxw41ztCPE7fEMh2ymd8j/Smgvi5nLrtt5PJfvQPUp/yXiJ1JYX6Gi4ggRulCXhmD588NDnOv5mSHpUi6+ofs68hnAHuVqtNqa13/6Vn1q5/u5uC7crm7uAseYyPj840qYRBfOQEBpxoi3X9AVkBevAujiqRc/ESTpKRPR+dH96eD9GdIh9OcDhp4ZezlOddLlegfM4cHAv9tFnukf9m6+2I9UxK1kzAUcPZA+yDA5zcw5eTDfXdyIxi2OUEpoDsdT4g5T5MjmjJjjiwADZ45gurhFivBABtQGl52W5lPPBDxM8oTBuT/GVX/bF03/9jV+jUp+4CGmDPDs/m06OuQDWHbIgZ9RixS3CIeCofMEwvOb5FNY0iR9VZxw6QYHE15wqDDRG7yf9qHRgreCxwP0CFXFrNRdAA3TJcrY8PbyZTnlfCjaafWTsS7NrjarI6Ba0gl4cHgql9Oe4TGqu1KttxSYAx0klUCjXhzl7tKtzqXWxw+UoetLotF1KBiKDbgRFAAWjO85DVd1ByZmWwnzOjlu3HQSUP6F3CQLarjcCHbKoz3zms363J4/0vwqw1IZtLhRIE/IWmx1GyYeLJ2A0QGAGJMtDpApup72H910Knyap6KsksQgO+566F0Fvec//7+OvTz/4rh8XWsZzvfUtv3/6vu9+5whWDKPPXbX2rG7BLXokx52OQ2YbXtJu/OChCNHlWo1MMGhQkSw7fXcjOcYHLb6ePov452olFW72rX9/ZOf5sw7kHex4TIuRmRJaMcggdHTbiRTeGZYt5cdBjBLl2M8FDwpBybMzjUN5jCSIdMdaIM+fa+NBg8tqaoUIbedvBPLFEV2kCAFGIXp05tjYWkrE/JRXfuqckfK4sMbXg517Wp8hTDg4Tym1BXnqvbINsE1hBiGOoT/YEJHYi3Zp2r3JwSBZrDUcnw2JWkZ6Jlk2SSrBmKVgLID7SvYvNNhIk5PEUCQUzXjfW5Zlz0hmaBJyELhQbO7oojbDCPVJh5vumn2SbJEI4xvT06dP5/KQb2xQkNjJlFTzW6YdCD13qQ8wAJTpYXTreK+WghN711z+7s40oWDm1tE9zNrQ3NEmiyFPwXoRiGX/Z50kAns3FHkI/Yb2jYAI0Ua/zfwzOgWXMxIbwKdpR2dgWgkIuDg/n/b2Mus1HbM2f90fG7RWmSo1Q4JYXhvEfNr58c8kFuI2Vksr+9RQzgbYdz6EmSE7QnMHgeLe/pMhu+NMKEZ1BITJnlL5anJS/0t3JFwufkguNFg+fLHl+pBMyP7EBunMJpOzMLarBccn5/Jz+Px2RMp+KVkSiU8RJp3QWitf9iRN2ZuNe9Pab/2ygyfxhdLxxfuZsrBSls5i8sLWCjKRDMFEskQ4USrdbd/TgVSXUiC8BjGWDrCoHloUZHxItougXccbo8RiqHyUgEDIwisaKX4uFoAXfPb0qRcsqFSNsUno1p1qh0SDHxt4Z0rPXzy3PtMjDgoZhAmZWrCcYj6j5UVfLpfyzMtwK/oFa4HS8MMHITmHvByH9281nuX/yOeuTV/1FV8yffM3/tkgY4bByXpYTzIsBAkfP0ajxQri/KC2zCBVLh7njOdG1RwFV0OTfmB3SYH0nE+723xOZmVFdbUZEYtD95g6uEL0lL5VnBLEaubjYUhB5iCy9mK7pX/BE0sJpqU6O3QrCYP2aL7Z8+d6bjJHCOle63AZYgBdZvPg2wY9FjLzup+eooNlKQfpqwwxwWSx1a3Nuo8gYzHvjqyaoZUqNzFCZc06TyBrLrG8yn0z0t/BpZ29OKMPOKHPfPYN7R/O+OEjglWTXYezoJlie3faIHiK7RChP6Ujl1nWhfTxXI8f7Y4J42RJRlC7+pEDiYNvWzst9QRPP0DwJMe2ksL4937Xtw5r7AHBtFNnHmGNvDpEHci1fVdzrk5OlIU+fPhIiEiRYuXHS12ojNxot5oWMffy6upy+vSnP6ud4c7T5WJ0S8XJRfkyJQNVcBLg2TontAE1OFHS9PjJnrs/G/QFZSyiNbqDhiea0VE7miRxCZ7EAUoWq0OaYMxk6qaeVjR2CdHPiBk4OEZskxEUGdOhNY3GW4IFOfCU0saoi4XzgOx7cuzkAsRZ5d/FnTZVIN0P4aDNAajR9PPLK7fhJ+kjO4dc7cw+Ti5Jk4aDIxwLRzET7N0U4SCSO48EA/fileCpVVaRUnJPYy+dmLrbzTaGkhvjPk6FdDx59GBOrtPd2XMf9lS4SRFvTUmT927XNwGziNUqSyXgHdxWj+zguVTiJjFT087WKAthV1688Vz+BaK3trpz0eo4mzVF2sJ/KAR3lWuNjD9niDdIGIhsIFlTHFLqSVI0+DQy4ra1oBj+9fXpVCKZUWAfAXa4wmrusGMXfFDeYpC7Bgr8GaoWNJygvt9OV31lS+9Lfa1aBEmquItMDTkM337jQOT/3fs702OEg8NHcud3S6sJwhIsz8lU5BkIvjv6bG9PKJbU5HvHhkVqILWQHWjQk3PEhBP8B8ulBJUzHR/u80pA1hJ7gqfe2ZQ6OesWt1jTeby3E7HhrKlpMYtSrYCYJNepYOWwOBClieA3f/l/X4164TBT4Rqtr8mZk80MhGAdvY4ncqYYWwVW0yQ0gQ4oHs8dEibMykimFZov7cRmKWhDXha73o6x2Sqf57JLiJDJ+kZXjdrVzxQrcJHG/KeF+qrhcksc+PAZJnZpy2RMDgjDaske9x8/dkYckrDtZ9GctFC2u6nOXYiYeQeU7V6enVujJV1IMlrp9vjghz4y/fT7fj6B+vr0VX/8S6dv+cavGSifkQyI5haTZH1RPedit1RUuLf8muT27lIIybnt52h+0F1Aprb3CIXXROVRUrXqrdfFgadr1FLrBb6mEwrxx6MjtQnv7PoidUk0tDFZ4SytXwKpM+2iOKw3Dpi1ho+J0rAud0jD88VLXJFn4b9G0BLSL9kV60NXnIQSNcLGf68id62bm/thqYM5+CXLv5ieo12mAMM8EhARglATUU3UFhRcYqoORJ4vqIoKQColMmj4hXgr92ldVqkkyuni3ZDYIzmwM21qSjnoJdl/RtzorPlson58c3mpkoJTtJTQW56IjEh9mN4rJLTri8vpP/3n/2f64X/4k25Zn6bpD7zt8zXbToiw1hNeD84kQocZzNrBqs3AxKNZrVQm40wi40BJWg49CK9IwmkmWc4qtPOYk4/rywsFT9xFRrzQsi5Oz3AUKUcURUrrscyi+B8OpLhPB8co3t9qjVG/9nBbkL0M0lWp2KXaphJj49o8QhB+cqbSLWUtCSVW02eURhyQSJBUZH5rnN2KC2S+oLFwhHYvNDhbyJxNqwm6/FcCzCJyI1NXdmrJEEryR0eH6pCFB0Tpl4GzQ68qd1Q2si3hizl0qV1pn9Ae0r1c3cnRPHv6ZKH5Mw9lVcKUhhmdB0mcpAkkvBsoFhpfQ5WhqEBQLpepEqiMQdUO0Ixc2n7CtQKhIejZU1JhNL+aR0MrqCWg6IUZ4XTZifPmCsihkkRsfku2jj8iT1P0I8iGkFtM8JjrOEl36rOf/ayCL+689zfNUGnvHyiKXrGkdKMYJZ5j814c0424Pu1HtNPnpVIJCXSFhHQUjddL90cDmb1eBE+4rif7T3InUgKrTxy+yJ3OTe4d1Ji7xGcy4gc6C3vegfRN1F5BDUfg0j1MQxSNAheX0+HBkXiRj+7fnx5hy0YQnwAnCdcIhAbSMJf02GNsGeLIJPDou+l1W6IbQNUieVoGd1HT526o+hGdNQbCg+7Lf7zyHrHNRSGH72atg6pPoOC30+HJ+bRzb3vae4LkRQNuJ/HDJkUuw8jTjFo38VnblEjme4FPRqawhFT5NCMhp+nUcXmFKdtkNVxmcU3uPDaCyLUclOUl16GCx7S1JS2TswtPNabV3Rm1W6hbwxZ/SZfMBlElZIZPqj3YUDgOlO9CGl+E2gRaS8hTgYSyBDgrODHrxnBhObyQIp8/f6HgCSPa6djdhsLB4mCV+KnnMLFbwSGkunvb0xnt2Cdn0+PHDKvFodWZOzCWVAGz7bIRVhh/xygX2KJMPrzHx4mwgzyFTOeLkIx2EG11JN3lFIJj1weED8eAMW4t3oyPzKCTcJ+L4CJRqyvGe+XkGeTBg5MJjMlipSM1OraisbIonViXyaKnbhu2wQfBRFsJgUTzVWYUZZmExE/4ouksN2gxWRL+BFwM+FnPnr3m0k5Qqd5HfWdq5L6rzkYUPKdTkRlyBDtSm5/WhBjCeTOJ3SUKGaAEC3MZ1xlKDRjrR5DK0GMu+v2dezqTlvBwlslzeRYiulB+Xs6xEMS8vNZ8bd1DOSlH77NGRhNnTaVwMIYxszqvsEa1PB9P/+k//7/Tj/7Eu0OwdfD0N//qO/UtSyFCvrhdhC1ZDZ6i1t3B0+HhyXR5fSU0hDXyDEUTTCG2e/ixUcaucZHLJkNC5khSbm6MGJI5gnAmOyy/Z8jalOifM6mO0nQjOpu9lMr0luxNOiEj7OoxLQvxvjhrw4nzWJAzkKfT8+npvgP5+Wc52d0z85p0gXLdXF2EI+hzwCSa47OL6eEj1uf+CG50F3Mu213nq2e0WnMNhSZT2nUZmXmUrAnrY1I0Aqk93+GU6mJ6rIoDSg+wJfARjwsph/ClSE4ROnQSWEHCGQ3ll3TGYxOL0POcJMDcV/Nbjcj7fRKU6iNri2bECs6YO9lcAqkwIY0JoLJC+MonagYw0AvAiRl19vnws2vED+NQUAZ/7ZnR0wW6PIK7BnkRqNSvLwKai5cvlehs79xz+Scd2jM6xB1zg8zsm1P+CQmxpHJQYs4HVQs1G+S7i+w7eQ7C6ws4a4bFPnEmqR6AEu8xxDkBm+aqEaDDG8x9NyrvNRcXKp8tlHWNVny4nC+dnNZ2LUKMAHWDNK7fIpgLrxQfSgDO4GRsF++Fcr6bGpaBhQyYcZxFUG0UyMEG/pv1oXqxvUmV4PHMzw0nbGn3x78XMcrDsu/SecpYLEJF9k1zaH0iP+djYlE7jijj4oosUSJlkDfJm2cb2p6ZzNnsOMhpqDHFvh2TB+0kePqPv/ozIYzPl8HlGPMeiPjJPis4yOeDPJGNKDBZyMT7kvoLfIBcy+TXOeygEedM/r54KfE2cRaizWBukwMIsi/rVxgmlCDlDV1VHDK3w+JEOTSUEnbvmyPgu1YAuNBxeVCQBwmC0B7x0D/KCUjscxkInJjjM4xEjW5qzT1AqhFHo8IH2ErK0kU5O9OBs3xAkSt3FH3oI78+vfdf/WufQUQyv+yLpz//dX/aXU8V+ZpcJmWgL0EP5Y1KAQzSYWBGXZjluUnwZMeOGOmZngctLQbemlA3l6al7aFovs7XmlxCWjQWhGx8TcETXYfodz3ZZ7TGPe95WrFddemohGTd0cny0XZ3Elk+pRLKu6CU1jj5nHM/+AFzDdzvbQFRnplSJLoolBKevfaaZ/H5DwRdCWwsxNHyBu7ky4T6Ctw9P8hwYyMy4piJa2Ik1IhVtL4SnGjv8o876PydOL/PvPFc+8z+k63hPAk+WnKWo1NJFKc5654V4SSwxzGQ7fM8nZflg1RLbmg6oie+8OH4GbW81Gy7v/e//oQI4/x84Re8Zfpbf+3bwgd0F6VLWxWeLEewg0b77nRwUSZzgwf3DG0lOkP1U+5HeHNNVIoSNdjkfwmegN5ZC1TKQWhME4j0RhCcGuJlmUNZn9bABhzhVzhrmte4Rgtx54ZFp+gV6YgcsOgljcwSftDp2XR2ygzJxxHrTWCVwdpFvISQ1Xk1eErQi+O9uLyZzi6vp92HD7RGIrouOrrcHu4ylBIUdWVuhPtmLpeCJ3gmlxeacgAftBwin+9wGhfDYX35IyFBEHdzo3I2jrgcRAdPT2PSVlZIbsJkQ+RgPpwVbIrRVHcmEawwAknBU9CklAmCIKWZw6UDo26x+QpiNzbEuyMIQ/uM4LIjcuZmoHbaOUhqcsy/N3gqkszYEL7q2ZteMxo/ELl89+C9zXI5I3YQVxXi+eX04sWB7id3DHtWp29fZdkG/72mYxGPGnwwt+ozpFpBxuOH4uIYoZhb6B1AtjzuTmOVfIVaFi7fkF4Unwc3SL98i+SAqRlOBuhWX9rZrM0iWRbydH4ubhDgBl2Grw43dv0ONe8K+CqBHZInvvd8Pf5HVJY9Rg6ZZqCQqBy9fM4odYkbGrGQBLzce2bSETwxnYLy7+hm42Wi0O9SWEcsLaCP+PL/YvCUObSNnTSTsa6kMUgSiDGfTt8BGmZ/BvKo4CndkjOKNj9Pm0P0VAkMJY/APV7fYjDw+4JX9dsNPNu5QVC+nQ5eHFpILFA82QxdKm5rNIzYuuzSQVuQy+jBRlrogShBn4iOiR5bP+7D8RVudTW/SpwW2Wq38pdMfHp+rlEElKSAzF2yWQRPKQUqWs+hrwPTYynDuTHJDnLcQ3dv2XA3oPXy6RcqSxH6wOc6fsZGoF7rgb4ektzuBf5ugyffSc+2+/Nf+6f1Rc3AcfasDQECayNuSHSb6mR5FgdORkcasMqUpvbPv0Neh/9AJ+I85qUFjCBPK9ror6Nh4WAXeBSuA7wkDMnh8Zl0WmgHphuEzpuWGBv96FGqEVKHmHKZS7aUa8mKTxazqXxR5oA7lZ6lmq4xFS9/WsNBeSBVQ3R9+ozgiW5FE9wVzGi3/H5uPnDHDmfAg4FBC+6mgxfU9WctJtbJZTu3vMYUhMif1uFk1NJ/EnweCP7uTsEByCuDgTHIcIt0tpWhGfU0f6bjF4ykKjlVWXFTnUzU4/nFZ0/2fAi18SmDsRBtn04Guiy9snevv/7p6Qd/5J+4JfduJeTp+/7qO8d6uPEiSvVjMG9LbDZiRepYPg0Gvr7RPXsA8iRjY9JxAyS3sc8J00A6Uj4iEHE2eyuu41B1jj1pSNqSc2HyEuHdiMLXWjqFfXsEKbZITgywu3/aIZU7XP5EA/UE7ZQ4CKBAU6V+XPtRkn86hmf0EZuBDXILP+/IOp0ionp9O93b2ZFNkxHP3dRhbFYfDhxJIHu4vXs/qCboE51Jx7JDOGHKSQ1GJGbYsiFrnPE3/n2TgAmWaM2nZEc3kctm1gejxGXg6W66vriwG+w5bvCUCGOInArpsTI44q10EhbNMoLV0TqmW9Tp+jzYj5RXp+ApDUcMBR9BQ8yq1JWKXFZJPp2PcmyRdyAAp+GEn9dImpjlOc5FxSQllRln7Eiu2y6Qhc+/vpneeP5CiNN+ysdK/mI/fb/iS5YuMWg7LyggYTW585NBxULknVY1Dhh2vZ/3yhgic2qVNK+vS8WfRIvqh1DdNA/JXyn4sr4SSVeT5nYpNshTteEUztPF9Bplu4xjmgNBDdF0yTnVGw9un9EWXpfvgy/bQfHy0a+U27C1GUjevY+9VHDVgEx3HttBZ72bsYJuRG/KiHybUwYPN2vu5NXI5SvIU2YJUm3yWYx/LwWl+9/3WiCQQtI16Pzas+3g8EbPT3ZvINPViUrpNcmBfEmAgttpa1r77Q++W+fLGd5Sj8KkaEoRZJ/W6rCuEIQ01FlNDrcGhy9MSKAMYLx4qWhZSqDpKuAZ6HA5f3k57cNZuL/jRGbR4ugZer74nZUntCfzpcquxxnTJrz/9PG0u0M7ZYi88pd2mrZjFf+oYGYHbTr61+DTi0vxeXbvu6spAHXKIY6a/L3Wp0IHSFowalm1E6WcAGrEvCQTfM2XcI38bvrQR/7d9N6f/dc2unTbZTDwaP0MCZ3uJg4caJqya0GmFXpcoJQJSueSh1tYjRhOaunnmeAskBFrRSIqZ0+EAbyRwQYV4tzjRGgtJ7Pf2YW/sZFZYi5BPnrsziRF6c2EFlGkz+s8cd3DmTen1caGnOflxUupwzILakZcUvKpodIRmy91A992B5KdM5eOs/bs2TORsFV2iFjmUhSN52Qauzl7t+IRUYbgXBOAuQxs5IVxQ/tP9q0/NEivbnnuPKPqnFXXZeZDEPSYxN6xAfKbubjK0KIh5MTFfCcyPPZEpRFKGpAZKQWsm0M4lJilZ8b9dHNCy4baB213Zvbd3kyfIHh61497duNqNX0hZbvveufoLPT+6GYshEVnL8HvlUfFv4u3cEFTwmPJZ5inttBTS6Cg/fGN8/2RsZjJoxDPcc5ke9UweiV4ziMQcMYgJQGxA22VmqRAQ0tB9/xFcZbRFCv3LeVWBS8+/fockdRXRmZBiwlUpO6epKnjgWTPMl/PHpErg/OhYcMdZvwgU3B1eyslZhvjPtLcgVRko1MW6GzbZtTNIERDYD8WZ0VyF5IqyBzDqCG320caSXEMpUOAMFxfm6vSGZM8yO6DB0rA9PA3N0K2+JFqf5KylpG1xp13GW4IZWAp+beL0Id66N40WCrHaekA3Zka5InBrqs7dZDOVZnq1Lmxh6YNJSUS2rR6/gZEdmzf9c10CU/x4EBn/7VnT6ftHQI6n7GihAlfcgp9oBxiet/5d9aHGXlwQTmL5dwaMQ3ZOD5kGXjFmThhyLkmOJByOklF7Hq/s8dyoC3jPFK58BpWnw/+LncKe++g2PdG4MGgbBhl7t0rp7c3l7IfNohKEZwniUsLukogIIFPmgQ8n02/RdNPqDMOCq30DW+Ks0h3JFpdReH9WWqRTsWpZbsgoP39lBcJ5rlPVHQ0iy630A1lEdVOzNA70s7jJick7g6eQpMR523PXeF2agkoHeg4jvndQSHPzneQEBAcPn5ANzvnMd5+SCa4DJ5sTSR3T0aaG4QEyDAY+Ld+5Z+rbOcEdx4VItI3HTi3d9KzaFcUm0WXU9vfXc5zwMNm8+/SBzqwZsmD+3R6GYXBTZ2eMCzwSjAeHJNm+NJVykBgnoPNF+9CculXeh9F9w0M4DytKCHu6YK3bNBRDs6w6lhaqnBc5bvh+jPQYufv4MDkHEbwlQUripVImdIfhtBqry67nZPJvvSsLOtfGXHxYb+dfuWDH5ve87O/oMMHGfyrvvxLpm/6uj+9KHFaw4cDR4YNwY41mkssQVYS5euyF5WQc2mQaGTr9oYhiMcyoMDlnm8VdV1d0Nbfgfshl19M+8z52jLfCQN/tyJ4eql9W0ev4yGjLDx6hUvWGXmG4hct8zlocjDpsjyg3fT8zIHCroM0v0OCpyK3Kq2b9GvUyMbKyTPddp6NyNna33863aPNGkMRAnbLEuXAGek8V0al4b+7OzKgrLMFOhmZsNKvww1rS66aDVIv589JPJCxM9LJMv+qWTTfSYJB2Q/Ok5S5MwrBsYXPvzTCEnRah+tYxPx725vT44ePFG/AMUK8D+0YlzAseIiez+bWttCzprev8grp/LqdPvH6pxQ8aTTD3d30treCPH1byqxNKBJIyLYuUoWgdcvgCYMMGoqUg2YSlkC/SFCKZ86obRxaghYQMdbH2jqP5Lheycyzt7Ixy2B8nB+vNJ/PeWREj4In1B7rKtPhK8HMlizCt/NeFZV28ESJS3phjx/GlnkdLIhr9E2ISg2nvKLcux5RwQ3GWNpK1wqcH0ovKuWwaJx5mcoxDF8FCoO6LucyBaNQjg49iFdOXTwkj4ER7SHBnaQBpKOUrq58Bh1TRy8OlPgYPdyQppgGA/N3Ndz8KgrwPoc6V0u+10iujEDjaHZ20OUqnQHkK2jtIhs3Wls3HuAtqEaRJ84x9mUAHZ3dNnTVHGw6Sfa80HVJJFg01ojzkf7+a8+eSUB13IOipQu0QQiBksk5uRBvliYnDSreFG/OcjK+D+1a9VaHdhIGQcsRo2kJqYKjI/19zuKYNODsKHpAKUlqrxYLFLK+zhBn+gRw4kbPU2TYkX7J5g07boP4BrEPzNXEmJIUCTzIk2bSjcAJ34JivGVu2Hyp/LO+Dc6GGLTRb8+zbMnWI8gq6DqI80sytdY+Rjz4RZFQRrN4FIpXsVSfBkiBRn2/OkIm3YSUD+UTU/oRVwlOV6SV9Hfiyysc7QRzcSbja/gIOMUk8vAKOdsDUZ0Jl0lOAjBUjDp2plJI08YO3XY/tSriJAMfQTEuT40zsgBcPGWFZBB7GFIuQoY4Jnjivy3kdzsdnRyLZS89qDw8z4cjo8aL0SJiN7LiYMay79YvqoQBlw9nR0lE6tMbwJwvFdBhXAjkNDtsRJBzR4oDGzuuogkzTAjvxJofXB7LLxglo12zyseonLo60GG66doTGpXLKSX28xGAGL1IuVF17rvplz/00elnfu7fGFXbvjd9Vcp2/myT5WVojh0Ueo0dPIlcHJSkGYkPyCwCOvBpJQdWZQbFILAU16CQ7+DthK+G2NupVeT39yxpIOL4BqrxG9PJywsFA5vME3uwI8fujNxlKYx5SdGWJViI+4meY8QP53ByciLdKQKV2ZZEJK8adM24etNyaIW23Dp4Ojg8UJs6XVsEFBtAuBpmmu65wP78VVBODCZlOQtzmscHoiLyZUa7wO0gODBUTpDkLLQjKnTR67RsAYZGE3fj4OhIJU3ez2elAUrLEnS5zTwfkejPX+psw3MhKOLkF3ki0JPwJM0O8P7uIRqJtMdMbq68hA2u28tfT/AkVea71fTWz3/z9Lf/+v9gW9z/01JWAoqBEKVVvZ2bGCYaMyhtDx20NnmMzi87TTn4zr/E6V8xQ8rZIOiftH42NnSmd+iQTCekStvD786oZT7U93fwmOi2Ox4IViUseM6Wn0FhIOYPXRYlgZEVSZmb19cgXjJQsmIMe7hVRWedkdqeOfNOgjkW0nHSKQ0w5+fT/dg6MlXx60QIDwxlOGIo2wtpEaqyCJ5OTqcjCa1uSbuuwZNlEVzfVPUmHbEa/BZMRe9/dTkdHx+JMOyxLRtqx366H8J4bFqDSM30HAFYvJ1rV1p6le0OjtRli95cgwfzcVpymTWxRkmm+EI4Jw6e4Cqtpqd7kIbnUr0bClIRyKiSMdBRVY4kUDe308vzc4tbVT/OaQAAIABJREFUUtJ+09OM7Sqe6MR/RGZBfDtFoIRrzgGdwzqLdDPTaSnCcCYOjHJr9iUq3/HbA71kvRuEMS0AjtHgcCVxmu9bS+35laK+jEPBpoGCJnhSQjB4L4IIg+DK4Ag5sj8KLyfBkwMIo6mUAN/0bN/VkQQz3EON6UoVpGTzWStsRnD4HIAPeEEKekCbU1q1VEFQ2CRPo1SuM17eqc/TC6H7NxLFRQZGV2oMXDf6Ne55pxUUJE5i/epgYIAHc4EtddLuPg9L74Dhdv7msM1nV4LXplioOxYu37y5fjcRzROsdp7fOIsuses+MtsOqQJfTItZygBmU5WJ3d2pxKFZR+ge3N0q0KC7ZIkOOECpkJ9HBWR4ykC1+B7KZCA0cChAVhw8OQizIzb8T7dJUaCOCejg3/NLlLgNdRKAUXKRqYt0/Cgr5KI6kIkaa52ymk/Y4EMdRrU/onmiYKUk1IHmj4OnEswQBQuKtYYxhotxaeQpZFhzY8x5+fBHf2t638/94kDo3v4VXzJ9E5ynqqLnYJ9fXInLBSonoqbgdMqWDPKku2klwwyvRg4+ukROVIIi3N2p9o3IHV1pe3u0vceCB08uL4h9JahhDfalcGuu0Loc0NZ0fM5sw9uJFlEFT4w9SZAtUdlqelVUkHOg5Mt1fZn9dQKW6+ng8FAt2I8fmfvQ5LVty07aMoYhmQPBhQQT6cAk4Li4mF68eCGdMS6k1gJomZE7gZOdVvO+rsHz/8rhU/aJIniDJ5GuV9OD+wyY3omzRq5hMSw3ZWU7m2T80pEJFC5tFDSs1qa9kKGFfFbnCgFCniJkbeMobpCotpL2UWW7Y90FynYatksbvgLu3WkDfhffnzsihDRZc6H+1z/56ekHf/gfi6fEWr7183//9D99z3emRNSuISMgAyqPoKH/2/uroAbI/PBAjotyJGcSVNU8gXbIhi+SMRBy6pDEL849KJkBwwnk2ROCQonaRlakCM/c5RmDGEfWQKDBjMq/V1daH5IQBY1RbHYpgnEWiGsmyMzYpwZybrueprPTl9PJ+ZnkFwjmGwCqFNpMVfxCI8su6cTajy6vVcRoj7U+OxJHjXxJFLvrHBL5mKMhYHfZFUhSeSpkZUfdqHuRX+loKO+LbEFlXKo/5ZlH4mJBgMe+6pzBq7p3b3r61MjTGJdlD5bOywQci26rkuNJRHge7Recp95mjRuiSzRdYFr0hTMv+hDPqCAMxIgmCAVPDUyiQFv0PMCFXzLhdNcb2ZSb6+nF8xf6nGevIZKZpDvox5wZ1B/OXJhl8IQ9AQVdZwDzo0fm36UU2cB5lOsWauGO8FsiJiEwek3ZTqKdCmZj8Pr8zVYaEEW5uja/NhiuEustzlw7bOXIc4aZCBF9MXT5gqUNmy7g4W6lBBUKCmVNzxG0/E+pK2HJxR66TNrEyXffd9oNYiuV6uuDtP8LdKl/3kFrA6eZk8Xn0m13fXM3PVTJ39p3o+MwUxuGDRvl7sX7qREi3XYBVbYUPNElhx1MNSWBW7nAgytWGnmCNiVyl9fTAXQWGsQkrVQKS/syFihhGthGl24lJkg8tu4beUpeM7SC3L7pMoyy9APIjDjRaxlceD0PBTHawIq0mpl3DlJmqFowcx0r6p5wDcj4Hj8SGqDDUmJpYHY2CUem7Evc1MwuyzwukDQOLgGFgic6/xbmpbX3Edk2Q8txGxctpD++BD6MFLFVeqw+FTuKc+VQeD5ZjbjLQq6j8/dBnlgjl+2sPWSAwlypD3/0N6af+XkjT6wbOk/f/PV/RgHRUhWdSwn5HFExdzoY66S844GUJCQM4J1bvT0Sw6VTIfS3t0Z6Ts/TVUCJY6E1okvtKPzk+ESBMYfxyd7DEPghV7P+29MRxPyXl2oLf/SA6eGOzDuwl/eT1k86ohzARcKgc/9oKUdU7vkLPbuIozkjHX3jvfIzNdjhD9HppUGpaV939+ehJfpD9OUzIfZ2nIk+KRvgs2eDLb4LgnsXIEXHgwPGHgJR49TblUfwZCFQ/k4Uz6vyK40kw/N23HTbvdB/49DpuFPoloDCjrJpVso/QTLVjReHLdXiw2OdKIjnfB53TmglKuOQZLXBc4m2kH2NGcHTD7zrx0SKpIT91i94y/Q/fy/Bk3WF2mVZkqwrrEn3cr6dYTq5YK01EeDhfQdPUcSXQx65eFvTwzVY3U7XLyn1mxt0fX1n/aFpJe0Y9k2GLmXwwvflCPrOuFxptK/dUwRzR+LpETxDZKY8oTPIeImgX5R7BvkzWkrOSotEMy7oQneEUqvsx6JcaI5mx7RkfESRkQSsLi/QSXijTJ1EENSo71REPZnjsIki2+psGonUWb29c1mKMtk9SzmIssDZ0LywRbYfJFfI/CAje5YeKuUElw3+4GHRUdbAsGviV0hjQDKcETTGHtOVBmKEA91WEhdbKCTdPME2V4yz3SM+oEQnj7wXz/RK8OSHmjsJm2l1tk+z4SAdfOfBwYH2mlKkdeZmXaHFVw48b9iAnB9xDcN3BBFXpzY2ZBxkexF/VpHjxb2t/xCX8locLJI6Oho1M/SVOz5SxwXk2463VwcEEzyRXD5FdygImhL0oCAduktnqTha8TrqbFTc4jOlCsLl5fSmZxaOrsahgBN1gOceBbHyeC7vZdLcdNieaB2ePNsXsdoOqPFzErb4fTWQyIEvKj5CnNesWXc3iVC/qzJ1HjiE9c6I9dmbS5HG0b3urwRP6sTfmvaf7jk4LM2nz68g0qNnCsq0JGuECT99Ia4jSLomSpQTmShoBvUi8rwM7iM9o27JrV04Tz9tNx9Im0vLgajxgGQIYYuLiaFg+SGkEblVH8pZtmcDWXvEQYVnHTl4MnkYDg1OHT2khxI6nAmd3kBnegx+bYnCpSEROVvSWd9QeQuDQ9DjsRomMzWYiQtflN+SuTW7jhECMbq69GKWtwXaJt0qxPMk+AlJNDPFOk4gHS0KMslkCZ4uLyyND9KQWnvLfRDGB/K0sTF91Vd+2fQt3/DV083lxcjQyRYhixP5AymO8Swdj6ADvISB1R4nfgL7w0GA1Mt6VUGZoAhjQ1lolJPiLPlzrKHq2/d35ZBaNyZ4Wt/eSRB2Nt2j1RgZhnDCShLFOF5dXAptk0HLOcJIwaPSDMTwqCiRkumJPBjbYvLkLGio/w5c3iYA/2EHhp0jB7+E86NsKgrBldfgD44spEhjEBW+y2NnjlSa8Llcn+7v4ohtCKRbBC9F4oEz6b8O1npaCYLubjVrEQE/vcf62vSaHBYoLud+a1pXO7jlFAbiM9CedHQQ2NFZcnis94HLBxeL4Inn2eKuRBtoig5VbXm7Cnkmynbf/0M/pqSHc/yFb/386W9/z3f4PTjLukfpSmwm2aTSkZhNUTptGYXjLtLHOo+SGJBtq7bTcnhqnoi5clcX+iwlI2ShCO9B2n94P0OMw3eLNIS/1+lIyaEgKASwdfb8GYl2Xpi7Q1ANmXnWfIkBzry0ZvGWCJhH8bC+8J0IniCz+tzXiZTfEb2f8oBGySKclpQMWGdKrRLt3Ol4n/B+4nfdFZcDL+kCViTK15EwYI3V3bazLUREwVPkMPpX2TcnX3GEcrDmRsFponzodn6jZ5B96ZqdAzonPk36ZLviSI2qeC85h5eXL9WRCg/wgQQO9aD6Hp+fuQGnd2G2vwOn0j1UBykUiz0+J6TT2F99f4PjOuCQ/kcpTl+9kkQJ9liq6UlgfJ/a5cdnu/Q7NMuq8xZeKJ8jZGV1p85Pkh0lg60mvIKkJIxKYN19EIJxdTO98eJAySkdjbYVywTJ9mGUjnS3klQGbKidAvlnnBaaY+rAkwEMAjLKgLONdOIzwkXb9VsHT9g00EaFuguF83lETdExVzPEVx2JA2VEOmzp+F2f9p4+SfA0xz1mT89cYIvt+r2WnFpegWkAEL73Hu850VXAnG7NJB/t1lzyd5eVNN5HckJBgaiMIW6poE7ofydRGEGyi3SlgZ/RtCP09U7ABFQO0XQUGDbmNW9k8LE6x3RcvtBrAlSsbe1Ma7/9b9+9qghf+QWt3/K8BA7Pnx8IVcFRcvXIZjrcc97CDBot0TKIkZHOKpavD/0h6ruVKvAlzv3UxswtjM4ubMxts13PV0v/KTOlPObF2XvdCZ/XQcUL1dMqLOuyOgo3Oe6lkIciT+YlmauFEyA4cOAWxIW280zyjqdRdqU5PnuU7ebgU+Wiu9X0gQ//+vTen/2Fgeh91Vf8senP/7k/ZScTpXIhfYKVT1QGePzIBOZm3gQHHpC4ZuJwIn4cLHISMlAowqqL0BA+BDuCXboX1R2pMpUDVSN0PnDijwSa9jnYmlbr6+rYoxwghWBkGDrst4eTskgGJpZPZiRxNb28vBRnAjFUKfIeHAkGxkHUcPtMNfNxi3Qvcz9PDkMlrzXtO3wVOvYEuS/KOx0DZDvfjrAa1pzBKH8/f35oAm0cNLAyZ6DBjbhF7ViJgGtVuI3Mtk/6Tqijx2J4HckgSTQ0vFqjXx6pScCX2aT9nlVz63zG4QcAKcPvU4t5gieXjTxstSR97xHJyqtdXRDGv/+H/pGCJ/7sF77tLdP3ffe3hzuHQGKzzZTneP92p0STae6cM0JDNksDA3u3AGjseCsN0Cw4bdYePzHfYxA1nglUhWHYIiovyt9D20bdU51OYIRVshPpBJPw3ku0jDyF/iFJmBpGigaWKDxPfB+aVOVAco4YX8TsNqEPRq9kSNM0M8oUSch0RhNozI4LdfnLiQ5ZjWdZ6sRxjpOuN2l3vE3wFD278J64h8eHR5Jh2N2mccE6YW2UcFOOz033PQ+bNQThuXbHHiKZaQSQNtveY9uuVhPURbNoxe+GLoIYAkn4eC8OXqiR4fHTJ7KXLlP7/AgdVrLcbq52ic2BOX/GPM4TnT9kXFxe9tIUhR9dXKJtpNw9yqSxDvkcvvvJ471pnWYBJSTWnBtoUaYetOu4fDWXttzpRrcuz0DVAh9EF6sIyGNGaLoKg1YsS19K47DD19fTG3DCUKpWMBcUsXZHAVmyEmxlu0jj3Bswcu4Iei7PX1qwdSkfMALbBh3u+NS7tskLwecEMwATJBb4Z2xIf/jzcxt+tZ3cwb4W0VKjdPaLR6dnFu2UnlLFKJ1Y1WckEorfXiQHCRLxMyKMX93obpCc84e9JnVdRYMXgfjsCvSHVB6Fl9zuvHUGyz/0uJfuTztAg8kVyXbAz/QMo9g8mqdmHHsmLnFD98gZo8c9iW4AMjzPlB1l//iW27Wh86Td8MulPlvythzxyZmQFY+yWElt+GE6wfSgeYAh6Dh0ZEK2lLfwsyG6CCKBEdW07rT0uy5vQblZHfoVVRAHT5E9gPfApQR6pQOM5xqwZJ1xu1xGlD53Dej7eJ6jEyn7wjWgZdl8Is93Y8FwsKBe1lBaEwGal1FHXbI+nlczt66JaMMLkTHKwMxpbfrgR/7d9J5/+f7a3+mPf+kXTV/3jj+hz4bfxXfiHImKgTsJTjF84pFVfT1aJRL7HLOvzDtCOZevxEmzjuwXSuWUAfaVGVFKfDWQ9B2krJWsqEFqSl2IZNJRwsy+7W0GMjLN3GNeOIgWNq3mhxGgJR9MRyryF3SXUSrDWT3YpVzrzKqKws6HnS2JJ5aym84XDj7dFRgH9p2BlZptZgaJ/raI+gsO3eCT2dr4XdNRRULgTiY6jihJWuerwQzIk8ZW1NFEI2UQnYNY4dRZZ840n0+TBCUuNIQYkcOv4dzpEKG0Oeu0VJF4DvjFL4xIJmghb1Vl3ZbWYpsGsd1aLXUkd9PHP/HJ6ft/6EeF0PFdBE+MZxkl9qBf3XshbxXNFD9onrnF2qhtma60tBs7AJyJoUZ8fda9vsF80+HmwN9iq7ShA+ET9CSyGvB8hyQLfc4oBvEvCbwXIyng8cHngsyKSnSbF2z7HNaUcjDERWNTeG4PpF5XoMI5oj1cvI6gui0P+67ks4bBn1PFxlJwTAieQMAQR20y1Xew6GQdhjN2gied6wyQ5nsYCswZIiHYezITxvV5YxwU45OW4z6MAOoe0eF8yIiX84DTG7IrOHbxncRn5X4QJAStktNNB64+Jw731oKrOC2c1GPEGzVSKGMuCOTaJbcQ9ls61rlhxo0rnIMGTzXH5pEF4dPFdCl0HtA6IznYCXWn0rX35In1xpI8jm7KnIGS/KsT6GSKwOnGnbYHRxKRpPpBGbojqWYx2jjSfH5pEd1zfAFO+MUB3cwIQLprXEFu5R6WncSldwRtmzWzHExDnTDyhK5fk7IR+8wheGf2JY4vAumcd5bfsNYgHd/2VXAni0YaAfWzlndYd2lgYlNcWVd1QGWRGJih6UrHDHv6ylD63g8P1aWsCSUEv1o5BycnCYiXCLizk1dfejVNF1dwXOfgaXMd0ec+V+68groopUurKtMkYousWet7g8Yfn8edJ6Dzeix+hK4Ghe5ehBOYy+04Zdqc1v7jh//FSrBfBK/cweVuCw4C64+kORB3NRgg6o4yF6SuaMpwWSFr2oDOP8B57tRDyCvcoL3HWtSKKCr7TrvkPE5l+Tn595QLKDXRCUTZTkNmy7uqEV1q0SyiS5UV67iloHw8Xb68EN8F/gOZrjg2qJpzWNFySulEAVVo8GQqbVsniDg+gRf2Uu2mVkgvkGPu2Ic/+u+FPOnnbjV9xR/7I9PXf82fkIEmiNQsOAWXZ5p1BFwOmZVf1BRuZeOByxM8gUb449ypWMSQC6nW56MTlchw3KPFfiDJC3E6ZYMZdpw02baMLO1IyJtn7dnxceDMiZzJvcpuUlJo1peQRc+Is4LvxoiGR48eLwi9ZLJBGjKMusN0G+x1/lQzWfadjIgOJ2UEuQAdYNnUpsKaeo4EcSpHyYAeuhSc38NQ4CiG06R8XeIxewm3ScKTGTCZ6gOzkpRY3N1O9za3LHC4NqlsSmmIH9A3Mh11MiZLbtbtzN2on9ZbJYXV9OzZfsapub3YnUPOoPhBC6vGbua+rKaPf/zj0/f//R+Vcefz/sDb3jx971818tRAt3aq3BgFreqS9aw9KeQL6doQRwBkTYOTk+11RMQyGAfBG1yhGq2Q/1ljZtJZgZ32cDuI0WkVRKadj+3etKjtpsr/5jQxB+xC6wMXB+7sIMO2tJLRQHJQ5Se1M5DgSZ2wNK6cSvkaBFwSJZmFaR2oIF3lSBVVaHt9TdHammZaUvpHI67lNhF1xWVr8ti/YCdnzhPIjTuiVNqCy3V5KQ7XnpCDcBTjGF2eSGBRo26Iyb7v5no6PDjQWXTVZ33a3rqncmL5kLJLG4tORKHQ5c/NAocS1BR94EQde3Q060OTlWvvSHoXZV8/pu2Bza3fWZywIzot118t21UgcSm5MLhuKVstfQjo+qHnqJIMjiADP1U5D50HC9OWL+fRLDOi0PEjUphmykVkZcYIl1ccaUbaDNJ1Ot1AMJCVOTiWjiGorMEld3zJ3rC/4f+ad5Omg0W3bDmNJFr8XYLCZXm/n2NhRoKDTIMoQio5HEunLIMnN1OE91fV9gXHUHyoIacw46IbUm1HOoEOUviAVAl20tlWLrOsvt9RQFW7Prtw/j1EWzU/VBpo9xQ4l9Ix/MOSWP+7ghh/ngZCvzhwoLdGqX5TpWiJ17Z82QkXGqKcOZi1q37S0ehDeZxqCv6D+zo6dnsPRsdgSMvxc6UVlIZzh0gmwVNn9RRmJrODr0F7OguFI7Z+iA+nSLG0VW5sKLIkuCLap0REYEWtncMF2YtM3L7BSs/A5WgtUGqTs6pGUbRTbFSXxUCH2XI2WQg+G6iTrikOLxGkSw3hq4DWSPYgE7BDqFMH4IYFONkESmA44k5chp8ziOrTpGyALo+bq2sFRDhT3hluVwfbGjmmru/xCpR+WIcLDRAlMHA9/WO/+R+mn3//r8TREzz94enr3/En9V6blNSCn3CRyEwfPGaK/SM77XAfcCDuolrlOTM+JIdQxnFa03NT2gKl4Vk02y6k7U6z18FkPh8kPIKxjUzslhiq1bdEXud5rq6VuYKoeN3cTcm/ayp7Mhx3R65JNJCDTbkOaQN+6GrkrFgE8LEmubOuamlnPpra+P1j9AlH5wgUAqDn5cEDsZwDf/5x+F0qL4swv5FRG61fWwhV2U51d+5up3OV/k4N+XPx1EloQjR26Ax5g9tb8bUIfMQ/ubqWUB8aZkIkE5wYEXLZmbNBEM7vsQf6ddDHzU2dC9DNlqEbPHnN/BnsLRebDyNTIylwV2LacAd/Y553RabITLy7dPK8/olPTN//9/+RnB9G9wvotvsb32GDxjmqE+74mLs77z0dmheXUvFnT3d2dqdbFL1Pz/U+ZNesUcUb/R5VdgbV8FifAYOrk/Ba/82zoM/E3xHnbQfk0XtWwqbFTRVKDJkHfoG9ubqqQ8KYXgt1ILFwB6XHFLlD1vpGGvQa0Vz2SyX9dFw6MGSy+ok05+jUpTHDXDvbGTuenL0MXjX66yBuVLoYnH5xPV1e36jsQwnRCLWDbc3ATNepVOfldAmEvd8EJrSU31whsnsseyX+nfiH2DSQppRZOlpDlEAjAdd3qyE4Svn/5Mg8viJvoHLweoSsgAwSSBCw0b3F+9xwRo0cCigPn413wN5TvuHXCA7kZFQ+zJD1ct6SZHG+xIds95v+OOOmLnSmsU10k7EG0scLGiyerJoQWp4LBzINCa4QtDxq4jndW9ie9fCd+ux4CCW8Qq4tAil5EPY1g17xZSQDiHJSPUGHkKvjOZQxQB2ZFWTcaHPOtqpXd+IBIlNBeZV7ITvRxp7xQUZh+WyJK9Mh3VIQZXrNSbyRf+UZ9589DfruQJl5eUpU805QaJpsoXHmYGdOvODMMYgXvqxK7Bmf5iC+YK/XQ3sQJL6BMLYEG8SIKBp1QPZ5tyKlyDJoWHOTHY5O2B6r24zoStXiXLIJoKAGD3gmziHvywcQQ9DBvZLasuOKvpuTPM8z5A7RYDZI8tjGB6bq4BdB2LXGIOYT+lV0X2/NQbEsyiQ9LZIwkibuCGtLwsy5FCiUPZZdjiNKdXkRj/hZaaZYrW1Pa//ul356xYHzgyJFcCeCJ1Ez5TAiYh6+sLYqcOtrJmytuYZo5MplMzvnRHvKkNeUTVHukcNmkHCmXStMwsiSUSFroS6ZZA8L0UcRzpthobFBKS0tyHwmRsgZnS+wgqlpUilL8geB8wVfJ+Ph0qoEl5l6oF0sMkaw8460OddX0zXdaOimbG9LH8QjNgKh8wDiMZi8pudYaipBpF/fmD72m78z/fwv/NuRcX/pF//B6c999Z9YZKCr6e6KeXtXar3nGTDs/LcMP0ODLy+F8mEYSs5G94RgFdQMqJYLDXSPw3IgOqkTRMiDuA/tbnTQYMfCeztTF78kgyc1m01GNqTCkGatm+MyAN/JP8GWp2sZ5sCeEruzAdB7ZG/F2wj0XQLEgE9bekkZyM0HPkcErDwbQRh/DwNCJ4rFSg3Vrm8tBFGDxmn98hycb3hl/L3WsdlCnBjB/PXNShonhaUrCKpxJ+Hi6FkHuXUhqKizYANc3SA5LBm4Ypbl7qXOn/KnwoagWc3htC8t9VnWNMZrFiRtSUiffreaPvOZz04/9A9/sv040+/7vDdNf+U7/lt9vwYhx0hg0MylccIhRE73Ck21eU6c/bxRDAwyhocGhSI+3HmCLeu7zQNiWQjWTGcq3TUOJNZ0j7a272VW5d20JmKrAymPoJhHxLj7NYi+HKL5Zt2XomgEJYlJhMp5piJn1/ZJyHT4XdgigjArU9spVq9GyQwJlsoeG34vlMWvOWMuDxAU+DMtOTDEA4O4KCAncdI5yo8C31kklefRsGiJNBq1MBJoakItqOyVQ8ohe+LqAI5nVudndAyduy1blgvHlZ05euvTSkmSg03NRRwjjWzX+VxQZvbyinuvM20C9pzAGtlqk44pXA6g5x932sm3RNFaZXacT0YHYZdxdiSP2DAF+NzNgbA0MaHr+3LwoYi8ld7dEbTS7EGCjlSJBZqVYKozzaV3OVVp0E0KCq0laNarbBfNTbeVNogjVwPUhuwEjtldxg5A1MC07Dhct99gXxRcF1HpOA+pxG+q6cPJ0jTRRsH5k38BrNjaFBfQNngWsuT9SEKwefw50xg2Jlr28RG8I98HjYXfN0K9ZrsR/iHfRyImjui0psTQ5xk9P+4v1ZZN+Ra+h7Oh8xhZjJx07TnPIyAkItpekzVNM9Ca5uyy7/rvlMvGuSiSw2crCvM9lQRPuKQ6L0Gvl6W8crs0J5eRRFRkhJbX8BrRFfVm+54qSFhbPps910zaoHQYFagf3HNN2EjSI3AklAx3PtrWaN1Q6b+4UEnz0ZOn09ov/cyPjrKdHl5OqOHPnSI7yQ0oi+4BgrDsgZJGrSDt1RB5Nl05Qnypg6uUdWQdjKhXAXxADtkAdwkEGhx1y3ilQqgJ2Ewt2pRx4fCyqKBHIB60JCrb7piMOGG31ZsnM0o8cdo6eMmELA9wO11dt5sMQ+lOusKeA6YuF0TPHe6FDh8XeH362L//nenn3v/Lfu9pmv7YH/2D0zv+q7drozi85lddC+nSBi4k5mVUF50aRTR80VbKepg0jWM5OT7TJWKjLbA4C44a/VsQOtNZk9Df+5RSy2YGXWp2YYxos4junTuu3AmjLBltqAx7dpflJBE6SpJkIYxZ6J1od4Z5MnO52xWN9WljyyMbxIGTVlb5JzbmOnOBa/k9BoUqSAwfy4OLE8zEQVYbRvX+zoYL9Mulp8MTZyhn1tl4PZOLFmqNkqiqbQPFReDjElD+CUrAo5RPVMTEnDE/ptfWsxxnQxO4Xud2UpIhw6z/7yBar8bfSyvyJz/zxvQP//FP9UOn3/t5b5r+8rf/N+60q1BeunAUKGwZRXU5EwOMGK6H13o8REVDN4WqYbAwsK+UJ+h2TPml425kUHVuIueQ/SCvSoGxAAAgAElEQVTjI4PdhDQu9WgCOvMcB7cviuzt/jLi63XB8C9pAQ1iGlC0fd6yHh4mPTJL1iptzA1W5MhwfA2wMxjbZbc6UiOI5mSazuCIPg0suasqW4Z+0NKfAoExdjOadjnvILNcIIy7SpWjcSZ2Ntn4KBUMjkhKpBE05jyxdxXws4NNl6jDeHdH5vvs1DyU2IOVbVsdfDqg8dxSc6VABXGOSr4W5ZU5M3fQ5bJ5E1IH5l6o/l3/l1XcHZSPM982eo1+SvUhcMmwtS7K+O/oeVzKIhjWGsZFONCLDEJwA6HP6xY9HTYwStvWqvNEis9NYLQoGt0RUDUNQHBnlHiq0zcIUYJqIzPVmouvU9BhfyOw5c7SGqZAyDnaDyQwMbnd+1Oidi61/yfdYBXNJeAQiqMtXHOQEypGy73ugTcS4+Qw/CqBJf710hZMh8iorDRYSQpE72+fiF0W4o5a+ShtO3bAj7GYQt5lQzbGvL0KK+tuLHWoFpxb7InWMcjjOJ86Nj7T7D82BuS8SbiCONkP02qUvGZKgE5iynJI74CGkfgBNCgwwq5JbPNOQSUBPQkj+wsXGU5iAYn7j55Max/7xX+2kkFWZm90SHyKNTtSuptwfEULeDbaDiFIEpmR8ZFJ4PhdurDUQbM8XaaIXY2o9s7EZqA3D6mMUnkCsc7Kc/EoociiZguKwXfy+yg6E+zQOsqlQrcDJIpjQab9MhILhgU3pm3KTGRf2uCgaim7EBBSn1WGGI0JbxCZh1EWnCtrQPaNcXE79pqiUdZrZ2dLAYMj3js5HODQj3zsN6b3/ey/Hhf3y7/kD0/f+Of+lH7Pk51xXjfT6TntprdSUtVAzhCheSACQTSXuChdX62jgkU/sw+IS450X1CS80RrkxzZr1kTh6wXxAy9GnSBuDCMKqFssO3J4YzBIeiZJkfq2/f0fBiPcl9UZlNJlEsEZOrLQufQZki9Z8cnEt0TAkBpZNPfbVjapHP2kzXm73uIr7taLBPhjjutwaUvLqNk3J5qAr+QQWmDUS4w8sYP40CMVtiAkhBQPm4JC+NFZganiywYAy1le0qmMraGpDGUZGiaDSZiM0GdIfwLuDgpXXCO3C0VO0dZNH/HIncOOHk3Z8IrZUkYITJg/gQNAyLzphQtB5mp8EaJjeDyJawVAfT2vZ3p45/89PR3f+THc87Wprf8/t83fe93f7vn6V1c5N7YEWxRviZ4Yh1B5MhekTgIsqjyrMppG9P2DoOT7+usnJ2dSZ5BbcZCkpCfcMdbIX5eAvQCdIPSDVwc3ov2YIjVWxBRQUCuLxVAgSz0R80TQPxCsqZpe3c3on+r6fnBkfcjA7XLu8HQMZzXBHrKMJkSoO5Ci5mWg0SQzZQD7sLO9q74m+yH57F1LE8SwgQa5diYC+r5clWsJqDjvcSdEgJofhpORmrcCXxJ8ursdBZDnHfZ/0TIH/caFLn2lvur80IQGo2oKkQLTRa3hlLCxXR6QtOKdcEqpqjOVjkvhGRnLSK5zfBoBnUp/wKiixI3ZU1sKbxJoUgkY85iRunQ5R8HoDrjo/zmaRGcJzoS+YGfKt6ihF9TflQZ705JVxO9dQVp4zjI1nDeqFrgc3buP5BdFXI2uSSmSoS9v3yQJmX0AlasdmNdDhI+It/1YGdbNIIhrluLQR0vKPkIkDTcnvX2d/AONFLxPZT7Xc4GwfIopzmod4AkC+r6oPaSPcSWrJDvOTnTmu5F283CuZ6rSZAlnxx0eNAEFDwl8VmzHqPAglvPynwo+R4nbEIOFUxbGV1bGJSHyoWDcycF/H2mTZCosTYuHzvYwtdoJNLNzXR+TpJ+KZ7nJiU4urPT0MQSXUnI+tT3an0tA7jpbtuY7tZcLVhd4zudALqj0Ygo69VuQewjdAL/eF+469w322Cjgs45eT+SaieiJGkGt3wQWHlUA/CN3IsHD3eDKEY7K7xPSpAcdPjPRsNcagatEw1FvujetPbbH8hg4B76AQLYYXD5IVUbMnNkijOWfs8QETS06S4cHHBHeLSV1bwf6rF0prBAImpqLEJMg8iLRhiWJQEdGmVzaWHVi9yJ04MQIF17QopEogZqN+/GmbGRoxKQqxTs6NqCjJAZMYIEckgD1PgG6rBzj4Fop9+8j9oaOSbVmy8vp6d9HrZWau/uNvrARz42vfdfIlXgG/r2L/+i6Zu+9s8Yws0G6XPQrzp/qaGFHc+iCDrcAhkx9LZSMivSohCz9Q0yrBvm9h3LyMBXUfQ/5sX5MJW/4ovjNl4+TxA3zjrq8lL5XkdE85HlHBYHigCEUo9KGVPETTdAbzBim0JEeH8O7BtvvJFa84NcDjv/UearIrxQAMPsPFOfi1/jvawKP1lsM2wx7X24HTYGc+anEzYETt0laI7apc/03e20ex/unBXLK87qJMZnVyXOarA0Y0oLOUbkjecI+PluQGbWQORwgpSVi8AcuH8xr8+oA2uFTsw0HR+dybBBinTHlkt1Pmc2ckICbm+UMPCzc393lA1e/9Rnp7/z95EquNbKfOFb3zL9rb/xl61CrRFL0VPSCJF0YObe6v6mHKlztU5X2kurBKtLElG5okSzpESRtiIJ5nOZS8BzEpiL9MnkeE0WeDg6vm4oRV9dOqBnM9bWjACub0ojhjNFeYJfJ9imExXOJAYU9euurYKSyjbU8dZ73hIUXgTdsdNGxR9u297ek1koMfY5Jmn23kEutQdBTVQ2u7tVEH54fCYttfsaoGtukOd/heifc72+Po9sEQtrkMLXppOjY51J7quIzPk9l/JiNKIYbSJyoRD/ngjjhwcKwpS8Qq1gjR7dFx8OJyiyeGBeoy1tQgkfJu3cvLgGzZ6cakA5SZMhmY4xSXmm88VGmjAvWSMXbLRmwKFd9mQvwVVTYuxwujTbeWdoSqhhERyXde7ExeGOP9lHYZx1pinCwelc9q+PrWdx8m1M0OnUi6MjAQQeVLzsPHNjiVCPRpQ9E/bwkVowQZsOawL9IfY8Xn8uAc4jcBw4KVnV4GPI++YJIinDr0H01rrJD2a95cfSnZnxZ8OeFK3Lu52cn4ti8/TJvpJvj52ZpVHMgTLuRGDRpgpsOAGbvjsd3/CYxXPsaB65DH5fqIKQztUd0x/SdZ4gv2Ul+FnohBE4E3zDl2XvRDcRV8vrWcTIHzwubtA2E/NpXKjYpTl4KMNHtzA2cnlZ58YhS05YqiAon7rtDpQse8JJpTtCxcjQYoMW+T1D/aOeJMRuc9vB08gWWl5bGB8OJwq65Q7xEZDCibalch31W83C6xenc0XOOqUdDBYRJARk8lVmLkn7IXpQrvMaQu4GO6JclDE6a0hdLijgVtmXDPqenEF1cAxVhmyXWqcViK2fIq6VgoMjRasEgxrICXQaJeaFKUgsNc8pa/DRQ3B0ZCVmNH4sSOlAsyWGD/3ar0/v/Ve/OI7H27/si6Zv+vqv1ldUdJH1w/hxATQOgxZYNKVCphbfSWgHmZmh0lGmGp0HfmoCuSoWQ4yTWjb1c6kWd5CzYVsFmCkJuHTrslU1Wvhe6TyNoceGn7mY6kZMezsOzMFnSjbhKXEGeCfejawIgy5tqziFtr77eiovMn8ppN85JnTWimYQmYEyWdcaPEssBm9UFiJU2s9tiYy/wV69vLCQI9/PQF8Pr3RQoS7QthYLUs05dE3PhiTaMawfgnms07P9J2piwPn7wucM6Fk8jqXBYmvqyUv0kTgsOlie7u25LBFkU5lTgpEqT5cIPLdYr0+f/PRnp+9/1z+ZpQoInv7afx8S/o1HMIF45F51yvosUtmSg7O3ShVI52l3e/CXrKOVMUYuAngIdFTVLY1gR4GhJXjibqK+DmqtWZNk69dXQp6s72XSP+jfCIb054wwqivtmCTlSoOTQbuMZFauYdTHEi3HWzKPTcFTsm4NF7+eTi8Yp7Q3j6CArzdcrLlGIzUuV8JRuD6YtYPsS0D3e37Pm6bd5Qw4MmCSkkU7tqVNfHf0GXE4DuZPhK5sb4WgrQ7ixU/sYxsjVN5d6DXdobz/4mA6OTsV2kx5Eo4LhHFChzFAOx+JHVE4MQQXe05DRkeCg8HiO0bmGjyJKhB+qyQP5Ct8F5zhewxRfzQO5fBYdlyjYpZK5aM7L/Mt0yHprjU3ELjD2+VtBYZCiBk54zNRdLbfV+S9tsVJchsOfD54HpIiUR2CNFaN2+h0hJ4TfOuzCoXlmaV4fngkLiCJbjlmsmDRFtJnlfO4HDDLZw1JICQGUOO/m/b3HydwjBBlEmJtdagbJEWip0iWJWckXDnNfD0+nV5jtp0aAzqexeVWJTIqpbvhyMGTk1fz83yX+BwHT4881zCUEZ2XNSduRbTGc4xArl3zN5LfAMViHBeNY2yoqhPL0UQjU0mZNe/Z+44PUvAU9Ig1dfB0L+eiwWX5f4ukIkm0kT6fSc3Ke/5CXCcHdJE1UDAeXtRi7ubsk0wn4Xxp/i1SBXPw5Ipo+St2QC4lPT88nO6A4FVvtEgVF8oaGUYWOkLF3U0xZkFLhCTdYbAuhvbNk/19LQJfA4/CDqWRqMN9dYhkBIwDqoxXAKa9vpneODjUJPOd7R1zsOpgSorVK6Q1WF1bmdmVy8lnotFzc32nVmNp8YCaaOp14P6QVSuKqXq7Nji8gWz+4cHRdPbyXKNrgDfdXhrx9mlt+tWP/vvpff/qF/OKd9J5+qav+zPmhwXJAWGhE4SyiAyfppCHhB+9Jx2iV2QlKhsQ7gb34W6lzzg6OZGoJQqvlGd4FQwQhlBDmTczNDlly8KiQilC9kTu4Pr2RogTmZFJ/QSRKbclaK5CbEmnGKMaLdbuko6r05eqM4PyCEqOEyrE3f0z4mPovUT36pJ4Lp0HhLJfzcpeUaL28Ukr/AzBu7OLS7AxkaURYCoYBXncuZehvh5/4+HAVhhPCuwgc4gfxoeG04chZf+e7D+eGIvBc1fOodmVSuGav+fuF2tXmfOghBOtlmPali1E6xl2d1Y8jy4Zz4A4LO9tvawkqymnfOozz6cf/Ac/4W7A27vpbV/w5ul7v+tbHZbC8YAX1vJNuDYu30QLJvEGiADPBvJEkMlZxACOexqe1sgW1bTl5EKCgwl4WPDLK2sG8T2WhEAwrzyRSDH0+xOAWSaiAXEctKRF6Nq8VhAm4dG0qbuyIOaSeWONoNWpBJmazjJ31GFz4DCcoF+VuVslaQuVbojDH8wCNxDka5wwejQLsiLcKZLBRzqP4SeWX9YZhw3E03Us+xZEDd8OOkOpQ92o6mRe1K10ODKeaYgFhl8UvhV/9+gFujoIs3pXOMd0uBEWiYysTq/wQ4IyKADpYNwEwawFqCZBIU0rj9UVXYXrJIXVhRI87LFRKuYthSYl/Ooh3Dhl0LkR1GjUV7hjua9NApYlr2ShCq4RXcTW0z1skr5qMgO9SOj2SszpgegOxDS3NDo/LAP2Q6hm/MQA0AL0uaGiY4Jmcr5pAZcKnigfcabbpeXgzfe56JJjS5e4hyBokBfsAarXOHXGjqx17En8ypJTyz7xveIqYqMW8xP5c+okPD+fXnu6HyK8kTZ9L2U7IUYESYzfAnkiADX/imDIqfRqOjw8mS4k+PzEwZOoCwlSBAwapfIRyMSBiE6Xq0WSCDCBLdMItU6DqF5iYgmvuXlKRt8dxMjeJ1B9cXRqSknWhvXGj3B+moga7c69D8Q4eNO1BeqkRoXf4qYk361GOTDKHMDOt0zq61WsU/G9vL7dmNZ++4PvXs3z6Lx4qlPm7mKEGT1RNIhsjBZPSkoWijTcxuFuV4IDDUfFTthMwtKQyKPT6fLmRmUJFkFRerQ6jDx5s/tSCswW4mOWCdhSye754YGUpoHwl+S7PqsNXUQAw3dRMBUyHu9JgHF9fStYW3pI1cC4pSOLDjzFmg4UMxS1nKx2YPD8CNRxsF97SqASNekYBwzGhz/2mwmeXH75yi/9I9Nf+PqvjpP2AWSt4JcxhoASiZEQR+v9kWHpgSuOVQXqUZa7la4SWQi8IIKn8tkkWMeAVrL/ZEaNyoX6BT20YbuTc0Ak0XomlqfQM+WwmehblfBaQROdy8kpGnV0dqHWVyDlmSzoy+OMj8wgBE0RDWcnbITEInegD2QOOHRnAkbhfMQXivTpHvKeV4PGJTjWgU4XjAkB/87u1rT3kGG8QeXUCcVlNodGwSAoiYaizh12Rf6evzjSnyPouacZdLPOkJ/JAnpVCG5nqgici5K4OGYEYThiZb53lsXQ3pq0bC6EZRgsgJervb4+feqzL6a/9w9+Uh2DBK9v+/w3T9/zXX/JKOgYk8S6pqwhWQjIne1KC9orUjwlBc/L4rwAlYv0npJTSbgOeo0OOOh1UNizeomA48GhnodSCYnKKLN0nqWMMYmExewUuFb809GrArxTiey+DApqIVuR87M+sh5D8HGlO6zxStdXSfYN3xM8nb68kLYOnMHuc531WNRgoS63OCgpR5NfYJ0pj0tMkvMYezcL/Ro1KILOr5OYsFaUJ6eteypdaZzS6YlEbR8/Bpkzau6uzRLRQ8KOAxpjWtbX1QWEVpSIumTa4mg64QF5krNMouu1rIeJavTQ3TIiBuJ4fHSi5BR9LweVg/KcsqEDhaHILMSrDszfwfNQ3hLy9Gx/kJTVGVhNpAS+DX673a1WsvbWnfIg3v0n+zljMwo8goRXYs6+Y4Y9i/NypSCM9cUHaUSHSoZBBJOc1k80AV5WUHhcAmYSVOnfQffYXOrmKTReDPYNCVkOaTHOKH5N1Zi7leZZmsE5z+Mcyb+CB3Mdh0iyguHMrERs8/RU9prZdvAZxzslPtH/3Ib7NwJpfs1AgZHxWyWndB3vPX0m/p0CrJbHKKGSQKaKo6Qu54L7DX2FNeFzCOa4z54hyPSGPsjvFmsWTYOGI3Wym5fLOuAOXkgc1SU4/oV7RuLIg1m00wR6V7rcsDAjvgmqMkCcwAkOpnhh94lhKqgZxL3I8yhfLIMmNyzwvlc369Paf/jge6g6J7tujJVWYX3h7fT8xaFh9fy5hw93rbMyGPaGRpXZooe06Sn3/VH5Ixk6nB5I6CgNw1lQKSLExeZ8yhIQ6ctFsM6F+R1yJBubcn4gWZSAthOsODvv2BFfp8HRCRTLIaGM0DEgGFAuFGRPRhEYKrbOBpCw0QMz7wU3pmXRjshBAMhZBcEo23kUh1ILG9y1afrw//Wb0/t+7t+M51Pw9A3vCLdnnpWGo+JietacEYx2MjQabVv34PHIODuoqRounQEuk1FvniNs3lt6Sxq8bLXwcgtG11M4XgSwCD2i0QPMy6FtqVBnprOAihosD5w6PeaBxVwKMn34E0Dd7qDxPw0kBC0v4FlllyovuUSi4OmK4Mnin534PbrbFobTshVGTyS/ER0gUCe+g5IEhsi6OJNmAjLU2VVAl6w8GqfzvihRfk7wlExH8/aOzX/QaITOshsXnqUqVygtvGqpdWmvIyn4d7I+3teorNFeEeMVjJlno3bodqcFhZTCOsHTGwfT3/2RfzoHT1/wlul7/sf/7pW7WESXc13IXpneCGJ9Lqg0aOzQ7a0gbpotFDxmYC8olgM6O/VyxEyKLqJm54oN4X8R3YNrUPR2PFjutj5PW4DziQCf68j6R4r3Krc9nEdHdGBzeUCjOC7GrJHthcxElfwpTcDD0SimnrUiGQm2R2fWwjjXxoAkaqTO4dErwbzRHCPELlXEQKejFuIzTnl3975KlJCGIeBSdnNZG8S5CE/vtjPRBqQuJdlZcG+cmHqAu5KRDXdHUmpnn1XWHjZZwmhDqsM0qCEEJPEe7BC8UmkGaQaYu9lcIaq/sJNSs0iQ4nbbeo7jSqg1DkvBE6r5Ea00AuuOXJsN/4vLekFMcp/1OSBPL8yd2n/6xHcs/KAh8NznSiZqBMuZhYGeldrSnUCuC5VDcqfdW8PhDB8Sx6xCgx+m78+0hJfn5973iC1aXyy2PJSVYbMX4plG2OyfhDydnirILDKn9RhoSSonsmH2g2oWCjqutQqCzOfQCPGm156a0zRKabllfGXFllvyHeCG/Tc2kX2/vVubHu8/HcGTAxcjPeL9db+tLaR/0IZ68fwga22b6+DpkQjafqeM51lUueRhpfcFCoj8zLXsPd9xs5rESy4aSTMBUzxYd9mIRtjjzkd/TvY+yFg6LyHVcxaxYfABoR8peBpzEmP7vQGzaRp+rQjUNN3cLYKnZu16kUG8hCy9ml68eCFj3I978GBHCIIiwyxmgwS6htg4Lm8doQTCRE5dEwOfSNuKxTtpUU5beYOsOIKWS9TGDxwtqI/huTfTmbrbVtOD+9se81JuSUQ3/TzAm3B95llkdsCX6gJhI19eXgmifvjokZ6nhNrgmcOZAu9yObiAIFVAsg6mrAAOYRhoESVVgrlG5P2cX1Xw9Eu5S6vpK7/si6ZvTvBkspwPIB0TrBEBDwECBrLk0RptHeIoVTtwmDWD+mc0UPHo/6frTZ90W8/yvtXj3r3n4QgbJJDEp3gAISQhqVxlzGQrDIYPriQOYCVVMSIkBjv/SRBQQWBIAtiyqxKQhCQQkykEQgODQGCo5EuqIh1JZw89z91v6ncNz1r7lNOUOOfs3f32Ws9wD9d93dfNgGFPje8X+8wFQShUexKosu3cICMqt+UAUY+nTFKxTfQz1EkW5yIkJcGTjN/guLmW7nZ1T8feOzzWZVRnVrhtdtie3WaOWkqd/aw4CLWea2yEleUtBEc2M0LumeQ5CLo2xHPw7aBITRD7BzJEagcmeLpzSwHLbLjbRp0ADgMlLR2Ikm7BLbpCEwSlKbJYRmtoCKcMeEiR+tB0tIxA0zIB5ug5WanCOCUblLgtGZDOEwWBfRdr4Qw0SSVCO7AvvvJ8+smfe7/uiJCn1xM8fX+uUge6zrOojBjZcNLQoVFBdKlEhgTUgHtM8HRzC6kCEByrY0uaggYOiOgtJS9QUJcjPTCUkQgaRcQaqcyRsU7ht7muEsh+tMUvdIzS0iyE9xQkjIaKO/oZpWayd3MS4otrFLMG38/o+0IAhgAoWTHPpDumrtdoR8QhiCOCkKxmHbbs5aCM7/V9PZARhkNj5+oEDLvAU0gOggTv8lpkdwR0eeZbt297dt+0IU067KxGWbA+IBkJKCyB4K85cJMxnA080xsOEP6kc8vBE/ceFEsaaAPJawbfclf8xIhijHCKq7S3pwxfji/PsviFKSu78cb8nnDpOgIoztiIEQ0nIPvhVHbAauUZ5LdsxYejFIJoJOGCZhqp7xvdFZLGXqWkVKmKESnlztk6zM1OlKBxoGqAIdGVTExH8Vgo1ACJPaJ15jo8KsrwmZhAEkeiTNLtDr/MIV0Qub1xIva+yhn7vBNgKHg6P/dA3wYjY7+77xluHduMT1Ugqo92eRGfSJfxSy89dqWhvj7IjDk9l+abFmlbBAZt8CBhPr24mu4+eJAZciV3++eNzlv9P2iD9gEZD843zwPHFR40zwjQAqd4DrwdOLJ/Frflam1l8DkG5UIAhziRq/Xp2Qie3Dyjgc4kJEoIyg30GpveEQqQ7EIlYNamswuQsT0FZje3txTDSNMpfkd+dPAnswELCY2BShODrm95MLB9d6BxDYl1pqvOtetrkWHplmqAZTVmQ7nu0nLmyf84TECG0suJVk6dIwccTg+t3QQHt3duBLEyeXgw31MPtWaKSxPU8qX3s7YmZy5xTgQyb2yZ+6EMbGFgcovm+UbVJLqazs+s/8TnY0TPL69V22V0CAfAJRHOhS9LOTg2xJ5NhTFUuZDo+PJq+vKTJwoUgF7dRplypYzxanLw9LuxVKvpHW990/S93/ltKU2IqKS1pP5NWzcHRMRaORmPGNB6L/WNOnsr5Sm3hXrfaDV99nRXXYQOwuzMDXNGlkJBUHRwYsxU/w5Dm4MNgRlZCHEWHj1U940uTfe88PvIHsN9iPyECdIrkRBxNKg5S7E4ZHBBvlHOtiBix8S4a7MEbtW3r1DBRh38SGVNzlAN7Ww0M/C2hNqIC6o0JcHQLXUSaQxKSkZkHpxn0D4hqAqOHBzP6BdG/FIE57ks7D3ZPziWQ8TBju7PlJHm/MUmuCVqn3ePVlityCQTPO3ta6tAVjrio6iiqS+Z/ThGh5Q75Dv48pefTj/18/9emTrr9cY3fPX0Yz/8g4skxSUBgzkpZfp0KSix5IN5IKyFZjZeWmGc1u7ObNMw1SC+BE/uevI7eQSKkWcCKAyugqd2tYowbg7K4CkIWTMp3PPBFvu4IOHCnTo/PRUSihNV6XBBnI6fzHGI91ggECZqrHnkFGWp27cyHNbZ/ICK40ClVi3lYgKDudVfK6Ys/VCjLLB7DyEyY0ujRs64JslQSJYF2RECTQvhslY7lEQIamimAXl6vq9ABYTXRONXk2hTphok7yI0RlcRx1XDgapDG+IrcUf4fAe67QtPwwOfn2YR38OupSVCNKC8CO+SR+bDEWQtS6bgK0hhRS5pFrgCEQN5crduv8pDskN14WeUckebzVwR8dxHNy49fPggwrxBQ9QlbNQq/XALczCcgs68xrPs7Utk8h5NT21ICqI2YwsO5viaEY6WdpDBuVD5T51kyIqMILDPHARVH/CqSGiBrmKPsflFntxYG8SL7c6Pz5MGTAJvI5J9goNX0MLD47Pppdc80nQQCTfHTvi+z/p2ebHc2XCLk7RQFj88OZ/u3r/v4Kkl3lSJRJGRrMec9NsfFM2c0hzGWUTE9GYaF/wynvc4JwJGZ/m8JCeys4iiOkF4dkCHvoNPqIB0WUvEVjznJhDS8hHHjjvsq5NyvpDyDcmu7IPOnhwLTSWRt3/1fNjBm1qWVpdJQ8qGepDNm9PaX/z+L6etwRusfZZ9mduNOWweNWJIDCi4BDAZ/+j88IKULkA1MESWvK+iMi/CrKwjOVHIWtIPifqwfm3F9m5S8z4AACAASURBVEoqS7BQBEPll9VqOkGw6uxMG+8ZNXeWSzigwdZAW4IhO7SkO8iTdYA0kuIKzssNZRDtcPKlSbg4bpRvgY6utHvcXYaBfPL0mQwO74X2FAfOarOOgj/9J385fehjRp4w8O942zdM3/fd3641UW6Ug0k2rOCJ9bmd7q9qfJTYGWdQdK0KqHLqcUr8OzwcDCgZugPTXP627YfLY0i+berpwhGP7Uozyaodw0ypO/cy5wozFeFFSR1wDlAUj9ZLs2afDTvhng+CMKtap7cpfJyiVhL8S4ZFNis9lGRYcMLI1CCOYoxHN2ah9urytOQDsTfaVirj4vDX1lQes5K4s0shKxGBJGjk/JIErC1ImSoBXZzZOS6QjeNTz3/jorNvBIjonqT2YmJjupsU/ORnzy+upKdDCRXCutuxGaK6psYD1kvDi8vdK3E8Z6hGWfciQQcimT/1c//OwdP1SoTxf/Uj7x5lvorWqWSQclurBM4HPawVk2QkbE9BlQbfhqSp8QZjRBFInlGuihM2+WrpgXf48tNnckIYY+7HAhQPVONuwnZyNRArwZhX1pkmeDo7E9r86FHPYgzxcM22X+Va2jV3/IO798jSDxksjiFOEiT+WsmiSjboGrXOmNSVVY6dM114O7u7Huirbl2COay2SoyUx52FgzxtIxWAc0DJOvwRG/8Q8w+OpoODA5UTsK8aIi1FdQK2BX9uNNYsOh0jdiueI6M+pHa9pkDMGm/J0psgl7yVTrQSgNkvNbCQEGYmHaVxI3wv7JiCJ9nKfM1lz6KtNpru2N2XzSOxHLyUtH5bKywGdggiFpW0R1IArvl/++IECXmiCrBIJJSy5SA7jwvqkAkFdqgOChkMTLDLnW/JUKXsyhkYerJtUGfcjD4b8XUS+vzZroJ4VWECNPd3Dx7iWKBXlYFcm9aZ1qgxynYgT0FkxjnUf/O9S66rz7vfv41UG9LBYnbsSy89VMelgyy/t2x8NKZkT6RFlW7GioAmaDg8Mc9VY1Dg5aVoWZS/emh6rqI9C86c/lhzUSnVo3XIbDsaF5bNGPN+OZNazMiD2H7OyDeXB3cPjsV90nOsJiUXlP8HEqw1vp6uz87M+ZNMjsfhCJnKWvPnSlJ2aTTbcfCkc9JGHmxYRnnJf8yNJwaijWIqeNy+RfCEVEGPyhzRKhpUh5f5IWj+1EhTc2RB5i9vjJwjZTuJSXK453k3dnLrOign6nK549bndDT4vM8tq+Yv2SksS2mSoj9zBwfPKKImM8kWte1FLhOFUxPYFeiobdmZsrvtDmUkERlEg8bioIX9UulOJ9Qg8skwVznV6sRkISbW7gw9HKEM4Vp8+k//Yvrwb3x8IKnvfOubHTzlkJf4xmcw3w6jR3StnUmHkLvFor47HOisCO9OPH8/cv3UijlkDAd15pyySNJzJck5EFXyViu7UCGPUSBwdjAB8vR4uinhznzR+hr+De9KRx115MEhSJkBg4W4Ic8Pj8vwvX9HkSPDqxlKje6PSh7mrHkIpDWfCLwxxjdvbovsK3S0SuMNaKIwXA7cWBcZDWc3DClmqKsMJJ1rzKdiHJECXmr1Lj+/EDxxdqKc6yDYDswdgK7LE/DS4isYGoMgnTGXHIVWpIOOeWiURDmTD+49EIkeNHXv0IT+lx4/ckdXFP55F5UG5EwLlxuVLX+PBX35S0+m9/7MvxnILMHTj73nB0LQBxxo+7SRpRJiq4NjlCu8k2trvLHmrA/chfU1j4JwOdG8sKKFDvJmJ+TSAAKOl9OTZ7sqayCQeUttxr7XLatob49diue8Ykeasvdu8/1ofMExw2GRNNUpDGcZt8fzjVEZKcUNZHttXQHP4dGheC8m5M/OTWhYurl0h9UkgB3mPLQ7y0R7gieCS0q+lP61eQmeOttOApIipZvgK/KtCPLy9lojyLWI2jLKCtSRdQYh3UyLty6AULA2CoTonfFKrBtiixC9W05hHIpkQTQ6pXPQUu6NPa4WkBsPPGLLdAxkXDwY+N79dBEu60Ca0TcHT3ao5uX5YttGXEoD70BnmfeSUnzb92vbo2Ytu92yaexbu6B0x/b2dX7hPG1hNxf3qiaplJM5kCqpyv/krjx98tyzMfU88TsOW+Y3bOn4hS6u6v04ONh9jh0CwYCGICLCHHxr1bO/dbAtjfa/M7qIfRNhHKmCBapo3nDL/xkKHFRF4UJ4UPKd656oQdBjqYKgqH2j2FrTJIzoiEqQCoLPN6Kd65ppSPkNvyqR5/CK5o5KFs1lMo3T4ZmYhbuYtafgkgaGi0sh+qyR+aQLRE+bFnJ8qUJUsC4tnOvgaUMd+laQdyBIciER4f6MDhpJjqsCnCHJ5og0v5D8QLD35ER31s+ExISrOpJLocKiOM40EnUl5+dbReNXScBz69YsVVADZaeQl4xwFWx3MhE7ePMfHJHOxrIlENUQVfs1R0PRYrQzWCgHTyfTfQKwGyEOR7hr/tUdBVOCpHkxKUYre5AznjxAFUP6ghPW4Zy7qyrTDtohZ59SlUpbKBZfWWjQuh/wxCMu1u4S2UNfHFdjPIjVJQq4Ohu62CdnIGo7IkS3DFdn/CmCp4/9Xu74msp2BE/+rNTYc7lZI/FCCm0OPpct0jD0iajzukN6nkNKBgJ5FBQEI2EhUV4k6stLODeCoQw2hifBXCSJU8p5umyDk3/86NG0pS6HmJkIkI5Mut1SA1cQWDyaDtg3MtlOn9eZCwpmx2Y49/LsdBE8ORg3iuBhxQR0cEMIwkYpM6hoES/7/8DuwyTayPDnh0enQh96biCMixtWiFrDkqnDp/EhApXuNssKVGJAiMienhHuVAVkdZhiYIQKxjEIqidQuEKRnswVgjCyIGia7CogfOmlR1oOdLQ6G46Ps15XyL+G49Q1iOnHyH0Bnaf3/aJ1nlYrddv96Hu+3y3XImZai8kVm8z4GnpWM8/GHC2jBnSmUa7tgGmELV0OiOpyxtk0i1dAU1kIcezcsQs5+i56UTdzPxbcGCB13pX7AIl3NEmMuW9e82e7FjeVyG5EO8258X0c6GqaXYwkx0FmrhjPDrp7nO7YBudCvYK8mEvhspYC5vI84vhL3BdSfHyiIIwzaRQ5wrzSlbK23AZSARxKAbwWOu09Zq32j46EgoOCPZASt8sxm9spubcrMpnvWOOgoC0fQ9qt0925Aa/DWnoK5kczurmj1fqSUYlNbBAiIeK9g+nGzk0JpM5fS26JixZNtEcb/hjLsjZdroymEqSB8sk/KLGw867Kv5uKbOJbohdVJ2grATud2pS3Kdsx5mfmt8xJmFCBEQQ5YJJtiX3hjD155amQF84zXM7+RHm78kM5//OZdvmuiYWkEwiebu0YwSrxukl8v9cL5IB6lD55rshPQPRHiRt5kvtUPuyJ9d4KgBKMBrF2iS4lznY6yiVtqPxH89NjgqdMrajNWRLea2exdVbMd2LH2cO6iaB9da2GLjUtZfMb2BbJsm6UG8ngWClA74zU6GChoYi0EUCJ0cGUNbGnKUoqOGv5VCDMPKeRn0GE1lUs9yI+oJyoppNq74Hsuzte1AglvxvTBl3PQ7zTTRInSBXIf6SRKrxl6BjnUjJHGsZImHidIrHD/Y4sQkStr1EYB3kam+FTEwPUmuGaRKo4vM3widog6xbibYYvrtAimyoEr26TkDnJtuE8SacFsmRng4V3UfJsL02dpv/bh5oBkNJnklL5PSvgDpw0Wz0GLMaJqiQ4aznogil42tcATDaYTBbnOrffz6rmI0tvY6bEFK1GzbuRERN8EPQQmfaMtGTzh3/0Z4vgaZreLs4TwdOA/fTvOBpKQFxIzSdKqU6fNwjZKR8uC/R9X6FJOL2j6UIloRsiRip4oruKrq/Ubq0vhRHKRHr9juiBSHuLevyJECgieZSPIde2VKYuDw5tDG/5Vi+QEQUNX4mnRIalcqQOfsZOLAU7g4xJDTrtsJprJhTTgTtq16CFlBIo/zT7Kjo5d97N5yAmOYRUg9DHjB06MTTMn6jcSiaS5zKUHBHAIlsiCUdwbxBb3RMHp0efc88SHiIYLyaiF0GFsKoRCjuMunFW184znuU5wfxqNT1+jIOwSnedhOH2dAFGFBSDAdnUArDr0xde/vL0Pyt48tiXN3zNV00/+s//62RtNrJC+IIQab2WitU1lSE80x0rleDbt6f7DyPloYCu65AEyQc0mXIGTCc44kwT9CDUeOf+PSGzHgZsGoCETocO0ozG+JOrnO/DjlQBHbIP4BZuz8mXE7QgZrEFlsMIST4zyMRZvOI8HqpR5KWXHniA6Ji/GSJuywgKUCNsmjtoB+/nItsn2SF4IqEUCte5koorMOLtJEIU1JIu3XchZELADybG4VBOInjidsh+CtFhQO3lGIJqe2pbJr5pSjegTjyPEwRG4WzJAbIEL3SChXZghyX82fET5ckgcBKjBblW4woJU5DW0SBEl+ycjMxJ3SjC6Vw3eGKt7tGhzViREn3TRDHr1oULgwNdjBFhX+HcEoQxSujBgwfWwUpC42dbGsMkuy13cxczEB2y8CuvPNFdefjoUUqxqjONlntHX6VdFE1yVxaIBF9O4PenGzs3pvvQIlIpUTIW7t/suBM8jTsSmIDKyuWlR2Bd48tuGwnO6BWXpXi2dJC1/F8R6vCY9Glr69PewbEADnU16jzP51+l23anlSbEOBJGMqmDdppu7uxM59crce9Yjzt3b1kSICR2lyyDeC7U1vlc80PnMpfEKJ9hy66VMN0W8jrCsJR9Z8mCwVscaJiDRGwYhHGDMzRvoFT/YNoBefLGewg3nMskdB6JFOFkJQ1Zb2nkubSN71BXa5Njxn4dH8tXgfqCOhE4KQCLRIxRrZV4V+fXW9Pa5z7+yytHjbMza/RbZw1spknVuTgEKwRQOAix/kV8TVlPpbaITeUQCQpO14KQJwjjdLloNtl86PtvytTyPDYOJnOJFZ+5Qlxsvv++SG3pulq0mFaK3gRdR/IQN0c50OxbOXXQDEazSCl21N1d32zXTp+jGbUmN6djjcWFVI/Wyv27cCi8YXqHXMJPfOpPp1/92O+NGvs73vr10z/+zm8fnY0yX9erqfwZdZMRreewznDnrBlTFEW/IzpbRXPatrpz66bKWxgs1aJl2OtQ7HADqulQkIVBqAe54LIQYNBdSAIkkj8dQhlcrOGncRQtYekbc0eGgBqdXKdnQoxADODP1AhVKqDE/nZDtm6tYb/p/FLpDu2hgyOpOVP+6aWyA16QkJvZRlzQRi3BYfWLTs9ctkStHARTZds67xBgnVKOzLwl3XShp+y6Jsn/tXWCMMs5VDzWCKizJhBXskPLPlACM/Tu53anoYOwyfyHjAZyMO95aRKBXHb2ZE9bi//8F780vfd9/1bJDj/zhte/dvqX7/mBgep5EQieslYDR1uUGOQnPaG+0DvoQ2d42VelBNnmigjaOht07s97c28os0P0xhipYUCt+Mn3TbzwjLYo+NYOtJCi3xXUWwr8Z5YqkMpw+ue1VrlD/KPq9D6XIZ8LTTLnSHbo9HyUOAZSpplzlIkTDCZ4Mr/HI5eKGPFcaunfO5zuP7yvgFh3UfMYO2OuoqRGWjzWotpdKWtqnQ/0/MhSoM3k2MAlAGmYpcTTTs+O8wEZIzjlmeCB7iOgmrIZ5wyHzGd4bX03HWhGQ604TZxWA1AJGkcSRON0go6roSY8JT197otB8Fz8dE3zn5erlRAjnolncWPPhvkqQU7bNBLjGGmRNCDED0hp+jnEc8RxH5gTVs5T3KMep//OmUn5XqX6lKmwN0+ePLVe1KNHlnDg5TpKJ6NcBBbJKc/i0MvGDUrRUDXgY8LB0oy4Beo0a2rlqeJv9HiL/EBNQgeHQnAeEDwZdnLnHu++JCkPmkXplNhffKNt1T4dbpeX06N7IPIzeVuyAqOLbLbPRsUpjzEXdl2zIeH/EjyRfN0RXxZ7H425fKbL7fN+v1DqzxpUjJR7pWYThHEX8kWQu8dWzUIQkfdplQex1gvxbs3IuFZV58Gjh7P2oTouzSNtT6RtarvsXhRThRdocMLJss+cA14h6qosuFt1dPPl7FQehr+/uN40YVzEZ40A8bBLZTJxpJhrAoxOCWdzEKaEYM2GiC8gpdIS2OZRH75bDpxcu6ZcQvDETKk7Oni9b+GDjaDDXJZZaXSGDh31E9DxkDihOXgKtNfW0xh5DfAlsh78gRBsg4gAdbKQdg5z+6/VaT3OpAfGGx7RzKhtY9iQKqCe6pKm0Rm/g+vCf/DpP5s++psfDzI3Te9865skVdCOgFbuJE63fyByLmTvmUxpQ2WnUzg6U9qldhySdZIw+BNkoRwS2uc3NGvNsgolvjk6N9/DbLc4vGTHXAACFUlObGxMd3ZumRwZzRuhWBlD0fNiuNvcLHeyGIU4O3WXCxfJnCBkEqxRgkMSUY8uQWmZOBNytmxOU7tzKJfuH56oU+kWSu7Zm9luB8lJmdflFRCjBFcgi6s1laNU2opxZN/UmRRxSCNYHiEicqy6HGcVbpVxNYNvc1qtbUjni4wFzptnA/octVOnw18JakAD2FujaTamyrIuGfOyq/2At8D6qZW30hQLdNWt/kY4y+lizT//8penn/zX/9bB72qa3vCG103/04/8szzLbLUbkIz3WAvisiidwHsA4QU9gcuGAaxEQ7WMRnYbezEQpGR0NBUcHx2pFKD2+cDlvGO7snXGYyeaJM7sE2eNFhLFsO9NiG6CFII86TYuEAEF0x3NFERG+6SyXudkouTv7k+aFxgc7fXwwNTlGJWr8O8oqwrGF4pRDbtVuq4QyYRYnWxYQ8OrYZTxMt4ol6MJntDIEorh0gkTCs6vLj2gmsA6nBaeie8dcykj1tnkssKx4nMy95FWbOQVGKh8c1tBOHefL6k0V/umKvNNdsbZ8gFAD4nOJAW7dMm1G7I6Qdko/1hFHZcdc7aUInrvH+rcPCQIC7dxLtPMd0rokO4zJxlky/PfRIHIuxFhUrarbS0C6rtWkriD+/qdGRF1sgJVgzv3gPIf+5CRS0blvW9NZkaQEC6YAmgR4dmzfb0jqGOFkWfOi5OU+SvJRjhqLl9Zl0/B08Wlgks9M7ItGX2Dw/a75f/lnPo6eDpCaSkHR6ca8YPWoO9WAr/KGqimHaXuzOU0Mhsu5damUPHnT/fUVEXwJDR+IJ1+mxGgxlaUHOGb6nsE1w1CPfcW1AnAxbNHZyFLf1pSpaB9jgPC65XSvWkaLTvKT48kNz8fjckZ8+yqe429VkbhsIsIiUruQNzL/L5IYlBS1+9XpYvzN3fYkhT52abpYoXC+O//8kqlpxh7TZjuwRNiuFLN0b/DCAcOglqosggtiJGnlrtcGEEd1G3HGlQZDQz4Acym4sC1FPdil4MPrvfZGbe1Nmb+E1E/GTwHjXICKI1b+OeLR4ZeB02wRZZ5F+7P6DKwBpEG8ar1+cb08P59HRQ7vGi1hEDsroWISvJPCUx6Th6/G6OOwblLN1GmoptXAtx+OX3yjz83ffS3fn/A7W//xq+TwnjLTL1oDZ6KPNmx5DC0xJPUxQbUAZoHOwZ+l3I6SsynUoOnRqzLmDmCCgRycIfjKUFfs+/423bJHQrv4IxAIFS2H9LiENWUwTFx3YFOhs+m44lzIX2V/UMRBx/eo6Xbc4IcuBnxGl0hKv9ieyKvEOFMvlfBfEQ7bwd5quFsQKC9GsFThnFGm4k1I3iCNGixQq8ZXCUChBpa7bVKJtEdSRfHCPbjNMhcr9c2p6fPn4u0CMfkxg0jjyZneiAzFxiUAkdJZ93QtEq3H2vHxX7C50xr02teYsQCyFqMS4IHoxFzt5+BsbmLBc7TT/7r9zt4mqbpa9/4NdOP/fA/C1qwSHmDCslYaJA3mdasY4RRB0nVZHS6CDPbbljyZMTNcL32fla9s7oazfkCKidY5Qxh+EgutDaVAcn+z5lUS3rh1LRESvC0i7jpuY3flnXKNNFAaJG7oCw1MiPaNfm1IWwpQ4HJQClpNwhT8JShxrpiV6wBvDgIqG73X9+MInV2WC3rz/fE5RsITWba+drGniQI13y9IOFCFtIpR/B0en4qgq5QyXRD8hrwcsJsTqnKJQ3+7vLKKvk478tLAoPnQ1uNkv1Lr3lsBCMDtr0/oJcLzSr/4ezIptV0fHg07e/vSw0eakT/nhl6Qp6GB3WQ4HLfi25VSLfkTmiCWBOnR3fc9T5vSwfKt109w3PlQxb6VtgUAnBsToMnt/RHlyvr7Ocq37Xo4exMVU567o5WgsJWP8pxKm+mSYJ9QbiASVplR68vZfPZS4956SihINXqbFx8rVW82QhmQQXWiGSZdWIGHHbQgqYOeEG/7HscPMn26j7EP3I2xena1GgWmo1eQqhXCYFDE50V2f8g6ElQO4x7feuGydVrGyrhPX+2p2Hvd1DhvsMIqIr0ytLOKHaSZNvfZIGSV3A5mW479g2JE4JwnZMKiaqq0yNTSaCuXULUNWzipRKCksXpTHbD0UKiIOXEV634vPjloyXwJB7Y3IZaMWt6zTzipd3QDK34BPNPi/Bj8xU8VWRxdnxzFI+NxOk5a3H0bCKZsz5pg4SIWQ0i87/sDCCM4XDFA9ncUuBE4EN03Nr8PB5kqFfMwnaZ7WVkxgcQYi3lJAwlgyspb/XvpDYbAw6ypQM4Oic6LdsBD7VRon4yUFApLmUhSiWKkaJ32bDDao1IOIu1vgrGRHDgIZweDy0sD6zIxmc+G8J4FK+/6c1/Z/quf/jNrs0GVmY9ECqkti99FbghLwRPgUpRmlZZ0JfapSsMvAsdvC9BKp9D9xdlu2Ess4+QwZXVQPptlpPujXZXwC0j6r+4NrEZgiX6ISUYLgPWGWmbDZebBkw8B93bF1fJBP/uiQPcER0OzsXMBTT6RzBMoCfUSMHTjek2s9YWmZzXwd1yLnEFhkuJSE5DGliT1saDgX1ZeCaeraXQJfLExHqyjtlp2FHoTNBttrZuBe2LCytxEzyFMK07EtLrXKoKd0DPCURvDhLE/FcgsxI8vaYlhQ4ljrEQTG1kY3AQMruLz2C23Xt/NsjTNFnn6T0/oOBaT13tEyVCRt4quzFmycWBgWaCOl9er7Q26LItyyJe3pYlU1rzC3tmWEQnIWeTpEholU66KJPLIdT3jVZvZ65NnMwfiWNeWfEcow9nsqik1Y6XI2HmEq5jHPM/5rZuSlwXuvsEBiA0I5ArLyRt/JKKgKivch4o+zxUWWW4c7gvu+pqJQBvJmvLnbSgqFoCXwXEUQavQ+RZQIuZi0hiCarfERMjiLcxS0Lp9wJJJiBX8KQ5pDTAuMUbkj/yInIMmano9Ww3YRb9BRkCOzWCRtaabmYhaimD00KuUlI+59XJn197FuCUVAFdciiDY/OVGIfALcJ4B4tHBT3I4QjGxxxPNxuR8MDpKfKWoks+151TntMY1GUxyo9nwHfAv8NuIi0B6piaZMqFbg5QQrEYixRnN9aBNWDfORckFq/eI8+l9Je8mtbYwYGDmiQPDCk/PNIecn4sQJu5c9rvaHI1IMz98kdlnVOiUuK9uzs9ZkRY+VKGtYfYaGckcrehZ/BX2zd2ps2blLA2JC2B0j32AjFsfL0zWTcb6UvokZ9N9qN0RyEOfjfO+PO9Pa03tlVagwtb6GrxAnWqZRlJmINEPh80/kI+eEOcWwEv/gCtLuDBC4HTvPCtb6Yydi2kmKTp1qLpbextn6f/HGsXLqUqGEkRNm9Ma5/7vf+j6V3eJzOwEtkhUUANVMETq7RyuznG4mp1NW1kfIguZI1UxPe42JR8CEz4H4fCsv+H0iCRNH6CB5WCaA8kWb1A7Ar9JZPAEDRrFK16YwZyYgwlkgnS47rRAqRxdN4TPCLwGC0up8ZqYIyvr3XYiGhl2BMRlx+FAZWbWxD+FDSmbMIPmMvlSdSMsWjQZr2JrelTf/IX0wc+8ls2fleX09ve/Hem7/5HBE9zNI4Tk8QAs7J2zCtrWUa8AO6AMixfSWdYM0QtVdlEHWjhvPL0uSQlIHqrxT3qvr54KWchAJgIvK3dTkI7esKEesotLicUXepMO2DmeW38VA00/b2cAeZAcbnhBLH36l5Ywf2gC9CHE5ST9SlMzCeRJRB8cb5oMLi4AlU7EjmXSzkusz6Ad7I6LeiEJAfSUu9xBi63UM0xYZgs2k4O1Ak0gz0QjrMkd2aunYKnagFF2dqfZ0QEKB9jQxepylKBu1tuFTIj4+AyIOfOpW93z0H8JniiZPESQoDSH7Kytc9yog2V1h34GGUxSsd6fv7lV6af+rn3y9jwM18rhfF/qs82Ymg+Fut5ee6uObXSM2MtrdGaB6cS05WyWT6Ltnett4IQd9jYcSZMUAAXI6NHdZCNAaTMBtKDo0GCo2OHooJnxErnBKffsT92DPydEWojldxX/px25dGNKsTIARb/VIlaCLM/V+T0oXZvAdRTjCjJDhPag6IvOQQ6tyn30rpcLpcRib60z6eQp5Q4Bh9qyDCEtpAA2tIADjRHKQ7u5eGRmhjU1bgIDnQ6i66EjG6bGQ4VwZOGum5oZhcDr3WHtm1fmd8msy1kOslXOu1acpM1CWKj30cHJ6MsCJ5IKtRtJ1E4T3rg2TNkXaUN7kygKL2/pBrciKHxNXsHsq/37rNnUY3PvVMSJyJwiOT5c1fSSISSWq2tpn2aYC4ulOTSGTYjWAmuk5gquci8VB+L4pAJmpEIUdADCuoE1YmgOUCcNEnbFE0Kv88u0GdBwq90kG5uuQsVmx//WB24ETSJ1hL33nWudEmCJ9YJWQn+WoKmRQYbcKlZpQjUUkm/Ac3adHh4Mh0e7Iszt33DdAwjfXNXmny0pmycT6enx9MmwdPN29PWjpXo8XUgauyLO9KgaUQTqiC4unWtuaT1iuiu7H6CmkmKZAAAIABJREFUIkATqh+cglvQPW5ZyFqJ7cJPJ7qcbW73W0Ha2nR5fjk9ffpMCRzJC3b8wV2kTFyCr6/uXTdimeS2KGeqIQSoJPCcbe48simyhXx/+WUpGetuLCgyrUbZsV9P08aNae3Tv/FLK4xJDYXKZDJAlKbocnDJay5nmXMDjC3ntL4mp2ZhPDRvLtWdpa4Tbbjn0QG30fqNMCHRH89LoIJeUgX3St6TZlDa1SEGklURvEj3gY40gjJxQWywyfRVGlxkUC2VFKqXHkWygPJ8cA48a8y/um6cFUepG6TjykMpLSNfZlB9docRMjkeztFKP6/3CvLgd9uePv3Zv5g+8rH/YIN+fTW99U1/e3rXt/49OV7abyXISPB0dqFWbH6O8gYOkYtV9Euz5Zq1Rr3ciazr/dLYAu6M+jHRusXATAwnUOr7W7DR3U7A0C79+Xt4V5oETk9wsAghbwwxwSV3w4OaPa5F2UFKueISRGsHhI+MkXODjs2NbdqDcSJ+bhvKGjBnxnpPGTUUmREpXNPvv7hCf8rSCXdv33Enb3bQB/tKAmvwbAjeKdMSHFDi4XyRuXCxyT5m52FlfEbZELDzv14enSnOss40/ALG5WyqJN3gnPNBIM4XRlRnkT1lvlhmZ3EXMAQqK4Wr4KzN/Dn2iTWCVC5i5A1mk3k8T/euAbOCiijNy3Bh3K4uRcr/f1/+8vS/vf8Doxz6uq/8G9N73v1PdKaMnLlFXfuU8yxHqO49G8kimaxD+WvsE/tG+MnZcmxpxMxlKNsMdateX2uPNNokQb6bElbT9uaWypZGQp0EFEVTEJA2bGGqqSS5HOgsFOSaT8IZgxoIQZZdMIKnLkfQwKrxS8Yg5N/wRyi5E0Bzr9h3gt1lyalJsduw57vlikUnIaRsJkrAqZ6F0h12R2dIw5vN59MeszYameGAroipxrhcXU4nJw5uQezoJOIZ+yUULsGAAtI1JxJKOFUiudZnsP89l+3KpFOue+1Sh4PsKzpvrTyoL+4Xz4W9ZR9BwOmKZm1An9SluEBgCT5Gw0q06mQneO6W4gi2cvc5YwRh3AlKQvBQrTNnTqmQ3JwJ3ks6RUHC2XchBifc2ZWcMfpT5X7qMKYlHW4Uej8dv+XnrAbRmhBwOgCxtew9n8XdROcH28E7sgasvwZ8yw4a3WOda2f5d4AAbAtzUTVLjgVQS3uaQKQtspGudHSprrU/+rq6tF6QRr0cK2gB6XECwB3dHkmpfOklz3ctX+ig28EY5wueEv8J34l7vr29oVFKHe2lsluERnXXoj13eXmmxoSN7ZvT1k3kFqh8nAkEUHAPeskMVPkDN2To7FyRcKl1RTZWpJp2oiVQoyuae8C+sEYEK4oZMku0s2oNmlANaGRmvpGQs9Wk5jLOteFf+z7OPig4d45mJifYoYokgeJs2I+YvsP6Uh2iecV83A1pO9JNuEUFQ117pZv4TnF2qb6Ik6tnQjZnU/5yxXiW3/nln11x4LU4jW5LLlQknYfIEFnDZM54pYeQ75WBa+07QXb5SqKNEKzBe8rlHdOj8zONkBvF0q7OovBlbgObtxwnkUsf7YjWQEd2H1QQ5EVwbQW9WLiMhZjJrx4Do8he8gBGdGa33LDLxp4/b9nJWWHRuojtiS/l71GmtbEx/emf/9X0sd/5/XTPXU9v/rv/2fTt3/yOUW7TbDeCtdyIlnrKJdOzJbvuQXWJMpH2gIID0VLai9NRWVYRdgyyAu2MzwjErbERqGfT4ryFGKCFQK15xWWJuKI0L6zvQYcJ6yV+W8ZY1Ll0MLSfoWejvxNNDhsZd9kV9/VZK/fJyschVbPyXJ60kHdIaffDhjSeIMbGZakM4k1zA8EMxsY/P2dlOCGCRrS6tPk5IwqehDyhm2RulybH56uv1/K9jEGek/UROpRSqjSiErggeVAtJge0lo24orMxpefyr+LBx7ooDMkCKOEQBHM1XZ2dTZ//0ivTL/67D41n/IqXHk8/+F98lwwml5811I4kWFUqpERpHqkySk/tLBtcIvPhkpQNvSidRzLGDsBt23b5WkVKayAHsXdubW5AMfKf+vUQOcdd5LOjauzAZr6m43wEBek9kXFXmRNzllmKPf+ZrVUOykCOFlWFcjBVEYpTmQ9A7URPgAWD/VV+SDhBLXcEYTU/a17TNki4TJKXU7DV9vBr3RudoSSrtcX6bbUPC7K07nBEKIUaa72iozcIfHH4IcqWy9l3FAIv+9iuz1lM2R1tM+I9AvtwRTXtPp1jXmPrM7WLbNlO3w5cfsYcyASaQpJCLM/nlSoyLLPe3VKvc0dxNAYryvlicWcRMHuNTUz35Ak7dUukaD9lE2b0qAQT+TwlHqnKjcG5/4l1qT3ORIfKVbzIE3Xn3JxcpISdsSMkZe5uAz2O/tC4Vzm0IYvP122BeuX+NoBSh/Xm1rS+YRrOQHAWWqcK1oYMwRzkGIU2BeFFjqFLhS4PRzhVl2cuQVJijlsY9tJllsiXJIPptIe5e9Gkd68d8W7Ko4uzvMymCZ4ldQOaKupCgs5w6uDggkBp0sjpmRp5+KKSRMUlF1F/BigCTUizYW/cmtY++bFfWpHRO7DJYQ2JFicDd4aojohLcLguEeUWggyIx26llT7Txrpn22GkA0+WRArCgtgevA42FWIkWj0K1hXlUaoDvnWY5AtAhukSg8sQcwDBZeJX0PVHdIwzJ6pUFL6y4Bd/fuPGTSEjvDDt++7kAqHZlmo6+iG2U2tCaCQzQHR9TQcbmUKyb72fRQEVfG3Q0k95iCyK7NEq3CXECn1TpuJs/hOf/uz0kd/43UCNq+ktb/pb07u+5e+J9IHzhNxJhHx6fiWV2Js3TTwWyThBpA27OQ8SOMSZL0TJ2OC2yTP6Q8GJZlzt6LMl7MmQU+2RuyS5F4iDHeztTYfHR1o74FqcMjuhkuWlEUaGAqu7LBnadmBU9sX76uYAXRGJAV4bgdnaEnpUUUaG66q5ALKjEARrORGg8VwEOPwsmS91ec6WM4UdPdfR0Yl+joMOBFv0kECZgIUNVaZI8ESWK3RvQ3o1jA5ibRA3lIuTo1pp3BBdm8xN4yI1uBKycgka6GfGT1SGACOG/AWZGM/A+3P2OUecbxwV5xQ+i55xNTkDi77Z+YnvFogOEhAi1+4fuhSXlnLEADn/QuaGx3aZlGyX9+EsotdyenQ0ff4LX5z+1/d/cHR1fsVrHk//7X/1vSoFsl8eEJtgN0q8IF+UH4SOkWllvAFhkmZIJpjjHuk5InURNoeDSlDFG9tWBgfpCTKshADJi+MTOX72htE6KKqTu2KerGqdIHuDEUqgdAS+K62VEDIhXNdCQjmT2AXWUplgDGedOD8HOg3fAttdwUDQGRIBtIL4O7Js1gSekTJyu+w4yTY+zyWt8rvMXYtsioJqAu91I7wjmQzRm6fPelN6aKmBd+Kssj78bniX5UeSLBbB4/MsJUMAZmS/KEvLd6I00dUYxMABiYn7KrmpCoCj8z1g/4uOQABU6SwoPvYP23l8ysD0c511xDYl6jmmDzj5cI4xq5eLVxaEVmWwZO+SitnaskI9g7kpOV+ce5JBw0zZVItCeu7oJLHe9U1sEEjxoVSvOac0wcArxeZw95TIV1tNIoklZZdrVIcJkgE6w3tRsbjpfpAMy9WID5War4WQQRcR6qU7wHxDrx33kQG82AkONOuFhhmm2OKnpiqYQ52ml5SgPXPScwFB9bCNDOJlf8S5FFrvALnlNtZU0hdrK1d51KkZaaFLzw/EvoAWckdo5zePz7+/2mZtBtM7CLRwGRC/LukdEBqVtg6EBLH3FazVGRb6yL66I00DqKNFZ6TKayNfE3/Pz21vrgtxpgOPs44PbSVF75uRNxKmnEBV+X7OyfXEqJiryobwOokdbu5syz+LepEmCKNyrj60nKfENJUU/KqahLIXVBruZI4kZ1XvpdjMew6vGqkNfDi+A6QK3w8KKkICUgVuswxSwQUIz8BG71QEbw3iU+s0aEpgu8C0QM1FSnrAfCt6NZwfuA7qIX/wZzzY1beHA0OkBwxoyo0Rg03gQY1VseHxtGgGex4reEEsD+M3DnkCPxwCDlflH2mC0FbMrCkTq/lzoEUI0eJObW/pmYAWlwZ08IpayotzFhE6UC6GAlK9R5g8nG7IOToDKqfpE5/50+kDH/6tAde//S1fN333P/z7LpeG08N7orNBNxn6VZTtOHBtV/VKmTBvB3YtpV3xU1JD59LziCiMIwIoTSFEMvXnFRp1Q50Mn4iF19MZ84wk/3AtBWg0efQsiPedXUwbW+YIYHB4X/6Mg2qkaNY4cRNQ5AW4gJtea6BXnklGcWNjksQXaCRzv3R+nElpf1OiEWcuJVqjM0ZZ9vaPFRiTNVQJXZc3l0jaVU6jlEkq0BYxElic9YKjtKfz2GzyDtPjb9F4ABrgenulClbiB5yqvu+zY2FJBXybmzpHiJKyCnRcEdTN2aQNNo6NO4Th550595cS6aS0aEPNc73y5LmCAwJnggOMjon3JZpWp8dBlbgZkM0xsBfn0//z+S9M/8vP//tR1n7tV37F9D/+d/90JBQdaaAALcauIpmS9Ijqr0Y1rK7FMyGA15DZ6P1o1ljXiQBZHBE3Hiz12ZzBUy62fhU8NAInCYlm/polKFxa0eFQCdJaSTWKzoad4cLDoQsQfpq4Sm1/LlwfbpT5YEGZUkqo0cS5EcyhiaSJ71IqH6zXUZqZFbjtoKtf1+CJ56Nkx1gZnDk8LNnuKJXP2bKRyrmt3kZPmXlQOjJdeIGbzFm8ezuq+s7CueNOxIv6zUrXtk+22QTeJBM6w9OkLJkO4jZu9LkGGiz6Rrtj57vMRuCUEDS+eevmdE8jmcq3CVF4THCItEO79TrGK6gxiQr+Y4tZlCKMpxabMqTWgT9rp6cWKiOyFrwwziB7z5rBTSXANPrf5y6K2YCpmcYIz/QH3BP4iQQu7L32S87WCYv32Q1C1kaay9j5Zbpv7mzck62im1llRKmGR9Cy5V7dDqcZlr4x50gdnEHZ4RXyeSXUz2ia10pTBijbkaTkzotnpnzD70cAxXkGzRavMPMaK4RcezQKtfoXC52ur3d0j/l1u7t7CjI61xCukbxvfFqRUDdqRCm+Ys4JGIl30D/DPvM8puiYbU0AIgpOtsie3UidKSlG2/j2cxoODjMJgns1Tdp/7CM/o6RAo9Isgj1Q5tiMkUgA8DDh5OhICVg5zgAJCUAUriyRUMwhAIuSZORCakdIlnEdf/WHH7RtKv9h0RnE4SQC00whGSdnkeKshPRIlEnwhNNzm28JgbM2ix4ubcm64BfumKionH+/vmnoMWBonEHwyinnJAvnJYj66eJo904RrsZrQpdCtC203aCwHXVE2ZAZOXC05EK0a4Vhbk9dlPBKICuJL+KH7LLaaCNuSDbb4Kkz9T75x38+feAjv2kS7DRN73jL10/f84++2eS9zAfiuUjOD44ZP3Ff2hhFaEaUuUAfsqy59OVZGJ84OmZ48nnGalinxaMnXIrtersEZZVWggMuhjqL5PQmBRnwcDisdCapvKNRQvN8riJiJti1lhLNFXFYzC9BzZ098eBTO5QXIP+WKoJuOEMrF8olUN4O1XMc5507mSWGs9B5uUwnUEnGldX3GZLg5rqDFNpoWxbmEmpg7e3wQ8ShWI4MsJ6Vu/5MdB+kRNZpmqanz6L5cv/+yFjrpOy0jW6aoOiyDGhRDbXWe5rUJsy4lUdqXqj+kEzLKNd4nlwVhGe0mHNOtx06T5xtStVf87qvmn7sPT9o4TdJPWTnk0G7fLeQGYggXnyYJAYwpAhbskYKckQiMsKrIEXIVIKfTE23LpM1mPh3dNB4JkZ0dBZYvycEqpngWnsQx2DDbSSV9nmClYcixYKEVp/K3CsFhO0OGpe5VnouPRE8EbAgvyE7lPK/OSdJoJT925nLqWaIeUvLBAJwTLCPfAbaUyplSBajOmEZMNrs2lZuLjHnrGmo7z7E6g19jgx1dMDKT/db1MlUWsCIHb9TI6LoIC2SfguNt8yli+PysNO80wuyInZl5fVIn+nwWGgareZCprSh5gB2zqbtyoIsPerYviegXRCHSRxwoi0jFmVzp2lHxcSddmabjpoDGBKpZ093deZImD1uJnw0BaHhAdUj628TKojA7n/n/DMwHWdIc0d5skbeTE53kGp7M0p1aOkp0W3TCLbR9oykUoFWAlkHCYtzqIihY54yqzWacTwT5xn7iHSCEtF00pkCAUrqeayr6wu9N2VCdX6GoO5rslKQClqPgKymXGh82DwKxyX3Nq04yPMokn6PmwU4R3ALae65zVDoVDxMtTCvddiBBUm+XEmfUQ9f5894L+lByuD7DJfPViSv8YHMiBdAvxcMEr8BhYNEmGYsdAsBCUbDQAji3uA2tOQzWsmMTwOgIZGTLhvJTkuFQftn0CeNIfUFr/K7V9PGtPbXn/zQSpB1zpmjyUCC2UTUvCGAVrqfyw2kqmg96I4P+SyWxsYoKpRUuiNUfgddJdJ5QpGXS1nDHckDkAqMVIfqmlQ71+hFflxf12wqGb97HlLspFXeV3emWZp1clLT1tTwcndMQAcxAgoH3pYKai7PEGhcZIwv8GoSPDYwk1L5xeX0mKGVGfcgiDK6Fp/6o89OH/job+dKr6Z3vOVN0/e+61vUUeLOMMPilLeOTi+meyin74CsWOWW9xmHdtR3w7XSWTRq14BDsDLjWTQD7v7IcgUHB0o2J8MXT8GHSkttM7bDh8xIuZNghcHJHkfjjLWP4TUz6XM82jhstmadR0jXJQFvUY+em2Hr5nSkHk/vJP6TMiw6k46FFD58+HBuHR4daOEMpexlW+5zYRRyQ9kEnTImlRrJgXxe2NznJRixLlcNsS8m79JzaOkDkJU9/RNnTMY2SBCJJQdHomsujZ4Ld0ZVJFPBE5PIr9yOm/Ij76CuzRhOIXPpAFqrAn1cxRdfeTr9xM96MDDByhte/7rpX/3wu+U21CAQOXmXWyJuW2NlbzS4ctx5VKa5x5ohqeAp3Z7pRqtOVjW+msSIl5PMGqfzypOn+lwC52qFKYaIs/BGzMF0g/BR2EmiAhIKCshwcpHDOzczd9+E3nDSXOUePpTfD9JHIIZQL2J5dEoRFPouzOhT0tDZ2Uhby+XSmSu3pu4zpgu0M8k8K6+jk5U49qUjVoprPb36d0rm2DSJZN5Hfd6J5MgnFMDFKetz5xZ7fqGGeEcZWndwfU3n8OH9B6N5oAG8Yif5mXJHfOlKYidouBCafqC1oTvWXwn6MvfSqE+QpzihwCH5btMLOEMgx+y9y32VEUiAMdZoRp2GvXP9WjaAuY+UTB4+uu/B9HWarO3swObANF2WPZOsKWUzpApI9kkInEjPXVu9p0Mmoh1bPNrlhe5Vm3ZAnijZVTi43D/t/YL/57OVoJWVSRDuQYd0/qLztJJwdEvQvI/9ngcge1AuJHPG/aThYvHevKPRy4PR8UvgZNmDBrwOeuMgQ5zuGCqfJ/y1kCcSnbtMgyB4WuyLuM4pKSoGmIOUcUYi4cP6YIOw9xKoHoTGWeZgBJltYPVBTDPa5nS5xvSG3TQrgFxvyZ95D8rFytpi5ytTMQYotyriZF77/4zu2J3pDsGqKCZOAM3tSgwxfOOrHFLfl9l2BE/qDHHapsvQ7qlGqZS23OViiBXDDvqUVC8t/EGcxmDGlWq5LvltWr075SRQIwwEcgeqjYtP5JZ+K+W61Xyo9AbOU3AW8uLe3p6Qlbb0t3yUIDndNlVwbimunTPeZhyJdGw4uARhHVQcSL1dBTrIQlBSolIsZp6ADIF0no7FE3j84L54GPo7lQ2MGPzhZz47fejXfieOaZo0nuVd/0Br6PV39s5noEHDJHOCJzs8G5uSlVkDXe7q+wRuVokriABw+fHZ+bR1Y8ez7TLbqU5qbp2dNTuqfuws34aakhNt/dSY799xBmGeldFKnZuFXL9LeLOBrM0FducywSsiSPG6uBPFbehGMYbTTJeSLz6lSqu7nl2iz3OiNdYMJwXtRV/KJwi6MuxiO0RNbEW36tnT5zpjKquub0hslQxST58yqC5U5zLagkQKIQrocaSUR6WCu1ppxAsZm0VJF55bvseAfI1M91YVq4wewnBxbjphfUYl6WqskKURKQmwEqCPzrdpevlLT6f3/swviRxJuVLB04+8W2uo0Rra1zi9OvQ8J+8Ld0bznTa31PrMXWVvaDX27D/fAQukEtj7jHO+qg4vjiRdmOoIo4P0fHoFBfb1tSiDM3YoxYlhf33evB8O8F0eaxzK919PB3sHasknaXJZJaNXBmk5CcGyWjMAiDzz1aUCJxIMRn1odlt/0dge31+VdEJONYk5AVaIsFABQNUInu7QLRWU0UF5UaIgKwNCynDdoA+sF4gaCDgcE8oSduo5M0lEHaguhQZlxfQ7KddpTqc6IZ35I3Xx+CGCtE2GizrW50GDiG5VGkzaDMG5293bm27vMOiaocaJRLnrSmbMK5FYcHh0jowyuiP7xnnic7hjKkvlHrnZZUmRcBzppMCJmTqmg2RShVDCc+kEFarGKKuOWlQzlT6rbecIxKY1laCf7x/qvDJDUL4uZbWxt+qwQ7Kg8+xadgWd95xP3hInTBLnyQQLsrN4P9FqagDfKFjaVpZFcNK6UrkNJJ99N4evfKclEuegX4HLIMDXpmCHrYMFN4wkB+kMNaGwNwlI3OnbYKclzxDbDQlZGRypAkQ7Gb4t4eAGO64EzARy//n4KkojgJf92lOiWW2/helzwDJsUYOWNrLYb8N3vLpem57tPhfyRlzg8rjvRxsQSkXwfamAcK50JJRUWRNS7FFRHlBPmd3JopDGBc/MP70InGTKReR18InOE2W7tgpLLC/cJjnsIDiIgcEv0n1Ym+S0qqJcuFsbnkyg6ANGDjFCHkp6IwQH8D+OT8RwZ4PVWrowtiwKGkV0fvFSZJdue49Bld25UDSKoYATgnI48OMwtkGP5Iwz16fdXyMYyYVD64XaJrPtgMxdKqTldlPGlbUhUHTN0zXZ1o+9Rl5MSMxA5g+5AJ3UnHo8z/7Jz/zp9MGP/k7Kdqvpm77x6xQ8tWPCsDgq1Ocq23FwUatuSaUQrtuDQ4oMFO3EwmidDcX6dAZR+fhUEhFA95u0JovgP+tg1Oa0hKYSYcUXs9nMy2IYqzJHWo0JcMNLYq1Kflw6Pdv8Bg7OoCF7co5A9/hfg5K5q3DmXngftXie1C30z46fzI8yAI7BMLeJtEaCA4kP9erwD4IEeF/WFFg8fWolZiMkG5qODgpBGEdbeDt2gMeR2LCSuwX9HDgj8eDfS/BEls6zsNZ3bt0ZCsHt4lFM9ioxN3FVho6Nnx+DzJnA6SlYy3ytPqczfZeC+Dy3/PrssG4vf+nJ9N6f/TdCMHFEb/gaB08uoaTzMEjufGfN1SB4xgDjoAiUjk7OR2APP4TzWD6gsuEQsCGc4oTIjs9PPUgafhlNDzhjEgLP/lv3YOgMmrUjdcnJX87Y+1wupcxoppKUAyNPBE/mIPwngqcZbBrmz3bVOmA8++Hx6XR6jsMieLKA3zCiyTrH/iwSpyJFHaqrst3z55qLyazFQl0D5UmHWZQ2g4x33JMDH1rMdw8O5FBAeHkm37HZabWDz6XfWc1a5zAZ9fNnBGC0dZvLCJfw0cP7sdsp2Q4RQgeB4jwuWt/rCEksduNkmEU5kNR00Y3gCWQ9Q6oVEEfHSknNhruc957v6RmpNjgGMzl3idLlxieQkVdpEUHnmDWCg8WlewyvlLUW8uJ9G4jNIkgxCtHuLXcFMzsUJAzeDeNQ1PhUVfwEmayBZXa8P3PCYG6puL8SyfRsOyHpei8nk0Lnl0r01Ui0EQhgYCSdO88ILIJf/KoalrSes1SFEapOfkjpK858trPrWh/Kv9hpRKznzuWc7Zb5ElAa+bXdKOoqcctd84CxhzTpBJ4ZI8rEwFtUjcftXcQblPie7u5aJDPCyCPIqoZay66jsoRvd4leyD7acxq6vufGIcp2oo9QJnWAOZfol8mGE3u/VzujnTQSzD955WnK7EX68gajo7A/swie4uuLUq1t3jTyJIcpdMUKns5qbWg5EGSNEISdsa6FJ2B1Z754ASn8xnQUPVB7oEoc7rji2yEOH1GX1VR0ulySPYsVDwnwSheFkgaZpbr3GOhbhCIDSxvVglShNlyicTeoYlwSAIwQowhv1TNKZAkHS50Ot+ng2IoMPPzFEuTRKrEmxywt75KfUSdnSVwAkDAImtWKss/2RnxSyNNvD6Y/wdP3EDylG8KXFEHBC5U24fO0jCi3EqRGIORQS67L4cBRpqHNNgTtc+b/HStSB+bkOFkPxwJ7bkd2Buq1S0tsZynpcG5oKCPB7Pr1lTIsuAsKQqhHUwPP3LcibCWl8/vq3HDckPSePXsmvsvgzmSkAt9npK4CaubzuCwATymHWBw8ygn7yjwJML02wP+gcRGSS5DvNmOXR4SopjGCMwh0XyVmzhYEdJdLTOx1UALyRCeKDbUMfjJGDw11Vw/ng0YIztos4Adnxe+kbpJFhjbbqmQ9yQY9OmJXhp3s2tXVDNwWX8FZ4lJY1A7eA5r57pe//HT6iZ/5N+7+m9amNxI8/Q//jc+MOFsxlha5iNOBxIp0wtm0uwu/4FpBIPIiBL38nQY6V5QUtHRhzB2UTtPF2cl0cnykEj9Gd2fnloIAtMsobXGG+Zxb5U7p+lgp3YFTWt7jiIpE2jE6uMawE+RBOjdqGd2llN1GNhp+y3jfOBsHo4x3Isi7EsJrwrhtntDGESzFMS/lNCJz4ex7Q7bs4OBgun9nRx2WtQctsZlj1JlrC0PuWFEOGp4KPBPugMra92cOTYnvtrPRQtIMuNkGtbuJtUEXh8/d2N4TtpZRAAAgAElEQVT21IT795wt9w4NQnPWOwFoLcmLwVPEP4dIJvfJXaMKFGKXPIctEKLOu7sk+TMFYRC9p/Xp0aMET0m6nKD4PDYh8DY6rAb1BCmS1l5KXfwNn6Mu0yVvoAhPSoIOmoxWaqnTlHB8HOL52uRkUJIsxCqgRQ1KGwh17FUrFi6X8wXBG7RZ9AHWOOdToATvLk7WbLfqS+V8GwzlZ/AdBHWPxJfcmjaFqlUHLWhe7Wybc1rhWQTDnOmj4+PpMcrpoL6LXz9KUkPwc0HV8QIF/Z5U/sX+3r3DXQV19HqUqjHoK6P64CCwNl/INGVWFMYvGTtzZyQofJbiCzVTzdUco22VXnCTROfKPX3yXLqP+DgADrjJnqnb0UeLZoEm7TqfjuZqP/S7Ceoot2553FhUPUduMJdYGzgFXQuoYj91Na1v33LwNDuuTHNWd9qs8Mv0aCJjv+yaarzmLeTKjSGliQYNSM711UJgBAenjGc5koGgK80BSDVKjCwAhfN7cOoaWkyr4YJIB8RJpk+5i9r3PQhp4QAUfWiZrZwj3/eOkgjBdVoXIRqnBVwuNdWklv15fsats8gbWKXaKCYOfh5qSbcVn0PWuOwssK6PkacPfPg33Qmzmqa3BXnShlZjSp/rjkQCA3cxRnk386kk9hm0qxfSrchu760DokuSWjr7RO3aB8jZnLqiouvTQpJ9y5xtqTUVvsKeJ2xj5Bs8ccFFWta99qWxoWr1w5lMFc/5q+Oj4+n57nOVfyQmWPK6Uphoh+Xg+64Gfm3mHquuBob9A3OwQIqCSAoNWmaaNmcx8pxbgicjTxCgFSQkoOHizhPo9TTjXPKetKueHJ3KGEnITmN75hEQfB5BON1NmrvU+YnV5ym3ZSA++R1Dbdprx7dxHjlrGECy7F5WI5AOor1/gfd5y+husccaz0LZLi25Ktv99+8OZ6wZejv3wgPLueNn4BSx/g8J3tY3xhibB/fuzVPIl1a5aScl1VM6YE/UbUmAZIfoTsBnaTrh3nfOlS5+Sz1xYEMZswOdTd8Zgb4mAsCjgPO0GEHB2pgHkXmELGj5Hcr6XFYR8pS2fsraIOK0INc5aNZfEV3XU2feUiYoGO3CJm1Mh4eH09HxkUYFUZIWCpg4YhjuIDttysk1HPcGlIN7RqBg7lTU03PmzVNxV1nXtNa+wQf3FcI5JXb+bgMByFs3xVNESb7oZJ/JyNA8t8vclblJgqDn2dNnntl37463Kg5cwU7RqmbrLetlhh6/33vf4GltevSAsrg5KEaSww+Tg0tyOkpSHrpMFxn3lCDVKPekxILgacCKA+VOR1j0Cs2nmYWMOVsg6dx9Tib2XuNZEpSuZzKEPljnwAKMRmg8u7P6b9xHEnjsKARtHTeVG8MlzNn3FuacJ0iRZYLnmuSb5gXKSdgO68S5yiHtA63nLG8gf6aZmwnEdU9cYQFNpbLz0iNm22VSRg3LMM4zQuYSXg5ZYgUFhbsM4mV9PAy879DAcZSvHdEPKYxEwj7XNDDsc1edeKlyE5HLllILsqgZJjZlVH7G+Zymvd098QFZL5qxKP9SCdG1SHnXyNkCfRotcMmkDVHqVaDqSLMpiHMThhf/6QVxNcYoYUuF0nrb3JnW/voPP6hPNGTdDCkz2+LE1JEWkixPy6FjXMMSrnNkXyHGGP2qMC+yXcYiMMsHqX6R/up0FxGp5QpCPteiWItCIwDSfQX02nZKIkhp0Eh63plss5k6Mg6oWuRjcMXbmTaUFREcgKjAewoOPBtNZRlePDZfelgRIVPZSoTftWn/4FidckDKddJxifrZP/zUH08f/MhvzZynt71p+r7v+vZcOjbIgnn8LgdPrA8K01XH9YTya3W5ZTBonJ47wS6dicepUhqlU4qS4707d0dXUjuBSp7uoTXXAGRiLp8RpGq2ndR3nUEAl5vPgvFSkWugRi09FgJe8ilow4b7cO82wROK57OejvH5lthSU7ZXGBlRbUADZ4iaY2YfekpyEPlZBRqLae0SnfPe8ZnnZ+4grb4Nfwa/jPeTQYshUZC8onORkuy5nKNLPOUt+LqdnZ9Nz3cPlFRgcDBkc+Y7B5Qu+6a7cYzHmbM+vhMnyuWEO9cy0oCKJW5oQUsPnPXvL8LGf3/xlWfTj//0L1hJl7Ld61+n2XY1AO0uclzhO2bkz4J3zghJ+shcKbOfabArWbqI8HFywybn/ursXpwLWueebDMrK0Hx6cnJRAKGoyFYEV8lSFFLHZZOaKduye1zNuuzYPE6ErCHD9y8oIaTIFdKCBadX3UOOmtCa1Iuu7aWGogPpRL0y/SsPTcLnswInoY4cPiPI3g6mo7UUEHr+5x82U9GhbuJSw1mLOcgJdMde3KiTB20CGdMWaJnyD7CtrldsA2CfAasJcUdA8UQM2qDAHZH+6bgaSE2qyAs45q0rglg9e8ZJXJxeTY9e/LM5Y173Iuuc6Ul4sAl8Q+yFccltfMroziS0DgXAVkBOUTfjBGqeK0xpnRK6mwZUYhejc835drDY00N4DleevxIZXudnSACTXrTTzbiKn1+aAZ8FgkC6O76NTxXkPSineuynSZedfYkQUvUwkfi46BTwRM8vjWkCjx2ZjjwXsxF1cec1nJ7VrJXtremsiCb8uhhOiOHF/cHYMvk1+TAubNB+pTwtsFnfdoXj+9sevz4obXNvHjpAI2QZZ5tyfVp+Y5vx84RXPCFvfN0itrndhHOifg4P4sEulxYKDvqsL1r/1xZkU618APODR5F0flM8Rkjg8D58RzSSfpwnCNXGsLfHIFTnrMVMJmM+JkFIkmTGHceGsILCdYLSaHXzZSm6GGF9qHnZzzLf/zEr2BC7aTyS4siKGCGh5G5XUvkqTwBw32uJzeyrFZGg7IaEoIznLpmwN27o247R592MCrVKNKOEw8syN9qlpE20WUKSlvAuqqn3tpJJDoHT4pIA7fz8gQkEtYb8/TceQVioFZ8jB+DGfMc5fDwz3Yp1XgJllwS09aYuXUgvQkOroaiLnRPeN4/+NQfTx/6CN12NoXv/KY3T9/3Pd9R72duCWJnoCIH1p+BR9HDZWRoJsNZcmBGHSQUp6xkU4ECDoZ2fGBldUcGRj4+5V1veFyEjJV5A+LEZBq9oWWibtZtT51JGD2CSwmgIlW/bY0dZVFRnB8XOUEP648hx8nt79FifqxWdUpk3fg6Bj6Hd4fPwsWXrpjEAXnOEFwRNT2/UEBH5vD4MRPjgdpXUtcOPuEAdbFWOrdq23XQAR+IQE7BaEqFd+i24zJF78WlgzV10PH9gvUzq87VFhszvnhmgieyNJEQQ4B3VtIGDs9u9J0gSLF6vgi31ZOBH7J/qECH7GpAu3kzn+egBVFor3Qm74xThPP04+/7RQdP13CeXjv9i/d8v4OaBifBIfgZxGclvBctqTxy7BrjLCwJQmAAYjSXWBaawg18ozUmIylkQCqhEgnFALJnlOsZe9Hmi9qINkXYBnXcg6kDy849MlCCHgVPINItJyy6KYvKlEtlxCDwVdBIgidKHARzcsT90qaZixbIwcTl3D+e0xmonS72jAwbR6MhqksUNs0IQ515GTylKaE2FV2lp8+fy0Yps07wVDTD9tnBruOgIL2pBvDO+8yPPPGUAL6fgA5JByE2mbXn0m+CJyUterGapQxzpovwVAEvw2ppymmXnNDtpS5Tuz5HgEjwZFuEHWrwxJUkODBQAV/Q32PeErpJLiOx13L8HdibNWPWKU0e/OdLBAfsmZDEcv7sRLxG7b4qNNFyqbt+CXpYj4f378oZk0Q7hrP4nAGZ7H/oFF1T76WFXJ8/d/BkfcAgeb1Ao2t5IQTagCbIkxOadZ1DzjEzSO0IbSPqN+MkzLNcIizaOjt29oeggHV89OhBKAqxg6Ev+GcbiMfxLs4rf4JPJXjieUSqjnCnE7mWL2e5ixm6Wl4hozycH3OeEA1GCNnCzNVss31r8FTAJec6s0N5Z1e+rPyu5CJc14ITc4DkhgOv26K5o6iTpudcCwVXpYlZgjXSRadtkBJ0Voolne7qTk6csrZlkcy5xu8LKm5EiNFAgmo5DF+GzyYzkhCgdiKIU8lbidZU0gqM2ZIRGwDZl4WQfojKN3nJ1G5bWtM7RFW5M7Oy93o+dbednMoY79y4ObL9ysU3AKywlR28sybPOzJfAmeFMb4rRMTEUSmDd8wGqEUDu2bZ2oxZVM4Q7q4O16OHD6U/YyfXYbWX0yc+9SfptvMhe+fbvmH6vu/+jtSZZ+6Qgqe0CKOL0qxsrpHOGagJsPNMuiIGEDjhX0H4hIfhyH9LqstE8J13xXOU7zRzK+YSXIX34L3g+MjUrNbKvEHP4nPEbRKkCcmxdsmSL1eTnBOGj0ntLdsVeeo+8U/4GgcHx6M0rCnjyrJs4HlGgsJnu7u6RI8fP0pdfJpWi3KmKUSRp1ggqhVwhYPTgdBFLSDFOniqJERMlkZ6ZM2VJPhLZcXIbLCmBM/qBKHbEhV2GaUqDof7FmVnSo8nx8cK5u7cu5dRKqvpmqx4d1fPTnAwl49SrilRmCVGx+nSJVwTrF36/uKXnhp5omx3fe3g6Ye+XwGZSJYJBHiHctLKCWjnnA2a35OGChBM1gZ0TvddjmaG2mt//Cz433I+vE4Hu7sqlaBbxXupHN3AYqDJnVVp7yM0LWXYquYTsPA8ICwE8kZ4exddIvRXynS29uNdnP3beaAevBwM3BKCx0m4k7XjlVry6xkvassnERzAoXC5zZ1J4+yNxBL+RnSI6mPgKCpJdHehkOKDfQVP0sVJZt2geHQgLsZjNTh0XLimBFFK9ilfbG2sp/Fg5CpZm47N8Cy2EYiNLJ35hWfSrsMGaZB37HMRMKE0fH9FJYu8ENBEuZ51E2EcfuH1lbTLVpMrAwQdQ4PoGt24TmSwHpsTs6BaisEvp126rq6uhTxZ3HcexTKS3XA1c0kdNA9YAF7eqbojOQuPKNneiEBkfNmryikJoOfAwJ/rz4HIDIWBkrbQ4FFKm1E62e8GnOMMeAyMaRJr0+ERIpDXCgpsWxa6awsbS6LkEz6f84SHWmdVUS4up9cImfNcPlM6suYLDcdRQs4L9XdiG5XATdey1ULSawyEnFVTyx2jkm2R7MlcNvP5J3jaVxchIAAIpuwC76Ngzu8/Go26R/iSxTtqAPOzXavAT5MqH48ePBhD3oNF6O8IILEbSg6WkjziwnoPlXzv76tUj88X2q0lbYKV8t5ynEO3P75Or8dsu899/P9cLdv8FSikxs4iVEhSQySDEImvlKnWLIj0JMTJcQurjMyCTO3IcF1R8R5tmZdMn7ey79xtFUg9bYO+pF4ECHjK1ksATqsxC+HMscMSfbKNfM1k7lpPXlqy9NGIwCBYTfVcqBNBBUe9ytNkQCKJR5reJMlM+e6CJ9h68vy5eJk8D8GT/zqin9crE8Z/HakCX45vQiTzXd+SDr7cSLrSCHr2D8YhwUiY7+KLo3XuUFVGUOgS2hhJp0XE6O3piK49IuwopwsF4rALgUiJIl2OjeCbxTh7jg7WHjo/Kz2PxPtiJEWKVPbdzNVZoAOKHH+pvlrMjAugcu1dEDWCMPSiolcUFE/BEeR0ut8YSDm0bGJQrq9EPqZ1lfMH50koXxDJBphCzUZHSTLIZqQLlWEFe8nk2H8Rol+YK4cDDdekiE+2ygGjzxnIE3tG0HTvngnIRuTSdh30hN9FMqI6OndkWpM4qwjxg7C95+DpoUsc5ru4K0rjKyT+ZB5EOwLtzB1AvfzFp9N73/cLKkWzb2/46q+afvSHfsClXiEms0Cq+XHhLASeHk0RafGFN7cfBEJlqYyKsY7NHBC4my/dSdgD9iWG+eTwUHu2pW67O7qvuosDAYkgJN9f2oIaO+YRQ5W0UNIkBNNNIi472lY45jH53Fp15tcoCUszgf5u3eVISkHqkmOeVWe05b0DP8xCfGlTFmoiO+gyTZFQdQGVW9iEYiA6mW03eDDWeXLVwTwj6akdHWksBUnKeoYHsyQz0lUyVTLicIYE8F1fW7OOUSLyAwym3pgeQ9JuWSx8Go/2sPPzXU0C23e/dqs+CQHIPutTNGbwXfou/3/B0wvddrvK8O/dvz3ETtl7jfJRezxlcNt/7r7Lr7McipPXhc7TwwfW+Ap9QsemmlrjueItUwFYcZYkxXEhkUzgHYIniMNOBCrWaRFhe9R8RvZ+pgiZjwU/kcQQmz/ugqR0gpiqHub3mGfDuSx4deWxYPwiiN68v2kjTjiKxJpq4AS1HWQNnRpEYS/kN0DTV9P0mpcejaHGLT3pHI1uMtvTuUqV8yQJKoje2PwrJUsAHKrmVtm8QS1Pw0i001O9WpuQWMc2yPA8FyiM376lUWzyWyvuTcb4XCGrUV3J1r2y9tGwIqgGKaRhoMET8iLa/9hYz55cBMmjazLJQbitrCngDf4eoIQmMcc+WY/seMv91rXsWcjzJVq9XG1Oa3/5iQ94VmSMjPdp4Msy9jgGOyNvop0WRG7GSqAnwRwd5mXR2m/Nohe//Hl0SsGfIIhy181NP3yHBbd+61BQf0dwpuBJ5D3PkuNZqO0TbZc7pY6/RumaNG5NjlioCGi6y6xIFu/25NmunBlGAugd50L3FAeeNlZxnDSWJh1TzPNJZtfyAs9B2QZniaYSjt8idgRPRuDQefrVofO0mt7+lq+f/vF//m2+PpWVv16ZPwOKcdPjDHjWlsV4KJVu6kQ17TvBEzC/Ps3BIV171JxxMA/uISpWXosNpveYd7EDbbbg2YJ2OkCuzw+Ytca0d5yDlWttCyIAmANcbsC4kNHwmAXldoVg4GAgwxPgVal6BLujvXRZB4/h0PMyXd0cCrgKaJCAqAmBqM7d4hI1uJENE53DPAD2Fy0TDKDWf2Ndo0eWZZcXsr8QkfXRgm3n+8HPS8Pq2a5WjdKWSm5Bf12KmLVUAoYkaLNgXiUizi/PlaXzsJBiLWLpmzQ+I0hNp6PzDfq+7P8XXn5leu/7flFOne95w9d81fSjKIwvRunkE0cpq0KsWieVJzM7a21jOtjfn/b396Y7jOmgJKmxELPIYe+5UZmcQFq1GzzBhYoWEt9DtsfZbkKlIBzrW7kCdYU5Y5ais8qR7cpxkLFEnmTU00wiGyUn4ZKRvtIaPjg2QRFBrQme4KmBohfm99nPCo2ztLBm6ggyyspfU9IF8aFEJrHECPG21tzxEC+UEZbHR8EsqNGh6AyUkR5If6YjSsxfEgKrdQofZ5SFfDbc/XVg25VgiE6yRz2LEuHdmDYQK0yWz8w0Cx0vAgerZyp4AoEg0ZFIZs980ZWSc5OkDA4jnVQV39RzgRjtykmCrGAnjOi5AYd7xuR6kXBDIxhdukO93v6Jz8GH0NGqbiuV4227TKkIZ6tzNYVCOeBEJ0g5SkYFcVawZySF7drSmVk64d7NIZnhsEXl7kzeYLzHwwcPx8SEpSClgTylvC90O1YjzdQLeHzHQ4m7QfsIlLLeofeMgGecyARVqlioY3OaXnrpse2rjOKrhTED6C3kHYqg8+EKMFT+uxRaRMnWQHMkMgZ/TCq/8lcWb869W7fcD/cDW0bwhL0X8TyzCxX0amh7xpfVn/aZFhw19o2qBcgTawKgQVmSykf5kpbvadA1h5ZGACwyrXeLn6YBSI0QTVy1qb0WRv18RlOiXqJSMewKnv76Ux8mNcsLl3w2Gw90F+jAwZD5Qzl0d9WKbM0fDp+5HG7fTg1aHXi1X95ALhX8BwYYAnUKyht8j0bbHjBshwHq484wAjOCp3bTwXkiCNuB1IaeTObsdPDfze2N6fTk2AFCulQIFNrKzPfz80+fudzG5pbsqzp6LngVsB08ppU+EYIcbIyBlJhXK0GKcIpG8JSa8ic+/SfTB8V5sld9x1uRKvjWGLrM5IH3QwZxcKgyCYKLI7BMd5een9IZzkVdgM4g/L9cVDrKIJ4HDZHoXoyIg6Z2ufRnYhRy2YyYWRMDo45PhGivbD9iiC591pjMcCnPJmcWp+WuRY8gePrsuZCnewRzav+vTH/ad+dIoRGDnaxQPDtUzgBcA4JB9stSFBlGHM7EaMutpoo0tNoObUSNrBHEyMnhmmbOKXhqxj+s1UK0sYJqDcYIPJnbd3Y+PUVB+/IiwRMZZNYm5alR5hgCKb6x1xdngvClEI/BwQBOa+Z1jO6UatU4ABQPL/xAndNoIxF/fP7lL0/vfd8vRWT2evra179WwVPgkgQtWtHZiVbbK0MwIRNb+HBDujEMjabLUMhTWqUbfNeANVvj9yjhSODHnSGJefr0mdAwUIwimLqzQg7Du4s+l2OelP2L4MZbiPN0fCJHDOpYpW3sjrN1G3k7wmb5ng9p0NToW4MnpDPMvQzLRR+RxpkGCnkGE5k3PFbn8hKlLaHUKN5TBnBnkodYGzmZx9fkEI8SiFffiLyCp/0DdYIJURXCmyGs7IkC2pQ8yi+MOK+3EcdAdxOjry7Hvdze2JgegPYE7ZbsRsn6xO10NaM91v3SfTRyT/mPzr3bNAoQcCUZclkz3ibJdN/Nnp3EteicExWCHuwPDR4tY4nHRukt4zQIqory8z2UjUBBykHkHUAyxOl5/Gjaxu/gJxpQjs7ZjDcZnccaSzBdXjKI2ImfZG6ofjCah71vmWeJLhMAMMBc8y8XyIs+ztMcnu8eqsoAV2mgOkluSmEwKpKgLHs3S4ZY14gJDhL/fPgwo4FebZdHurOImZz81nJb1NRVAsqall3It6sMOEuC1BbMn6oQQL9byJPAkpV8EOszks+WRMvn1Tq4y9tjXpKIZ+6rkDApp0cvaqGjha3kmcqXLslcyXw1zljrc7huuwN5kt4g5dabpliMs7dMaEf51PeeQqBGe8F9puHk4lKJjmgI8TlzyJVO5IwjKuVoVH4j+XIFYfz//sxHVxXQK7pi4GfWR+j8NxOJV9PtWzhABBMdJLCFLS35sKeLJ09UGJJDx4WkNINDhzgsw58Bf9XCcRt2ITNH5xo9kkiVvyE65sAgAjnE++BoHBEwTfoz2qaLOMwzxfK51K0j1c/3S+eH2rUI1OkgkwOV200ddubRDPQhm0aQQT2+Am7Wb0rn1mqaGAz8wY/8TmInxrN83fTd7/oHs0qqAheQp3MZY/g+wIpGr6xB0+yZTA0ET/Vdtc9DyEOXag6eRPyjDLCVmnxhEz/BuIRF+Iw+zXpE/p3XUojHQbAfoAbMFtKFycidRv3tlnLZJ9letIc4eNS+4RqIVC2ej5EBc9TmOzCcTHg3g1icVnNxMZ7tKgDUCJMgYCmzJ0NqJ1BE6bKPDqpIRq5Fpmet/fsmXaRyngayUoXoZDZ+znCZqk3DhPWT0+nZk6cyPHfv8jnlCbgkYzJpOByzRVPp5hIx2GhrEXyTrZFkvATpEzK5Knrz3oNAaKp66vsqtaaFmsf7wstfnn5CwRNq81fTG1//OpXtymHsr9e7DI2kduwZUbLIH5krMyRPpr3d3en2znYgfDunrIQTiszMKn+n5UC+jzPLYNOnz56NVnyCg/KG+F1mBNTejE/WOyqrVTDl4AbuFFko2jrWsrGRgUPR4Gm0euccivOBc14gWHRQwnlC8oDSTZHGxswW4JtRKOuYuWx6JbXjC5GeyaxBDkAcOdtGZYuGdS5jkPhhU2c0tcmZtH5OTuWsNCNPavZRx5Zidbk5DgjdsFI17zVVmvb2CJ7KeVpNI3gSb8/adWtDf2g1XZ6deuYhwVNKaAr4wmWBOKzg6dXIk8klCwpDJA4GKmqHypdpH54BR5lsoATaGwKLCGtqGO8sDMleEijxPPBpvPcOnoyshNPjUomC2UGoDuVjLU4YhI13aoMBwRNCuZrdprLU4vlrGXNu6+B9h42Q8k6qyKDzlHFTevahR2dRXwc388iyCoga8fdUBeyixrPozj9K+a+5TQn9r7bZRuIa1Gidry4tK8OIsCUyN+5HKkIpT7upJQF83pn/1n7tH0Xn6bYkOMS1KjLD5xXVNbfDP63gKQiQglUr1Ct4UrBD53j+PtMJ2DdXXToSKkFjy4tpqoBPzH4pSNvY0KB7ZGFecGNDPd2VHBuozt2MkV+jSnChAEqVpkiULGCneSUWicHwlpHmUfC7vTOt/V+f/milrtL26/b7IhkiVR8catSK+ReMoLgtRW6PoGi3X+YeDTZ/ij8pD/HmXAiMH07LM64IvjJZfHRHQUauoTD5sDC5IXxzOwQtXlxNN3duiNhmgw4H4UwBkBESz+NzXdMZZ+ubxDUcuKfP9/XnsO+53INgXnhcFzFDj4MizSNTygNDqgCxTXNV4Bo049ZTrU3TJ//oc9OHfv0/DGP/9m908FSDUQIyKAZTtsUJ08wtC5NWabylQgy2g5hJiICEOdORwz/hdBA8QaZXd0IzwpyjeD/9jEUv3UJvPo67b3BY8DAoJ7DABBc3t7eUeYkkiAbXGIvhg1/BSvHlMFoZPsklQnGWPe84A3MIrMUysqGK5uXSy4HWcAl+PxNayE96PIsNTAObBgTtkLIVbyDuspT4CpohV/HAtenODjIE274DIWb6vKQjsWScOHIFnUFIjw4OpydPn8oI0LZMID7I9Knp2zktRBJlGNAcipHVGqw7OLhAbNVztwxgkIUnsInGU6TBXJVOSZK1fPnlL08/Hs4T+/jG13/19KM/9P2xJWKwRwLB66K7Fg6MtKvUTVZnCpn1eNrf253u3NqOMrjXW++uy2Suk8sMbcZId1qQFwINSNW8K8hTZ4HJgNOxdnI23bxxU4RyfXXP+D0xZwoTNBvToyxEGG+GGhvhYML3dXC3ksRYvsTlZhYVkj/K+dwNoQYpRYo3uBDva53EZSln1kLY4WtcMwLpQrIHN3ZIvjyTzo+6CJwU4BpJH2hrZBM6A43PYK2twH9zNCQYSYsY4OBfJNgtrzMjoJg+GtIAACAASURBVJBxIAArMkSnLYFqIjoHYHV8oAbS02MMxvYiuLcMhzS/FDxRtjOHb5RGFDy1OSROc2T7RhoNiLlbVVMmtuAGVW+uEUo312s1SL6Khj0qhC9p+kxWvubZHj56tBhf06HdrhYoHMhUCcsuONgxIhjkaXdP/FSEYKVU3q8XELVUYVr6q8HMcNwOYqYL/C4VgtFJl3b5aE3VjPVMKLhmdTi77IGCJwj1q+nRo4deg3rrctAUCESEIZpTiQ6GsxfnbRetsFOPCJNNT1OTbH8EhMUpI5HLzartVazhLlPAEoAA6TzdRJLIQ6FHsJVkTQ8aKYclpwsulObGSpPtarr/4IF0+frMolPgQyr/oLkOCy7xOBaONwi+3W1njULoLFJiTwLo9eromReBn4GYtlStAdqHogzpmRbo3DCm3WtVLpr4dKan12njhkQyP7x6ASkKWdBGzNkgjpqONCFP15MMzi0IYN1kjchwzbHGXPvdUlcCCP6OKBvDRdRvyNRIhcs8Rq2o13KIbIBmgq0i1Tj553uH2qB27c0XwA9V5fJOl+564DzKhcGhw1fA6N7auTV3O6TTpjyTOevDKjq4sJFNWXnlDSYrAnkiU7pU2z3I15qCqc989j9OH/rY744y1NvfQtkOwrgzecoUOCEQI7JiT2l394X1gWyQWaeOdJFxkThg5SLieRAjpaPs4EAODzK0yqYEW9H1acaunxj8Ja+bRTu9orTREkDxDHfv7EikrKKF7mpou7HrxP1yxcSlFJ6XQOUpBEvKf5r9Zh6H1nYxigJjon3uVRsDMu2sCXjhK2FQpew7463joA9+SZzNC2RQOqTg4Dx55tJLlGrVip/Zhk4grajL/42GiB7w3A1tytXVdHCwr2eSOnQE3ITk+RIZHRMvyRwmzw60+JrPkDMwDBr8Qur0Qh9WGQUToybewaYbNOawIgGBjPdq+vznv5huO0sVfO0bv0Y6TyKXJ4DguaSJBpdNnMXwaarGrijDSNkhnKeDfXXYymBlwcfeR/DQ+mEu2eWwyuHVeZE98qr3797SnrdLkASMnrONXCY5j+GIXUJaQuckFnR/EqjIYLbDMxwFAhyd5wwNTrYkpMSXyQgBBFuCJ4IwSmTizbRLs92VCbRGdF4RSdlBAqhLBU4gxTu37yhxUlDJ75KNiOZcdJfaBae9J1ANxw/bif4dZTcQUJAenZ4KzYaH1TzU6LhpEDy39dTWpsODI0m41EkJxbrjsp10u8olUVnlInPaaMhZBk+eS0aJVcHTbQj17kJuiVBoQ6Be+a/lnuVn1eizuTmBFxA88T2abTc6yZbo98yzlR9Zls/yNtgRSu082wO09FQWdjKlM9Lblo4yo58ZdosNUiRBOZCyHckXfqyjtARdWiIHX9YgVQvXpohkaJFmYN2lML61ZXrFCJ7Msxu83wY9I4VLoqgGK9C1cynU86tU1ky0pX8UiasquBpc0s2agN/VCPsFC7aeiOemgLtdsw0Kefs1gqd2vXkEVn+nzi0z8jSn1XfspqQcZoHJapPJxsYW+Aws5EDCs6JzGIBDZbtl8JS/n0udGew8YF9+pccJ8bFUWQre8F4ETyrZJ+H0EXGwax+UxDaJTBxsQgB3/Eskk8qX1jlrUBTN5n9wg22TyofzWmxs7Uxrf/7xX14xVHAgTUCJgUvNb2Do7YnQhnbTQLZi9IJk+DXtfdaq6ZBhtdjKL2SoLUHCZJE7CLaUNqpeysJfX7rOztf2ja1pK3V4oyAhT6buDjny4BjF2WuRPSkjCpIvTA8/6tytwJC+HXw4SCHQqLjl2gptlGMtFBlIOwtKaoRrpbZq1ebpsIBzdemgsrP0cq7Kebp//746ZiDSEUDxXPz3Z/7sr6Zf/fXf9QauVtPb3vx3p+/8jr8/6tYqbV6tJnSYIKHS+or4J8GGYPWWQFNAlPGkuzEoUTlIbvF1SyaGFGQBbSXxGM4vRlmrImoYcM0TiiFnNIgcCcHr9bVQMAIxHgCYU4q8KU2ozh2zhfPkWZxxOvixgrczedArAkOQH4InZhJ6jMGsfbS6cA29pRrOiz+ToMGCg+Jh7R2YwC7FYs+2s33we8xk7wWqlQuCcWROEgRv4PyNLc6u1WYpfbY0bQQhF1ECb3MrstYrzmMN9WP0dQh40foRItshoTOKYn5L5UPMHXSMVsNvTtbe0ZEcDMEcfCgCPcs0GIGTyv36lhX3/coxqJTaNqaXv/Dl6b0//b+PTO31KdvB0yHwdI4T6QWhWOFG9H1HQuQ7CV9Fg3jv3A6xuuTMNijM8wSdhCWgHvyw6+n87GI6OD7W++7c2JxubG3PAncKtij9G2LfFGpUh+VD77Nv43xweDBdnjN7D75kyNuLNTT5eZ7XJrtQ41+1ekqtZ+fT8eGRsuvNLTiEDnSUwLXgApKm8R11hpyndKrRlXt+LmdFKQD6wD1EIOkU08bQ3eVyoUGrkv87XslJmJLB1UrSCWhqca65ZwY8vJ6hcg1Su6kSoMQJnra3FAiLT4reWYzF1vqG+WUvEMUtn4LTVncbHbHwqZDXWAgJUoqmO1ac0iDg4rxWUHMBEJaHKRt7iVadB27TiUbYAlrIu0hsM4PgFznPoBE4OYyuV0ZA1UFTrt979lw+h24reKXwZqg0qPSYyoL4egk6XIyIY06QVy4X50J733FMShyunUz05/UwHaFkS+ezATeV8s+h5gcqGQx6r+dNEmlZhkUgJWuVslcSb81ZpGqREUhNBuWwEyD288yjQsoh46IUwFsTkb1hvqp9K3aaLu2MY1qgOhbZ3ZpWoHlq8Ihmk+YCOPA70lgcywkpeBoagBlIH25ieX0p+vjd8mUu4KEGFmv02U1ETX1ejeYQ9KfCxHlNVUtnkCHVCciwc/tw+c49JorfANKHvZ7lCEKnaVKohGJrZoSNaSk0HMEFdtBLHKMB3NxzfJHuvkviibSMZC4D+lTlNkGefu/Dv7Badsc5ma4TzBDc8AUU1cVY05HD2luDxbAyBxLn1mjYRZmFajmOWjV1azGwwe2W0Dwxka+vdXj7uVLLjVClbaCj7Lh7QbESGkyXC5+jmjSZ1dWVRR0jBEni2AzXCBmISOrPLdnWQHDQNzfzjBsyNhdntH9fBknworvzzp1pOE2yOBPc544cvuNPPvfX06/91scTPF1Pb/66vzV9+ze/M0GrvSCHijUwd2lNBhcxS0/apnTnTpp+L2ul0lMyDBlJ6TDNsD7vScBjDkHmCWnt59l282Bo83NYY/agXQc2mMFRqss1nFri/nS4SO+jgUy4GeXbtJOJMQgKjkdm5WHP1i1aDRV4PoZAmfVQ5+Um4nTXam3mXUFCxEjTFIOUmmPePNgzTre1dqFIm9PV+cV0dnZi5Clifu3CZH+dAAX9qthqxn708jd4ckktMwNp0ZfxDvqQuyJzm0zGi9PAp9lsjCLnRjA4aOX6dHVxpkBPQaFiB8/nwwRLbV9X3b+Ee8A8sy9+8cvTz/z8++2Y19enr/ybf2P65+/+J9MFM8KqnB2xzzHzsXCxAqhadbd1U+JkTUBwhXotyrTcZS1yBnnyTELZogEkDmNn++l7jSIX9bTxSyksKDXikKP7iTcbGTRBhBsG2FvusacKzAOP5VwyvgZX4GYKw+38rGyFEhHPZSSYxI4J5U6HkO6YltRlVCPDlQqZJRDU+QmvjERTDm1r2pD2WcaBrBjvAfLaTHghbhll7A6ZFUobpLPaUjYByxCj9APb0+ou8V4aB0Vyp/uz+Dk6hrNv65nr6FKL9eGU4EZAtt2aOp3imJJ8XmrO4hCqTYLktNxxiRPsjGJixSWHYk6kxEfX1i39QvlN1dEgiS1P6WLMHFMlXNpb221XGtamq4vT6ZwRLauVeEYK+uGcXdBF1yTJzR3caa9Pg1bfM9l7fMNI8qzD1u4w9o6gDNFM5xJO3LEt9Xt8P5/DO2r/mLawTuLSGZxupLF9mLXgiuTrfWIjjXRe6Y4pcJOdbucgjUFOYAUYWb3ZAfQWPKQI9Yrj5jPmioiMrxsOuGtpcmoSskYDFusj6ZoGT7Gd9a/8U0kHZfj6G/sOf7pto7tc53LiAOzKgY6sDT+n5D5orLm6IJNB4zM31MlvAl5n6OH7evpGR/poUkhENwWMhNwtPywbcSUiP69ns7M4X3Cn0/xW0Id3lXSO7LaHh+v6pWPeJjuctiQct2/fn9b+4Nd+aaVacMhZPIARA7d+iqx6tZjXlO4POEJOQrJ4+f7W9L3EQXp5OFoY4+wVIK2tSzXcytbeDDaKhS6XRHY5MK94Nqn/0yZqw+3gTeQxoRQYLGePnfrNQa4qtspdC2PLe16h4shnBSFS8E3EHui/XCN+p0mAZCfb4Rg51uYA0eXHF0iV5jphe1HaVeZ4NX3i05+dfj3BE9/3lm/429N3fcc3mywn5+rnFjqUOjRoGJmuJtajPn7h+YIEq6wfQQSXuGrIHCoridv4efzI5FJbkD8HW41vfBk7fqZcAYI/cYbWCAqzlgiUbW8rYGEt+BmMtS40CJ1QDBtagmN4D2pZVqmJ50+mvQ6aZ66UkDPOFln2mBvmllfexQjh7MtYBwwxjo8fIvsguJxLYA6wWHOIk/2dOl0a2LkhhJFA9/DoUMRfGSM4cls3pu2bN1ze0hql6zPOqKR9lVj1XL4jW5RoK2ORwELzGIPAOBA1gisH0lmNOITLC5WgWEdLPRhpwOFRKuHvT46OtPcicask4WADI2HH4uBAUh1bW9MrT55MP/1z7/dU+GmaXvuVf3P6oXf/l0KwHISyrkFYEhywPzK8adzgUTcZraHnShk3txknQTmIO+VEKMmS7pBRJ6/erNJbhFSo3lAh97icjRtb0+b6ln/PcHAuafG+UppPhyGfQ/efBD83nHxpa1MG01nb2tLcM/Zc+59AmCfaoGQhYU0jT5BQZT9uoBOX2W0Zg5Gw0EFvW+YXQ4jZU+4A5Tb2Dlu2c/u23x07l3mQdlpGzbRWlV5IUmgtmdV0gj6T0ORLzfxEZoDEgbvdeWayV1GWB93V+iV5Be3pPMOlgCn3AzRrO+RYPl9yLxeLsmFa9CX5kVIH95fP4/k0l0wJyKKcHrvXzFxCsmkAUSAAopggpjYNvqTHs/Q22LEtpwHorCSx5bmVLEBDODnW0GnWiDIZCBH3A0SCo6bRWSnZjdIxPgH7mrIe1vrs4lwNS0XdsI3sI3ea86TJCQpGPe1iCRg0lOWuUPaVn1B38bqctVHcBBgRi2Z9WmJsMic1iCisb6xW0/HJsf5b0y/i05xA+IzVB7F2QthACZW4M7j72OLPkwVJxfpLNU7zToOQuyOXx+tol8wUVRB27bGGCcoVVGWmKjaXCgpB3tIvt6Kgsx202j7MvpOvC2+k7BT3eG2VjtgEtiD9qupQUQCYIMjG9m/bfnI0QL3ly4MM8zu4a50UArK1uWWZIsklARJQUdjYmC4DjoiGQlAEKiq+ogNBgzeW6UBygoRMGl0R53Wi5dgIv4NNVbBGkL1zB4XxX5FIpkM0BzwNiNhIDtre3tE8w0ydbLcFnXmaNz+abFXNTDP3ZW4+mEspzIADOgXqFHFY9yeZ3cjU5xo4m2gNKR05OSxehPIfP2cJec+k0yInYGvpyQ7H2Zh4FiN0YGPOM4h1UkkC4rlNgB1qOwkVWOpFQyLU7K/KHvgT25F4F00LprQn6Gt0/gefWkgVrK1N73zL10/f913fNkOLmXV2cHgiQj3jYqRcq+jb5R0PIo59GweWtSPgTPSc7izKCfCVMGIi11bDRAjWXE7l8y41Kd3ZgTuVUi4QR43uSGb/bYYjYL4KB9TZqedYYTw6nkfPymGDsJ/uO96JclsHMJfjlkRplI2VCVeluanMAMuNRGmwIzpYEOE1osFZSRGqIm92WsmOh4xB+FdPn07nGNE0IWCQ6eLwgXRAPW7EgJo7XxauxeUovakExDT7FY7GrcuMjygroFmsSnXNklXWckeRUNfVSucRGQ/W+vGDe551KHTjQuiqhl8LhXW7dEtkdc4Yui+8/CVxnnCm3I83vP6107/8YQ8GLveKUorQYXEozFXClGLrWF++eAbe6fCERhF32wC979y4IWc8a/FEWV5ATZDPcpYUWCG4aEFBz/LKQFamx0dME5aJCMOLe2reSDmOvtXsB3wVJCbo/LxzZ8eaoeJzWUpF55fPTane6VtKukLwlDNPJ+cXKnPRrn7rxqbWWEFYUNcOXnYpyZmv4+jZnvCMcEMo2WOD7j50K74yYBDD8qwSQLnU39mGvcD2PXAvKfVrDJLGKRkhE8cxwSPfx1knYeK9WT85GSEwDHW2VIFWK86EOWAkBdgzSrctcXWuoxsiPL5Iz5blOj0+VclWg9fv3R0t9Ev76jdwko0z9/NaNbs8qCqMYy/vQx+QDc7f2/gPbkkdcQNXI39odq2riYKOVvb44aOHYzAwpXcjIn4auxCflVH6yv6zX9ZkQ9AYrUHzbt0I5SYIlW+qYRX0qItStJnfAjEf2yikfGtLkyU8/imTMcrBy94JrEtSps+LYC0DgikjcYbpkivXtwhik3MH8JHdEWfJhG8mK0hfkbItndFqw98ZyRc+c/Z5XndXiVx2NwDiRIw/465ip7knTD+Ag2ekJlWLJgNZ7FG1avCse+L1x06fX16p8YmZph3e3o2Sbxav0KVwvfPijvB9mt6Q/XIn//r04O5dlck93idXLhUZTd1QJQAfvU3G7PuP7mNKpHTZYsseUGaPZqKeI7w3K59H1yoPq6Q5v5/PPr9an9b+8vd/RemEQO5FZNHOOmkhPUeczCUVdRQ9uCfFUGrlJQzbQVirxpF+lX9ju3LxacnFSVD/tvR7OAXpTrB0gUuHVsy2U1eAFRE8XoSDK5HMu4htsjFGSOp8hShUATtoUiHGvqaGRO7uKuu+vXNjjC2ZO3XaoRfDIBjWPKPBecpFg8HPwWNekgi4cb7l7yCS+cGP/rbh3Gltegcimd/5rUNJt4rscIPgh2i2nWZl2TCM9vlksfr8qAOr5EQZTppgjqy53ARQKB+XNKqsptH2EBasqeoYi9SbE7jAd6MLiMxBM7d0GB2wFCkYnLIYMGWgHYURbg58Dg0+3d5St1VhdKkM1xAMxNDP1KDAEZADavhgKPJy/sSZS7fX0vn6XicSTyY4ghYgd+aIPXuuTpeqAdO6SkDf8QPN/ApUtwvRcibW2aqSLu/WYZo7t257YLHKJLEwQ6NruJ4QG10OUOl3Y306Q5T0GerpmyJWu0TtM+fzbEuh8lvKytL/ydrw/QRP7yV4ipjsG9/w1dO/+KEf0GfpeyuZQONE5T9SqqlCvUpz6wyrPZMGDefqxiYNA7eMgqSUwsO7+SLtylHvb8dqJQywJe6YOROKytkGXdN8MhFnF8KK9hbp+JwzVzv29en5/t50zmzMu7c8l0y/f26NF+pCAIXTWrAwdB7aqbS+IV6HxrPcvj1tw2tSudYwp5DXEs6T2JULp3XPSAc+kzNE9yfn5y6zyQyFZRivy2J16uXldL+WLdpwnrj3jAu5e4uxRP25jmNy4Nzs3qUZk4IVg6zg3h1Ph0enPnZB7ejgqh6b0bCKjkYmpIFWupgbKIBUMn4Eoi+22r/lxSClgcogjAflSOSSBg/EEvdMGJcEw+wPvNWzPMpQih9xZRphhIxeTc+fPhXKR/eWZp0qcg6CFiJHChIJ6sIbGr90NV2cnk5PmG03rTRgljPUnL2dmO08Tpb5QvnUPtAz8tRBCmKl4CmitqMZw1UHrY1m5s3UB0Pt2beL82l/H4mBi+kldds1GliIPqpcWtmGzNBrEC57j09a2SdeXnlmn+Q37IvV9JKxWkWJfGYS/kabjf31hAu05tanu/fv2ca2wSUNJyC4IyepuO2wuSkbr9wRTzD//7H1ps+6tmlZ373GvdZee95vN4XddDd+SxSCNgImlgwmgIAYKx9SFQ2IMUZJO2D8Q8IUq7utcmBIomUJtGgjCYNW6KZpsGmiQr7kg/bEu/de8zw8qd8xXPe93rCxfbv3u9bz3MN1nddxHudxHqcE4zzn0UCWZyEmN4a8Fa72ZSQO3FxeTm+/BuxSTrekB6G/KjwLM82uqqWBrbtIKR3HjDjTIN68fuP9imVKhyxnaavJScA3I7EWwnHtgGhnb+/WPduuG9BZ+qwR4EGDiBnMx2LRnmSK9PNnAhp2306JB+r54kLzy6BaEYWaCZgRmdopD4+VYRFAuXjV7wOMdLgHkbu0kGnGmWJtNsf6BcR6rCc+o4eouyUWIuGRhcxlsTGCZI0NQODbF1DbebCpa+L3rTFysFJ2nwPDmpGYZWZD9lATeLq69PgJlQZm51vip8az/PNfSr14bfr6r8Vh/Fv0PQ7stj0AWLIJcD99GPDU2vv8flLqS7mTzEzlsnTUkYmcXVyoQ4HMSv4zQ7gPNZ1xOqlNG49l04YxM9CcFJBh+XgGBBvKXgOFZzHVD6dCwL7xPhs+h4OKTkvWjZzcKzonO6i3VsSmXmddi86GzSRiwXClBgY8uTw2oqxmh2YmyI8A3ABhkMJzoFTGmjYwMUjnmgBktSboBPCK0tR+m5bnzsjrIe/ZdicKsk8fP5kePWXAZ5+CXW697hIQU6L0E0+XCrT7aiUzSYDF07CyowU3+kE+11oZtxy3QcAloTtZFfzIR+vzhFXBe6cPMZ5FJcOAJ2VJi041VmBGK6lsiNgSY1PA0/GJftfO4DhxB+zNKd/IGs3MZC0Jq8zsCl2El5cXmv/HmpTmMS7zrFtpoWzDZXBYh/oaTsZhGwaLWIQLN7HTM8IsynZAd7eex7NE1B5W3bHNnTMaDHx6Nj1jfqIE/gaAKrNmwPZ9R+9ABQ7EdNSxljC1JbmkzMqhLmF4SgcC2rmwllEVT0bJKxpOlW4uppOLK3dsaiB455vF/mNozWKBEN3O0huJPc+BFbpVcoZnzwF0OiqnO7GREbB3Kn27Qcu25J1pgO7BkX2n1Nmop1NqJ0RP1rg0PKNroy9Cf1XmibVvy5T5j2L/MP2M/mp+kaPkozI1M85ev9G6ePbi6fQAs0+JHZ3ELWpHI4UbnZuLzwQ8EfP5KwyN5/mI6XgdcdCl7VHB6H5O8iubG+xO7u70jOQRmP09Kik6ixbdo90zizOxzBNMMSaZ7ZyOt4XXtMCL73EeyuxqxPCIu70TYwQr+ZZG8vCv3WErDSVGpxXPt1OzxqLRCfJlZdQIwEpQMZJMOc4dspbgjPiWLb54rQrePCZYYva1wU4IhXiT+efTgNERNIpDc5MRP0F1AI84ne0pgdLVilB/lEgXsN4lfFtTiIGWKexcHr66uVanNZUm2GInWWN1j6RNJI40UJZpzOvA59HtxHgWmKdujIFAE8BSVqhfAxcLGGLRIdorqODvASLMr9KoE9T12N6LCpwf633wxLybh6YOM1eLtYeA05tqDh4jC9OVrqkTwGaYK43oUDeZrtUZaNG7O2fKqCxm3unQt7j91Zs3WpiM+xB4ikaKADv8YtKGWtrWgG+eC8UmhbqnnPDsCZO6tywalB7M+9qz7X7JS2ZtbfqGr/0agSeXE+cMoOAJ6l6jA0LdV6Q3TomRBEZgGDbEwvsbgSe6ZTAns/kjwz5vpJV5/IjxKO1ysrR2JJUL8SbPj449Osk4MHCWp71zPIcAy+q2XJvO6I4C5wQjwBMsxqOH8zgMG1ymi010K7qNq2Ey2DKCtSAIY7em8wuDJ9grsgeDp8imVX6aF1wBYMXuYkpopaYUfXwyrA14T9C4Yp5ifum1veGhwByWaK2ur9wR1llyOegNDE/FeNAJtEcZuTtStfp4rAxA1RlsASLZgYAnSgokELQJCyInaI7DIQcva9Pz7jisVy693q2mz3/pd6cfBTzFyO8rP2CTTJbYGMTKM2qKrnV0qy4p7Z+0mBNoCaSsa36EAdw1k/QrzXieiv57nflcrxGjKdYF9+V5WQ+0rnnv98GTp6Zbe9TyeN3KrZ8BDAGeuE5YUNIOEgWzmDN9LwFz6HixsVmTiNErUKczibI2bIi7vmdDW4uO3f4/uqXE2GyO7lDd3M21ykAwGTBGlG7sfRex7ijRutym+4uWxTq9eaIDnagnlzcqa8thPKyefqelHx1a7Zbz++7IIWKebRNOLfpfX1e5hKzfrEccs+PLM0T5C0azIMTMyo18lXb2HnpfOGNy8rcM6hr+2Bg/XsIA1DZvPNRZgLVI2eRRIqzhZw55b5skwI1LYkQuZZJ5u7oVs4vecYz1SUXCXWeRJKQMdc/2YDVNF+fn+hwlg8xFTTelmO6RyJT9dEKiOJWSZmM1TA+fw9lBmV4z8noILxoMdL/Rm3Ye4pxYTZPBEwkBa9pjtNTRWYAy2LzFs28DTPSG0ipNKwFnntNbAObYUQB8KPlvPdj18xIGW2gVxaRjP+O1xb4gWSbu7UFwDM+xlMXrvh8xeA60oZXLAay4zFgVEk5imfy0muiGhNEXLhpQ5EFHCb5nOKD56np6WwbEjk1UKuzPtZPqTpJSnbPES86RDExn+gRmqpUlMVbn6koj2Tzz9dHQ8o3cIPHL55K7ACuXcZkx0xDWNqe1f/eJn3aUC6XtMpwXoDq0rpnd5IOmGx+UDW0q3Q96BSann56KXVDg19DOOiobPZjep53ybDqn9Rnn2miDRgkobMTcqhx82lJVTqSLi+vp5AyNyWp6IAS5J3RO54U23ghQsUlY6GjMHPldo52inEDgZPEDDlr/9+eYvlf3RujJmkBqVIwYAGe5HffxgkMm5p9e9z4AP/Frn7FJZtiaP/pH/pB8nvLOzZhh3ieN2ZGoV2tLjJJmYX6cYTsNOv9OZcSsAL6T8h+gV7S7yqOewwV4gv1Zmgh60ZmBKTPnw2hN878AqryTZ49tKmcRpYOo6842GXTXXnRZtXLIuyiDJT8lBrHq42vUxu9HBqUWcQAAIABJREFU+yMxsOcC+r6T/WVwJ+JsggTjMHhfgwm8xzgGuSw6QRQzMgqCzQVTRANDTTYBvGRIWhupu8th/exCZeEdnNUDnipMtVeSzeBgaba3d6bnL1/aTZd9F8G1SyUdQFk9X3kZe6S5JX2l0QishZcvnznj1JqeM6PqOVQWz7OXQFnMcMHTTyoYAxp+/we+QuNZrJdIxngv8DmzHeBJwnMLJdkfuASjXyPbw/ZDB770IYvS1kj8lQr5/4X65poEMF6/kYUFmayYJzpmyIaV3RUEmRWRUDdgRl0wnbW37n0GwH72aM8HX5oSkqNkB8RvKq3e7a4pG0Wsw16CNYnDuNqVU7JT4Jb4uHEwXVvCi/HD0rcgPMPn6WzaPzjwWJ6ndrwvoBcQzxp3J2BmHGZtjNmK7LPTi+ny9k7dXk+RRKhDsDqujHuJNkTO9AiWc7ArfMNao8M5PXcM3NjUumWIu3RFmtNmUTprc4zQWXS88jPeAJlreXSsMVxinhbD1usg37jRzxweTT3IOKwYE3V4qOcyBuiOeO4DbykYb5JwD8iQMF9cOFYP8MTaceJgt3Nx/cYG0fC4nHifJbk4O1dZCkABk07DhyQGEannxEkRqufiiKxa/1qj0bnSQEHcmK1NLCTq7na+tJRCtK07RN4NljLHOmeRwzhOuEQ9DodlBBAYi9g7c9skdJ5sVUCsRi/peGwygUqQtVwd5B7wxPm1wZqMdAJwyUSBQ89pZWg28XoA0nS1zX5+NSRdeEUJEJnhxw4GzaYMsYmJqWbo3dqLw0xx2SthDmv2Cl7urm+mt1+9EdvcxglZVQSM5Yf9MDVg2p322s8a3RVj2CRQxCLiNeCbe6smuZSqy7KxPeJZCzzVfSAsIn8N8/Q7v/oxRQfpHRKQm4GweTlwWWwGV84syGbss2ChFwyOBNz4Lj18oO4uPqtf6mdjJqkuuNDuHIBiVu6hazNHI7vRrrDLs7/P1CLiOG6Mh4iXCY6/BKOW3erVUaNDX0JaFpMBXl3faW5f20TZ3BwQBT0u4dB+Ts3a5RVR//h8xHdCIsP1dQtZzy/kDE0ArACzgfQTn/rM9LGP4zBu0PANf+RrDJ5iNmbV/7pYHgSEz8Ng2afGc+ZUeqNckw4kBTQtljmrLXVM7ZpgAwPYmWQ+kOqY7RZUPf+WERYUbDc9uineGWwLAjtAhkmFAIIyR2rZdxuo1kpHYSiTslM1n4MRJYyRQoMuIcygNpY1J333HKK1L6gBI7Hy6Phcz5iSrc0IzTAOOFLh62KIbzeJNGF3t2JUYOLcLu+OzOfPHXS0gRLAjs7OdJCSgWlTRn+UFa01z2a018/u9OKtdw2KWmCrnT4V4QsMzpWNDnLmsPOA6UMduC+g3jNUV0LJGG0WcDoBiHdUBtWypT//Rcp2/+useXr/e6e/rsHAC9DdwytZKAeSnosE1+nYjKCUcTGU2wAG9kNym7G/OwLj2FQYEevo9r8XC3M3nZ2eTG/eAJ7WVGrFN4i9vEkATFYoqj2Gf24AMBNk8BSAPq2NJIVBxXyWqHycydN5WBA1Ds7FfMNqhFRGZjwLJplPPelA1ZFR2p61REH5qUfODvECIzc38kFjXdMkIm1QM9O05Os703JtFiJO/oh808LP9aDju7q5G8wTB6J1kN4P0i39HuBpeBIhrqXMCkscwECSxMGlkvNdhqSH+XbXEJqgMCZqSLKupDEd086d3Ye6L4tpfYg4uTV7OWuw4ma9BObErTQLcPAh9B72JDkTjEPd1t8k3mdR17d1S8TWg30Lvc08PXC5H8+12h+MnKk2Iz3s8t5oXkDLtX9o8MSAcg1MN/ofusJRwiy9nzFPsbPoOUCiQ2mIqQIFyQrwbS7qhlgi++69rAPeDcky71ogTPEoPmc9F5PIDpCRmOXxTu6I5HsVq4+PJxJ4mFfejZJ76S8Xn6mOentQ6VxV2cwJhAbx7h+ok5uKhXXJpdGd+FW+UjA0xwPjA++BlT+H5rCnj9Vo4uAQ0DQ+sy8tSdwqTV8pd/JuO56FxwgpA+itT6HZq3hrCUz6nPQ6hbFOd2HG99C4xLrWeJY9GsScB43KzgCqM2Au2zLvXwoR6zBPP1UtpUFcZu44eWCxXYedmQW8lKYeYQxGi2HcZtsC38Pev98+85RuKQMd44J6oYXCxcvDqRsnGUTRt8suPmnKlHAI6AHI+h2TzB2V7UCsgCeySLyW5AGTjp3uUwttU1MlQ7ybpjcs3JtbBWDGsyi7XrZyZ2GNES0BTzWZ68LicGAOGE7MZGsS08unw5u7zJMW1zSpbPdd3/7Ng3Eqjc5n4FZt5smBrWVCsX8bm9MW1gxa7LdqiWaBsgLs2OqDS0zP6ZnKbAh9tVblexIRvLDkclTHWDUDUPE3MFh08Yh5emLwVMA1aMwyT+l64vckmq8L7fq63G9591yjRPUd/rykysdgWAMhl3NniwPpujSB/mza0RgLxIzWLVV4KuYgLF7fv3QmEViSjfG5aHBIDBoIAeFyQNZMsXj3YJeQQADHiv8H+iUHjXmEDRkf5cQHuNS/fEsB2dO8M4yzZdm48DpIWyRONii7BtqO05FICy0uwSQE0ksRUCiT1QDwns7A7e0FaYCnH/7oT2rfwjyhefqBv/K92kMdPdI10vDAoWlgnX0WN3SxfBqiSva4N+1ub7tdN8G6naksLM9hc/wQ2OmhLJHm2fTq1WsxT7BOlFwFntLZZHbWOgX9P3W9FTi4NVhJy7rH15yfn097Dx8oIAtTDLO9jGHKc9YeaaNJGBeX8ddlSsmaNBNqDZ495ZYlbLdse685+VKimTXJmjs7OxMQwxWc5hXpp9Ie78OuiWA70AwWygKxh8AO+wfHGn5KOeLpY9iwxaHSgyYlIMqF7HmVYqvNmNYVVxGdl7UQ84TZ6gBFbjRwUHGnk55d/sCUGtm7C5RD5uGjPTd4lHlqF5voFwMFl80DPu6xLJPKJBx+2LswVmUkxR007IMi4GmueBQ0Wre0aWAACyrw9HTa3a1RZOUd87trI42efQFrWAQN0GXMy/ra9Owx7KWZwh6QBi+dU5dDWfMb7UCu8i6XvLY2HRwcT2tbG+r+0mGetaJhtEsAuARRDugLEH07HR95niX3ZX5iwTrdS7RymXomBjswMwKw0s2dz0Oz4/fHObimOZXzuyokHAxQAR17FWbu8FA/jqxGVYoyeFx7Otp1Mnee3JDGzPuPPaxGs6trJSiMCXPMiynv4pkPKk+xLpYteg4ec6ZZhNFca3D2k0ez39x4VpwDtg1RR6neRSQhvMacTXQ1cw7tPvS9tZTonZo/eebGC/57xWytDYcpa55wGM9v+u9d5/ehYsYDca0pQNPQmm33hJlQGyrpcVj0UL13EfN57GyGEuCRXXABKtTkCTbVR7SePJrEF+Uh9AboO8Roke0fHSrbBxjUGsCiU5tKckgP64LUaSuqdWnGGcerN4c6TOlKI7vWaBU8nUDtHARqGXZmW+0Bz0kHlgYmGhxRlqDerIUSMb27smwK+slPf8YO4wo6KwnG/9S3ffNQ7zfjoCRxsH+gQAx4qkbA4IBSWcsdqNZulCnImygLpjPdEPpSSiKACjw144yj6rJLLQht1PxtDOjSi5jCs3MddixahJqlrZ1Vz6Z9OoDD2ricl6wgYz5ge/jsdrkkii9Q21KMnM2ZcmL1UTcrynY4H9OOm2nv6fhaasekJWuptWaHofQ94sXtwaYC7atELR2/qRoIjnEj6UyBbTBQi4AzB7Jci0/ONZ8N0bAsBYwC3APUGUliUuKAHRdtGEK0YNsBG+i5KLUC5Cz4tEt1zR/bnap1ESHnLCZdE/P0Qx/58Xvg6W9+/5+v+0L29WxcKzCQoKV3CSMRQIv+jqyY+PDk6ZPp4YMtPZuWbC2GdqCX6Dul/RnMONjiT2bN0820u21nX353Nun0oancOIaWoxQUBqyAU9pCuu0ePbTOZMGkeq5dSmXjgOqssQ6yDXhSt50bM2AxunasbXEkNAMZ8BThqAA9+z6AhrIdJUCSFDFPadmenaXTdDIYBe7V3ljuDLY3DfoinPyZ1akW6rILBU5DAxpLloAPW5DY8Lbdkd2gD9HxSReYAz+UZ+9JCdu9sSIxHMW4ESf/44AnkpQYGLsUuWAdCyoXsX4+P9zZSkcz7/rFWy9HqR6AseAzvF+SsLthwG3pHh20IeaaUUE8N1r60YZ1tMDoGsv66aFedtYia5f4eH8kzHwbiS46uDnJt3RCo4kGM2JTUQGU+LnxcWieALyAKDRq9R3i9wqyXJlqqXy+28GW5H6PpJ0y82TwlLSmTSaVMLSDe7D96SLL2kDvhtXJE8ZoSWe15q7ESmhGZ2K+o2u9l1Ym9fhE61ITE/bQBAZQqjQWbaBe1szWjoQwn0msRJjP3icZ0CiUZVJV37+atDqIJMPvYrLPFV2NlvbQ2EWlyWBVZfSydKQ+iWOSKAR85b9MKw0Od1JMsgMIcynRrJORzzJhud+N6H8zs1FrGw+mtX/zr/5xx2mmhGbGyWUCNA61KogYGyEZtdBHDObcVHcYXw2AagtvnutMg0agdqU5Ph5oS2snB7HYmf5CNhA32YclgrgZN06uCa6AA7IRaEWCsV9eSgYRNNqePvcyDMCqnLffz6vXB7pfWp/xeeJA4kBTe6dcrWN+lgyy6nyNukiAZaEAnigxEfgoKbl935oMNsYnP/3Z6Wd//l+OMuXXMRj4275p1lYE3CjjOzi0NX4GzHLgduNyk+32sjhupiobjImrBL7LiysNQCS7VtCLRkm5ZbyR3H2zOEwXA5RvmP13eKigTqDtMOfgvxEuR+l1zM2j7JHsSJTq3XR8eCxhpMtjMHw+pJ3BLNB9aV3tzLEwkqnBdJrmpuTbThAzFxGqdzpCNoWvw/cXAkiHuOrxlE3CAsE+CDz12aSEtGRBR9l30XWpw+/2bnpzeCwrAMSjMl9rQAp72s4dGcGSfUVTc3J0LGaPA5wAjJUHOr6nT55GB2amrB5NijFjDptZOdPUNk/9/Bffnn7wwz8mFoszE8H4D3z/9417l89RmCsFM7EonXvnNdLDiEB8eEggXZcHFoexdVxx8l6YdjqQhn1Y6h3ju7J/fDjdXF5Pu9ubag/neqXpi77N9+AAVr2TykNiiBNU07UJmIf9hs0w09MRKgvFTFi0MR8sHUvmhdamUzysjk3fa6ZhS8ZhuLzGy6YYINZPjHeOGasC8empOhIJ6hL55/HOTQKdtVcdn60dHOCdOPK5Kv0yIHl3V9oXD3YNQyks1wkENGXMTSK2hXDpXcyT9KlmbFnT6nAL2Gk52h1gC3Zl7GTbV8hfDPBE2Q4fPXn0ZPBqmafqVXT6RETamx8ZO41E9tIDBL2AeYoObcwkfEeCLQawYvrMOeX+AKhILIgXAzyNRLA2APFn66DokADW55k9RPP55uBYsV16tyRUrv40Zs3ib0Wgss1hHVVxuQaE+XqeMP9PHcReXcSoavGGfrPszoCMZjV5dDT2cCZ6XmPfZh+rP7Nst9jdARrChsKKM4BZHa2X06PdB9Pmmj3P5JhegCwtYYFFALAj3pjZKklM7ElITtE3txTdctiCo5n3/JLh47IAPYqxdMbuyYRydPvy1NLQor3URMF0o1dEtMnqiKdrj3P05lo/i/0GMQRJjWdw5g8M/cIOwZ218cPKusbLjqoDsZa9P9/LAjz1HVVbkv0X+3azrBs709pv/ct/tBpBIh00Dg64125KxU9JSoAiGwiN0c6ORcfltWZcHdpbjuEuEUl4rlEPV6rtu1vmmdH6om1zZDXRUTnLvfO1lJrPlGy3LN8oAzXTY4dZe6E4k23QdUmsYxbmejrZFS+Y+6AsAYULk8OG5+cJYDLyy3dbA2VWQW3r2kwWYuKJwn3RlcSzkbCcF5txL5/89c9OP8tg4FwH4Ok7v/WPW7hpoYiCZXUvAAOMG8dGUTZmt9kxMmIsFO3wrCADEoY5U3Lj2bRs1zZ8lVhSv1cQj6aijEPtKrC5hzIluNMcgGlnS4kL5JS1HrNFmWJ2erwmlul5qQX26EilFs2CCqMwtAbvyEMH2BgjGlJGxofk8EhaNza240qDZij8iNl1v8ugFURDyUP2G5mjx4cIPCXzM+Bd1s598I01Hldri+yxl8Ao8UT3pGGa0dBYn1QlVrs9g1wCWLE5uLi4kr4Ad+P9YwvGn9P6nKG7tibweBSF1h4OKbG4q9T6oC988XenH/zIjzupWa0mfJ7+5v/4F0Lp+JCj4QKnZdg2MEDXsvai7s1kNSU6zBvBLtYI7ESQ6TFBYnmWw6FZCdXmDPM9jx55s7+vzhnYKwPnKU0nmWof7ZpY1NgF2A187vzleUO505km2wwlKTWebCYcxiidoDN4annXgJwDiw5JYhkZti89hrQjMV9ou/xgcqLZR4nrOT0+mQ6PjzSrkcO45eEBnqQtspu6vnl0h5ZpMaPB+oFdQQ9GcqGEKSUBH8COaWLToymE+V9q4CjT45yvstHdnZIvdHwjkUuC5sN0yYRkN2fdw6YTy6SZRFu4N7NXTbSa1jhxyd4fh1Xc5dE83TKLkjLQ+vTy5YuFbktdBTNoNWoQDNRBKWG2HeP5W7eso3laTS9fPDNrMHx+UkvRYjFwNPuTMSICT36G9vY7UlPEM4ZUp0t5MCdldZbxqEL6ZB1EAg1yDkNDgxTdlr4Bl8fo0HJIZxfPgnED2T69gKfTMwEud9hmjSxGm3XP25Mu7FhAhs5uTWMAPMFeXk47W+vy09vc3J62KE159Uwr6Wa97urV5uhcxpHB9NYT8+wgJbAl0jXf2tfOxYRZJ9ty+jsF7qxByrWUSVWxwMV/aKsWmqvluK9IJJpM82VXtx4IrdJztGScQ5hIu5GEM3YuqetupEv1s2+lBwkEe4L3JkZV5tqPh+ZVD0XvZbEv+q7ENsydsfpZmKfP/vI/9PNMlqMumM0tewGpc+ROvgh0O1Sb9Owpizf+CV0HXfzVuQTJ8/1kMQASdEJ0lbAxn8inZyfOtfMFOxgaRNj1174rdOZ45MJNzODOtBAe7uA0bFO5sgSa/dWa7MLEq4uo1Cg+SIAMwBkLlwG+NzfME7vUj2rcCX5Vm1vT3crZD9kuC3N8Pmj+Fgdle2w8F3iymF7gKZtBJpkf/8VB93/9H/6q6Tu+9Y/P15xMmUOPmjM6A4bMiqXgjywIrHNwxaZ+GH7dQ8Tnm5PzMQJSNCZkRaYliWEbqkO3TCKGLbqJdnKpFMLCxX4CIzhmBG7BqqBVCiBseS6jXLJD5wnVKgxbzM13kKlRmqDESgusatJpBZ2BbvRdGZLsbiKP4eBnKKcqMzo+seCzA0KHk/MsBjIAnI0lveudhTDU05o5d3bwR9YHew8tkxmGrGazMFJrmWb8QlnH1Z26TOWHJEH0Q7FP3YcVh+v3V7SAsw9sOAs4b5m15RNYNUb9sMYIUaxJjXQByEc43TEfrtfbFZvPZp988Xffnn7oIz/h8RGr1fT7P/C+6Qc+9N/5Wd/6YAJ80LLN/Vbjp5bmZmm5aN4RgRRGw54vlLfitl0az+HcHWrSfSSB0YFqjcDNna0KEFhTttvaMuvojt0AwgXb7APC/1FJUpoOM2zsM7RqBGT5oDUrXDr8KhYtgV1Byzzp4CyaQDo2YdIbaJ0gOqgt4cUIxC1ZiWrzuBiYYkaqSDhcAXy9veran5mRo0zwDhf90xOE52cB8QR1Pj4HXQDYYHi7CPMOfLlMiz/Wu1VsiPP1Wy8xXmyXVVFhyg9ZNz04FDpiOcGhx9QEDRYfJpnVFYUJiV+QficjuAoOfKgYhLHXeFFvvXw5rVVjNcayzKziKLfV8buWEUyVuL2eXr/9WtqXd73rpUdy1VixujRupGM86s2TioFBjJM4vAa3aICRsNoaVy8ZNH/M1GuHXlaArEaWw2Lp1MYk80j7Ukz6ssxa5qy+TGEHBx09mHKz7sQOzrsXz9E8LYBgwVjIgI4VSW1vJDDu1MXnia7fs2lvZ9t7G4+jnB/S/ERPJGua7HXHkHbmrbTXAfF8Hgnli5fRqS28GOeEMM09rK/FTExJJsKmWsoC2RLNk/aH12t1YeO5aP0FUDgbtGxo/8hyAUDf3Z2S7wc7jFRyvJlL5A0HLi12/zbZ5J6QRcCoo5fFssdl2vxHa7LJbZKxjp9Ko0Rj5N3a1rT22X/5j1bK0NPtVbdqAycPo33z+kBi6P6h5GadQP/Gl1ngo/8x/p1pac1Tur1Vlo5WSZlsvDqsnUj5Jl5SZquYT+bJ3/J10GgKgyf+w/djbqiyXdoLZ83CHCCqiEew2sDCM6L2SdbP0ExYjN3tDbWG010EyrYLMkMorYmgFKJS3qJDo2JHgAF6JXmHcCjICyiC72mSYFzgKY/s6z74VZptJ2uEmPdxAAHo6G6kHAl4sqATv4tLDRr1oZDSRoNXJmJbtGkaH8sDNE+wIDyjbv5BwXY+G4dm2J1R2oo4Tr5c+0cChWjaYGY4wOvBpbVSMWGFlIN2nqdnc83XV7dqw0c4SLbvg9XmhLPg2WvIQD8sUsuU6jxjir29bABxAF4ErS49hhu6l1B7B7lDsrYIBoUFT2LGmJcFWAWEL7qcfNB1XYf+DRiu9xhrGoE/YISLwGGcIDjOt9bSc6hqlEhmJHZeXZy2BDIEwjMXjYAMdQ54VJsuQFUDPXvAt5QyjzL5wpcsGC94ev/73jv9rb/2F53xMystzRkdmmvxs9kM2zbcN2c8wUzyDIE2AksE2gEgQ6TvO3Xrezp3mmkr86P9+ULt/GTOO9sO7BKMdzDomBcIw9b2fnupuZvIwYT3zIF+fUMbNZ1kj0c5awTi7rDWTQugFzpw7lVapbNzdw6LKc567GSD5KB6PnHlnt2QLdblgDg/O5/2Dw+mhzs7Yq8V+lRimLVhaDM6cLvAjMvslEmehRK5sws5+T97sqd7dkJk3czcOZTYOtjRDFoWeDoR29w/GBW/eBHmQOhgLmsaby3KXdUy5e8us0cEDtRI4RhdeYS3TQaTD/YaJmye1VnwRGzk/t968XIc5hZVWnJgneQC4ObZizELS0aMwDeIc+jL3v3uDPCtJYbEhOkAdAlqFvktAONqkk2Oyoj4Tqk8aouQZqWAea+F/EcHfcCT4oEbGahakFjy889fPsv8uly41sbsdzfYTz30WatIVOIdoyulikLcUHnR9I5fo4JhmhQQ9A/zYJfdWvYmsYbhIykA7GqPySDSjBvr0Xu+prwGMPN+97+TtxuJJSCFkUNPn9rnzhsw5bR2JFsj6ftzW381GAZPSD6u5o7W8Vy9EEcZsK7q+vzctJJrz3ds9UMYA/0lekdK/2PWZFZ8ANyoGugc80zJ6k5heK9vb0XcID3S4OP4ag1CouCF8zX6Zx7bHK9W0/UdPk+f/JnVUvgrBiqdOaZPb1VugcXoH2ryZNhNr01PZqBvgm/dwXk/6nBKyU/g6eJSwRgAZuBWoONvaEcGh4ScedcAT/ysgzsGkKp/391ljs/u6Mor26B/JpDOfETNwcyG1C+KAPF4j3Ef26IHLy8AT7faEJrgzRTrlec2VY/Fdbhk4UX4+g1lxCvPf4uWQ5s///eJTwOefmE8Q5in7/zWb3QbcqbR8+xd3jqRIL+HDM9ulBJTv++7mYNPWJaIuAFOoGzKbIAVF5CSOUbEbNbCf3dvU413EPPPzFvTzLayaf0ZHbhkGhbZu+QT4fii/fcc8fHRiYBAzeBMR6OvaLdY2MOsB00zl3EqmY3n6Z2dnivDJhhTBtiOWZqZUwMoJzYFb9FzxfCQ5w2DBXjqKCF+vuNZDJ7m0m7LLMM+ofos2Vewua6mfc1bu9JG3dt7pDWQsyYtsO9g2doN0ow0zC+ME9dF4Hm0uyPjVp95BsXtONU1+ZQeupxm7ZTtRrfd7d30/q/4fdPf+uv/vbVDAl0V9XvPWnQeQXGC0/BxwWLi7EJrEuNbNE8kIIPpjHebglpKtdoTdQxmXawwWj0eTuV02CL4bBnLQTRAYWKETE1TYS2upuvL88xchDlYl14BLR7xg3UtP5sIjP2s/P7n7K0WI2XXHWsA4XTKoVHU4NsKXXOgtIStfZbD3e3983R1DhM6/7gmEhSuRxomyiPVW64ZAKhMvdANFeP51W9MR2fnirGwcWhE1ta7l+zCfN9jKlkx+rPVrROY1UqMytnFuSPO2pqAGI05SqrkC9d0fD5AZwBVnbzXw/XVzbR/RHkcAfuTRS7ckTPtiE0pp2tZZ70BEXHgEqsbwMrG5vTud70r3VbOSjjQ3Qk4m5yO3Ke2MC13kqS82dda/LJ3vzVtYXORJMssdtmiHODLg7gMDsPUYYxev9EDrP2GpBXxQbO/kPddwYXvxX4/lqnYYFnlP+LZi4CnEd3NgBlIVHeTU2h0B9tPjBAH84RT/YvnT5KM1gMpT4NzMD5d7pDLgGDeaUaBkVwDngDPaMJk5UCX3eg4dWm1TO28FguI/Z2MPlKJ/dYCdrrq6yvll2Z7nFGqHSaX97JWxbDX+/siFGCK5rO+nYJ5vtq0ua4wrS79G7ARq3nONZkF9Hr2o4H6/Xfv547nnTRn8rDyAPpiAcr+rCGYJ3TFbngK6C8bhF5MmDku867SB6i6weDmbmNa+38/8/NJhmpkGZXKMEWD6joV4BF6W63E0viLfYMFT9yMgo0WSH0/nDG2XkrAoq0btoj23uptSrK1hFgRmTV/iGHr5YKfUOupdBZYWN1abkty9ppxSWH+EwSfyeliVo5O9a9xKsfLp+CJhUJQ3XqwI5dSebHJm+VaTAx/eIGexHwnURuHMdkwVHetB1xEW5t+9dd/c/rpj//ieF5f/8Gvnr7rW78xGY5BA9tLs+1OzqeXL57L9ZoHycbiGdJFKFfmfKdBqR1ZNVW6DqjxwgJk4LmFxYBbN2dac2RbC35TmyuYpdlaAAAgAElEQVSHmT9rYzo8OXZQh53DX4Pvv1fQMJogENYyYGhDsi+4aQV2uvY21+TEzMDiurBXQKtDOKwX30/pkXeITsokFfO7TgVWCFoEY4Lo/ZKan7iyXtp4x/o02czPouUS85QgwIcz0JlMqxqSOfOL+edCg+DuHY+GgCUiU2N/cEhyqHMgFzyNF674mxJFaeKU8hqQKUdZXLs2PUfvVm2VXopbZe111j8O6q7zG0gx2+5HPvKTKm8ASt//Fe8J85RRAzoAZu1OQx6ai9OzS2nJ0G/YH22aDk/O9VmPdnanhw/tEuyz2l2k1Ut2FArvVBYE/NCNB9YeHOKBdjWtbSLSfZryKDPtyoSFdbijlLkAT9fowc4kbUG/QfPG/vGZMkfKbczLWor4tdPCYNQnqslJF0IF1rBOlCe8Xy3wt+apjsVlH9qB4KHk1nbEkI95clgVnMLM7dp3LOVlfmbW2+Usrm5i6DEcPflkhPnoO9ivaKfEkktUHr2OkpZRiDBwELvlQ4JAzyFzfn6WhNST7BGMK8NPlt7OYdlk9E99llIe5QC6yh4htloIbxbRLG+SrTZl3CtlOsbKtT6zKGHSAU9vvfVWgLXvg+u33i6fKdKlTHz2cXS1xF5AD6wxpUiZJC5Zxh7AfDDrMnBvKBWz5+R2/+q1u9uePUmCkp8qi97NS0NJRim1Y1HXt+5y0muBJyxuGAq8PGcWGpkBDGwAWZNZABqzHd3RfCbQIlmE9nj9qVo2dEdsB946DtTuxPHgFvB0cChg8O63EFTjoTbvpXsgTgPdGfTbeDtbi1xdnGsMDtcFE4Z+d0gehIdtZtymDvlJdexR2V5p5q6n16/eiISg41MyH81DzjDgsPrFTgO3qFw3r3U+R07lAtmT5SN0SaahYpZjzCXW68tL2xWkiY1z3n5oa9J0USkAf8jnSTY2fpauUM2NEQL1o0FititRVWzamtb+n0//8xUL6t4IA70OszTtBKmvCP+Gw4HDpjX4um/zO/osSm0YD+JsqpqyUTv/RB9CSUnltnhIDG+VGYplbp6D1fAGGYwCpZIDaZNgZ+6VEBWY2AwRe4qrrl9UD7AEs2klL5Pr6zshbGrFMCiUGfgDNYiId2P7gRa9nkfAE4tAgV7SB5zKj1V2wSRTInONVDCwAnQiGJfDeBYY4OlPfds36YUOTQLzxE6h7881JBKRHZvm/OxCC4HnqYOJrpHh5p0J0jUD0/2uqcSI4JMZQGLDQgeLbVLbZ0FpzNPMJxjoyvLBz53uyNOLC+ng5IOF3b2XR1CzMwhTnhXVzWJ98SYBlwCMbVlCPPVctpGN+wPLQFiexLoxLc8a6nDo4+Oj6fVrZlOtTV/+5V+m7iR1vwxA2+G3uS69s3gIZadCkRPQHbiFPCWGB/j0kBh1+Ig/50PVrdqsKDY0AY0NyQEKwH/y+IlKShFPzQE+Fgi+t9Tq02nFNVTfgwcNgZiybTPesqg9WGbNQ/RAGlbthoEvfOnt6Uc/aodxgAvg6W9+6M/bRbj7usN8kwx3tAdlbGhsXKkJTujUDs/OtJ9hnrQ/7mA6gsKTTBm0RBRb80V1UbtTUCLvc4AzpdYnsijRc27EXDjBD70JAfjqfLq+PFMJa31je9ra3pn2T84Uq/DWcWnrVu7QDcJmM/1uqnsrRuia5n8DnPDnIisGLM4gO4Lcmgr2QNASLVANU7JauYWexox027GN+G6SqjIalsvkIqU7SSk55QrWObM6YR5hesQUCzx5Hwzrh2XSoriSdn/po2wmiI1DLVWwcuBAtlSh+9UA3J/ZA8efpT0YzRAghe6tAZ5a1uyEhhGr0yTQoDBKTDDRlF2ZQ4pWdGt6KZ8nj73RH+losOKIbq9Mddh4xUrpaVbT1YVnnPFuOdQ9uqqx6z6uNHPaDuJS7mZWlHi/eqPyG+tcwLm/vgRP3GfWrxLzang1uN7jyGihJ5nFtw7px3g9tVoYO27u1ARUiumIGe3d2prLdpd0aqOZmysmrgbM3kKjlb8J74Jt05iXgwOBJ84OgacKu9WJm7Z+7G1uIQFuFFMFQgREwvRQ1nyzrwSFCoHnWS7AnETnC+F5P7fXKSR3J00YoIc3QSzTHss0AOKAHtYAUHVzrBfanCByFr1+9UoEAr9PkwilaA0VHw98Zr3UxXfNiK/YEYWd9LgmZlqeTUcHR9IBs/fX6NatsDzvzZYGbpzhFcyNaPUTXE23gKff+lf/RLdgNBvUO4IsB49ZHpVWwqJAu1NWkldSpo778EvAVEeYD/t6BslWEIMq5u9cXblLTi+mtd0hMBkt9eqc07VktEUCGA8R7xC1ZT7ctYnbiJCh6eNJ1RKONREJenOklWfQpToCnkx7u9taVOhXeIASqgNYMAeU2DaIWxoPzztyGc/sHIwUG0DgKc+y4uNP/vpvTh/7ON123swCTwwGXj7z1UrmfQQtACoCXYIig5T5PgmHMyqmdd0qJxpIeh6VVmbxk3264yb+VGklHllOOxFTprU4zwsZ7xg2pOh7PIwYGpt79mMsowWoKAhqMPa/55o8wsQZuhZtGBS34bs2zTvSAOp0FBo0t1xlM9Wjg2PV0nn27373SzNP0cOUJldAqElj3Let9THNC/B0dyRT5mnYoNvSE8RbxpyBRhxvFdTqaRTGJA9bvlEHJ3o30rxpCGezz+zxzgXTcq7eK6xWR4Oom+xUz0ItwlorLT/OpXEPk27ZzqC+bv5f+NKr6Uf/TsHTzfSB979HDuMF81l+BvXZMzoMNGrkQqAQawueIYf50empnokE9TsPBAzMiM0Z2ux+nkxX4vS7GOimg+eE57OpuCGxL19eIXOBCYe8no2v7OYi4EnxiX34YDq9ZMTQ7fR0D60b2pZ0mY6ybbi4tKnPccGgNZhGwIn7hS3aFSjsMGJ32foH75cilgxf45bMaOMbo1lZGatiwNvKTy0PHCMd0sqJ+DtgWQHgJIJqXKBHMSUiscALzZ6vw0Lf4RVFV9tR2N3oz1y2Y+RQ2aBEcA2VDjuo8kQGyPKdOUAAB4BeKgzoCsvktzysvT+o7JBygSHVqtUPDWaFd/eczq3lOxeAcnu5mNPoC5eHYt8AsePg4ECvBc0tulK/g3D741Wl5DOA4X0rBfk8ZTAw4IkYOJeyXcLpIpHQuE7x3bMOcVrbdGqbCYnw2PBzPotyjlbnNjf5eP+b7ZjEPHFdrB9ftndpS8f1KsrH3QPCjTPMBT042Jd8QIxRBgFTgBKTVbsCzbCko/xaEorBEvMzAF8cz4+PBVYey5+JWLaQdQyblpzMAzwtzvG8T7RuGL9qz29vOinv/Fx9n9L1bIe+twUg1tq8nV6/fiVmn3OWmXRvvevlAjwt2NjoEDkz/br8WS7JGgBq0sXhkTVPvDd1bOalJgb4PZkNLzuneBRDcP67wNNnfxnBuLMtPch0qin2a+TGAjwF0aMPEZWbWnuBSX++dLNcpNsRESE9s9Iuri41v0llqSy2Bq9hTKiF5TZPz5ObF5Umfu8fKJDvMT7gscFTg80QwKcs4tfcRR2RnH4et+rj6ermVtdD1x6L5+rSHYGALWhZgin6m+or+d9L7ws2GYv2jDEWeSG1rCfQsyg/9Ru/Nf1TrAqSGX8DZbs/+S36fLuse7I95QQHLVopH7nDkGvJAhZbM+ZwtVPFmpgxf49BmtfX0hipJTPWAHzGGHeyPFW66cMeybE8m/v6Fs2K57vxzsvyFJXXrdr36w8VPZ1DraULBLHcF1m1nF1zP5TW9AwCnmATfShwtm4pyCNYTPKnA4Z3hhElLctz8Gu52DoD1nLBvYATWYRGxazLE4XsCvCt7B3G6EkmiA+tXOf9eSO1043NaIPUZiVQ+HfD8gKAuaW25brxNuUfMTEZv8XymuWkcokZTEq2/KGDZwTxYRrobIrnomRkYQrX14nP0/8S8MRm/8r3vWf6q3/pz86Z+PC8anmqGiGXZKrl46o1gJuxS9Pa9GgXU9Itt8FLp5ZW7BzEcxBezCVMyzy6B1hQ3qnBE92fi4CuReMDfu7CvJuuAU8XsGFoOlkL29N1xLo0m+jZ/R6z7RQpFoyRpScpByVblcP46Zl94nZIUjJ+RO3x7O+F7qXsdUxJTeUbwEqjeHKqYOwB3DMIUxdrxwalHK44tDg4c/Q7Uz90N6ocz0cdY4T2/KqTwzGvLwyxbBMUOwDfZjbwQgPMy+0+JoPGY15D7fAseDJgMyhm7fBZxEQ167SUFTA/dJJNXKLb9J6bZy2ypo5OzsQ6ymFcz3Ie/OygOs8ybFm6MgyxEys0WFgM7Cv+wDx4QoFByBiNokeVsUDdECo1deizR4lxdmhiAj5Piac9MF3GSZLkL09Xl5NAA2K32uMVB3OlmaiRXSzlI0N/uTBg7FE/dIVontLdJvCU69auHOCwZ1+0akIG+UHu7/ZmurpG83SghOelHNiJsR0wvPj5VE9ovlEHL53MOR+75LATQptsSUzmkPbZao20Uw7PuiRM2SOj7LVaU1UHlguTTPSbNa0WC8b+Ws4AbKlyya6qrEO3v8ET/30b5umtl/aMUqbbcpoTqcoXnCjNWlM9Sw07P1d5U+CJc7HgiZtPQjKfbe3W9hpsBUNrYH17WvvVf/ET8nniOnmYLrVt2P9Compmm9kWoOM8tpmX9ghDr7ZIJ0hQ7xctCMK0w7eFWxmxQEBmbMTtrXxRXLf2UEaX924lVNMBhWFoFu7IBPOSWSggY/6QXcEYqMMlegV3DOIyngdoztVhjOuj80/XSskFPxyGJ26KxaKFFYChTr/M+8JY0I0EBilyRlaGudJwUq4BsMKCA/E78faBCNAj0Pzrz/729PO/9Cuj1Pm1f+gPTt/2LX9MQdiBwBoSWo3xIlnfXFcGKvCQzyly5zo8xXvO/vV9dxFNy2aAe7hV2e7xk4dqt9e7oZNrYmCnXbI1xVtt1MlAeS5xLOd3AI3o+FjwBHWCjRbyxFzB2QyUNaxyLVKXIQRlkU3qbOF3uC/WF4aCba/lfT9I54TO0Eyfdxff+rSSSaL1S5RJL2+Yt+gZhjz37U3PGuT9U2qoVofP57v8eQbWdAxu7+xMVzjpHh3HCsNr9YHG2ETwK02cRYM8J+tK6l/lEglBU4GXUTjn9mriDweNrCHSLVrQXqHnTD2krLPwJOG9AlZYXDQqOBCvpi3ZNaT5gNJDTWcljKSklYx5muQw/pG//w/DDE3Te3/fl01/+fv+6zl3SMWN587vic5Onqta/jUdnc6fWT8dVcPP7WxviDXmmbJ3ODB4bqwD1pm6Y3S4Lk6uW5cPOdi5CH6Osh3gF7d4B1AHJ00I0NkXa4rLC2nKNrlOPGu2H0gXhGCctSixeMxqDdrn8lR9fWRs6YkPWsPWN3mGJLYgWkPbm9M13ayUN+SntShlJDZW66HZhjI69aFDNxHJF+9Hg84FHG7kbTV3SK5NmwxQ5/lGb9nTrxo7Yg6NMHwO+6NZr8qQOkRmRkOC7ptk7OuTSuqsK+5HYyxie4JHkqY4UGK+hm3wZHodKhmaqv+ujNqJGOCVEj/vmURF7zbanIIe7tEJrXUi9WSy7066Um9vFEvZP7x7vheXenYr1wjwF6O2YL0lhL4HWsPc0aV9dammGZ4pbBisiUCkvKKSG+sRrU3r26yfatat8RNgRBZxfqF3xvUgHcESRDGuY6AWydOYdagxIQBKDy3ns7gHPofYTjLgGG7GKOq4AZxb8nf+b2bV2iezSzTTcB80ZEiuMAbR+n54Fzp3mPPI8xlsiW+cES03VxcqjRMPHuxuGzzJKT02FQ2CYuKvNZLM5zL3ko7b2LuQMOuMyVqcg4e/bwBE9gvnrEqWGf9SRpoZpCenih+wqehWC8yVgKtkmxfHg2mlINUByUyinaLM1mkQnIdYlLAu1XCQrnjjLGY4IitwhUZdgrmu4DCtRSo57DPWEdfP1/NusQZxU8BCRB/6uBYtnSW5vrU7rf3CP/k7CtEFS9YucDDx4AG1HbzaAGc2hkNiEM8aMRDUF9DgjeHDUHRXHLtHdZN/L/rT4EIMxd00XVEyyugGtT+nHiknciUpBmQabIgeJoIvMUPx1agoVK2cbEgZaPJZq+n66nw6PzvVIcHPeQabFyn3Lrt+R2KPPckMqOzLgJ1kpSozuCbqGGuAOfj6oHFA3Wd+63em/+OXf2WwCX/oq/+j6b/4pv905BkD2AtAePttbOPts6UD2tR2yobJ1npEiT1PttR/jsxNJUZTt9ajOVsfYDClDAXRpFYSAsdITUEyc5L4PjE3aUl1eSxGfQTUZGSelZZDJtnT0F34g2Mi2qGcOSIUxGKOF1d5s5nWJrWTS4etBtRGpryorvCsgD1uWqg3S9gonsPmpgNuMjBtFOlK7KOkkCYhs9esvXYMmntgcE22rMBE1rosvXc9vxwq0SG5+7Atwn5jNagbLAQBQzoAayO8GntYrk1rYeL6imApxnWxbmE4omH54pfenv7uP/hH/qK19enLv+yt6S/8uf9quFo7a3TCoh9ZDNx2t+QcPEZGqntLoA6w5N7VVbrezDWoLDqewfykO6f7lWuSHihauKXpY59T5x5q/6U9W0EOm4ZokdzJel/L2P3hWJzWdd2k17D/q+MMmo5m0DIjXRyeJFLyV0unksCkQJGBI+vEUw/Mjnu3urBmVsIau44xGXsrXZJmyONDNnR/Bn4e/ZJ3o3+aaR5sc9ZY9VxKaMOCzqXYNBf0O1JF0M/F+d8l8fYCL5sIWIuOFYpD2XdmzNP9HOsGrk7JrjzC7OItO4ccOGXZYd/572V5AOXsT/18RPqK3TozYmy7DIg0f4Q5a2e2ZHdD8zTvlsoNvL5mbY5DvM+pxno+wxYSVGgXoCUMowkDD+UWs1+gWHYqOh8GeC+JoAJjvRlnBj6bVH71n3sdvSl/MhpKsSRrxxUd77uITrymhtbJ/w7wKxlHm3ZIuLbRfmaSgdi3+ASOETPZE0MaM3c661vDxNRGSPcgmZJjgapVXV8MDA+5sDTiXLJwdtOfy6DzWBV7D9ZtXSs+JW3h+jS+6FkkTmtsGu8y0zXKBuZo8Yg2wJgS66yDNLHVZkeECbggHc0a0p1kNSWsXNNK51o9B+t9uff42bT267/wv69aFiMg3+oGYXQCXFar6ZzhswRs1RbwWGEkCmxGsoyODkjmp7JdjBdttW/amD/N1CjdgP7EzAhIzaLygidRc11uBvUKLgAfjK7431DlfJfalcV8GBDZQ9IW9frP1oaC29X5yXSOPolAmMHHniS/KQZLtf0IMLtx1A4fpkmbPn44mjIeMz9nfTdiHWBI1JmorgYf4L/x2X87/dwvwDz5HX3wP/mPp2//E39MG7pO7Nzi5Q1WCZe6HjoA2wJu5KsBWwrObi+3hgdgODZqyoI8Z7EDMFgwRpvRp2mjdZP6kJmpcj9DRhh4QeKk6zIaD4UsTZ2EKqVGdFrxJ5nMOoNAYUNc1hrz7fLeGfNCxoh40FqpGfVYI5JgQwmPjElgiun1cdhO8wHZIwvfjQItk5hZUPkIx13uE+bkmmzEBxLrSULo2xuNILgNgwX1DIOCKFp9OgsPLHeTpIs075IXKFYh65/MUQ78q2l6sLWZ7s9ZfO/Q54PVcdIModY5oD5u/lwnjtXcE1no+KM14vXMO3UXobNWV6ZhDy0ERvP04b/7v4kF5Lve994vnz70F/+cs9kY1pLFsf75vDYhSH+hw8KgkWvhfZmtoONxJ114XofrW9vThjo/Eeu769CMaAJXGAXv+Qv5shH8YFNhe6yZgqG1DgKWwoEtpWhnMD4ABQ7sO3d2cTVxVHE48DkcOFJOjAYKg9jZsNPlOnWp9g8+T+fnYjDbXUgc6kBX7Qm1eVusrKjDOkwgZ3/LPDdt0HQpUk4g21cWixEqUwqAVaPhpV17PiwqwhUDCwN+eibdGWL8h7t0FtphnM9rOTXnqP19KvJNqZ09zf1cJVHll9kjNFTItZsYrCXnkp4OP/4JOMrR3A4qlfevbzRkmGcMyyd+twObU1JSHEFAHDsRAagAoFb5WK/sNe6D0n/1TTJj3jJDZKuS2CkQzzLDtJomYj7Gtidnp1pjjx7uaN0aD9UFPkLrggtZRnTgdQ9kszjYuADgmSMobVC6u7wWp2ld7GbL6fHOC+AXYaBz60ZdyAD9h2XOW2ZblNUAEySsw4LDyCkdkAbRNARxX0g1xEo1EYsWX7GRxEHAavar83oIe7u6nS5OT1WWYn2qaoHPkxy4C/z9nPljVhRpQ41tHYtVjTm/0P4US4y3G3/fTsESHUOf5sScGClgGld31pK8GKdJTCraKVWWZONxFwmFQRNrWeAwdcOqkBSvpL07Hk1MaN1gjGRKOvTWIS5Uqcp6iEZNIAt2Osni2eWVGFriDea4Zt6dTDdBbGx1BWyeNKFnRpwituIw/tuf/GmV7Zrn9gbkLZIAT8nl+NQLl8VDZxIlEB0eXTA5HAgGY1ZN3UtldmlRK9oXSndS8jNoFMTXb1fW5izdWW3mwwVY1eiRhy+X5ItLzSNTJ1bme3XzlhXzXKPSyavp+vx0ujynY8fZD8ZyfA+DZmnpV4swmydjIvjdnd2HWhy1/W8Qs+uxD0b0ExyieIdQBlAGukD5v/br//f0sX/xSwGAq+nrP/hVGgysjDqsEf+SzU1bPyUAur/GM25BOsG0B7Ezg5iV5XDgR2sCyOFAS66ErMr4PO/PQ1T9/vy+/Mv+Gq8GDlDNgOMA3cBfg8HAHJq+5opYu3oEZOolpFbR4crnESaHJ/bXyDiMCibLAOg+VDI2o6USq0wlIzTc3EyXy8HQhixr3BLUk0ks2vkVLOJHZLzmwZ14mVyeX1hLtrkhq/5HaA60KWfWqtSvnneG344yRTJQjPd4Z/wIc8CglaVji2aiD3aI/GdSSc9/i4M6hygiSw5dSogGXB1Cm5JA3IvrqK8MOyCUa//il15NP/yRH9dz4tkwnuWv/w/fMwZdr8KiqKvyhqYId+JIKJsOQoMFu8IjQuY+vF+3B7s7i1itBQHYiDnqGkyGyl9QJn/15kAHCA78lJlakiwLYG2k35UCloLwXKoq2GYu2TUJHNYijx+6IypstFjEbs6xL5pR2xnfazxOyheX0mB5wHSSvBsnR4oZ0tR4OygJ1HeZsTYost8PdieP6SLk8NMJdDNdXp6LMbRGzbrGkYkXPOUa+ezDw2Ptka1t+7JRttBX1zJmPFn76QFefXEuu7FOAIToVWzquBIwQO/oe8618J4z1qQlOzM0Bq28R+4LIEaTh/ertVw61NvNPF5XLRUyQzKA3gmZY6AcxtG7aU37DQFQFX+GT1dEvQvarTpPnj9xgDFhAExsXIhrZvpbvnQJarTkd0pARL9lwWBtGQrOPeocQ5+4HFezaMXnSstYdvJZWRJsRdBOcQ4+Q+Cfs9JeSj0XkzClecEMpBPgMk+1KmA/quFg0UjgkqhjnwXPs5g9te5EcoOHo/19jZ0CXBLz6U7ld5xIGgwacJqZ3ICZGl3aTuaQdWCXwjn8GBd/nMHprpOg3+BEMWeY6VqHWabZSZHXhDzZrm/U1Yh2ynsocx3HRIKAt547YftEwCQBe8WAYUqtMst+oDPWBEaCzfIfeg9LG440rqjyhY/i1dAoEmOdAOeDfo/Pm5vEfD1dY2sb29Pav/vETxk8jdmOEcaZ59R/QLPoOrT5Vyt1b+Fe21JGKeDZaKydJv55AxVP6mbwKYcywRihZssU7YRBfMs9LDN7B0dnoA1+JyfnEvwCnhiNYFTuKx4AagEs9IJhraidX4GsV+oEoPuv4IkOJx5w2/V18KI3AcGns65U8ChLhE3g8ATM8ULU/RfdU7UKn/qNz04f+/gv5aC5U7fdn/nOP6EMVpRxDgAYDBYd+iu1dN8jbmtyl9XSQ7M+G3llXD/tr3TwaGwETrqU7RaHjF9tF6CfnIFvRzl0vtXhdHl+qfWI5QHDnDfRqulAcSeYhPVj/taSPZhdxjHd08beeyjg40t3iTSFLR0K8pHqvKI7d4aUAeS9yoH98MhdlgTjCoHHKJYu2wTSsbGiG4k9wOs3r9X+3MMAlk9znCpkzHqbJ8jP7tsuoaTUHA0YDto8C2r7PCczAzOzNoJmzERN5ZuFEsMqGtqgjmzWh56ZIAt8F3OaWgpUnPAebXPZF774avrhj/64Dj/ez+8HPP3l7x1Gj70iWYdUYzQGjTYD87WxpzjUYU8JgBZ6+4/KmhITWbh7u7I1if9lGxm0WzWgmnev+3rySC7jFsx6P5t1THOJdEF0XFqoJIiug8P7EhBGYKejkRiyvhByupTjNd3uLR88SS5SfSTCYAlyenkV8OTxRR5WeuPC4BLgFDzJbM/3xH/hFgQyjk80DeDxU3Sgayo1Xp2fKt5YV2Kmx8bBThBM//txsb4R1KOjIfFqHFKZYxx686GsWXnDaiDrUmzq6XR6djp0g7D7OKj3TxmM0XnF98d8UcBX2YXfp5pyDnBOp/tvHgzs7mAnXs5LwoBn4G+NJKVZEWNhYMhn2y+qFgJmngsOeRZlcsvO8u8bZ2FKX739Wuvm3e96yzFZutUYImbyg2JH93DOqwHoqTQwdmb/UPvJNhXuJtN9h903kHQ85Pv1McNGwaAQhp1uO/nfyRE+Xd4JqX6WNe7sUrer+igLxWGcjlaeQwXjS1a+8VXJzaJL17lJI6cZkv3Xb2RoDfimmcajcGLjMox/HfcBgxJu3xvibdNXEiZ+hm40JbphdZ3ozNquIQ0Zx1LYo4AJddvRya6RZQ8sh0i5nD2gs6bANYmT10/KxeiPua837tojSrA/DJ7KwOXQ6+EvW4W8hALVsOnsP+6NChGxzF3fcyl13ij9zEU5X2PGHBe0p2Ge/s3/9U8cxlPHHKAg5QU+RkNmIxLmA2jNpDyh409lMS8SB4eaTpnGMHLzS4ZVoYOD7x4eYRkAACAASURBVLOvzu5Qx1eIx2LpQVDg0LlWzWzJqjWw9PZOinnNyAtY8QtdlLNUq03I08PMzDw6OK6vdT38MkDFyN/eTRW3udtvXjDLQDQOkjsGnx7ITRW9hIfDIvpM5rFaySTzZz4O8+TyJA7jf+Y7/3ODBVGeLvOAsI9OTtRpp8PKcqcE7Io0c+AsAcPwEPfBBstDJgsbw3BQu3QH2AQsaxMV6Qd0SvxXr5a7W3cTZWo8Luxkxut4bEQ3JLpTTHamW+vw8sy1NgywGXhn2Ow7GMdgdWSZFvjbKwW9hTfZZkwi6xHGopegnvLo7q6cfZcAhXvBII0ShRof1I6d7LwvSxT2zbQP86TOPq/9B7s7ymh1DaJLbCTnQyVz2zoIu6deNjCg+eDNvgIYIktasjVXagmeykItZm+1O7LsIywGAWd9HSPamGTmuyru1GfW5XcIG/MeEYx/4XenH/7IT+hQpwT/le9nMPD3jXVXDZYPbbsOu/slwajXl+eFaBgQ7lmUMDRJhsIku+HBv3/fwDMgVh49V9ofvAvem8xoR8uzv4g9Zt0lsdp2Ff77etT4oH371ZsJQSvsHnYea2Gq7D1V+rT2DQVnBqlmTsysyGG84ImOIoEwSncZcquDc870rWuzzk6ltBiTUgJCGIv5J4eNsOM1Q9AvpIYyuzvLG1ouM7NVjRQg9XC6usEIlwHcj9QkULYrD2LEWce3gmmHBp4ZUxdoOBAbrpi261FBI8kKSBjvusOqo9FS5549f66vL6f9N4c6rLCusOmlmZh+d7BJQIYFvi1zCEykzEwsIi5y6M17Ikxqyk591450fo9L5gnzTwYD8zwFnmR3QfPPld6bWQGvRbmxD6YusTMxjdihPba2Nj1iwH38olq2VgNTyoHDWbvO4hJZulzEFAqAPEy8uvaaPEZ6MIPEhU+THlh0mDlTiG0QCrYqsLfbkslxLA2wrbt9zWmNMvUf4t6rV69VcuN6iI0CT7c2rCx7pbUbbRXMkxzK8wdWiPE3EAr8HOtZnahhMvUZYqjD7nS/ldhIPtScXMPXAU9POct4X/NsyVnzF/NrypViy+s4731PMwbnRokTzSTEYiKdrO8kAGwFnjgQmUvTc3SOhwdHE6OHiEMdE/b/g08BwsNCI4mixOmQRtL6bhs8jaeXBeuH44DD/08rJUaAZbdEK2vcBR+GDiZlBwW8+v4kyAT18ZFyz4ZWxkvmkUGPSxkB/9EHLD1NWmoxovFGoFOGA51NZt8gGAheakc1NKfvjWSRxRdFbq0pCUHhUnFQyzI6rugBwtZHpxImbbmhU9bSOI+7lRzGAQhoxTRkOCZlveZP/tpvTh/7uV8MoFxNX/eH/8D03d/ust3YAXTJXV3LM8qfQUs6z9kapQbeEVisVh/P3N9lc7fjY4/E4P14sXmS/aBXw5jpUMmGtmYBmrcaNdPujGl4zGwzzSTruAEzT57TZuH+UgRo/yt38ZDnQLszwoZMDWuJlj7ELjD7S8DJGxm2Cd0Xmjg5uDOSB/bzDKbInULQ9jAPvh8v4RtGwBzi33QtHzG9g2QLZtQa0G3gJp1LgCR6FQLORn5Hg5gzwFduwLq+pbv3yGfFOB7sZ3YbZolkRktAkvitwrsoHRsDSiPA/06XEQEcBoINgfFe/Wd8DxbTupYzG512r+Z1Tp/DYfyjP2nwdHc7feD9XzH9Tx/6C87S0Uq1tBXLAjG+w4mYcmUGiOaAZr/COj9mgG6yUHewhRkigxQLsehqU0aZdb3GGsIagpILXWku/1LSsn7Q5S+AShs9bMKXnqW2ouu+VyopYKHwQkOhZybMAdPDesviDiY6a0j2GWkAAYQDNGBBMaN1uSHCZ9adGkxm+t8Avp3BZmf5O0AYySXPh0TOjSawIfWfSgwKCGYJepZk16M/ByNJOjbRqzx7jBaD8rJLPMPUMqWwQVkZfek/6mg8PRX71FI+lhliIHIf1U9qzSwaXJaHo/ahhodfTfuv9zX7jXKbWJlYNJTtdKzPeC19x6Ld2/SfymwGT1uZ+Tgf+O0467ky452wU/kLyz0YwOxxKAwY3nrAYXwt8KQRLy6yCjjJhqEMRJ6R3q/GXAU8ra/rfVG2U1wNCz6gW5OuJFf+gjn2XQs87Rs81eepIeEd3932/eZcUmclbgs8ndDAdD09Z1+UPW3Cn3KZqzzvGGC7uJ6rs3OZiMKIkSxTcuP9sFdJytyplyausN5j7wt9++xkj8jXEWLiEfMsKUUbFalhpyVJDYhvJnF/WHi9HQGpgF4+Bz2pk6uCZsOhZeIm5jfgSU1krEMkFofHo0GGCkrB6mxftGD4l+ApzJPXu4G9zHHPLqUvIykYDFZjtA9XQ6JRmvT9sR+FdQDKgKd/+ys/ZUgSxmYGK/l96XnO5Qqu275bTU/xVUq7NMwGRoUyT4z0MNRNdmhroLR9c6jj/eCZdFCm9nbxwpi7LaIpGPX12SWcDSBjugwG5gEg/KrO6l4tNn4qvhMR6romUD40MJ5CMFj8LV4dan8efkrVcnD4BxD+Hm7nonVhnkDZMsl8rNLWMvDy3Z/8NCaZvzBYra/7w39w+q5v/ePJWJw18QxkTnd0rHKCutlcV9I/NKqhLFg3d/7deNkAw2vajBkbcTY2twOeqXFrBRYZTdaLdUyzSI6fV8vymR2U7QxtzYXp7Jjvtaut89cSrAExyqTWLBoGqDJ+4gk0dzpzyuzZAdfsmMo2HdkgJsIsIVnjpTSJLhPK7yVdQLKH0LiUS4EEMmYVBQPOPG/NrI0molP+ka7NN4+fjQZFttymQGLrg1EmGZu/K8o7DlNVHO/5MJVb9zz4uB10Oqji6u5afZiRtnynW47vIuDw8y+fPTJAaZ/9glURYd9seF7cOjQ/9/kvTT/0kZ/QOiJYwDz9wPd/bwBxDemsw7mnESEQ6n7xFAvsWK15HWEmySBvadUiaJVWjgwsuhXKJx2GSked9BQGCKwT6PJzBMi8f2lfClY6lLyBdWasRlKRZ8beJxbRavzs6bPhS3efZDAAbExzwmCGxTpBM2QAwmPK43s77rCV87PLxhrAPLQdA3MPLYe6AQPE9TnHp9Pe40daP4ButVXTkYmup001LWW2JFRH9nQ76fmQMMilfjd6D5cvzMouBOz3yqIKytofAAyej/e4bVzwC3MrRp2Sl63rjvsucd45wUqTDkzG69ev/b4YOxOEMwMwJ9YC9Y1JYVbcvOK1Sxs890Ysw9zSJSm/Y4HDhU6uUdrn1zwChnUMI0L5D73c8xfPpy0mHazCVIS1VzFKZZUyqQXUvk8x0zfM2jvS3uQQluVBY2yBEr8WHai6x+I0bU8jJ1CAp7ff7E+PHnqgePWjQT/jebVLuvdUSsIHtBNXOYwzVB4z4/rltSowytvxs6o2UB+YOYtowgC7eNddXXq2ncTnHtZLA1DHk+gUYH8PXVbqzymXsRbMGN2KmdtbgCffQ2Yk6rmVrZ4bO8TiZM2TyHLeP35kI2vPs8z504aX0RTmxGe45mdTc/tvjk5U1dH5tbY2PUN7Wy+9gp0lBSSGcAZAHgPlRJVKCgO4iffE6gXs8joIQXOf0XK5FRBKcgFAX9vcQfP00/nxBkx7HqytEG27Lo+oGm+cfpEGV8qDgU6cuHBrGG7N5SLki8iwJbDLm+vpBM0TtDudDtsW/YGKIa3ITkTH6QUVvBnwNLPmf3n+G/T0NIYOmrY14BnnyfJzxiKcwdP15ZVAGDmiwBN12WxmgYOAygKW6msKVLznfK37hyd6HtIXDc+KgdommKef+ecMBnamSNkO8BQgrgXH4qITAFYN52P0StUp3NNxKQBl4Y4bDmUetkeL5PRc1D1BvS2+BnsxlBzZcLq/ksj2IXL/PGc2JJuaINqOg1HeTSmwTAT30GzCHVCuYaNTYnQEbBK6FzQRrBdR9AsdhJ2T5+ntjseZLr+xMZ1e2jOI72cTeUSOAZrjso+KsmfO9BNQVboBOFO2QxTZmVprGfOzM7KrdjdqV4yAvDjgebW6VkqbZwJPrAUcnbcBz+oisQaIwAabyLpAzGmywIe5QExtCm5WclHmWb54RiCdyxfjkCMIyKIh0omFEzHv+HNf+N3phz6MYPxaQfMr3/fe6W/8le/xsNroNihxWSB+v4yjbiqNNTFDxndSkoLpRV+mbtSsPQEnXbdLEcweM9ibtVwqR9IJu1qb0ITdXN2oQ1Kat4XYd+yrroOxKfpSAWhmlHj3iHXRlY3hwgHFc9Co0VQ8aRbzqqw/8pgG2FmSL0TzBSluhsjoiMSSARiifepeguXFgZ8RRgZPewZPcSK2lUeAVsZamIUw6C74YC+zz/gPzLUHec9+Ouw5dTamc0pAXOWlWTTLs6GrjX3f66dURoJRZqfsxaypSQk4sdGgw4c6jA7ME9ejGWA5pMoeJOeYtWq6lvrOzeC+zJNnwLmE6M9yEuSzfHnyQWh4F4+fkx/fpeKiXPxxGOd5LAYQ1wTU+sCMG1l8blvUNc90/0hNL+hl8RvzRSyO0fHfW0qyk7uSofz81TlMz76d9x8/juFo7sNjCvw8MtRXrE3ns3JdYZQAZrx3mGKt6c3qvHw9ZU8LLE20l21vRcUeVLDfnB/vfuuF/OxGVcI3GAIJ4BTwNP7eMboJBkyhpoBo6gYgldXmc0vnEdFnVExyL+nQHuX/aZqOAE/Mj3xsBmsATK/8e0yeLqV+Y854RiyhjHh2iQ+bZ7jynOxzeH/diClqdaVlfJ61WDV3UqKZPbnwWLe9TIIoOeJn9I7PDOPNWpMxcGyPps0H09rv/OrH9NMW/64mOoc45Dyni1oupQSLrML1qiaP5qllD7X6S2OybQCVjV/fmHqR8GJhjWAICKBbWxZS8l1c2IMdxkJ0wrEPeFHtQ9DuhUVohHKnDICjNy2v2Ly3zOisxaZo9fRxu32wCsAP07iwKlj5oOlgTENZgRmSuqzkmrGDuTZ9BXihMuWmenNjvQutlwEBBXKf/PRnDJ7ycr7ha5lt941uIR76DkZiXMllmkO27q4EwTlohdKOt5Tp9NSSF4JwOhoJ7LBFGqUjQWSYt6Vf1Iw1hy5mdBVQsj05mXCF56DgAIWBskYnvVB5Fp0nZduHsA5pJWVjM08Kapp3jp7L5pwujThYLkDyor3b720WKtI+TybLgQs9XYG/Ssg6rF360xBntYvPJS+tHYaeXl1P+4gikzkDf8lE0D+MOBq/FX5mJAXKqO53cqA1wfqCyfEEVrJrD8F0OQMAwjOkHVlzGDMgU4cD7ySdTwVZiGIJVS9fvlDWH8px6JxUOsoAVTEp0S11zQOefvDDP6a9ybr6wPveM/2N7//eCHvTMSJwEI1iZ9EpWLmt2mHbHUFkjqenZGp7OkTt44M53jzewxoss4wKtEOHRDv0hq7j1f6R7kXl+h1AJcaN1/PqaydLWYeczqN7KTMGCaTEIrQ8spHIe7J+qx5aMzgdXWIxuOV6eO6Ap0OVo3dj9mqLE1kHKAnGD82HIAadLkNaVG6dnA8cgSeSlD00k4+dVBY8DfdlftRZdctfLp/OYy86WYBytOLuYB4M8L2nMMP0VHtrZ5oq+BixLKKCcYaoAp6eL0oTYZ95UMNAcGHAqbXo4/rm8kLlG6QV6F7E4KokEo3MvUNm2XiiaDTKw8TEg8MTMc0usxerlBkoRPDfz0fXnNB5RJW7kIkbGoGk8rrXm/RqeSaK+wE4TX4dq8qUMyrKgnENOq9guQf2fRpT+jXWsxKOhTP2JQN03xx4RpoYtcYF+y7pXqr5vYWFtKu7HbGRVng9sDeOT2FW3IEu8iAl+oLggSK7WwIsbA3gJgZAIUwPps9vvfVi2t3bm3WM7+BX/MxGucFrSb50Lt0xAgsD20ePPHWh53mBnO614164z5RNh5g8CTUxEV0phII7dccN+HktPkMM+2LUUsHT7epWTCHPh3XJmn6mGas2hm1Jsfc0wGY7yBOTPHJsmpjfScedutmTxLXq1e/0Omx/Zf6XNLz2/ALA3a1vTWu/86mfFVyTGSFT68/INC8kuCVTIGOglCBxbRbr82dPpt3tbZVH9AIVTDcFntw55NbetpH6QKKttxSlBwN7wjKOttDb/L5dlJ3EtGWZLKto22MRWPgcouhguEbeg8TJerwwONGH1HMldgjK4GS2ydBRgyeG3t6t1qYnT555/ARUMy7Kw62cz0PQ7JKZXldaqUdbJlPRj04lZH3rxTNpbfSz2jx+wWKeVLbzEvqjX/vV05/+jm+2i3M/b1qTnoMsC2aOhWtDxtL/GTGRTpZhkJewY+bAgBMhq6a0P9gRda9DL+6pBaU6Q+tcHA8trs9MjTVSZHssXg50KOpHj3btJh3aXRlfMoJS0QQID2I0YKNMBijgsNzZ2dLndHipSiQS6c+dGEumSBcxxLHOiA8Z9REtl4w5Y4Wh68qwZtXPKRu2i0jB0xtBHVJHx7pusknWpgbf7j4YjEiZIa1tBb12zyzAkxDPzXRyejId7AOe1gV6BJDCDPGsYd0AjXWfZ8G6RLIQtjJT8eJCHU78ede7Xto5uoEvxn2dBdjgLBCf58N9uGz3YwIYvFt1233/9zpqRdfjZMQderqO6sGGiLvlFAbfngoccKDzjLh2scDVSfEUY9InDlZnogeE+6DErfpGo0dgitzg8UBCb0rnc7k+iVEAYfeJs/XmbVhnHKpj6iXgCT+3HgRcR5hgl3AXxo+LQ0ddi3QQZ8wPzJMcz8lkeR+SI1i3xD81bUF+OWV6YROiOYtlyuHJmUr+JE78lDukFvrCiMu7/7wMLUx3vEPAfi6Wj5FVaGgkQ0hnqBjK6BG95GAHzXp3tBPvXmwaoz6SwcOuvPXyhfdiAPOAJwvxs1kQJxmNvcR72FQOGIam25wx7fLN0HMw3ScArM9sOU5WDjBGYgxsmyDQV7Cc8vP9wyoHe0pUPG/GjriZYl3AeTk/cvgIxo+ukgKt09gNVNuCZESfM8CT43Tfw6CwtQ6t23QIymHPYUOn9uWFdK5onp7y3gUEvBfKnLejlfcoFrK6UK2xWmwgizkVGw7I8JnocVUCuAsdsRinIYbmDKNz3Do5nh9lTQ0Gfvly2lOpNbrUWAw0Tmhvja6sMGRqpGLMCwOhT9xwsGcpg6sMC0ZmYcWgpdyEK6XuEh6wzdyXRzIRE8M0inWqUNzxYjw3L48R90i4NYpNawo/OMDTk5Ts87tjDXV1lUmcr9ngiWTwbDq/up62NzaUMJOkjPMmpXjFgAr7c7b29sse3tyuwTz901Xr8t6sd8peWOx4qYh5CoIsIGJzgyTt+uoOO0zrcP/VJo+YcgTAlKR4AOh5Ls7OxKwooxKrMoOd0VnQgCOhmksMop1TM8egjGChQJOMqdm3jOD0vi1YlK5KY1XcGWjh4NV0dYVX1NV0fbMy84TpIhbvt/jfOAvt9cxlweXCd+Zg3yAzGdDkiI/ZnJYmmDlRt90/+8XYv0/TN3ztV01/+k9+8z1zMAX180vpy1hs1GQFCgO4RP3moLvXRpsZaQJOchG/VRBljAUmebAhcmif52Z4ldXfa5FFuhQ/U8eIUKURkFXB42mHklTAm76rjuBh5+IkknXgzgdAHZ0gMJpoTPYeonkyGK17uea0xb1aQFrPXxbAc3C7vZ2uAE9HJ34+jxgOa78iNobm2bXrJW3nDXysHbdV015+JRFi3eBZG54BiBbHOq4CLbNTEcZ2VlQP0gAStCZkoTwkOoo0LqglCflKGdBqkrnaXJ294C9VUGO9lrvS+Jl3vfUi77qzmzJ3LN1AvpewFym18JX/4fNfnH7kIz8ugME12Krgv00wcsnanW45fBGSthzhzMDag5SvxTyenlrzJD+bBr3FTKnREVSUYgDh8taajBvffvuNDgbpKCj/xeZCs6WWPjtGB8MRfQjlo6PhOUtbKI8ehkKntFcWosxVNHBe83GIXwRltEoqj1N2oazdwy372SzRnEi4XDOXKJo4dbYdwFjgKRrIHhSja3fRGam8drE+BHxOzyQaJ64aPJUpaSls0bXVe0wrfXnbgyMP3zZIXimJYx3Zfb76lLJmnYTgA8jrwVfNwUGCQZLirqQZ9MgyQsB0/n35nskbaznLzwfXDJ4Q+j4ODg4DFplFO6mGLci8jOLRZvAEu09ceI5WqSNBJNXzYGPnEH5PLtP5HPa54QO5mh7+gvKPdaU9bBcYISVIaXCq61poHq0JeyNd2TOS00Xjjc+hlN0GkGwJ2kBEezD7kBiLxghQOCxJBDCqRypTJCQ4no7Gsmhkjd+tpBGXDAZ+Nu0+RJeMlUMbM0xS3Jd75JrUSWrWWQ0Qp2euPMW7bCnRmBmrAJzhiTfPynTFaTXtHx4qNith2tkxIzliVvRaPYfSPBM+shoMad0ODo6znRiHRgMUco13dlSWSes7nN+/n7dZXzSBJzJ/3dSIOXkDDsuGkfEuynezBZKrAO4IvmIQSsGTKTdnXdrYAjxu2y94okTBC0fYJpOyvtMwDWSo1KJ3HlC2iu5AlDOskjvHCH5np8fTM0R2Gf3RTddV4WBgSlbgJaDBegXToTAHF+eX02NMCTFx0/lWvZTvpaaW/ow416ZjyvPr6Oq6ms4vb+TTgrOvRoGsTZ7avb45U+QJdjAws5uxNR7qSDs4UjmRAMr1yBG59DXg6dOfVdlOmp5pNf3RD3719N3f8S0BaEXMa6LeT+UXhR+OZ3zxHKj5cvhgEtbN7tlScf5NB6G8ezSlnfu60n1woLeVtr/b7KwAdzz7hc6GzXt6cqqMhsWmrr36QClARYsUobhZCS82Weg3U+V9HR5MJ3iQ0NWYzgu/r7TOIvLNWBgJZKNbIBMie2GuGmuKrBt7CU17p+U9waEgqW3UYtdCn7chwfvUHi1vDg8zBsdBgFKbfVZacnDwN7tNaTFgQ8Fr0fnCTLGzM3Xe8Ex5b2i6fPiafeAzBIKxXwDg1R265Z9k/vwM2T77hezKGoG4XDcTkh4pAD6lY3fNeLj0f/jcF6cf+eiP6fDjXr/y/e/VYOCRgzXr1G2nVNVyQgKZ6POUHDhAMV9kSCjJlEuYLV8aTPjwNXsxM2Wz6SGB1EZ3TgqePM5czIylmT2xOh/Lz0qBdgxqtY6NtmXK9VwP62j5fUu9Is9dA5zbFSifqLncjv0CQnhruei6AcTZINXg2cDUjEtDegJe1jg/cyZBPXFvy75TYVENjtqanX2SQ9gyinkEEk8NGQLgR0wGh0MA+sys+XBQEjfAwMKMcWKPFTz5uwFPME8uN6UrNxrExufGl+rO5C21WskxHzZ9b89+ONrXAiPu4DLzFbawguolaMhakq3MEeU2Buje92XjR+ZVU0sYawm987yuSNBg5JEzcI48f7onYX1rgB6cHnbImXuYg3cODbYJs1rf6WiVdmruCvWGbynQu3/IEfiCBfigLP761RtpODnMCzBGKbbPu6C+CWqrldmQ3B/nJp+nJHcwnIWUc5Kr5z1m6MkOPOa3trphrzJ5g3gv8NR1K71dzHaHnmupmzWQY91jb3N0fOZYhuZJxq+L9f+OsqbjRBpRBC7EvQo8vUZXeoMFQ3yeFklDfbH8zGcd4NAfpRuUZgyStwJ8ziHwxwC9I3mahepaOwtCwCDVMY0kBYYXppg4ZEPmaOQG87RMDqL/bBmv4ImC229/8mMrCwmDlFPGMQ1pSo/FdnFpy3Z7ND3yaITQkAQMGCQ2ygDxeajyb6H1N63Lr169UZmDB0ArPn+GGDruqr3vBiCuYzlGhHKhfJWur/0Q1CXVNsrZU6VosweHdEvDc4UyJa2LDAi91guGedJGjDEmP0vnF+UmMzKtY2fYZI4LxtrQoUCW9fxZwFNn5KUI+6ufRjA+M084jP+X3/En5qBmbk2LnxdM67O8tKJpqmfTjLgjkOeisvDLwHCflEqOz5hIj29MfDEc8WZtZA7IMnZtMRX4keX+pI4kMiNAG8DHwdtQa4CnlBRYQz6ffPAIsKkbC6He6bT/5iAMxq6p6cyTMkiep9EPzRRdLZduBWdcCZkToJcOyTofj9JoWYUFuzB7BdlkkmvimgFgCMalTcmLpXmBrpn1+PjPRPVYPX5DWfMCkRFMMxbhFYLxiXFBewJhDSgNPIPBXJobKm7EeFFjGdAb0I7t8Qq234jjeWeeRTNRLQbPVo7YSk4mle1+mLId41LQPH3gPdOH/uJ/cy+YzNmdmxSUzXYmWQ5X3gnlVlk63FxbYJmOGQGEBvmWAsNeFIT3oO9iYR1xiErTQylA2zTaxOV8vX6/06fBTqpLkgOLLkmNr9lVOVpkUIJv2QUH5qV0wFmxxnVkhBOaQFhehN5yUR4Hv0HCiGPSCrZj2LrKmVXwZAFKbmIg6Ja6B3oWhrGj220u+7pU5sByQnn88FDmw08CnhrLi0mXep6BhrOnlVAWPOVfMnz95YsAusy0Kzig+0iAKAdfffbMlAFWzPBK0/MO8GR37MynzPebxZ5FxdwT/9tO5cfau/UuW/oYjfYCPYas9frR5WAF9F5c30wnJxdiCDk7tjJMne9tGdNdkH6+FgjnTAig4rvkN3dwqOtHfmJLmaxa4bU5aTKWSkpQ3WVA0fXN1fT61b7AE9Yb7kB2DB+LZzT1+DC+/8kGn8AOmJ5r2W/M5o+Ka5maMd7/iD8LRsroQ2eZNEZXV+q2k43HYHRl0X4vwdE5OLokw2rrWdrUlCrR8FDsZhjvegkyLSbveqhUg3VFiZ1380QGu4Cw2X3cq95RdgET8/S8dlhntSXquvWUAtzTY8g79mPBYID34p06Ftsyh4Y1GF51SUrT3SaA/P7CpHPIWxf6Ze19mXeu0W33M3qnWtCLgQhaiBrciy/GoVgeJcITHW57AkQccnXQ7YwYOnyUjWYDwMoQUMp8vHq9r5lAL54zFmEnIqyMiEjgGTqcgVRhr5xds6hwQeXFwwAFPAAAIABJREFUsEHQXj1FQIZ2Jh5NOtgb1HMKOlAgmG1JFbRu0MPmrKeFWRNruFgS1FwZtQDirV7C4zlszKDvuqW906I2OzFTtuv1egN+8tc+I58nl2fxefqq6U/DPA1AY/0D9C3dF0LFmzN1L+AXZ98e+A282uAFq9nk0LUELdX2H8MYJYHoSxTd6rZqvx9Pojab6Iyf/06ZFeBDpgcoqE7NuDqhrxqeuCaTBQkUSzvl7Pjk6FiHw6PdXc1G5Ps6d6g1A99jQYlB4S0O42lpZnkQ/KBxGadDCdABLiWHkTTOQlz7hXS0gR2VBQoEnjxFnoW9s7WtcR9DtNjTKYeCM6LQ/7rfudvs5vJy+tLbr7WwKCd5XXsYqv+fQev9Fup7ETtM6d10uL+vZwAjYquDdYnfeccyggw7InNAvkN6mPVpU4fAunyefujDZp5IHr7yfe+ZPvSX/uzQuwkkJLn3XMaMZqnuKWwdqwDbBxgjQLlae7mmjBoZYs8FbZ9TI7E+JYHsaWb2HRxhksoMwXTtLaokDr4u0S7/qLQrLRKlpMvp1esDgXrAM8JRxZk2XDTzHWsc3SXaN2edAG/HgHWNeKHrBiCHzqiAv8/H9R5vGn0GBn4aGWHrAB18q5WaKSgDcF8wjj08fQ4ngxXwTeI2wH2ysYDxk5MTuUM/YDwL+2OwXV4nTlRT6liMbGkHHd+HYJgyosXkLnFwIBfw+95SNqrNSOJd/XtaZgR84zlGGZH44aTr/jiunhvD0TnatwJRrgnAW6E3SVwP2VEK6jZIzbB+W2ZKHDt5Z5fSy15GeP5E8agi/HlKBeeI35nmesb+xtfnWKqS/f6h3oc7Y60rvLfqiCMDAzGYe7Eio8GTw/ir12aJl8npWNNJMk2thwnLwW46W9cn8HRyFqsCNE8uO/Ij7N9lCVDvbpTycoHp6iOm0W0HY/jWy+fTg50Hw2FcnyfhO0yszwE/m4U5bphtVVEOj2InNPs8DQuCfn+tPwp3FGNzTRlLZvue2+nJ06cC4b4ps2VZ/T4/867niDjSO5dZYZuvnQwSr2HWdH9L1qn7qvEjyZkrUB315AYYyz5w3+eMbePLwpVcIK8awHakei93n9ysNqa13/7Ez+jrLEh0OUKCxxyOvBQOUPRFmOHxB6DBxRvQuGNKB29qudyHO90YLmp/Bgm17yaV22CMoLjrMD6WZhaUN5anMLcuDLNk5gDqDXHliTbPzraDlq+9h6ZXMJulbcUt42hT5sHgNIruge8ioFPfd+Y4T2Fn8wOeKOvgCcJrME08lxUBTwQId0zwYhkO7FoqQAKA8iuf+tfTz/7cL2dbrGm23Xd/+zeNIZ19BgjhYcPI0shqZPy5mG/UAGbAUCbJi80dRz7Yr7XojnQwSMujn03ZgR8GRMidt0N3DT6Hme76mjJ82nrxaAKEPH20J4fxCvILkvr+ayJpij8eS9lQXrTHOoA5sMRspuuxpVkoeYuXq+9gnM7FoPG5S+nLDo4V1Os71MCuQJMS1thYza70iCxM5BClzKqhzfn3aFYoK3iune0ADDKWFPAcEOeMhWz2anr77dfaQ5gSajC1AHYAb0PFKDW43NoOQ5fhcKXGbPNIWh6Awdw5SAdcNQUOqqwpCeIBVZsb0zamgevr0+c+/8XpB//23zd4Wt1NH/iK90x/7S//uYAnU+RlagRglXBkzliAmfcOoxou9M54PzBPlKPbTFCn5Q4SFoAZ2bUBo96xxgLdTQev30znV5cWIMeXbRyghVtieVKwSRC0UNfsD5o5SgH8HmwITJieXZs7mk2P0sSdMm7ZVsQRn7VCHDuj4eQSM9W9dNka7HZPeQFUJ+Q103cKy95YBFg5PD6OWW+E1QECdiV3xu8dOpDCkCKY9Vu3MB9mbmtDvjgV3xts1CDVAX6UFdtZFu+2k6PT6ej0uCMJxPZwkDpxnQ+kxhppQRft89WHubR9Nb0+OFSZVYzR0vh0SdWMtvzZoLRMNj/G4YlWSUJvgFzLmbmIwdQUMrRxZTEjjR+9vl1NhzBP6AphHhQ/rNPRPM3acKRZSLEpco3BlK4YXH4lZ3DOPJLBdhIO0HvPzXvRQZcZmYki2vOsRflOPYvAf5EMmFUd7d3ZG9ab6RHEt48rl8/T5XVsbmZNU9nqPu4miSNJ0Tq3jlGMPCTHxZU0WGKu8249FsUdmt5WvgCSEmto5/v0LEKDHhqWbE+S1WNRmfdoTWXbNZdrERiSGa/PRDrZMQ2GcTZScnlwNCB04H1L2YP1nUdSwaidn50PXEKH/Y6misxla91V4paSjbJk2nYVxQPA0XCeaXoHY5C0/mvo6zbbGPSSq8ympGoSqakxt7G2FZPMZNKwClx72/qapfBlACgHNgKpTa9Kv/IC2KDKd0bNGEdjprJfu2OFA+Vumpjjg/iP8haH3z3PodT0dYiHUvbIlxko8CwIWGgECE4PHzyIkDWDKfuiszldEky5TbS9M0gWNuU69Aosjcd0W8Vx1O3gXlAeL3MnIFPmy87Qs/Ee94A3BgfWi+cBT2hbODhufNB94tc+M/3sv/hlZ3DTNH3DB796+q5v/6ZRstT90m6MFuP0zIcV1gk67+b5UQ2kOtTD1LQU6fjsF67MkeD3YEuiWIuTF2yHhOVxnB5gNbPNtN6sGdEGUBa3Jp0JANJDPU05c9Gj7JdFWPDk5+wX0QydBQuA4l9IcE5JNOZ2w212sZlXN5f2KFJ2wvpkU57oYBB4GuMMMoC12pVFkEhtxwRxhJEMcxV4ygYUeMK8sRlnTxj9jgHHsp7ToGPfqKsJRlVDK5/FqiKC7KVZW8HtoMt9EqbzxiCZfYZOTaxKLoYSXTPxej/BwNmEFIuGrWnrAUNA16fP/YfPT//z3/572mO8BzRPP/D937PYT7mX4RbtcUpLIWl1j3wG+gD2EFouSuRaa0Pobof50ZnYuJw8vskY+wIGi1dCE4RmSuU5l2nycu6A0dDFS7yBtkzdiAx1RZj/NLpL0/7DXDBJk7Q7C5fvrlFbdkwqaaN7Yt+zRwA5BU7OLhezERXg06ocCUFjoWwv2Ge7O/Jm0+8G7FkPSbY/N304ljtRGQfXxsYE80SCsb2Jbo7PmTVFfi6JR+kGNHsQM091EE9id5lA78Nx0l5F89RSYsW6jgPR9jUu8LnoPfW7LrfxrDk8NaR6MbrFcSYbZMFUOpZ7Blm1hxaMYy2yPr1ACziaC9KSnw+6t4aqoYvVCfd+eXU7HZ9fzeBJSb7jealnM/MGm3yPOy4r+nfHoYZUw15OjEDak9dgf0fbUVbP9y1ERvxYNNzwOYBLPN00eF2MzAgaQ/DcclOBg7Vuc3dffZ7Ya7bfeEecHkyly8kmOlpyczKocjQlf4xWLxnPAniarQp0ni8GbbdUOixYlvGWROfA2im0gGiK/WeMRvatBIgNaUbWlHzest7ZF1yzrAUqzI/mV+erGZZROnbZ12tLSUNYPpgnxuFUX6nxcNtUve5bx9TLS9RLNKr5LyN5JEmBnCAOoeHUuRiGWTemTlUakMLy889U03peau+sazzLT6nbzpPVa+duAR4UIiwDAl10L7XTf/QYd86Ho1xCIDDzVHM5+24gEOV3sPiXJwv+KheX8qKgpZsH0Pb6bkjT22aYCsTmbNBPpaJhDl/5kDzcVTs5P2cQYmfe/lFwNQqZW0RRzON+e3yqwPT00WODJ0z94gZdvnYOBgaPvq4I69PRobJdPC04RF1yASB4YX/q139r+qc/98u+pDXA01dN3/VtgCcDkVLHdMuwCWC6WLjzMeJMvmxBu9pMxC+zSrNRZxfnGokh8BSmZxlEBzsUoOTHE5Yr2SEbhGuhlLi+YfDE5rY7eN53H3IE4g3yLf+ZjaDlHX+NS41AoRuxs/HcJZOSgPQ8+UAt6FsNWfWYFI+1YA3BhiD03AGgUhKJ5qpMhxavXGU7Jcs+KITGzu07giq/KfM0SUMDIzI8rgY9fR8ol1KvJtCdm2ayYGOVzdzTNeWG9GxpfV9oDXgyKilZNium7+BQrMOLly+HDpGyoAcE11pgXYeAHdK5r/Vp8wFM8Nb07//956Yf+vDfk5GkwNMHAE9/fpGkJDiN8nVCY0CH14EjGHOl5PG1hj7kmRgxaxoaTz24lmuwFi5l5gBNL+s1tT9bZ7I+DuN5e3Yv+dCz4LrMZY75hSP7Pp03ou6fSqRdxUQ7+zq7soFO1yUW2MmMGW3rTEjCiGM7W+vT6vZ6dFW60zNBNXthXFMYhXbbWdaQ/Sqn6SR6yaSHUey8sM3Ut2mA61lbE3uFAzvja+TztGTRWRGLBGc4XhdUhXk63D9UnDZpti79FAey30v2w1L3qVwrVhAx9zTLAHi6UbeUfLkQH0s8/w5vno6/GOU1r2WFuGi5iKUeNIsR8aOsHZef1HEaFC2NzwAnM6uv5AjwdH07HZ1dGjypcWU93mLtppy1aI1z7gY32PDz3ohUg1FKq+mpkkGzFyM2RhS/9F/TRUucnbKNmDDGTR1M2xoEbmfwsTGqB1ycQGW953XkSAI5wPnKmYZg3B1xzSwaCwtfcnwstUyY4RIfp0nvnvOVqg7xrMeCnqueo3fdnKjUeiKHEu9R2qmAp0d7Bk/Lblp9hDlz51ztmgsQapKpUUpHWndIUMbQ8F5UdSTR2DV2BKd5DUcT++bNvpp8+MO+UBKvLv3l3NkwTzW51mUui4N+dhp4vX+os15JfMrm42EBnmK/5N9vtWbuVObMuVt/YIfxHj6ia2nhJ9O9W2XMiB8C7cH2hrDmSXPpFtR6s0axA5kjg0ahOqN2BHGAgmpfPH8u8NSWTWdS9jYhqLHwoYzZJBIv55BvVsELRjj+cA8NBeUkMgiXHN2u73IZYIR/wlJggtnsiEvXkEhN/IbFeDg9fYzDKyJxU3Sm8ecMcDzMGZeNd/3mNfOAbhQgOGRUz27pcG19+tRvfHb62Md/MWMz7qb/7I98jXyeRjdRaEa6d3B03950tu/yF19TqwW7Fkv4WqCpe76bLq+vI6rGe+hUos+dB1vT08d4YbkLwqWkmY3TJ0fvxnNncfGsXEpn5taJOhLRBhhcLES80oOUpfNCbdeOM32XvfgZjbHAL6jMU0R4g74NqhQ9OsocNl/UTDYmamOGur4u5unBxobLLRhkdDitmCkvdg31zXrVvWsB2d9EWRoiTRocwkQ83DNFXQuBai24Hg6EcT/JquyP5M/tyAd1FD17JvfigZKTycsUL1nwLLaOBkLXzLDRS+kNABkvXtIJZFEkbdGAAcTsstuAxWVw8c2NmgsQ0yJ85dD94hffnn7ww/8gBrZTmKfvG2azPVhFSYemtu9XXbmrz9pQ0wEgkz8EZIGnaEcUV5gPWUNI7lmCXzvdK1iblpRDPe+MxbMHSN2zlcMMsH3YDtAipm9+NgYg/t940F3f3crgUKWbFsKr2cKJXGyvATfXqYaWaFvsCr+ajs8vDJ52d6etDdrdYTUw9YRZRY+30P8lhSmA4Xl0vp+Mf888BsljOnpA5Z8KAj1owowMVssIFu2lBgNfue2cCQ4yfK2vrdHIGBkzh58gYBpb7m6nwzfoSXEY98B21oQGA0tqks6sdC/6XpLmp2KwZIrrwq/GDA6ZEX95WLOXU7sRW8YxOzsnLYCMQwCv9ICY9frwNZMV1jPf76KFf98Jau90NZ1g4XJx7W47xjtxJsi7p3sz47Qyg03MuFiNJfPEc7oT6OE6nu7tzuDpHXMrpXmq0iHVFCfxBlttXpBpJ5YHw/AxuqSwX76DlNwTS+bENQLto2NtRVhCkxDFYbPZqHVrfnZL5vp20chFLKDD+l18TnR5/vqkGKkX+h3ERmZss5WnAWg4uct2DxlZFcuDxgeTG4tu415T2Jkhi1/RgX443Vzfav2AF2ZGN3rIkBC6xtgt+NAM+UHZV00iDF23wS+TKdhn9ob0fqrU5h3H8lhHXlP+2TrVo8HSvD1pcuc5k8Q0d+j6WZcl9DOzMF/vb23b4AleppolGUeenWvYqTM7tAY2G6zXkTpvHu5M11c3ypZ7WBH80APoxsQQ2XNoZPNQyxxaGty6p81N6YQ6+PzQVyo51AwQFkdDDTfcvUV2TcCmswSgB+2qIbpS87vURMcBBz5B2y7oLrvxsEg0FJjvVqLtNQtqA2CypcOTGjYbXoelDjsfyNVDNClQ2UlEBgf8Si2ePHToQIkQle056PHZn/qN35x++p/9n0LQHC4f/Jo/MH3Xt36jnrG0Y3q569PZxYUCIAclIlSZHZLZR9DN593JDBoBcXIAaYeu9dxcPvWm5L3wjHd2ALoGQ4O9SK1cB3qyB66N4IKztdxX1+yOTR19Z3dbz49n0vKsZ1M5y9UQ39TYbaHgBWsws/KiPT2XHgzmaat+JcrC6xlkw0vNBovWC/BCpyfPGvCGyzLrk8HUexINptdjDW0NB7fLNd3sAt8bGyphCCRurCm7kqkpdvt5odTkWdc8ID6H58cBYhPQlYAbG1cZPBo01oyGbW4IPJ3o0FqXENH1/eidUg7hukYdvlkXNxWGC3aNUvTV5bXo6gcPdhRwCM42bPQ65h6wA+H+rji4Lyg7m80i2aB9+kc/+hOjk/Ar3vv7pr/6l75nlPgaqLh2hs/aTNS6IB9os0M87tk0irCQ0D+gM9PMPJVxy7pn9l/BicZA0YQQ3cHEuzfA4M/O9pbEo05ubqcrGZmuC3xsbT/QWsADqmUXv0sGm1rgenl9pXI7LdRyl+dzuJ6NTe2ldW9wvWPeLyBKHm+MgpJ5pQ9bjPIuLrHA2Jw2Js9ElE5xCx8z2K+MMWpZOBlzp7nzLkgOOdCJJ1zfo0dOOmqfIQ8yjYZIIsqaiaUExrwsPdYlYJCyncY/qGMTI1prXzj8DWqsk5Opq37Ke4v/0/T5y0uV7Yh3vC8OT+b0wYRKbL/QN7KG3AHt9czgZu63ulEyerSqXBN7msQy6GmUR7kmWBOZeaqJgNykbLy7t/hDIu4JBSuVk5pQNckWe2BkFkmD2UtihhOvlc4YXO5v7vycSd6J02omyQgw/X7wFqzEYEFZOxIFG9yTuPd6dreIC47TrQCo+qJnYhCus4G9wrrEWZrntLkpoHt0iJTlTiTD7q4TZq6D/1MMEWB11YPPwZCRL1NiF8E+axQAzu/CgjKYvJYaejBJGmq1w8bys5+mDY1/wZPQrMvxmRNChmavk2jK/24GoO8sK/I89XxVenWMw8gawoG3R0cbcgZiBGeqYg9NYmqe6vzHCL4pC+q8NADm3OI5sz4xtsRws96Jfk7WP/n8cDVD7CPvE9Z8ePKhKTwZGkp5xT0i4QnIDKg3We7nq+kVIWI0purm5v+j692/fV3Psr73O+dca825zodNEsop4bcW5RAJJAOLEg5CKNCOUW1Hi4CoCFak9P9ohyBaDQ7T2qC1CHJQEIEQDGoSEiAntPorySbZa8251jyfvx2f6/C879rY5Yibvfac3+97eJ77ue7rvu7r1jukgxCAyXth38Go8rPad7q3vL+AdifQeYcbJK0eHy1QDnj6t7/yU5prwKJBSEkLJkHZ5/5cEhrVlGnSPCDA2tVlWg8rFE92hCamA1Z5CMzBYn6Uxr+cnsTQrANB0wY25uDNmQcXrywqPkLVTnVQLNfK4qXuzP8MnuwLouwls8e8keuRYvDeTKmDX0dba8B9N7BfbliVRfdHM6cGuGa5khwtwIM37ub0O7/7iemf/8v3D93MV335fz59yzd8XRKJUMcCZGlv5p9j81i8Vr0TT2ieG+c309bjlj1dPqt7qrNox1x3j+hQyuy5duzM1GmE9pnWzucTbGnHFqWfziMP9fVz5Z45vHhfmuQdYMVC0gKljNbgH8bMXRAVxPqw8piFjDeIuRmgjmuDIkdErU0G82YYN7IKdaYlgNd6Q0CHw1PmlFs2H9TAUlPdLXny+biAy3k7z96lBGdCLzFP0ko1OUmpKeUPZ0I++HQepGFAud5S0Dzco82qVPsn0XxYrTKEiJ4v8cGK9s370oyFTfxS/litps9+7rXpPe/9WUfMjY3p89/4hukvfu+fm8eKJJZ6XznZEEuDB1Wc8WuE6SDhta93nBbwmRk0RGZ/z5o6MxpqykjXF8HJxnnO2ngXTXj9nOLP1qw2VYuyJb4VQN2mAqDGJISd8EwzsmYbj9YwsH5qy7glBhONmOIXq8e6u2uAxcWZ2GtmyOmQDEPJpQxRdZ6ZdGotg7m+oHdDsqH4XeZskCcpG+V0Hyy69qcTjU4ZUJKaA6HxS+BJ+iaPu2nHVN8xAOT6EjB6Yd0Sh5i6j91BW2NUMyde89VUOQnUzkwJwwOItIe1R/y+Zj1aAqSh3Vhn/u9xrtY7CkCIJxnXJENk3a8/o2Op8q+Jm76+IcFIdaODELhwJ15OtBTH0nHaazQQmoX1+vfISqz77vlAtypJZs6GZATrK78PNwa509uD7x2+1RAicGRrHgCOuiNrd6HH4L2htTmSb/972TUJ//MYuT4xOk04ffCkbFS/QwM3EzbraaWRKk4sfBlmc8VO0/CTGOzvm8vJJRz9TMOuROIw84amS7Wb8w75b/ZFenk9iJ0fbKNjGWewz+/YkVSaMfRwfnRKCJLcykbm4ny6vvDniZWVm/+l1qa6lbkGxdhcV6YdzCSlSR4xStEcmsCxLjDDzLIHDOIMcFuRyRg2/SxrwGeRS+0b0/a2pTQbN7an1Yd/9R+uOTD6orlQHrpuvF5FCbh+054vw/8IRs261LnVUsygZNnsZl5AjGxuShNuwUzQDUtVGn9MnU/X02BGIgR0Jg4r4HIOt8jnk2XpUOGaq2QO61HK38A0C4nFrgPdD4YLUudRXGiLgku5+859MPRZedyLsxyLd/3CVbLTAWvRGxnzR373E9Ov/PoHRpb1VsDTO7/OoCar2UL5CJMTEHz/c+myoE6WENIBbQ7K2HPJLORup2IXr3Vttv1XZpTSpA6iAK2yf4Boez7h93IWAaiDCF8qZqhidV1bDlgBKbIzszbdvF0+aIGqj5MZaQKR51SZsSBg8/vetM4Am4UAnuiMALTz97BPbubzRu/6429UypPvVI0Knb07yNS12W+1IuyyhXYv4PddN+nGVKtvqeb6C+k6V5q27Q/3mvIzTHk0jFh2oalmmWca/LB2RtkbICKGtV03nqfG/lLQD8Cwge3ctMDfczh99nNPp5/8P396HFCf/6Y3TH/p+/6cu5xy6LsyYtZCI5a0bsxWtLzO1Hp+DODTw575udYSET+NcMahmrXu0vnldCWrBGeWvs+A0B6MoxzexoxZSFvw6ezcmjibs25o5pZPD3/eMPWNzkfrPWXoWE77vagjyWtOc7Hq4I12TCVeMniX7eyv5QNKrPNiskFPuyZkg+FIUwVfYK1dEKASSpd7WI8kETzPml0SkMVQBQgQ36oFchKSkmVmgFoHkmYRnj+JqmJe3mWaCFQSi01In5HuL2vPmK9dVrAt4dcDkrXeAg48bgrNasBXUUTLa8uDWUvL+3+U8tg30yR2kZI2R5XAbeYRNvY3EnZdOT2Z4a/23srJO2uCKsl4D3lu/K5io/nYhVieBHRznG1dQ9WWGVj6f2UMtSdqfzNKDr4kvsEdfU4SrIslMYMpa6PMfP0zaIoUJ/fSs8RMdZIu76xcj2NKJzkYyGdobmb6yT6mlQ4BHCZ+bCV22vNK7Fr8HG3j4+RK5WBZlpCzpizV/UpCGT1df2c5P3TJHi0NOXu2qGEDllPkSRKmxE2tcWJImDoIFzG2LbfrBa40Rk37s0bMiq1mbFWadXBy1UGA3booJds3YWknsWaa5Zm5k6x0noVtd7wHtqSJnIIpBhTr0SVswXdSVdJa2bw1rT71b/7pemMFpZnDiiyx4lYyvSsszY8zCseHI90FlAisd7AQV4xP9A/NErgwDjw6gTiQmMWDw/jJ6am8TPDqcZdMWg51Qx7KqfJNusFqK18AgPLewwLPNWQU+g3KX3oFmIkGvnbFKQDONXRnA85AmEvFS+M66bzhAFEbeObNdR033fPYBFi3S2V3ojHVLXM0nZwwdmYn+iujamheXu5Hf/eT0z/7lff7Zaym6W1v/fLp27/5T2nzd/HzTqBwoU23b9kPR4dHguDSA8WiUVPzFSg7s3f3AvYCCDUBGAjjyBia3Qg3jsN0DqI+k9DVdDgzvhi2qYCVeYhf1NamAI43XdnDWARkIfOsWAuAXJV1ETOeYLK6mu5pIrazYR6Eh0l3LpQ9mNzt6JxIn3F1OW1u0FF2E7wrgSULGfdjlRGjkRplxOq6QqPPNhU+CClhYL42/KhWlI1uqWzHIEqycAJQD9HSwXRkGWwHtMQZ/PyUtncHcp4Tn0WQaUu7GFHNMPSm1AHJUGytI5fjDEY3psPTc10jejdHaQ8QdUnVB7wCB8Gn2bfMPt3g8epnX5t+QmU778kv+ZIvnH7kr/4F6ZPc4h6n4YjCYW+h6ps5wnxxD87yVupKU5ns9o40ZjaMzTy9gqdYiKgsEf8+7qtlUbVj066+mtT5WVa6oFslSA5CHaskZ5kNmZKCwJPA6UrdfwRUrod1SmmCdyZQFMbOLG2NPH1BbjW2Po8DnPZwrA8oI97awlLE60ydixpyThJQ9jodv4or1YZ537Be2fu87zu3PRC6hz8AYU588syyxwSu4rPFumKvMmB6ewcBMhrFTChQ5u3SdLvJxNgUfEZkz77FaBM3eHUMSffkEpdKGOqNiJEjMUzrsCMuhmlG5AqIjw+ng8MDtXTfk1XBwqVcYJTEGXFtr2UZR/K80WGeHSuGcOCom4wkN35yZUCcqCp4JAFN2UWjblL+OzsfY8OYlQYLrkM667klM5U5I08oa1hGhudB2Ya9zx+kIzTmvNxwM7ND7vjy2TgCd4AL944+ETCKxKFSlZbjBhgTIpzXkQGimS32MfGRYdfENYTnHjt6/RblAAAgAElEQVQTEX9+l2dN7BBb3O6wsM7ca0E5o1U4u3A8lz60iaPWrZtNnDQswFkqK02uSJbbyW4dH3q3ivntVacBx/kIbBCEKwVCOr7IVQ06P/kuZiMydzSpiCoLZsuzV8LSu0TWqRU+NzlrmLogv0jKcSvKdnRJzg0gNmfuCBYvo7K3fh/1LbR8BKsjmsyQRfA8DHwNXN2hm7U4oJOXgLG1jZZXW9t02wGezBz4kOFFWVvhDbNSuzq6Dr6A+iVTm9F1wP44E110ni3mohHEtEFTi9Tsrt091Z0/7/EjL9yUOyTWlHEi6O9cD6214WppmrHznc928bRgVhqH3l1tSs+u8zW7Dd6tt00qvAiyEOJoDXjq8MI7d3AchTUK2xCKW8s9Ga8pTFPFLtF4o7MhCci0v5o2jSAy6P6DH/n49Iu//L4E1tX09rd95fQd3/qnXVdfMHwAS3RYLFoJa2uwFg8L+bnqeXtgLff90mywaHR41q89e6aDgWBjRsHs2WACGhLGbEFvrDr18nN4z+wfvJDehUDMkS1jzRxQZrbm0psgj2rxKaklY0MsTgcPguqbOpjMeGlUSdg3sg63SzvraH1ZYmmyFwLCtCFbCLRwd3du2fit7FACsM0fZ9NXl9+8ycUSXnmUwbmaIGxXAJhnU5q5W4h8W2qrkFF03+zqXrG1usDkaXJXOjPf9qL1PsAiNM6cVS4sEHQAHp3ogGfemtqQs7/ManrUkXxJAOW4RGeWoT9+NX361c9NP/GT7x2l07e8+YunH/mh75G4tq373kdOWLp3myNr/+gwc2Z9cHwqYMMawhYEnYludNSBlwxNBLXKXA2gPZZpLXd5voM1pJl0vHu19DvotZOXu7D4FnYCtsi6EzO8dP4eTsfHx2rM8GgNl9XrfC/4pVNm0dVYbxl+WGUPkoKj6fjwUDq621gV5IAba2fhou6OYM+x7JzMHo68fzok0fHRnDHHhKV/TnQhYd3GaezaqQAy+iJmpaEHo5lmBjY+bhcn+Czur3GlnoL9ggAHbnaZMjLGbfROGBd7HwZndIUuCR5rh0i+EOryfJgBNo948faEDQX0dV0aMM5MgnAQoJ/Pebarb2YcihIK6Y8ca4xLyu4afJf9ZF9qTE9mkT7dfSGgQFeanMF7gi8O7g501bUIt4T1VKfqlsr1TBfgGzG0RdPTKQgd56R41s8u89U1JdQaY+S9Pa1V+9bNus0mQ8vPEDg05TtepbrKrz1qjDPo8548mTaqHezB7Uw95838jM0QDDjipoODIyWGj5khmPKxJS+cRWFUX2e+qs/RPFdrGXle6EFZ1yRwndM57ileetZqujvPFZZ6otkkmysDFMICkgyIqU7VxxcXNOKX5M+KA3nXkoDK1ZXWD+9N8Y+mHKwKtNcW8/F0Ruez9GFuFvDKaknOulg0VNiKgGXma8r19x0FHA72M2eUPpG9tLUzrT71Wz8jNpSXR5CUL5NmqEXAubmpqdi0q7eTCi+jHQJpAvdA/2WQspEKIhAkAojYkCxcgjIDdBEiVjs0MjGEv5o7Fw8igVqLs1sS4zFrRt7xiRgwgIayVer8g3K3WH3eofMIkFK9PNe9gwPP37l3T6MaXNueKfcmHab2LUbm2mr05Y2+civ+8UmGFsJGBc0alk+MZ6HbznsPk8wvn971Tf+lMleJmdOtATKmjZrOKbL0mTUxRczLYyPyDGG97PIegJpMjftGt8ZU651bOGczDqMZcUqX2cODoBQQjGlaWmH5nOfPn0+np8cCPLSIQlHblRxdmzvO5jp9qGZD+Jlw32Dg8bmc5QFPZA0jXOp9sUkow7r0WUBqsHvpNtUIpfnZ5zBPNArcwS5j9tBJQXaIwLsx9F2xOuCfMDisQzcTqGgug0x8PxpwHXsjzW2ppOZr8fHpiJT1xjTRbckfOookXB6C+K6giKSWQbgBMhkbawyvHy6JAKEsTENXfS02qExXW59xfHak8dJg4FflMK41enU9veXNXzT98F/+H9VpOEocAhyzd9Acp2dGiUwPYT4NDFxAm0TMYM3lOBiN2ZDQwIXPhs3CyJa9yX7CwI8DFHZGjQfdp5pdBoMx+2hVw2X931xO5BlgcEgcYW94UPHcZj7uYxzkBWdOOJrQcBgDeJjbiFGi5neFwdTZptb2G7OflQT18xB0d/c4tMix+vmL+LLBPKUbtd1/OcBfMrrt3AfR/6qFTvsvXky7e3sybXz06FFYy5oAJrCP0lHa93IRTQ5s1EuJwocG7MxjxrOM8pzZdtaVnfeTbaf8yccRs7kvnjExFvBEh6wE16Nr1U7RMgCNoNlH1DKJciUD8LS3u6fn9egRXWkZRD3ZPLWMpw7gUR6d44gOwKsrVStoEuJnZESsjmZc/uuLFDuBGNyaEIi4N0wLSTgkAPfFO2YwsKQAArCeF2mdTkutBSjFO51zaKaDlveNJEwq8Y9zI3t+zHvMfxG4dM3PccvvA4bm/Pxq+rzPeyLB+BIouyupjMxsUOPuy7hR53MwI6VJSklubEMACFuyGPlPDNJllcRAs2cun4v3IYVIQDPgyYt9nhpScLOEvcUaBcQ8cjrZOScZ5yarogAZcymL0vaIg/mqrF9rMq/koVepCO9QA+oLekP8mN1Lo0J0ZpXoGDy53Ml7A8+APbDyeAnQLeNxwXNlIUMq4LuwSeZv/czapaorMTlokggOZIc9BPb2D9y9lQvl4gEtjSBLLcb4fmU2qUvGAfX8FMt/j0ORC6pMCc16WbRsFsPgpN4UYUta58+mAK0DVqBMOfTG4NuRcaQebfGMBdUSRpaWtVCMF8wLAmCoG2/LtHIDuLdg6qmxQajbsGvFZphoe8aGAdRPdtWF0mf24Y/aqqB/AE/f9k1frw1rkGkaE4TNvcnxnIUbYbEFqW6LpwRG4OF66e4aB2EYPg4jMlC6HW7v2CHYWonOWDI8XCoK+HB54WzNm5eF/5y5hqfH061bgKc7cmzGEkEC8ZvVyCSLTJlMzzsDe6tZuaD8e3g63WXY5M6tIZysuF4dX2GdpM1IKa/uuVwxIJM3uLd/pODw8OG9MX7IIup0cTjtGuNjurELMACsw34jPjCAVbL+JEHDr4bfladVyy0VI2ZN67M3V9Nrr+3q/bCOmCmmmn5EpGLj9LzdxSc91cicsyIkUGWUBVkxoyPcYi4tQ4CouwVnSwDvkYjZc6B/+tN/OP34343D+PX19OYv/gKDpwFlu43NEvmg8J4o42zw045Wd+HdZZ/p+WS0Qjtmmu1lALLFvhvTFV5jJDc729M5FgyYZK6vBFTwfRkAJFmqH3AtCqqlitA6QlHsigWe4lSOfEAEfd63QUMCc1mZRXbevSfHc8DT0ZHAbu+rHZHWC4XFVoXK7swCah2yy3em4/G1Z7t2GE9L/4LqHnusUgEnGwVDYxSDkpS9vT0lO2JoaByopUGHIw/wtDhtwvrLTwk2Vc7yTiPIzllHPjhSVakHV3Qy1Vtx7wAA2DziM+fAs91dxVY8vmYmryLm+VCfmbGw0AERFgDz7p9r3XBueEh8PZfmAawGXmFEBxCJtcjVlaQMgCcSNhgjtCcyeRxrw12ZKv2mg1U6nY7u6eQFgSe71GO/cUN2Jynt5nzIwea/j5xFzGO0wCSt16tNgWYYFY3T0ezMyk+aMKXEm7gcOjrGuAbjPGvKmjThPHnyxDPbev9CV/GZ60D6Jpdtr1/cK6wsybfY3bCyKieq5L0Ad01Uup4E5EI2wOwfHE/EazNPdFomxU7TR1ff+PXssQInV1JWMlklpiGHMVPkEpmf6Uh1Xwedcj6nux9pENUqGxr7DCDhcXPSrFPT3m/pblFl8Id3Jim2KR4XxLqmg7g6Zi/ZJLivB8GdOuHoYoyyvgHz9LNrtbJfY4x2JgDFf7QZohmNlu0aFAg4paibnfuLOzS2/kimN50F++XwgslKGRbIgWX06mzP+ifEX7Ovi++plN+8mKEEpZ26c0dtkBXMldHor0mY29bT2MJXvAcjJk8LvCju7GgYLwyWPDIy5mP8vpiw0PfRT1hDYNDHoj0+ZaK1h/D2ZZat+9BHPyHwVObyHV/95TLJHILUaBfYRAR21WS3U5aKDw/PAiYAFodnAnhCYyWwN1g/d6GgoSAAskgAT2pxJYM7O5WeR5sqB43BK/qjtvSSDZvK5VqwCkCLcZ9WfqwDWCMbm/q7IbZfHuxZyBqLIdAN+IQuPc4g5zuj40SMmIxyvUYKVuw9NmePbo/HcBFG40iiUcYidAO5k20BCZMptLrUn3OnHawcWVEE/nG+LpNhzVzbrTPgeHSzuJtDgXrRFMB4FtqZARl2jzZd3ozH5BLapXM9u5s3t2dmQ5ocNH4XOmj4fYZ71tuFUiaXKvEqLdpXLh1bELs0iltrMPCP/53ZYVzg6Qe+2yNnEgQdwFpyDvugmX9mFAX+Me/DdO/4VOsEfYD9v2btzUuHTMCbyol5F87iV9P58cn0uadPBUA4aPDUQjvpcnhKGQoEYYebKIndvOGytDLLKXOuLqa79yizOn7oTw6EUR4Z7MGCDU25Udl+Rk7pethnOTwMehdGsENLEa+elAh9GK3V0g+gI9nRDLgMn87tNCwONmE+QLJWKaldcaDvTQcH+9OtGzc08NiMsj1oHGPaldznZXuBvgPZtzAYVuOwTNOjV3r46P4o0fr2/Yy1LvVc585bM76Wb6AHAxzA8DFeQ9D/jwihXYoa7HWDrjkoXRqaOpieAZ6SGKmpZgxcDW9VFrFsQh4i16MpFwcHKrXAGLn8N7ekWxSdwc0RbmttJQBUL2vm6YXWP+U/dJReP/nZAvGuK+nF3AVmmcq1nit2Mbt7B/a/u3N76ER7WJteWpBIDfxdri2jrhkZcqT3BmiuqN+p1mwWq4Q0QGppE9DLtFcYIOxCvlM3b5lpGiXseLD1mejtNNl1/c0WH8wzxS/q9EKJoFnZVBIWhpbzyjPDOBdeDYBZmowHI97BXnrMC3uxpqzxUtLfdRxX3sGIvb673b3nApeWLaC9RaazuL8ZxUWGYPujsfnCJnM+oOdilqAmSjDWbcHKCmdon9VTa44tErJHAkQMvJxuTqtPfOBn1rdvMy4DIfD5dMEssdGlYJpLc8AWPjUqTdy03kA11ZaEBoDy1nHmEQfU2LAfHp/pQbAhMbtyKTFtkS91DbzOYXwwJRYR774A1Xpg6Z0d/BpmCrrosLVrrqPdLKNjTkHD4Ils7fZtHiZBi/KfN6YZnbQejzELZFzdFzPylfnnxYV8VeSfI0q72rGN6YMf/aSZp0Sat3/1l0/f8W3fMNg8ab42NiUYJ7CTseMOfn3t0pIOS1VmQM8Wz2EyqjbxMTDYwZEFC+CFPWADtGzHxt99vifUXudYARYJ9cv2WBDHYiFrIGDhh6VAzOy32BfQsVThr9aBzBs9nHZE07T7SvvAtO6DI9HtZEZFkQJIAFzRx+3s8rP38F23nJLB8k+CA8aNiBkFCheaqwb4keUv1SLpnJM4+eJCwyGdlJrxgKHz2JCUesJcaT/lkNF7CPNSZlSs1Gpr2t3dnba3b6gk2VIx+8IiTQcMdc1RVhFrl8Gd3iiebQcjBnja2JADv7V+NFrYXdfPeGs6PDwRMIbhIrh5cK4DD+Dpb/zv77Gea72e3oxg/K98j9aRgmNyEWsMc20kBefMcDx3E0TKjiQnMLP8Fhoj2OY6ifu8McAU51dGRjfa8oaDLu/u6dNnOpR596ylpSbFa8Ebw8E9VhBtzQ9Tw0/w3vgZTDIVQMN8mZ1rU8isc/CzT/IVap/vOzg6EjPmMUiedAAAsflp5nzWmmTQkWahCwp5dYjpEQ7zOfJUynf5V5pd94jzwy94bTKKgeru3u50dHgoxgBGzfrNMuCv028tnpeZPgjhS62dszN8uXwZlLafPHow5hf6nZnNUWyr5mkJYFXKIUHC2NTlSOKHxtOo83IeclyRth9777bP3muLrj3Ya/4rieVg65fgYACLdL6O0U8GrB1hgtCXwxNwUF9C+wPNJq/uYh1bMIRCE/sNeRMCCnlATx4/MnjSkvPM0/quNYZ0EDexUE0N19fyzbtcTwKFNae1XcCCy8/e6Jtvt5rYNRgz13f1PijVX5yde8xLUUn3QgFlwVPP5vIJaUqgAUgjwi4upleeeETUDOSWxHNAxYIVb0nOAA3H8wOt63uqEngEFu9dutFaDXi3pgM437RkRnk+IiYuM84tbt5NspJ4DsPgfJ6BWkYaJbkFfzDtQI9sWgn0tOutcp+xwxTUW2I0tUMqUV2xNZMn+n07w8dXTDrQNJlUclEGirV/4aRkaB0BTx//Vz89wJPrnpRknJWypjFw29vbD4izroJBvBxe/EvBU8+hl+D2ooPPfg3r6eTkRIJxwBMmkK0fxfFnHBit48+jCFpHXk+nOBaLObhWpx0P0zR3xrPEJyjROEaWLttZ4+JWYUTXgDAONEo2dhinFBVBY4CdAkddkxe/O/b8Bl1AGIJBBXsDIKyVF1FKex/66CenX0jZjt+jbIdgfIgsAxYo//GCYZTsiI740yUVlQ06xDX7dMmslAqVbgrtzDSprKdNSYfLalJHDhv4jthGPH5gdJzht0RkVsXt8eoCwql8e3t6dI8BzH7GZucSuMSKQMdHxNdsQpQS3XNXOphhnjSo+C5arpkCHWdbWmgtJo5XWMSgGlEiT6JrjbK4vWN7/VGyXNDXKhWOxoVwo2nn5sAng6RjTx2HuowrAVFq80MzF/bMzLBZhpnVsEbC8Q+LxQ3pVQg0iI/FouV9CQRWfNwxI2kb3lBnzexvZdCLrmM1PWGgq7xJCFppTpCmb0uBhDVisSouubNtwadf/ez0v/2t96jZgsABePrRH/o+s6ZxzRdgXQiiFRxhnQFPdPNp9MGWbCq4Hv7AhKmkkLK52qcXtiY2qLSnWTNVZ1DsOUpKnrsFCJPx3iITHwfVEjzxIcpgfSjVhuT46FSCfg50Hd4J+C0nOqC43DmPjsh1xEON72PQKNoOgaedW1oD3gu1mIjBa8BOj8XRHJOjksSCWERmrWHOKkmpj31GTOkmKxtTcFMfH+IE6wdGl7IE8VXMf963GcgwVR2Yu3DxrtSBwxyzzCV4osOtkgAJcAOytcdqrzEHb18zAm1i7D7lDcDlrVQOYEC7t+Zu24KVwkWeb/3tSAhYQzxXSoiCNtn7Pn6XbuIxA110ifkcWmn9sB55LsRYdVou2FTdcyoYOkvGnMQCB4M7YiMAnPjw+Mljr2kxvxneXHuSlpV62Ksb03uI6sQRcx9fHMqs8eHDuzI/bUXDHc9LVjVrKZ5hbvqwVqvlVhJHJB8z/lqC0EhP0gjQJNEJXKxxJoMnTGRpxmI/jq73BagZlZyK7NsJGL8sPq+VJrRu6kjrOTh8m+aKgDBAy8IBrW1MIakAPGkYOG7eauKo1UIMPNNQlS/xP1Sp4txwjGU6wUU7SNeWRlAGbOWnGGckUm3Cyd5tdYe1y15lHbHnKUv2zUi+0GsbQvTWuiFfMoNVEIiHfmtaffz9/896R8JtbAnc3TMAENoFuXljHz+Ts+pMihtzSz/NSuRzkbemdm0EiCqDmHaEosRBm3ZKt4ma4qvQtJ47NtXzglcGH9qazzD1dqSboKUfmttgzuUU/6/z7V4/2DUeKQnKoGOCJlk1XRP2ZQpTIHYKLQ4vOkabZXkypqJmaIi86eQh+9xWOz8DbcMYbDCe5VMBTwYfXyPw9A0p8Tnj4VlSJuFgpEQGoBt/WmaJxUI36shs6rSLbvLicnpxeKSgoNlL0j34UFl2nfkz6nvjNt6zk1MFS1lGEPjIii5pwWd6uKeZazGO8TO2RlCAlsbNWbsyCmnE6KC7Etpn7hKA524HQi+p7AFW3GaOtmHQyrhFg/xVvlwLqG7vZDh1MrjUH8bhMGad+SgJHet1CHhCdG5AbPErDsGs6baDmzYf2H60/epMTzAy4+oZcAQKnhv3ZrA7C9mbrdm5Ol4qyf65R4PilcpmMKH8jLKilB90KNQkNSURTKGVxaZLtpqcz/zha9P/+rf+vrVVq4Cnv/b9IXYWB/qyNKLyKpYF7mrk0CaY8L4EttcZz6JOoBx5OUyaVACcYW3nElvYgIg3aaGHOUBDgcVEA3LXr5MIkg72rlkzlc5l9Ni2ZJinfSUlotzzPGu2OEpiS81MTVN7UCcu9HpUmpC20E7lMjRsnpbYY/Ccvxz1CsdDkh1ABoCQclKN/NzFOR7XvI8rYm4yxPDwMOC8f2wiuCbK0mYe28HYz2oparwJfU01ai7bOTFBmyPBeFht7f/us1Hinj+3Xdf8LlMW9l/sTzt3bk87N0kIokEdtHKYpoAUa7mKm5nhaHZFcx9foA3aVJlM1xo/nsakcSevExE7MaI7lg6wA/n1qFz/+IH1j7G0AZxrD0WrNnSBzcpk9eD0HLBL8oVm8pFAhllbJ+mLZ93ESpsvWph0asP0ojtFOsIhjoWLrE7ju+TEoLMaXb3Q84tH1TxY25IWtGr8inSOQ0ztxMydgPFoa3dj33AIWxliUrbb35em55XHLv+1bOeB6+lwy/7VRQXgKVleWHCwnlUduv/AZ/SQAs3lWJ/PacKQfUI6kHnWAj1r2QnxznBOb6nebGVKfX1OC3NRcVxK3mO7g/AcoqSkB0J/NeW4+7bkg+N/mFUpYxune/F+B5S2qYLQbUe8riZu+Ge1FN4zjOc1RoallYz3jMP47/36P1ozMqOBXSUb3bwV6upMoQSUOiRfRgeN/R8ycDIeT/aQEfzXQgahKwOJ8zPAzLTZkdgHSjgadDtKZHPt0zRnaO8KJuPDoHZ+tFPXayFjWiFlfJeW9Kt0gbR9ebiUNiM1naD7RNTGc4flod2Y5dEuMgNul5N0BOf3HKTb6m1TNHtabKhVnVElbv/0AQqD8KHf/dT0i//i/Tl4bVXwne96p0tVyQa5EA0sjdAWDQUHJE8BozF3u1yLQnS5LazIKBUY4PHfPH7EM88I6jIki93BKBskU4NFYlns7++7DZxZgVv+nP3jE4n1cHB3jdg7V07Hwh3WgVVkC3iSUJqNrxbvS10v3Ygcxog9JdAtuMhJVWPTUa7T4s2Gl0s3ZScLivcPT8SESfOSe1enzKJWrndUH5GMHSmgo0xLE0QBNi7DlL/MQMQVd9GNVp2I0VQYgJSse4ASkOneeJi5W14w6fapuWWaAsyq2ueqBwT/ZFMDwgjsZKHKymUou9TtOAh4QLQP9QqaWe+f+ezT6cf+zj/IWJ/19KVv/sLpR37w+7I3uo69R72AWFKXHsAsHyQzfhxAAHkSFZ47FhyU27on1L5fQe4wsHWZaQTS6JB4bDQvHJ+dKdl5cM8iVLM4SZyylm2KGv+41aYcv10Odknv2dNnYoopR7ld3WVm/qnDP2aag/Wq4LYDa3N4aD0en9qCgSQl2p8OYDZETNu8zoW6PMewNiCE0UXENDrbzPAS7xIzKkcYFgWJJ9V05r9ztPMZiHQpxQKcB1vpTeu9O0O4l8FYAHkF46x7eY5tbamr2ea/s0EsnySWuZ8yU0eDvVeCsb+vOK85pnHBn0usBU/eD3OHbNgtITXrC8n2t26g43tspnWUZSPUTvxrvM9jybngYb4GT3SCMxT6foTtgP6yvI6FEvqXAQ1AaCMC8A7NKJ/FWiEZ1CitlB1nTU73eJ5Q42vF55sbGlnFuYgRI4f5hsC3zVatzaFbc5FsCJjLjG28u86nRDDOucq78v5yRcdxFANUzuRLaywX7I8rLf55OoiRe1C2e/yAOZSUop1gCTxl5FBLWn7587BbrQliyQToMVh59IBh4Lbx4E/NXnXOZii0YlAHFcfMU9co0GOtEmeiBhWnzGRmrqV5ZxhmC5PjdRpBRhO5a8/XAPNIo5Ca0Vq2WpQ6iw3zSSOB4R6Im+wzWeYQz26hKXZX+GyplJ3PxXRe4dgfkRTwWZj2fOw3/u+1M02b7pXREIOwualsDF8Et8ybzblzd0dCbZfPnWHWxlyjWTIWAPA0gnQyLi7+8Iiy1LY1O/VwSZbR0ttwb11oxXv4S3gedAxbgFbFHVF+qW2fNTPgTL+2BUbRPoyU8dXo7PZtbSTupRYLc0vyXOv0yq/lfBkq68KgTGl5p61f2UzB32ol5ukXf+X9EQGvpnd8zVun7/q2d0pnpmtLkEQYyfBTm+Wltq95PbEjQD90eiJ9DIGi2ggbgXX0ihcJOiwMG2kRFgiL1ULZE80xy0BXNgsDaGGtmPFTIMJ8s/Pr9bQtE8ltZ1h48ejdFjy5I8u1/ICekYngGs5sszNla3jY3N65OdyLLRjvurOx3ziAe4KN92rjR0puzH7DcLMlEmvabNg618GzvSLGz+AlbWgOhmbT3BPaOWvMnADoXgrsXnIkn72bumd51swA5LDiAOUgHeWtNhkkIRE7I1ZOriaDnOBKcc8mW1PZ7uF9iZhttDgDQa6PbFWjirK/xHBGi4VJ5t9893vFhsH4veXNXzj98F/+7gAdB4rB8jYLjJ7P3mXWPJEdn51dTC/UMXMprZIZmgDCHL0GqRYZa12lTK1XV58V6R/2pwvmJt64qcGuo7OuJ7hilffwXF53t520OQLq19JOnZ2eaJ/dJeN/yUZiQ+yvhdTuVBKLNZzCs/eZsXl8LPCEfMCdwxxEBvsubeSMS0RX/Eunk0pGOfBPzi5UIjczi77ITIb8uTq7SxnyjHd8j6ENclgSYwEsdDk/EHhqV17LxQXuvocyddxmzSJl1Ht6JhBh8DQzT9V6toIws3QBCnmvTt89ZJy1SAmxs+3KUDishampvqidxwHlOhfi6g7IQBOEjs+jf/rSAwr1ge2Wmi0r3HARX67DYxmAkligdURzK4PceBP6cOcURD4AA7rQ/Kjd37YItjywaSd7lTMoqyIfsOiEXL60UYazpxHlKLwGC57ko9FawIkAACAASURBVKYk0gexyrdL6pEYX5DhzeFSKHMxDw8Vi2Dmqs1ZrkH7oCWhMKIf3bxahhkVA/NEYojwnK5NS1SWljktYebSMnal+k3NTVX570glv/uYYWvWXrSN/awRj13mFvFC3M8e8brnbHUzFvuCSoE3sa0yWJ9Le4f6JnrrNbECkDomSmKREXKAVYHe/CmrWA1hz9I5O3BTBI+uczZVIWLepcTusTsp2G6a0gS+iKxdisTg641p9cl/9dOK4KO0pq4mAycWLrS8s3QyQl8tWTqanH6mGIggOA9RdJvv0I8kYHP/HDJH+CzcuSVx5Ai2oV3JuOTM3cAzbPBLV8+iNihB2iC5Htfzi21nqk7oOhYDS0AjPQV+Uc8PFLQRr1OSkl4mQt/BCnQTLVgHLeB2ueE99Py5Wp/JqmGeKio1u7CaPoxg/F/+5uhOe8fXfNX0Xd/6TnVYlTngWtFhoOuABXvw0N0A/SwFxauL6ewEY88LHZ6U5TRrKaNaWHhsNEwAD49PLfSOaVoDTTeVBjmTvcsixVSpgli8rPgsui7OAE83bojm9BgPGAE8bWCn7CdkXysChgHrkI9GNE5Q53oosQrxa/iyD/JlCXKI37WBHPN4z2pNRoB67k5CmCc6NkNJWMwaDUS7cLwxnJG6Y8lUNlkaHRwELNY1AZlSNHosrsvEmcGqNnWDe0D3knnkImHseN6AnCePH0w3peXbGGNVNjbcKcZ335CvTAKrAolLRfyBSUVcS1BBR2Fnac/SsnUDM8wuxLxIsB/wZCNBB1fKdj/x7vdKI8C6QvP01/7S/zCD+bBEgymQRQFZrX1nDKjpcPOIIfyw0OLID2lnZyQoPE+VBpJJX52d+fBQFmf2sd5salTYey63/Z3b2ypJe61FIJ6TYmagm43OiY61YevpGdqgY3dtCqzURiJ6kpfavFXWwfm93mFzpk4JkWHOj+UZZNsVH/geVWPgbBDmdWggq2Qv+5u/JxjTvQN4ki2AEqfMnnwJdJdhy9w23/wQO0vTQxPArRsCB5qVpj8VOwcwhS20uNVqgoKnk+NTeXOZ3VmLmUPz1CRghm/9ZPnJzIeQ1tGlvNxIMEgIxcxF99J9uiz9i63Q/EjHXL9DVyw6/417Uwcp4KnTBMIIeunP9U2zNwZTXUc8Z+vvGBCLB5oFwzp8ZapsVlqXwLnDvni9r1EAFKLvZ3t4sq1lwUD1o9WSstgz2F6WTGPCyNXiF3VxoW4y1gPdX57HmarFErjJq83jacSItbgZQMJ6A3xTdhV4aqlWiyiDaVPCCk07+721AzKlUAT+lG1JUNkfyz9msQumPJallYHOPpQuFquC/SMJ4kmWSCprsKs9P5y4s1cyeL0svxMHxzV31l9NDx7aENugxjF3lNVG1WSxJvW0XHly2fdAohlVtLC8uM+eNXjSmoz2eu7aM8PrVRUj4OATHgF+WKxrOltzQAQ4z127OjeqNeSDFgBcWAefp0/9659da+GH+oV5EHgIAHKH1r67LHIskonQwmqRlYNMBcCuaVrkl96eULoOqLbHP5ru3bGlvYJSap8sRJf5Uo7q20+9s+UOZpuxUNBOuUvKY0PMCC06NoKAZ2bDh5SxkMGWuomiMeFhzu7hi267UpYJXCOwdgwI+hB0WEeH6kiDop7DgUt8H/zox4dgnN9/+9veOn3Xu77R+pirC2epTA+PkFUWA3S5ZNGHxJKG6PTkROwDzN6t7VvqqvEYGC0n0bsEUlpO2QAAw7HQhpjOAjkdlO2cUjeFrQ5kSiakfiFGTbb4jMFhErms8cm+s0g1TdvZB094HnvCvRN0rpTl8z80TwgICdAzS+iXAlBXwMz1mE7HYPNMYIksEeoe8AQotE9YDAtHlj93ejWAVw/R1mxrTJ57/p50PpMOdJ4V1+Al7XU9KOus83JForDThXd8eCBwwDOCelegAOgpy30x7WzfCBu14QHWCq7O1OZNDvUOWHmug1MdiQrGzWJDply6ZVoHvkpE1hoIPF1fTZ8OeOL9UbZ9C+AJnydpiJqFLpmQOHxXfLrU/GHlwT6j3PrgnsATn6POWwmak/3xd2enAh5Uh3GC5/7kzbJ2Oz8HFs+MDh43DERvNiqSBqpOSBbOwZUuJhbUOoPnc5sye5gOOySkZOgan3Rcdqz3yCF3gtL9Z98gmFA6k5jj5+CGD5dZPD17WNCWhev0PwcQrRHW48HBifYE5ST7jS3KUWW61XCQVvqX1pb3PQcoIIyEEhsGz+eKD9coH6QruSOtvKvHjLVDOghPLBjn2mBnZefR4JFnOKoQxK8FeGL0DuAcPFxWHuCE2DenzOITEuF6dsjKxctayXfukecpNnVzY3r8yhO/W8qa6uZ1U0OtPRSHwo7z6WVhxKxgMcDn0Pmpw5NpFE7UNGOVA1kDojGF3A7LM5fIECHzs+ydZ1gnCDwZOOsdV/ScKopMkGla6YQBP2r/iU4Newlu2g1Ls7VPjy3Fj7C6SriWbFSYS57B8xfPNa8ToCvJSMv0cenv2aDXOsBK5i+mjEfMxYj25OxMSQV7I3lsa2Eply4c+DP8ufKSCtmf4/N0camYBcPr2mD2fIChJxvMpqK19xFwj5UPbCogfOgKtcfiQJ7S3vKxzmVIVxBsK2PwpNVGzOF5a9wLgvjM4M2AbZM183y+dqKaifXL43oQ1lO10DN6/Z/FxIce4n5Vc6zWkkcw/u8/+PNrdQzRySRbAQ4w2uC3xUqwmD/3dFeB2EcZzJMPGg38bddANRNhWgBP3sMRzonp4SBEa4DmacdjGKKxMnq0p469g7xYZ/oymWAmLTM6gHZt6Nu6Os8Z1tzXorpxAAgHo8W7Dkwc/hzE1EBBomhx6kc1WxU44zU1WN1ThWkZtrjyeJajk2OJBwmksxjS1/3Bj3xs+vlffp8DzDRN72A8y7e9M2aOqWnjr3LO7B3KCRiROtMfE6q10hwAPLIEv6AbAk+jQzB0MEEUHRYLROL+ZNAziWZRt+cGtjbqjI8gasEzzunH6sIi47h//44WrXyAOhg3dJ8HPZZ5ioeI+cw4KO9L5M/aATjLFDNsB9dA0LDmZj6weG4KoDqArDVRMH5xlNlEOy9du5ndiMPHoZchoUPEbuYSNpUs1MNP19PdnR2VKOzC7S3tTDvxMiZ4PnisY+s8p9OTY7ngsh8eP3k0ynbMYGOeo9ebDzR1NgJ6+J/Sm36ddV0EZKwuCMhqmSeLzvXo4D+zsFsATYamEZSG1v+Dz/zh9Dd/8r0KfvwcZTusClpe6xd2PXefLe/XP+sDlE4pdCskKC3b8fdYZJi1cHlMB29YGw/etbEo+wnmqsaEHvdhMG9Qm1mR0U/p7wrg2omTMhH3L10PliAP7Fo89HuJM50tZ/BEUtI9nxJ+1h1Ao+JaDaYOCF+CJ5WQx6iORlmvn5Y/z2BCD470Pgjqw9iy2apr5APkLg9WP3OXZNTVenwiJkTM01Znfs7atCVz3mYFJ5Q+MChno5vqmoJ9oIP09aOSdKg3NpclSYedAAjgCfsExs5sb093mCzQjsfm872neGY66bSth1nbaJ6wuyAh2NqcngCeqoWM9QHPoEx/k6+eM35W3iDaG3svtN5kkhiQwfVqFmnYGXmoyTi443Gi64vm6PL6UtMAOHgFnl7n6G0Zyuw3N+wYllWHVEbokORBSnPbBpfXH8ZhhVXRKBgXi+plIRHzixeKh5JpqMPS71yrLGLuxiEBerFqWj3RR0UwLp+nc32OmZ7Fn8Gez2xuR5UZWLjB4Gq1Ee/Dy+nm1paE1T5Ck9h0HqLAEzY6TlrESNWuIfpECcbP8HnyqDEHvIrf66OXOKB6p21uxozW2O7QEc8ZrM51yq0PHkjz1vK32HlZQPj3WQ+2PUzFISCbn4dxZlSYCCBibP6br6uO9AupxIjPs02NlvbGzWn1H377n6+hPwFNmGTKT2gDTcsto/KNjemzrz1TrVjZ62pSJsKXV28jRK8p6lcZcltFfSh8AScWCvOXDicG++ogXkyOLyXpOqidtPvACNTuyLPxoOn75xrEy2HuQx361XdqpLiYPZeXqUHD8cVQm/3kIbOI//C6kpBVHRNxbVYQ92cOzZTQf+YAKpOcHcbJ0PEyqbN6Nz/X9aGPflzgqX882+6d3hyj9uwROZS3KAEQ1K3jyr0sWBbXoS3ia1mnon8AgBYJYOX2zmI+EZlZDoSFI/TycBZbQyBM4AI8sQG4JzQCnmatqXPzRPuUTCSWHUMtg361mi+kUeN/mH/eu7vjmWxhHzgElXHxbsf7c3CZGTxfJQc37wyrAjmwl7rNIVIzvOEf0untfBCfL5fgSaNDWNN+r/g8bevdjaA13Nh9BbOA1x2dPg59jyenx9OzvX1d00MEutHa4etkPVKCRl4+we8lQ1KxR3hhnU27z3YVQ6CmbdcQx2FcgBdGfbAKGzr0Eeanvrm+nmbw5EQI5ulHfvB7R0Dmej277+WOlJZkBhMmjRxtwvsC9DKTpCtXe6ki1IAnHV6Ub13ygnlaBRzyuYwKItnhu2W2CWvdw7tZdt6fjsv6Y41RNApXAuEwNDiMo1VqCUG/U4Fts4PoL3Q4+6QZ+hjknjCzdF5RtoPBLUXPIWYAXfPROYGzYDaJkzDRhrzd0IiQpHDQDNZgDkTzCVZDyTFdxfclM9q9fcWznTDpYq8DAHxw+qAE1JiVSWIRBh2wrAGz2bd61vJUu601PrpIk8TyY8rUozkUAE7JWvE3M+CQDyCoH8933E0Y/uxQrZ86sPcdYMqLM/jzPe3vV548Huao1vGYYWhSMYYPL95hb0fM0+7zwfSgy9R5lOSygKdl55bo9cL6eWIlrvU5xB69e1j0xpw842Y17iAMSzvWadfSpcAcP6PZbRlcPWIp/0dKPb5XM/mzTAWG3aAH8ETMldatXbXLhLY6wJTExZKx015irlcqk3EGIR0QE9Rk31HSbGxikcq+QhgdNeTEVY1D6GWPjqUFBPS0A15M3wIYqzM/NjW+pmJdx0ykDFSa2BdMlRjPJgm+5SNNopqM1t7E3lIQOiReJj4sGJczvCQLLclF7ytiK+s4GtyXfd4mkQEwvMQh2Z2EwOnBU7mQ7VzCXNbHLJUZXs013Xb/8SO/tIbtYXGSKaN/8MbaUomBAP702a5KZAVPGmWSuXSmVgFPDjre1KEeRX1z2Pr8QISo4KfZVHTvBPCUZUrNnIfKgS0gJ98Zlyfmjg7KbS/UGUbmwAtGkFjEPiYsZ7ENQCZ6Nz4llJ2YucVsu4traYdQ4HsYbWrDcYjmnggm0vaI4XWZcn7QWNofKduXmPGGs+7+YfFVMK7FMk3T29/2VdN3vusbxwagHEfgBjyBjEspD6Z4+JZkBMIQa19rMre7GwEvpihh+FgktmC4PeaPDdfrlKQ6l8z7yyVECx+dQdKVhPGeyhIPTSvrRxP8mrXYzwhGZTGFXJ14NjyD3QPwspHQyy2p0Hl4ZcDvAph0Srq/x8+djsSdHc826+fUfZfNAhhbdkpYD+QNxsHP+jiW5uXYAFBWBbemRw9s6dB7UqafwCpD0LbAx/A1HsBaq8rSpVNjEOvMBpXatg1VAGfKcZuUFwLDZCaJSaa0WJcS+cu4dGgMDE4I/jwT9CwkOO3GKbWO5unH3/1/KZlp2e5H/+pfGJoUZ2ux8qjINkxEqe2ZpbIp5fHJsYAqDKZL9fFEUdlQqd4ATyAugXlAX4TbKpVglLi+lkjTn+PAV32a4kgATr/DzNYMn+kIpH2eOKIRJhKYm9EbAuichEo4FrFcFioK9t5RHOqUyGFmSFLKeI7uV367JbiFsB+xs65d3X0bMhNEgMzz0cSEcfDPgLls5QgIYRzrbsx17TJDsrM6KdupkQYA1WfgzJf3ylcQ06qD41oQCg/vshyUGmWhzkYnsaMBJqecwdkiWwlo5J1qLT7fF4Oh8qg6nmtA2ajUsnw7VGf/IoE9Rjmdnao9HCYNLY7ZgBgPV/cU6xMxsgJ0Q4Q79E8CTzBPMki1D1bf5YhB8faan0vP8wIoJ/msRf7IegXheR6BQdPiz8J9euwJARAzqirVx4JhlLALEUYXtcuyAuWprgzzU3WhWxuk+apKCOZRIgY8vrj6iw1neJ3g6KlqicJQcUT1Z9MrAk8Ghdo9Af2Kpel0m0XtoQ75uWjN5DW4fzDdQ++mBC2fIyY4IElyGxzuAqj6QzWX2thIt+6BmGb0svP6b7dx3k8A1MtO467Xc72UWWHUeA7qINWAaYMnXVlKoPZq8yQQS48WvnN5lrI5KvNEspMEuGa/Bc5BnjPei4gdsC5iZmvbzJMCV4K3hLeiLu1ozOGCdsYaGJA+JlXVG0Qghwg3wmHHBXdcbdJqLBrSbe8IIgEroEkYEQLO8DLRS3ZQAJSQrXJQiAVTebAUnANX2+pv3dyyhqZzkcguoHIvLH72RHY2PoE2w3V1KHLN19I9EOS5VwINIEzCuoDAZpuUCMng+Cw6LDx2JgzE5qayPjrgOBhwrV1fpeyjUtQ0feRj/376pV/9VymfbEzv+Nq3Tv/1t39jEgIyyovp4uJMnXYwIgADWvHLprV8wOHfurecuzXM2aJYzfuRjsyHA2UJMXNi1Gr170DCu7E/yGwJ4Q4QxoTY74fPggUT87S5JWbmhsTQ62lNaY9DMy2nw2le4C014gjQiYWApxeHCPXuT3c6AyztzyNr1HsaW94lxFghqOtMXkjX08ExZpvbMjkrYwLo12/GDmDMvKrFxmAirdWi26oJAd+P3o3gpQMt0XTE8Lh7O5G0OHYlEO69hYkowQbQDHiWli/3LiE+h1c+k2eGmJt3KP1TBLZNYGQLcnEx3b+3o05J9qYtAWINkA4j9oRHeFByj/B9YzW9WqsCMcHX0xd9wedP/8tf+36xAnaJBuhcaB+bKa85XLuMDAoUmzVh/VCMiJ83kwgiXM4YFu07Zf8WraNl08w8xRT7U52eMOz6SM8KtplgyiEgw0UFuYjhtT0zMHRhVKdKLFno+ZkMezHuhZnbltg3Ld0N6tFBuPFj9qWp75b/ztYJXBPjdCyudQlRzJI6IVl+8ygaxw4DspYauU81Qhyl3Ia1SLR7mpO3EM/Xs85Lpi0CbibhQId9YLoDuj5Km+1EogRqXZKZBg3JntypJAY4RoCAOJIK2za4Y5Fr0VBW/PYymHXuTrQhJU+jnUjcX59PXfgBT8Qi20AkG4fVu7wWg2kwzl5w2d6d275Luj3ptKULjL+SD9bQQ80did7/OJ6jlaqpbHyIrp3wkgwCDvls4hDlzQLrwczXkiTJeJkWx3AnReguYeSlv7tHkwhNMH4nvmyX6qvX7YFf+YniKF5xSXSIxw8e4YeU8SO68bD3HVqeCRFeOzFhlTjbbChnB+/tsTRzfqfG7guPJwEwEhNK+VkPvOt0GbPeiEHEfBlQ75gxGvspyUm7QFUdaQc31xx9IvsECQqWDveQjsSF3swi7zZ9CmnOATSqwetKK0mAyhKOzYAnmsN2pruApwXL3O5HPfEAUv3nTPUoW09sAzwB5nleNHUxXQB7pQGe9JI84gpzV+mzRnJhF3fObY2cEjt37tFmSuL8/SaGUuJNou5k24C6IEsEA9eyeXNa/e77f3oNCCglLOZJwRBdg12prcX1F/D/QH/8T9qPGGRJS0TngwK5ESMgaosxLhGjw2C4TEImZKbErY4O3Bwg7XjjYOucJig66rFqT5RpmoGY5oRNtsvXPLm0M9NNpRq4KHuL2nkpzlZ8LxygslfIDDsFz01ARdAwoGvlAb8FfiwMBJ2wXVwDTFMZMSFe3QPfs8UMU4VIdaZM6+n3PvHvp195/7+1dmBzY/qat37F9K5v/npfczbb+vpCi1/6nq1NAUzeDcxS6mh6XgqEYp7sBKzgR8avTBXuDLHuTOATkOU9NU3TmUpJFmabFZw1XfYAcSu8zRK3povMUWPhEWh2xBpdT+enJzrkbbPg++ZZcuD7M69VXhETsVopQ2ddbN/msMKUNaLeAGUFqxzMbHqXhDFpvZjOzwBqsJB4Gl2rEwTgQE2eAM512IQ/B1M7waJZaucf98z18UYIxoNhSsbFmg6C16JH14Q/Fv/kTdvyYjZK0y2vNpUVeYtwqHl4Jc8AIAr7g5ift6IRDtdX0wlaKz7/5i3rdjYswtd8yYsLZZM8Hg4I7RHAWET8bf8maKmsl5I73833fuYPPzf93ff847QXr6c3veGV6Qe+77/XbdUE163E13JFljN/Pa3K4EQHQCD1HjRd7mt0F5V9j0y5j1mOagf2vncrv3UIrFPWsPEjz2HT4yOG5mmtuCHxfv2r4gjveMaaZ79eCPRoAsKNLevv9Dmm/AEDWzy4io7DkrEXYHRbEuF+sOXg78TYynrAQLJlN+mItJwc1wDLtsHg5zfUGekYEguD1UrsteKFjD4NttjHijv541KFS6JqkkZvGrd21gaZLWJo1hyTGJbWEYoVF7ZAYJ2RJPYdsD9sTuxg3zXP+pIRpN7DeuLIXhoee9ka/LrLcGO6dWNL3w3I5zrEzFX4njjCPYpNydxNPTuG/i7kE3w2a45nzQ3Dlgqg5hloLensYV+5fKeOLk15EKdh48lrGCz2hbtP2RcAZw+Lddx3l+6iRJdkkffI/bNOiGscnI0U6JRuaLxLx/pM+lnZnuQai8N0LDRbisaMLmBWJyU7zijfm+NAbWHsNG47n7J/TtDK4pFYnun71MGuKoerP3oOgJVUbRQD2bO8TzHSFl8rJlxcaiQTz4CzUu+sZcjqAYlCOSsaK/XMAw14Hn5GxMZJZx1yGK5Nay0/qT2WHJf4d8l/v8h5S9xCbrLyvFd1Yq4p19/SecO+USISXZnWH/tISanNsHk83jNr6W31nJO48Hi5Js4iASh1e3J9lxNTKDT+qjMYY0fE++19cFawTUhKKN2RzNUoE0DMs+T5qwSdeMB7QIogdgqi/fxs2ry5M61+4+f//lrMkDjzerjEsyWW5TXjy8rQcydoOHN1F51HG6S01onPPBTQdzbYYEWLqs0pWkiX2rT3FkOKz1Uu6qHd1nFnCD6ceRAAjgqfeflV1htQpPyWIFgUOTTBMF0dx5IMDGSuA+Elk8QMN042W2HaEvmKGQFwIZ6LYFbhkRdyeTX9zsd+f/rV3/zgAAhv/Yo/Nn3LO78uZS13nplTWwx6FSJ3C7mDeAwoRwkvgkIOnnSJoTuSdmh4yWSbSINYo8zy1LOuwz9Vj52aJVpvU5PQsnDKFBYNBGZ/fJBqM4rit9O5SyV8nq0Mho/T/x9VvvTcYH3okPLQSq8/H5TDyTkCT5fmWsJpSSOMbmr/0rUMMjuHTA45FyCSzIxat/VR3N8QjuoEiwniCjZs0RkW80vet8tSFt8qo432SkA4Gip1panE11sLctfz9HvX947rsfheJpnyOYm2MNPe+Z7Pfu7Z9J6f+hlT+tN6euMbXpm+/7v/bBokvB5bAhAzG4PaeTRBdRBx5mc/dABrTpKaUpoyLypoCSEJZv2e2g1XRiQ/vywNuhxpPSV7Z4h92/mS56oSRd9RTVDLOEcH4oMrjsmLER1aOQr66YSrvcOMavLZFqyPAaFGF/lMr7GWkMc0gvh2FbBoH7TcUtuDJRvS9SiqfQZWRlSxCxnz2jqwO2s3LOQACqYIw5jMQva5ZSY3GIPdsjFdnzPTuvBsKxgJ2z/vmcXMQnXLeg6eWC5+ByZU5dp856iHWZNXWOeoz5mT4dopqfcg1b3FsdxMUFoux7P3Nh7xpoOTB2udsyz6npdKukPnk4scvoD5zK6HnBldLy0RLv+zr9fTFtzJWV1RnseCmevPVUf10ky34bHlxKxsouOVmIjZaynnQ4XOlgIkUQ5JMPRe8VSyaXXX2Rzjgzo1paD3aUsi2xLpmtvAkT1hmYPfpSUgXKO1qtVR6nMXMVRdlfmc0QIYvdMSxJVtcrdrKiWLc2U874RJw+vVtM6YMMp20pZVMzPAtNn0l74rjSCAocbDpdP6WINjzFcAY5jWB48eT6v3/dO/t3ZHWq4omQjBW89AZplzQO0hK7HfYsJ6S2xGaz2kiPWehzQOCD31Wb/kYDiXCloPBzydXxg8Ud5QBw/XksUDkr/Ew0XtkgRdMzIOCqw3Z396ZNlUo5Mqm1Dfrezb2it/5sU8vFK0th+ua6n+KA+j9HW7bOB/V7lDYCwHagYK8kJ/5+P/bvq13/xQMriN6a1f+WXTN3/D13lem7oWOIj5TICHF2Pr0zpslZGXWVrWebNhr9opmbEOfZ+hItN/n4Xld91DoBmfTwY2DjVd34dBmF1zSwM7A6wXjmls/U41B3JFX2ugrddR/ltbrIeHjYOo3pl38nimzihbUsw1+IVl3QWVLA5Wv2oHeG+WiCG7AZYbKIyis5RF6/5AOwn1Ca4+eMtuevaf10KzQAePcP7OUpVlJRgNWjgBZ5HF6hn33nXbs8ZhvhejTfYdQF3+XP0MSsQB3n/4udem97z3n4yuQZin7//zfzYBztS2W5/9HXpnEamqdDK6lHwwSgTeoOw3MpgDH9Cj6GFGd6EHc8dquzm14oYp3QBPAeKAJ+KtvKtqJpgM3gyukyGXVuZY5VO0YDlrJuBpyai5Fazobx4ds0B/A3zba2d5IKYDK8B3xGaByiUALgpexlO/m2y4BSeUtZ45mvrywQp07ZkRGQOcVVNMXHMNSB9rlqvmkn0eMZ/VwG2/Qz+r7LOUJMYwVJXZLjQNgOfdGNYy+JwFlNxK3OF6NL6KZpR0ko4kxe/clhyzqWYPg7JzZu/jFK/A2hiYZzdi7SwQ7n3obgS0yoY0QcyeUMzobWcPjzjgxokm035GXact48xsktlUSpQxAl5YmSjuKKZ0X/k7BTSGM3k0jPUP8k94L8ZWZzQrFBAunt+8Vhf/17CeWU5UiJatutwBXJTFDYPW+QzL2qj5iJC/qwAAIABJREFUpWZz+j5Uudlif9XSJgmqmL4F8M9z8z/mMVDWrLozfAkyx14W6Mxj92oO0K4LeWJ512/ilt5bpANObP29JPXDvbySBK/OLJk5jo89mTOupXnjmlouReM0QJRZ94eAp1/72XevbQWf8laHkV7OC97gaV5YRXYGPtFH1KQswawX61l5ubcAM6NQZlZZrNaX2GGuBEqYFJWEpL0CGLW84N/VooSuRGgtkzaXjgqefCA1aOlbDAazYFt64O84iAwU3PlSHcXotEgWaBGqdQp2G3aLpozxln8CzqSLymDcj3/yP0y//oEPjxf4J77ij03f/M6vkymdB07G2TqBQx5KAQ/uqOvMPYumSyF2AaAtQJgr1kwu7/PPB7G9xHC4Y86UvTM4noxBisuxFp93zpDxpzf7DJT8O7Z3SJ1Zw4Ed0N0ZZB2FSIoRROf15KCTFVIH22YtdUQnPSjzVGA+tEk+OBqc/Xk50MfPzqDLz8tAmfUDcHBH5az5mV9lDvsBDGfwJDPNTEgf7fEvR4HEYc/3U5dnSnTj7M/BJtDYkpH0gWYgumZbVvDT9/0ZPPVsghr31wGe/o/3/sz43Te94fOm7//z/+1gqRqs/V5z4Ar0+hnMrEtEvWr77emTTpgcWNanuUNn/IxKMQ5gjikBTwGFeld53333ymYD5KTvWQjz3eARTJqh3DpPdOj0IMik+nY5xpFZIv8elEPvmBbpHOZlo+d3XqH4DKid/AU0OksK0Mr9LZjBdquafQ0zmENUq1y/2vWZ4cVlwzJE2fE1CefrNGk+jM3yd50vY6z3uk2OFUGUhKKTWmsunAFtO4my9sOa4IulGELHZJNgAefqYwKcih7DVOt9NwkZhq5dnBnlEZZzHFgB2mIrcv4M7ePwsZrHGI3OwDAxPXEVh2u0+7p11XNHW3684AqywxSF4ZgtLxaAKhqcghszn5n2UAC0GDGk5KZjfBIrzVLHwHPE8LIgi0MjPnXjsFxoL6ObGWHSeOp1rf7pHnds9rnsxDdWLW3kiZ4rsM1fNxgaJ2j9vYqoRxLSdT7AZ69//jR9Vljvspw6d8vO6WV0LFPi8ng58z4zceBS3kusv0IQuMDO4J6lGtd6jS7DZgejY+uYFU+WbPHifHiJVezImbCgL42ZCoNZw2rWwMNHT6bVB/7Ze5Agj1ZdMTBXaBDYRE3GLFptVs3mo3vCaoTZlkDlldIzyaRhbNBW8LnU0Pls/m/qttRGCQLq9Gs3QrKI1rDtsqzeFv//nQ2UOrWROge4N3BpfQE0iVJD/2X7aFq5aHY0ORfSBkn7IyA0C2XtXhtEm+yAmOMxKdHXpf5KqeHk+FiHMXoFrlX3BKsUAPGxT/3H6dd+84NjE1O2+zPf+CenlXlDt+3rGZsJGPEpTrtuqbW4E6MvHXz1oJHXif1/0MhI9M5FLkqPWrN5N2g8bP9AedLCRXNAFnHqmaejSP+eA5TOPT778rL6BL87asXUvAGRCBUBbwjsCdpsPOnjJHZF6+MsxEaKuaYwLy7husNIm1DlnBjgYfrHgFIM8zKDTfXqHGouGRtY8sz13rO3xZ6iPUGbsLmp4ce8e/67GxYM5tzhZI8uvtfiar7fJR85skvU6kGs6E7QufBZ3KvFoAG3AXsCj2nH1kbHGVzl3dV0JX2bmS90L3wGWrllsDTBELmiZESm2H04emilvIlylL4K8/RT/3QwT//Zm944/cD3/Xd6HsyVW9EJyrs4pSx+Mt68wG2AmRlEa+HcUOADzqMsnBGq6y90v0Y7DedoyuluYJBOCs0EjK72p9e4Z62RgDjDU/Ii5hetF+o1DiER8nPJRt2xYVm4V2mUKvKd2+5ZX+iCpDGJrgrgzfcX//P8pWsgSYhgvWs+/WMOY2XFN6Xo1PVZD+gsPyEo4DHaqcsLNX0oeKN/RLNGs8o4pH2QqDtV2q8b2s/n6EFTum/2zcvBLmYAUGlD3JHrUVnR6uiQD8Jsh2bKdGg4OwVAsTJWBR194sNppX0t8126mqJvKiNMfBtsi4CWB4GLVQigGAdtE/H4R0mPk+YJmjKcoM7jOdAxOq5dy6OKZ84zaYPDzAagvzXoxAcNLZb2KMasrI2OBhlu02VTklRHGiJDzYBX9jI6WljPDqdHVyd9W/aYYnFsfDqCTL/TREaeb8QB4i66qiQH6G1iBNoB8WryiCaMdeRu7XZ3o7e6MTTEyTan6+hK9S5azhRAMjg10W7LA+ljr6+mbWlcN3y+iRX03vZah7SwtphQo3cTtp79io6Mzk1rtDY08HoueTEFIZMIIm3pdzY+1Pga0TnrdFn2U7NAkkPHvYAnJi90AHKitrVu1xrvUsPmJQTmWaF11nq+soD/+vpC+rErGXyiUyLWQgJ4q3gtzlUTtGEzwDMusWYVzyrWt6UnZcn473r3jHC7sT2tPvb+f2yHcelp0n0RpgWh1+nF+XR66sxFHRYSJm9IrQ6AcqlMMkTf5AI8CbxcX2lj8tlolPAfAkRpQKhMqlY6NDTjTT5RPuQkGJaDL0HeBx1Bl1ZnXhgmd/zhYKbbjgfXMQEOTFgt3PCYijwA7gHBsETuMsw6khU9n42Yke4LXj4LUdtUgGqEU32fNE0ITHlp1xa2EQyf7e4qAD6gU0ZGn/Yk0rLd2Jh++3c/Nf2zX/lNsz3r9fTVX/nHp2//1j8dszeLv3lWJ8ySu0SY7utx0KLLMaxPOjcIuJ2JZ8bSOhuLlfHJupKPDYcX3TI8YzoYbarpjV5n32ZLFjdau8WRz7M7eLGv9+ZOMpvTCdgJbGzpUDrjmi/O5XaOqR4biQ7As7jVI+yjk3D3qT2McE/nZ/kg7gObC66XjQBAu5EuM4YrS+DH+JC1hYiIIg8yOPk+g4EjNm3y5I44d0ISjHWIb20poFiASYcUrbhHY16SAjLddvfx/IE5s9v5FaJZghxBHaDEoGsMUNMFaLbzhmfS7b3Qs2f8iA7rZuN0RmWfTHRoRF6g9UGJpDX9iREU59M+g3hXm/IguXnDw5WdPcZQMqDYgM8aqGabLEh8nn7i3T+l58rae/MXf+H013/we91xkuDJZ3XMiwISYEmiUBN8GrWzYhTOheaJ8bu4i+P3A1NqzDb789gxXdRiPvdCINNmsZsZovrCQstN3NOZTXVTa0xiefzkxGLEpXroHVKmiSfR+dW1OqX4w5reUUJR1tHaMCVQArxmvgzQzYY5AzYQOjq2+SsiXYJwD0/vzwJYw+8CaglnAaqj43BSty6WB6x7Oi0B3Mzes05uc7q5sz0bndaPKzYjBGE1MKwYiXGg/ck+uysLF5b2lcfwJFG1BQtdhwZQ53ID39BBwS/Q9cnBV32LxvwwR5DniTBbIJ59nVYauvA0vH1j2pTOFJ8/jydC7Mt9sXfuKC4GQEXe0E5GeeItiBQzOG544Z9cz+H+vp4H8xrdgNN96TjJ9RErzaastG74D5rXSQfXNV1yJ2oS4g9dnwjGxcwr22gzk/MJreEAVL3tUXLHkw0T4hPFAuKHDX9Tulc/RweMWzwuN3EZznJGXehMogkKc9TD4zOtc6xgWM8aSzPSGHdtri/Ptc+1HhCuq4Jidpm1BHjBUobrfChvv45wMUNDXMXywcdR5ocuyo4qrakjl06yY10jg3OlGghI1TV5gbuCsZiMof+moORkgd9hXiO2B5ijehqE35HTmdKnPiv0znQu5p2LuEPAbmd5AN+de3edBGTfDPZ0PCvLPNzJPHvq8bnsp73dF9NFpnDwLokfNC65C3Xe42veE5UeeetFz5zmHa2La7rrT6aTYwaU3xwTKuznnXE4KsvarHu2gen9+9614lZb0+oTzLYT82QQ4KzQ1JhbMi+n/cNjB6VoLrZvze20Zoiqc8pCVoebqePZp8cbRiMEOqZDwdgZdxfB6AILBd+xL0LaKS0hJNe8pI1NPYDtG+l4guXZ5JC7oYDM4c7mNntgYKdyoRb5ejo7ZWzEC/3fNpN0C7WsDTpoOBoDPd/QuNY5mNkqKsdtlswN53Q9x+ih6unxod/5+PQLv/S+UVb82q/+co1nMRKv7856OmVTHp1Od+/cVauoWbUOhuRVuXSoTFYmc64iiC2Vy6+Bn8Yr7B+qDRv/GbsQu31b7zuZsQ7SlNMs/FxlMOyW/h7TRu6LAA14alejSkcSxmPH3w69dCjI/K0HvtcGGfNrn3uqUSWAp84AM9XtkS5lqZxFew3Wv0nVElhKfJ4OjqedGK91TECLGC2JOKInlC2pWnVnXE7Pnx+OLIrfARjQAuuMLlR2yoajpFTxdhognDhtCHQ8e7qreUscxq1EVojoUmq1UeFz4/3i63ZgglF78fxAvgaPH2EoqOgxMq/Rfjv0OPMQ1da2/uAPPjP92N/5B9lT0/SWL/mC6Ud+6HsF9J24xmAvthQ+bvz91ay1nEaWpinkl1cesbB9w226i1EvorcrRoWRSqbMuldpEcaZeWJPd5UgYZaH2aaGhxPYxu8bCI4SWQ5EX58TGZ41a5qYgp8WXT81W7VXWEqECx+rodmbY75uFysP/Gxo62YYby0yaiLo3/P6UUffKAkumGySy7NzOTLT9vzg3j0dhpq1lt+TF1dHoEQzA4NxcHAwnZ5fyG7j9t07w1BQ+/X2rVhT2NJiWaIbh5iYlpx7KVsx/42RGABfniPdqBhB6n0NYY/NaF2WiK1AypJm/vy4ibH4KsEky2E8lhA8p7mT1yXArpcSYfx+TWU1WH7vueL7o/v3Us2Yi2gum/bfw6qGvaqOiN/F1BQvNf7OxqadyWfZx9iz7Rht2bSx0hmfndNfHOidA566V7X2U3ISexkGTAeomHWfUa5oePSQPufmTdlBvFzaykPUiU0SdhYpRI1PTYXIGZ21ABHAMPBHD4eEolUP69BsQK3O0Hj5OeC7UmDn8o3p6PRM6xrLg6FpTIzqNvc5XsF3zi8hdUFs/Rg2Py+ODqd79+6p87L7YOzF/B+tZIzKVdjPOtozQ479JBPRhbSlMVvVYzXcRL6TxgP9+6LcDng6PSMhYbD4Dc1HfTmeLoqQSnxsfNwk39jPTBfP++nunvYr573Pdb8vnTcp58+myC9XArzQWOC3ptUnP/BP1BJUnx4r9XtwOYMn2/NRaPR2l3bz+GMUibatzx/uVmTdYKZ+m5W6licKjA8XT/tixdi+B3u+lBFxRSZ0WsoUfD++MzBGAC2AARTlhWZr2QJf1gYExA23p5I1sCFMy5m2VFC/uJie7towDaNNxqHId2YYe6aMFWNNZZwLEZq6vgjq0zSYp3sYdtL113k7ZGybm9OHfvtj08/90q8N4PP2r/6K6Tu+9RteBj3yXcL1/GS6ix+SLO0nZY0FEdYqWlzpSdum7FmInVHEd2sq+v6hEL/9VSK0TmlG4CtjZ8aGUpAl87NoFzD1DIPU4yMxTozB6VDUAgIdxrGiKL3ZxThn/hmvsPt8ur29Pd0OO+d1hiixmp95LE8F/wALmCnW3+3tHYH55wdHymZu79zUs5FOrUqSpSV/ccqi/CP6dpoEUvALUieL3v8djeg5v7gSM8X6lCWETOjIiEKV634rZvSaJeN/wUDfzQ15aon2bfwMS2dh+SJFb8eevNMctijbPN9jiCqB9LEZA5WKZtH9aM1vybPAJ+8X8PQ3/vZ7lPFzDQwG/p9/8HuGrtBJiINJdXP69nGdBVe4TDN65GCiSsvzuHvnlqwjEpW0N2EJB3hSEmBaX+XtlNhlkvnaM33fg7uwjvZl04E8mLRoJfJsW47PpQ5ROMN8YSlhCWGFVZJatDkXRFpfl86g6pUydoZ77QxJ9gaAZeivKqYfzxd22YOSe2CJYYuuitEzeHPBEnMYa31lZJHmdI5hsKG0FAMPp8ODIyUMlA62b9+WrQfvGXYV9nolRnUeuGtyYNbGzYDBa4r3QlzF68lMBOCJg+Z+pLJNJAyclk09StASZzvO6kKu8Lvarx7PYpG0E7PZFqRt99Uadi3ZjZrW94vpOYN4A57mI3qcwIuySDyOcp4ptsZMFafqvd3n0r8+ZjwHDE0ORJ9B8U8aXXpNp7y0xfysNmTVwqw0GHitoe7Toqgh2kc+0TEz2DJk/miujVIfs/YKniyRWGjYXAe39GA5nHoxDkvsNr51R0ceBg7o6X5oQsI6YMyT5gCynKgYJBHDFFJsmBMH9gYJwZPHj8QkyjZElaCyM9G01tsvZIm9v6wf5B40akxTQO5O2ze3LZsJQPX7TRf7kLWUTg8O5lxZdW4s0xLuTZuw6PkDC8zz1Fk7kkqddNG2zqkw3/UCQ+wTJAZr+fHpPNOLC8gaMy1fD++65zISBiYvg6Ex6ebM777nn923eo99D7msMvTjG6gi/L4GAwcExFSuDt3LmUn4PDiQMZgPk0xKZQRLr5HaFBgEUdrCX8QUpHQxQc96MUfHunC8GkQv1pU0uhNdTwKvD3ZnzM4O16LKcRrm5/gcDquaf7l7zsCN3yHQymDr2rVxjQFRucD2CmQzXCOHA0HUddkccqrP20Op4K5C0ILGBo29vT3dI4FPPhw1RFN5bGv64G//3vRz//zXxrP/2j/xx6fv+DPfYGYpNXYxZdfT9OLwWOBAs8TEMKU0M+rEs0eStQbec+708ConC6UERKcizuDz7KXcG0L1diYk3Wx7qofXBjw93VVQ1ry1B3ft4ZGNNHc55DAeBoftprSHDRuTTPb5/oHKrtDT9gYy4PPaacu/D9F56GQ3pjUiMhQ8OJxukznsbKtEw304kBbcMndtIeIXyGxZIODpxYHKks4U1sOUFPaHsQKU3wBrsgYQ8I4tQWeBJVvnUWgMQTY3pouAXh8eGf6bw9Tl8UTravEW/+S7NUR1NU2vPGGIqkthmjQfkKyMqN2YaROXniFJx6c/8+r0N/7We1Tu5tre/MVfMP3IDzLbbh7Lo3ig/RwW83XZqPWFa5WQKSdxQXdv35nu3Lk1m4TmPjzmYaBUP0/XM8dap5zNSAzesYe6+uAbC0kHc34vommP0WnLsv8b+4hSNExYDz6V5JKxusQdcJjJ7gWJLqPV5oQxUUcqlzBySLMf9azN8vZP+DiXB8Zh1tlcMW88PtGoHwalYwArUNIGhEXXGffjr7iejg4PtTetubK1iZ3jyaxheO+IKWpmr+vJgaV9HKd9vVMdxnjPnIqNB8ypfKQy91YO5Fm/ZfDsjmRXHAyI5rEdfn5iC3f3tN9JKtTs0A7ghdeLwY2BSYG515Y1l8REStp8rQYnF5QOAD+zUOxvgc98vjWElGJdriXmE9efPCKeudzm5bZMvspCdJ8tDtSNjemYROcFhrY8Z6ZBZLi1H7L1honH8xqWoVc8zpywcq7svdgPQH1oE0ZfzbgufaIaM2qdkbgYpoj7BIRRjVHZ7gFlTSdk83fbCFO2PPHykx0E710lXJcyOTsOTs4EMl558kjNAdZOLjrfQDTpQnfC4U56AweDJ855ng/rARNrWGLF52SDYxhvOuTHeJ/u+zwFVgAO9ewnGbWGhdY1x09J0hw9/7lKQLwdMUTGsFfT3h7M06nun9jx8D4VguZwwS61LqkmevHa/VD9bvGPZF2DX7iulriXP57X6EM1SaVp+34pl3xjWv3+b/2sxrMQICrck/guYrbLq7U2ujQO0SKw6KgZ9t/5sjJPXtCz2VkRXVuNAU+UAh7mIB50qTbN7PKp8l1m7bSbrjYIHvfwXC/m/p070zaZY6aWN5BqunZMDy3+tW6rJTtRuAwGfnGg50MdVbPS8lacucYrKgevN3OzNt9nA9He8+dCtY8YHTAmlUcAvbk1fZjBwL/0635H6/UEeHrXt3z9QPubW4zbuDmdUibdP1Q5khJH30PSpwXFHbF1yNZm6EXS6ANwhmeRiJ4uH186NEJjGxMuZhxdW/9FqYEDFJ3S4cGBcACHg55RygU+/+Zp0zrgBBDavRlWilrz8ZFABkHr8eNHwzhQbubLjopoPep6LDDbrinKyBce0XEjY2ckmA4D5+Q43ReLafGicTOaQAfPei2QomHXYX04QOWgvYFo0uUSGh2kxeMZyRMMFtF6jL5HlaIPDqdDZj8yT+zmDdHd6Bv4b9I+RTOBtgRgbcZlBuhKEJL946DN5zx5wiiLFGjn88XPNjQ719CSq5ierc3p06++Ov34T/x9lZN4P2958xdMf/2vfK8/a5Qvlx8YBrL+UwuRNQwcBwRBFddrRjJ5r89t0aXYfND33+asnwIBDBblNr5fegX0bhER16vKuoscfB2GGhZgHPSbGzLJJOlR2a6WBhVjKxntQFhNk50BWEZj9HAjm4UFf/ggA4+r+UjX6zgEh0eO9Vc+ZOZOJ54z7ByJDuWJ1ZhxNmfPLi1eT1sCVgAdWOEDrWXK8zC9h8z8PDvT9ALmCI7tugTcaXAwu5Up9xocvZ7OTo6nfWIQjRtpK4fZhxETo5DToV2dy8HtDklm01RCDitPYnlne2e6x32JQUtpNQaHYxu0Fb+WAV0I6Kvknr6v8+Hx44f+/GZf+b9H+Sel9ko1DJxcBfGMvBcCca88fijQk/agJLte095LBYuzZU4PRwamM+kAEOYZaYsRQPqyND1xD0nw3PloptZO+lnTME83bk6PPu+xR0INc8ysk7LK8uFzkltAKCf2xCLWNLhGzJMufh46rs9cJIjqKBcjZgackWqSvODofXqu5OIVyloS9DvxbxXEYGC2QSno5LZ7X+wtEiZeKbpCKjsG6FlBiaXzfnXHtmFjHzy3sRIje45TeciW4lN9V4x3h17SM29isisPGH0gZbZnT59Jj8e1Y5Dq5LvX9DoPp2ECa0DvJLqAmnL0+bS3u6f1I0YsJcM/Ap6aACVpGSCxZWbA06d+62fXnWKuzCJMQR8IB01nJmmRwzzdR/DplnQ9sIEj+nL8Vw60FjN6w3jmGmK0xxmgq1JY7A5apnOnTGaUqcY+DwnmZ9lcBCw0S48e3hNDIFA9GAubPKpsx6Jd46ZMZ4EP6m4vun3Y2FyZJ1FTTrDotDPZet16HsOPav6MZl7MOaJU8ughZUQr/FsHZ/F9+CMfn37hl9+XrGQ9fe1b/9j0Z975J136UJkRYektjyF4sS8NDtoyvr+snp5Pux7Hao0+J2yaspbFbDvAEwefgW5/tqM6PGLFk9C9mS3YTNlumqa9Z8+mw/1DZVa1/e8BapCdDdrOv2yjYSCYFlACBCNRWPSPyRxTGp1F/qZKLSgN2xfhnketuMYPQOWdcT2sIb2r0PdmdmAoW0df0LZjRbpTDp0K2WM1F4BVDq1R1sqaZaN74C3vsz42YVW0yFnTp2IfCFbMcAI8eTzBiUrMdH/BXu3cuinW9uWySQKz9t5a2RpZEvObgtDyXAKUpPnN3LPljpceazV9+tOvTj/2t9/j2ZDX6+lL3/xF04/+T38h1H3b7RvpypQ7Mx4BLQwDBx8HKOsGYCmGJo+0kbKHcvfUHKZmAMW+231xqC+9d/fedGcb9tKjjWb/oAQTGUWq386BvkZ/fgMCHQBSgIoSuAyi1kGRppKhl5AdhWeKLeK63jmjLFiPD+7dtcg/73I+2H0A2MA3h3gZl1Ez8wxODhvY7/v3Pczb2XTun4MvxoODncEDLYewY8WGNFD8j7hKucQJ9Ov0Tok/TW4lLwjLfXZ8NL14se9uzejaNBj47p3BnHvfZm9IM5OyQcraBuL+OwNe4tDO9PDh43zmwies+6kMmV5lRmglqeQZiHl6cSiNI/ve+Nh2AMZObVtfaqcKxCNPuL6W7pLDmPfx5NEjd372QG/Cmw4tsdAtow2vPgMrVS0OiGeb+hxm2/mPV3L9lsyc2YxZ/7XXneOO+0ITxuc8egx4stXNshIwmGY1A80WGXpF8UDjmmDVeCQCT4O5NOtsXy9rXmv74nmH9jRT9yAdzGJlz6fjs7PpFcAu51gSFBsUVzPsmNX93qSqoBNgTzlygCd0aprMwf7sAPKZODAYK0frMz6kpt4XXddUhzoMfAEXMscwAJePltA7jShiejYEDl97hl7SIvCdHcDTI48BilrUo4P6ObNfmi1UnMg3Xgk87T1XRYa9TwPLcu+7sz+fl7N0XgBaINo314CnT37gZzTbzhltkHuCFuuFDhfmAY2W//VaaBQEiOagC079G6GEXSLxoSamJnVoHnLBExkflDB3NWeyFjW7665ZOkxAjK8kjnaGyoKDgnv88IF0PQVoFod7CKw6huTbtJ5uQCGrzhqRpKhKT40nK+B6mE+k8RBqRUe1n66ddv9UBB7FvfeuGQSBp4vL6fHDexkZkdlEoZQ//NFPTD//y+8btPXXfNWXTd/0p96h+6cEdePWjobqMoT1+e7zaefWjTE42bYJAabJEhWaW3MWcPEiKSshhu/oaEzGLggsDWmAaIGuDDj7HXQQEvwj9kfzdHx0qHLCo4cPDaySxVs3ZafhMQqg9fC4iVt3YrBLlq7avsBTwVoOtpaMJdqL6d9Lw6AJpJM6khgKzeeoDDBS6piU6hnMxoxpqPeGMAISyCWLbdmOa5eAMBPER2Lc87zaGV1Py7o19vRBQ8MAseVu5j6uN1bq6oFuvqYDasWIgu3p1jYdaDFSTUbUDSuRv8rIa91bUxBt/rCfWtuy+nBXoGspM4r6g09/Zvqxv/sP3G68Xk9f+iVfNP3oD//FWa8TRlm/qJq5Hdytn6OhIveVAxRgAJV/H9AjZraM5wybevD0Klq2MePNAXo17e4faI3e3dlRABx7fqSrCas5UHvvS90S7x8Kn71JDAKkFnzVn2w2lLSNgzy2lkxHDkkGhFJqBVzAhPV7fKIbOBGQW9apz68z3r4aurcol8GCr90hefNG5m7FYHahuzKTOKfo8xzHlXRQzLeThkZi+I6KmXVyPdDtMh8xOXuVsjiDwA8Op4syF9NqusnB/oCO1PguNJmVFjVAus7fNZvN3ws8vWA2zPJOAAAgAElEQVTY9fb06MmTDIT1sN/6Mc0HZ01wwzpXM6Ly36VBjwa6PniJebIkY9ZPlRldEqRyIb9eSxPGnEWeGXEIwbc3fxkRAErb/2cg12dcLRYz21Qa37BAu921TeIL6rr+dK8VofN91fExYPjZnuNQmZ5sAAn8l/pG/r4+dfF98vLyGCNpijFe1Gy7BRBIEunmLVd+1IiU6ofYwjq8E29OAp4ePbQuNkODC55m9jkkSbS8M8Dw+Kvd3Rc6g1X9uEOy1ykIiwYVH0B5/gUnEWsHQO0yh/Ic8OTYuvxjQOP10ncIeFp2FnO+UQXgDGrZUuvxIQPcM6A+Sa1LatmYAY22qzEuaXJHORrNG2cuuqdWagJkZlZ0mPsuWXoDfzOQG9PqEx/4J2uLnudg2FIA90a799GxZ+/ooLy+nu7fu6NNVcrLLZGh89senDJJ9VQiDq7olKLL5FzsFR4SzoYi0JIY0YFBvjoxXGvL5TI4E9RpF20ZgIcg4duCUq/GoV1bGmvxuhZ9sgcChcoSd+64FZ1ZYhfnLtnIqDOZ0EtdIMbYNtJcCTzRCUZHyRbiuJS2ylZ98KMwT7+RwHs9ve0rv2z6xq9/u67nzr170+Yt5vTQRn8y7T17Ou3c2tLz0fibOTFKYhzAMZyzbRY26xnIsE4mDgiyc0TsLzMEDv493GyIWc3H9eguQqdBfRjBOKVRmKdqDUZJSWeeA7E3uYd8yqBMwlUfyspCLi4EmnQ4yM7B2gvj4QhfK9hcBlVdrjMEWo1hebAFYECot0tLxS6Tjo6ymRQN0KgO41IMT+fy8Ql3EbLfRjgck7iURvh8vsuMbIFeTT6dLQP2nj4lkDKINToKjbWxu7NH1PC7tvkQQFf2qEbsIQS+ul5JXAsr8xJ4CkIsEOWRu1Mtpp1xmGZ/fvrVz04/8ZP/UJYOXPNbvhjw9P1+yNIBdfQS3z63CM8jTfz3/CGp4L2x/Cn90h7sS1mwhDEpXO7NAZ7SAo7+CpE/z3nn1nbE+Atdhxxh8xbTaem9NXugCewDLgOe6FJDizO6knLQ0BAyutukraj/2yyK5515oO+xhhSTqNQqpPtEU+w0c5BkIWtcZYAyFQZ77A2aBRDmAgrpBrqlQeVbOS+7V/3cynQ67hmIKbnYR0R+4AaPRw+mGxIF53AaTFf1XLh6X9inLQN/EXgfHB5M51BPOVhubiJCDnhy+myBbnV7GbFUXm6AmYzHAsijS6XMrt+JG3xZi5mlW4Inr40CocE8wRQ/dLIzk3ztiAoj7oAUexYDDgO1tewu6Prm9+8/uKv5mC+BJyXYMVZOR9xI5oPL+YcZo+dqzkB47gpK9FpiWMqKzWyROw3DYGTPSTrydFfXKvAUHynd97JbrAydzpC0w8eIuJ5wxDPY8IKwUanheSdZtku72+hn5nrhb6gmiOPp5OxyeuUVa56aHPt9aMHlLJlNggXIJI2YE2YN3764nO7dpykHVjbX3ZJrmhf0oR2LpOTUzJMi8notZg7mCLYdssXvPWulJfeR/TrZmcuuCPaxOuJz9uIReD3tqAHq3svgaSE78bU6+TbhYyuH7js6XPdfHE73NTwZ/LHwjhkjwMKsjVMz0W1hvE2sVtlO3WFpzZdAmvJXZoXhxUKQofylzbO+VgbKQ1UWlpZeIbxBlTYEecOaorRA2+KvMx0yUMI9QE0lxg4hs9Ao7cyt8T4keQjKivCQINOX0NvgQNSp3k/r6h60Wv8I15vRQtmtnBcjf6aLS2WfBGMZlW1uKWPlxes5hPGqd4gTiTpte+NheWAG6+506wZliQo+7YHxod+BefoNH/bX19NXf+V/ofEsdB7t3LmXTAVW5Gx69vTpdO82/itb2gQ9OMhy+Tt0EWFKs5l8X1yHBzlTaj3QAUF3woN7TEWfz4DEUZeh2DQJ0mLaLq8iLt8U7ctEayhzDs4HD+7pnY/W1WwiwYLMCluv7dCuMmDc6rlYOkpgMDlcAE8SPuddNSOyPs4luy72sT5yuB4fnarcwvoDgAMQPNevo10ynmZkfvNaFFCjA0jCbIPm/qGDlM1kvyGXsPADYW+z3ltecIflLA7l+gDlT5/tqnOH7FETy4fHkBm+dnxS3il4GpmRppBjq4EWizIZgR2vlrncPSi2lCbaOi4nHJKN1PoZDPy3/94/TKPE1fQWuu1+6PvmcTEDNc+HmEbypOQwg1kzsy/297U/yNLI1qo71PUkQRoGit58hbIKomILzy+knSKI3+E5Y1XA81kYffLExX6+lLFXnG32gXUNO0PpFjBHZmzQDWPtQ/b14EBshOKB37S8clboQ05VjtYBcZNnb3a7dgd2L95wCa6gsya9vcYra3HQT2HYyjrhHsQKAmrynT5Qw9LLOiV+NgFm/Bzt/DTSwMY/evQwXUivc6Iu6lCXFlm674e1RqKHVpJuMpd1Jl0TTLieXdrstd8jNnYnaT2OFmJ7mJ7Tk+nps2c6rB48pAy0FVlvGy9iqdoOxgaV1yUs7DEAONf4KOBpCbSbOPF05K/X0Rg8YzHjM3gCYEo3p0OdIbrVatbvLJYvQ14xN2hYO2rfIA517TGY9Hhkvd5yQ+sGcJnEzvEsYCFDz5/uPh+M/NyQkz2bd+9YkuRgJC7zqCvWArEaCQFdch0iXb6jJKfHPEU3VWNfVajs5wYzg3cdxMSb3vQGnXF/9M8oSvlZxDuJZLfDhqVVwnPsnNI4zR03XUbvQN8QTm6MKAubGCvDZ37A5zTlMTyy7t+/Y4YvF6TnKOxQ9moGJ/M1V0+8VrMJ5yL3r4YjgacwVnzo0D7mtyX6t+2AwWFGFVG2PUY2dDI9evxQNgwJVi+DqIC8wc77wE9s85s5h3n6/X/9c2t7MJj/tzDc4ECBclpNLw6O7EkRal9lOxm5zXxVEeWyjuJDcc4mWMBPn+1JGAlQAfjMlLozsG5yd4H4cfM5AlF5+pT+Xjw/VPaAeR+BfR5SGAYlnTp2iU67OQacCLMX4AnPBxYeNXSuaablnYFU66QSZRmA5N7KkvQSN1Qn5rvu3rstwFJxaUfffPh3PjH9wr/4jVF+edtXfdn07d/ypz23DwYuYEJlgN09Ga/V8NK0NcLUQx06iInJWmo1wHPi0HDARyNmTQeHzNbWSv4zjt2d79WZfBFjd+1mUroCgUxAr6V5oTxKzZoaMfcrR+s4E1tDkVEQl+djYHDLsaXLyYrQzgGY1Sm1ECE6403W8hKV72UpBivGerW6gHGELRQjFGfiZn1iUkdLsOvU3kju2JJg/MW+9Cr+s57ubN8SePKoBxtzwJThlcPzsNO9GTKbs7V8pRWqQEFXGR0cbsVfHEaXOOXaXV2mq9JOWQtYELwET+wBxLWClwtNWb/TpqZ5nyMgmcH9zKuvTX/z3e+NRcfV9JY3f+H01//K94SdS8ddS3YB8m6MmLVXviPfn8pbxye2FrkD6OmacSdh/bnmDtVG1/ngN/W+p89DPEqXpDd2umw68LegZGSjPYFm6pzkS8+Zsn+Ya6+BGAkCTiWirqbHQFwc8aLsQkkVpgct1+1bW0oa+BbFQs3sSrDJ2i5QLEPnK1pPp+m2454M5sLuiJF07CojzEvTKKZ0FKkkmNh7uH+g/c3hQJKibqkyT66VziUF4nSS2YJZ3iGHHvo7DaHCkZ/mjIUxpZu4vO78zNrpmjE2PQyvKY+fTE93d518KWmK67/QRMsXBsrtxCrj0MYfe0LBXu4r9JA0WXYR7rJl577mMPnLjsmuTQPwA4Xgh3Rs6vxZyBkWccMJQN532NVqK+WF9YIGGMdF5AgweOomjLWOSIKAEnPejv0um/qcEvO0S5nVrfNuuc+a0eHtrsE2GJQhV4yi7J7EQQLtA4yIL6cnjx9nxFiAwbIDNdqnEhRmMX0+8R0XdFcfHCjReeMb3zDdpFN4qQNSLAmQy/nFs7VDfN36nRTS3IE9iTtjy7w6jurPMsEpSaPwHblFOjCJiepAl0Tn1phiMq/lJFp9j2HHl9+hpqVnJEynSqyVXPC8SWBHh91/YsaepkxkLE4Z3qurEfc567HhqB6yOMPC8AXTPPZggGGe4fnVxrT6d//65zSRtpSag5qOGZdeVhsTnWRYvdtThdosHTOzN4oPPo9wSFTMP+d/uLzhLieAgDPHnXST5UvzIpzZd+CsvU6sZTCcglERqr1Cq7Ij/cOwkA8v3MOYA2uAJ/yncNTdvCmwRaYDeKIOurN9U0zGYBXGgZ6KltaGd3lNyboRYOeguPkelW3SJt9DmJ8reGrp82ve+sen73zXN0os3vqt6t9Hx6qBQ3XChkkWKCG8uyC45iePHypTqE6FzQgYsdbLgR+90wn+IZur6SHgKaMsABV+TwkIovBTHol1gQJ3zPBGWZMaMa2dob41ogeQ0pIfn4EW4xKXYmel8uJI3Acwwz7cu3NXvjEqr3QT1nek2rIwTwrMuF3Ht4b7Q8tFizmGnWaEstAjHDd7YXbHdXA7NXsjuWSmJoj9g+nk+GQcBDAictPtCq7mJLS5tV0Ra29Fb5E1Yora60iH6B269tJGHtGijPbqRyUDvxyOJUXktTKJeeKPOpN03bPeL6mESxvx12oXa80KP/PqZwWeyBy5Z5inH/6B7x4Mg35vUXqS87SC4tyi70dgQEuHJJ1glH5v374jUMr+GWXeJFlmM2os6RFDI9ng+TzdE+gmkFIKGn/qGdRyjhLX0bYXHqMZ6sqmnQGp7WrtCB/NSUuCNA7gBrTS86Ggjg4Op4P9A1umKLvumAqzprZgqC7D4l3FP5W6Ashwvg6jyuegeXKn6XLYdSfP+1baZMHClW2KDtENATnWNYcVcciMe9bvaPaYH5vhYEqsKf3B7tqB3Qc+wOfxI5tkznYoKclmdunoII5ppjU96NTOpj3YVBpFkjQNsblrjQGl1uFkySzsAxzTAQdmnmjFv5cSfYBIaZVlM0u1JqKiCuoNFikncS98Thmj5XnTkrLD2ctDpGu+SiVCLKiaICjZ3jR4grmvbYFqZWa8yliOG8yNEocrGLfvUDyhRtmv+uHZSqNEwrx/ucVLsbswdGKe2lk8PJQsgK6R8mDm+sBZjUxTODuVJObs4np60+e/cdpCBjJKaoH6tUyoDijTGbRvomXkvmD41quN6cHDhx6B8kdP88X+VYBdCP8bUq8VE4lDxLJb6tRNGXrMpluIswtaiHmy5Jk1vj6DXEEimW3lovYrus8CV65sdO6lyzSCcc4B4sfxMeX6u2mACSMc+UQTWifKGVuXfZgNrOrO+dXmtPp3/+bnk/PPC8Wsmsd3yCiREse5x59wYQ8eIh7tw6AejcHbhcpnGk2iid0uT80lGK9FNjd1RwKExqoMbYs3WzvLBBjiB+Fs34c+t3pKaWv3hVuoAU9oHxIkW+aZyxApAYWe1mwfWs4z944XQzBG70IWKkZkHJhhQ0QAZBOoZX2Zhdkth4yY5yPBuDLfxZ/VavrQRz8+/eIvv28M9X37n/iK6bv+q2/yphvv+1obCaBqcIA5nQ8kPhvQySaDttY1VkSYMhJg0rOLtqajs1OVAlhsKtvJNT0i1C7iLroIUGXzgFFpxNzSBzx/IdEeNDkHH7BWw0MpT/CskskarV9JK2b2kvk/1vWIwTg+lqBV5mRk6BXua9l17c0+VRWS9ppbv6bVmA3wAGfmlH2dCNvlvCXDMeA2GRHAS8AqIJNng3jUaYJNUm/j7BwXdutRfO3D5bzlAK3xDBZdez6U1+PV8C/jcxBaX65xL3c5B68Yl8Spt5B9zsBV5TcaGOKr9OThAxtSDg2YAc0oiQLgBFg7zNpr9TOf+dz04+9+r94RgfBLYZ4AT2HNBK4HgFatZLTz+/Dxu7Bp3qX2K52SMKGU20TxKzlwlqogVzAm8OQRIAYF/jwAmsDlxYWyRjd4xJok4DKGb4NNTTY3PkPvabXStZxewDxZVK2981LXZz3rlhqVAYmdHcs5fX/a39+f7mH4i1+Y6Aob5LY0OzQzpf1TLgvxonWBpOH46GTa2XHZf+7yakhKB9oCYFQE3aYWniP7HrNVMT1lwPM6XvbWWQLLPh7vG6xJKP31uVMil9t056dFX9pn5mpBBgW/zuIDppSk+caKDskwaovyiHOWRWdUmFCDlhySJFqY2u4fCctyLVbxvMwKtUyuUv5LbfEZkM0+igcan4/WkTU4+MhhkZLqQCQVOlHE9HgeH79Lw4mahNbX8uaSpqczNQNk57WX+D/Kvv53Pkdg7vmBYqUYtSQzBbVZ+n72OWFdqWmJy/8EFKk0fn4R8FRD1sYXD8j12duRSB067b1KxYOy7QFnx+X19MY3vTGDwxcMKtcwNI+OhRI+p3TrNeLYRHckz+zhw4c2kC3buNQn9dCqzKHeXKOMTnn0ucuRjx5OtyQYD1DJ6CrjnTD03WOZtlEgLM1TiIlqvgSeUz0aerUApOHTteCUuvvZR7VKolFEYvh0240miJ6NyyaBwUQ1PK6ny2lrWv2/H/xF80ZZ/C3UW7exUkmLg6F2AUL+D+8HPFlfw8vn7+X2jY9Ngpoo6rTklrWh5AZ4Uj2Vmn82YDedMiF16Jwrk2djybYgDAcXC8UpwS8b4F78Z7Jhy+KoxVy+JS//0VgIHX5eWHwOoEQbqYfxgpbupit44tOUMYZ+zZEm5omNSaanOUcZwOngtDl96CO/J5+nAoV3vO0rpv/mO77FIDnZN88A1A94AiDVV0cH+FjkpliHqF/VDw+G5OcAbtwf2gf8MWbTxoqbTe8pyHMIMoeNkpJKCZQcmKVlATmgYO/ZnuYrkZ0LPGkm26W+w/qQmWFwhkRr9v/H1ps/ebqmZZ1v7llLVlVWHQHZupsfJmZUaKZZGoxRQEdQUSImYoIIB1QIETcQ/U9mwH1BcZ2Y0KGhu5GdAYT29AY04IQ6v9J0c05V5b5nfic+1/K8bx5IOfY5VZnffJfnuZ/rvu7rvm4fyFoLYlTSGo5AF6dqHItTphRgqy4ueq1qoJZvrkJngjFAFTBXzYuzlHmAZNkqewglkEuvMB+2r18eSB/Q10gXmBzvF4BUyYPmmdHZZAbMZbbFv2uUhQXRZOnPHttUjp/hz8+vb1Vfb9cW6/8MU7w1xOW0pM9sLe9wgKenTyw0j3Dag2ANTMSMMPYjQY3hoZoLd3c3oXn6O//4X6tky3uAefq+v/rnsw+Yf3ajjJTOUs1MGydQykJpR1aTxQ1Z8fF0fnmhvQ3NrfDfckBHYGTA5mjzriA5L/Dm0sZ0xAMaKnbRKGoA8KJ1PhdSQ8H7WpFkkLi5x/2YLluvr9IXLvmn4mqQKXZvUf6SmNQH0fHhocATiQXNEE7cLBA3kPVB2RlXzXAaZP277tRRSUlaoAdNT9jxcXCr1FP2qWWddpnNUgBKdtUoSj6QIeXWmSapIHF7Zyt7QAHfw9QFutJacoe5hjXqZ7hKlgJSTI+FlWsuK1d4g16Bp9eHmh+oRgr96X07gYLnavPc27QoycFgBTzx0+hB25XbJHU8V9iQDm0fpZM4+cf0V91262sC4LD7o4FjlEZLos+2LOpea3lYJonn6Whdi/+Q16KBcg7zVlAytN1AyDKOCthvb1bTSzmMU7aLBkfTC7yhBlAq0o4WkL8eDFTAkzRP1zcSjM9u9i6L93eWiFCslLFlkny0WYzHkuYJ8HQbzdM7uhFzD0szVN5WzVnLPNEZe3BMeRRrmqfpRA3LOTRmwUGJlbOdQ2KsNJ6YkR7pDMFWZIdO3ZAAc7m4xqoBUD3n4rXGfgQ0o3niOvl/0CfDKinxx/qrsLTSOvncd2zwa+15CZij+sVZTyWlDBeJqr/bOjp3TNaSps7nLTNO0+3a9rT2X9/80Kptg6V3LZw08hXNSetitFBcJ8I/Bvvq+zMl23TiPHleh6+GqrbN0pGUmvPp+aXQqDfQzDZ0wXHPl5cXYrvUoaSW4e1xM1wfo0e4NjYkjJfr3HYX18EsnYsFkVrw9WmSdUI68yYGcvKC71Qmw/DMD3ucKD484/A8Wj87WHF4SNgv6gLrBEwyZeDmKdiAPgaLvvmJX5s+8OGfGrT2137ll0//y5/9E9pJHLTN4tRVcuzxNYCMHtg1Ke1pN8SeI7uyKFVt8BvM+ruZ3pbwHI8NjC0ThF17Go7U3FPnNrFYN5j6ndo/C47yKAcWmjCeta6nBn0BE/McOx57KebbaYPJ1pojCGNwolIZVLlYy4Dk6hMKmBp876HeXDvvRoMitfjpjiz7adYLUA0f70GgDpo6QBeGajw/nrfq8RKE+jCh247SrcmXVMKDuziQAaxlCaVnWwijdYAizgdgkqWrxOOBpmxjAkc1QeenZ3oO2zubEk/XIJS/B78eHFkfQiDlX5SdKajYk4vnhQmidXIusdA+rhEQd7cCT3/3n/wbAXASlne/6wvEPBnkZxusbzpza9v9QKnJrLVv3SUoEfL1tbVKu27MaGNCEwPZWiCS4E0vO1/43LtbiT1foXmamE4AeMLJP8C2AarXoAzZ0+E7I6uJFb8P8AlYkcFhGS/FbHcOwqkPyr3geQmgBXpup6ODQ1kMwPCqcxjGVjEmejaVWW8To+6nYNZQ+UtMRn2eVN5y0HYumqHLZbQUxWemNThcL+YQ6xUGeVOWgFXLu+mhWdG7wT7rOmWhIYydJIQ911geBj/TBMPcNViRMkEBmtHK6D5yjW6GKVvIsHYzNMQOdKXje8daSRKR8koP5d529bICT/g8AXqe4WM0awXv3cfCm8mL1ddaDzclKEfHsSqAech7KlxTc0oZUzMr9v+ZWTDAiOQDBwd6hoDUDqw1pvw9OuWW3l4p3fIsODPQYKHlYQ11f2cHzexawX1Nesv25WBnnQOeiO9IPuq5J8AX2xaNWDG1P8650SiRsS1UaaTjvLqePg/mKRrYJnvLFaxfXcG23n90THl+gFSYsCEYj960mlK/RLOC2uLqaKt/2KRxMpy53Bcx0BMu0AG7glKw5Rmyce8vYbFgnvhMaZ5e07Tidd0xYWIeV3bIH+VA18WdRC3mEKqCMMxtHWMfPGRKys6wapEYP5n0YLPKnifpsiVPdNybu9Pab/7SDxOO3R2lQZuuFfvdMguG1k7E0O4QUe2a7HEX9+t3GBRqknE1NR694Y3geVd8nV9iIX8pfyYBnSaOEakLmU82Q5TIltrzyq7XEvWlgwsAZu0UtgkP0lFD2WpL4w7YOHYWx3LAbdu8LECYBbcGRYAwbSRasUXf+9DzQrEoW6LzoGySkbqfi73JA1aGTi314a6yV0nrVmtqAeV3fuxXGAz8M8PX5P2U7b75j+t3YKLIQmBB4EtFbZ+sEVpxCKsV6BocMkne8cuZZkCUxgTQ0l+fJ6ZH7z30Irn1++Iz3WG57gGy6tbyhpIwtOJQdUy8lgiVLP/RLh2WHPL4cKEfqwFqhbF2A7b/iJ+3hJQT8/psAojNxSO0M83GC0J0I2Vhsq5KFy8OInxjeNa888d7niWm9aWBrJfenGQodFVubZmxXLcoVAyfPM74DESRPvD5Qjj6BJ+nCjETVBq3BtuIcXVMM5UNocM6Pxc9rVEWMiR1m7+M7WAzdh4IVPDsby8u1XlIuaAGfU0a7MqLwzgHzVOXDSfA7Y2Gk8IugX1hsWAYV+rogoo12AEU/NZn3pr+3j/9twKG/BXjWf7mX/n2jO7x8GUJ1qV9mveqSjhcONVF9t7VtUAP7x5DR/Rle7y30WqeWWfR23V/62kuhLMEJbxeaKjgvtivDwHzZQMSF1rqESyJCLZmqSrlZ6QFAAHqnUOdbrLqLGEbHZ/cAdw/b6NABfyON7jCH0vTI23hw4cqc6zS0rxGZS+zOHGFVyJkF97EBsdrtI54x9HlBAPx+JHNNh0/F8LogFwCbzssxfJGB8o9Hx+dTZc31wIFNu9jb6XtupgnpRVikhtY3IHo8gt6wIvpKlYhmIOqs1VzLQsKIkCM2NxJmy94NMoEaBJ/2WduFHjkhKLlJ63wHsfx9CPWR5va44x9iOZFppSbG1rTixajwLDosRTG4gkYDdf4fWtr8ogDyLOBqTbAhA9MkUQpyGyIxf3z8xf/fXZhCxfOBw2+TdOBGYis3TQJyMojrusFj4BSnjcjgliL2zs71twmKV92pVUc32enJKB3HaKX/e0pF/Z2G8OtuYZhiJwRXNFyOS6EiM7ILuKtdJyXl9Pnfs6LiYHUWhvRNxl8G/SL7e74KsB812uujT3PM0LDp2kALo/o/Y4uYmZuXpOwyaPIpXwwhMqI6JPQ7x4r7mgMDqamiuOzx5RkC5EARCtgV/T+rqzFegQKPDFWhwqXPq9jhnLhYYuVwMvWwXIfbUhiZM4lxp8Rgx5wTi9+39J3zX5bHTRuBpCYbqNbWvt3p7Vf/PAPrfQHHJypf6udOjVR9EBoQyoC5icJFBw2HFR8IC+DjaqHi0hQmbJZKSafi6KPSh16Ee8ohGi7eGzEx8h1ZATHPnxxOr2RwZ0/n+C2vuZSIoGCgC5AxAw9eZ3YK5B7kD+UPJ9upusbxmvYf4gNzLBMLyoDQxgaXiIvQ50XerkBkEK+1mZwgJkJcOdfWyXVdr65MZ0yNuL6Uu3qo5ylgMAhvj39yqd+c/rxn/75Skqmr3jvH5DDONsAUSWHPAGB58lhzDMDMLIetMi0cL310I64nFODUXf28MXiuk53l0GO31eF6nYQ35q20P6sPD2dZ+P4TinOjMQmh/0tAQIBqg8vvkXl0BszkwQeAMMoaWXKN+9Yrd/IYTa29L/40LCWdvCvkhlpjR8dlN0hZw1Qp40rGIdC542xQZn4DWgm2FP+0bqKGSIMmq4P2hbQsmnDwrX1rem65nTZwTzzBb+ooKa1aspgVPu8bvMOEkyhojucme/mOQKkeD2USVlDl/iEqSWdUtCOmi8IcJqQzr5gv23Z9sE6CZdAlWEB5nbI1Ih36MhgnVLBqHYAACAASURBVKx/YuOOyeqZYabAHhHmb//O29MP/uv/e3SJfsHv/9zpr/2lP6c9oCNv7EfdlEX/OYVUKlqfpqsLEpNra8hUIl7pemHWWJfWSRi0czArsem+FHid/ZmAHqwFDlGC0fbWju5bw5CTxPC86x82En3pL9xBRzySY/K0JqaHcj0/bxbM9wTDSBlSoCNshD3jqhNx+U7dghvr0zUg9uhIMxu3dna0/+44lHhO7dziPcXjy4eVy0gt7+m9Aw6lk1uftjAYjamjMGTmbCp+4L8UDZ3BncuETtYoc9yN7iH25ig5LIgTMZBh5HgmAk26njU9X62XZL5tayemWYfVBoW5bb5aPu2zWKI4MYS5vlZZmz3EKKRxWutBLJl5PxP7lVkvqZeiTH6lpILP4jOJO2MW4mBUfVi6m3pjWim2rk0bSRQN00imieXe3zwf7svJT1SLxP0cdtbkIUeob5DjNs9KsSmMydbWjtY0Z5UZsSSj0c94PpzPCk8asCxBLLdUDh6VQnLc5EoJWoCK9lPijRpWElsozxdE8IewfFwACQqgX/cVRk9mqRoabruOMlxaU4rDazr/OsKGshtGvdu7uxKS11KnhIFjWSw42v15x4Bvm+4SS3AFJ/niLBG4zHnIWcd9co/M1Lu6OFeMsNQD1lZRbLCLVGLYpcQH2evkIReIDqDYpxStLO+KPcr75FnQ7dvqBs+CBONBTDcb1/SYF/KXcVZz1slu5FbnJvM6r+7uVEnZ03zeG8U6f4W1jgZu1gg7DnNmSEJEDNnandZ+9of/6cpi7GDimF06qHtx6t9jFJnfkoS9vg4+xEsu6ubTHqjcWQvPh6Rr0MvfNQ8s9Z7zYagOmgy9bSmqbbkNQtUK+UAwa2FaLS3QQtqz2Zm9gMwAuIXUm8au0b6mWd/i8S4CDXgDCcwZQHlTOKqVfRI7dUPd1Nk9QcJ/5zLir/zab0w/8dO/qOthb73vy/7A9I3f8IcNQBkbo8N+NuDT5shi8MuymZsP67ltuVlun/38fhYdC2khdczLvL0K+9Jh16zdXSPeRAIlBDZ+t3QIiPjdveiBpmlxvl9js66ErARQBBDPXCzE5Na+zRYWPqgaiKKjEohO6/koX+RdLRxpUwAZh5rj8Xw4CJKodR2B8sIzpye0AtQc7HowiXTMIdBW4yUDqLbnMmfRfCkjXQyVbdOEu698YI9DR0vNdILLMvU4uj+HyUHYXV7WArnb1WuQ1upoehKU+f7PfPat6Z//2w8EKK1Pn/e5nzN957f/r04t2IOjzDFrwHoNBR26j7IRvPeY+nVtKTMcg7ojYE6w9/dEJBtdkEEb+2gxUqPzM+8dxB6rIfZv+G0t1nrK5PJo0yDdm4o1w4pk0G0NWAXiFuUlXUhjz910S9AkxmheWAbuZgi3YpUc171umlTx7zrcCcgtPeZd+ht9wJbBV4ewbD96LS67NYM3IIqIegAPRQld+2AvWtZQ8uJOMC+jGM3KAiMakmpvsn601jITsZYUZVxNXLuE2nja7jk/uvr5LFirLASXL8XLdVXl+zWULImwn2FL3j2k/MjM6pdpUCm6+zSmzAUf/l13Kg9znozrTgx25eQdQ6qHsW2ZyGjNmmlWszcA55w0DWZt0FsBroBcfn8GOt83ifTazxYIzWISoW3+Sz2n4njZ7zHceImW/Yyqk/WzzjtprBs6NjPqIjnQxoXMGIdy5DFlojqrreAq0WjYP7h0NbOLPetULgubjD0CX1RanPi2iWneZr1+raMyqNnz8/tasLpjPIrX82APR4xbkJ73Ys4M6gWCc56zhyEQKo7X+krJUhBbQNgd/d1LXaOuCCx/n18pf/7k2Ytp7ec/+M80noWMzQZ+fjgylwyzpIA9uij8wwCI5WYzI9RMqNqjeMFU1b800pxgLvBcslmWvCrUNcDhDAjxgh/ibnGLCWRkFYAr/H3IfLdgmmBSaq4Y2ly/z5tewrjF4GGzOQZLBR56UGRMKV/193GvoE6XEGvkaaAGIwb7gjM4rALMkzIsWe+je3JG9Ylf+dT0kz/7i8k416f3vfcPTH/sj3y1foZrowQGe9dyi9Mgt7LyHLa2d6P78ksWi1GTO7KJrU2xA/zuipU71qalEN4bKNyCdsScGIF6fIUAQ+Zs+b1TCiPL8kGhFnBuLh00jtsOimIG22AA6Lm9ma6vzvW5Mh3d3JKA/fYKGwNn6S0vjs0bIb8GVN/dqtTDlwwHjdvCYAIqzbRwv7rHUv5Z7Ham9nKRA/PGhvREBikx4pQNgMdNFDTYYgIWxFkYm4rfxfMgW/PUdzOFBRcASHy1xCjFikDAIowqAUBZtbQ4qfnn+tw9wjO0SZ2YFRjO1WrCHVrfn7l48yECe3UjoA1jwjsT+3FlFvitt9+efujffsAJz9o0ff7nfe70l/7Ct4Y1pTwZB308vUatzfuD+1VZl3etsohZQO5rnWaEDA83MjMj5fK0DxatIR0CHpUDEwTjQglIZa90+eE/xPvTc8yXAElYMX7GENv/n+OMM23pDlQe4F0qWlswG7DNH6rhoelN9r8Y5IyjgIkl0SHDpiwHA2FChX3A2uLfMzUh5UIlWICADBvnemhouZElhNeVvIfYH1eXimP+PN4tMVWQ0nsm3bECWJEGoCvzftqQjkbPfjGWymxKmC3tS3+W1tem1zc6HH6uSaey9IjqC/7sDRS/niSOAl1yBvAMR34GVl5DrdfW5OZt403vOyUPC/G4S5gu2Y/uWCWT3pvadxvENx+wjVv6mTC26u7e8X0br1jvx/XwuWpV1/OwDZeY8zvHwnZQtyFEiYaNlgLkXariWV9fOgl2I5I1mUMTWSPIvE8DiMQd1lnGh3BNSPx0QCv+UV1w/O1ecIzyNQzHiyS+XRdcE3sW9p8vzkMNPO4Zk8+QxCIlXvZpKzn8Lv6u+rhTOtkvLxWn0CgSs9lLNrzuaJWYCdf+Jc96a8uSDfa0hornTHkg1twNW06w16c1moyuLiKtuZ5W0jvByNB4S3UHVpCmjFPPkxXASud1AFSrVKX4iZEd2SVmLo00sHKqtEQzRmVp9+EDWSXBIqKNFgGSTnwTDpYUEHY3NVHH4AxR/jlxUj5bm9MumlyxxXODgWJuMEGBLu+pDQ7sdc7NrZ3H09qnNNsugUG8iV96VfiIGDFJ7KgTHipgQXOuHDkTDPLQk0UT3OU9FAU9VDubpuBgB0fvR4+9sNTd4gAICOH3y1072QQPEyE1wUEbdbhKr0cb5G4ZBY6R/TujE80pFieO4JveEDw8u7ue6u9Bzwx1LWgz8xB370W9X78jXQMcCLxIxqjQiq0xJlsb06PHjzNod12CYQ4yNE//4ad+IU7Y0/T+r3zv9M3f+EdVyiJowS6xmXHhpm7NC5ePkShxAOK2yn/KhJNtDlCrALrpa0/ag64MkTbXiz5NdCp6me1tASw+X+Ag4yvk20SJbVqz9QTlVS3cGx3QAC5q4LwTgpgOWnRNMpF0mdTnKAHczBMLxOzdpsp//AMNzX1xaHG6AxaUDSGC1nUx0NKBl3sRczXa3temS+7r/FwgFd2QmKFoLejFEI2twO4NIeDCXEPpG1f6uYsLRMess0xQXxG4EHA/UCDsM25ZxuCJ4OJ3afbHwIyDnOeFrkOU/vqaBlWTRascLEYgfldKSm70/bxXqGOCpTQ9KevRdcXv0zTzHFYcHhbew4YwJBWn+Q3pLTY4aCmzXFCOuJveeuvt6R/84P+poMUe/uIvQjD+bfp3roP78LDuuMI3TZZA925C/eZuRQe746NDtb8jPu7gZHVIxmneJQj2180ANC5JzaCRZ318dq7sFGDgcUHt7kuVI2tXJqULJtOHhlliAAk+aPw+HO8ZnM13sw7VOclr4bpgFAD9m+2iohRyK+oeEMxeOz3zeqSBgeYXsdcAozBiWnvtLlJ5JqxOwWIaLU7O3D0s874naPDu3PEWgGJJhIGHQFZaoLW2bm48RxInd/yrMOvd2bY2iPEu7LObjKoKmyZG/vbKez3NIUrUMMY9OVO52IylDw06wQT6RevPHWODvNY5w+FskKL7XlvT/sCmghL7k5hkCvhEI1JBuE/UxOQc7Ep2wuBxT9g5sF73nz7VGnYiahDAO1NZFrG+wAe625SYlQwZmOOnxedwfXpneOBposLM7rf2NpIYLpi9p/Vq4HZ2Yi8s1jANG+hcfdjGLTsVD4H/yDMKDK0NdVam8T5n5wIVmmm4xfXwKmdj5TwYA0D5Rjkb4PMkaNcIFWs42Z/M/pNJa2x+FGcEDjur0+eySbuMWRLb6Gs6Pop32eOHspcgpvjaAQQerGsZURilZiiACa5ncxM3A8Wyy4srD/TFLkfeebMeVXsk2i/dQzV9YxqHlyB+WpcXF4qruyQW+pyZWbPIx/+txCsMqPZ/rpEEh+aeAkq6Wp/hc8heTZLfG5MnopBUPefQ86YiFLnNxdXtdHKBH9+D6bFmdTqW2wC1HXuzmaiAf1izmqUKQN1tTGv/hW67GtgqWN+332fxI2Jd0o10zGgSeYJcyT0JtOMb4843j8pwfLXYkhcDgFLrM11Ii0PXoMSZdx9kLxigwoGtDXB+Pl1dXuuQ23+GS+yWf+8i7HLTHbmgPZRW82onFMxuVxp+yfcyt43DzDqMmVr39p2zYL9EZ8DqTgtwYDzH6cnx9OjBjsdPSCi+JeDB533kY5+Uz1NLN1/zle+dvuVPfUO0SHMGDlA9PkGIuOkD1Ks9Yvl2kWV0ROn/Luw+e4T5CD4PjjLt/bE1Ju/oaBmsZzIKlwgsCBf7iBsvhzkgcWdXrdgcPgJ0Q3Pi66vOxTu/ZTebdgIyqCuzjvDDkcN0Mh69G42YcJnTLfIBNaWyc3/K6mVTweDkHWX6KmGR/YmmNkW1lgNwHFYdFRMxOEJHOvZgDrxz1qa9h1hV2Ph17rqog7y/Te++9x4GQRqF29vprbdfar1x+D3ff65A5FFP87pszd8iZscHaadyvTVC5fc83993UMx7ayDnwGWdoc/alDv97rSO5ceN3+9vffoz09/5xziMm45+z7u/aPqe7/o2H2YqozqpGVl6ytfNsAcATmcPIlQEpMM6I9Wn2TCxB7Lfe33dCqD4X949TSccYBiItquxXZFmRVwO8XOZS/kObPOXLErubtUpxVo0wITxdiOEABA30+5g1TDcRDHAsiwGTgUK5eQPaAdUctjArKAtKXhKyWscHmHZrG2hAeZKhzq2IhzqLp2Y2fF+mssBZmAw4HSpTWOFMleUrt/T8wvpHmnt1nr2y4gdiNcCtg+sX4CRZ3+6FMqKoutT4NI/OO3KM8ojbJZlwh68ipejNBN5RkAtGqPXR0eyA+GdNU67+y3CYf2sS0+jvNJyUmKx92sGedNtV563+6wxqQxQgIM+b6E902ivg2MddmpYwth0lOl6KLtyoKTZL2CUx7PRxZbQPc51s6YBYT44k/xpf7tJyQCxT7Prx+DlimHXB0eeRcigWpnEttNrHlWm+83z6TPq3mBluyuNGDsJPGm99IxhHdYzzRSc/BTN7nV5ZNTL+rp89E6OT+SDRRwao4bS9OS35Q3sPCPSkm6vgAeSOxsR7ylpLjuU1l+Jr81mOfbWJV/3vyAvat/jaQABT8UM3RtN9yum133NzvHcLyPCxFKv0ErvTPv7TNhwVUvxJuvYcTtAj/h3c+mKQHSBAC6qBNjK0CHZZoHG4pYyvQV8zqcAtMA/Xiu36K//y5s/qm67ZkZ+R6Z2+WG6m9hEBjG+KbxaNCQ0G6HLq6LkUc4LpTxYIVpyD912SBcHLp+mw1JKGfbxXhmDGs5G81l0pwzr4gI2bF0LheDXDrkh8hJNZ6FtzbUk6ltMpNaGVHfTNMCT2RxTta7TOtBVe1AELNqx13W3mn7n7ZeaB/Xowfb0+BF2BTA87hDk0Pzlj35i+qC67Rw+3v8VXzb92T/59QtbBDNnZEUAqJ0dxiIwPdrt6KL3R+TJkaID3OJ+Xqhau9OmiXEfmREAjmdUut7lRAd+Wxs4mI9AU61VtBgAHgIF7BpBwlRzDuIGwAR5b0yvm9o66PMRejOt++DIE7YlqjZzpa0SYMu/S8gdrYnFvzWOMAWvoP76QMAJwMOfWU/Tzj933o0uq3rYyDHaIF4gBWuJC3vicE/YQqizZIbKuTYf5H72BigFoT1QACkMBoZ9efT4kdrDncrDNsxAULoTgYOl7s9sKSWBKzq3Du3u+8Ybz6ctHfrWvvU9831np0di0Da2Ap7I2il13a00GPgH/vG/FMhkHwKevve7vm0ENbdCx89HIMO6NjOuuBXDKrJnHEA0mun2Vtl1fcfGYdx6ag5c3euiJFTgj4iV2Y/8bhzmAdAOWPNzMKO7ZBzCoY69Z4ZDZrR3Nwp+FeSacY5jdxya5QTeocXVEg0AZfBU53RYIzEB6YhsDKgOUpqlHGraO5YoKT7QTEPXFWCeTtL6whWMOobELbyHdLsRpS3zjM3Do0N1EW5vbQg4b2ju3RI22qPq+uJCcQ22ZkPyALd68wzoRuMz+mOURw2eysCNVkk9fzE0WpCxvNAfWsOE0PvV4aGYB8BT32VqJAGFCUgwSc75FbPnZBO/vmsPu8Y1f5/xLDMwdhdjtYzu/tTCEwDK4aVysH3sNJ6FWK1D3Z3XBRs9/7vvssAWLItjzeWlHcZ539iKjPEj4yxbdBVW9xOQaA2oE4SrS8bhHIlx2n+x767ieAu2PNzYvYwd4zqz/tWVBnji+dBhmzJzEyo1dET3yd6HfXW8nHVsXZ+eBnA6PX/2ON3pMfpdJNVLcgTJQX0RHd5875w/CKufYfgsM96eN+7wlDVKSA4xpymTewZeOphXq+nl69eK8c/wPhyTKBJhTTWlLp+yf1e89ocTYapRAk/SXdwpicfyQsCwerDBHHVyRqZKEMdUWfGGVSOEmL4zEROadBByIv+jO23s072M5o5+dggGlJn/+SM/snIm5GzYGiHXpVko1L6x1/dZ68UKJWiPnTxWRQpvJHekhL0Sq2B06wwbJ91j1WUJfg8fwNBk41ZAmkXlDVgdhAfemk2CwnWGxWfqIQjVut1WGWRaTaVJkKYoegzVVSuIdg1U4AmrfpBomCcxPfUJSRnBSH+2jG/XA9dJXVkDhi8vpoeUN/aeSAsFgHLZYZp++c2Py6rAX6vpq/7HPzR985/4o9ESuSSg53N8rEN994E9WurYPoMIf4L0JvFsUlePGD4vXmq2TOrGG0VMyFOmmYsAT9B0txT3pMXf8sTwJ3LA4v8dZbYZ4Al2TtO6hfb9yuegGuFoO4L0PtETWaDOpb46dOuzmadZe9Hsl4DBu+L96brqaBxWkYun3ozJGTPAGO/jDWQap40CFbrr0Oh6aBaaDdl12MwfClduuubEB1iaD/gCemdvA1wzA49s9uBQgG1pbuqp5i3xzU0Gro1EQIndQeadkWV1r73xxos0EBhcmTmgbHgzXZ5jsoncAluOHbEPDnzT9FufZjwL4MntwnIYZ7ZdO5MqKi4V30SpWVwOAH4XDDHvn8/VexNYTUbe60lTh5MvA1eXJeasH8CLoSCdl5qXlbmY45Rv/GhTShm7lJ+8Pvwc2a8c+jzn2QvJpTu964Ane2K5U9dDXxcNAzBPJ87SHz3cEWj2WvFeLas03ngHQed6lBgHKpCgUOKSWSKgeazrecitRwUtDVtzO1kbsOYHr19r36MN2X++b33jMqKnCUP6sbuVfh8xRg7/SSoPDw6m8/OrYRVBKQZmfskCJvzoAtyo0n1TsOqiaWMj8gqVgHQti/LNoD7k/XGP9R8JSMyOSXZ4fS+eU5bietPQE7mGE6DFPMpofSQRz/w9nhHxA70NZ8cW50bB04LNmJdKIpSD1NDMUG5DqkHMZGAtmp7wMeM88wHqg1NnSZoGSDTcnk9HtNkZunkBT7JEiYfYOG/EXM3rzmes13GTff4I5pKYSlmz54ONhulyTaJD3KKDV52LBvptTJKlzmpNVjACT/tPw/Skw1JJdW+v1hY2n25c4V5FmmDncHam++N6tjXbLns57JcrTE50xExVBxjg2yQVc0s+jzK0mou8UIue5j2pJeQkTsCw7JE01B5OL50a8grK42OwfBtgWnbLsx416QA59JXS1jnZobIDboAAGvYEyzxlUWXw0RLx/Igha9Mtpe7f/KUPKKnqaVhtUx21eUiYnPlh+TeMDZV5aaM7o4sjWesoT6S+y8+fnp/rUPd8onny80CsCzZnBOocjmKB5KtzIdRPAHumh2DTvZGJLMqJQvBBnzzqLjzehLIrWb/fWTtFKTJ0rT6vVK7uem6bl6h2dCgaFHJ4wjxpXhJjajQGxlObuYZffvMT049StvPOnN77pf/99Mf/yPv1DKDGK4yv1sDB2E7DyojbGdiFBRWrg8/BQdYCYXwIOFDB0mIAemTi5pywzGIBgr2a3AbOAla3oShd3//J8al8ibCWePaUae9t320gSL5ZulkLyVmo24Jv0iaMORmHFWNQHriMGA8SH7xpeZaI2h5NY/p7av8cAspE5DDOLDoEpgaCg4HLodDD9B6trFoJdC7ZJ8MmocDNfAIOOZDtvVNxZQNwWcalrmsmBnhnsKEc5qxr2XbEekMZDwlEdVsRsY4MPuUft51j3ulxOC/298VCeM1n7lpMQmkTFniS39OOMz+RjjBPn5m+/x/8C/t33d1N7/7iL5z+1l//jgWHUbYn/ztKBM6o3SnrjhSVWjVDkgHcu/JWquC5gKa0tg5jXM4TVFt25zlwLW+/PlQWyxpqxjcDuuhN7h9fKKBHGdDvGfbhSPdp471oEhX0DepcknRDhdeXBzEPt+D8jlMOmuNj614i9C6TrEaCeAe62+y+n4wE39nXvHfiEesHY1NWCOu+Ano3DHSiwVz6FXupWGehNwcNYJXD4dn+MwPnRSlJ3jWwgrKP2FAMlqHnYEXMyFqfarCIqJprapIzAwszO4BdJ4llxnx9RAo5+R8eKTGlQuAFVEDcF1VtYbrUysyGieS7NOLptct2Ak9p1JEmOE0HfhYR40ejumQw+Rzum2fEIfrsMRojW3s4abbFTL/aYGALlQBnJZU3SrzxnOOdUPo1C5r9nWPQIKIxoIlAElaJzT2SDO3l9vauJggAcmo7YTbN5bQxc/VenYZnbzKCVcphzr6BUdPvjUhdj7yJrfSpmY+ZPTqqLCixYB6Z13h6Nr3xHPBEQhDAHjuUvkGBt9FwkHe6AE+Us9HePn3KVIGMVVmAZTUSpHNeoHExtqciffZ2571qnM7weZr31vzG5urCvWQ1FQ7GvFD9KFizjs/TEUoICKQuzqCxXFMNwbaCR6nxXilJkizf6ywVM5ynFF3zSC56j1lodxOz7T5C2c4HobiGMk9t5WeYrxxQffFGfztS8/tA9le7pkyRtcQRD5YwQlwZgYYNzqgPFP76Vn/AKMFIJ3XPlyfgJbVebeyAHgyzLPrz97hdN1K0znKrl0q9mmpLQNBidluClg7PJeOkJ2MllZ9NWOUIpU31m+nSmJfLc81cU7dd/ryA5j997FenD/44micHqC/9g//d9A3/01cLPAkkyYl8U8JaBpaC+Cv2VFYwshZniuMeu6iVXYGwbZZIhnV2cSXQg/DP0SVS3CyAlsdUOuBNhvkZmQ3MExuSDP3xIw9OFiBs3Tz84MgAE3xZA+srmS1K+L2GLxeswbGMP7kerZzRwTmDJ3+igZvYMoEsH+h41QAsWI8I/na3N1Xu4hnzHAVQhpcL3jEWszfrp6zJIYwQnoBulssZ7IMdZvcxYNojiVjHCitdTwXnWrAeEqx/lRs+RoknOsxh59zd4QyvHVQ6vFuSKMvbd5f9qvEsBwcCsKKm8zkmINoQQUfqtb1aOkoH3UsONsp23//3/1kGed/KJPNv/bXvyAHhLGredGGMdT8+LHjeAiADPB0q+wc4wT553TVihK1W0ELDY5rcMT+ACA9PRixQtlvfnJ7u71trMEYOxbSv2X0vbkgHXApuOayzFp8/fSYGS6CT9vEwYvdMZRsVyuCULZtW08nh0XRyeixfLolZRySPjYYO1A75nS1CtGeyFkheYDEEnh48MHiyWnoMte2ZPjOVZjVGx1tE2CSo6DHGYOCwXQPwDD+oW5VdNfh1rB/2Gs7Zhxo/Iu+5dE8zyWH+mlv1w63ei5dO2C3kJiaiMeLZwDw5vIY9jYDWx4Yk0qMBwPF/nhoBgwVTzN54/hxNj4Mov8ugJ9UKJRnzMG8tqMX9sebfftkRP4+n7TJPsO6dJVpX8hy6ZdyWQmAl3mJB7TAuzVMAshkqa6Y8laJdiQVXs7XI+cWVgAog9tn+c7fDF3T1gfccWjCrYlgiQlaTCIwR7G6Gymsf3tPwzBYRKhkOu4L747Z4npobe3k5vYAJG/EqjOI4IX3iKvFONcnb1ysVmSVMGPcGO6PGsAq79Y1+Pq7OJAEb2rOc4+l6r6507wlu3tFIJ6nUPkpicw8wLdi5xiOBJ0k87BkFGGtsHJRamdF7LGjMsKPP4mfEGJ6eT/tlwHXT2f1aB3Z1kdA8EwbUbNASoxHbdHu3Nq39149+eLWkE/UY4xzei6eUQLdK69k8CLmqDrG3Kb9aBXSOnRiR6oziukxdFloQoCJTsHg5tN7a0lvBk/QYKclUKEeZDC0OhyAbuy/Y5ZRQbNG6iNoHn8qszTPc2uHnIYjHOpDZRHb2nQ+XZqAGZTOtLbOyliOjt7GG5lxM2BgRk8XGvb358V+bPvgT/8+gbb/iy//g9Mf/6Neqw89O62aYTs48HdvgiYMYRmkGo/O+DKMxygH4MqU9+O5WrBPZA6MwpFVpZVV7551lqaJ2g5+2RbNZWbi4lePI+vQJmWPmu3WzLSnNpn9WSntIcFrIMe5EqAfLxnBgxylP8+46G1qsAOFF1I9Xko3xGNPwCOdj2QRYx6sr7wAAIABJREFUEEiZQ6NBMueJz/Jw67lLqr8P8M760VrInCjYQgTx62r793iBEXy7/kanVI7E6F6UFR8dT2urNekonBTMrNVSk9Z1zn3PWanvFOuAg8MDfw6dWwnGZUSs17J1AO3k6xuUq+mU6gy3dWmevv/v/TPPtru9nd71RZ8//e2//p0GNAuNyDjUlbFZnEs4lS1B2Aja59kfPDfWkGYSJrubRe8RDytzTTv5GGPgPcP6xdEdGS+T2qUzCVDnOmD7loLmZBjj9bcZgXfy9ssDufCzVwFzLu24FOCu4fssVuUIQ5Yg/dJkce3picby1GKgAErPu4OrA6C1nmPqKTaJNnBplZgscD7tPtgRG6Z3rYcbwfNiKK9ji6GnPiuBvgff5bWZJyUp3R8jQfV9wgLC/tJlOYJ+2FSuBa2j3h+ay61NjcEq8BzPVUtz1mwarzpNLKiDDePd867U9h4waZF258CJCp01lAt7gB5qAk+HR2Lhn+8/S0LkxyCA3SaMCP5nwLTc/TbzBThzjfs4TBOHGuP1LBq3XUY0CMmxvwB7ZcJ4x8TXbZpO3nEwSgcoTWZiwHKQ9p39q+iaPTg+UdlOgvGUBsWEhI5YxmolgsME2mOMZMw6sRbPppurK82MdTiMdUxje73AALaLbjW/NoMKXilDs0ma0Ut2ZuagNxZAVIf/orzuJDWAiOHbBU8Zvp5Ilr2/QGFlCf0y/RcpmfE/FoxfKlbjCq+/DgN4nylON6HKIt43Y/+sGM/yeroi+9aYti09p80mKXnWS/nITENaS1VLI54dLvwnpxcZUB49V5/zYIJsB8PP6mxO5/0S0NO8uPb/ffzHFFe6cWyPnucQRomHwGYSgMZFGfbg8UN7ZIznFf+jgfzSrpx6KJ+LXuXVK4SRZwI9MCuaAxdmxR4z7tKTZ5SM8OoLFGF0KVy6pa6vpcNAFFkfHWfWRgqlNU3K2F3WotSUr1aeYs/vBRwwtLb6LwdKPwc+06AhYuFFrd2Ad306eH0o7cuzJ4+0KdreWAr5Y5/8jYAnf+b7v+JLp2/+pq8fQ3670QE81K0BPQRRAQJdx5Iy97UpSI7Oi3hfxYtEOoqTU2X5BboACd+Tf95rdNZmKKBymAZwsqFpfee5UWpT91+YST8XH3pL/Zc/I+AJVkiMJaXWq+nk/HJ6vLeXYAy6Z6HNmWodp5cScWMQay2wUrhk3MMJIOzh9HCHRoGO3rH7PPdTH5nx/suUJOPDxwSQgkcPzxdG5OHeYwt+aQ+XL9FC15SF7wOka2IuVwJ6XsKE3tyovKUW2CQ0bbstizYCaqt+nbuUoNksnf0hLVR0AKzHddg86PubG2le5OorfzNn8bw3Ccb/PuDJs/Bgnr7vr33H3CFV1jAAusCs5Z8xjJguOeYs0taNJvDxYwVBBfdkz3NmT+cL4B3A5nJhV2xLwofHZ2I3aYLgQG73X0GmIcUicLak27bjdNVQ1sTOZOguF+WkipEHNTb00clA45jOOqHUenZ6pnl9Zh/yYjWny40YPJMxlilRo6MsiH28G0ZrnJ6eGPQwXiNrZZQ/F94+lUTwbKxZLLPh0g12LLxXldnTuOMSzpxgaKIDzFNNEON/ozLJ4fF0cX6ulYXgnIPmxf5Tv497zHUH/I7TwuBZuhMHPeIHnbYq2zFcWOs5IP0eeMpcTn3+QjCc9e9uuyNd8/Pnz0aZfN4g9o7SOl84q7ebt0yLZtvR9a0Bw+60tOQTT7IFeNLh23LvvNtantEZ9PpQcYuuRoGnwTuGUy37dOsB6D4883fq4sLGhbLmseK0wVMYi9HxbdufHiLOoz2v0R2L9nYz83SuhG1/n27EMNbVFmocWTu/ZtbToXtRTcBWJCXkFy9c9m3peRzcC3Ajo9EC6Phtea2ta2+oE/XZnjRhgTKjxOXPC4CO/UXM3bKdzZIzZgwdMPHwsc7odMaqmcN66KEpKzvcZzZY+rvp5UuYJxjXDYMn3v/wmQxjRrViAEQzomV4WVuV2dDcwT9Uvh7A3vLilnpIntGN3ey53hIbLgn2GF6bbinbAZ7a2WC3a5fnNKpFIzpMucsnJWBCE4kBT2T2vwsJm9VgsXaumQMFYju3HTLYE7sD1Pw8DDM8ASb8brmYpusvpQ8Lwf2AeLGaTXZ7I60Bn+XEo63l9bxd0JFF9FlwXCWdXYeHJ9oYjx7jaeEOQmeFeSnRLLhLTWHvdwUArp37gtl6Hi2XOiBGaeJu+ugnf3368E/+wtindNt98zd+XUKyFxsBC6E3GQToWuBJ6N7dcOq8yAJx90EBnq/VuiF3JdDhRPCDUQH0iAHsMMgBeC3ur6uzFkg8gLSGri6mt996pWCBNuTxY8Snc2bUrqu5vJYmnHS1McaFMhnP9OD4TPOgnjx96kNYG8nX2pbQoPi09zvwWT6Q8UEbm/LzoSMNBguxrxkTjuUeBH4WpoVnsWYz0Q5NPnj1WqM+BJ5ooS+TsTAmHIzPO7QeqaINggEPs1cvLY4kSDyggSEA3vttnkbvwOMMy746LU161AfgoMMvjXPpMLyWPcfu7pbmubnbyoNsLRaPS/TGpjRPP/D3/rnWIozYl7zLgvGCgV60wbOflTVOCzYhJTOyNPRudP8ZPHkCPSyunsEIPClTanixExSBz7A2/BtlKZinvSd79i+rq2/eVa1M6m0lUB/z3oq4eXTtRkXsS9OAkiSxnxVkL9L+vqgAfoFijb6go+hKFD6AeZQUAgzty+WkhbWvZGs4rs+sIp8F23OSWYvOrl3i5z3P8TGlupRkdNFhfxpUKf9RCoK1VLLjVdyQm0PY5WKAk8CydFeznAKm6Pz8TOtB3b47W9OLZ8+Gfse4LsllEg0faAYvsI4SMqMZW+H3Y62jynZ8nzQ8dMXNkxA4aAxw2h1X2wIDNuIQIIP4TTmJBGiAW91iOrvl9TY77BvE5bSSd5atTkiu1QVWqUFGd/V9aVhtjEIHdBoHMxYDLtnzHKS7ZSxJ92d+XU122xjiZFIIw8/o5kbMk8DTbsu13sfG8hHWC0+2aWRZfvbr1Ogf/JnO6KC8mp7v7Y0EwiOHUu1oGXT4NHl19G/LPLE30BRzXwCDAZ7yJBNRx76v9ENnT0YhsZfQhcme5NkTmVHO50x7GJZ7bWYrl35QnCvEMpgnZBrEa63naHWFMaor7t5dsmMyGKXb7nZ6+9Urj7/CGBgt8B5aYM+JdDhNfF1IBcSIhigZMQ7NtfzLsGFA7pMZm0tLi+4DxSePCvLzdVypIa7Gs/y3j35oxcHSIadLrYcAg4RfRyOb50LIRqgXzzT0ggJOJuiyBAySN2ZDgTb4xYUoU0oBZkN8iDdU6KFqk6ccuCjd8Tm8WDY2WTIvV5qeBCwBrDEwIDebkphbm+PVI8NC+/3wBgigDRLDy6TIXF5FFm1Xx1KgJmf1u9X0Mq3qLxCy1tVXC8WeSW9+8lPTh37iF8aiF/P0jV83RNPaZ3crldrKzLHgCpbK8OjwWpiByrl5sByzNwpZLEDsYcBTWao+J9P0fivtHLqXUWR0Al1ABC4YPuncNN6mLZxzvXiUR7LRzSJZN0QQYBgjrNHe0ycBT8nE1MpvwW+/vBayKWjDjviSZ1ANBQJ/H1YxQx1C71EZiWhzPoZKUgCaXqEtkgGos2nsJR4/JODcz+Z0FYvg23VsMsD3aBH7kbo1xT5ow826D4G4kb36E1RexLNllE+wgFhNL1++VtcXbcsGpS55XV7RybklYMbvk4mf3Nsp+ebQWXfZ7gf+wQ8Nh+j3vOsLp+/97m8fVg6FmGYaMveNa4jQ2oeEAz2iWKwKWG+UWgV6l9ldwUmBazp01WUZhkvibah3vHXWNqbHgCdZQpi59FczfouYATl8Bu8bkfkwzWRA7Nn5dHlzq8xxUx2kEStH+C/WIbO4xsYoiJaruZkxgIrA07OnYlV93+inmBIQ8JTuzrqZy1MpTt+6v7u76fjkZDqkgeHRAw0Xt/0H8y6rQ8uhSUm9Q0gXzHjvH4YPzyjKUWbADR1GKTKsDn8mjU81dCoxWQAOuMDCRVn9pueSsY66pp1fLgwhM/oHMOzRP96HSl5Xa9PBEeCJbruH+YwIsBfgyVMIqpeb/9cxnTmUN1pDW5vbKicNw9t25WYMzjjghowjSyP3pnIbDNb6uiwPkGMoZGSW6QBPKZtobyY8NbHivzl7eE7sO3d+4vPkNeifCOjnT9MOb50P+4VxQGa1AIWvpAmjUQBGzclyS74zM3O/fb8lVL6XvXu3til9EfdHWbPRak6y7FJeBq6/o3tmaIwp/51Y6I1ecmnB4LtrPSAJ0wJ6NYaaHaMUfTJRsqdr/FEGnY9MsXu95bnE3yZKLSuyxyizIh+QLRHDpZMOLG2FxnibMqMJBe3g1Ht/9RonFjNPNOVII7zhK6nuqkmBfokcaDN1AKa2A8QZMG3N2xPE8A8eLrzCHPfEDsbnazSMjRmcToKUSG0/nNb+25sfXGkCfIPdUhsDbY1W5fAoQmQ/eDoUoHKdmTubqZ7CG9WZ19IAUKUz0OjRse6NdkqE3kKijIAQwJqFaC0FuQxjcZvr9NN0fnYhxTy/C/DE5m4GWuMvPcOWEGkrhGFI3dl+VNgwcIge6XMAGXtqfU84y6yo4vvaH4z7a4dGBqfCPPHgCVZl3ByPXbb66Cd+ffrRH0fz5CX0NQFP/JecqlN3pVRCLR2q0xlx69oxRlscXjbcW2SSXv1aBNSt+cfdMrWV6Fy75CzN0FbWdLVF1CUVd39htEkApBwFYHaQWJYBek7mEBvvKfYXAVCI16GndXiq/IOTsLMDbeusl7k82UnwC3p4Win4Ic6GeUE4qCw5FPQoFw3/qSxm02WDpQIUsIE4NGSVAfP00EJ2s18jxdPzH62z2ZgFhe0QpFwrA9BddGG+JrNpXs8GvmYsRjaY0SdKMipApoyMaevdanqO/iGgjWyJMQQ725tinmhZVmdZTBI1UinX+Vu//TvT9//DfxHN0930Je/6gul7/vK3e+RQy+wBdk1q5hKTs6x+wTYfEACvbwQMrFGcSxjj/oYDvAGIns+iE4YASLcd79wNA/HnUpxYGDjyhPC7urpQ8KOJAiPQ0c2zYl2fC8wrgOpS2xbX2Vmz8N3rNMxa9Bna+6vb6ezMDRV7T5+OfcYAZg063bCeUI0UAoSMmMhYGIDqILfsiYMmgwYG7E60lwdw8vOo/4+CchODMFmVeADCxDxtwvI9ctOBNKO0gtMI4XFJKtHKxiDt/jG0JYZTQryiJJIDCHGtvIOybrWc5AuVnwUsXjMyyeNKdDBn1BIVdTEr8a9q3DPIDhOj91UfnYj668+U9U+yQ8mWa3nx4rnXj/YY44A8m3DJGXfNtyRcOQlaHiQW/DliX7rtlPZlH7SsUvbHI2pqeNtHQHJ6LraQPa1uMrEPiYfVtKXbbdnkYeDbMScMlb/R2aFnLEbNbNxIRJssSXheFs1MW8ujHSB/fO4RJJyJlXv0nDBId9WnDP3SBkR+eokrxHvW0Bt0/9UaYOzm+/+ixCx/1L0qwImR9cnJdHF5PT15vDc9omQ7hwT/RCaLmJHqWeC2AYNHd8XD8HFf+xhQU6rPE9JzqlXKvQ/PFZlq1n21y1L4BM3TOh3N1hXfWzjj8/LkMmuWa3TJzgkmkwWIsYC5PSpWNdVNabv303VY9t/Z/dzEcIfe9L+++UEJxtFtlCUYi0m0azrb6vo8TdabhO3RIs8Q3CKP8VJGdu4/aR2dm2AjAQ54OFCW1cbosJJIci512PMiZYLVpNk7tupfV5cL1HtLemqxT/BoCdJYbt4g9ZSAuaL9lXu3j407AkrR9wHy++csuZ1m0fyoxX8lJoMXTLDSi733ZqfpzU/8mqwKzLCspve/70unP/NNXzdKEw3WlGjY3ARQWt7rvZFjwssv/kVuy04wGi/WA30xy4PGxXcK1miUaFpnjiB17pyo2JY2b0TJjFixoRzvTcJIsY0FAVlMi07AWWMWx199i4HY5eWNMlk2oxg1xU93NPicqN/MIjt+567FgwTW8ejY4Gnfwlrt54W4etl67dpRmKCIlGXchy+Txv0YUKLjexhNT8G/2aWAp4zF8WFonZYz/tvp7MTdKTjLw4iYMQrjuhAytzxdul0C9pSEuOZbsv3DQ60nsusl4yUtUgYmy+tl06xMzUF92KB5MngC0PEO3814lr/y55Whqa1YWYwZnroBl/puWaZrnesFFDIuiC5Sgd5F6/d84FbwHfCVkQepvUvPAXhiicp0ESYjgVRrpuBLcpXrSQNHVwDbzQijK7RmXMyxRj7wnJUozeTnfDp0baetvOVXZ5JmBClJwjzt7T/zAUqJTuOIzP7IQ0kBF1NAui9t1aJyvM5AJwvEImmDGDe192jaUFkrTOBtvK9GY0TNh/0aNDYlbeYSe5+daV0/3X+i/3WJbC4ZrWjAoNwDoMysua5Hyvi4lEtYm4W7vcEegcH0o9F7jfGs2U/0fZdi4xT7ZU/iDtXrW2wzjqaHMPuj264JTTddjE17sAymJ749txZW07GLYbBd8xOcF9rE0s5mVdJJPBJDVwpsB3Kin6dsgxg+N5WDtAnhDJRclpq/2K/ERYEneWA90flRwXiTRq/i+SfVlND4kqQcAE/VgjISZ5nn2i1+mRK2ZbnWDHwbHJRgaD1uTCdnl9ONpgo8kZwhTECKbRkePETwNTw18y3wxLWtTVrTJIYv3pivp+Wm0U3XxPL3YH2bDCGroXRHU9eDh4+ixci9efEPgkTrL911HUHTUVKHzLa7uVaViTXVaoKe9zt1Rvr4nCkCT2bb1PVJZ7QD8bSVcusAT3Hqr9nx6Kxmdqc6f8M82ZxNkhisKmS9AxkwtIMZq1PfOgfFURF5J368WW0EPPXwidZJDE9uxezM4TwyI4I9twkbQUJTD3DRHwwaLmLjsUhgeXyiyQl0pgBYuEEJueMgmqXjz0vm3TUJqOJ3ErCgJ/nduw8QjGdUQxiGgiO91CXqaEkpL5vFV7NEULbGc6TTyGI2B9vlANPsiHkhZGApz4jrhXq1mDNi7mxDxrP8yI/99ChhGjx9fTrC4uezwgTyRswK9+RBtTMkHQLTKYN4g75XWSjqsMiGYgNQCqC81TEvCk6Z18TzBRTx/RqhUjM4/bzB07XKWy5rok3TNcmbq8BJEML6sDAoS8dagxpvboINbOEOXW0RxHYMjMvKaWGOL5Jp7xyatcmnWyLMk2atydF50SWUzLkdT6a6yz55lluHXQOerBtzUAA8Yccw/KLaSZp7Wx7wmsKqgOpRHLAGXBcbUiNsYOfSWaPybkTpeh4L/5hmbl7mLv/CiPFFIHUpIcxUBlYSjNgv0Ncc8JQd6T4t4P+tz7wlnyeDJ2bb/f7p+777z/sdaqSFxd0ykby1KDL0cYTSYSYiRHYpgDEmME8PI551IJIZaZ6FgksZtjIbos/d5cp4FtYf7BXgadxbWdesdPQkmosYSwCxuGMtTEp2aMcm8CGulqmepcrjXsR4a5Br2IKeaYOR9EFzHCPAhwEHlOyId4iRGcQ9szswpGifXEZTLIubP+zV6cWl/HBgeGcWpTrOJDsBDXXeL7PCM+P8ATSf0r1FK/YbmGQCkBafds2oiUsJjLd3H0I/5a7u9IwBfTBPeNfJcTyDs1lHBpmZ+dVDS/PJrgRUYVX4nqGlWkdXZ4sB3jlxcSCw2nAsS0lLD7phOUG3LYNbYZxPLBhnPEtZ4HEW56CMftPu2e3oi5bu7laH3rFmWq5JD6rBwGGJXboOcDdKDIJy9PR5b0ZUyZe6/+zkvg27P+KME7plaa1Yz1UPn4sCYfIaPJ52tran52+8cPy0UHcwzNLxBdw0PvIZln/wzFnbm1qH3AparjHXr+WoBTgx4237DN1ZwJnE9mtrYuVhnoYwPzpiPQOV6F0l0rOqf5Q2cq47oAhiApBJvFf5r2xzmSYlfGWgDaY8MJoED22SzUFJlgE/COq3wszNAu13wpGcdONaDA7prmacjqx3MXUWeMIkFXNnJ4Ie22YxvTub51E5iiPFEmu2KuDMt/v+E5t3Nksu85jTveB8/s8C/8kmmWKewhC1dNdMTcivzFMEynzQ08yTsyjSs8ta8/Wh4jfbWntjl6zoT9G+XAs8sSldskt3xOhAydy4sCTKiNK1AgvEYNTTc4wC16ed3QcKpKYKzQTwmeOBLgY8KunOodCDizIAwViHJ46jBPNsPr/e2ZnbJR0HwwI6TYen/o2LLpTy830J0dxFkKzx9nb6pTc/IfAE6wHI+dqvfO/0p7/x67QIatdADOJaYIxETSNmXHTUDeZCZVKXPMQahnbXdUc/dnZxrnbsOh+zwTjgCYYsmOrCWOT32/n9/FpOVZk1gAY2TALC6kz0mmfBt9y682xMAUc8uroV4D0+vVAGiuuxmBaExy1bDfbIz5y/MEsXgB7Qd4ZD8NFxNGou//B/Ko8GCPj1RcDZcmBE7FyTsvRYVDQIAeQ1w0u+UC1L2PfFp6aDXs3WNKY3603+Ktc3eq6sa5gLi0vNVtxbCyPq9Zpj14C3TrJ9nh1ZcQWLLgn4PbcDT2WPu5UYQb1L2WesT7/92ben7/+H/3KU7QSeYJ6mNT37lsBWOjgv5hq+GKDMShPAuhOQb9lONPfjxwttVDxxonMq82U6fvbLcfOCO5xUHgc8UbZTmTiO4IUcOii6/tyWLe2jMiq3ph8cABAoKTySfMBxL2LlweKZMeoIicE654BmmSDAZz2iUZPWkbFD6Q7lYB2apdgA8D4tXZsdvX2IXk2nl1fWBD56OMCkWU136VrMbrDZmWCsfw2g3jD4ff3ypTyaYLCeP39uxi2AktLY9eW5WCISnQeP9jISw0kMIAVhrjJ0vGnShAPQwFtJsx/LGKazGobj5gaADShcE3DSPUc7Blv4+tXB/L4Gc9+hqd6jPH+NDxLzuehcWkyogBHjOciBfXzZ0f2eXccoly9n1Xmfse8BYZpn+tTgyaW0zEGt2acptDy6AOqy42q+cImd58b10C0nIDqYGJfJlpUQn64+DRx3bf758tWhLWWkedoQkzdASiotcuOWRtENVD6DfE7hl3i3sTUdn1zoz9jzI5srmzdGlkVvE/ZzZkXK4a5NJ2eMLbt0+U8NBe3jTyBddNgOewaN7lh2TFpUTVMWTTSaBvEOvZSPng4rjs5WQuuFVcn6hvyUrm/vBMLU3FFmZGmqyUMdmiI/F54hK0sd7tOaEniMdvkiMb0Hnqrd7FSDhZnlmOdZQbgA5qVivzTO7R5fxORxkYME6oItfev/Rqum2XYcoAAlteWGNmzA4eVD33ah8vdQ5hrMmAAwDs1sTLEfPXSy7FwtwEOCrhLGs/AZW/PMLSHhlF/CCtbzqYdHPRvwQtIMp2lNFusPFURNibZuW2FXF7xQqQLZnM2pjHiE5cGtgJyAxYaz2S5wo/u2rS/Ew2WuY8rIHJ9ptT7tPwcUuhNRWaXmAN3a5+nHf04ZHXqGr/mqLxPzVL2LD3sEjZd6RgoQcf8uq2AfHpcQKzQWeEpdfWzM21uVWsjWqMnTfQHIY/Ao1wbFPEwoS1G/MzNOZgMwuMSdFVO5zILygRWztAQ8HQSLwDgCfzq3Tk7Op5PzMwUMteSqbBcvpjBmnpln4ONBwYuApdTNhpQEPzEY0Sg1GywgnnuUFrP7Umbje2AS+QyYnpZF+SzPWsQxt9mIRe2qQgnc3EiUScBGH6ddk1lQJ5dXSiQ0a5GsWJRxtFwC0u1Qum96twSiBU/cqsSjCxPaBrAyuayj66vraRd3/ZSO+bnP/M7L6e/8o39lwfgdZbvPn/7mX/0Leh0enGshM+CJNmIaqk38mUHGH6iZG4c5mjcoc8CTGxiiUSrLW/AUhk1BVcEoHVzpsgU8sR88K82T2of7sze+M+DM19Pzi5Oys+WNabW+YSfu2xsFPgX2d2TmWj0Z6KoY1PWZ7LPnCbO7iCOUyND1KCBiZSBt08x6Alwo58n4MofnKGtqQOyNmANpJlmPKuc10C7KEypJVh/USoi7aEkiZAR4ZVPbZ8/R0My6IrVOX3kgMKXXLZVS0vUX9pMk9/AQu5Tr7G13c714jrfSwkVc2UrYWIHFG71vAaeF6BZwgEWNNE+PfV9iMLIX5neXTa9kqaLzMNoZ88I0CLvvZ98v7FHEFAymqNmSY0C/2GMcnrY82FDyJcF4tLrWCdXfL52jZgRyns1MuQXIB4qZeLIBwLXmB5MXvU0tbcpoLZktHNivr6aXr15P29uYZKJVCnhqe8NgRQyoHHN518hU3LTAu15tbksLyuxPJZXtFGh1ZLD8S2Z1EWsLald38ouCcaZU687sPEcFyAAT/ZFBq5NtzuV02ccgl6oOAKpsfHiuGfyUzS+C0zcYdMKKe3jxhjSFmFs+e4Kp6dYgHFxVqkN4X3+kDjEy5iNV/lv73eCJysW2yra+smUDk7XDTv5aavUa8/2WefKszrCOQ3rSEa8zc+mGlNmBf7BUaJ7+3498YNU2/KGL0eHlw9zddocurWUxAnzk6j1owMWHO3LOwtvWwdOOyIF+cnY6Pd2zpmeo1xcjDHqg1Z3ZVuyeewZ4AGBQk2VL8CA3Y0o4a10WsPEdfjZl1fzeGXx6Ml2cXajrgtIENvtmgjzbr8Z4bA6PLGk7rR0EpEO59fBC4gumdHwW4EldjDBrq9vpY5/4jelDP/kLw5KBbjtpnoZZolImBQnm28GmuUQW8X3mw7EozNZYF2YH87rSzlQuzwjgA1PEsxY4lr4oswZTljRgLtTxJmvGz7PSLKiTMwE5jAmHF9piFqGYR641mWDr+UuQhTkq5R/pgvYe2U9GPhoO2ksGi2fs4Nyic3VmMD/osE7UNn+PBau+ICymAZhtCEzIWQAP6MRaAAaDgKWp26u76cke3YQwmGhN5jlktTgoDSb9m0pKZVfnboTbAAAgAElEQVRjMXB4bIdxqGAFyWv/3miRrE0Ki6J9NE9vx4F97DW8bNbXNJ5FYDBiUZl5NtuLZslZd4X53mif/sxb0w/8o3/lodi3t9OXvPuLpHmSnFMjMLKm0BYhzA4ocHmTUiDeJy5BAJ5URlybBJ54d94/bcXuENe5JODyht+tO9u8P3Cr5u/wefJ7o8Ov4yMCUrUF1qUxqrmqvX8MnmiRJxYBHMnSRd0XdHW2XsZ+OOBl8kFamisDWJs2prPLS61HMYUZp+NBubmuntxisV2OqBheL0sNJRvSIOGnZvDkdmwBm5GkLYBAm2LCKijRU0Jk+QAdTnTIdQB3gbLYUpVhb1xa0/OLfiuCbY1kOkJ0fqErl6SBkTHp2hzsSZlBrjOxydqq2aWenwccAFZITD0GyXFixM/hap+DkzvnvcFkjTKex7yQqADkSAh9WM/ecsNiYlREIkLWcmZVOrG39oUZeauAgzKSAcvjmUfuUfDEL1yUwKS/I1aLvbTOdX0x4khqaJUk68C9LHEVKE7S8Qk8bW1Pz/Cv0iDbsN/j9y38mTSZ4W66u76URYqanR48mO7Wt8TQmHnCgX1gRonx57PULP6cbC9YibDsAk+XZZ7KeMYENyNVhnloJ2kkEZY+OOcACSIdrXtPntiAeiQ29XeaE0CDi9qveIQQz4Z9S7UBfyZionyZFiTEiIVJakLJjfIqMy9UfVhbV1ejmCfi3Ro+X5TtiNOtULgbsjegmLgw+h7nwMaGxw69OhQRMA8GXlgTLfbtfL3LAdSO3Wubu9Pap37+363q66HuoYwecXsfNv23EmmS7XUmBVk69PsA9ouuOwVFgmet/PNGfEBACaKhONei1SBekOYa5pibLv/R/STdjTsApTdKSa4HGNkV/9RiX0G06HchcmrrLRm9y2UbKYU5oPH3zFsjawMYgbTl3JzM1aaLaFE67y3lySqeapzJ8MKXB/q82fLfBnvOfu+mj33yN6cP/+TPG1quVtNXv8+DgRPpzCatA55uJoaN0m1HyY1nFjIwwcs6HrQuHPI6dOOyrTNNVgLuSsOugEGjT3BiDvgUOJAY04egOhlHOQP63cJRg5cNmwmeXwjpP35At5UfdW0bWOACQEVVasme2THuj4OQw4E1xCFDQHZt3wcQ18t1kJ1RNpP4MtoSdDlmAQ1YmHFEOZJaPJ/ljreAjBgrYiapchkbjAMO3c0VXUV3+jl+HwGCn72+vJ5uV7fqliIp4H3bfM+NBypDLtqfGaEhJjJuvzwX/KsQxTI0GdE5HVO3V4iMvQ/ofFFnTQwfm70oQLPORVN7jMnpKUN/1+0wHg8cgx6Li0XAqcHDQV4Aq15NE+Dpd6a/+0/+jYIEn/seTDL/6l/MeB+vG/22W7RTV/Zsynmzts6gYYNZ/vyErpsrxNsrCYfRhDlxnYGcNCKh3WsImjqqDrzVyteh+V0TZpt77m4rUOIWbjziw5YODHuDreX51Qg2XXlYXrBfb+5UaiN+LGC/k50cMGPq+sJXpkwWDBt+YaxtRLHb2CGENeGXjrJ8ApxiV7rdANta3zGqxLvq6OxcQI7DuF2z907BmUOZ2RBZXLjkzTWjweL9s1+xcNkc8/R8APM+eK4SymociccxDakCDNiJNSb6Wl/3nDx12y08iFrCUPOE1yhdjaNDMIAFa4xjtEFqprCVg9gKSSh+D2NBTXGw+z1ATr5yGK1eXYsBd2Kxp8vWNQ+dXgf85k0mMeA9KA5HCoBUgxjCZ6uZBklD2KARr8KkFDSb1c1swzCl52hB8znbxEbY5m2mEzDqyXqnse/rIdSSp1e/wIRm20nLtSHvMs6i0VVXNm2cRW1hX02rlFj5GCQnq/XNxKKVmDk3JPiAnlvnO2tvYfxcdjVoCxCPuTIl7Wd6PpUfxGQzXc1DP1yUJtrZyJUYfAUxcXY23a1tKFlSY1gSxrU2QvgUc5myI7ZM/2uva/7ixrq64jHX5n1pDmXX0Bi03Y1RwNtEvkyhqyp4BGpdByBxNqK5Vuk71YlhOjtKv2EeBcLs5r4SoHNFhs8guTBWmsuaUYFYbyWywQ1F3c++TSZT7Exrv/CjP7jy4Flre7h5NmgXrpCkLjwdbzEzI1tz6SatwDmMa6niG6tkJOU0xUVveM+1gSq3T0n9TDDnVOu1WuVnRKmHkyn1aqeNHorr6EZV98GCritTZq1SAN2idMnnC5xFDOhrckbDSxG6BSBpurOdh3XYR3xnPYMDE0CluhN/36y54fV84ld+Y/qJn/mPI6a+773/w/Q/f90fDhVq4KTSlzS2mRCf3zXKD0X51H51bdXC2LxN5xELXACgbughcLjXuxsF+Q7DbZCpIaiNUOvyTov0ujQ+BQ+SnUqH4hHDVn7RwbOw5s9MQrnFJ9DK7+USvQbVqy19Ox5L2iJDhGmaVu7szKnjdwB6lc36QLCr7DyXScNTjW+VpVVDxfdJjxexsTRwN4yKuR1zB407bqfrq5jCbviwaWdnt7Xq7gGDTmbLanoh0dbO50p3FkE+osaamHLTrNGWOVzWcaeW1rgOUHe68iz8rPPfmT8lZgRA0+wq1gy8K+0RNCthpT771tvTP/2X/250V37+533O9Je/41v1kJwhtuOHYHmln9eeG5PaDdK878n2Yj2A4FyzuDzpnbWn5y70ntmEYUmziPXzwy1eMczDX/3e0o2kgBu7gXRyNii3DNvyAs+7zRsF2T3otJaz95UcaB+EcZT+yAefY8eWwKeZWMxnQ/MvdHppQxh/D9t4e3PpzmAsLnZ2py3ZKGyq/OsyQzp9ezClxLUUfpvBMq/h9eo9tfBk93xNZ1k5pmJmG6Z/dPPxU3T0AYQBLuyp0a1mwMma5hnZ0suMQcX0tytihg8Wdx3FfFHg+UZlXZ4R64+9xGcrRnZzzK2ukUukNLRKmWqi1H2nZ83vHvPWYoMiQJYk3bL/WQ/Ey5OXmcaweNgyEwEEjjc8HofPvCP85MzoldX3SvuTd6JD39ULDStnr4qtn6b1LevBWM+we+ryJMaldLtsv+/zkUiZ8R2xQ5DdSUpYJmFSGh37oQ8Mts+lLSWdkr4wr9NnK5WYWq8ESqZRyzFBKziAsR5E+UP9bffGVtaUzq50c9o+JPowlzu0dvQy85nE0PNLDylGc6cZip1lqnN/WWGiC9WJkRlC44cm4oBKRnKR0BBbOK99ZhlEielaJH96F4nbZsmnaZURKWqCWBSTWIOAQ73/rmtzdENzpr2fYeL8sEbhJC5zzTproqXWwydp0/W4DNhYIixQ53vtZ496e7j31OCpzJNuQAs2nWZr1HY5eKDfDUAcgziYYlI26NU5OPdBcHGi2wJGuEayKx4zYsZNHc7X6RCJPiUu4Xrg+R3ciE08/aLQYAxX4VDJ1dz4Ac7GnLpezaKarQ96DwKF9YFRLI+WKCJIvo9abWd/0XHFnmORCqy0M0TVOwdCpkeTEfPZyixzEH7yV39z+qmf+6Xusel9XwZ4+tpkqmE5eDI5VFS6knYm2SlZpmh2FvGmgqJABoF3kc1wMLGxBFITfHNcjtELrf8KbC2c5DnwyazJ6rY1eHRd91FgsNwAjsj10pr3IM+BzxHFLNrVpUCoap6jdVwGiC7bRYBrcwqBjLsYztUTpf5NGr4pcXT8wLqo+R36nXbsLhBp559KR3G9hikiy+T59M94bwRgmZtGP0Sw8Wb2ITa6VFIqNevn4KNRKOpcczcWzJPmkAkUzN5a/F6J6LMHynBWH+gD1WJ904z+PLflmoHkuupvJAG7Rhi1i3Jj+uzvvDX94L/69wFka9Pnfd7vm777O77VY3fy3JtUdBZl97wErdVm3SLyPxfILcXswO39zzXZS8aAz12qGxNQ1OyDOxE3N3zdYsqILWE+9XP1VhEAVxT3miHeVL/oKJhkaV3P2szXmhnKXFLfR0thqYyl12pNh2S1mQVhGlo9Tepq1fimAOB+htjgHM7KqK8upmuYOFiDBzRe7Cggj4OzWW+oYrGXC+0SoJnZifJiCrDS7MoRJbzWzAovDtyuB/1MxOcRyOrgR8B8dTldXlw6hsU132d4kp2RXNcJPDYDHEQwWUqq0txAgnJ9JW8xvmBI8MPp6BaCoMGll2mTKwPlJtnW2OlZ5/tdaiHWORFWZt/h6imVc9tUCVQqTWxuIm1bD7Pi/Jza13MRAq+JB3qX0dzWCkPvXg1QccCP31aJAlU5xLJysDqBVwl5YUJsNtoAUuApe6HL13rbwODGB72P6tcMOLhvgOS2fNM2pVPiVjQwW6HM8yXN5OAxtpCAiWnO+qDMnkoJ7+YS2wn2692t1nSrBwPryq6k4KU2BwATzhoDdpIDnr/O+K3tVD9mLbHHFUF6ODHiH3dH+rc0XrHukXxoRtzqTl3fWmcLiwJACKBf74AFnyScdy95Bd2a5xfCHyTdJTnQW3NGVVKjsy4khpnXEADydjSDRMIH808Z8fra4Mmaa8cpvkqGOM6hs6tGMYbdkBrx63vItI1f/8V/L58nHcqTkb79Pqw1sCnhsZFiDmNeDJon2BZuCOEmmeCgUQWu3CEH+OJ/qdXjHUJdnoeB4HZ3e0sHjGg+bfRNmxYGkHGgCdAHdzdzvpTY03ViPpvaMdO/9c0CH7NTruqW1UGou8NBmv/BCAxxtuPYuqg8FjAlGemrOEDzUrh1WxC4y8MdFCnrYCh3hFaFjpI9dWDokAxc5nB78+M4jP9c1/H0/q/4Q3IYr8DWAun1qfeGsJrWZ2hv6XWUNdHeuq5a7TZdVn0+AqCI9GYPEHW3HZ8oENDSL5B146DS2nk7gSiXisFIZ9H2zo5AI9QtIlRmiWHO+GTPswjVkaaXMovyvHfSWqz/SScOnylx5Su9L2roOJUPGjRMn65Ja29jur6jKyYHm8T7bAi6xbb059DTbDi6m0LhTEwbsj5iJNBj5p7Bt4MxoJ8NfHx0qtJNAcGDHZ43QtyxzOcDbEFNW5sUQ1CxOfH6kXeMB/oC0OiggllQQKEjVUAX5gZdgI1BRfU3p5Tw3B40bGg0WDs7uzHCLEhJbV5gxcCXwMAaYVPzPj/7VgXjuHTfTe/6oi+Y/vbf+I4xnkVgPMCEfWf2Y33a2TG74MPZVAVt7BYyX4thIwBqH2ysqxFBgTiZGsHerdd0rTnh4llyYPJ7KI/zvZRa6eJReSJ6PZ1/Gb3EMcP7Zv8RFIkHikscEtPkUVG3dxKdU/5VaV7P0iysAyqXEbDZBEFlpFloS8nu5PhYe17jYjRxAAF1s3wniB2TYd+zq3vgiTZz4hBBln3GZ5U9dmndTNtY623pzqGvhgnKvlc32quNN1iLwELMX2H2xEgHSNONpFe1oXh1dXM9HR4caC34PRg40VFGwpIenBFLeb9iQACPxDy0gb1SlaUuppevD/TO6f5DrK/wH8Cr7HwwbD1EZ2NcJfNJ4tBwsqbQqZm5ypiOMDfa95qbFx1XmH4nf2Y0Tk/OVHJRGZEuuV13aq/BlifZaoIsdlolY9+QYpYSl2k6PjpUWYp71RpSDHEyZ/BEQletpF3/lTwFWFbuQEMOUy44BFg/0gCHpdWezvBd7nZ4UiWxkEyEJItzQoN4Ixh//szxIBo92D8SPxmm5lmzL0bSvnDO5ueI069fvZZMg0kEgynS4erzxV+ecNAOZYFCvV8jbBubHqtMb31ivyKnSTdiicdlUjI6ZCmxM2sxQ+XZ92J4+0+vRITMYjRUVujtFdowPMjcpFN/OZ7b/tPHfib1fnSWqfNWzyeaYH0Lkg2qHrHb4VR5dXCidybT34XTva6vWUs6eAsWjRlaaZqmG2L/f/4lBOP1nohfjIKG/0Er0hZYMz+TNtTeo8ejnKIp3zFfG9lpTQSF1jzniZsjSLB49x5Ce3uuUBGfafrZhVmgfzgwz7PtKC8dHhwLaXPI7z2xY7VfHNdSkWmdnkt55oAPBQqwQsjKC0LkTU0eRsz6INfurSkw3Yn3C8GwOgPNZ4soFVEk90fdmvsq0MxumD7ysV+dPliH8Wie5PMUpqgLmC4gPgtgQM1ZmVkmwXeEjTZwGYL4OmkCdDVYE+3hjAx5LR8SDwZ27d/NAbO5mtgyArW8YTwyRMxjugXlr3JE1822Dj37a0SsmQ4Oc6fZDcPsMiM/NG7jUhb7WCXwjOtUbpGyD+rBAgECtjqSwx42Eg9nHWjg8aFn9qlbooLHsAjOToztmnW3S1MjArPJCHwIdEPw6Hl7QGxFsWYULLCsUmDs+N6s/rfjR1jniBllfphOoGrZvPlTrpKzuhmdUt7KdBha+vK15ky9sY/Z6na0V/Om7pU0Cej9N3H49G9/Ng7jFoy/511fNP3tv/Gd7vaLAL2Gj841B8XRFGX8EfeAjoY9y+HAYeNuoFmTEBcdZ4ViQZxl1/WddQ1Aeymrgkldch6cnNEqAU4OWjZ4LWs5XmQvMYO8Wdv1+uFZtWsznxBG0MFDoZlYtuxemybpnQBP2me7O2m8MNhtKc0Ar30L1vSQCHB9GFWSDdvJ/1RgRwNixY76S+ljxcNL647O4MxhxvqmA+zq5mra2dqanqhj040OKiMsDWALxrRQ5/cHo4FXFFqcakTp+qRtvZ21OgB6PdKU3voajcTDMJpJAqggzidhYpi3RPBi9Cl19hCcD/XUYvSZjXnstQrG+b0Ixgd4WnRkj87LJLYtIzUx4nrQJnI9lNP2nz+btqT7csOOEtX6+Sg2mdUWwxrw3G5XmAwSAn4VXchUCXpmCfBX7D7MhJ2M28l7tqpQfKX7b2tL41kom8v2IZIUMcWLxikxSQFPMDtiqLftuo0ekGt99uzZ0B+VdVIJTa/ZwJSEQsOQWQfD8FRRQIO8Dw4Opuf7e9PWEgiIGot3lr/VQFEMzWz8WoDibuRDTV0QKVFAoZLz7Gg+9krjeI/X/A7iBuuIDmSbZLoB4N4czRmyz3GWMvTVZcr+k8DltSZyr2c8y6N0OsfYNd2WXS8jqCfeeWTRSnvrKv5Tjx8/tpYvlYA55qSMaZrfutMw4ktn/TsGA/+Xj/yIVljbtlXCCBiygJnWTrI9l+64TgSNsE3OOgu4ZubJCBY9B6UR2tHRfbi+ayfdUx3G0GYEqG0BCNP4Ks9FoDsHMme1cxCYpnZvgR4RoDqWuOQIgKqQrHqnmc5vJ6CvnW472t9hQ+iWccCKp446hcyuABq2dnYFNFQPFRPnQM8/dKZwzDrTczltbu9dTf9JVgWMZ3F2/FXv+0PTt3zTN7hUNIYer8tO4ODVgVgQRlm4lNL273TWqXZtYXN1MKbc671zo5EqGHcK6KbF3MJKDziWADYUrASjsQuYqXRbLcDyIBxlKO0TmYolaBk1ZLRDRqx0E4lF8EgcZ7ieJ3R+dq4RFlgClMomxLBOGugENqrn4l1A7UbzxPXzvcxHlHmf1mAmddepfBjItaPH70F2DhEYcv8Y3KmWrpII3WQxA2ztPcFODQ0qOZlJm5ODZIhkO6tJWTr3qkNdGovYIKQmr7r5GOZq7xcVihc+VOwVBgyz/hmx0K6/uYSTcUi6tiCK0U3qP9NgYHyeRrfdF0/f9z3fOVhB6HYDG5fQxhC1HDZJ1kccIgCeXV5lPdJtl5EcKYMabczwsroTs7lekzCmPB/Cgjp1NU8sirnqL/TBKXsMpm8uE/ZARpjPvcm1WGvZe8JdSNFgmXpy0B8aoE0fgJEewKiTGDAf8eGOwZNYODGXTcTCgg+ACYCyZobkgndKWzcAE3aBbqm6K5sVn8c5tOSq40MjXMpIrdRcADPLoQoD+JQpBWk153rL+iu2tQP3Hug1wJLhLwcFzM2Ny++yvIhWRZlzHctNjQTm+SU6lpsVwtySJA4frIeZS6YmnrTd/54u0cO2okUAuu2up4PXx9PaOt5lPJ9ZH2nW0FRxWUEBV4kjl9Yndn9/9fZr7UXuaSujqxwEA1fvabCqv8keS9mGTrBXL19pacASe6/6fRPru2bL6gsH6BxwN1oNOWELAU9oaZ6/eK6qs+eixZQxVgVimvvMeMa31hCztwFPrBIGA8NG8XwcF5OcEBeZ8dg9ljI979NNOhEyZ5vI3PLkVOBJRr31Woym0WDLz0tsjEpuEdSLIXfM10zLo+NM3ZjH1xRoWOBSXdcSMc3LibOFswOGTtWYYS2QZoO+qwYQb3CDXg1fjlRobZKz/NWN97S6G/diRttO9fGADJi1x8H3sTHgXlnTvOvTK2x8rieDp4cjoVQiq1tp6hORf+nLJRglpyftsM+T6a4uZpXu8mKgdskapVGRiG9N5SQN01TAdYwyODI6ttjK9cyWSvh7BIeHh7TTnk84RAv1T9TcrXuRwWXKCi0D6eVKN+KsvaVBdYGdncl7xp9jsXSFhK2FL+0GSks60Po3ML+J2ixsyB73pIfnFyDdCsyHurR2JBBVe3JasC368YLxYewNwL0KpCzmPL35iV+fPvQT7rbj62u+8r3Tn/2T3zAcv7V0VitZMOAM/gRfHZl4zWZk+MQ0kHL94dP0/Ds2hdICC49SwsHJmRgDg0LrRHrfBZX83gri+DyJ1ePBcyfq9Wg6P2Ww5/r07PlzOy+PhU7tO0Nc86dywB1+Qgaid1fejHKq3tsTUHVXiTNEOY1HvmDQG2HqeN8uW3DDajV9faT3pY5PDXN1bdoHnzswDKoqzNYbnYPkNMm/iM+qGFwJwSObm84AKQNBI6IfbdVhXhwsLYqVE7usM2YjUZuXhj3NGjbrF6FlnmPL0XwvgJdrxfLCmii/5WUSYNBlv6UGeR8+DAY2eJLQ/uZues97vnj6vr/+F304xgRSHUVi+GLE2MGuCWTu9rGOD6B6fXendwaY17Zhn6oc78+RcDOZmjdEWKWUyQAFb718pQOD0RptEdY9DS8n78dZP9MWwO4YgyvAnLxsNIA5pT+1MDvYOUlqV1Lepa6jrLafJ2uR4A5QUfefSkUGE9ZiWWPsxpel4a1bsXvIMsyX/Up50kAFZtqi4KHBM52ZR0NyEEPKvP9b2ufffqUkQeAJYBhX8MZEno4ObsXKAAtlzdb5Md6DTkR1lfKeb+4Ent54wTV5DpxA1NJAcpQos6NjnUBQvyR+HB4L7DbWk1gpuW7naADvoMjGEPjZ1Vlg5eBQrLjAQQ/NAfoNADwuLeuaf58zBr1XmIi3Xr7UuuNziGs29QwLnrVbfzF/Vu8r3bPrm9N5BsMCBB4/2pF0RIleEpLGj5mJi3u2gMzc2IQYmj1PuXj/xTMNqR51wsE2OsmWxUQcsdUEc41eyKa1d5hJnpzPg4FTunTdL15x2QJO2un0ZK7lwpcrZUfALqX2F/uMLpqfi3MJlyJtYItO81IlK8WXyD1sELzu6tDpefa8pwGML+sWkpgU5+UQdL1sPHS69DHbRDZiQ9vfg7Hku2UeO3c56reFNWQ/M/rMY4cgYTbF8N4fhxOwCbhfiMZ71U6KvLaOLy4l13n8eG90kc6VE3tVNcEaiWWZ1kXCKg07ZbvFk7H2KWp9HhoUHot/7gqipdI+TwU6tgAwBVng5GDvYFbrf16VyiUXl5rWzNy1li5a5igaETjQZ/j0YRQFmhFd/wqqE9+gcxlw0d7rNdAg1UCZNvZBpAeIBTzx+ZogfXmtlkxpaOg4zEEwd+tN1nikI6WiQxcF9KYFwgAsMklUh4s7BvUi1qbpzU/+xvQhMU8O8l/7VV8+fcuf/mOj0wjMxrPTfZ2ey8Wd0mgXo0dhWEwcyaDBavRbqn7dpkMGod31jcwtHzC+Ri2w7f4LkNB6WwzkrTN4aG4OJsA+NPDl2bmC3v7z59MuBn0FT9IWXMn8TwdXDAJhp9z6XPDE/K9juTrTGsx4DhbyPKrEWUW7LWRwNmhyay0oz9SK//DodNp7Ssu7addxUNXROfP+lAw0u008Bthp9ATDrtvWvWY21SaQC0ZHGhXfRq0h+Hc74s/eIJT/pH9QYvEoZakYxSYIGCSkpBULgpapu+Zhf9EJ8CuZl0XZpaL5Oos7ASirFlFou0TFPH1WJpkW3d5N73n3F05/87u/3c96MX4AFoyOMe3RDIJ2uWpmOdmnzDbkemSSibmlOlxcvhHMlV7CpeAGodkny2AI88e33n6tn8UrTN4xtYqp508YorLOfmw1nJy1irhMI2SWn1YOiBErJBWYjUm9nlryDDoPCMeNGfZa4AD6fiEXcLeNzVE9UDzgKUwoolq+n3hzwZxEZi1ubU1vPN8PeGLEDOCpPXT1jqr3WFkDA1E+7+D1oYTkAEt51421YhdtgzV7Xenhsfew8dDcPewGtqdDhiZfXEx3Ki1aXyhjysQJPY/F4bbU6CzOKwvQxfCeTI/2HomZs5TBh+ZcMjL7PNZk9CPeu9YJdbA878qu+Qk7SXS83sKSqDesEXUJpKfp4uJc5TYAKXMWdx/gpYeWCVPbHtgSuczO8vHCGyB9DePGC+0xP59deVhJgC4wQmldyM262cxGs50ICY+bdQBCZ5ceN6X7Auwu9HT3S7XeKwKc/EO8uqTLFTsHGMgdO3Ff39gZvOXTMrujCuN4I3ZQDVCLAc00dsVPi3f0BiN5au+juJeRLkuj3o5Dawk+vms8K0AzzBpnENqy+6X9Aiav7bFPxUTN2iU+hzE4VBs466WLtg9OgHHFzAanbQYbZ7g88Swvefv1ge5PRMv2lhzd22g0LiLxpwbJS+xdLML3npxfajqJTHYfct4roues4tyJp1uWwWgUquSiHbx3aJ5++QNNNAfNZ+rU/3BTAANoxWZ1+Jl0qC8xDhRY/RIdEC4HJdOvSaDKTD4cpFl4+kSZfqnFzjnTNet3h8HKhhUg0Qw9l6okRks9lQdqUDVrpsbBrGDqJ+FOjbJO1nkJrd/eSEPDfY1aebMw/6QnvEPxItIt8zQWHrOpbOTFWBVpngr+0oHw0U/++vQj/+Fn0ws2TV8DePpTf2yUKFXGWGxMKNsAACAASURBVN3pEGYUwbOnTz1AVez6TbrJvIFB0gQNhN16JsqqLYy7OD/3gFPKXSsc2B8644s55DiwyxSko0ssxuA5XB6yodiBWpbZGC9evPBoiIInsXKAp9L/RvfKigqeNEPrWhnI8akPKwl083xdCmtGsihPqryEYL9aAVsmEBwIWtCuEnsKS5jldAVo6YDtA9g7fPYdRwDtgcfOpPnC84OD3d5e/F9m9nlBumzsmm7G4eSzFbhuJYjmC/CEkLm/cwSeDNCOt+HvEttziRJWHx4rQKsUkDJsx+80mXCJ00G0nUc1b/2tT392+oF/BPNklhLw9L3f9W2D/je24DDfGuCp3jwq/Ybh5fBA7Pn68FBZoWbbCTwZJIvpE5sW9+80D/iQXwgvNeblenr7bbRcd3rGJF4z4JkBmDod+64C7s3KeQ/yfyfZH9JRZHK9H5NZTHWrpvQzm+Yu8sOwW6xHSvZMS5Bw1LylD4A0GMhSRQE/7FNOftiU/t0Fg7wzBunFs31bJPTnBxvne9RB/w4AI5NW5iOenopRo4tW2kupwdPNOro9Pc7F8d76RIuKVxIf62A4PRNwYx1THuU5jcqDjCS7fdNtt4jTfvQu5TBW4/Uxg8V3p8cPdvV8K55VlWFch/eK3pMOMDMrHEj8GT9DslNncHeb+n1YkB/wpE1XZny2nDFRxUDwc8VqYp3HRDlBVSmzB3KuYTk/cJRyE2c0noPmBT4Ho11AGDG09hmDXaA2w5mXzu1Y9UhSgHZGI7ko221M+9HKeqEuGNMkSercJY5lbdzQnTu0pVvT8YU73DxVwKOdHKdnf6eEIb88eSjOzVTETzGPGV0E27jZPTE0X+80bo34P95oPe+JMZz31hU+lRb4d4GnhL6yQ76melnldOBzXr0WSwtrrVK9vqeGk/M6nD9nUTKLSTLr7tXbL92RiG1GStGa/bggxFy6SH3Bh8ogWnrm8fsvrhDDMzuWpoN5BJL3VIe5zyVfM89hbHU2GFjf3K5RtvuQrri1wl6A68Aun3DQ2HLA2RtCKx5Gg7ptBerMPSpZEV62ldd1eJUBbm6mF8/3zRykLumWfD+8MrsSbUtnRVsyuhzT8AA0ROwsOLK05Yyr5X2YWXHgrV5KTsX5WoKnztwa7yOZbxeGEagPHrsCs8CDWMM8yfkY5kkeWGXpHXgFnn7sZ7L411y2+6avz17wZ5t5OhMyBvCQ9fFBAi8wL7SPK1ifTru7D8QEyRG6QeuSzPNcYAWH2Os7t1Rj1+8RHgG1Q7zaFk0/27m04N2hEQQvXwuU4eL++974nGmLoaT6a9PKMuiUs27jRtt807ml8RG3mkd4cOwyAGunXwPZLwWN6ubwoeJN7UGsKocwUuf4VCwRAMqiWWtRxGK2lLXsLBmHmME1nlOsQ5mfpqUYEbMF0cl4FOBNFVfM7zgeb7DcsDVka3pOXCemi9JRVLezAOtz8HDgujdUF8E4o2fo2tvYmp6/YR3FGCzaYpiCavVqZTIi8Id5+vRnp//jH/6QPou98CUCT38u42IU5eK3tD2ta34a1gCeL2nWPToKzaS7lBszIIz7wiTV7z5aR4EtN2eozJ3SqVuXq2EysOX5cJB6huDDVtWDV2Zw0ky2Zbax1gJyz07PpQuUAz9eLwntAs8KHi1n5m/SSq9UbiFjkJbv9DQz8twlN1q7w6gCKtVtq6wcSYCBvJMn1ua6utuY14l28flTmIO5o8k+eAYLAk88bz0Xv3/7DdGuvyZdGZ9j8OSmA31vZAySn/fP9AKcJdc8E9CLmS2foeoBrfDosASezH5rL2XvVivmzi2Xf/k+eV8h8mfe3gna1B11b7mikCqAGkxmi4b5EPN1eZyNDXcxlWW/YhXxnGuBxckgV4Gntbl70DqaDAjPQeb/vJt472hfuAedPzvbyYn9vF1KdKmq+snGmCbz/KzA0/GJwAzP2UaJi3LTmCAR8JTxN2Ki4hc0bW3qvtACCxRqoLj3lsHx/I4LgAYbGxZdAFdM76Y0T3RTCzypLO7kyAnBYsRQn7n2Qk6qXDv7hsT7/PxCpdqCJ61elWszHirMrA/eW5tUKxFKJxlnWSQNJPA7mW03Ava9PCRloCWISXwgRtEEwV4hYaoNg78119+fW27MdKl3ratsxzDw8zNZ8mCOaebJQn8l3iVN0iR0r+Sb6g9rgmawG/DMaxohnnjocQOacnDLjNTfmTNyJIMj6fG7Vdnuv33sw6uZZp9NovqM+WGyaoKxbpvFi5j54a5q9NabuDRX5D1+YV5wncups5oSvNYEaR2i8a/pxuazNLcIwXm8gJrJWt8B82PHasAPbBHgKe8spb7xX/EOmvUhqvL2YcM8HR0NF1RlxKmN+l5LIORhtl9AmprOAfSBjCAaBuL5sz23fGeR1K/pox//1PSBH/sZ53lrayrb/Zlv/Dr9t00D3UnhbsSLaX9/f3r05LGDtYzL3LbK7zg6OpX+6tmL/Wlzy4N6WUC3lxcCHVwb07XPr0DqDOJ9ElaptHi9XizYlHB4zPPqevJ4jZcvX6mLg4X2xu/7nFkwziJXE4Em7s1gIQ+uTIgW4h3giRLQoZkZdVuZcRpMoPaTy1QG5XYgVwY+TNVoJ3fbO6WWZ09wT/aX2m7D8i0HMs8dL7H7v7uzGJaBx63dp22ZQ12+OwPY2Iy0wkwFwozs8e8yU3MLeHr1SqQSIEMBUB41LNdZT5Gbzn6dByeb0AKsWl/IXtJw2MxYbHms7KrLZouSUPUMa4Cnz0z/+9//Id0jn/med33B9L1/GfCUWn6YQQn/N2PvwcWmdKedE/aHva3RTICnPcqklG+WGd588I4mj8zN8jtJuSOz2wBP0OU0DPTvq08aMWgwIwaq7jSbS3Hqkjs9M4NF/Mj3qFMqhnbtYO1B6hJr2JEACD6DEuDeQ+IH+hl3ebYkhsaGkvTceu3DxVYEmTG5joP27XSEJhDty9PMJtMh6kNQ3lEpu23uRHwbTyE34HiNs67ZH3TtPd0jhoSNjZeaRdSzX5DNNnuw+ll3fmQbTPis50/2vD/nABlX/nSoSXzsREfCaLQlaSCCoWFwLt26ZmNTRn3nYNexC51QsX8raUCrwqEOW6POP/lpuavN465mK4dsmPFpTk7d4YXAHwbL9guPZSdgCYPXq1nYsAQDUvua5wRkpbE8EvhvoJ15pjKQ783/1MxWv1dSCTPg2EFwdgjwbWzpiQKeAHyMmxo2MR051DJSBcwxkgx1G5sIcXZ2379baYizKwBLs8Y0MQxx9ILV1TqbGaXqgAHxFv53lFfWjiYxlFDwc5Nuc2gEfTYSX4kflCN3SJgK+ENu3Itj3a+SCS5KuLIVOdD69yg2+4SZyPCEi8HShVVup62wwDhDqeocTafHx2JZHzzcnZ4/s46vXaIrTX2I919Z77B+I1bGpmY1bUyvDg9+F3iau3xz8IddzzEegXztNABPa9Pab/7HH165Nd03pMXWTaQFY1G1/JrY6OubFlczLy0eTTw2tWfrRKQea/bBGYxNqFiAlMcQ6tIRIuqV7CEZpRlP07bDODHOxQ60yd7a/gr1SiZLt93DXf/u7oKRYTUZcFZZ4GTW2IuLF8N/a0xDZlyNDC3FnmWJqVzgYExy2HPIkK0twZPAAdqSjY3pIx//tekDH/7pZIEFT18vAgdWh5ePdkfdiOdXYp6e7DPryCaY1RaJ8KlD6va2tA4CPnQ2hn3h7qjt40Ejvygyx2g07OE1o3VHqllI7pJHPJoy1xCmRkzXPmUJo/WCucHutStoUU5asg9kxMdHJ6p/03DQ5+dMvW29EVjGv0v+SBnYWbZFmoWjU73z/SdPJRC075I3o71EohUqIAgF7vVtU0uB74XpqxKCdG2qS5TS6DoeOA+GVmGZCQp0ZgOjVXr59isBYAK7y0Uuf3iTp1ySAOMn3v9/FjIDUsiy1FH0fN+ap4BtlRPvfbWbryMozB6geSp44nPe/YWfP30P4KkapYwVWQd0p2RS8A27abBioFH9A6BOQ0K1z2bQl4rP2LcNhrZRsIuwtXp0273W85bmCYO5oa1y0M0qXNyhxbHjwA7QZo4c2fXj3V2tI3u6tbM3gmZc7OuTlFLU3MHra6vFAJ8DQJBRXztJEfViOHhzrbKMYkcy3OGwn7mCjOY5gAne2nJXa96XhbluONEhhkBfJohS9+pQ0WGfQ4JyO7PbAMxmnlKS7Qy5HjbtQAjgTuusyiNHx0dKmnCH5tdsZ1C1sdws6jfrZF0S+6VyhMZpflhJmsYg7ai02cR1dkt/53q0cSINJEqmw7girDbzFPCUOMezqc9cu4bVwTisGBrPzb7wfFzSjsZIZ4vZf79ba8LMZrXTMteYUTTcs9i5Y7ojsRjYtwmkN5nj4NAFYWjpwclmrmL+mW5g2GYaV1i9dNhK4F8Gy2WEOO9HlN3mF1U+LGVwlWc9Y3XY8/eZS4H0MbtxcY0pf+n3LYDs2dn5dHpykmTZcYW9OADhYOWq1c05OBgbJ6qwstLdPt3z0OwQHCNixffqnlhfrMC8fdmT2NPg2r6390Dd6pxdrHl3LN5/RyY0DNwHc52PO3x9qESH6E0ZUcxT5QV8jw70JCy9hA5CThODfdeYDjJNr46OlcTNHlbzMOieI7qXhSeeEziuncY4TH/Xp7Vf/bn/a0Xg4IbcCYGmpgZaLlHQVdAf5sYAT/yjgz3mmTN4ysRmdRx4/Aqf6e6qWAycniiL3UXHJLSae4/tfh+uSgEJQD6MfPBz+Ml07/ZOrBM0bkFY36H+u3KXdvS0fbM8zMrtvWxw2vCxThjuzgnoox5bkJfD2qJ6d/sAEA+Uod+Jmq4jtA9zypkb05uAJ5inlHO+9qu/fMLnqVmprB1ub6fTk1NNe3/86LEEexLjhuXxeBqyoLl7QjYHeg/1/DW6VxfQ8bHLAHuek2Ywlw6tiPkD+kcGp+uLDw2/l+dMmRUQ9hQ2pGaEYhzd6ePD0syJ2l/rkZKskIMbZg7dAgcVdg4NnC2DCjzeXKtNlmv2yAQOkLJ4bh5AD0YQhXXQrKxUEIcgs5S2DgiXDLVjWrZBz3F9q/e+NEBTyzpZFptYBo0RKMJuaP6emRBjmPiHOdyqjPz2Wy/1DLgmMYnJ0us9xn22Y3BcS/RcTejkF/WaMtmNrArMwJpV6Lpphu3KDfdXAz+zsp9W2e5fyNGdsuS7v/jzp+/9rv/NgTTaHa0Zdf90GGxGrNylNK982GUcGDr2mwYDs88kyTAgqtVFLULMqkZTyIOKR5cYzFeAJwYwo50CHCD0bQNINmpbzgXQ2oGT7q50mCEhwNwU0AOYYzOkly5AhTKFx/z0QCytnzqPnqnauk8z4+rBrrt0M4oCxo1ERF1SfJaAmBscFOBrWxETSAaXShtEUvAOgFspgsCiBMPp5mNEz2CS1qaTo6Pp8PgoZrSP3fo+0c7O+kuLeZiCuXyXAM/ewY/v8GC6uriZNjQT02amsM5KjpMYG3NlxFHG/JT9HQajGqPF3j/WvcMYDbjf0qF8d5ZY1+U6eR3FrRmhPTGR2WSAouf7DAb2MG55c8VjyHoqi94NevvZ1lAhgD+7OBcII6EgsSTGVjqhBg4dunG9r3i7MVvPzVWSNkGwPtD0bKuD2jP7lr5ZAmVNRvXeWe++NBs+300vXx+pY409bz+khSA/4Ml81syO1S5ALvopg0owfnOjhMnJZGpjo8ljlrS47B6/pAqwFZowEj0VMfFcw6BNOIi1fkeXZdm6Vhrn4KjvHnuD+3JpKyxRgm2Tq7n5oLCq68Ex9OWrl2oWoTqENRHfj/xmND3c2yvzz85/7NIPZyusGteL5unZ3uNpU7q7hWXL+KHEEj07PzfJP8JKnl/RvITsI1YFfjsBu/ErXJQRre80L+kB2nEGwOfpEz/1b1ZckOYbyUCwaNcfKpr85Gwht13XZsJ9VB1ToY7la9QsWYI2L5hRTgmAAUEiapQrK47FpeXHWIGYYcpO359hpb3LJBxCOJUfxNxSTqEBTyNQiQATQZiOQHfiSZ/RhZCNj3XCpRzP96YHAk+zjsnvYyFY7T3Fedzt4QaamvZ+Zc1TLfPnw2R9+k8f/9T0o//hZ8ehimAcqwJ3GfR53eV5n6q0gUC3L+7/J+zNn3V9s7K+593jGfeZGhOBprv9MVFBGdKdSoQwBhqJVValKhFQMYpCZMh/EpAgQ6IyqIVSMmMbGyQE6ZmhUZP83jTd3+85Z8/z3m/qcw338+xDp3Is7O85Z5/3fYb7Xve1rnWta/l72j1okf7cSeTNUwDJ/7q8daSSBAfWiHOjXj77XflZ+ZC2JYWftcDT/qF8jLRonz2TcaNWhg7PlMoCnupYbBGns5h2UgAKcD0ny0XvJi+sXIt1agZPMIEasoqxZ7sis8BhdFTe2D8QwIItNPMVofPQm1hTItZDJooJRjHJ5DNoOLBFgg9D2mmlxRF44nBx/VvuxIAngcQK8gIM0hEDCHv75b6WClS3RsB0My80dyE8u6ruHD7aS7C8+/sTglKyUA6Kbv4xSkWZmzsZh21FBc3xefoBfJ4uOchup3d90edP3/ud35qS1iLYMCalZaq8z+qeWnLR+1djhn2ebJ2x4TmCHQictWJX69y1MnA/I6h2ADHvnyDOc763e88Ae+loHoZoCD/pmspMKzPRji/se8xxeVe0mZfh02FR3WS86qxvLLQy0FUWPeHqTHZdzRPl+qVY3B1SFoUztsfPW+9gAHF7WAHEcT2n4cSMqmOGk7hqYNoNxr4JkI8XmPZIyqNYuGC7orXvSGHmsweqWrrp3HJLuXWHAA+6+2g2wA2eoazuUK1JpvdjuM7s1WqYTGiZdVkeWu5IBTxtTc9xvl54+g2D1jItejjVcDGz0iM7FKthsA6Opw0JfZ9MqztaL3eBuQK51oE4fKj4SMT0skJhVBDJoP20ZESM6eKbZphiqhfPJtverJHZNhIByACeCZoepkHcsaLgOShjccOFH5vfu2cwYiq8I/uOl7DEGXwr41dtr7lVfyTeia0CRgXM8cTiu9A8UZV5DrPfd12dpg5vd1zqwqLzGQxJGFz+nrOVpEkM1pCnOL7ZwX1+xzp36tdkujRn3YYqFrBYAk/St73BMr7pq9Xn7BzaBAy+XC9fCczZaPWBE6aF4/44Xwtglv+7cPpXwnSBqafXtId5k3wtOvcWq9cNTGH8Oj1FRtPse0xtz3S22jIn99YJKndutSA2z2cxw/XmdnNaffQDP70GXRIgpLEYJlMGHxoZcXSa+qhpdBxVofEd8GNSlhew1C7ZfuCuNgg6UE7TgIN0XQmAjbKd0bu6iFJmMcDw0ykbRX2fOjgBS5qF+Cr5ocXXo6WDHLBsGOl7giz5XEpAtAiTWYOO5ZsysrSUs9KJ1lLfzAJ4tXCfeFGgDXpOPX6nQNSBlJ/C5+kXYpLJn73vy+3z5Hr9PEuQlwtjhM+TTCDVDVETwLj+rKO9SMYxQONgx9xq/OrgUO9pL1YF88HkBW6qNEZphqpiXHp/Zozw+bnR5PmntM8vdCGul8+Z/xBA3xHyGf2jM6BTio0Iza0OJwWaaNCSbWku3s069hN3vXl4f9e36+n14fG0q3ExDxeMzCxSNk2UjomFRklnmeba2dFZYC9U5aO9B+ooM+BraSq+LnWoDl2uZ7fw3EI0/PrwSKUKgadYZ3S9KnhVlBs61GLirNUMNuVYRT9zcXpqxiCdX9KzcYCcXwg8kjWpKSEBox13LPNPfeqPph/40Z/QIcG6efcXfcH0vX/72/WTdT63xQg+Mwy2dWmw97y03+DfE5BJnhwAM1ZFXUguYzQXGVT7ItuvMzNlXwIg+1mgR3MTTc8PkbYCdKJvmhEqzNZInRxKJDsAQ/a9y+xugnAQTEKQEpc7JDNWRMLZtnev7PMkh3HvswSXIT5VHMzn6rnVlV8M7iwxQBuCwBbWUmVE/R2BOqxpRb6lwdX+vjxEAaJX9r+7OFemj+apMUwluDwX2AqAuhKnzNgCPNnTi4TA+k3NxGRWmoAGOqxqgeYTZpRJCu6XrfYpbQMyxPA+3Rtxl9toqb33Oguk53maXvvTdHl1qUQFAPz8xVOx5nb896ipeTQH3WhlmRF6XqkUaSZrrXIkWlCNZXrMu49gPGk973/2n/IhPu5RQMTr1RYMlP82bWgsn6eacmb9qY5YXyelldHvuXSDbQ6fA3gC+cnHSOOyFiBk7M7olzIgdwZPs54PsCK9bLvttLFzbi5Kdz7GZpf44ZuUZy3wdHlpEKYyc5IAaQFTccg+U0t+DT0DnJrsI7GgvAm4eHDPtiJjb3YJtcTT3y8SVJKmq0s7uQN6ec74qfn9tqFigXYKmvSZ1l+265bvZX9pHmSGw8ueSDNSF75lBf/ZpyWPHBOsPSXqUYqWfQINQkzwaNwY6UMqOPW3VYJQkJZ1cX01Xa+3p9UnPvhP1ngY2ZnbbAP/52DIwMlrzW0bBwo13id7KnM59JfWMmDxpglDMlgcHxQqS52cSbPAppYzeAy6rKWI+mGBrq2zcsnPNXnfHHVZXgzi4z1YsBojduQFAGjhWN7ab8uL1Q4RcCi7ADJ0PW+sk5Ykll0gsshvm3YcshEMY/2v2WZouai/S7xm+PShj39yHs8yraf3ftmfnd7/9V9ljRdMRUAdi/ZgH2v8ewFPmUydqdTLGrc2uBYaDKbRZY058a4CZFDbFXjiWure3kMv4NJEQef2lOHy/9qB/VIZHbTybn2e+IyMeAhFmAPIQcoAzH/E/wCemGvIe1LHHYB3+BMFZDb4ZF6aQGFqWi07cXiohXp3N35K/gL9qCKmI4mo5WxKB1GbgbKu5eStDo6zdOitpoePAU90Ny7ncy3c8xcdZN4jc4ehPFYOT/R9dRh3+TPYbOgO7M9jBoN3F72SrAMMJNH0rK/M9FTPQ5cI18yMScqxNhpFhzJ3kZaK/9SnsCr4KR+oME/v/Pzp+77rrxk8aQSPyxewiZRJtjKMdIQyAUdnbvwf+wwTSPszWavmJz3rJjyTLYCAly4Li5rNGfjR1s390R5uka6jk+QC0hEswBPfnTmLlP1HB9vGSs0SsCJPnqBRpHTjkopPS0Wfwf4MawCfCtLdeDUCns6mY7QPsV2Z/70/oz+n+plc1aMpzPnozH+aTk8vxM5qZqOsReLDw2id2nV0JYSttTWHdXlmTygjH6uLkAQO5kkT39XIkUacm8wL7ADcanNu8Xa7FGtLciJ5cdbqAz6LdRQmfj6jyjobfo/JDYtyBeNQzKjdM8ObA7qJVXe24kq7y/RDMVB0MFKLOWUXgadnTyOD7P70u7B2Z8Fc8vwzCsfi6dvp5OR8Oj47UxyiPArznICz2Af1GXLi7zcZwXj0NHSNHx6fSf8C8zR0hTnvtC49giE60eyEJmEa/r6rashLBOOMVdGYF5iwPJU3iBppl6IjLNMxhizDPJ2cTFeXN+qKrtmxP6vNGdHkaM+EKdSA4jz7IYk5ns5OzqYXNBLFFkFJWlr4VZqOoN0WF7biaBIrYm1zU+w/MZ9E5+H9+yM2jRjRuNx4nXNFT11TJbCruLC++eJyevLkyfQY8JS9Nz6nWy171wmlqwGKbQqg6faX4babyRiBVc2TS9/zAxezu3xO6cD0GQF4OprOVK5/IPE5v2Z/yGKXNtc4PnkP5r40fPlqmjZ3p9Xv/8Y/W7dkx8vyNHjm52SmmnQYB3cYiR7ICp+fY5SKPidDUZ2helXxoyenJ6LNQI8E0QoLB2oJzebsbm47rgcMnwV44VDnOuXP8+SxD4ZhSulMn8XBzxoMWu+jOXHRLRHgKQGxoTgYAIX181GmGf3PajMT3Id7ektFntTNYfTW22/HtJMuwlDB0g6ZJfrIJ/5ggCc++71f+men93/DVw5GwpqYSbogDskxLqRAZNHynlNiLBKbvGEUGoHqze10wudQ2338SEFCQY4GkpTaZlG4PUUEBkdW0oxlLU8lmAMYp6fPnpgubbCsr8YQfJfmfCM4r1aigY+oW9PO//hhOgzrjD47xzvmmm3Twg610fIvzwgzQMTdAChH/5kuFlBaiJrHfDsxbC4n6jNwlj+jy8VDdpVhP95LuI0uJZ8lzUgSA2fNET8kC6yhIO8FLSBDlP18U7zpCAQlsUv9QjrbclYD4g8PjnQ7gIOaV5ZtJWsCFMMEsF6XNgFthsCq4Id+7KdVBgA8wTxptp0Emkz9vJT1Ba3WME+MHBpt582WhZt8qNtf50iHsMHTfChZV2hwxDXa3T/fkwNDf7++nV6/3HeScv+eh6gGflnkuwAJOXSVGMTQcrxeOn9hQi8vbeCn9++kTNrJUeJIaQwBcoCEOqU4oFPS8my7Y+kxmG03l8eDEoZ2K5myWPTOdosGZI3/EL5Bh8rQ6++FbmdLlh4FhDklMhts0HWKiy6Vo8FjlIXKdujmOs6H9QoYvUz7P7rQUf4wyDg7PRVzgXnotfx/DMS5ryewYfyS4WoO4RzKPjTfqNhJq7pSIkhLdzWKs74lfloBpPPoKK9t3XJZxFuXyThEiYHPn8awM4dvk22nlwu7gLJ0qmoYtIq5PgE8WXML03OHOc/MyurbHM9MAOhcyAGPVYE+R7MI9xzPBupZsCI9S+6c9PlNmpbojOU8oRxpx+v6Gw5YF02v5SsGBB5Y3eHi3LfBE5qnpylle19VT9xY4thWgJZnFjDEZyKEPz05md4xwFO6qgMuFMOSZNuioNdUMA9WWQ3wRIwFZNzR2PV5hM3TynbmOjNvah7COJjpHVfyrLPZ5hu/ejP541nC48TX3XtIGTwNgl/sCzr1W8ofe2mROHtNL9dTv2AtbSHMGvKaMuD9DJdmbR9itormtWWpsUnd9XS7sTOt/t1v/Yt1zebkHRIzNIuzXf/1ZHVq2Ua9ZCKPaYGNYVSzSLMx1SrF3TmlIS6Q7Pn4iOnYZzpATxSPxgAAIABJREFUpQ3JvLERlNNWrC/TocOCtg9Snw/ZDOUtrlXdZHSnpORosbNF6/xSiWKo+E1f0yDKAcgLoSOAhYvwXAJCzLcWfiEqS7VTQiuFIOpsrUJMNAeMVzg7OxUAM4PlsR0FTx/+OODp18fqee+X/pnpm77uL+TRzQwCg4EPj5n2DvPkNtFmBoPhGQZq0YExKJIsXHod36/8TA6OpgePHuqaOrBVwFjvcfaWatdZ0b7Yq3Rd4TuFgzb0NuUErZWFAs7vpsaSd8GTXlmAAeDp+Pxi2oJ5orU3Wa471mBrK0p0E4IzNZcIFGyoScv2Zj0dAp7UJWXwNDiLgJ1mepn5MGpLdYjn/sTinJ0PhgXBr2rguphQ/gIFEVzq1ZsxEtgMEGMdaDxLAqkmx2cwcEcf3Hk+C2a0qE9Bkc7VW/QhlDhSkowNhL+X0sWF3jEsR2erSYicg4zPQTAu5gnwdItVwRdO3/fd39HoMa3JnPg/1ubW9rRLUGtH11ideY8M4D44nI5Pjl1mlwN/gO780M1kZa0rI4w2oGaa7DViCPvVni/VEIURWiRJDcYOZAZBc6BkhiDaQrLZuVumwMdCdpew+IU2jKSinWJmxxhQykFzLEBPHIKhMVvexoLsuQEUx5u6M2uMP9V+TWMGe5b1g+WBPbSWJYrMklskm7pXSuU0nLx2aQLwBKuoeZ8xbtRA4oAnlZk6moNrpsni9EwHGKWtS706A1gmOAzmKUC3yYVjwBLchWlJqzcMOGsRoKvGjFHWa4VAA19ysIaFjo9crWXUYc1oJjRGmEkKPM2jsYb+tDYISZRmIsFgD/AE0AVAqdsOiwHZVHjBLrWRYi7iDydQrqSRRNgsvbvtjmXhIs0TDFbLDYljZXx8Bn2uMhPNMQxeP5ClxPNnMbSttUKjUj8vjIqudVEiM4b0DDi0c9IqpZtL1yAWpaXAsFBlVQQ2C+L9YwJPp6caKk5J1PsiprX9eV3b3DGr67Gnim9b4OlICTM6riGvePM5OCgPCUw+NiUAryXO6DNsifCLSqIzM5PRlv0xRDUnbr6eDWnUKEdygQZPTzLto+F7LnEWo8y2F2WlvJbQOh4dHmr8FSbTI6kUWAh4SgOCqnGLUv+S4ZpWWx4MTAA2SzjXYYuSVSaRIaUDEicaF89B40PW9L5XsV+UFvNioGX+oUCH0SiapwdeuOnMMM1a1qClQC+Oul/7tVsoSykB8HN/956C+rC1T5nPvjFFxf68goOWlWTeh4P25ZWYB2V8TEsfVKBcimZULTDgTNFM1qbodX7g7Zevx8wtwBOLp+M/AKEf/tgnp1/4VYMn7vQ/E3j6L4cpnTLwzS0BFQ52WvHpRmxm7s4+C7ArfiyjZ/uBunP7KfGM6AaRqVjBU0wXWzcXm6eMutobnncHShqE4UHCNWnaO2342SU1olP+IyA0U+Z6Sdq4MwMlEeLZuRinvceuNZuttyalyZ+1a4vuspRfe5AKPB2fiAUB8DYAGVyH4QzQcfZ2LRNLDtJtgAIMH8zlwYGup8BYjMiD+6PU2r3g4Mz+cPZYP5CK4jmYNRj45f60KY0Jw08D9hLY9Z0LbyaVkE2tJnv23tN4lkPmZW3EC6lgtPqtDlJtR6stRkbb7zTJ58mDgbnv9fSed3+RNU95ppTtdBjLY2jDPi5Lr50RBW2ih4Cd9meYULRWTZBmp2CP6GECgduQy9Ile1bX0o08jIgX7uCx0LvdXQ4r8/galzTdbccvAbxcI117HMgGYT74yoAp8VOnnEXLsh8o+5Tv0D5CMH50Mp2cnbqELK3jwqS3hwkJ2WKmJ9/V0TxmA1YqS8gP6d6OSv+OC/UGe+NkSIfq2LcZI4TOD1YRUSwxUWU7nmPKjICBAZ6455bsZG7qWXsCcucX09lV5/Otpwf30U89bDVz9garbqaO3mFnzI5Yb3p+AXg61uFJc1B/mU81AyLwFDZDZc2aX4Yl5/3RgUdZU2aSMCvVj1YLNmjFRvf87zhXzOxzPSSDXJvmhwb0OP6U7TSzzh5VbBnicZabKxDopkgISDYZW7VL88LoWsvFqGw3n2lDf7C4RMrigCcx8lQsRDTEl2qAwGb87j7rOnft0smYCIWTUw3PFvP0ZvmyDz5scImAmambfdeQxNAEATNjQ9eOI+uMxwCJQWgEDrgTZuxJEmZYeeK9tFwB1AuKf5Q2neEuAIqGvLvsBsPH+CKVR9Fo9hksu+TeFJ/3fjtncrWSnxbgibhAcgH+GFYkPuQN5Kpv8st/g1I1M4rX5OHhoQeLZ9zaAEWVY6jyllFVTTASr8fPbmxPq//nw7+4tkg82yJ0pTJuTODS8o6Hkd++21/x6/FhPvtsmHm1zxPfdXXpdkyXy9zxgUD79JRWwQcOWtHrLMsBpQGNIlPbzUMtVOMwlt/LonY5B2EfLtbAlBtcGo+5bZuH7UHFFwrEdNyxqex7BeW/dN31RlBQ1yIwUHTL/UrMA+W/z4MyZWNnrEqz4g999PcGeOI6YZ7e//V/wSVFaT+Y07QlIEfLMfYLiCKh6KVLSWYgL56YSCrgB7h6xt1irM5kB1zfF07ccXyOVkWAa7LhaHUaFR5ziPu9OnsAPKHF4ADV0VMqPFoiLkGH+BiqG93QwqBOXQ6nZzpkEGZvaACzTeccF6JLWujECqfbVcZzU4nj6Hh6wCw6MSEp86mpYJ6FZjbnRp1rkMAqUSF+FCbAT+mVMvaNLQt7PfKBOVd5zzUhlIQkbe8Zds2/N7vprM2DgY/iiWOfpzumnRF+t4NrxODS3e121KzFIz0XjYpZdgiHCRwi82E70LExTl40nuXv/4TBE7Pt3vPO6Xu+89sXfjWLEIh+Q3R6uvA6NzE0L8+PEQsEZNajwAFNFwo6NcU1+yEdQEq/ZX2dkLl7d/+A0v9tOpwoMc9aSScUaU/voSKND2tz0rtebe86C8Wp/Ppq2tt7mMRlFm83GfBkAoTVnnpgXO04gCYDETmz7cj4OSDwaEorhvd13ap5bzkMypQWPFkjuOEBunS1knxR9n2j41NfKr2hRfYdp8JFDT+7aAIpJaLlkVkrpp1KLlfu/kQ4jeZDreNJYdTuHjuO1YaYJ/ZYkw/i67Mn+PGFSXVQHxohl1pE+84NA5EZXF5gRHyoxFRl1gWL4Z2bxdkkIF5+BD4DJH8nUwoou9hXiRb6tPOH1TNWXyCo0WI+G8FKqsFz3j/UGTLAk9/oopTMd5Z5esMvKPoymEKae1gb0ifCEip2RXPlmtqs6et19hgJS0XHN+CJER+wl1ofneDQjZt9pM+LLcHwa4MN0zpF83QqEGXBeMTJYeb9fHqOzbpgPeF4ieUxSE/MDFE/Hzp+Qz4oNMwM2lBjLktt/iJ91cmxYzUAg7LtHfA4wM2iRDmaIm5VRpZJ6oa79vBBe/rk6bSVpFi3VWATQOjSwRsMX0r2sm+hk/3CA+gBczTlmJVdDoWuG3s+63MxZelWZd/zOWIvl6BI5x7aqpmBDuhx0GxSpTiyO60+/IGfWpP58LfK1FYb05UGThopWxx7t4uFA5lA6gMiddyiPrFfLnegaoe5oa7MIgMggGjJsMiuQZEtEbEQyLaU0RMw0hZq9jJ+Deu1VfZkfOfnqvNTtqN84wPdBztDNQEHfDbslHx71IroAbMEcbJfvgshojHhhq6RjMYZNM9iNq8cxArjUq74jBt1+4genSb7BsmJGcv/e1L295q4rg9/9PemX/pXv5F3sDF9+Z//0wJPJe0s2tzUfdGNiG4GMTzPDEdbfk7Zp+JMWzH9ajvCpqiY7wVkILDk2SOM433K8iEmpBIUIoERo2gQs7lpLw5nRYDE2+mEcS+aWj8J7OLsy2fpHdfW4nYGT2R7OhTCPJGFkDliT+FOoA11AfH++W+N9RHbZbCtBgGy7uVmHyWVtcrHjLKgfOiOz5UObkofxjLWtuAlIyNCiRi3BJ7kbaTxGnQm2RJgc9PAdfce5p33da0EfK5la9OsJxmKuww5Aw0UXFp0sGHOFcGUpIGDhnWtQ6+lkXhj9QAVe8r7gK1JW32ZU2j3AoYmdDqEFk7+6kIl+FLSAmDHYoRn8Yd/9Nnpf/mxf+yfn6bpi2SS+VfGKKVFjmjGkTWebk+V3PpL3kGMDDlW4Nra3pge3n+gMhjPAuZqdMQIGNBqvmQ/HTu4NhylyUJ5JjArnm2XNMja3DGbUOsy3izsMX6KeLOxvTtdXlOaOlenIwNdKZmYbXL5gFgwWvhTwrVj9lr3orWxbTYKoEJpgj2MRjFUimPBCjM9j7Ug6PMmWSdufvYpSmxgf3A95xhTbm5Oj/fcmOHkD9AIC+bkkufuvWNgJwuElOVITEkEbcmyFhDDq4l1e3O9Fosv00w+ZHHw3N5cjq4wgCXXoW7V+kExv00lXh9M1rzMHa4exWM23YBr9sNhIoDj0JZkCMQ2Ypq63CQyXloCmIu6lrQj7fTYfGxtyPvt9PRc3/1oj5L2bNvQ8pwMaRdNCAClG418Yv2YySSJ59zgv9G6sSc7m3IQ3bHN4J1VJ2xSwmw9/5bnjOwDwESchpkXgzZE/O3MK3NOh96VKwA1wpywgrmS5xx/xvrBsdzibNg2xyJ+Eae4lsbZLUBNqxIZRXJ+wf1Sjn8Qj7gAUx4VoDQO8TO8MEvLejYTZVBFWZN7e0QpmsQSVlxJlM9yPUt1qaVklhJgu9m5ZN4hnaj4WJG0aBoEDSvsxRIRdbaPITJnpVg0dYMyWNe2Hux5nvmDhw8t8JePJRrJpCpjBFb1SW2oufH5AAOKRIdGCDGK19ozo9waKZD3bKpCAfk9C0UqJnnlHpBGAJ5o6pJJZjqdPTkgZ2tMwr0ffAZQMREDJw5mNa03d6bVv/m5H1/bo8nZQjO1dt257dsMmP4uiM5Ae56ZtBTmVsgHFVnlPDdA9mE2B4t+Z8a8ewJTopYZo/FbWCz/RmxIs8fhgp22zWQ5FRkPLRIPqzPonC6N0qDpaQOfsXlkQOZz38yU9VMa05AEoLQ14VAMWxgsCdrqrKuHnEw6++ATv/fvp3/1a781sqQ//2f/k+nrvvo/n8FTy4xhfcbzSIdY51i1/Cg9WN6JTDIToJ042dDNL97lBXclBWgPLZk7GBVYYdpCc1dI6veYDKOdk4t3oCJSOitrBjnO3mZqeezzvKl8ZvUsKU2oQFqbjIUuYnGaj3bpUYKtzb/eTTb3YBqbsLm9mAO/4lZt8ktMJG16CagCFBAE5Obe8TAB7fxdNz8HOgFC2jKL36wfqxZMTKoNFd3dspVuFfvWKDOPBUcFoO0MtOjZpTkJS7MW1LwhkG5GT6ZvPg0HOyoDz42N6TNvvZz+15/6Wd/8ajX9yf/oT0zf8a1/2SWwlmeT6OjwqQBZA6YBmt5v9fGynskgjw6llofLxFTCYyAWRsKfMNyR3Zk3g8lqVPoz9dDhnp08ZdZmnoV+HmYg5VPda3eyGFLfroX96SgKKKjDOaBFYS9eQD5wLXBW5IsYdxwQgwmrU7ODoGfBZXrCtcsudm/Hk6ni+7XWlz4/P+vkiA58DxVeajN5OrV80ZSA+JYNt20/zhGH9R/RhOlfZnDwyKILhjImxUvBSUkZw8EA8LnR1nk/zKJmDSTPAetVEZfy1co+bZvudrRQXKfHzFIgRlYzwcz4WQ9LbLT7NvXtlq7GjL48pzZ9zCLr5WiRlcNrqhIVFs/rL0LpspuNKxbRDHmJB813GLU/r0nfOC66zjgTVO5M08libFAPb72T2r+oNO+E3ucS+75d49fq3tTay8xWMYJFk4PV8ySHxk4+T41RGYHEyBgYyTlmbEzrMNIdLK0Odb4rI9Q8565AoQCxCQFJHQ0eM0NpwMg5EemLN573SxoEfFbm3Inm1q/dTTravwL/BnuSvQhG5Twu4AHs6eyiq85rjCcHAKwnn+yGtrFW2ppWdPAD1rI/1gKTXqf6I8UJ1nOqTqmSKRqlK9bgadbtyiohpJEG2OX9WwLgZ8G/v/fg8bT6yAd+QpqnHgJDfJeRB9SaKSV1Wr0ycbnuml3goNA4li3/ORuQhwP4Eu2esSoda8Df8SB4ucqYmQiuTT3rm4YmIDcm/VDrpaBNBt+S5awnZ45qOZw1RmM0wOWlSnJ8Hy9ie4sgXH2FkSRZEdfA+BGzIAnc4Q544RqNYshZs+qUgnbEhHEsgPphK9Dh4Im0ZIG4949+4pPTL//vvzFQ/5f9uT89fcPX/BfTGpv3UOcANdqO+T9eFBmf9Fehv8loJGDXGIPNaXvTYNS0u8XpWpzXFkZy0AMIKLnx/DxyZFPPggy/GXKDtdZBRxxMyRrPPGiYjcpz5hkpFmgDJkilO9Nu6fOf+7CxqSOZGtYAZKNC8YWtEj02p2oLc+c3LerpuT+8jugAg8HwYOmA1OhkvLTRQJuhhO0iYG7Tcsvf0AHEfKuT49HNInB0n9bV+ypB6QDTiXyjQMI7QKhb41DYBAEfStkwXzcxcoX92LXth7JmteFT4kIEZTGijpgMt3Z8mUENGSIMHVkX3Slit269dp0xMh/KmW0TFDGfaQLY3N6cPv1Hb00//L/9U717fuadX/D503d/57fa4C+ZHk+bz3WGvOHy0KYZrJYVCNqwNTxr9Abcl7JQ9qwcezOwWV5V7doqs2ENgk1KHQc0FV2txltyKldgjIjXeiMnZ3dHM4WdalmRsUOnZ3p+rMUN2CAxPKx/lyY09T5AlrihMtlg0jNLbnsnnllX2mM0rpgsciLhNvLq9XxQqKs2fjHyxNvcEKsEe8U1sT4QegvwoK1gHiVrVsJvs9ksdemTeA5hftVYcjtNGGSqxLy+NQOxs+ORMAEtORXMbMUmg2fsBApPx7XEuSSlNXXk3zzc5Tl7X0pikASpsoTUzHVN+reZAYYTN6waa4LJCy2sFSxvU+KGGWNdx7plqYPDaoJ/JH+yswt9LyOQoqwxkI2JsZhDxbWUj5uUJQHgngHxdDZynXRpc2ZUH6S4M87MXOmiecTNAE6wqFZwnm1u7073HmJ5sCuW2ug736/FsChLJSHj+ygXcd2sZxzqea+wGJ4qYJ1gpRidg6hpBUgKkuS78w+m2ufu+eXNdMuavof+qmdhXn2bVJTg8g5r6cDDvZqury9ivAobdjNd3nhkmSs0wRUB0z7b640UjdYb4A48BKMGk477OueZk4uYR98pJyrNCUgy+aIGrVQtYNF57/d5zqMb3OycgZShifav0byHlK8pufNcccpfSQjP/lDVZGdHDLgqRJx70rcBoiruL7deRLUQk1M1urzSOiIZJt7Peq7xuOZMJc9exASs9coaU4imNZqnT/4fPyPziDIxg5GJ4JtFQs1agUmeJxs6tKCWS01Wr9QhrmI68oAKC0WvQ09fXAgcIDjX+Ak5y9YJGL1BUGNLHkHyDgDWmUhnwCy5W1OdeCvpQIpQVBmCyjNW13NwY1nPCzFSNQDh3zCXarpdWfQXak5lwmRMbDh9bhy8DVZcYuO6+T0HER5GBJtnEsdxeEb3Ex3Ib3/sd6df+BUcxn3ev/fLMMn86sFysQB4Zmcn5xLVU5KyA6rRuAKrAlLKSNC/C3F3N6wPEwSoaMvOFWjwISnIkGYl4x4834qPrEkn2UAMSjcI6jiMM/KBIMozQlAfU7lmLzng7bPV3eqMS7eaEihGkgg16QACzFkgnIwlJb5mueYvWq8PgEpAozSB7xi6KWakdRFqgGeD8MIU0EJzd0DpZ2+uVZbGS+uCEhBJ1tb29PjJnoK7BpuqRHY7rTQixLYdlMcU2GKV0fco93EGA798LUBg2wwAlf2JxgDLdOmN+lDL9SnxSNdxSbPAof4dOgoOFda9fNgqblTpGedjM7QkSpQZCVjsP8p2f+/H/rHWPIGMbrv/6bu/QxnpGP4boaoclOnUZEwSGfCCgTGjaCEzewhh9aOOZBJ4m80p1cnZUzygmudoTUcd+A91P4AefF9cVncLeZ9J1wrPuEyZs9eWmmg4Ofag4j13fpbV6lozE7w4QFVe9YgerYXEBkpSiIeJC6xplVkZESIwv9By5v2YGYV9CyDWQekyIp5hAEtiCBm2LFJyIPPe6I4TkxhndjGS1WQ4J3Mr/vGxfWwyNsQMvEsZg22V1UIOslg06FKm1XRwfDyd00EafQ8lt71H98de1HqUpAE2dCGoDYBvJy4/J+3l/oHsDmhe0VGUa+W/Pc7Ln6HrGUxzxhCllFKNInvsGeunoKZvqR5s1lssSidhAMTgos3ElPJAy+zJ3kPLDBgvFCsHrklcRhmw8hpZx+5YzWDxo1N32z17LuBjlnW9cDdPlpy4FPJt1tlI7sDQ9NcCTQwY7rlVfZO3Q5omYKobHFvuzrgszpGj09MJjkTdiE6vmnsHkNkNXH/YsqfWxXWYTAv9iY2UpPBSGyPX4sJNrG+zh5PkrKsAHdaMAPbW5nR8ZjsHkgF1jidJ1qMd+2sJNt4AHtyjvO+OFHfURNPrrpY0jI5WOHujiUJNLvmqJBjDI3Dl5hGe9/i8sMfetNkvQ5uQ5Gs0gzjJRQtM8wt6PjPpoa4HQMznLLoSxRKqW9dr/ma9Oa3+3W/+7NpBJeLBaRZBgwjloHtwOEpUXI5Gq0hn5MOvWYlUAeNzFi2kmVKPVogHgW4FoysPHbSwr55OdzqbMtl4Ftu5TEENGtM9gaeH96enewRj63QuL650zarBS1dypQWOKzrXp5ZHgF1mGSH0lYGbRoZEM1FUyEMNU+aAZI2L13aEpaH4ADwEnAZj19lT/59Wk8HTB/28VqvpvV/+xdO3fOPXOKvNfuHncXM+wmFc4MCanmEdIE8ijyJRG241aanpm8FaiQHD6AzwyCIDXIo5SX1XoKvdY52TlwNQ5duUNAE8jHyg1ACNyuEgewltvpQmM0x2HIALAWc1MYDZk/OL6YguwntkM/cjyveh6xEutQBYboK5K6008fnFlUSRDx8/0uaeo4xtGnqI6nrEgBoguvMmzNPVlYTQ3Jd+HvD0eE9aAQEmlWDtc8Qa4pcynbT0q6wXHxCAKEUbuQ0T2B8/nnbvbccl1+WZZS40wkxJhZhmqhGBgLN/oLXJ/CbHAuabcfjWQd3MqEeb+ES7lF+VR0n84WcAT/9Ea9FWBV8wff93/VW9++r+BoDLevFh7s+vCW0DJusIY04E7B7PYhAgnYQ0D+zdxZgE8docVE44nHzQsfta10SjCAa7HSHShGgcGAJ5zsx9aM3lju4PPMyePaHVeHZZHwOh80w6omF4vy2YJD4Hhg9TSsS1DButlUefabtalVtHYsCaV2mOtcTFBTyRXDJnj2Sne9JlRJiwzDxjvwlQGbDKbTlWL1wjiQVsMVpHj0Hy/h4xRyu95WF+4wMeNpOcnzWoOYSMsZBH1o26dZ8uAIvjQ9iHlH78hDt+xGudX7AlvPuadvpP7VmX3twc513fKbsvys7SIzIj7/hU+13jWRaltOWRq2sr8I7Gx2UA72nc1w/2j/VM7RMX5oky1hgVZYZtsAnRfpFUecTJjRJvJmaggeQ5A57+2KHrlzhKeCPo6zD3bhZ4euulEhslTMsuubJWAd6dieikPt2KIQPErFD9wGD3CVYOJT6WACrlxjTZzM/NPl/dzyQ5r1++UoK6u7s17ezck6GnHOeTONhYM35PATKjuznJHgL2k9MLGSxDTrhT16Xp4ZDu1bmIv01Y/OwgKeiOBBThLm49ZcCM/qcERVjDsn5hq4c+L8aWdAAS37bVPc7nwegvs/VFafuOWNzslAE+eMZD4R8y205NOV5jasLimnI+q9I2HrTNSZsg8lqvb1bT6g9+82fXpjUrAG3HnJkZkFrBk5MgBI330hGCqDonfw5jvYigfpXlNFOoA349L4nPpLPNs6CqIcDo0RmZMrduiOoexsaHeboSlUd2ykEsh/Fkixq7cHKq26akR7kBlkzlpvWtFn1r9NwLHRPMa1NnAbTpMNbrk2u6ZeC01F0166KurNl2NzcCTxLCLww7WXQFT2Xp3vcVf86z7dLe22+Tv8phTAnTIjwYneYl1cw4uuZ5N0PHiPRcIJW/I2g9YQwBbFjYnh4UAlA1Am3QSTapgHXutk7KWJQ8CRKIMZ29p5UztUwd6AN0JkNZvEcOK96Lu1PcJtqJ8nKkFniyt5MJ/UXwGCnverq48niFB48fTk/25oGlY2MuoYoOOIMyo3RvFGajvXr92kyVzhO67dhMD0eWpcMflkqaH7M/Y5xJ92zWJH+vwbf4GD3FwG9X/7a+QXf2YDZh10F1ZV7z1xMTxPmcF08BGC5BDe1LjFs1B0xdV2m/vbhQWZWw/OnPfHb6wQGeOp7l28KsZI6i7nl2W+caxmDcsE88N88aZL/eOJBmdpsOo5SMNLi5QvO+/+GHFfB0da3nTWaMP9Oekh2CXwLSnXeWJOWOS1LH9HigLx1TsFfqBAoo8vMcJ89gX/wOzFq31MmfdQA3SdN9DohafdBcogG31/o4SRHS+beaNqd7lC474Fd7BFNbBp07Jg5jTxjXwRYatKNPQaOkZ9byjA4arDNs2krMUiu2mHHdnXfDKLcYxLBXVGYT47ip8jIAjDKirp0J9Ns7BixpIFFSFCFuwdBd3UnL8Gt539GVBnjqAG6+V1UClebbn1gtahLLaEmq68M5e//kxBMKdC1mPAZV1b2Z7H80IdRrMwliR4bwuTBPlF1s3mjwJGYF/m05Sin7X+XpsHHnMOBHJzI/tF/U5zaJrd2BWYns4DFLbZquLi6mly9fqbSlETidNTqOjQymDRD0ykT8n+bCxDiNQDpxUw7df4OR7FoejN4CaiYp97bJDyAYZ7j0wcH09NF9nUGwfUwRuNMBurid1niqvewewgqGc2jvyRMRJU5E4+nUfZLYI0Z0jC8xGyujSXUOH6t6QbedpgoUPC2O1rI+rFm0TeOMWthdkFDCpHOnOLk/ffLM+r2CyzUbAAAgAElEQVRshYHj+rlJCscTy5xKvgvwRFJw/9FDxXyBNJ5nxm1JEpeGM31hOygHpvVTu7xeTav/8Fs/J/BEgKi4T+JQTeImcNwoo2lQ4CVTKyTLokxhQVlE4GSkHBoJVhJkR0THQzUaPdbGpEQCa8TDYmOVUq4AW90dHfFQ+loPi2G/N9MhJpl0BNy3kVcDBmZjzFPiHjDBUoaSB+TW53k2leYTvT7QMtZ4FnW3za7EpoSqFfEB3BEfDbau79L6vq/DRvOSMhjWLJFf8m9/5Hemn//VME8TzNOXTN/SwcDZWCw4yqSHR6cCljIlzEDOwVDNBO44DLqB1Em02phOcD0G9a9vFYxxpC7y5zvsrWYQdMevKZqnZlcweLSY82xhnGCwjD9cClN2rGc7lyl0hKU8wHdJcHx7rfZXOpwAIc9g+ShlpCuv3TCun/uRV3snAWaCLZ9NXR8wTweH5iX14C233h1V3UKF7rlfDht0fPgXzeBpUzQuVgx+5Z1lBS1+Ld0U2giBJ3WDLQ5p6apuppdvv/K8LNqfpQtraauH3QzCBT6rL1LXXLxaGDb68pXWvWbbCTyl9KfLMthlD8rnRoe4NUUFT3/46c9OP/BjP+3ZdrcMBma23beNuGXxddgHytgSYyII34glBgdzypsZ1Az7RrLz8KHHF9UBXnFiOUJkgCAHI2d7ZtRg5gjIL549Uca3QWdn9vOo/3caQd5lAXQNM/k95WgYUYOnOMwnAy44Um6fTNPZqdlMAygb5Mok8/xCSdPDhw8X4Mm+SXqmG5PWa/2jgDHEFGlt8jrpjiWTLXgq2yw9Sw9b9jCxUWJwJzmj5JW9z/UADO0wzn51smN8GWFTSxvcDo0LYgMsZGZNiCU8O43EgINmZ3rBUF/+fkyWn9kP8edlfNraSXdgnMHx5uIzPCooUxViDtxj27KVgtNKVyPnV2fy1XR4cDIPBn6zJX18kMGGO7WXZqUGvTDyMCvoDmlVJymuRnPJLFiLV82kY7c0jCnBnYm5PjZ4wiRzgKcctcJ1tjlp+B+HcEwpYbjxC8K8EfNH+ehFzjEOdIniU5JOgmuNaSoXaYrhvfHuAcLPmEm3AGgDFDR7bqktZdKRq0aYrjV9cjo91/gSVwfaBOTPql2PwSvv3lAgHEssk2B2ISeePHtqXam+zzF/OY1AazqTG3rOjfI4TOjRsUcp7UFMsFf7TN5MmlzmI05oPavxw2cTTWevDg7ci3nLebYjttjmyp+D0x/AcpF8Z9wOf0VywT65wzyFCdP7cnteziFGcsyTDrwZ/XdX1xvT6v/6t4An6yiGN02M0gRUGKQI+5BuLX4YkAH4IZC43TZdE3L3BSFaOzBa+1IzVVni4FilEOh7Xow7iepV446UEeSGP8ZYvro5rheAAfMErfjg3rZrv32R6h70r7IhHEiAGxZ5OwgoH77kEL0lS0OvwoHVEmICVjaS3olE7pTMtoO2IwReU4+nLHE5PY2WS/qNIliYp4/+zvTzv/LBQXSiefqWb0TzNCYE6r81ABPUL8r0vsWro+utMMliXZdFGmg8sJJ3QWs5oJBMl839nJp82kmvry5GuYXDWeAkT8vluhr84S1zO+3jLn91KXqbUpK0WRHv693LEXI9XZ1fLIBpOtACtABPCL2PDk9UgsKuH9pV71l7urqXWaSrjZ2/V3DO+6T0S9Bi7QCelFxGnCzvpYgwzciZURVYKDtyY8M9gyezC2SvZCGAeds8hekoc8aEehIFdFPRPS0zEkAm17SzvalDHW0dZZM5MOXqW/pNi68CTkrB/IRn7r3Se32OTi3lUzG+KpOZlTMDgN6jQ33zd+tb+Tz9wI9ikukuHA0G/jvfPnxmeL9Lrx2mn6PP4b1C87skxdoimDEHzDMk9XyifWkJ23OxloaQ831Wd2MG62Z66+2X2n94/Tx4gGYFMaiBtpkMr+UOEteZLlowjvN6j4CnU1mFwIa07N8gqkSggT4lk6AmPbMeFoBdSuOAOT4H8OTSozNNNGRug/d755fLmdH6JIDye9Y14AkZA0OGBXjK4g5gYD1jEzyv7XnuJWJZjS86PrFubs+6OZdYMlZlDmjz+lwcgDw7yoenJ8du0tlc6aDBeNHyipoN223bzR251uGibIaBv0MaQazmGePxJd1YDtq5W3IRl/N3A4xlZA9MP/5MrPUXz587Yfpcv3QIcQa5JO5XP49twqiVcj1/JnZfukkAquNPwdH80Y0YBsudWCBGTUO8Mdusy/SiS9Ave8E4zMAiJ6qANckJpAIxF3+mYfPRA73rT5YL1qHOZa7Eqei10PEBMl68iM+T8EyuKdIVP9fqlFJeKoLXWbAWo0byjcO4ffwKjoOKFjND/fGR3RSca73ear8DMFrSHsBrgKckmBlj4g7X2pRY/8aafs0opasrsdYavq04TVMEFZE3jGQLUhZnNnuQSQmw34p7qjTd8+Dsft+ba2kk0YtmowBi3gN2F1SJmJBCwux7C7AcZp/5UDUhzRUErccwYtdonv79//kv1qW0xzyxzlGThw3CwcOsTR+0gCcCDgfzDJ5gYPii2WF0uckI/mR0PAgOZUaqAHzaXtyumZZ/2jXaEQ/Zm6Pdc/+Q2Xa3Clh0g3gkg8tU9S+RuWKZBF7ElX0irCfAwM3DL2GgQOosFtXAtXMXb2VonZy1W6NVds4/iJEXegO0IZ4W7g3Q8syHPoZJZgTj0zS978u/ZPqL3/jVaVsvu0Knw7m6AXpYzcJ1lz4RqJIN0q3jEql1NdCYHkS6mm5j3EdpglIUtX0dUjc30wW+TTANdNXRvi+AMiKz2bW8f94JWi46rghWsGro+ev8bJ2JBzBLa5HSnT8zNhIpdbJoOWRgsJ69eCYQOsDFeNyzbqJP32XdWQQM68Cm1BT7x4/c3anSmt+hmMPR7s5B4BZ+eWUpMF5LVEtJgtKaD96VkgEOCXUsSu+gH7Z5LO9cgvNcR0TyjXECTweH8nrRwSfH96UxXW6wsxHjwOtum3mtkagwLogrerqXUTG5HguoZz8tzVwq5dyscFrLYfx//pGf1NrmwH/3u75w+v6/81fHoeS1m0NHj4Pp9c7MpeviPlXtpEEBfyYYQyasP9bzKQAZw4AFAjICI278hXgqVAQ8cV/cA8+H+FGqf5gTAtZ0cAdIBzzx7LXOY4vCUFdKqaxFtSuzx6pFWZZpVSmrx03WdBg3EsWjw2Nl/JSiiWXjXVR+kJZrZbgS/hY7zK38/AkNMC7b7WrPCjj14FuWXIQIlnMN49ItbcVKnmzoOtgfaHrwqtPncMhE7O7ksIEp+ytWKbAv3A9ldsAEQBPWTMN4ZekRNkYdjmEM0jo/DoU0+vANAN7XgDn56jxOhaiJXB3GyyCM3TozWUnsNDQbdn+1mt7xjhfzsOSW7gIinQWVdXJyWFNC3v3J8ZHuj2cAeKKcqL8P2Jf3XbskeyCmTLSUWiBFsAxlU0mljRIXBo3KSgPk2vTUknD2Ko0dND3tHx7IBZ6qhQ7iCucjFDfT46TA8xcLCKvLYm7htZogiCEv3vFM792/Ap6WM1bz7s1gzeXSAnuS08vrq4xnqat4Pk6f40TV6yiAumfUYFvWaqQhVjNQ3jPpCk5FC80Ho6xaZjZmRiJmCwueYOY0DUAeeem6pZHiTfF5m5AyzoZn5rmPhzrluGcxTwKHTSoWXYDj3M47XMTWAmzOIaopvC8Y8LsH/RKJzaU8/rQWHpV/XN9ueTCwB3re7Q7rGpJ+5ujETEdeGmU7WBFl48Pps2ZdKXmIffKi9AuzyA7anY1JgCDYqLYfbVQtDmZtjpmJIWiL4RW/B6xcX916Kjot5gmuHeLK9nbXlBdZxz1w6NSIjwP/JV17aunflAgV0zTf5qIu36x1dNr5WQ1KfWNDz4j7YuBxmbPqWXgGH/7470+/9IF/k32xmt73ZV8yfcv7v9ZBezwjW/XTJYd+omNeCsBcBrsJYF20UqsJY2Enz5DI4xOV7kDqEstvbU3npycCVurWosWWUTT4G1UAntE39a3hupgphRszJRJobuvYHDyH1w9WChhchhdRaUmmiQx+piNqpQ0JYKH2DUh167aMTgwgTCGZfVjo5txiXYaFzMFsCAeeHMZTxmKDD23Q4NuhXSPubsaLjunycgy7bhDi8x4/fmDWKIynVp+GLgNU2opssCYPkYy5QKvy+uBIhqSUSEfbshG0Q2Ey0q7HQZtXwCkwz0Gzr3e599BdUv5nZlsL2OVP4w4J++TE0ZcD89OU7X70p0bZzuDp2z0qSOVQt9v6YJIYxp1hjDMBOFWLxAiX64vp6PhYYJ5SkoaENoCrPbzztcw8z+Jsm5W6/IE2B0bN4Il97zJZS4eUHuO2LBftRRVhzDasZ5TXNdYQz56iMwl46jWHm1N5gAcm2wm/f1kGpGTJ79EHCTw99sE3WsRT7qsBqkrvi/JADQW1+1eMROGg8RgT5v+5Jr50Pi6LMDMad3U9dE2utKZhn2g483gWSxnEmAY88d1lxv3+5mAPSD05OtaBLqYWw9bd+3b11s+G5Ywj+eBlhpt2BoOHjRJ4OjyS6Jzr0VoJUEPQP3zVkkHY1HZOmuw95HgFi8E/f/GOd8zdTXSSphlgdJDFyPhO6USxcT2dHAGeTrROSVBltNrxK8pzlmzR4szQ2d40jZEhp+pKHOCpDtqjpNZ1a12fpCfVdxbo0Uh1fqYziGvFTHIPNqTlvuUZnLJsmUzt4e55sarXAvLo+F489xiTBIzExTAjy3KS7rcDykuckOieGjypglJmc7FGFkbWjkfKULxeCyApkSbmP3r82LPtCp6WDNUddqGrqfqr28E8Uf3weJat2Qampbkmo1lDPgt8vdikwFSzdpmxiHaKdc35XWd4+4W5IajM6ii5Va7RZCPAGukIrPPDBw/VPdy4/MYry/ONGXU0viOJovvzdmNaffI3/tm6TEqz4B6QIFqydOhAl0F8YKPF4aEWqFTkZu8GU5Q1zetF8edsSDYAtDugh1p6O+1aYhnJWg5XAZEawoXK5SCQZTvlv4cP1VGiRT4Cr5EyYCzIRAwNv8csEcDG5udAR4vBtQEkoLgrLC9g83u17sR0vOvEbAYLNl16OD6hY2KteryvJa7ooa8//PHfm37pA/Z54v8hGP9L7/86/X6ArPWtAigAE68O+eosutfKEC3ZRYWoeK0osMcEEMawM6VevHiuzXR6cibheDVPLpl2NpqFcziwqhsxBwDMEyJ8MgeVNWOP4JKSn4WCZJ6FwEzqzjs4NwM61qvp6oJn/cqz7aSdmucujTMv20Aljo4zQBMXETufKw0Fz0dUsMetzKfIkmJ3JnuNR1doYmVbKcVpIHT9XegglYCQsl3KRGmzJ3Bube+apatJZTJkvYfVJNdiqGDmZAEw6+GjdxPQM5cgmoQ4odA1BRxyPa9f7yuePcHtPKU6WWjIELAAeS51aU6dmES/j09/5m2BJ8As5SmV7f72tw3rjWpCej2yEsg+USlwjKLB5+lMBx+AleyRvTYb7HVnz0J8g2qXELUumrjckoViLXIrtvBOl610W5kbmBLHUsrg4OZDmD0F40wcQRPm0Rq03dvTqyxzgbi6KeXRYndoOn80x3OFd8xxZvaxz5i1OBv9zWW1gPoRWb3OrRsz6FeJg5b+NK6Mckup8/GYfB9OEN4cTeMJBfVVgp2DVTN4KugxUBbIG+LkREt5jrmTmf1aYA6zz8Hla6pzu3WpPgcDenOwCPDmIFWMVTMNdgeO02XU2wxTpDvYYdNF/r6AJ7v5H+rPXsA8pQyJn1plFr4fG7MaPC+GTwsooHk6no5OTiRhgyUmsXTXYgZjy3bFLLyxhf2WRN51UDUMH88IAXuZJ3Rzb+qwKPNFs6d1I/CUbl1dKIJxxzPeD3FRDM0o86TrPAbFKj1Xg5fzxOwkzC/jpg5V/n3x/JlHDi1MoMuMh8ruzkqHmEXccJfEmsPjU5WlVLaLvs8k6LLnd1lSyceFlZSmMs0LxFl0pR6WHubpc4KnOyUamwennOjqkDVPDPTFEb/z7bhuN0XMTKo6UHsYJCnkPl4dHEs64soG1gdhsrKfWsS05CSfF621fqu4bxYQ8Mz5ofJfkvi7wMk6OXeAz/pov69WQHA32krZbvGShyN1DjBa/wmg7obyZjVN+TBGeTOgWAKlmSqthsSAAyaL0hSABxGZdQ2y7fNB47uNk69fuvUC1fZY9IWmhz8jGFdAZk8ZvzyzZNWU5YhfuBADnjBtfPvVvl6gAk2EaApuzaS12J2tu5xFJmKBtGdoWTswwFPFbAER/ZyPfPz3p18U8+SM9X1f8eenv/TNX2tBY+lqtVJCKx5JvExQNwsXZ9O0tXdDOK4wW+xmiFzp8KH8oswRrUFmQXUI8/Lflnw3KMgYHM0ixEMFf6lper3/WpTyzo4HaQo8NZnOgV7mqAyfWCn54VTfsJquL+lOwQuJ0hYCVMfJslejPt97GqBj4f6aFmG8uQA7M3haLP/odQaDFS8r7qm6BGmLXu8LPHXzUpJi5IfWTryePIJlmrZ3Yeh8UHdzu7RnsIChIJ+HBwnguWM3tB7rT1aBeMSJSjBuIh4OEwRLwueoNPHk8VhbLgPWgXg4voxExQyV28gRjFO2k1XB9fX07nd9wfR93/ltb5RmZ8w5JAKUa3lnGkOjk0zgiYMPHR7sw8zQGITeyZD5TTVHYVKbgPDHxBCuE73CdjoFB3AUvez4Iv1bDAXnxMeu6uxZ1jSg8Bmdn9u7fqcFE0NnQqzBQPBK3j909tlQseBpnkC/B3N9756TnbwvBfVYmfi6moO5/GK3dX+vmioAT2iD0vU7RLXVUvDPG9TFsJbVDitOx9XhsWIjDR57Tx8ryRCgAxykhOhml4XRYc8dNfvcqmRHid3vgZmAeE8ZPFXf4hhpV+b6lg2fJn2eD29Aj+IHthlJCAXQF+Ukp01K78K4FTZrMeiwQn8p5mlzw5qnGMh2wLauoV47PXjzmc2F+RZ0isRFvkFzKAFP1YQlgSxo5D23ZMvPuzPLDwvmgTIZ8Q19IjYVd7rR+CG6K8vGRgqha1yU1BhO/fLtl5ohhyxCAE1lpjQlRbbgazTgGuW2MNE8Nw2FPjzUfn3Hi2ezW0MOL3vypYS3YGZ6wLdEzGdT9sWY8h0awGzfsoLkGeL4v5ax32tzdv9W5/j1tb0GVUkxgPWi6Ttevut84hsaZd4X98dZ79FESAFscwJ4ldSk5eSSBN13i5DuRghkIf56SvYdLl5SR5hhKSKPhqol6carO+ApfnPZ3aXwBvFRvGOc28Tc7/IWk8z/+7d/YT3aIxcpX+u0bsM/DPIzGFFb96MH6TCYX4adXjsyJZlWNlE1fYg0WcB6ADvxaUkm5oPdAvLZMt2UfcXsXDmZPhoTWB9Evs+1eD1ratYBLQVxPB6r9z26BWboRkCFw4pzgMBnwbhn4vnBVbmYa6rAWR126AZm4eXR8ZkCWIHc2PgBYR/+mMFTD+v3Cjx9fYS51orxfR4MjG/MAwFDZc2jtOdn0ZIRP+8Skze7WthVSt2RFoOyXTUL7U4oQ8G/7RwsXZOSYgdzexptqUX/1etXqu/TIkpJqqVYl7urJUnpraI/HS6hn7NVMdqkI9HaqUd3OwX73kMlW3sHvZ0sexyKNjmjRDYPBs46y8Ht59ODeHYs95pymzVMjQ7hCsZJCO7fmx7c39Z7UNZBWSGzG/H20RgFlZjTqh0fIw4iOvLeflXDPLywPEhYYDIA3mUhB6F2aBb0qBSzYXd+r8f19EJDQiPozXNxRpexCD3RG4izdz/16c8YPF1Y9IzP0/feAU9z0BsyHm0PsxMq3ak8cztdn5+KMbI/k8HT6CKrD04zsjBEd8uvnX/IQPBDBXNYFR1YOnAX7cYFXqM1OPuv4v0AVZg53hs+cdtbtKvXrNF7vAyU7AWuAE+wsfbo8kFt8E9pgjjEnr+/TVZsAMInmIHztRH/hv99upLZLxK8bm56n72mgQHNE1l6nmUzjILKoSmx2Hb8ir4DRoR2fFi54YtTP55q7EKtz95aCftp9qHEyj3Vo4jnjCjazNBcHpezu0TlHoWjQz2CeANMO3q/PjzWUvDA2kXmPaOaAOiApcWB54cHeKIr7UBxFWal433MTC0bBuzHIwAUFrHyAH7LeiYu8o+wu8AuZ2YD/Ez9yAPk6EbM5+ldhTX2gPJTgyd5sv1xbz8lo2E6nHTm3kfyhCbsSuCJQ5yStlltx4waKg+2OXuzCX3PYecMt2ILSdRq5VDWg+9tbBgAagizk6w0JqBPPT7RPFmBJ81qsyapY2GWr8dLqZYzs2Ce60FewZ5HT/woMpSh5/IhPe+1xPfBHkeuw8cTp7kvgSeNObPmCRYZ0ClgWOBWwkNMYea5JobCgNqf0SV09r7mh+qdp2gnkJpkncuLU7nIhz5/JhScWYakbn/t12hc9Tkzk9to8v+xsqfbaQvw9PMaz2LGxweR28OjYaAF9vBouji3LoKf4eLVRp9WRy2CUVrzC3fpyloGs1B+6OgnAD8ELQ5kZ5SZ/xPmaUy6DjjoENZ+PxQn7YuAJzx1nj6zCZd1Cm/O2EowS5Dogub+YB7efvla18X9UEtvwNQelCeKXzD/2/Jhu4La08dnYrzGZpWeJ1S7rRq8mT50BzytpvdStvvmrzO9DCJPl5C6OA6OJMa3MC4ZaDoqPOOn3Wed4RRKX/Or3AmIbooRJIjL0ZlYUuRatO4xOjA+S260C/+mNgHIguH1vrJrggT3phbYDn8mq0s2ryibrEIsSU3+Qp+z+AFzAk8RoDo4etHWy0ZczhjpE21OAAc/jy6Iz4EmB1z6bIo2aKFTC9eYALLwySEQX9oAUKXGbH5Yp/uMxMhAUs+PY8SKN7L1NYC5mFN6oahjj84kui35TuwcuLa5TNeMpVUbaxVs2tf2bw+y5im8ls/TenqOeHTZmTS6LlOmzQFsu4BoCyUYR/P0kyrbAQb+1Lu+YPqev/WtNrdclBAL7nSohAakrCVfGKea0+XZsa6HIcBimx+SMKWzZsmqjNPAoMDs0SCqdR2IhsU8AZ6kM2l5ZwZJzSJ9RZlEH7Zb+J4J669fGzztPfJEAN5Jxjy5tASoQcuFTAANlefLOSB7tAWHNGCFgxSfp93tTY1gAgQTu9S1KiYBGwj7KBkbtmsqrA1lu3MzxbhwP2IAt+KmD3HFjpGwzrn/AjmN8oC67Y6O5VsHeJKWNA0B9THSPlF5NhPlx8HppFEl/+PjwQoSQwDh0pfpFLWFgK04XALp4dAYXT2cSsj7Nkd+9izgQD/d+5jb7r2FF++xB+wNtiAXKkVThnSSW+F6zoSKhseMwACgXNg6Roht7uGP5cmHwfLys5ZMKGdZDHIrni/zJhNiWR5gtgkIwy4nZ0Set0rhdKti9bI0qB3gCbucaxm/Eg9JKgXaYsbYpMhPquXksj1hMfIYZZtxfKIVj5ZHIKSu6Bnm62qHP2t4KjVZ0fBs/xuYJ2Q2aKc6I9ILd/lr/n1Zq3GNASvExotzpoC4AzmbesTSGTwlGRzd0gWvPvtZPzwn3pd0oGL0YZ/cxGNAblKD9eiOSJ9hm1s20IYQ8Z4HWHueLM8JM9lilFFmH8zgLPjXUyvYYzwSTTn7h2kQeuBbW3ot6kGbyf9ja72nBfIRNE+YZCrohELj37ARXabzB6F5Avm7nLUW8LHny+zn0SzBbITZJ37W6D9dQqsN1Zsvz6+0cO/dYzK2g+Ss57EOx0JjynWlQi1ClQ19AAbf6UyNUQ11MM0tpz4511Tdzqnv4Z3pIL6a3nr5WgcCNDDBz+U4CwXZ8AA563sYw5FumRzWA/QxXiHWCWRpnUenAyQg9EMfXTJP+Dyhefpa68MWJQuV7SRAhXl6KPalwDavYz6g2r3TjDSDVTmEoW/JRAGXNjrLpqnHTN6z25o9Z3AWb8eET9YS7Ubc0oFlMbRZKx0QA4zlsBvDIHle0bKo9RlnX4M5MpEehsNqQRo369a6ieYOodnA1c7HrlmTGemQXVgZNMjYgXuRSZS9kleU9WAFotwPz0mmrUpive74c4Mn2I0cZmUQGo8yTfyzb72lz9uLXxg32PJdy1Gja6yHntaiDxPWDOM/eN74rZGFYkjq7rPmRAugNOwrlgaQk2bb/eCP/qSMZG1V8IXT3/2bfyUxdB4m3fb15EszjT8YQ8DTyfT6NZ0u0/TowUOLR0djwkKwzDnaTjkJubIuwnbIjVlarpX0M3RKDe4l2bEywDQcKIFL6dREwhzwCaS8P0Z9bDNzTRYDDta2IZm7EKVZELuRkksYVtYcvmP4BqEP8Zw6l/kAXxrXIibBFi7uxDNAkDh/weR42gFjTO5NDx/sirFBII8nmKYlLBI6Ac8epkaZHjJ9eysfo5OTE5lwYiqo2Yzyh/JYJlYy8U/Gmy3lxIy0SQgeP7BXBqGT7FfQcY6xErp/i2yXmkKX6vKc8qwLnqR13KOTLDYQw0w5MoqhyVwkCYq9BvmaULF/IDaWZHAwAUsGQ7hruY8XAC2rfwZPKx2eGtSdw9dM2wKclElXghKX/xzSAEz0ZR6l1G6yBcjhP4e5ryc0jJJ5Y0CGc7/af621MMaF1By2FYtG3dyO8WUO5gA2Ll1NENh4kHgnSagmqoRIeRHHxFzvoouPN85IFYgJmCdXGubj38zyAhAY4c/nQn6PxRvJAO/NDuMezVMWa/GJ+mN84loJURIXhtKJjsETmqdlmW18Xj835AmXoOteMHyQCZUy8OPIPgBjiq05W2dwNBNAw59JQKgdsBuaT0mi68rFEhjG42kOiG9o4XKWJJG/xOfp9//Nz6yF9MoWhVXQ5krWJx+KS7e38udsJpia1lUHUotZm39fq4zqOpz16cVcXiqLfXjfw0+NDv3/LQ9M61bsz8RL48FxrWfnOIwjRluLvk4+8mEAACAASURBVKMuO4R2/jSj9IVPiGnb+n2Y6VCJ7DUdExu6nvs7gDkjYw4JMTLRSnjxzQiezzY49CBDUD9A0J4fCZqZ4sy/++jH/8CapwSn9325NU8CTgpILjUhGqUE2G678Y0Rrff5yE+rhp/RYrUuy8LlYMCpfJQTUnIUGBjCvNayFwZoHqg1KGg6ic4vGc8CeEKLkXJGBvXqRzFCvPJz2KyFg8Bv6/w4srocKQdlwJPeT0TFo/RkILFko5wRN+kh42Pcw4n9vXZ3zeyNQOB3b2M4c0++F5s1tvyLjo81XaaS5y4fK4SNEqDmvdJto1E48Xd6s7U2F0bXpvyZ1mjwHqhDydfhjN9Jx9ymDqMlFqPuvPH0YVUC6qTpkeiTyzYA8OfFbXx4TaEfcBddQeOnP/3W9AM/9lOxKriRVcH3/M1vHeCpQXRMBmhXnA7c+s9kjM3l+bS/b2sRm8jaJLM6BZX7016s6e+ZUzfARdhMzyXb17uitKV937WhjqsIWptNa0jtpdaUho4rafJzJJDC9jx9mtJN5sSVOXFTxzzKxvdb08TspvVkh/HjY5l2bm6aSQD4cC2KhWGpNAG+1i0qLcy+arwgmFCuyeBpx2aYa8w0PURZnXLJzHVtABURPl6fgE5izv4+++xcrOWzpzgoA57QVkZkCyuIiLyaNGdm9o4KWDpmnuX5efaLXePxDrJhYpLLlNbbAT3KQssW9GgLYQ7u7+5oVlqZJZkXR2IgYJvRWq0sDP1TQKN8ng7QXmIFg4O20ut5hIr2UPZoH0v+zO/UK5u4iNDXZZvHcaye/fy8CRw5Wqaqjs1JnlmM2oooDjGeRc7X8/swSIzPW+OHJAQpM2e9u2N3X3FGflEpI/l9t5Q0lDKO+0srhZQsWU0k3miosGAYnYFDKzXHjqHfyfOyfYnPKi4V4FzwNAa/D71OmMfqrwIqBzOVJIb/IXnnjDZ4isP4fPTN/xUTZJ4XcV+flT1f8ESya5C6GyuHxGSBa5MZHuuWWLLswJvQNxt8u+SJpIRZrQFPn/Oasniq0e7ZwOdubmrKARik1jR3jDtH9W25EBdfskjAr29X6bZTh5YXtOizaozCaHCA4txdehCzRMSIs+eIa9cSdyur8aI3fel5dGJupkmHQ8GTzNeGWdsMdpqtFVl6UrgN69Aj0K3Hxubf4vvwmEGRzU6Dyp3hzZ5F3lsGKd308gxi2OTmhoI6c9faJVekraDtoyuUeRZJurLshE7d2r5THgzs2itsC/fAIfrR3/l30y/+y1+/C57e/zURqs6OyLi7oluAmSNzLDBQAIgTu3Q7AEoWCGtCB0imbcf36OQU8OQWag8Y9n3Y2DI/q02YLDSBUOxTmBdKS5T/EMPz78Q86d4CTNRRRAC/HMyksuMt60t8ADn+IWSl/Csz0nTb3U2NFE2GgNyYx+WI0rIExSvAE62mHObMGYvXlRgavRr8rpZeJNHLjbZ+SjGeb2RTRa8LLCrqDq/vLhjIIGZ1K2VzeX2bDiZwMTWeFnHW1TO1mdvuYGjVwmaVhexBJLZE5SRnRvwbmB6VfznUax+S4C4PK7UyB+BiSpuyuHUwCMY/M/0gPk/pwvtT737n9D1/C4dxe/8Mximl26EHUGLh7j8DFZe1Dw4PtPdhnh7I5ynNC2F6BlCJEeFSZ9Gww3NW+Y+xTGkzb6lQe5QfjA2I/XoQZptx4ZkCoHqoAMKwhmAtwj66vGVBsLWKKakV6LYks8x8Otvu5GR6Lvd9BMbVyLTk5mA+SjDDjXmoLPScxDwxGPj+rjrAxHTAgGE4yncuLRyWLc/OHMa94okDKMQGRoNU3wBP+kwSn/H+55lcYurQvHDopYPUTNymRMiDAVUpa3a+59gSeFIytfA6wg8uWiVAM1WGILJ56oOqCaynOqEnTvZ5Z2/RJYX2he8ReGon2fBnCqPVxRLWyMnF7NANY3R8eq63iDcXFYeCFJcfU+4aXnOWJqhsF3ND9hfyATRYTDigPIqv1gBPPUNK8YfNqizAHXe2obi8sIaTWDO6vxaEwzhyy+6EubS2LCCP8zZDoRHWsxbrfWR7iQTPCOnFsKRzTBYlYVblxn2L5ulYzSsu29XHyZ6DAilNJLIudY1li4Q5DGhUtkPzhIHs/w948licmQxT8huGjfKYwNNj3teOG780RsoJ2EiSS5osjS+1LNaK94AnkTm3t+pklnxECeobv5Zjf0TbBocEqBInpHk7PpXtyqMHOe/D6v4xdm758RXMByTeThkMzE0YWbdd191tZQdldpWJ9SykdsopqHUzpJ7e0oRASB5Sy20wRYAM0LGRX0TnORx8IM1aibg8SWDGL3kSbW4m2zvQPCfq+mh6tEDi+WAXUC+e4YsS1kztrAEKLDi69njb3ZAd8Kj5Vp2G7RsZ7NzQImSxQe2T9RG4nu1lSrsmXLi9mvv/yCf+YPZ5mqY3ynZh+dZrZY44jIsJC7PSRe95ZN5UNhR0aWloPSJapPSIcBA/EywPNF6hhZlk5Xq3sXOQ4WHKlOh75I2TshXviqAF84RQU/4zzeT539srte3KJDO+PJS4CPRb6BKS6RwfHomeJkOzU3n4lDIXhaj8PmLHHmgqxyRwaTDw4ZGsCjS0MuUEiYN13kVkbgQ0PJnwTlIs1Ry92zA8NlYlRiMcJaMVgyngZmG3yyUVintFmo1w+zsdHgQIqGA+iwNiB3HkjbUyS98RkoChX4kXDwJtCdFpFuCgeXWg74cR6bu2NMrrb8yR49vkY2RWlnIO6wPB+A/+8D/UNbFn3/OeL5TmyW3u7UixRxTr0+CpXV/WwRQ82aPnQIFUjvePHrosJjYtg5yV0WVQ7qIdey6iGJyiUyPpEWsgQb1BtTPOskMt/wGg3MnakoA6pvBDkj/TkUqsAk/MSAw7rIpU2plHE0ySKAeWHhC4KF9IOKyuPSWNLvGYuXiDrUr2npGuo0TEc4JV4xDFqFdT2svGLMDB7JreFvzWcbQJ9d0wfCQYJAVoaFQmhi1N2Y7EQu94sMZot1zy4zttJuhnXFaTvfaOF+1wW2ugs8qO0U5JHM7/STs0O0TznU4IDgV25acWprDJTDWSA8gHwAy2V5uIErkz/TfBkwT5zeQroIf1Huyjnow+joT35ORMcZHduadObTok/ePqsor8wUlLu7SbwKc7En8mwNOrfSeDes6+b9tPFLD0EFqaUaYTXMnlJKZIOkc0OE8e2wSypEqBexiooTVjIy897EQouEsOYX2Zp8HCjOxj0WDQPxM7VtCy0kQld9udTM/2HtoweOEcP0DOsGXIGhzgKXFA4OnAZbu9vYCn8aU5nFuFaRm4EyL8GcUwgDAYOpJ3gdQ+j5SI29l/t5Qd0Nt5lBubNrImKYichti4ReJcYOqAHc+nsFgtPERXq2dKgwe+bK8PdC7epyRJHCO2juQ493oHQPvVCoZGhyrw9Mnf+Jk1k6/FYKR0x0bku6U7Wt9OL9GH8DPBzGJp5LNR75lmzimhJCsvlW5QZJSN4dXFlVufaTWv2HUWaGXApEN03FktOu+BxcHw9qsDvSQ2EVkoAc8ltLinLhivGcAvHYyNl0G1lEmoyxL83JnhzcHB1KzljnYqTJQzL280lbcuLtKqPneaVY/wEQnGf30wQO+T5ulrFHwduK0x4zNOzi/s89RMNsF8zNWjmaDgqYM400Uo5u/6WqJIhvHSlQK47KKu5YKsCDhgqVlL27OlTiv+nuxMQnZZS5wp4Mic7AmdZBarupuDmvfldHF2qgycQ5GgxCHeFn8xKuuabZ7I70M+NskyKoac3e1j4hivFkCsQDNanBVCeLyHjrQhcb12wHJXj1gKvj/t0BInquXYtfJS1Dy74fPk82va2d2enjwmmDqoqMRLpp6W7nYrFcDONgw+uF6+9ba6+J4wtmjH/iWe/ZeDGLASPZ0CGVQ3z1xBwJ06Ak+4Ma/pcDL7YMZwMYNM5Zr4mHXdcLCmVPiHfzSDJ/bJe971hdN3/w//vbI4WNtx+GpUQqwURtKSZgsdpD5oEHqzRmjKeLTH1PfOfbIDb8FK6frlgTiE6OgmD44FKDVcWu/eQHRpGJgHP61vM+YppU5nqj5YAU6s60cP7435Zl63Fo874UtreLPtMFNGxfagI0OntM3eYN06EYnv1jhEUzXKOeNyzuzTJPDErEVpehgujQ+W46b1/Y3gOeR1bT2IWpHyAX9weKLA7pmNEWirmcSt3WLoNOcwYnFl5h3PhHZqrdhKedzLw4nli3c8HzHqVgkhHm7WoJZtcuGkYgdbp9hB212/GEB6m/haR/u9AutSg7NgkfIO3ChyKJBRZmUwIPxzAeTZDsKPaDxwfyeaMBiDszOOLIEnC71FS/pByvrDrKVZSouQPZ7JbDi/YB0Ynkucp5xEuV6sfu/jDvAJGorJc8kAnoE1WPu60qfPnmZ2W95pbSkSWwoI10gbWGf1rhPzBKFwIq0t4MnxZzFfzcFolE29et74+wBbushOz06nJw/vC8xr4gT7lYSRhFjRzOzzKEXf2Suz0Jv39hhts5in3Ndi2P1sWZC/DOs2Spac9cfom5mW8UADpefu7CTI43Mrr6i21b9njdLg9OolTUsXSjx5l4DVB/cfBMiU91or1rO+XabOn/fZpfKiAfVM3kA2pHK099bdjZlbHnvdcWGeE6jx3tPqwx/4SY1nqRCN7yJjJQAgmCZwMjncyYGpP+Y46aEuRHp9wI2tMulq/VnlHbpfruVlYnNLwMF9fQ+bFRDBBWqoajUg8pq5VEYGWwC4Q+MkD6ODYz1cAgRlILq+PPi39GQeSDQ0sr3XSOvSwYDOtQTsHH4SjD96pJEGXM+NAATMhMtl6CLU41YTyLxcsW+0Ze7vTxeXTJ9/ON3DpTzlT2fx0/SRT3xy+qV/+WveB9N6+oov/eLpv/kmynY2AOS7iAOMD7i4uhatjGmjDCvTYu3SjFG/AqroXLMkN2nvp9GIQ5xyG91DlDptRorDe8wUo8niMCdTBRht39vVkEw2lkbd8E6ubLwn40yMJB+wKQ2aVWqSJcrldH1xKRHvGNUTlm9rh66JbS1mFizlFh4A70yZWn5JWJu0jefD57ukZkrYoN7CYM3+Oz2TpxLBjw0JSOKzhVPETloAv766ELizRYWdylkzlKFoDzYTZIaJg0mzySQ6NoDWWuJgifeYhPWbDCRNU4RAD6Npzsw8MfcRywOVtD2nkf9PxowCT0kC8v5UhttiPaMVs0galpcgx4HF9drckczIn5dqyACCKnGpfGQB/x995q3ph3/8p/UOCdTvfufnT9/1N/476XB4ZmXCbi6vdAAQlPi1s22xPtfNOmD/MvQWoMpzlzGhZkEFECCqvfBe9rM1aLZxqpmpWj1wqHFAaA09emCxb55vmzHK6OlwFmvNu3FXGMwD8YnXALtCNkurM8wK8YPr3dzeFYPXkj/t5qPcIqbU/74PEaCCwBodF2BXJXCsGgK+BShUAicuzbIErtuNI2YDLs8vxWDBzHJImMEoqDAIiHx6dBW7CSBJ3pqSCyM6TuWcjqcY4ICSbQcJV/c3l0RmBLaBJ9bGhvSbAAPiZBMRZhUyCknkL/PYLs6t6SKRYI9dG1ywv/kO9inMK5iPbiv2LBoTupAl6ch+GCUJSePW00YORpd9WHeqk2ipwEgjhGdNDKan8h8d5AZj8lZL57US1lFsMjMH8wSY59k+uv9guof+jhARBksMXfzyGpPHWaDL8doAMFMeZe8R7+/RdJIOSfuKhJ2sbklYxSV1/rp7EnCBPxPPBAaDw7wJdisteh6DsVuLoQcMw6Kqo3xrS+sb/S6fb01YJhwUJFlX4HWVeEk8qHRAuso02RCrz89OpSnEJ3DNfhBDbWNUrTnMHVW+d0LCbdrw+UYJwBXaqaNTXSfPh1L9+CVsHI1ynNedIAU0B4HXTFoDjy8v1CTisyu7QZ3FAeFZe3N+sjAW3tqU1vr1K7rt3ADDNRNjOWfFgt/R77qq0D4h1wdjOqpzwqNweHeSs6hBaPDJlsiUeV6e86qG+EzwMyMmbUyrD/7sj6x5mbXXb6eTRkCoi2UemSHAS0YtMLGRxe65U80yTZJkKDDorMNdHXWEtMnooVZZQPw8AdgBxTPaAFB8hpiR62s5gfPdAJitjS09IA5AMmk8iQh4br2fO0DMurW1V+11AnsAFECWFp9E3z4PrCnY0mwhFrKcqTuJXJYFYdn68Pi7MDA8I0obWuTSJXkpuBzmQ//jv/PJ6QMf/M0Azmn60i/5T6dv+vqv8s9ds3g93oT/No0evdaiVu1yZJiRCO5aQ6eEWfdz3Ztq/elc1KF7q2cpoNwSq1ivSeW1ja2daZPZEEZj4zqlN6ufBu8eVkKdmWEG48bb7LjZtjIA2SZwsG5EUJ7sMMHM62muyTvntE+LgxUMaErKXUvrlcq1rBO38lu0i0bG2hgDTA0wvjyfbq4u9K6t6XPZk3+vLDVC7n4Ph+8AAc1GOqBYz2x+/nrH0YYBIAk2ih1JAAhqYz3q9PI99f11bbA+3N3puM0BocDCOgpj63cWgX0yR5fO1jro9Mok2F9Pn3nr5fQPf/pnfW/r2+lP/ol3TH/9r/xlCY3RCdQ+4+qCYGS9m20TrA2jXHQPVnlzSwcfz1YaNvzDwhgpq1fJECbDY5jcaROQW8PJxTDUWZ+CYzsHmTUNijE6sJycuDuK5+SYovdU0SsCap7zosuGd+qDCG8mPtdWAZQ0R7eddFptjZYsXsFYHcV8a7Q1vAt5nCXGcJh7lJFB4dCHFaCkxdpHJPHMcVShLJoTH1jwGs6qAUou57MmzQIozvEc8a2CRcz+lBhYvKrvyYjT/1NwoWigpbiervPzBnbuPMSjjEu5Oj+dLi4vVJ7QCBBmY3L7C0F7YxyfB6NmpsUO/1q3C6F72yU1YoWSar3xcpC3c1drLAwlCaH2jQBC7gPwxBtX17V1tdWrzolup0XkcCOmDLNeD+Fe6qOSX3p96fl4fXKJ9X5ivfB/njaRakd0k0pve4HZg/7msDabBi+yOhlnzKwZ6/f3TVUuA/OnMvtqpeSY50a8bNfvzu6uz72MlBovvKXoxv4leNKfOV5rnqViyWq6d59hzgFv197bgvRKdObZq6w9El/ph5GJsB45RwMUSVJq82CGL12R/Fw951p2bbKIqfSGEwvWsM9zr6Ub7XPvF8f+ft4MTFTO5290LUw6sIRmMHArkj1XI8QGNdnNmCcSYsWo7BNrYJMoyIKC5b8p1tFm0J4+ImCYsjtJyWDVR9ybr3F39/60+vWf+/E1m6lus3xQKapmzACJdsVxwwqWGUxLOa8O2Z315dZAL9iRCaY+bdSWgBKhmwO4Nw03pc2YA5BsXZQdSntAXlgT5tpt7iAg39HL0TXAIgwDuvgFbaX2mw6qsQCErTolmaeM6NoAaXgvVfwpE8PFnL7uhkJyZWAVNs+CcqHYWNB/4nf/QOCp6PZL/9yfmf7rr/tKfwJgLV016lhbmgeme82A4A1flmhMxPC16yh+GQJPMsFjkc7lz0TEHKKdQYevTazyOXzSAWn82WhNkLMuYJ336rbn+mrNJW1tqgDHUvwV/LmrcOQyA8zNRH2eXx3a1U0SUJeMtKVZ/zkuvVd2fV6WW2SSeD7dAp4ynqUGfcsuuzJegGZKX2LBUiIaLa4FKovrHsALXZyCaEozC4C7OOu0YV3iDVjXHmlZIIfU5mq6vOo8pQgqnQWYaey/hRWW35IZH4CbQNft7fTZt19N/+if/tzo8PuP/8SL6W98+387be7EmDIlDpdLnNW76cHlIe5fnTEyE4Xuv4muiEA1HxBQ5Os1+pl0wjkDceNIWqgdvgyMBugPMzzY7jwvAr6kAdq/kQgMZnum5mESCwz7ffU28/tNEwD3pdbxlG0Sk2ptMUx3tb7je0R5R92VNtyF4eZvFZO6/6tZkc1AxzdEO8SzgPoN0z4jnl5WgN1gruZOTAH7lJYo6Y7Qko7UsklmZRbibqtzDaAXCKtdh9ojtXsJEBxNI00ihAtiLpluPIPiDEDPfhC4TRmk+0ZtQtEodgpFKw7Vhja+N4FZbqNxGM8hYfxXwbO6inWqlb2w/gS2vYPjy/K21d9zH7sDHRv0jG4cr9jrKu+nmlATSJ0vKU+O2JbEKXSNrq8gTOApz2dc+FK4vCxtil0D/LtkP8dGP013Pg5L1uyd0UqbADOzjt5bPj80gDu6PfYpCYWSEm0pr9PGD/87vwWeLdYa/I6qy2C1ch7r3YYFVDNQbSiil+3gekuMO30ine0k5+tbaQplcZN30CHnc9nZNhwkzTDGrF2NuBKRgWGpE/ju+yWjKC0g8RA80uqmztSA+qxPA1TPJeVm+T7+jbSFeZ9lhBWbwujhMwbgG4w7z+32dnq093Ra/e5v/PM1nQvKgFU+u9YLpIuNzUyG+fbLV9IIdI9RlkC7wIOj7KPAHhpaLf45yHkILqUZHBGMoF9ZKpQlKJWBlkG+Ym1W6aijdKdD34uUsh2fw0ug5KN5QBiLqf31qah3HooWdMpyBH2OIf6Np6/bsl8ZbQcVcz2n58qC0E490jTzDZWrmCivYY5knKKz5w4unLe155S1moHBw4iXTC2V8RM+eN1hCNj8+O/8/vSLv/prYemm6Su+7Iunb3n/13njSdjsrIES6cXFlTQ6lDV5warXZzK6Aoqynishcu4XGn57G/Zo22WkqyuVXC4urz3u4SFdQBwmyZQAtqGM0UrAEAEefTb60JBFBJqnk1O9X0ot0Lj87G26sSp+5v44cBSYoGSD5F3ytIcYYk+8p3Y2N1T2dQXV7ALPdjAyKkGvkg04EzUwtAEiJRu6SijfPnrkae/KqvJvLDC2tmVaX1m7dgvwtqCaTUPpD+0U7IO0WZQ2Hz+aHj99ok3imYgZSJxsrwLrjmwRM5iuPMohlBIp/3jYdbq0oiUxs21vLD5bI3RUHoqfB+uRQzHtxrwFNIGdNeWEw52H0kGJ5cB/zBkae4MSLMAUk8wf/Yl/poAIoH/XF33B9H1/929k87NN+XMP4OX6KffYXZug7syU0iwPETCDV9jl9a30YPfR9MQ+QaXOIEYHLaNHg3UqymY5+T/WMyUgfqHB0/uXUNmsrAFYNDy3NoxVfqpEwHrJltuODg+ni4tz+XKxHrS+YNXCnhtfhvldrsMwoD5B1lqLZ6fnih22p1gy5t7bNwBZaURh3ix4XSsuuAkEdgb9JvuMZ0b8GM7kw2LAZdu5qzFanBz8EjdowPDVdH51pcMJLcY2bK2kCjEbHklKA3nKyqITvOdwT0Yz2SdA3Hv0iMGuG9Oq5ZaWwNVc4oNzKVDeSLkVwTCfR4wm3vMZWoeLESq8z1rE8Lyuxb5bRydAS3fs9ZVKZQAFBpSbdZrhkxlMrxXFoYLf6F3V4HF1PV3e3ExXtzxel0fRTrLubWPjNeLSljVUFv9Xg5WuwDhMI4anPEoJGaaxSaCrG5w9FT2TyGbtLVvoNzY02osyKe+Vkra6I73R49HTLZdYIKE550pnpq3sJ7a2Noh3jXbKWrQZ3MwAPOB2FO/m8rmeETrXo0MN0LUm+b5zVC4nSbwfVECUEl8nK0oy8s64fM5bzKxZhzSJ9BpWJEEa5uoPEmGx6JZXeTN7g+ePZk4j1PB2Wzi5uwty9kzUp1W4HtNPMZ5MDUEPuE8jhE26iS06Y2Gvdf2zhsv9BgHZGfFWQGvj0dvp+AjDb+6N8WesaycOECnV3rV61gdYs5iydzr3V7vT6t//9s+v1ckUaOq6NkSEFz+L+7NvvYw9uhe93LjRm/Rg6RWK8prbocs6+eFb80S7ev2QCKSq0bfFUwE4+oJhwOh/BxgSkEiZ4+1Xh9Plze30eZ/3QqJGsu8yYC51Oksym+QFTAnqTscM09UZXrjmsHqsl8LPCciofFDx+cJPJPve9gv5NNrnNUDVHRM7OnzSKprM+sMf+Z3p53/lXw8mp4OBPeNsnlJOlxx+HdRk2ZQDgMi7aO5Q4XCymJRatp2hG3x4ph2DA8jYe3TfTu93QG4OrgR2++7Yp8llAIMotEHnp+cy70NU7wPLFgWAAYufu2hTvglL5szOv+zXsT893N3RgcV66MJdMlHLrKIxVm2pCV6MeUFfRE2fjjsFh+G2nWChwABQBFRcao2Rbev5IIi/sLM8bI27DGlbfupuqUaY6GQSyZQRSSMlTyiYGQs3rq8uJPbEBJKD7ylzydJObg+cZabYGWCp0SV4jVITgeLoVOfvk0eMsImBbOh3CV/RbiwZQf9mOJb/4Wffnn7ox/+xgDyH1Hve80XT937XX/dtoG24YkZUvNeirxBUiE6Nl7+0LdF0gQuM7p4okIrZ1TZNh40FQQmoEQB3cLK0ApvS8rx6+5XWnyw4dncMJhZ0uF9kGbCU6rqOFoNN9/f3FdyfYZsRprAzByXyH+7eHe2Tkn26J81QrN29dXzsZpOFeaVkBjpg6stl1sJdWY5FrfXzszJ/PTzRsGvcwQd4UqkhRrJZB2+WpNg/YkzRBDIRgG5UusCePNYhoRgUCYDA5iAP5jXVtcC1aP7b4fFgGDR94cljyyWGIH5hGMr6a0NDD2Ux+NcC1QdHR9Ojh9jS0JWU3ud2bY6dHd1DugY7GLbu74AbWtbZf89fPJtBfPaFwJOS2g0bHSehchl59hq8JBadnGtvoZ0i7yhA0pMZQm+Lxq1/8rkjcB7WQ7NaD4/sO/XsqUqtjsGRjsBkRBs5bjGsqjM1HwA1ftX11DmdvxhGmUEulSKMOFAmyZ/DPfLeScjRp5lNX1Io6Wwb/34ZT9bTROUno8KYj0jDAGeQQGHWi86Q6GYLTg2crF8yo5Z9zBzBM2sd9xBmVzCeezOFbvDkuLOI48V8zmjl68d+oSkDKUAtRUbpIe/XMd8X6zPc57ZlApM6dTWzMSywYiyxlL0hVwAAIABJREFUfEFhGhxFqiKD5EXn5HgS6+ns5GR6fXAgxwC0U77/mV0brYIjae6tWntppm09rbbuAZ5+bt0y2xuEoF5sFwkIw3Tmrdw5YZ6sD3Gpa5Tj7oCn0qoFTx49AhOAl4lAT0Y56NnlZfjVRNQWSo2Di8OJQMOh/tmXr6V453MIENVsDAM3p+Uj+/XZcXfoKO8OASrZFx1guh5lq7AWzi7nUlnflJ+SR7d4octCngG655fqkqLeLODZUs5qY/rwx353+rlf/tdjWON7v/xLpm/5xq8e5om+91sxGLAibp2PL0rn22U6t4JGAwQARuXOLbsPZ0Mihj09v1BWLafylApMqfOA/e4sjrYT/Ci1KdD4z3hfbCZEkXuP90w3J2t1WcTZi5+O6U6PyKh/incUujW6UxAzymxRB2PC04KFGg+tgEGzxnYiDNzINPPX06P79zV3yeDJ314tlxa42rzRIhk8KZMBQG1uS5CvwdJicmD1IkJ8iB+W92TtGPRe6n2WcvNWxe7RqhF4PZPuNr5a7k5ywMosvMQb37E1aWZCw5PA9GgQ8/60sWYExaN5nqPplDHzsc7XfvbjE/UfaJ7+3o/9tLPym9vpPe9+p8HTzbVYOPYHALkTBfTRKQfPTtY+qK9uOoh3PT1+9NhzrhpsOYxpFsgg6WFMWt1BWBPWAZpG/Jm4L1gDWRW0Pbwljxji6hoaE6qlGlwSz8dt1M+YbYdmcvyM44c1vzFKHR1ljj/Mu1IJSOAJB358nh6PTqzq7fTT8ZWxDIDSlNkjJzpziZ5YtH9wLKNeDaqOeE1i75Z0BgOZ5DAwiK/gPcCgE4fOjk8lhMc+weUnl1HvsGmj7NmOpbn7ko407qm/0IU8f7bn81JALgaiY87iEB55HSW54nvtws/Ymfvy+xGjH3dxNd+IdjUo8z6OsWTsHmoRI6fyWBU8f/7EAt2sWQGaMEQKSUtfM8XVWLFoqsT1dHhyqiqCTBJz22YsWuoKkyuGx13ETqRdBeA91qkchlzdw0g+AB/qUsy4pE0SrXmYsDff3GXKzwGaaaGHwcd3yAlTNGSLQe/eLk7g46USJkdIQQwtCTzr6vkL3ODn0rOBbYDNeKuL/7DaW2cooMPdltdyzVfZLjFZ7O6i/Ka3lYYSf0USjQRkzVk8PFbjAuzcCFm864KldrM1HiSseWNbu6iO5svLaW8PjzhY64X/nn7eCVMXhPTQOTSlX+Wa9TkH09kFHl8kditVCTClHQeIwKaB6CwJuntPvQmYa4T+iNg9yLvPN4dRgasXzqJUuLBjELsF8/RvAU+mgh3HLGwlg2BRadYaAyIl/DZL8uABQ3QJOhHYLsBTP6dnRQGRtBW3N1oo19eecYUBm12WF2M+soGbgaiskI4etVqT7WkQK+6uAIO96fmTvbSWt8PH7YfN+k37p0NtjICw6E/zd6hh0rooGo/W+grPw6iMjC8offiCBDRmmCLgiTlQgEt3aHhF8ew+9LHfnX7+lz+YQIjP0xdPf/Eb/qs5O8ozZBQOYEXg6SlB1HPPJKwdADOgZRjw8Z4XLf4a92C3YcqQ8i9asAxKGpjNQzmSkmZqwX4XFWIzHgw/JMz7zqfdXbrb3GbuRZ3OxTtZXjrjVFLqRvGhRVYMO4PdP++94vbuoVGDT6YooB4Rnxzw+czNbQ8aff1aLBFAzE843aJDk+M2elgWeSGFKucg4n7pPNPQykVQ3NncFCui7qWY6nUtzHojNxVoRloOY7FRt7diw/ge2FQy444NuePm3ig0/q07TAX6NNgaM8nXCigwIj58fYi6bAlzFtfqjpBJwK9Y+9OfeWv6wb//j7RHYDbe/a53Tt//P37HdH1x5u4tDe402xFv32jsnPo5+DiQ2FDwUDV/gDNlKQMtg9PrszMdRpSNxcZlXagtunqgja0J1oAslAP1yYP7WXPOLpvFijVCO1bX4QUD7TPA+5ksFA3ks7gMO2YZ7IeE0+XJFV7vKdeLrglGOc+A7syjk7PpxbPZrdhModvH2/ZeJrQ2IdJNqNTlS+c5s5bqW9cWadibspiGbtFiKdLOiRiH73oFeDqU6/muwMHjWp2NA2IuL3ikjwX6zZg9r49/f3R6OkqcgCcYOj8XSoBZu22J1nQDxzpjJzNlfvee/wgg3HsCAOv8UTyTcsDHWHTuzI8SatjFOFaL6dncFCPi/W44eLdEFfC1WH9K6ML+n55iLXGmWMg9qWOwnzG8i9rsMo+8cpJWdnSlw1wWA2KJn2hGGiVvyrFi+QQwO0i5GtM2spTl9YxN9gaxwCaZaApdjhpGpGmCMnhbANesBSU0N8zqxNttFZ+nuavOyG/hFVfc1AM+BsH8MYkSlhCA3s978cxgrozKWCd50yq/Zo8WXHZo9i22GYfy+ZJJ5hhhAk67FngybpqnC/gP7v4iZjLTkKYTzlbNIV1ahnhVzvMA88/LEvpnaUy5nl6+fCVQKE31aqWuaFijsrJmwZI8RfTvrtc+u/n6jg8OpoOjQ1+TugDjCdlntNSrhSSwYTJyJq8LWfFs7CzBU7BZRIQCUGKemElGzdrlEcATRm4EUl4QZQQ+VJ4azT6SWnQ4YY0J+Rnq34hiKfupLjtKa45GLS31VdBaSKZpxgJGx90Jb79mwvZK3jO00lYMRt3SOgJtrbBP2QTQs2zGBGMOKwzTWHgsEuwTTOF3gzvjH90fi/Ux/ICSfXE4QAnjh+PrjEYgC/1DH//96Rd/5YP+hNVqet+XffH0zd/wVXMWyzPEGh8H9vMLzQLiGbk1dvYoGrR2N1AYGn+s75NBroxmAfTIkVXB2O3y3BsHPlov2CeC/u42Oi+0JojsYGfsDO73xcytM9viawxOXHaLesTUuWSqzADtybYFx/yqyR/gCQdkdEGwhWXtFsxrwHs62rSv0HVhfolGi27AbTEdr1+/Ug1d2Uc2v8W2LWxY6yCxeLRw0q/FpZ2NqZEITYFp094AINip3pukgNVibX5UHXBj9psnd+veb64zYHqSm+4DmSXWn6meI5p75EuUO3CCV+npTTLg9bT/mjEm13pnPtIIdO4u1HdnQ7vTzyyI1qwA68ommT/0D0Tfc8gLPH3XX5uuL8+T4c0Ov9UqiVVJ+bZCYJ6rsutXmNHamBDN2wBPt9fTxemJukwRmlLWtTu9y94W7DqJubi6lSUIz5SMjwHM+rXI5q29COsUdnTJRPRQx8uGda2EQPS8A+MQ5OvxRscH2CzYm26nG5g3ym7TrYx6j0/PBMJY29VYcA/WWhlU1DQ0gkBfdz3v1ilxHDEG6Z7K2jVEVNds4oXWeOKIY2TDgJl0Opxo6z46PJp2tjeVNAFwtX96AC+SQZdhDLiDPnVf7K8zmdWalkE3VRDOZ5F8vjldoCVjrTN5QLnEpRZxxrM8fKB3P7Q8yroDSAueZE+htzDDwrwXADzJN+sGls+lHh++0pHpJucRJNYsxjcwpVOuCQ0OrBrviXfP2aODb8lwhy2kLOvy8mLAa4AEwBv2ks/kvpA1aL3GvVqsiVHL0PCF+I3hr+9RpfpXB2L7nz1/NmtiF/PtBmsZTY2vN0llSoU8H6QRAk9UGrInxnHfsuooIzlpXUpiqvcE7JLwCDxp9t8MrrPiAljcmavEvvcaMC6tUh3Gx3iW/jM6wmMiWy1YKjxZ6uN/VI15+6U0b4z3gbnWeh1AN5tAcht3KqtBYTB+juXINGCwnNjbbgTwREl6vKOWC7ICuxrNGN71xNJsw31PBLCFT02V/zgA9M2sbVuELo9u/9gj3E5b1jyNRRbqS1ngoh5J5mDDQJcw0AdxQHSjjU6UUK0ducKYCmVyrV9XsHdx5Xk3iL/ZsBJ7esM3q6vugoNJ/kS0d2bmFEwRC5fgj1EiD4ENYAFbwdN8APYh2IwywCpsG9kDE+gfPTLzpEG8yfYHjavuMj/IMmv9vVtxyayP5Nfz7PlT0/dOFUcg/tBHf2/6xX/5a7oUFjtlu2/++q8cg0dhcyhnvn61r+xod2dLm9udj/U5KqiziHr80n6ahZ9oTMhmQP0IOoWwQ5pxb4DR/cMTgQGyr/s7WxFPM6Ykei0ZKCKox4n53KwBAssMLLUFg8sBavvWoUR1DXYHFmI7w119kJ6enE3H5+eeip1Mza37Bqc9VNRp2A0EyKDTUtmnzS95x/v7BxL4awOpxob7sufJeZpr7BVGy3w1ECkBbu5Mrw/23cXBW7251aEFeKoXkNu2zWjMniplnfLkMxQY/xYofJdan6gLVEEi5b5q/kbXSzZ5D1EBUnV4AZ5e612KTV3Mw9MeqWO5/I9a40+WHMD7qU/90fQDP/wPxAixnpht9/1/569JJN5hx37aFnKzl+y7ZTf45Xey/vFTozT1KGVtgxiziVeX52K35BMmFtCHDi3ZnjnosuIFepXDE70/j/uYPXHuLGKnj9ln2W+L8Sb8ncDTBbPtYIzqe2bBp3VBAbsyBTVb6Qw34uLYEiAYJzGz4SKB2OytmMWO4Vh2tTVTLtOX5NKDZg8Vy9DQiGkk3qUsojyu7vAdXRG2bBiLTqvp+OhY5QTGF+09eWTwlGfReOoSw+yfN2fWHtDKv2doesGT2NQ9u/BbUzQfFKPTaaFhMctmVotSKzGNfYaey0xzShck2Hk9BU2DTUt3YJNXkh1KkgYHJAS1XYjrdyFmOj/1vDL/bmZCHbOI1dwbI7AY9zHKYFlE9TNqJbgR2yV4AwkYRxy0uU/uC/Ak80UO7+2Yt0aWNABqrF+0jvJaaCp6yZgX3rvMLdMRvHhGPS/6b7xGXeHxGDN3hJ7gq7TCGPepwcydPTDw8YKzNPAogKqmVxKLiwuDJyUWZYjms0KNQzfYlNCoE0PhAqB04CJgx29wnm3n7EQ2CEJPb+qJfNaZ/vHLkAP72y8FegBPVGM0iioO3bmBEZd4Jp6g0IRA3WLT2cWZGCzuVSbZMIYCz7Z5ECAdacrikAvwycYeSRbaKRg6zujHD7BkibTCP9iVNIcl4gnEAgAbfaxi9dYk8PQfPvQLcyrUrKBOumGSPBw0L2zyKBPKE14Izfw6pbm4IR004dKN11diPKRZePZk2tlhtkz/3awtMWA0A9DsU50vcQMlmLw6ONICMPP00FollQtiBpZZUF5kZOkWovklzPQb2RWZLFoMUYF37sc6mg6a9MII6vcH+7BJgEDATgDl2Yy24SymD33M4KlZzHthngSeblXGUMu5DMqOp5OTY/lYwGLUM0t6C6MVvVjczSlJGAvOAkNABt+B6Bzd0+7ulsTV3bRusqCr70odXjy/TUowtIDjxC3Ha48x4ZmenJzL8dzg6aHmtnHf9r4po0d59zIjSTb0XlfbdEVW0L4WeGJ8gMc08O53DNDbIaG1m/Jtp2qj28l1FUBKs3BwIKDb9+XDrpsOM0qLonvQ+x35RWzt7E70iaEtAqRq/a3XKifCiri8ktLdG+CJ71k6i4ulv75UoKAUQKedROzV2gg8sSZnT6mOJNAav2M86C4/6Sg2oPD3zH5Ej2sbBu/p4ZwcjZmzJ4ttBZ5+5B8N6wKBp+8CPJGE+B3Xl0lDujFS3dmenj9/lgMgzypCfCUFN2uLR0kKuAjtJdYHjRXuUFrO3KML1KvVq10jTPYPxbCoDDS0Bm9keyI0FgAqz8+FWR8WGoN0eRnZABQ6a+b/peu9nzzbz/rO8+003RN7Zq5MBon9bTFBEiDhwNqACAIj27WuMsbAlssEu5bwp7iAxYC3DDJUrbccsARYZGTLKIAIAozZ37lX4d6Z6Z7u6Ry2Xu/wOaencNvi3jvT/e1zPuEJ7+f9vB+XIN3/mKHO6SKrSrslMmbnT4kLJ4HA7iD4qzM02jE3SgwlAruDaznSxor3+8pkdx8yCsUlXal5S8/JTTTuxpo1btppWG9z+PxQnY3M15R4XxperEc2dwIW0Rwk6dgrCQCCNi+CJyFPD2g6cWu/E56Z+C1bWBsu05KSoGZIWogYhFedn+HWCJdZEPh7X4br0ZbOCJTGxhwc6hkInkrqZy0GcljO45hjGeQnnlidfJwhBvFWYbz8soWbI6Av57W+3L5kHhTN7FCcp1DQB3eFggqVzvgv3a+g+UrkMklhnEt1r13LduA7traZRXj/hoxHu9hmGC7I6Ci1eiB0QQr4d+dXV9OjXQRNw9sazn/AlCMo9gonxgoShC2H8/Ti6Chlu84gDW9qoLxuyvD4KPirN6safDJdhKB8lO3UtKRfFvJ+69UBH5bLPwIogqfTk+n1N95QZzzJO7ZRtnPRRKSflZ+xztRMiUgcdsnUBY/BwYZzfjXei/VOhOxB2wvpjviREYCGD1UEiuSLagq823sRM75ZTuwbtSbiRNH8uwZ4G9MVnOE/J3haRLHd8KKEql1qwJ/LHnwz9UL+NzKhPKCDnZeFHEu08mZTt1bmyHwigpXFQVBwUygxCs2j7TjTvMmmCThMsruWs8IAuhriEpLE5eiaSPuoLn5QJ8GDMpIuPzEOQ62LCZ5Kfnc7op25ShVDc8bvoU47BU/mgdGWeX55PT1+CGS6WYwqO3E9ETy9/wO/lSrDanrnV37Z9O53fa0Dlszn4nMhjDOMVQN0UfaFmJ51vwHVLgl7Y7/trKwQfK4RLRDGGfcAr+nk9My/S90ntHgjyoYOzJlgaAUXJZ2H20HJFv6DlIbl9JxdiDgeMU/KUThmDAoft7l1S59tMUAjgXDXGMi5cyucoJJFA8c60EkwLtVgeBwu26lSkFZ0pDEobaJ8qxFB/OUNlVk0s+aOMgcb6RALQkUe8EwEf9q67ZiBgkEffd6MfrQDTeCWMvIEKUVfRI4+1+fQwUE5+z6lrZJHRYgM6pUg2/y1vussQiuO3PVKqBrn7fHD3UhqhJMyNG3sSK2Yncwr8DzOj8HAP/rT/yYSBHCePs/IEwkE6GB+hp/FkcCvw3CRhYOe2CjbcKhhgMTp+mq6ew/+wx1xHmyYKp4bOL17gO7WGaNyzI3gXahWqjx+daVSq4maRmS0FkV1RyzVskQGQ8+FFDUwaNgoHVcqA9CBmPJECJ4iAC9012ynFkaRGZLHxypzQcy3mKuRvTGPUHsUo7xIvGxbfEZYNyNPcJ52pt3dh8M5XIP8BY0tejy6EXiYPHvnL6rkcn4+bW9tWWE8grWSI2GBUt69QSFYlHIIUtQZe3oWoivihC7ZO9hJVu7JdiNpmPmmSybWKs0CBxISxFarQUXvnsaMOs/REec9M4jRnma6UU2I5tw/egC9It+neYzpCOs0htH0MQCMrDOdvwwEf6H9JpgjQV0CDgpYQj53uWxGQXzOfEaEPDx/rjOj8Sx029Ux5gw78Q0ny3yVBA8+Q/y9uMD7z5VsAgQ0kfQ3pEs2mY/xUOhLQYMW34NtgspCsPpoF8L4EnmyPxx7vtjvUfptuQ1U9vmBuK4u2y0GiDtTG75IY5VUop27zKoez1qhmE+ie5+RZSWMN5gbdzUXSi/2UhJEBencEkckuyRMUpdfUj6UeabDNmK9BFcN8K1DZ/4YXFlXn5C52Tao0PLfDT+4QI4WulCSzqBLf1qJf0eirySF6llLiSMYTNCUxL7l6rmMbx7V1drmtPrzj7w/U0dyqJPltCzEwdLDt4Z/jVQB/KD84mFsEzhFXVyBlngZae0NgZqDAiS4JGjXfnofFnN3st02sCZqVtSPC4m+ChAepTs5lLRbty1XIzqkzdIWaINs0kVSTXhDZDRvMETmnZHxjU6NASuPqp0RkhDaDIOaEIvqOdCrSl+GVNw1c3U1feT3/mh6/68QPNlxvvMrv3R69zd8rYIXApZ21Sh42n8+3dm5pRKHuFUhkxclMS+gWayNlZyvskNvPgN04XR0ICfjKOB57N67r9Kb1Iyl72TuDkFAybE8tDhbdDrseyg0aNKDey4B8PvlcErQzhgLync8rmeobSnzNlpoY8M5uq+ZQrxXOWHlOBRZKZfDz6WgTiMojDLAWXh+cDzt3NpSF6HM0pIYKKJ4tF+0+HMwIM7SJuNQkPzfm87gASXMVXakbrsiqS7HlislztHg0AThTWkTWQjGj9BFtnv/vid+GypJy3v4SSG/2mjJmyUTpzXfgp97ZOkET48eqtTk0lcVcA1DeX5gofMYr7zna59+ffrRn3yv5xNeXU1f/EWfN/3QD3xPzkhgfGVLTjRYK0pvwPzKtPNsrKv4KiROaMcQPMHl6wDVjOJwRrbKO2cM0/m5iaXhjZHwPHnyTCVXDBYG0E571m9SqzFk9pK/y5kaRtv0dpA5d+u683OUxFyjGMiT25aDYNvjDz06tpz7QNmO4ELBvmQs2lFl8ddWtBpM1iG3LZpv0Pw/de/c1SDVZtaUkMYoi4iHzt6+Mg3kLacqe6vr9+pS5VOVfhWAX08XJxYIbhdrkWv9s8kxaBvdVpmv2XVgTzVPbtiKBXk6dnsOrHwe+4zqkts70BrTQeyVTVv6QizV9TuvFzvoLmk/GOvE54CIcRbglw2rFa053U8lIdHUK1dSZzRJTPS+niLDME1qNiLIHE47pHffqZuBvZKjJBp8P2OrSE7hNqprL2LP/F0nFvRujoCjTUzxBQ6eGHj8XEj2w92H4iSOkG800fi+KslRwDxLAjnAcokZnwjvVns13sFr6EAwfNYGCgN2wti6JMcZUfD0IsFTdOCsu/ESv7Bq3Qmiq4/oDvL16RA+4ItjE8aXUgWxWuGwZLnTsXkjkvVzP3sGBwtf7862eT1bBaoURURqJdScsVaZC4kvf0qVQJprK5XYHzx4MAdPL/3eYXdDG3DQDwcSIW03iHEmt3duSQ5GAIBs6ZIGQ8xgHlaTa9+OWdJByNP/+Mj7JH01Q60eX0BExsUic3hDs2WszMkXnAWcTXUYyldp4KOfTTCjUkGQIH4c2EwDMHdu2Yj6aAx1aGX4FU2MynSz1AZHLAiQO8KLGugbo16HbEKus6QKDZJ1ayyLRAo3pMlCi/DrbzzTxWWQIjXeitL1ZY0uLUs5DlT4vjo/BU/aFA9QZc6R38F6SGSgv/Ox359+8Vc/OA4HZbtv/cav1aWhrVSX73qllsz9veceDKz3ygotyokl1duoe7+M9vqg8P9OThCnO1bwhbFhNAPdgHCcbm3dmtZQnG7GkHJnkZZqbDAzDedJRkzwtMv6MLqBdvcbHRw1udEAEXJUR+SSFWR6uuTUZpryqJ5UCtALtJLT2Kycd4kOTFJevQNdUjvbW0LCOj+t5TQHsxHKHBlRA3uTtwnknj19qnJbUQk1QUjnqfolLvVaNBZBuy2TBYUQxYmkAwkklXOtkgJ8wB0jOE4iy8GZS5TNhBUA5azWYBM8cRZwoM0QdTdTdhRp8gZJ1k6rd+hVgqef+Jkx3Pktb/786Qe/77sG0jocQzqtZj2cGOhkvm7AAOFl/y/EeboLb6GkTv09IqQOujVnTgYbbTiLAVb1nXvx+tM9BVSU/K2vUtG/Eujn+Wp1Gg7mo+cTCRGCJ/4Qx2eidzWY6nbSKRdH73InBpJZcZ19CcJ7IrkCgtTNliPt8odWjxDmlxIXfYeQKL8C9vHZ8wOhRdLEyXBiB075piDYNp9B25KcgJLyeWT7J2enQv92Hzw0bw50K0GwO+Ws8yZBvxrjrBF3n05EbGu/COZxyC7V+cy6W2gOWmeAZqGUnVEfz/YOlQh15loef0YKFyVW26KM5ZI7seo1dw0uFl90IkuhukhQ3kdNBkEKZcPT9dmqA/cFx/d0jzmL0/Tw3l0Lmzb47oPJ5NgmuhwU8eZ+32pNVAa0wjhXIPvicCY4gT6xDCArPlryuaVHzGMVb5QO0pcJ4z68Y/SRP7vdwAsHnWYPB09HempQ0Hab+qQUNcd2zCOQ7NODrMlW+o54aPbx9KZXHo4Kgo9JnH54Za4G+LncHOGTaVXvDZXsSAgVpIYPOA7V+JcgRyWv+6HmUGZtTY0C7L8+R9p4BjIUrBWxzNiW7oGf1WVmvyb7/kxNZjwlHDXdD+1/tzuByQCe2oDQUqNLt8QE+OmK7HJnPUTYo6XGVzqZLdYbQCcJWAPAy+v1afVnv/OffOwX3BNlc8lCCX7eeLI3an68gZRH76B+Ddy9yO5DSlRpIsiMeSUe6stRRi305ORYNcc7zN9J1iCHMkY1pNtiQTRXFpvF1DDFwyO1v+NkTHaNuFkcVkXWXHbzISQKRoTy+Phsevz4oZSyKUuwQRDQlInUcWvninTNGg8tNcA5cnBk50g54RzO067JjDP8eKly1oc+9gfTL//af0k27rLdt7zrf9N7EESiMcXnUUohgyB4QlvJX9ZPYu3JeBQ5y7jmwKb8wUZewkW5JHg6VYcKRgYitNNUsisCtQXqxGtq6KKNTVVUTUZdCXLHeaIMDsyt7OxGh1+j8XGSEzXMSABPyXM/e/JM6tIenDtfDp81/7c6/kYd2xmAAveICUJyfo4eTjuJUl4rYtQLYNRD7mIukeQvmRj/5MkTOf+Wae7ebtkuxq+GJufTZcNwRgJdN3h1Fuqs2Oq+t0YWLkfRfDtIlBHJ8CmEXtngo6aLo2GN79+9F6Xtak4tzFeNXgieQ1BubU3ddgRPGAj28y1fRPD0j6MRFZHVca+q85NW6pS3jAQgTAtfxcgjQSFnlHvmcRxwy87UlACCxR0UX4691GgTk/HZB4LvJ0/2tOci+yZ4coDRsmbGqAw9moUtixgr3w/CyzpJjBZu3Tg7S8jePzufZZ8Bj5TxuJ/jYxohjqcHD3etqD6+0K+yIKq5bzO3pB2ES2I1yQ/orEQyizj3TI6QZeaGOmaMsUY1+wxk6cIK/Mcn4gKqnCRUuMOBm1ymcWWUoQZQZN7l3nPJk7R8dmtza3r88IGdazvX2pp9owRkGzbKqJFg4EyzV5RvvBA1ORFlXYgk2n9wplvOQe7Go7VoXgHBUgmx6XKfwx5yjNYw1yv+Xir+VoymVR0kg5+bZcVfAAAgAElEQVTfvX87hGjTD0YHl351gyeLxMoKVS/p6lqcIAdPa+LKwi3VHRUZ2JpaQhyDFrrM6E5ia0r5fIPwwFEjqXr48FFKyItjNEp3FemMPcyBUsNHkiKCeIAWyqPlFjXYLVfXz5imkVGqGdCj9o/JC5yhIVXQUKbB46L5osFTE4v6Gd4XFLRBz3KA+3i7l4Jm3YdBeGggs5qeIUB9eelEByQ1/qXI1fwMAzROc045p5ZNouOX/efLnKcHDg6L7membSIdo6A57wpcQ0IfAebRkXw0IBANVUpGk2Dp2aS/lZE2PYM+SA2UMBGWKuCQDYJ2Iq3qH1RUTPNocjBxNDhAT7tvppCY3bdolJwLO5ojNLkN8uREaBH/UxQKolk15gUJ3S3iiwuQQMKTqJE8OI/RcjnBc+9Sb45eg1v9XSLCUMFPIfqF6AdHiRKZgifE6XZ3M+/GXBR3NEVOXzHMjAIVsfA5ul4opz8QI58jRJalMScXF9OHf/cPp1/+9Q8laFhN73j7X52+5ev/pi4NXUFi8U/mPAFzQ6qtumuDSg4EKAcz/IjAgccbGQ+5iDz3yfGZR4ZsrrvbTjLgrBEDKbdG55aJi1HlDbG+RhSnzvqQZbGOKklGIPJmFl20Ji3CsmEtWzq4OlUZYE/lNnOVchVHoO4z49pyMrWQf6XEjHHb2JyOGc+C6B6I2j26EWeEZ5QglL30968NgU39RgQAT46FpoqEmJq3eHwKYIu+D0/RBx2fmVRvZLasDwgN66VWfIKDnOO500eQhToYjT5ECiEZpGYoyQGCrNDWfX8EH3rJ0Z68MNAltoswb+P86ic/Nf3o//WvTeC/unTw9L3fKdTCMxOdlRWqb1A6FIjTBNHyOKWg8wt00CIql6C6IqT8HspOjO/ZvLWQKxjz/lbTycmZOGGglQRPt6LPJa0ZfV+RnPl+WaDW7zTfw4vpydPncjpCjJhPxggkIURGl7zvCYAzcNxdUwynPndpcH19OqKs/eJkIKFz7AR51WrTZQFVhqWkYZXRoiOj0uZ+uvaqWJyAIDG2R+/Mxz36UyYGo7/F/UPyAdSRdWQUjkcWmXemVwqCpnOzlC5pcSGdiAQH/cLRsN5qLgFF7Vie8FLbFr/sri4y5vd64W47UNARbIXTo1Q4JaVeFQUXedOoxWNvKWuC8DR4KhjSYMy2NBMZbqDFMroK2EHS8R18lwVSPcJLAdsNwnD4ScuBxy0FavKC7StOs8hTn0fUiVF+9Mgp23efhf4uqhesM/wi9M3UbbfkMylyXzQ+dPNtrQdSVESZ5h7OnOVJ5uRtRpxtu0fJPBzcUVcOGkqi4+DpkYVo64sXa7pkkxUYbd2g5wbfyjopIdD4mqEdMp6vlIQ8bhD8iP/GZxM8YRMV7KBnlsaZXOuFXY1vDW9tFpc2yv/02XPJpvBFKdoyJQmeFgDLAIAykkYBXXm5uYGMZ0Eok252I+me09vu8dI8OhNzJOXj0Nrfn12uETy973oI2nWRO2RV08cRgbNjKN/lPiJVIoy7XORofYao7QR9o9qZwr/jHFAuBZ7m4FK/HJySDEXUOcvU6Jehb5876zwBCcLkR2+KjNgtxuH9hOCpqFOIlAmS8DsgMaucwJiOC8N4/J25BmyKy5XmNdyc3TMChmSWOtx5T4jVGBwgbo3QyFBho1dX00c+/onpl3/tvw5OzVe/7a9O3/R1f8P8o148EcYZ03B4I3hqOVIloArQjayvoo4+aJWPhzgKDwfi+b27O2W5S2hRE8XVvWdEToeugQsHOPQjmgTgqsDrQHfK2X5l/6MQntlkbunvvCIbABtFD1t9ccJ7HUkWgW6ifrnsUpTKz6PML9oxRsOu5DBwese8FzotEf+Ukx2OKWhWzuNAUFu6YQMZNHkJEvJU5dRmJeLg5UznJDvQqEq8IYNkH+0ScZbL+vQcwesA6na5aH4vfZaIzJfqOmu3Ys8P62dF9+daNwLVOWuuMKYzKpNTnevpV4wOltX06mufnH7sJ352OmMszeUieBpq+VWCbqDruzDInCWma+4ZHVwmswqZg2O2UKfW/MfMF8OobWxtp+vP8g8NPjDoOFBQBAwytoPn13rAv8hIBgcbsRvlVuVT3DGJntae4vJXFDwhMUDHaflV3SMHJi7TGVHh/dRMkvEzLzRvD1LsLFXgMunc1Vui75zft4Tofedz6VZ8fnA0Pdi9N+2AzPWL9xgz3BLU2TPO+jussfS3rrTGjHnhfrk7Nh+U9WjXLQ5c7d5KTuKggwSTLFlhvCjzuhpYFDxp3JJb1B1fenaY9kFZOknivPbn5xC0jYrPyFNWQmRaO/QYjnQyLt5T5fOLCZR37/m+OzqVEBRxts9wIGobIcOzJDbPnlmyGjT3iDslRe+swQ3un++lJx7EX7VdNUnKyRmJzoHeHQ2srQ1EUYM0aSpE9ck8cNaPkJEhnVd6fa0KAejTrXbbJTHpFqss5cy22d0InBKB6B/YNnwiXcXi8bWDeeFjmiA7kGwJzolgDwq+SsHTkYMni2TOSeQcIC1O8+CKNeHw83KGOEviJyZZHtyg1spyLsf7KhCYwYYCCvyK3Qe78RtBBYsQjs/oUOoM/835VVlxtVLw5Nl206g4mJ/mwNZd2064TXPpOcx76Tt97g4PnkvniTIiHFfuxmjoCAesjzVseGOfkVdTJVifVv/jw++7lnPigRsJOYIZJEt1tsWJYVzablyFWDntMNoluT9sRAjbiqauJNxHRwgDNR+m267OQy8Qw6wAKToY5Uv5/Z2x4xgotwGZEz1q1lE7JWKQy6UxOddjBNQxCGFcKtlub8aoA1ESPAnJEOzs7Nw1TxuZEuibiRiRcsbMsj0/PNb78RkIQfL77eR8WD/6+38y/dKvfHDgk+9425dO3/h1f93z+oI6sRZE/Op0WCJP5V3kkPhdXZZYztmqMeLvaFlmrclgpZwNWTkQpUuqbnn3V7P8OgU7Mdb5deYanpypzPro0a7FNuO6ezlt6GsUZ4E6b5kzJt6JRgGJZN6HxFp8PATB5c8vSrl8oxKfKLvKEe/vK0PH+A0nMwJ1B5EioArqFo6V0r//jQC643SyAOoqgY9lPpH3zQ0PlHk4M0slWgcHVrsJL5A26mu0Wh5kCGYntqM7ZcQJLR47XQQvI3tQnloQH5A+XurxI7rtfJFkREIa50/Ef5GBmMO8ZvGvfupT04/91M+ptEvi85Yv/LzpB7/3H7kBoJZugYS0Zl9y93wuzKWCR0O3pZAnnLqQunYRxliK7EvjQ3WVuqr+JzIVKpVM1ypHq9uOz1GgbG226g7JHui1IidSbqH24nx64+m+/prgiayfIu8IcEfAYYc3iLDhiYmrFhTnxcmZkANrjm0Kqp8DpyBZyiIWDsuL48aMzMmknLD/nODpfoKnATPMwZMPoW1BHZZ0wBxg8CtA9+BOba5vTvfv3SYkNHqfCQyiCMgncJ/CzSHgybnhMyRoe+wB7gRulOwfv/JobqZpUhlbb12slPRGBm+h2+OzS5XH4W9SsvVXnJ+c9mKeoRIDcxvnmM82VyVtgqcQz0cjUsa98Jw4PKvnV26kv2cOQDnLjFTimeluYxD6+GXDoWMOXQrO4iUB8pni91jyAGXw1bSrQefe41G6ETpcgdRF8KQyG2uzKc7Z0fGReLfigu4+GGOuuscNUm/Ob+y9qN0N5QNk5YzRXvc9s622cax5f648wZfm30VaBnQXisWbEO1cdtsNZC+fMxCeebRWE11+NV2NJIT3dnam7W0PuXfwtBxZs0wpsusaieW5sLw/nW1ME6GsKRHd7ov4Tg2UHMhHhbs106Hhxd2mU/dG8HSPfTOK7pFrCy7fDS5ukotCWZICeq6GAaof8oud8BB0svGIJBAWDVGtgPWtL68RyfydX7ge0HBQhKp5lliokSrnaB2QaTKehV98ZzjSIiJsvDqtIlwlnlOCEA419W+Y8zgvMuuhEtqEM22wbm8G0p/nSNmBOsDSeBZm2zFLjCHF6raL5lAmanNMCq27s8jlM/+5R54Q/In7cHyiFmq0floeKZEWhMZDkmdUw0YiejLJ5A4OjyeyGtArkePGeTc68LGP/8n0vg9EJHOapne8/cumb/6Gv6lMg4OgNQRWBnl64eBJg0brFWW7rj1SJRwNtGTg7TR7W0bMMuoaiYGqM4dkDgJlWmLoPE06M50y7Nh31qWEN15/Q0EUrZ0KUnuBUpbqpSsq6Pe4dkt7OR+M1UD9+PhYZQAyR8puy+nqDoy9aJwPZTEJltUllzZXAjmI57SGW4PEF0ToQzMtyVksFJ4XTqi6XED3QO/VH6O0KUV3jHKzXxT2I5Xg4MlZX/kj/F7OGL8JFVweX+KNacGuEzN/CHL1mRwT56lDir3U6T5JIwRrSJautUwX0hLNdYm37eA5FwmIpDD+U/9GMDcB1Fu+8HOnf/5P/qHRl5a1EizrzhQlThzmQA1/4oyMeWLHRzR4bOuutfQ3OAUjw1+OROGt5kgG/t2T199QgATqiLwI515Oqpl+EZbwE40+JiBj3a+8hpCGuSePlF13YLTXwMlDNN1CMyiXsjMciwaSWRNsPIZcy7NEzsT2gSw2Svo9U/ONDieKRpjOtTzQOzEFYRDUxx2bO+tk7BHc0+T5Iq6OQ07P3XSCEDDBE91gTr6C0OT+q0RZaYpRsrtSPEv3IGV93SEaURKw0CAz7kbtyfDfXjMngz4EJGfH5yhfv0jwdNdvH86M/MwNkV4TpBv4uszl56ZUqHKbEKNySiMo2XFAfPYYfG5ExZ8VG0Kp/ZRJFwcJnnanTVDOvovz3diCSmjk/gdl04nMaC81HUhyZ0cBJn5gYwz7NlfLNrX6UEU3UEW3GK+Uyp/thVD/MChegr5WLKRu/VLAkYSogpPYLemtnZ5NrzzivegCD9Gu2kppAmI5xvlKOVF2nMYujXlxc4dFMqPiX1Akd10NKqxv5Bma+DapYF0ImtE+pKIDf9Nl78V7FB1ZZq7acav4N4nnc6DGgFxaI87rI8mU7K0Tdx+v+iQlCtVFo2ynzmiLLXM/ZGPXkyRnUPUQEG5p1J+YM8ti+Ze8eIHO0wt1s8PbtvxMmpvCIdUzlZ6gc5+kp7IVq+vpguDpTz/0H64xtAQ6IksPQKDzeOz4CFg8QPFy2rl9S84dg9TOCJ3/9Y0YtNTyYrDlBC7OFa2TyVK+e/TwobuSKpAW491yhrVanEW0jd9/hxKz5wphIIAWKZN0BIwN36wufqOunwNTwy7i6MmJSmUisG9vawNxvMvyQfMpEXM1vqUaFO4AIHKG84J0QgVEGwxU9+qjv8dg4IxnkVTBl03f9k1/24mt0ByX3CB8AptWysEHsVQOB3IYGs1ruzB/C8tpbk2KOWt07Z2qto8BpURqaNJ7CmLni8iTG5EYEThnIDw0WtT3UOJmzIv0VRDvs6LrMCy2SnG28E+iRNsydmwgBxZSLAGP9DVG19oiKA3K4pEqtIo6I6UduJeX0isEVFpN70hhfBbkawGvl9dIcsKj3FAp+2YkAho9xW6QPaAFFj7Yy50XcgbdhDq0DC1VsDE5O+JL8/+G0e1IIysJc0Wtj/XSSABdAjsMzhEGjqyo3R7sTUeptOw0kL4YCZWYrq+mV1/79PRjPw3ydKHRCG/+/M+dfvB7v8NGCzQ0SYOkH1Ly6qV3UBjOmXTANqbDo9PpxeGhmjt2KioXtGJk9xUVJMkYRnuONs6Pj6fPPHkq++LOGzugqiwvDamR31mXqEmL5ktdeM4ma/H4lccZ6FsSZ4xlgsZBRcjgcslvDIQ1IrJHJxPDarkjlvnwu3so6VJ5uNldAvUQ2FXeR4bh6Z6Qy51bt4J2zjISAymSb7EYrbpBlTRZaoF7W64jPCXbVhoUwiFKYCjuVci5Tgzz9+pW8yw6nJ7i2elaTSVq8lBCu5g1WYc6Sotxasriudsb0xGDeA8OXWVA+JWH7MT7lqOyxUpIqkfUsDnvJRmGvf0JTh+EaDfkOHhS0l7JivF8Qf55zwTD3HnWB7FeEnQ4Yaj5p/44oxUKsumWnPdSQWOThutJumasE/cNuyiaBr6v0gfRHpqnAdhJF93wvETPyEO8kbXdhSvbeZeZ4cpbKFkZwVPKWukCVKUmXFyCVJAVSqzrm+1SdrBaFMqlKY+I0nsLuEmQGakKfCvNHY93KZNZa7DBlQLqIj4549q+oQE231eeh0SXTnY4ruYN9bka1Pb7l12zM/LEudd7XV7JrrZrz6V6d0MbPW+M46RnoJCjuoJwMILGHrTNLEIn8U7yJDINClXqQuLXhGPDj/f5Dw8PhTjfuW0poFnypXwtB9mj45sH1D2Z9fZY/svV1rT6b7/0M9dEq2y+RQ9N3u74C9SFccLweTpMUHVwkCchS9H3QJQy4pMsXEcK8Jlq7TxBv4iJ6Kd6YEokICK8K6gWn8/vpZatkhpBTGZkyXkI3nWJ6+zibNrf9yRqIHey4vPTs+n0/EzdE5TgKqMggnQieRZ6jm5X6trhwIFIgQhQUuBWkynzVfVdNCZYOowq746xxTH1AvASewfP9Z7qRLx9x5QEOQgr0n70Y380/fKvf3B85le/HZHMv6ULJL5WymjSwTo904BQxD/RawJB4Etrs1qfTs49ZPny7GRaX0Eet9SBZR7WJCUAWgBZE1i6BDv2BcI1ZRTW89b2lkQrKSGRubqoNE1r125bpQxJ+ytdVRzs2ztb0lcRgL1aV9bW4NBkRgw0+0151IdNwZSGTR5MZwzO1YBhi5pqjy+tAWU+yqT9W61dTyscBd2bm7emdVTBUxbGaFECwjEgaolxRkAPTkV1vSK77mYG3ouOPc6XukFBNa1fxB7SmcgX8PSjR4/0Oznz+n54POrCcYCn/5tAVyNghr9mwrqDJ0ocGAo7/XYR+T19EhAHtKZSA/tmzeY87SkgpiRJcAEXxt9XvW7mK1nMsTX5Bnf887XXPjP96E//3NB5+rzP+azph7/vO4aDUQIQMbrVmksEPCkO6pxBytp7UBHP8QN5OjlCGsKzJdWRVL5du7g6Z09K2luSLBhI7QWIs4dCb65vTA+QytjeckdMdKxEYFfZKCMYNj2GQcFvBA8JqCkBUbYj+Hzl8SPxTWoUuW9CG0Hxwm1yEmqtNfuJ6JeJXH0kHh6GGF5HRXSNuHUiux0GQpWg7k7KIBWnBX59bQzQxcncK+dJTo4goXuUwAWV9wvU1x1EJ3MS0mrbeDZtkezQnRQR3zqXIms6ckJZyc7nMtfZ0bEaMkRNUFXHSOzjxzTBOHgS4TmlE+3hlc+5JxSYz6Uh3HAUoQ8cuJuM4ED2dPCBXD6sY+/+cXZ0LhcjOOhwhmPC7yN4wvmBKLtpwUFkxU5lD1Ky9Yd71NIJJO+DFyqXIeFw985dVQraEYUj5eesvH+l+zpsAb6jGBXdrGpVt0QJyFPLUkpK8Vs4d90Fd2ZWvqBdneIrrq9Nx4dHkpfgZ+wrXZaS3aMl/8p2B+FbzgL2HDSxsgfm4WGr64OoxlCOZJ2d9CkEBr3rHEyZn3SGyamnI2yaVGY7PDgSqgSKLn2mrGUxYKgDSppV/m0wvQguETM+JTl9bk22aLu9PIPSHfKZBtFAWubNpXU3WKzU/Uc52gOGqRIY8ZKPaalOB9r0CO6gk3yUyE1NAUnde7Y/9K546o7V4f44eFrMWxWdIsKiviyuSqxTseLdCDDPlQwaSScB8X1xl17Q1yZPhcUilEqCBc9TwdNv/MefUmruYYyJLjGCmUDvC2b+T+vaOFYcBL8Q4y6fosCHQMWXimcAYuN3ElWfHB9l1pqdBsaBrhsWWiVBLi4ZAA6LTLAdDqlrIgPgrNCZAEZCwUsOs7NYO2wZiyAbGHuPX/BUaAyVO/PW1LXmIMjGtZn0XPO+qZiuQx00TRO/Rd61QdWQVgUV/H5324mvE7G93//Ef59+/bd+ZzjMt3/Fl0zv+tt/Q+vszqLIKYzp0RgVB436XeU7lRsgFddTByoN4KM/JVKyykE2G9Tl6SggmGO/OlBWZacQsYUE5Jn5c3NMLaTI53TsQbsmS7LrqI+Wv/R5Lb1EBI7Ap2RdDjFBIEEJ5wr9Fo+dmYNzOTt1QDJ7iGG4GzIK7CXGjW5NZe7r6zJQfIZEHoFyL40Kcp4tXAfPgenlbhQg0OSLQNvZLxmNS0T8HcYOxK3OgRvB0GCVkDbWElzRnVhDZB6FukFSxgM1bPDO5pAN4qR0Zun2ysgfDLMDbBsNzvPxMZ03V1of8f64X53KHia/1c7X1CEqyJ4yZ3SFPvnp16f/+73/bmTLn/2mx9M/+c6/Z0ewCLjcmhvuDMaeO3p6IpcFL217+7aUwU85L+cX+nPpKvG8mVln/2kOGUEt0h+8N0ENGbnPmRs1WB/WkLN4+862OZAnp7p/RteZnWmip0rlulf+fD6Hz6B8DKJGSWJre1tOq2rZCr7Ql6KtHNuzFYQvwQa/j/OgBGRaU2lC4qC3tuTQ2xIuZy4+mrktOP8TRAwvzrR+JGY9+6wFXaQu7V7LJkJrUOAdu7PSbD1z6Iw68fw29h35wHryfuJJSghwW8+gIeYEcotBxS1TO/BKpQCnd3yiZ7VPSmn56koIhAMnOyWhHQTl0bwrPaElN4JAyqEI6hKscl9ZZ/7Mjj93o1w03uvUgqx6/k03H7SKgdQNz8XfI53gcm3Lq94TIzAEG3xGBB3r8TVWyKXOju9Qks76sWbSibQ6v4Mna9AVCJBdK7yMr2nJiPOVhNRISII63VPzBW0fbZ819ioIlhLNcCoHIjMgFPsl2cmcZ9kX7IjWLHUM2SfOwLXONI/I2rOj52NKhv2HgjChRjN1xVlPhhKtoSfM/WmygCSNzwbnp5M2FICH2+ZzYN+usi4+jPIoiYJoE9Zuo7mDYFo2NDI5LcvyM3CrxCGWWLi/B5vEfaSZosmIphPw56EoaI/yjKoaxQ4oVlmtaWagFPxfcE+TqCbQwufj03kHbCRNFtgWN0Q4y5UdiyAySYkBnSvb6YjnesSc45O57K9FFNpm/UUEpZ0wnh4BOjjov/vg4bT67ff962uRFjOCwr9WKlWeFSV7Nh9MtbW3UyOQ2yCb3RA7NHLD/3h5tTSfnU+bWxxGd055tpEDNmtykJUTXNlJ+gBXTbvlHXODfE7WpnVldy15p4g2ouF5bF/Do7/snw2eHGS2a6y/ozVZl7gKsxcaT3ifqzN3j2ThjFZM0/T7n/iz6dc/+OH812p6+5d/yfRN38B4Fn+HM990daQzisCqasaGXxOVh4huJNDOxwGA5wH6jOFMUlYkQIuKeevAchaBgq3ePQ9ZdQkpWUJk8vXfo6DiZ2m3V21Tyd2OHFNiECKVZyI91L8GydEFSgbO5yOIiaHUnvM+oBgp2VVsUgJrVpvVXui5jfKpPBzxx7b1ljcySh5VsM0zDaOU57LB85n3xoTLUZg5yUENkX7zgiNliH8x1idB0Th3Wpuba+kNy/9JCcxXq2JvRjLaru6zZ17J/Lk+r5/6zJPpZ37+348//uy/8sr0f/yj98xoUcqpancneOrvvbqQE+RL5XHp3wSur7RBZzup9j8nVBKfVfJDwG/kWAT1GPtxbrJOChQ1yNt3WyciHZGmQngyQbttey8J4p1kpQwVfZ5ZE4fOPWdCUugulC9hPibCmxhM8CJHvejsKqpeEUmjqCHqMwD5HMRozUTcIFgNsEt2d8zv3y9NHq2fG1OGOvc4W7m0Knl17500NIkV528kdnyoESIjLrMgJTfRTokEwSXDjo2Ss243ZU9M7pI9zTxZouvGOvG+BP3VwdE9ytkcCbI93Shr1A/4SJX47xfojD4Tj2Pzqs/jFbN1WUhU+BCHt9IzUv+kvwrxuNBiKCD6tJ6rXq3sTffHHYgpfQ3f5zK77GK7ftkvrd9CT2pBpbDxmZXp3XQQ5HF5P+MhXJAO1SAJsaGYuUmldtnaft2fIFGpwAg5igFIrjnWteVpzs8NEzF4Rt2fDpPvPubJxt5lbmW0E0Fc2oXOOwu16ey/IGUtwQuoybq6ahOB0fApY3jyj6x5tltnO4FnRZ/Hm8ROU9LlX6mytOu/igBFmBWspjzc5i/vVxDA4PlGYZGtqU/znpo0TiXER00BXr4ePHw8rT7xX/79NdAYys0NnnkYsmJKecqYozVing3ljDVxV6pO2hflSHDhXAN35EcGws85A3FUi4ESR2AHwpZLEhhfDJpq+dE3IaPe3AgCE7TJ9+laM5w0TJDol8gwJgjUicDMmYw74tplI3XbxZdKSiEm8ryUFRTNjpJMRfIMb9svGmZuWcaPYySMnaKMCNTtuVazVs3H//BPpw/8xocyjmOavuqtXzq951vf5efM4MFmhAQqRNOUCMVdSQRvRMsZjQnShhAFTQ7Uzc/Hf1O6IwMiilcGzAgC8bY4CIvxERFfK+w9s4icibRzEKhcHSvqGiup2F0PIDv8udDADU+fljqzbjYZOvPz/HP83datTWWLzTRkOq4sushzqAtR5O203LLX6xA1PYePz7gDN0SquGs6V2QeJeRyfllDc2goS0UtlgHMlxDzj6er4ZlcBiHza5Blp2KekpC4DZfzZMyU7WYALGXHZFP8DOKdtzRc2VmjX3DRbVVjOJyBA11up9EVZjit1J1iQrch7TpsYH4fRCNhfDqOX8+5mqZPfvqN6ad+5t96ruB0PX3+53zW9M//6XcogXF5L4+kc+RsTPuWIBEnQcZJkAHaS6ampGdj3fpVsdijFTyGhztjRIas12iLZsWlweOwY0aC8ImUK7TMJWIlVCBANIucn4uJ145WnXhxY+iWoTSBUXe5nrsGn6boFEgW9khnvp03yohP9eTIG4B+wb87xb5g5zbWRXRVUKLzuRmFb6MD1+ennpdIxsvvSxMY22Kbdi7fRymAvwQJ9cilNY1AcryfwaIqia5cCihll0AAACAASURBVBcK7uADLSz2iLsLz4isXPZQTio6auK2GD1xRu9gEGSUfYLPgzNRsKI9NY1AqLMGwNb+eaaY0aYEsJEUuQqv5vjwUILCOBQydKNZTn7aBk8GrmA2fDIrVCPseaVsXkgD5dY06ghRI3AeiUmTCBtlBbQJmBDKtTOzQ5cdxA9dTzqH3D+h4twb3Z8ka9ojl+CM7NrWKRm/pIRcv2H0YmfHd97ot88cttwdlV5LujqtaF3FVE8p4B25q5o+AJGcZxGCkpFRSQSERWxsTFubW7aJRZRTvsSXcaahjfj3g9ImAEswrlJ9piPYrLDWtkOeHXqhDmv8Ah3oW/CAQ52oywMVtZ9wcOgmIvtfv77fC9oKa06Ssb2zo1IyX0bCqd6k8UqoYUrHSbIpTcpHXF5Ki5FnZT7itjT0OA/ED/GfKX97fxzI8z3y33Yw0znvxfM0UBQihm+8pdIf570JmOKM3A32Fn8uTjbnlATq6lL3DIQctBnupbuYuU9Uw0wLahJg6QwHqZyRc5oxYj/Xt3am1Z99BJ2nhUZPyMDUXtX1ltEj5iS4K4PDS9eMIs+2u2aHTEx3m3jLZb6jTEhGW8VtkAhSGjZbRMfR/GlnnMsvId4VBUtESqcMnXJS59ZYjcglaFJ0BAhDkhMHYgwQjZaQVHQ9FkHBysaGx7NUFqBZv9P8xGxFf3LgSnCmYwIC+9WlSYhRKW+HC6/40d/74+kXf+W3CxJNX/NVb53+/rd/sw9lymI4UboBIEdSjyc4aDbrWrU3UxCyUFsCToIbeB5GizpzzuNQ9iSm+ZA5aVEGX8/+zFILBCU4y+pbOcMp9KrxHKdnOmjweQhglJGHvJoScRDGDuBNZjM6HtcUrNBVwvOgrYPT4j0a2FK2Y6AsF4WMQfpXakeeZzfxe5E74FLCd4LwN1QyFeQYLev5a2CeSG8gKRgJtLRY687lonmB92Oob7NTTdOOHETLcD3fVa7nmdy5daznluR/iMDlg2lFq8I71EEDARlKkKHD8HKOcIhIFXQch424nSUjhfyVwFPBD87b9+iTn/qMpQqA2S8upi/+os+ffuSffbfKWZYkWaB0UgKfyww2auHgkfQwa+/pnpwoPDUPA2+5qQFNkY5yDZxgONFwBqduxGfPdM7hYtzd2U6wZpJonQ0OSBpGrIkSCso13s82gSjoOUUc94GMstucuY92CLJREcKsuCgcFoIcHIX5P3B63GVrqYKtqOz7Dg0ydgJkUDLOJnvvkTCROrlem14cvRAnFD6g5n3WUxWdSiAZC2I7giPPwF83avgM7R8cijsDN2itreYcngQH7nC0DzfyNCM4PDd2lc+Q9pVGKnkunWUAFqTfMeg25bMgSqMSgH7Vycm09/SZ1gbuZW3gAK+SxCmIqw2PLEzLjOwN606XHL5C3ClxTBbk4wT9w4EL9WkINStNE1DQJYcNRBZCIqJxsCqnJQnWeYiNitEe68cdPGKU0vMXQhAf3I1S+fKZBrpyk8A8Kg4J5wAbIJ4TWNFNRulLe7tEd9J1x5+bBzYHaEXJ+XbkVwieEMlsN7Bc6xgIL4sbakdKuW1KSYBH4IlOGMkDqvLq2rshJ5ETWLpJAiYl3km+vY3I98BVQp7kroLvgazLVlERil7YGvxLVw4c40HyH7iapAoIflDx97zXfC1QdiWHo0Er3Lsk5iq1IVWw/1zBGF/qtntAt66Tdh+BmwhbMnLvx9Ae9Pox2uvo5Mz+VQ1rs9xQwQ4hTuNMLD67MiMEXKtNZtu9/9oloWxW5iY5APEPoq8htnsCFKuDb4+oVSWT5e3Kz9UI+TzNwyvpcKtIZjukVOpQYECGf+5smE67ETzF7AeWpkMOR0qWhuEqHOrulrmtfCygPsswqBC0BETP9g9kyAn0LL/Q927r86IUJ+PgXOjlL9qM2eDd++5CVIlNi+rv/ejHHTz5GkzT13z1W6e/9+3fYj5DWoBxAJC5D46OFJxqHMYCHfMawcfI4NmqBmcIoiD/ELcJQmilLRFaLbb8nmQODZ54NpF8ww8Sr6HQZojezNvztPe70+bQiEqW6JrMKDUYcg2HRVmwiZGcH0jDEl6DeCzeh8m3zoDdqQFCyWcIjViZO+YALTIVkGtpocYJLwi6hYtNZk5jQMsKnS2V4NPBE3OgXoz2a87z3bt3p/Vwomp43bY8l8hs9DJdPsYGUv+zvX2dIXXbJRtbBm9eprStW5HU56jDrDPzScNGmUmGSKYyXZPuW5r0EOTFhRaf6jxdkNP02ic/Pf043XYSr7yc3vLmL5h+5Ae+a9HZ5qAN2Nudhz6fHak0yp0h0B7sH0gv7HHGDvGzyq4jKzLI1ZcpmYJnDYQjWnF0Iz5jxNO1HPE2CNM1JbZF8ASCQlcl7yeM3NpYmoWlbBJ7tqHZj8y5kqxESNk2limxijvl/eI5xFHIuSKTlrAmhGi6CI9PtM5CTIQct9sw57nqxBECZaWcqbd8vi5dtr1ne7KHnO14EdvDoVXVUUo+zNLCEVqVkVS0UKsL7EBdv3STUWYfpiZZuc92AwoTXXt++HPuPAR/Ifk0Z9AEgWq1zszc5dayvJCWltdLlI9ThbuC/YAHKFHb2AWXRJJAdUzMuGdJNFO6YktAjHgvkjN04lzqfMnZjZTSIpe9wy5/+/tB5bCx3CEpemdclyGaiHXqDIQawO9Ii7lLpj7ntM4/3T9UEkiQ6h6pxWwzkbyLynmth/r0IuAgWGF9FDzdGFTrIEJnKRWFoilOBOe5a5bxQQftaGKO6KMH96N5dqmtbSeYrmhskMvjDGUnaIkoqMpXNOUcys4iCQGy34qQL3jm2CVZcRDbYA4EcZZnwL5yxwbxfJS3FfnfqFo4TjD65F2dp0wguaPgCd2pRROBuwhb7rXWWcvao+ydCs8FwZM66+1LpJqvcWNxDA3eYysdTfXdKq8xAwKHJE3qZt+R/M5QyV+cSZfrFmXabmnPKWswbU6r//47/+l6zpQdQbbu28j+6d6+YMGeHUp2/GKLeWbJWuuP4/WhCwldcunuumK0BgYQiFszzvLz6gJK2cwGz/XVOpil0eBPyfSFiKgLaFuIkZ14L/cc/JkUWWVmJGPcPcdnsjHAeqAG0o9QJ1L1VeaauFE27Uwg4pnVz3vhPIHUH+2CqkBgy4garcvV9DEFTx8ccOTXfPXbpr/7d75pJoPGQYLQ0KVAJyJRPxvCRdX5V5bqoMPOwlmA2yjjBJ2y6DMOURi/tSVZiIGcBDJG2ZkDiXEim+6wWROUPXsNojeOAf0q1ofMiEyjpU4bt2T+4rcsNDNUxnONmLVw8LQ/IQmgDD0DGaUCHZFWZ13OMIYJEgmUzM2QKqUzRNzQCKOl2+WjjHXJGupncx6Tmwx9FClNI+CmM306yhdcJj0XQcMyM05JTQZ9PFlDYP8BQTMDplmb3d2MDhgq6QtHMbKZBE9CSUxA5L35J12JdjQPczf880ZY+ln5dx6ITDAQPHv56muIZL5XKC+f98Vv/oLph3/gu1PiWLQZJwdwgD8S9xEIizO0tq45i0eHLzIk1GR7zqO3HQQmzvDCsDhfQwtMDw55lOxxT/dfIx9kSKPH04YTEo7qYyU7VgsD6ttK3Hz+CTKgBhjFSFBQ5GHsVVu42V7zp7gngvLRB9rYFPLETDHuhoQSVYpwMDHWu/ZtjPrw+5QuAK9Jg7yf7RtRU5AxByQ6gtGmszhkHGeSJZXjEiGhdr5/yLne1lrrvnJeWpLqnRjBU7tE5uSLzziCt8bmoPO0taGgd3DlajdSCWjC4W2auTsm+TNS50BdYvfu7IyS3UDlGrQUivKlc5DVAEYDhj33EeSFMz269JZJ6ELPSB3ROUfV42ONPIg3kwVI4oTo1VHOnX9KEPMsBTiKpPOKCp4QyVxjuPQ9zez04QriKaSzA6SrtWWejGFb74nnNT4TorL7cHeIKNsOuyxK0C6RXSWDvk/JLAcHEVtKJyEBP8GTuYRuHBh8zY7NSlC3vgENo5IFDkS4k0KMzs+mB3fvznNRY7S4pyWLi4ZQW+RMN8kV2npr7kC/ulb3qIfTN+BNubcIb31qms1knaq3ho8+pNHiSh22ReZGNpzgh7VueVRIWxGsjO1C6oD4w/acapaV4S3NYrBg1jCrgc5e1YmMP16p0kQXKfEL57qk+wJFrkw3yc39TPA6UFc43Ixn+fhv/ttrl2Nc6+OBMILipyTbAAp28OTAhEPHpZoRGAdGOqQh0A4EKO3qPBQXg1lZXARFfjsu27VUII6E6twWn5ND6cBa1f/jqFdrErgDOqXtGcPlRggfchPmQkQfs+4yhkTBmjeC5wEKVtcNlxu9DrXKpzU8QmRGTxaHuSMA4qDZG4InyoAYiM42UztuyLS/+/t/PP3irxp54hn/2jveNr3n277JsWHXbnUtkUwy/XsKnqw75VKEOyDHIFT9uUdbFBG0qq35ULSbkolSH5bsv5CcjnDJMNYcfgXPyviNyinw3SDIYHDyM7WLEpxi1KkLOwvwjDApZXe+WHkBC4RLR1GcDFS97WQIegoFS+SzZYR0QbijqyrvRf6srCzZA2aA3ULkrOMw5qCgZQSFrIUXF/MSMUg8C1msuG2B2TmPBGRS/27wnNxghuIXxnSBcHGOXn/yzLPbHu66m6qJUbprRP5dlgcSIJSs2H1Wlr5Gi/njmbOTIESfGaTOLctprw1XEGer2XY/8a+V8XNuvvjNXzj90PcbeWpW2EREjnBksObSVBnZhOsNjY44OnqhYF66bA0tdBdjA8LXEn8m3acSE43xsjq0ldOtX7atkrNHgmR8CucvpWUcv9E+Jx7wlSRjgNiquuRIUnalzVOy6A00OAmL25/LnfIoHkbIrDZuSdvNwRPIEw7RQXwRwiU24ts3i/l11iLnXgNrnz4Th/Puzo5V5+OwahG9fSYE+2sZxNrmSuDy+ETnmtKvkRXbqj7LQC9vhPHzEFSp+Ct4soPnrpLM4RCral8/oqcQh2j0rieQ83fQ4cZYrm3oDHfNxTHytrGQSHgJQRoaRmnySacYsjIkPwibzkTn2OHwjFr9MDXEyaK5pXbcQ59JWmp30zXbdnlH/+3i8xEN6Ti8U4NjK0m/aM4i5Z97jGcJgtM7P/QFI7I8Sl8JoEKcp1P0jWfPpAj/CM0xlXj93JIxCZfGEjvW9HLwVN6UzwKJBXee0UOP7rNXmUDQAfUE/nRpnkPPoLFrNW1t306iYckHPh+bxueANt+77wRVgaRkA1LqG6hXEm3d4aK2Pkds8rMDyn8X073b+Oid0SRViY7aLMWc5TwFzbbdcwqCj8YOVWtsII41DJ0fm2BxdPsvSp/w3Bi8XVvOmd6VDloaUlqOXryHGwlynItC5RbxTMjv3N7ajEjmjG7eKCo1ObAjmT8vDWXnBE9/8qFfuDZhE8fs4IjlBDVwOYlMn4gWEpu/jwspqHu85KJjYyhPu516ZOwETxleSW2ezSX6k1EsF6HOXa32ieAFA47ajSUGEKVEr+GcuizRMcq+Jp3XGDcYFBkwrZ52INEi0eLDxdjT5+A47913LVUGOTILGA1LHzSqjoJxUbGYOLI03gtjfPv2Hf0eC3ea5PjR3/+EOU+JoL/mHSnb9d1yhqXCjjG+zay1pcJ4kbR2C9gpAKO2VFBCBG39e89Yn7MRPFVd2jbEhtyXxUGQM2pKZ95nWjQxusyT4r2gERA8gUDh2DBUbgk2B6uwJH/ujMs8FSOKaGw4eKKMKO5MeFXKVNq5tRjxo+StA1rbqk+GJeHOQ7WFs0YN+Jf6KQ2ibbiKgGaBEcqTVhTzGj1+B6MHDwcUcykxoMCveq9dtxIsE0CyneVjrDbWHTwReCQAcGDs/tlmcB5J1vMddDPrwBoRGL3yyuMgD3F3NQ4i6RoxNOfFhEgjkmvTq3/xF9O/+Jc/M5oM3vJFXzD9n9/3j50ItbNqga+Us9DAmedS6RoxWhDV/edypJSkxqBq/e6UD9MZ5+yxGfNCBBSiJYKCqDrTKAJCA48C6LsIQ0rtQlpCQu6oFEshBJ1cW4mzQDb7eCiMR8SwqGMFJYcgblHCSJ3Ao9vYUvAEUmPO08Z0dZFOw8L3MvDpe7aXGGUOlxFtdAmkQCAo+TNZQI5qodI+0Ao5LgdC3vmEQulkAnGEOAypWMlOz1lJv0W9i7KllOd7bPtL4kVZQoc241ke7iJw6ZK3+WT5asKiQGP8H/+l5DXMv7utQd5wQ+wLdD9uqE0XAQuCUXQkcgk44VG205y9ICZJYm/OH5xnOKpMNbTQwsFiaHZ0fiq6aMrIzfs0kIh2i875skcF7e+rcYZ11oy8Rdio5JFPDJBQ29ikt6g0wRN2mhL7w0cET9bQsibehUUcE4xrQoLkchYQr4JWSxVIOPqCchvjwWxTW+IjEDun2xPl7ugRKnhar4K40U3ADZAnym/SLoNjFB6YXlAoppGjdnDfrNQkpp8mlf+Q4PCwdNCZhZ2ptlu5d9L/WtzBrB3/2Hvuea+ALW4yWDZsNYFIQtHmDj3sTGtgffDRg/NE8HQ/vGIhRAl+e66FfNqv6bmXZzUBHSNa7ty6pWYBVy/nIH2+IGxXKjwjEGuZM8gTZbuWukqK04GMXD+R7DMmxivIQdzPU423tqx9MLgmI2tLy7w4P9b06IXkM8iOhDzRbRdFbwxFZx6pY6rSCQMuNKpUHlZJ7DwbWZoEwYYukWX5qQur6yIiiRzOeQixS3MKDJ8fSEySg7KjIMzE6bYsG4ZM677e107dNmbORkEyeC/mHIGoDUpLstbf/YNPTO//z781RLjgPP3db3vXrK2lzMndbaBYLmuGZJcsKvlCoEqeP0q6OTDK1llzBMrIZI+OZRysyOqD62CnZclZoVZBLt1VkI8zQoQ1wKjDUYPHw6Gt+Jxq1ClJiCBcm9zMUYFLhEbJjBI8wcOga09wqQRZrTdihJEuuwxKLjctGkjNJDHGz/YPnenfuWNkTrILczBi/+cyhLLXBUeILWSfEBSUw49hYM/gUEmNuU0DC3Juz/Ao6S0UqelQwXABjYPiojRtIxVDUPPs9HfwL5oNi4OSLirOI12qD3YfBuLPANbancgGVMBVzlOojLkff/EXr07/4id/1sjxapoInn7o+7875aS2YMd1JxkqGNtybLlaEqiTYJ6F98Tp6azBrK8cRnhhttHc+5SckmWTiDFOCWfInt1Rh9MSdarGnLmTDQbWUM5PIqeAkbLdkTlPQoxKiuUXsx+GcZ1EZTCx+SaOgEne7Mjm4AkhwNt0fsIbKzqoZohZx83dkkEeci5dsqQj7nLae/JUtkPIZeRMam+Xmb15Hc3255Z9zjBIMdpKQoo1K+1mZ/AwKDpSC7ur224UnQaag6PjKHhfj1K7O4QRHqwzyCy6IrIJtsx3tF274JmeMX1+fdph9l+SnSrT34TDsjaLkhOPyT6IMM6YqE3I6w2eUmYT39PJn66oUB2T4uv8LJdDWepcSu6qfCC2uRktvdgdp0ZZ22V5uxsRZwotAsVz7o+DpzZg+Hd6JqYDSCFta7MKfFrg9JtEr2CcztbW9PARZTvPKjw/PRbw4IYrJ0zSqlOQYRtrDmP0Aa+uJPhMostsO/ElSy7nNlwg8XNmkjZBGV172zvunl5sAg1CBKn4EDhhIJiO1Nudu6CbRCB1Nkszj40/A93l7lO208iy0Qiw8IO569UJsmtsL7gH+j7bI4E/V2Kxs3P7JldTd3XA8/Or3OAQGGmnOqSOzWhHSvRZUiov8T9DSdG+tUpVCkY6n60wzsQE7ivIdf343GTmk9RGlJZsF/gvoMi0Pq3+7MMJnjora1GK4mmBOYlEXboyyuAsKxeqMF1g3UbxJW0baPHmiPOkoYPnJqMRZEg00EJkrrWf66JUzbdjFUom5/PPziFDezwLkKDKN9JZrBgjGdKG2kdxnGr/DAfEE+RbwrrSgGFGGuA4HTzNZPMxVLjT1rPheqWOFcj744xPTzgolNtuhyNgA8i7U7Z7/wd+M3++mt75VW+dvv3dXx9yrUtzGBIOLdAiJQDKfwOqH9mTSy2d1VWNGQioCp7CHTuk/Le/p3V9yIiGZJ2UY2b3nRxYbeN2OsC/EqFTKc8S+3SDQByF7Gsql59KHXrN/FJ+cbzgDNuP7AhEZYC9fQVOLo/Z6oFkieMWXRVQvvKv2m01B6ou/4HygToROCvwAplYoKANWcyhS2bSLhBEWwl29inXzuJrmrJ9964IiYWbRilardj98luV5EigwPocHJ3oGwjkMTrq+MtZ8k8vIPIGVa41x6iCxDBk9oWbF+4/WBi+kIOVIRhxHGBByhVFjP/itU9OP8psu3OTXiGMw3mSYwiXQ0ZcQQXE04VDTZnT9X8EO90hibFX8ES5Nfe4e2LkK4TPoDE3eS0ew8H4Gp5HpV8cXwJGN7ZkFFQ6uOzAQwKWGGzlMlbi9BAk2PExiHh+/oGEKxiPyGG70ionknl5Hgx8JA7WtjosLRHRkpf2VyWRlGpHV7GD1QYjOD3m9jEq6A5jkEKerWNyiS7q5yVAv9TJw9Glq/X4xQsFznBoOvx7HLugBr5RRbCc2HVPjo8SPCkImcTn2d1leHaS06APRkQWXVuOdIaKM+vPfcTub62tpu1tbEYFI91G7lgkpbGB1hVFsIZSBwNDQ2C9HtP1y74WVRslurk06ffNbet+xH6AQEA/kPNM+Wxkbf3eanboc4Jg1DasremuEjyJhpDgadztBMYDtYh8g5KvOuP0U754cTzGX9HNrGBXWmknKjNvoJKfsrgCHZDLND9wD+SDNjZl+57vH0oA9vFD0yucoMXOcPaDvIq3G78Gb8+vaI4ZCSFBKneVGXkkgbVjS5R7gB1FZpZlTT5vbW3Cd8BXuqdEB1J10MWcEX+eCe2uYtTah3sriRqqOs81+UMUFPiAPSfjULckljE05crpfIWLeQUv+ZnsGdtJxQswQNSIjMrRxylwSsUj0jszN3hOruECYz8YzwKi2nqcqmpNa2t/WmZdWH8nulfT1WpjWv1/H/vFtCcsBmsujCjz2viF9pe+hAQIO9vdvPnnel4TL+Vc2/gI4s6FJBvZJUNH1yIzfgbfKvov2o4eogX5XC25DGVU2WWSvIBmpUl9em57tMJs5j8t6uoOnqz/IUesuTlwp5BfcC111GoSGrR8VKPl8ub82TiHN54+y9Dk27rcyxiUd/voxz8x/SKDgRPpvvOr3jZ9+7u/zmXNcSitPwQp9j5IGByKlPns0LIHUkAOBB+jigKyMjiCnvVNZ0aM+mBOGg4is5us3u5SkUvedOaYH+NynLuULMq4LgTrSJIQEOyYSddgOO+v+2vUzCr1rUvYQLtsS+nGs7co/ehCarpAlHg7kDEaH0ayXI7qs5ksz3iZcwV0BE/MXuJgVvdmICip82OwS9RtCdp0EAj+aX/NRhE0sf8ELjp3S/kO6Y5BOrYQpMsyKVFtbEwvXlAuOdb6kxDwbMNAtub+ctvwQKXm4ZV0+dBGze9nHtQoFTQanCNSn4WxZy0/TtNrn/r09OM/9XPTGU0RV3TbfeH0wz/wXZmrFn2u6AOhQVQjrQPbVtxkmh6F81z3lr2XJIjWZg6gizzp7JXvNBKx2HfN7KNt+VzBU1EDne2gt6Nrx4cyz+Wuu0udbXe6HZ6cTccvjkVCxYCODDENGsP31mH2vSQFQZDt8TgnF5fT4aHnd21JLyswI3cA8nvQtJ47nMrcVWx9JZVLjo6nz7zxxnT3zva0S8BbZzJeoahqhwHHLg3CtUtOyB0c7D+XThzBk/R7lp1pQZeFWrTwl/J5AQYCA4jwRUfRsqHbTlMR+Kw2A1VwdwjU9gyGsyMgj5ExyGasTXfhqIlTbdpGQYM5zJlTi2RXtiVCsu0/2CsQkbk7LvXwlpGC+AjBGeW2oG+rSfxWdaIybqrIXCoBeqDW15vgpmKgkzoQ5DWNH4HzhH17eP8l5Ekq8HAwjUhbkZ19LvowBwokYMhv8LzmzYXzpAHg1hSrDtcYepyZneyhqCDY4qsraZedn9L5eT8lO9YmUxda9m9CqsC7cxcbHHqdRfS+vHTw1L2N7Rg0mNgd+5MFqsJ/qgtuTSU71hpAgaSgCXFjCFec7Adu7ldtiJMzkCd8PV3M4mCNKlRPjhQs3f2eDmb51sxb5RldZaIZy7wj7LOC54Gk+uypgzWcMI/amQO+CkLzyJxpqhdUGujSb7Duwe+mBGlt/rLAKb9HiejU4EkkccOlJu65HKUSUAIeAg0t1sqz0kCeDJOXj+Sfa9YwYLw4PZYE2XkgSkoKtHSDZsjJSKzLGaQ1JIDoO4fKrdo2YnZaCCm6vstIBLpTgDuRZzfUPgKvRUYkSDqEx5KV0YsBMeIHVJYSQmNkSs8fztdyzpCC8xFAOFLg98LpQAAMtAh4es6e7Gg++rt/OL3/A78VKHd9+pp3vN0imSlTOhO/VFmC9mdKms30vR8VM0sWmTmEtFhr7IzGjFyr3RtkSvD0PvPWrqfdICoyftLpcZDJ5/K+1dLx3ptL05EOkLORhEDnqQOGg2vPqElVecMRsjE3XNwyDJlRB43iaLQqmZEkkDRQiioIC9Io/90xFoMYeXCki40jFlcn7+JyU0uSQw1ykO59Zf1MII7nrY1Pky4THDOT8pM5h9DMetF2yzm4TQeKDEqyr9Xa9OLwhTqlCLjIsCjdyckUMk4W2X/cSGSCcAjBgc+191zPi0Fmpt9Y65GVNTp11lkUoe7rtU+9rsHA3DHQvrd80ecpeAKdw2hgVIXYyNjHOUlbx4Rg7YUcmDl7PA9lW4ZCo/vihoVF5yk/lTOsnx6QmO1HryAIFg0MoJckBQucfmR/juZn5WRlkylb2E6siRd0fHouBwpK03KxDd5LpS7Zp3R/JenCltCpdcng0sMjOXShGHLAMkAJstpR2JmN9Re2cUr2IuXx3r+y5AAAIABJREFU5MkT2cSHlKWiTN49dnkykwOScLnkF55g3uDw4ECdrWrFjjO+GTzNjikhqRIWf7b9kjT0KNemq45O24f3PUfSMsnh142SS7t2W85N2U6JpXWVIOhSadDA1vDqiugMBGJh9+2rze8yQmsEi5K2uFwNGhWER5srpVae08lrxQnnoGwEPSDp0nlCHb9dxvm+EIV9JsrDddOA0HCNPLqanu3leRLIx4P6ecNZsiBqpxs0e2lgZySdwcCchTEMPuftUsLCjImhsuTGC51tGqA0QcFnkNmEorLQkHVyOj1+ZAmGPH7Q6nGpoqie/+4djI9ysGse8CvMMwR56uXoB8a/m5dXva2uce4K8+QIVJ8/175T/itXz52W6SLvDW6w23io2lYrc57oSgTgwL76oBao8pQCNVWlAUsl9RiMtm5g25893fPMQ3SeaOx6UCmPOd6Q/Qp5frYDvjOeoelfzHsR+JLAw720j18kBgPtbKA8n45R1iW5uF438uSHTwyW7FHGIR1L/ELN38kDUAYiQ7oBr1QQMS+vhE8HNvyhzFWD6Y4jxfEhmNhgzYfG3V4iQeuMzC/g+5lg5fxqOjikI4DBjZtqoSf4crYYRKCRpJ4jo0gaPDkylCFGwI1LqInvXG6RpdEfagvwDEoOp6dUJmc8dfIne/tSseagEMyVUyWEZbqaPkzw9Mu/uQievnJ6z7d+g6DeEqwpNRD0QPzk0OJo2r1o1WbPnxtDQXMwNKiQmXgQ71GxZSr68ZECQ3bxASjfjgcAc5jGrLwYq6I82ovMhdKsp5AHj0+ZZg7XzdOsZwfL/sSBLzlHDZ70T18D3gt5CYtt0iXni2QHu2y7nstL2n0hVKHuqu2dbjtEMslmdkaTAM80d+dkiGn2qV1LyoYp4SYo4LN8zlZCVbjgDdpHoU6VMromkzxIwT7zgGK4CHZBsiQE+OCByZotJxXSlt5XHWAdPZyGdLWqK/Vqev31JzKor7zySNyGQbIMOjffgzlpaXs2O/MqwdNPvVfGnazvzV/4edMPf/93icPjrtKtaePW1jzXjm2AYzhgfNVSvT3iY+yrjAx6CYwvpeqBDMVJqUGg7d3mCwh1Hx1PdBQRhJ0qIWDvHDzkHYbT80ypgSIIhj+fzk5Ohvo2fKejE8i186R2f0wN2FxidZisUdWyVVKvl5DsxnSB1tfRicR6CZ7ccHAlYm4J4ZItGRlpTCQJpGqNRk5xfCAQ3DGCnlFyWXZ/pbSmZ4GcOjgts2GGh0E5SaK2yDCI01EtnLmDb/asFbg0X858UuvzWPdoZc2ouwxkDW9uRO/hF81GTB1iSy6nmyCeq5tZwdMopcZhlQuaDt+biXPnt7nBQ8ET+kwP7s0dp4t3G9I4Q3BzIQsQMjx0BoIDbBjEas9NTSduG9iyz6PqF/uDlpnnRyK/YqdOErB7745Q0OQMup9CMMSFxJZGtkS/xwFou50dPHkYuIMnSkA+z5qxKOoJ5TmCpFRpJGjL8O0IE9PkRHBJS//5eXSwWuTPOi/kLMTnG2K74cwt1NU5i1Qt3rTUVYqvUyIbagaPyYDlgZJWKiLrR5LbOw/31q6upcuWyRek7BE8p6SVM4GdhhphdDfB7jJ4qqxBgI05oHPw3SBcneyZsmDkySDH7IRtq5gvOUp1DRgjedR4BjAAmo6kCjQ8OdWWTDnw3VkGTstkdUbnL67XFsFTnIi5RdZbKBIFiZUIstnECHzi3CqKN8aWLAi3MhjhfvSCo1hM6U/8kiin9hGLwChT6LDidjwlq+UysLmMsgBpKZG5c4VGh1XIyLO6cng6iS5xJnSTAfdxiajNiu+ji2nYuQHjUpOl+9/shssGD4eyzu6j3enOjrvALIVvp/mR3/uj6X3/+TftSldrRp6+5eus/Bw5A96d7Jwgg7VhnSsSZw6EA9qBRElh3JL5/C7QNyBLLvjhixfWRVlN0+79+0JMTFpMKSwonffGga4yjHTHab4ghoYuwtMTBU8Y0SpZO0tYED+XowBibJTsJqiCI0BJQZns/TtDidmwr69neTAlkY68c/EvBDx0XDFoEoPVcpwMQlubowGiUqKypRlhAaED3Xz6lCYIa6SoNHHntjr4+FWDVL9EQXoh+s7OLOS0pPWzfygkVfpDbX8eXIBxuj1ce6EOjdMqWkqW/sYbT+Vw3jSCpxjRcOIU4MoJx5iNDjqfi1c/+ZnpR3/yvSptEySDPCFVIKOu4bgpRfQ8dcZhPtfPFvSOLH1/X2VbDJag95RtBhE6Gkot+Rm1zFyoohDX1moBPZCC9sMHLk8MI7PI7kYzA2rFRM0MFT8WEkJwenJ2qZIkZU05rAHPdyJ6P2vOpPUtaA6pbAdvZH06vbjSeZTOk/gqLh1QqjTy7dmbSoIWjzeoAEIn6XA7UmBIWRPy+Xge2dkO0k1AKf9bQcYZVWEdDg8PVLoDTSMwHGKt7SB2ypJ7kkDcbZvJ3q+mF0dHUk/2KBbQ1J2og8+lq/F8w+G5PKTySWUjVmsahYLTUrIjPbV0jNaJNlAYtII42MTDlZW5uL6a9ituqeApvLJCkvzYQMLnd1Qgk4CYf7DOh0fHSm4VPGlwM98D/88VicIafbUmTeq4jm1TyV7B00pSBeq2G/pwDrK4o9wyc2Nrn5a8pyJPIbCrijILoUrYlQaE0igQNeYrgq0OnjLRQcHTodHm3d2RVC6PXANmJblBV4xsG70pwk/whO9402OLUur9i8g20Y5m4GbvjiDmBkIOQkgEjTbfVbJzo9KwDLgXshx9Rgt/2ncTqPDv+J/BUeMbQ+hvdWLchBG4zFQGfp06vtUAY+pGpwI0PmrQGuc65xcVj140akjn6bkJ41RAjNyvht+8mRjOZ3rsR6gNF1cKnn7Jg4GHKJdfJUinLg18BWvA2Fm4Uw7Sr8tJytY1PqLt07nkmVk3OnCmlYIesiw25dZWtGpa/stqeM5WSNmBoFt20+gB6sRpWabjhoymJT2jGalbDkmN5qAdcWK0g+umcsLxCxkJnkm8nQxklEZMLrD5PNWpLcHRf0+QRfDEmqHzBFzOh886QpEq+MBvBbm8nt7xlV8xffs3f52DxzEo9no6PjlTR+IgaIf3NfSdbtyqzLQLAdTSAZBx0dhgbMRzoSQ4COZ5eYijsyuLkGbsRcuUeVfpN61tTOjc7u3tKWPHGD64x4TtTOvWvCyPSHDW3gfLVSifKlkNwRPzzfgJjF9tZ8uEy+DJOh3z2huZchBBQES55faOz6A7Ib3n7dhkT1rqk5EamikmFdKG/eyp6+hF2ggMbqmd2GrbHmkRXRYZeDtXXlRzvpKlsXsgmPCwbslZWaNngVfm3+3olrV9XzQGn7mkTJb2xhvPZHDe9MpjzWcr8tRZcHbI7WqLTRbu7Jr9a+g8/cv3Sl6CNfjit3zB9CPoPN1YpxA9mXCPMW15OkhdkyGV2fcQzLuSwbrNOBxtlPfHCYZngDlBtnFzq3WhWdSPL5SlU94GlVPwRFASQz4yW9mqBJo6Tx4CTfDEz8J3AXU6u4TAftddtikx+h30cLGlzoJ7Y0uqljzFGrMWF8GTkDavg4aRp4ml2mcOWIPe8HwLVBEEAiIzyCVNHjdqJcqe+wxJfEY5t+vjAAtBW0jjCsBVtovCeGdzloshmzrLQjiBc5cs3Bnmm4mPdT0pGWDf+E0WXswddQa3KNt6qLCPEVIEG0PnaWdr0+UN9kJgsakbupMpA429HtB8EMTMHgNR4/uFPMmhL0a01OZnXprzYxtud0f7v0kGQLCwQ5Tt5tFf8ySI/mhLXzMYmQQk0hKM++ALp741uu0SiKaz2o+VROBGCd4OVVQNdf9d+3naHSlSpe9ECd7mFtqpkujKxqRpgO/zDLhrlaIrP7LUaJrDbK+JkzvPtpNQVMaQEXzDe2MkDw0wLwdPrVDw/cy+0zlWA4o/o1dv/+C5xgXdZzzLXXiOKaV3wJwy+IGuDAqD+K3ReGK/aX6B+8Q6q/vNznlGVJcJd/+8nX1aL9sZ4o+jE8+WlD7XgwcGXsYG51z3H4qjXy5zs51uLkJaBA3FUUrEblXENOcxRsSfmJK30Tfem+7PycGT+C/+Ls+5WUDgHvB3aKOSMgcK45LsHxd65kotuT5tYRcBOXwUnDocEQIwgqeSsCvQ5XtT3pLb6tkQ6TykrMTvIKq9vIDzhDz+PdXSy0NxzeClBe0fjQ4RB3pAwS8OnvtzBE+HX+RbPH/IMlNallDSkku0jiHnAoDSmEc0d7BIJPNXPmgB0ovL6ave9uXT//6eb1bgNM9J86BR+FyKjAnm9P452UOyoIOA7ShaJ55HGcBV2ZfBAd4kk52J0HYQntkWuYBkKQSLY8CrjPe6smqCJ5C3+8wz7Ny+OshBzMwJGh1XRE9FZ5jZd6xZYmQg7tqrM6HcBjm2Va2MZxhlQP9FeXg4crpTtkX4M6RsdDPGJN13BEbq2BzSDJ6kreHL6vxzCz4fsKEW+h3POJNat3W+lMEX+l8qPTfbTklaWiT7B5q15uBp0f6ce2Uy5vJMNlNOACVnQdaHmi5B+CMjWEE4Org3bsAlhgQ9Rs943rXp1Vc/JeSJc8Q9/l/eYpFMMuFea/MH/YyWJ9BbRlDSpXY+k3OCqC3fc5/gCd5CMsuiKkU+GuDOhr2qz6CjF9PTJ3squd65e1cq87yHymNyxguSeNAoQ/ZGAfQuIKsb69Ph0alUouGVuVsmXTnRIfJ+ZUREka2gkgqqZeuup9Pzy+nFKSUF2rqNgLeUPDxJ0MUmbqIRjMDJe+kxHc8kwbCzaR6o40gnKk4COpzcZR85tW5G0DlmLRJkcK5BL40c2Am0u7UcqFlTy8/A50PGJ7igpZtSEe9KIGZV76ALC5SyCLbWSufIUhByIqt1JxjSedqMZMqseSU5hhzlyIfOTjH70X2Rwjgz6dZW06NdArm/bG6Y5ztWlLm1+pFoRNwSW4RJUbCiBphk+Tm7soUJShRUCgHgdWaennWDnmr5CSyZ/zccpfYrpPmQ62V3NFT9pj/gc0yLWEUKptFHR8zY8UsUdNHcU7HRlqhMGEeJ+2J6eIPztHT+pTWYcmGJGCNiEjrNXYWfyP6zPtZ5yjN74NwYQM9/IInB5/iIJnjK3tEdCdqMDyJJmbtnF7lBDHZpGT7PRThtpfBj/KlmESooqh8rOpO1LhpZXucNX4uun0v+KqXGn4kQ7+6mm46+gZNrNN63BFLcTfzbkydPlXhpbp+Q9sXUjmEzFsl7A/4Z0pyuKNv9+Ufff80GinGUNuQZuVl52KQUPl1b5+cdPDnQ8PbMs+0KQPis5ZLJ6ZvJfnj0Yjo5OpruQkaTVkfIa8k2ZFfSYSB9knR4SHAyU7f5tOeHL1TiIuMTYrTozIvNGXuV27FAAFzzh3QIZHqwZ6ImAWHLIerUyqVzZWA2FwowJabmj5TTo/zHRXpAoLLuAbWjljxNH/uDP5l+qcHT5dX0trd+6fQP/963Tbf43hI/pYtCN8iB1V3VRWgUo2ttN+ff72Q4nLLFgZPQpnSMrPi8lCowGhbEhTl5C40tzzpzgCEjv76uC4DzIugBvvfYiAyEDBI0+C4t+RUqlq6J5ffhTZGJUB51gOEMtAGO9UKsgzKf+WhsJZCqkZBR12BHMn1/Vd4AJwA/ybINmd69iFo8gRxdpgNz5Nxgou5GBDxlsDmtQdZUKn0pwynR3Yr4GxqgSxaKrtiMPA3vMjvKki0HnOzhztVU43fRJsxtZA5YnW9S/Nn41DGnXKvgKdkh41kkVaAS1SSpAgVPiOx139PJ5VEYbtio5ISMenhHnGsMV7Vabm9tZc18fnomzRFxObol+p5T1hu+JN2oLDRDVNW2fGVj7ripCYuFBWdDXA5FM2NLZ5BIwQuSjlvC5wZMLgXMIzp0NlKaZW9Ra+Z3nJ5dTscEYfdxNLcy2y7WayAzs9DhCIhqZ/KcJiCjnL8tfa9h/8KL095mXlvlP4rYmNfhd0PtHOSADmRsyJAiSSA4untZsIVAJnvaQeo4YQdPIE+eA/bo8cM5kMszNzluAlNNK1cPzLVib7gjfa+WxGbKwoi502CwnFlXp0WX3JGcFZxSzvQorZfz1gvMvuUcaU8TNJbDCqJGcMA+qGyzDbpv9FOnt8hFaQD6vDrnEr09SgnZDL6kV9hJGUvHlaC5CaZV1Y3mGZ6z7I4I9ZvQGQgwKoBJt6Y11ob0RWbaOUgL0JBAwlWUFyqT0iQyCOO9B0VWEwBYIHcW3K2atuVXnBAyImrnloOnZclZyWI0CsUZakCTb3JywXkGJfYQbwdP83426J7dYasOA7pwhYZuu/1DoaTiKHV9fCHdTRj/2Ts8JwWdV+j7Z52nDAaG80Qwprmo+Km5KtH1nZ9tcZ9DTseXgRTj68dg+VEpWEgnjCTMnzEoRLK903QFd/HPPvy+a8PbfqkawEZsdubWVOoXyAF6PUVpakR9tlzzrNFq+ULJTzpCjk/MebJWFB1factV0G7iIoeE+jZiWEDYRkWMSvDn8EzomKKUdOuWxS1duvBiOhB2sOcSS09u9oxRDRubIowf7O9LCI52/Br/jY0tl8AWi6j3TXRdNEQRfbhTHBhph0A417O6Hs//Z7bd+3/1g+52u76evvorv2L6+9/2zdPayiKDFcHD0bDeKLsqeGqWkaBpZIqFWglY0uFjAqUhfJAnDKAIdhLJNEYjTSTNr2NtGQi8UB3WqTBSIBRympQV0WlJpgIpdhCqk4F7JpuHqg7nueDM8Pu44Oh0PMMY39kJ8diBtbPL6oW0vDAHqkYgMu8K0i8tuc+fi/MkAbfcwPJ0zFmo7lAFQXsmrG3D2cKAcpGcoFxrzhGiaQ6K3c7ugKzcNRyLR82onBu0S2dktTY9fWpDSsNADSmBoLK6kqfl1JLdJsPp6IUrWug3NqajMzu/+3fuLMozHXQ5lyjlOLIuKllSeoUw/tqnpx//Vz8ndJNzJpHM7/tOKxRfI7UQtWPOYQzSLLgpiGYgrpw1IPPTkxORaznXOAbdTSUXcILcTtzGD0re7GznUrJ32BA6k3DMjx/tqrzJorS0KvsXi9fSqOOXGkY7HD7T5/HC8xpvtNo38y3aWzefqQnat0utA+9wcnYxnV5O0+7DRy6zx+60s6i2sPfXHYYz7jfKfKBqT/cUEBYJnVGKlDE6IHsxnkPvsxDbPT1DfuVAjSI4mzELLxn9jeCpTly21sEZ/4MSQZDRjkiVSHeR82ggHy5JOSCBbX2aw2lSiYKyxGXGRO1kjlya3RU7eB10NyNtMsoxMvxz1+PZ8dH0+htvTJJNYF4jgftfxvtadL4mHjYaSrlRpXELtrIOHnwLj6iilu4OrmBjy9ADLGqZUPEZ/LtnOlu7d28rqBsBoZ4rBFtxwNwE0akTei591hw8oQgvJLXoXjQFWQ8L9C4IyMOsteRl+8cg+BvBk/Z3EfixpknGxVvMJJBliVs2H6Xyy6vpEZ2o5WDpDpVcboXxaI3cPM/xc8vgSQLUlOqbmLcUxnssg9QFSBDDqH8QfJOMa1bjMlYaJPgFakTSmykF8iMhbbP+4ksq/iAh2LISu1GWuRQ40KHFWV8mvbG7AC4AC8QfNK7cIJhHQ0++fSRlGc6kgDW2EboDBJQ//W+/IOTJZ94zeNr5JsO32BTXYynf3DG5NtyiRssii6mkZSJueVD9dzYGvtOL4yN1gXgG3DwQWHsTAqp1g6y1QRnMPBZ3ubGwIGKUE+nc8viUGNoOKVyof3vdqmFkoywtiHCejo4g+27KGXcAsDgvOFppcxTWdADWUSclvPH5dCSy6ZQ3VLZLWUyowGo1fezjn5je/4HfHpfzHW/78umb3vU3hbTIqYmgynudq94sxWuhe5EOENJp9E218xjVIjgtVWL8GXhL5w3fO4InEXRZh3T3SWuEwHQOEHuUCbqMrsEvoh4/2aijMB5OFQGDM8SgPEq8otuzMNZGaRDfdNcN5wZibYnnRon8c6MkWOebd7SR9DpJDO7g0AJu1OMXGZy7dhiH00DOxsuH3vpOcMBaakE7xh+APtMtE9AVOHpYMs5ZyP/ifvBZll/wOVSX5zUzAPcUwBA8KZhtt8jgOS3GxCSTuz4/n05PjlVe5XO3b21Ph6fn2hOCJ8bs8HgOcJ2ZE/DNJOYFJy8SC5/85GemH/9XPy/nhzF6M+NZ/ul3KGjgMxQwp4sIPaMmGcPBpoTK74Abh8OqxMCtTUuLqLTJ2UkArYaF3Hmdd6F1vjN879HJscYFsefweTDIakhI0NWz4M+OSnEOo+ey2ZRhX0BnCKBBMXiXZEdjwLPOSqQrKJlUdkHBJpIedFM1eDq/mu4/hKNo/kSHVCfVnFHZBaprVLxluSsNJzeHYseBszJTC87aCOu7oyHTApy3s3eYPYDXhRyGEPB76NhkgkOQM5VOFl2ORuiws04q+R90CILCOmzf2fILO/Ji5Bv+lybnL2kZoVVE4Cw9HHEL0/2E3lYydd6RAL37w8fp7C86oS5OT6cnb7yhtTSyEj5cUA8jhmxjHNYiQFXim8kDIHMvjo915+hq3ArypLIV562NIeKtUaJ2RaM+q8GoOGp7z2WTSZgYnqw9LVrOWVMs2Q5to6wtT6r7cs2yOOqwVSPNXd1J3QOkLs7d+UyyYZFeSYzOJSZtnZEUnhMbe3EF8oTURYK32DAHc5mRGsQR1Mjv5bPGHp5doH93MF1IfR/qiIGJ6zRw+AwmKAsfq8lA+/t4Fo3lIQiTPuA9NRo5MV0Ijhouzvlx0jLmv8UeSw4myBODiiX+2bRs0SRUUKNah7ktAzFTZ7Sexz88ZrXeIMsn0bohc2I+pvx1n5cRRsdI+DwXwnsPLtYCATXg4akGTgAiddCEYXA5V1YY/8gHfv56TEOXQaQbZ57ATPBE5ujaoGF5aulka+VcFPIXajRaKb24+jxUoxlcfn6hjhAcAFk6JG0fTLfwukTCQQERyKFN9KhauYwWl49NpkvtUoaPBWWhiN75dhGeUWLNoFEHXg7sHDitK8AhFqOLA20PDiPok55Hjg9iug0TB9sQbGDbjEQowsZn0gHIz6KhU/J6g0vW53f/8I+nX/mNDw04+q1f9iXTN3ztOwfxmBLZZpGulDKthxPIMGMwOExakjxLh58yuFgBX9AZcX5UklubtneMYMnB1YFkfqCyo1LWo8CgfVTmFd4ADnFzU/vegYxDoilmhf2tfpQQv7WV2lOFiqxN6gKi2wojxn651ZTSjblhrBlrhzFjLUG/aN+Vww8ZE2NI+Q+HxWfcubtjJOnyUuiIRRBBV9hfOmVsZOBHlH/H76Xbk+BSIzxyR3hGIHzWl6XlWWhV7oDdOkycQzXR/Hs4R1epya9ktLqmDsSRV7DCvRGijMrg3c/OTIY+P5vWN7e0T2eXIK50/9GRaN4QPC8humenCmSa3CjZzZGUMvvaavrM60+mn37v/zuE5z7/cz9r+t7v+QfirXHRbm3fChnek9gxevBl+KcCzZBRN9ZXCsKPKSNeXSmwhDDO2WPiuroyeT9pMZ0boVUJ28YU26ay0NX1dHJ2qqCX/cOha0aeYHdLRzT50nmNMB7nj7PR7k+JuRKIHR1PdHDR0Qr6wB4RgCswSoDtwb1IjjgA1oZWi0qZ+zSdnF5M56hw39pWh1tLGuUPFlUfhHRldhnCS5CQ5gL2kGSHZoPtzAED+VxrACXttS0F2B1Jk4g9JFrrmGFjHSyj6H1rcAJFtB18kQQ+iqOrhWfO0ynvo6ChHX0W9dSooASUCm4iJjzQHX18zmSDs2u6yc4U1EOEtqSMS7xKXpOMsD+6c43H2N/NTXUKYmN5droXcep8U2cjaq0buEXH7eYMOSgV2Icg4RfnE5p8Gq+zmqad27fFDfNfg7CmVZ3zSEISUVW9b5JklXmu4bqdC5nnh/FBTnRdLdHwbiWE0u8Y6INsR4JHkCZQaZJ3pm9wTrApfL7tZmZPQsqmapKZdnpGRS8NeIw+cfaZtcnv9xBeq7uLIzR8joOnEuilrt0AJOUo0FjuGO+CSC9BOHfxMuX02iIhrGoQS8BhOC1dtFYqZ+95nltbt6bb95iWED+Q7mTTNtws5NKpqRLshwI7UGVQ4sMjPc/21i3FC73nQu95z4s0LC1LeugmBiDgHvM/kiUnBE5A+Sz59thKNfBgJ4s0KdEEfAkZHl4r1atruLcMKz6XP8OHSPMuXaZShMdU8L5Jqq1FBtCwPm3oLrlZYLW2Na3+6y/9rM5+OU2jpnmjzBVvvRyyGjmCEh8N29Np4wfgv90hwzw8s/V10BVCJjPzLxsZnr5Pdddojgw8tTXHiNOlDdjQvg+BID/9u0s1c+dVEJFFGcBkuwr9TRKqlCEXNJOSTBxvzkegamdfRthmnYsa2g5UTbo5DARG5w/++E+nX/vtD4/o+21f9r9O7/rbfy1mJzF5AlTVjMffNMJP6Yr3yHgZB5qXKmPwMxwqgkx31szclZZOAz2lG8QXXc++Xk4VnKN5yLPLnS5VSbk8z9W9tg5XyrQRI7zZeZeXGNzhXtQlKf9/ItgWEisBsjL4qlfXkXQ/ddZ6eReikYV+83MYrpaWzBebtWhG+q339TNXod5GIaW2lTXA3KXi7/OazLvVa8MfDaKlLsSC66D/DILhsMO6SwsOwg2eQY2CAl/vtW1eO1cy3XxtbfrUp1+ffubn/13e43r67L/yyvQ93/Ge0dlmO4kKvYMKBd/nUfDeTEkFY6QSlzsTtzY2PfNPCHDPquej6X9FetJ+bU5e1Mx1KRfHfPD3WtopYTkBGb8jDqEI0liX3M9cdKPbcWxKtnKnKwdh8rOjY3EQLxwk6r9Zckqz4fiM0sTyUbXv/oPahiLJozQ1HPdcYlRp85xg0cle1chFtldSm4BICIeV+HuWlqWYuVxiJzWXyWpaQiavU4t1GSW+lPf8c7O9GhLN1VrpAAAgAElEQVQj/qWjTDtefURD+ZMEuV6MqEpnUwcfMK0/RYJdbchXs72eWS1of8l8d2abPJ8NR4P9nPlRi+j5OC4O2JiZ2LJvNNnqS/yAi/VoEFF/kJJaKyjDbyxQOjnreb/1dCnDG0nLCKXsv1FDI/8+u03Cc/fn6HNGUjXfZm6IFI9v6Fotfnf8lW11bUroKy8hPKVAqHS31NQanB/hu8N22IYtfFHWroH33Hu+eJ/lzyzXKB3CbjhxZarrFvM44vnxd0HvX0Zdx+kXXzNd8LqqWcja6zRrKCQOSDM6VRejXVrgKN9Zn7MsVVbdPRxolSJ3H06rD3/g52zvVVO9NkG7kTby+m3R1sG3LAEGRzPJkl1JGylt8kJh0rUlQ08GKKE5R2zmR8yjQVrSc+BjxMtcpY5uyDVRicSlIkWjZMuJ3K334gDwBlqSoE1HQkbKWVNRBf6MocCeC3c9rW+aK4XDdFBhFG605i4Cp8HX0Iw73q2cAQcbvU/8k8Gkf/CJP5t+9bd+xwd8tZre/uVfMn3j1//1SPihaeNna/cCn0npSGvGgaPEsuAVGd11IAdyYETNXWu2Vc6ieNfbd+8o2oaoT9mCi9hDNztpH7wih5T7lNGepbWW8ukm6MaaspMWIIowSFhUc8gupkvxMBxdkKHwHnCeLi6tb0JGQ5cLQR8Qu0wKaCBZHWsZgUf0ty7IphA23NyUqji5ORmf1tVkmdGO7gjFytgq4S0d9WKkCmfEzn2eqUWwpAw7qsiCuQXFz8GT5yV6IKXI4iLcryS6hi6KtzbdY0FAlXGRgafhQc5HZ0onRHvrDhrKp04CSCLoRlUWykxGrZMHJ/tuxImks9GlBMqJqwnC+L/62f9nBPef+zmfNX3vd/8DrXPlCswltBQDIp1qLOC8baLt5bNL5ghCzO8WqrVBpuZZXAoOhPS4W44M3mhitMjSBSj6jGYJno3BnrpnQt/WdTZ4lvOLMyHJ2kzeZZTJZ56ZEqQr33tO6gY2KKRXlwidvDWhEDdkY0vnivtr8cMLta2AqiEvARoA74FzR7ZpLgsBOP+aDqVA/07qfEdEbUhpirunMg3ozab5XpTGnYUXQYHnyD4HlViL+KIuXFCFdjyxDyqng2TMSJdETEfskKBplO6N4kEW9zxGc+B6/xSKkIUnwdVnJzgwCDTPynMpGgQWJMso7Eb4knyn7L/W2fP6/NNODBh94xIed8d7bzR4HsMzqB79viAtum+6zHN5Us4sIseDVweic2tLZ1FdwyR7xtbc9BSErOeMzkPTPkAUQDE4Bynvr1aWKlDQnYaV8mj6zPbUY+2wEZxdVO5BsWSHUCOPsLKrL3MjhioRo7HBn1MaCMtKIw6K3ryfeVzm/bqM5Rl4I9BJc4BsbspKOtuhJKgqgcxGfGW1rQwuzGV080zn4HJ0yArwSAleat7rGuvFkcJ2C14Y55Bz6nssH8RMWiFJa9MW00euzVPjS1Wm7W0JmyopUxzgtfP+RuU7XDn5pHzxPCKLL/6Mv+ezOMf4PIR/eW9sg0vzrlrIJ6ZsubG1YS6muq0vrOe4tq47I9tace1MMjFfzch5YwcvmpXxd27fm1Z//F//w7V4BjksGxv8AsPCLBSQItA9hkUOd21NXCUI4xIfkzF0QCXEJ+J3PBALysOXI4SzRD0bKBdyrjlP9gR8Dt9PkMCBZuOI1r2QVizW71fd0pweHBuBE10TggIT/bPRMl4qgwWCG51GHjwLzMr300Z7enosQ47D4mC6TOL3rWimjE8kCnx+2pLsDIu6LJvCIfHYiGZpK/2u3/3DP5l+8Vd/O85vNb3zK798evc3/i2PMPIsdjkwjZ84ORF0D/wqaFyON0KY4aTNZVwjfFw2DLRg48CdfPj2Dt079xUwMeiV4Il3HO+VQ1oovcbNM/CuPMg5ZTJq+xxWno935aJwMXBGM9JnVM7PwhgCnOSGynZIFdy9CwmRMuJKZSsFMfKZIQmmPMMFYF/gBLHelDCpv2P0WWuej46JZlMuD9rY8rstYJkgco0yhDMeIGScAq3hzUJYG8pJvJ9Q+9QkccaSbpDjIWzj/LsLUwOWKTVjkC/OpzeePE3JZUvBIQ/i9XE5TVUf1zzMYwtXTGt1iZFkvVGJPtR6QWb1TEVf7Nm5zJm298p/01lMr776yenHkCrQrKcrKYz/0Pd/9zBa5X2p1VslnMvpOsTxllLtfxnCfD4dHB5nDJJnG1LOYJSEjZ8J+JQb2b8+ZTNA/smzwePT2BnpJ61N9+7d9rqEh9ESMW9yKe0aeGtBmzNTjmSK/6cRFBdX6rDdZtYe4VBJsOUChoujYE4crtV0fe5AcLXCyV6rqxHtmFcePZpube9M14NjRPt3iKhNqAMzyunw/9IBzLYcHb4QUZu1gyOCLTQPhy0JwhpeD+eSnymf0lbE89SQcOFOSUT2jmdsmv3loKQdkU7PLS1QwrkcKHywQwRtfS8JQtkbRiqR6CqBDI/UaEIm5BWRKqoRVJuyFJIgGlJ9d2fws4RE59z52RwYGSDK+7ZxR3y3E5VK+N10gBH0rG9S5po7sV0+T0bQQKYnXnfwUhMTTo5P5LtoXIGuwe+OGsFMsM4z4SdIfovCtVFH3KkXh7IP0ivc2R6cSCODQelEJXHpUzFuqBou7azkdFFgZy2sWWi5C0vU+Kyy7msIZA4CfRBQOerwllYrja2iVIakDOe+ybwcegj28oMROFaMuUC6KE1e6nNeKJGmU5tuRMuu2OHXpsk/BLwgCZzBDZcTSQThzuEkdMcyIgoay5AliAniqop/GU2uBk8EKtwgOtDZOzT04O+ayG9ki/O7AOzthdJFPPxrEia4U5IqCmgnCgGl7VAMJEUhBNjr7saQs0GTcFwSjUPO0pEnXVgM23STUgQoUwstbvy2ACMaPClBQyTzT//bf7x2hxGwuUteLUspu0ABlZp1M2bp9HQuXYXpHMVacDCqrKpdInLn7MnR+yTOExtEGyRkxIou6iIsxqs4Mp5nCbnm7N9DpmednsvpHkJed9z558UtT96/z5mYS11k0NYUSnadMR0npyfaYAK6G7XgRS22kKkzXKMH/Rw2Te2UEFmZlaVMZzEIdJqmD//eH3kwcL7e+dVvnd7z7q833yiGi3+34OKhn2cRXJrPOUfkzgCE+8+lhcwVwrE9P0CVGU5Yu3cgOQZ1Cs9ByEra1WctmxpHO2YUayHmb2VcTKUTxsEv5pq90X4qW6Ic6rIOD3h2QSB2PN2rBgmHPKjKas2ogc5I5DCEYAbd4F3N6QnZe4+uPVpNt4OAeCixOwGLoCfbTVA2VyJAMCwtQTBfZ8SF1CiCLLGkCtSRRhboTNBolAXq1itgGYLq66+/ETL8HWU0FVgtEmXoueKAgjfHsEvfG5PTIemuw3/Y3tL5VvYZrqG7fmYYfZwH+R2XvF997ZOWKgABRCTzzV8w/fAPfLfeU8RioQnpJhRvoCMffK5lk0NSvlpb0z2DL4XmC/fDmZiRWRxJEaxctpHBjTMdFJv2YIlk7jhIndvkK00QQcKU4LXeCqqNaNboohDMu0kLqRl9YHo923AMXtMiCuo2bDfPdKWAB4XxVx4/VPDkCe0uJ+luRQZklEZT7luW63hnDeBG3JIZm3TJcYCCyIzLHgdsp4XtyODS+RtkF6sw7hmSofHmLs2OJlIMLU/JuLkkjZbawdGxUYnwy+yQQy5v6coWMYhLLrA6nN2gwF2SNtezfXPd0NNKAFj7V56rPint9OKtjs423zjOjrXLrjW7zZ3VEdhceE/b73Qz5e/7mPyToOCpOjYtsttAf2j6aVhrDq8k5haz2+Ib9Dx0jz99qnPM58ABHF16i3PmwD/vFuc1lyjtV1gfbIG7mSO0ais2FzEXo3g6x5S1lx+ieqOJCebhiFCvM8ibpElp0BT8bkbWOnTd+yh/s24Zj+MXR2oSEKIm25cSn9bUe136whgl1HMoFfJLdTOzThriveVmrNHN2O813Ggtv/57fXQSEdmOszM1UmjA8KIrb1mqc327RPnECwuxa+RySNj58gzau/GxeZdUGJTMNuoJCidz3jmwl6Cz51K8V+B8a3uAHG70aGk23mJ2t6FIzB230nn60w/9h+uqhxP4UJZQtJ5FwgHTOi9SbzgGID0QEXVY21WUMkfhMBaj6JU3y89GqzEICMETwoQOntxNpYnWYzq7sxjrySS6TbStSd2Sfp80cwuiXZGgcpHqBGQv1ig53Qrhyy8GqVMXEqN+eTndY+DrbToIrZ1UR17Dvawp217N2kv8LrqSQLzQVJLkfwXbYtg+osHAvz2iZ4Knv/vub7CxT6bPz6AQS/cFCrEVXGy5sY7eGXAuabufBH+7JIrDd/B0IWXxhw8f6NCVgC3UKhmN0MOMCCkPqDYW88E6Hx+fKBPWjCLNRPKlXcRyCWxN0h1dQYLVzSejC+jFyfl0l4sEsTbBk2dAuSRsGzWXJ5rZNjB34OxROJBz79/emS4YHEtpKWKYOi+94HN9a5hp8xE8gkCDgfPNd7dBU91NpvsW/o/nVBE8eXCuJpvB4xtDe6fp7Oh4evJsTzpR6KJg4JfBk8sYc0lDeayCpzYwwCcik54klAgHibvRBKLB03jYrH+f3cfHJe1XX3tt+rGf/DcuT1xdT1/85s+ffuiffY/WV+U2CVMuBmEOWo95QA3WFDiC8u09E/zOBPLbBBmyRRkDFN7UOJdpme/6y7aGXGytlnNlsg8euCNx7O/YLwfP1u7xO0mCoaNprggQjpT1S+slnUxG3hz4GEF1U0jbkAmacE5CI3TMrqejQ3e3cTdQqx9ChhnJ5M/8nwwbTgcYC4bEAKN57qB9d/+ug5JG6rmj/W/TFV4eyOqXJ6HEhtBkQXCpJonlBRuCuylSFSmyMUpieqIRJv0dELQ1PHsIzibr9xIspF2ydtGAc5n5Ytp/ti/bahHReZOWumAKMsovbFmjsx/F07dIJr/Q3XadmdqObD+/nfxCbqAJZVAbGiWQX+EuPHxAqTVoQ/hrI5HNu6kCMrg889OD8Dx9/YnsJHvv4Knz2rx9laEQmlblcGXiBQJ8V549O8jA48wilD90SbABimUZ1E1jXi6IC2W1SCtgy4f8BlIO2ksjNAMIaKLc4K6i012zHDmhageHUnLHj1uIcxFQLIIcna1F96Yheycy6E5R2UE0Gj/0/9P1ps/armlZ3/2s8Z3WO+6NBhnsz4loQAVTlUCjQoNA8iFVqUpExSoViQWa/Ce2QkQtUSEJGi2lEUSlQFR6wAZswaGSTyk3u/d+pzXPaz2p3zFc9712dxZF7d5rr/Wse7iu8zrO4zzO41TXu5zn704O0FNdJM+dDELiyf0XPD159ECf041RRtrheQHuWKfRRI3mrs0tGRAzIowvGorkGyXdaYcKz8TPHeuB4IXOAiOZx2eSe9N+pQJSUDmaJRabd4D4gqnZGd8mmZ/+BwJPyrDRL+xsx65g7obCo0WahGRlasvFbVoBsPVuaFK3ZhoQoU2CQp5pXgIbqA8U+eiBp9gPN+bUc9sW7phguq2dGO7mcocOQwehszG5IzNq+YYgWc0SNWTN6tuEcXKZwuUcU978nEHPra4FbyUbxs0ZjNbGwrJ/sVZy2DsLgZ0jbmNQ5oXirx5In/38F6af/seAJx8t3/T7fo9n2y0MIHlmMss7PhHT84Jgk64eB+WKa2frBF+rF309smCY9o9O4sB+z23dDEMNOJWOSyCHFkiehfU/vl6X/vjqRPT6PpHFwhb6WSe7CkBRsFiKY9mLmVCOY9TJ2eV0enE1PXzIvCRbDJjRMevJl9iKtA17w2axJmjwU7AXDPa8/+CeFv8t4EmaE9PgLh3MpnlmLF2m0KWmQ4cykta0NvBaozXkGxUX+47DsQeXy2cGVs4axR4ksKIl08G3vaMhoYNN9UfnuVr4avA2D6q2ay7dM+76wVCQAIt/2SiFD08Vl17MgN0F784MAU/vT5/8kdlhHObpB//snxhrp+27TUzagj0CmU4MA1liAoZ5lHAePcDK4V7KTnSe2KuppQRbc2RdRhdjdsKsiJnZK60fDvT5sJtF2bwcGxM2prbxo27qtyop4DaM1089yhQnVDaMnQkZKglMGlCGSWW0OzznY8ptx/abw0+tSdoCJcyB/c437ZWjxFB6JSeXMhTcezRUdAKhAmAfHUUyfxjNGTX5o2Pv8OBAJX+YAw8GNqhRvMp4LMAH963yhK7Bn8HzpMRKabxMgcETPk9JqeuSP5K1mi0acYgpDnPH/bGmYZ7QvTh59LWb4dXGic6vyU++n05afp6Yg40HP09imb8UT7il8Dkn8dLBvY7TGjfFWK9TnQfPHsdzbLDvcfIu2KS0WMZu+e7Q352dTa9wGGf4NqO0YPdbVuvf63w23daCFdH3HQcotSMfoOng2dNngwTQQ5KGxomZS6ibNgCtd1NBJq/3+mY6PD62xcC7z2d/rzTKiK0p65mzVtMExF5GWJ+EjzV0dnoqJ/c7I5LEMialyc/qsSgeJiguvk8JGYDBGe3Oz5zBSVZc8Ijoe1gW9PNaxl2b3b+8TKXKhMKSzEmGlHUUwXv83Aw+vf/fHBxPl1d0C9MhCfPUwcDzXMQxSmd0ps4NYfWD8kB4V4jQonrShePGpljTjzQBjAPcj2lOfEh/NxnP8g9VOCYImFY2+6TDKPoTsmq1L6ZlkXISPjtkdyECrdvRAVaDK5cJLED3T8EYGTzBPN0zAxGtijPnu5OfC556LRU58vKYbcfh14nW9YmQ+AsB7KZb4ltmEaWnNsRkBfHfgVJmz5BhtQw0I2OH/1E2WKSULm24dMc68uRnrPEBT/ca9yIQn6bPff7fTj8FeMoXmqfv+Y5vHR0UXVYqAxx5/IgGhKpmniUXkeeSnZkXpLUTBFrNgZImbC3NE8aE8iNqAIalUSeSajkLM0YDGAkqM3oCbyaeuwdyPpZdgVijaC4cQl16dMm2c5BatrV+hBIJuqf6RQnUK5uzoHQwhdJl2J+lGrvBPKSMfHh0Oj14/HB6CPt5M4PlmQ2cxxc4WDu4K+CrqcBDT9lEDk438nlCUyU93JimzuMxY9FuF3FPzWizrmFmOECxKfB4nszF68uOY76fN3/fZUD7j7BfDHzYXwwGZs09Z/5fBZSLsCP9k0pm83OWyD+A8b33P5g++Vf+tpgW9h8O4z/0Z/7YAHCj9FD/JP62HOwGsswTM+ghiJ6enE57j9F14OrMAGpriQREY31hzyEfnsNFusc2JY79A8UYtA/d96MMkUOlvkcCdmHXWt5z2Qjm6USlMtYiccpwtu8EoOEmJWWmMSW94/eSA4gDgsMYIIdO8cuWJu6Apv5L1kIaX4hpKm9plAWz/8oJWw/i7P8jLJIOH4uta0qK/93REYOBtzwLjDXIR2VgL4kIoFvdyyRnXEbEsTZv3ZxOTs5luFgB9GCetAm8zntGtkzuBGBwhS5tZowNex9tiWdI1pQ1HboL5l3MV9boKBOldEhiDpvK7z9nzl7eq0DJR4ESH1LWqllqAJIYeWbbLcBTOQL/aJKjlm7ujOiaAU19fvj77zx7Pu0wxkRayXnGm/53y3Y9UMPadGqEKjL7h9P2Pcfp+kjZOj8stbaVD3F0dLp1gek5ngOKmSV3fXU7vXjnRRoRUrobw8BdnVD4ig5qxG/7gygek3hTJXjx4rnBd5kmxb87sOUOY3SX0Z6cWBwdq8TOOe0SfZmndAK0W3Lc41yv8HIzeJLDuFjisnvtClx0tM1ILudASqZCn5uqNJyfn+kto0nCb9DNKY7uqjZJM1xmLOKoBP+mzzTtAJ4sZ9keps9qEJEusL/3kWfVrT/2MXTA5rT695/+BxBQFn+nlqq6dPUVdfiUG7PnX6nkxqgO0Z0zpTWYgsXDMMCwCBeKG33A2dmFgAqZbPVDdC45mzGD4vfturyD6RyU+ItsJroUKCEi1mv3m8+WzPqKZqplyLJkfRaAjddvD+LxdE9C1ppb9uAmLHTIo2/V2ivvc/QvfuCM5+C+AE/yZ1LW6J/mpTCe5VML8PSN3/B103d/4uNDZ+JoiB+SgwQZMXPA2hUHa6dxFuhMojHootf6laeOM2KockahgLRh39jc8iEZGpo4b6ebjHcjjiCARmyYxHoYW56qK0nAADpYHU4EgyuBgJYE+txbNpuFgf6sEwS6zLbb2rrjeD6zMDnARxdIEgH5bTnL5ydgCWHVMBKkzNaRMqb+CyWrn2n20ZJAwBMBC+fsiwsLPK+vpt3dLZco7t2ftilPycPIJU15rY/ZaQ7SJgy99uUOfXCktcpkdL3/Yb7WjCptx5kgz7uu70m3i8ah7KfE8fTJYKqCfBIqeC6wqck6U6pK1W56//2XAk+wPAVPP/inv3cuJS26bLS37sxqU3uU90CyvsOTMyU7GvGDiFmGrpmrpaSLsqyzaplSxltMrESgDY8J8MQBwkw6ypvVIhH0rfHwV9lDnzSZf5jDnX+DgeB6yBptJNkGLT+PvhcdZvJ5877Q+mnyDZinxHF8qlKS5j4KyH75Uk/oSu967eu5nVvu6ZRsx2DxliEWwOlOeWSlDsebW8rVZoBVHmf4Kc0CW8zHfGoAzu+lc/TmirV6Lc+yDTUkIEx3J2bBNHuMUqQP7JWSAZftFq7r7fzvXgmAH6CvnmJi0zlA700PAGstpwyPIMf1grA26zhuZ13RSSmTZWbSrabnNPb07y5LQAqrQ2znhZAuQDPr6wldKuaGsL6U7YbmqcCv511taBbJQJk7adTO3WwEwH/+lIHpSU5Ho0gZtrl8U9F4jmpdzyXyAUwyt7enZ8+fzb5UY+B6khsH1TB0sY8Z93ur7uT9A0+DeOedd+SRNTa6SvtmA8WIF3iW+e6CFtPFDFrPpHv33RfTVppWxlod4Gm+L73zO2yLS4Yk76cnJ9Ipdf6bQXFZ1IVXVQ/TEXsN1FS2e3uo6yKh1JnlbMk4otrE0WVpoNn3rcvN7L15GgSJ24ZYeYGnxDKT8cuEOXXMVtDz7IiHJLkw6WAYBh+3GtAKWaKQt0PwSGin+Vmp+WdzWv3bf/F31wIuMwzykNFsQG70NWgt4ImbQ8xsbYc9hfhaDmBVBlrwk0xPjMjlpRCtynYP76tjTxuf0lzE6vyimQ8j2Z5RKr8l4+caEMexoaC41WKdTB5Kuy628rBJqcVlioW/ECNDLi6mD18hQtyQ4yiBxmXD2bJBYE4HSts0fb8FT+pwvV1PL1+9zkTrp9ar5Nrb+v85Ztv93C/6BazXE+Dpuz7xraNDrEsagKF68+M9PeeWPRCUUhtn8TAX0F0QZm8kAG5GE5pfWqU7M+nq1OwNI7CltmqlwePtj5JlXHVhsOhUoyQFXUo3UdJeO+pKDzSL+XWAJhDJWyNlJu4LWlmCv2cILNXUbdArCthDH+eOi7o03xWRK9PfPzR4ekAGPgvms+K7nce4oXEwps1U5agD1rRHxwA2t7dW073d+9P9hw+nXTQwpfJ1f75Pg6U+uxmPsK41GJohmI+fTHscWNVR1Ak6PiQjozWnP4KJmfC1nOpZtypLxUNKTzz7TG9b3SA1z5p1GFwR4OkvFjzd3kow/oN/6ntnAWuCkktKBQt+ZGI30qUn1ndrczo6PVcTA9pCBt/anNFCVLVIq6xZq4CUgXK9YmfVlEAMOZxWt2gUYWYz1DVBVIhntF/3XpN21LgwbxXNAvoHrsdO5m2f9+mpK4mJp/2V5lL9YN0Knk5OpxfPnmVGXoDAAL09je08jmWEutVSsjK7tlIsowOQdngE4zVIHSLYj2azKmVd2BhVgnsO763p4OBAJUklF2hx9H2DfesYAanYRmxNK/5bLTm6Lld0NaJ1pFPKgnGAD/FxLtUGIgEok9TJ0EO2LGYGKpvoQUOcoRypB12PnjCFXoNOHsVMxaTUZsqejalkR2NVVtPzx48Gx9Xu0BFMjZVLrwxRtHPK9XjOCKFJ4mohc4c10WEXQNDO6FHedAck3eM8Iwm9nzAU2kbNTpYirA+Ut1zD11T9UZENHaQkBJTWnz1/6g7rNLjwOW04cbT0WhoDivXyXL6/uroQM0cZEOZpm7heawhJKuYZqWVhkQzUp82L3obRgDDG83zFu++mmaKgNCyPDpkY1PlhLzoBg1nRg745mC4vz7VP0T01ydNe4523LOvxC+l6jN1AR0WhCTs4EiiU8FxMmAUUlmfkzIk8o0TJsGjgXbJ+rm80VPyK7t71rZgnrkkdpGlSU0zWebJgeEuEFQBpiLKTZtjHx49oNDNTXKuTGThVg5dn5LeX/Rjwt9qaVr/+Cz+55tBqaazdcmVX2pl0KSM9v3RR1NzAopOgB7LLB866Kgit2BomxBn/pfQqnU02dFH1EMmOkmVCLkRBI220BPP9g31pXTTQFc0ThlnVRyWoEgAEXjIEuGWQRAkBwg9evRZwwz2ZTdkAq8M9D54F0LKBPSlcxrLbtstlH7x8NTHu4/nzx7IY8GIoAl5Nv/KrvzH99D/55wOVfxPM03f+QTsqx7+HeyR7pKSw98Sfo312e+1OmqMjbWu/+PuhKy1CtQDRtKXLG6f6nO2NlcCWyPnqz7KZ9WiHZmIOgGJxcjjsH52q1RzhucoJYjy88NEbFVha1Mw6itfUAM2m+XFyp3OPNlaVXDboZMOXw5kVv7scVintVcwStXQjKqXUBniiW0LgO0Ngy07quS88eXQfeS4tQ0vP8fZQlhR6FDfX087mSjqz+w8eTVt8br8w4Lw812BdXpOBPq243rD8O+vxFcNGmZf1+LHbcsNcjUwrlgP1yWkQrldaBd+aB3XLfCom0FuDNo7xeulIsL2YBF5T2dub6b33P5w++aM/4W67NeDpaxZlOzM8oxFjzLGzjkdlX/nyuLzD8zk5PtPsPjK1lm/aVav1tNCdtBZgFpgAmQNjWk1vDsMItMwAACAASURBVI+kUVSbOZPscxCXESprbSYw3mIqR0X7k2BozdP59OTJQ7GpTmQy2sMLJW/Oo53cwVXjwnYprVWKRFzNcxb70OeyjGn5JEAl3Xp19aZs2cPR4AnGaNPz9jQyZmYlG3fHerolXlxOl+e03aMxpeV6y9n+2bme8ZMnT2ZmUTdIi7sZvnbS+fw1sHL5e63k5PjMo354R8yTgzEsaz9wXD+zIDddUoMJJSZJ73YkzQsjp7peLSr2VACDLo8fgSGTNjJO9TZi3dQaOtg/suZpj8PKiZalHPO70v9csKmj7TyMFIAZkMp+e4rmadv7WvtmeVAmC7XWsZdtAMyCxOaCtcgXe5Wk2eskSaEAlEuX7RJfVj6yUHR2vH5z4DIiTCElZOlobRFSmxs1OyXhmtlor9qby8uJMThowngWME+40TfBdnLq8m6flM5ZNcew/2XTrTWgJqqDQ3kivcB+Q005vf8kmHf0Tn3+i1ErYvZvpv03b9XAgFv8MxLdAuvokDDLHV8CjJ6tyFXKxiW+WoAnnhPnDyX/tATN3nl8SOQZXQ/t0nXlZ1Ndf3RZyn4G8LSF/cYDJSuDDBmgqexWQ0DAoehpV5DQFUJEwDjfJ0lOGaG2H32/Y581nvSfcRyf8JD7N7/wk2uP8TAY0EupvwgtotCKyoa9YaDe74CnHNbLDSG9SpyuG8/KUqE1QSNCd1sFujWhEtist5N5u6EJUfdTdFFoFY6Oj4S2VZeV5cFiI0aDE67UQICANwCd0frV5fn0was3+jtkV9gMcO82fxu7cBaQz9vRmhyVyjxIlxfMIQowkGlnN4wewMZk5umfJ9hPk8DTd3zroL0FDjY2ZGmPYFxlu4f3DZ5CddpqwE7i7CaLmas1qbDe42VOTk/ctbeznanfBkrdhQZSZokcS505DD1VSjOHhycaiYLZm/U8nbNmg0szfi63yL/mo8K7mA0eHx0JOLP4VUZkxhyMnrx3ZuayTKaAfvaAOyi9zqlXU07QjDwE49q8ZgoN2g0e3XZNoOlsu7COMVOTB0nsJGR6trs17e7elwZiUOf8fcbEXJ55sG5KtTIjTWbNSmc9k4XyTGEfBOqS0dgbrNmewVdB9cgqh8HjSs+IDB52rsFmNt8wIL/b+eLWeLRfPMv3vvjh9Jf/2v8u01ae28c+9rXTD9Ftl0RiBAdR8Hn5ybi9xz3QGr0cpT8AL8uGQwbQbpPcxfwyHezWrQ2Ql6zSWiwSjNX0+uBIBzoCZnni6JoLnCnz5LnE06wz5Cp8rR4BoT+JHO3KYlvLfLdDNrilQL6i8TJ+BnXr6fDkRAmGhpyrCcJH1NA+LVvE1XEJ8+TxIE4Uze5cXgIyGApN+eZ5zCnD0mR0iWf3xTyX39PooUt3Noop35oOTuhCPpcmkGfkJGWcfqNpIVc5GB9T8zYphLH2bDuDgR3myWFVUE1SJR1lQdPRNbj0snxYgiy0XAZPBhdqt485pM6NwVh9xMU8rCYjM9C5si+f0Y24sJwZTPEI3bnAO5UlPztK7GKwplt9jjqaB9MUeDEEXV86R67MMR3RJCjsX8qjGDr6K+ApA90FvuKT5ORrCWE8vub1632twecvnmUtesh7E1KzlLXbmW13erZg1UL1Y/9wX2vg3XdehLGeu9jdFBCLi3g2uTnE1ggCWJFrYClDcgmYQ8fXxziAV5fToqFmiM75b7eebfcWpuf6cnrwwMzl8ODSB7bU543mikwaF4RVbMHAnn97eDyYJ51ZLdvVeLbYbqzH7MIxHcKzXmt1we/DPD3Zo0u/cp7F8+07XK4DgSMn+5zT+2/3VZJEB/xw7/FgHG2GnNvrnMRqIUZCFq0icW373rT6wi/85FqUF4dfMhYekA6sjZXmkdG62BZiwBNiZqgzawXKMC2yrZaFFp1kcuvETHL/UMyThKMErbXbiLtAyOqKKN29RYaB4661ARxEyrAwOby5tg+J5nUZdQ7X/2wId9t5RIKEzRoNE8r08mJ69eqtGYMnj90tIwuezOjrsMouw5YjEwxbn2Xxcl8c2Arq0mJEEBzN1mc+/wVpnlrOE3j6xLdmLdqjiC/ujS4OMXOYEiZQl4VQmTNO5LPmyAG9pU3eHWJPzOAAuu5u8jmjQBqhyHjfZXl6iCeUqIvw8FgL2FYF9vfyZ7mcadYoQ31DBQ8mYNFufXF6Nr1680bOsABMtfMHkFfw6u9lAzGrL8xCZ+2pxHbjVlqZWj56OIaitozi5xTw1HFB+pw8Yw68czYkvkOzzxOCccT1lFG2tmfqnMNCrMNi2ChA3kNpfeCfnzmwA6rUKSXWLkxe2LPOgpvd56NhG4wgLtTr6TBDOWmjpmw3tH5DFN5SybKbhKzKzsm/9cWX0w//tZ9QuYQsUoJxuu0UQHpOzLYQXsNpr178DG+B54M4H5CJn5oGVX+0hZ61ky4tH4zWjKisl2tW2e4Ase/mDJ6i5+CK7BTv9d9DazAqw7HawmYCKfdFO3aZX/5ggabjlM0FbUY5C0tHien2Zjo6PNJew1NpBk9OVIY4ts8rB5Q3UEGWBaYkl5Qkd2TWi3A4oCfaQ5U68sxwflbJAzANCMEFnVix2lCDxwye9mZgOFislAtimaHP6nPDv+bSg2GvNDzdawPbA4GngEztrPGOzFg5iZqBY3UtMAaUS9AB4s2mDxQdyewzG6R6qsTccd3yFmvAmXu6Y/eP9EyfPsXKQTBy5lJafl4CxS9TTpLFAJYHt7cW+ct7ysCxZ+ZgoBbCXrN26SKMZvLNwYnuGyGzrFeW4EnMQiYUaC3cHcjsDBNSwVo3mhaelyn0A56TJZ0fsQqgVJpDXc877v6cr5xlPEcGHmcTFFZkWkIsTcoUZ0yIuj47WoxZckcnAk+K07t0SJaxnzXD41Zbcu03kqDjy/Q2TA9nkIfT5331EOl9RqydfGKW+ohUmCb8mYgd7o5L0i2WdAYqvt90Wmc9ztpp627tEeeO8O3VxrT36J6YXlfLFvGwa3SgoMSU6B1hyCA5Dg/31cn+5Nkzdy3mmobwnHeuPbtMYBaJJp+/tTutvvCLP2k8WZPLDuhNLRwqWaMnwk5wuIFIyUIxqWuwaJv5rOno2q7Zl4OpHKsvr0Qn38PGPZPiASBcqm3RMyOPumIoSgkrswDJQmCeeKAcepQBWmZzqdD3w67i8/hdz7Bi7812ByB/CcbFGOy5FRtaPS9KgETPrJA0pZqFkWgX+2GGID55/FB7mfsyKPBL+Mzn/830KXyekp/Tbffd3/5xL914E0ETMy6GzEiaMJX/Ztd266fM0gwhe7VYfX8bDM+9lLiSMowy4id7Q3iuYJf2fYGnDFhUB1gN12IZADgCyNn2fxKge4C9RA40DchNKcEOrvaaktWBStaUN5whXp6eTy9fv9JBybu363YMRxfPyQuYsQUdm0B8tAjeAyhxUj41KNx7lGHEcVXOTpT+orqXJARuRbfG5/KCDOStuiOrKdH0eMBT5riNDpzqTXSAGtjhZSV6XYcS41kupv0jWDXcmAk2aedWJ61LAMOrKTQxgmEPxozQccMjFGCe+JInztA1pdgx1rWPINNxjrO9tvc/eDl98kfptoMZvJ4+9jVfJfA0Wq5He7OzKK0FMU3pQtV6dMIBmAM84xeG/g6NQEvZI8j3M4YextcDsOmoENbt630b7aIHI2mqENqNCr6JmXWcO3L4DK033iPlvyQp9i5DR1ExvzN02Qeo23bLvm5h0mfgY0bh+PBownATsGum2Lu8JZdhCpg13pEbBgjttN2QcBgfGjrbSL7G89FgY0AGQ1TT0RbmQGA15Rbtx9WkkhQWDLjTs64NsmMk0dNJ4zNINKPJjOgaATrDsmGtGXbcRUHZ7vkzwFO6kGr5McwKZ4pnlKZyQAMO3rx6qwHVNK4YYRn0sRcFWFVCMsugobqSKjiJdRnG5paIdOXPpK409UZ6kejnF0xGWNplS7h/cJK7+Nu3bx2rKbnsopeFCSNueb1UljALm9PKPnzDpunyZj29SbkNsGvwtKC6lD0bbKmasgD2BU7sGVhZDnXi6/AdGgxFARTsd3SFi4asZRcx8YwmCA5rTYKI3nfYt+jfLc0Y9gNKBr0+bi9hMK3thXnibEVXeF/ViYV2J7Fq3OuyiSFlX54j7xaQyt5nHdqTL+815dkySJXl3Pk7iS+QLFQ+GAD8eC9MKusu7Pb8rhLAMhbqo95qXBog/lLDnrEUWEuqA2jV/m/n8xKQt0xh1KI4JCsTOgDfvJ4O9t+qQvDs+YtpRTd79kPPHndBLzytdP+JEAGON2ATmKeO5vDIjgwHzaKV0PcMg6q27E862EGkZYn0sWklbnI2lwhT7ktHH94qHFpkRIAn0KDGsuD3M+g21pLpv9Uq4zCURdoaATT79s2+6sWUtpixw/fdJZhRGFb66RqVhWYS9ShNpASJcJhrt5tqHJTLGkWw2YfqBex5d1CArUdzyLFQgBiM1eBlADxELYb1mMGTH6zA0yc+HsYoru431+rYOzw5VTaDxX67DS3MM7AY4vnStgFD2pTTpLIW2hBnHtMQ98PgMMurYbmMXLv0dMDHV+r2ioCMAeBRFE5M/ba9hAFp3KmjG9LGVgkTBiTOSmix9E6Yh3cxvXz9WtPCMUm0j1PYslCwKnWFudDB0dKtNvWFtF8cVgBw+QWhUROL2G6tukNXwB5qNwBWmQqjFSi1HNBG23EBt/L40hw6Dt26IGcPrNdpGNDPG7xa22JNm8HT8bS9icGhAYaHRM+C8HFIxOdJw6855CuuJUsn4ACeVisJmR0PUpqqhiPMQctkBt5zV9p7H770eBZmrl1fazwL4EnMbEXsPZG8cYdQ1jP2CubMKADmuD/a8AV6RmtwU4qyPo0BPXAyiZ6OPMYgiVGbYo7ruX0+syIcDXXfS2uZrgC7wYxOVOLFk5R+x2GgEjLPNKN00NDhRbXMHpNds4/kMH5yovZ5DtBZkB9RbC6wozbKMrdUpPWLYBz95eGp4qGE1YaB6lpUIrk0KeQ/Melee8TJVT2b2GfEWYl0Kdul1GYgPhstokXhd7lmA/jVdHNxqUOTcsRVOo/YEzR5PH+eNvoyYlnzWjEwtGm4qMWA9ly65BAOk8CxNyper+mt4pDO1OUUiHlhlUkXk0FXmsDBk1Fu8boOBlhasWRo7SiVxR4HLySPLtqcwZOaPS5ctdhwrO9hWpbN4SRrlDlyjAoCzK08ugZfwxIHBQUD2I/O9RzwfbuUtwBP+wcS9tf0dS7t2ZuLdeAEiNhoRlSkWtiSnpk0ZfC/YcKG11YF/dG0VWfoA2AGT4DH6rNYQ0hHiIskgiNhElCtg7bn7hm7BoBFrqFwhmBcife1dM0kqcOvjC0bDVYB63iFXQeLdQYTxn1RQREYrdVOwLWrQo7RX2rn4fWp6R2ylfFQb64RqwLem+1a2lKXd7QE5Hr5jtltiDg9OpzevH6jM5EY0skMozmjqUcZrYClstZlyK9vVtY8la5CNwLV3dKCEP/Fleza/eXsArEuh+gQIiZj06GaA8M6nXZMWc8Do4zwWdbve3vT/Qc7Kd1EY6SBwvGbSm3V4tbFaJU4jtPSTcsyLtONjxoU2Gnxcm/2ixFIyEy4mmwqcNzcyGKA500LtXxsgvrcNWMWShYBOuy35J/BS+/oEDEc0yR7ARYUc6C8UG5SvrGwEZPMWhXwc9/0Db97+iPf/s3D08heRrda/LQbP3/6fNq9v5sszbVtslVio8XVjIBxK/1gRFIuPD46EYByO+hc/uKe2VgM5dW9wMhlFqH1HEyqdFfE9cWFwClARVPdeO8I/3Z35iAV01KXDK3/sg7LiD87VJsdFky6IHkYEUQt5LXoevbncECBOncJqDo3aXFumHd3JXAJSwhQ6aYc1P2QTaQ/ZjA78RmJfgJQoMnoYroAT/fkz+Uy8ez5ofDSsmY0PFpj9aNBX3aGTu1UAt29xxbDO3tpVjVMWgbTM66buCHBo1kqxMcCT8+fxXdkEbjFqMWpOCePmiHU1m5dhnyefuTHtMcA8AZPf1x7155DeUD62MX1tf1+6fuzYiLAsVyL/Xzc4emSTCjxBMV+XFkrd7mZNZzH4djniU7JwdBEb9X37ox0HoOgdbSwUwD0eHTEsvMTJmdu6fZnrcw8xd+N0mLXJJdOyY4Eg5EhLbOXsR73FxbaSUZAQgK69EqrScavvHuaOzTMWQyDdSj8d+vT5hLr+jqdc2pkiZfZCq2bBePWPM1Gq4m6ZlkY/qt5kMz/JBbZq405XhzmlP0ABzCsxLbd3XuZLpD1Wmwzyo+z/5ETqDSfaCgxUoRjGYhqPEsSZDM8S/Q9s/yDiVhMV5BVAYJxGOfHZcBrfvsR8DSG0M8mnIKit1hUnOid8a4eP3k03d/ZjUGuE2/eEf5sMq/N75SwcygycBHoeXOgb8E+yJNPpdSIjWWgbDnCON+0ZXJNaQTp+Bp1R8ZscX4qttvRsGLFn3guGbHM+y6pA56FgBVsbgJn0pnW686eKMvyET2eKiryPsQD7VwMH9Kantkt2XeP+QxMvK+xcMIBax+dI15Pe4/uJ2GatWj1uRr3unw2KjfM+wQJAmcnFYtlddbXkZJi5tONZgEvtPH/nEswfHRG1yYFEbskQ41fwSZ3/jUXWBBd8IRe783bN9qvnkxy1w6lH9Vn5yrtYlSPD4Tpmtl2X/jFv6OkiiGWEnvF2K0Aipun66JzmQSeNAdu190I1rZp47LBNbcqk6HHXLkwDPwdDS8UqkVrsGufEo9MzQaNJinrRt+MGFllILW/46brsSFYv/NiyOLVCVWrgpTDUpMcGbWuOYc7C/bVa2ueAE8aEhnkiqaAh8b1jfbsMnNCuzxAAI09OCi1sWGgFE0W3ISZoy67aZ+nzLbjgf/+r/9d03cBngQG520Hs3JwRDcAHRMWHpMJXV2eTXi9qKVfuhzXasdhmq5Cvnd5fmnjtWsHOk2BD6Pw4OGuR5lkDhXBfVnqJCB3sCJZJgGLDpWtzW0FLQTjuOoK1OvAmg/TuVVXBZDoK1y6ZKQGgIXn++KZtSFtKS94GgtVrGHYoxG07QwPC3J0ci6XctgnA//mP3O8SGJtlkhu4B7nwAWfqXPHYFes1c21Pot1LaZM795ru2VpD3X1sF9/z2sAzotAQ1KAiJXsugZuw/QxOg+XS5sNpUtqBB/AEz5PPKNpeo74+KMgoi7yGaYs2JUhxc4gcBj/4vTJH/4bytQI8B/7mt8x/Xk0T51bt3TL717Xes4iTPKjDp4YHFISksM4WSh7WWyus1976MC5CtZ7hqRMRt14oq66zEmDWdN4Hll5xCtm0XWn4Ci2tl1yeZ8LECpRbOZuedanS5/trXJsMwPpjiRrLUZ3WMowdNycHB6prAVj0c4qh5vZBkLDTtkvS6d/Cactrj87u5yOKbftYuWxF/Bk0X3XsNkGN9GUwRduDxhnSbjb7kLjQmx5kC7DUZeNo3lKzbqNDA/WYOWbG2nvTuji00gbhnJvT8+f436dzqw5ys5HS8qSinOw5VtmXq9kMXA0uiyHCarRs38/40qGMWb2rUufLldRZdCavoVZQcvlRpUBIkbsyzBvsevR6ARIc3SdnPlAZ/09hTHaiv9bur141zBxkiEoNs3u7WYw7EXG2UOzCOuFrkbND9UaaafWAjwlaexRNEb2iKy9TZMI42IAhXMQdxI5D87WelqWlQqgGJnEyDKqFowcepKyr+JENGldjwIlcwLoGrPXoBLXlZuNAOCIoQEXX/4rYvQxKugjSHhaDZPMvYeZuhBA07M0OMvn9YCCTcoMjFl/jOUhaVZ3nBq+XKJ1edyltDvMbJh9/USTs2kS2KVJhOfKe0cbJtPNRbV1MPuR7fTCSnCXoKK6BSMGUULnt+8lMKwHsR5JEk0dY+l4HAkjmlp8nn7p7wqSe+QEL7l+QEbJbPCKNP1nKLt4irQQbBgLMUa3a2WnyLI1L2/QlN4wHDRM6iYoG6zsLETHVc8HRHVm3iAwnP35sF9J04O/Du2vfL8Ax/fhF2WfIYXOL1lHKv/dXE8vX73RiyQjpr7vsqUXVFvlLf7OnL0EDncRZXRChylyXw/RzVgU6rKmn+ln/vW/EfPkyqR9nui2c3dYx1p4nhgi3YePTb3q6/p6Oj87mW5uLgUE8CFyu6hr/hitOdMtG7CaTs7PdKAXGJLRSpibOrDjnB9uKpz2i5Iw36CRe6AsgX0Cvw/g1T1t2RNFLJOIAeuaxIyNUlhKaFpGdKTZv4pNRE1e15oSmANthtLGC0TBOtSyQEgGoWra+/HpqOsLPEWHstzUZj5T4uRZVWwZs1FKCWi5pPW5uVHnp0rRW6bx27pqnUETodn5tlk2awDHa98brb0MrN2JwWasMuqlk8NLgbHlk7LN6RBlr7VsN1iY5KNdby1TiFVddr4twBNlHN7P7/za3zH9hR/4vjRLxIsnujI3iiz2ezrCtK+vzWTQnQKwEFhVydYBrwO2a0DYsTFiRSlptuV/HDT7YjYk9pVD9l3DPHdU1qW+ItBk6e2ko9UYq5NLm+Ma561TCvJCFnBSecDlDXniZK1Z7O79J5PMgif51ji/dDl0ntsoNibC6Duz0qLdOD29mI7Pz1Xy1zUJMNq00OUUJwLVNZoNqY2JnZH5m7IiOTnTuJD6RQ1msNGLzxJQous2erfsebHWZ8y2Ox/ghr2K23SBbiJrgI8ZVzcLtGvKA7gRtQMa6ZJrQ84Ap2JUZ/Ck59WSTfapy79m1QTCDo+mDQmH3flncLpoeOA6FnPjLFVYdKpRao/ZJtersk28hgxU+Htm450kmQV3CdIAXjqtJASAQsrqPGcNhV4kQwoaxLEwbGWfCsh1XdmrMOnsVbrb2rCkd87va/RTtY42c52/Ag43PUAcCxriEJonv06DvRo/D7f8Zdk9rK7GW2U9Uf7Dw4hh13dshAIR7qKN/x9oFe3UybGH07cj3hKQOPkXZKTb7o7WLMCQ56XO2AsnujXEvsO83ZkbWE/GsnxxY1+5SYSkmfeIn5ZsXMp+98F2T305+kmPtPMCXf3imVL6E0xa/m4p9KUmbDkhIjHmdrXtwcCm/mnlb+eEX2DRGpnDBTVHLZyN6fmzOE3fXREpk7XMUVfong42ZQT1OfhZMO6hxKGwxRJEw9FAOJ/xeXkug8FiMMcH1M+BbMp55aGtyXrMUrl00Fb8Jbgk02duHx0KlCFtAmkRvPx3YvrmZzHTrXxmWTB378X2XSibFmqDFLNKzjo+8yu/vhjPspr+wO/7L6f/7rv+kH5OItAc9DJKPDmVOFcLNxv/isGIlAJ3dqedBx0DUfCEhsLdCJqHxqZcr6dXtNJuuSVX5mtCFw7APfSq9dC7lWGpgWczCnxjROE+fKjDc160DFZGOGr38aFXSibixKjz4DIVfZ/uHWYa2gfLAdZdE51sLiC5ZEfaHajSmbUGBGOJIjM2wgEteX5AYbFhuy2Hx0rmTrEOydJ8aDPbEONXwLOzuwGeOmA2Zeg6HxskusQozdMhozV2PUcw4KDdhHovsVHwgei1JdNFYcgZxFK+IRlgHblM3s64eLUMPJFslnU5/Joo28E8Uba7FDikbCfw1AMvDJrGKSlozM6/eudiLW5kmHlxfj69fv1WzwhgYLdhZ2QtibdduuvI7uf1ofEhWeqdz3ny6NG027EqCxDRhpMeVo5habjItZMoMKFADSdiMfzZbeoYdioxXWW00cYWPkrRe+hWDdoo2dF08g7MU0dZFCQno+g+KIif287nHxSLKQ3efRl36vMXrtD6KLFOAeSJmW2YaPJCTGQqAFYZAk8LLdGdYw6wECCg95ASMTGUcj9lTYeqjUwXYBhvmY+BwjLapcLvujNnDpvmkt5MB28PJTy2GS2rNvP6FoenPrG+PwF38nsKEOb9iHGecE7fS/kYUJMuyOz3UQ5aloG6rtck8TdyrCZBe6JxHymtt0QH4Kp5I9dERSAdf8RQbGkkjdChfiCwC/NULezdEjaJf8mxsIVpROCj1eV5G9d8zD/F7rXLsvrIsBVhd0ecTTJZUTtrVuDp9nZ69uRJjHOJdU6KnRzgnZTZrEv2MHYfjusrldtgL9954Vmmdwcjj9rOl0dN47trGVnTuWkvRmQo1UilY3l0lN5q3Jn1q9FULtgZ2P3z05M7I5nmPZQ/GKuTkh+SgEiykxLnxoZL2owdQj+FXIN9tjiPe/9fUk9e3mnPlXSQoy3skHvHwbJ6+btd42PLzM05KoNu7kyrL/zS31tXuFh6UQLylBgI8lw8ZmdlcySu3Qm7k4OrFgHeqEXOZiY87kMQRAcWDwpUyw2UoXLQnLMRwbTqMxLzXHqCYvcsOdiRh4x52d218JzSHRkIhlwwQ4lxHu/hTDAIQiCC30EfhKAVDQFsGOMPxJJlcLBr38scMCADvVA2K9QkAYJMH9sE6RHSTaZD/HY9fe7XfmP6R//kl0aW8Ae+8etlkilzOXWvWIiMmBnhKGUAgMb1JcDKQuwtxZwdmTgCIOW5EqPJ1rVtTocealLXBCwY90VnpNwntMcDDEUtW/TZgzTbRN+nG8xluxsdDnRZDn+R6yuxSdybWS2XkHT4yrk8A4aVgVugizEh94VofROTO9VbRT+lW8fZzVK/otg8NC8uuQF85PP0iGBsAEPXildYGXK3y1oA7RKTZ2CaneC941/Vg5HuHWr8YlvH4F7AaDoStalz9nZCuu9UIn8OLu4fISLXVjDqGsK8i5WpKytJh9CGu0Fk35jOGwI6Ys1OFq/AUwdtW/uFurwWeedd6++9//70l37kb3m23e3t9LVonn7g++6SGBGvGjuRqfsa+qWOKEqEV5cy8GN/7D14ON17wIyzCE4LvLRP8BZyWcoDNC06NpDatuaJ9ufbG4mPPWzUHXTraOUos/jd+C6rOWEt64BTyfJKDQwqBTx5uP/vQgAAIABJREFUlDmLZp9Gs0KGPasjcherD5eltc7U5u+k8By2UD5PDyWs9hswS6rPy/+3pGwzZQ5fRgHmoI5cgVIZ5ezHSAiyxvze13MXGhuPdVOBr8oWEVyjLT2/Uvcf14JgvINt3XBSxtgZNDGBriMB4jCjHLRHTJ/Hj0xuBRvyZsP92p8xLwEVha6vpouzU0lNquWs4SWHF11ymrG5szPdf+iB2UgUKA/pbKvBrLzUnHQrhQlDrAYg9Fg3HsLMc1Q3mZzpyz55nblbzA7gddFWEwQXp23N9SJncOcv2jIqHysWW0BmmZH674lUi0M/sf82swFlJnl8rDhEXCRZdKKVPZD1p3uBYVe+afZw2UXMs8AEkr+x99hrcVWNb36+HXtmMvNZ2R+3RJOUTLke/oLAk9Zf/NbwaqOUTeKFnkudy02mdEXTGpufiMthLvGcI/EisVTlZTGc20tyEScLUlq6EkmHjcfxdH55MRqElCglOIhJXZTR1RykfCojeQI6pJk7OJxurm4EwB+hc1x2LiaWsg6d+KeCsSh/kufLLuX41AasE/Ybm/ab08xc7i+dC2X1P9J40phG2ZgnpsoFMxuZZRpdmO6Ps7w+iGU9sy6ITYoh8XYUDgI8/YtP/dja/+LsBPBRF21tGEST2SguE+Cw7PTXZ0Dz5tB6BVMJqtqoCczy8TGfrs3EoaiQFVBTatSHQlr4F75pCs8pEaFXKrDhcwjM0idQUlB91Q9XzFCMxsYpFlqlDuQ6+OnWIFNNoOEZaK5Q3L/9uwFOsCV5eZIkpRTUgMk/WwiAEeP+fv03/u/pn/3zT4+F9/u+/ndPn/hD/7WCmLr24q5uwXw0G5kvl2LcEKCiS1KAQ9dyfeWgk3fCocH/0yJ6fWm9Fs9H2ZLyPy8EaUCaRdW9P0C3aiPuXXYE67VpTjL0tJTzd3k+rAlsBfw83GWmc0rME3/DjAk1awIgG4isz5ka6yGQJ5mG1taYr+Vn5y5QBw0YFXQUdGPKbDEZvUG4n4MBvFkJrdnqSxQs/DT18/UzCyARjdt3meTB4MSHD2UQ4nU1Ji4t2mLA2VkcduPO7lcC+xhQUAuFVBOaaKh8GBGnA+GGKOUe4g28um66tLQ3XArvPkKTBYB8/4tfnP7q3/q7Y2TOV/723zb9qT/xP/i+R1C34/IAT3lnd8AT/5GMPUaP+jsClu4SVIbIc1bHk33AuE43KZhxEvO6uaP76BxB3q+G2/I31YKdNaAq7aKclVZxNW7I4HZlNgwGnOnqfIbc3jsiyvu85qh0QwoMsOIF5FPqiphZGh80FLQ8b9EA4oNqBqp5nwHfPF/9jBpRuAcDBsrsZSE9MmI2dx3xJmDSp7QZeQ5xk4Ye8yJT01hadLbonF3P4IkDU88/FiFNwImHsvOgZLnCuZzmF/YsIMMHreJ77hXHcjr3eB9KSiV3cCmdDmcONN49z13MnJbDItbrmWbQcDwCdbgL+4aVTQwQuysw52HHthCc3Z56oGsFRAPaNVYQy7PhmbUiwnvXTtlgTwbQxaRRsSIlU/t+OXHmAMX8kXfPnpZLNc8/EwlUJtP7q+2Cb8eJvOOUJR1eU1Qs+HnvQdY0r4Xn77g1Or10GHcOqpM6idIjTWFPs2c04sUPMOSFEYbfTwZdF8R0+kIH3WNsmrWIoyGsipu0fP6q+jKyuIzzGsjC98g+hQDQfaUjTqbIixhYoDOezKhSUPXprFsc6m/cIcf10/VOzM/50T/LeeDuTSc0w+k9yZBxiGPekrnjmlhLxEjnXHPip2pRh24Hm7SsKENrJC7peNzKqDE0lro2yRkMOGx9ROPEtRIAS5C879mfW5hk/vzf/1HRQirdaaI8NvOzWyzAqRdngZdZCqHa1KmHMLxzavTCECCyGL3wGrxlgpiX0ZZwg33b4fsa4wQSYOJFZvdxdYgB8ILapbkhQ+iDCjvlTIRkbwZPrRLkz41utPox6SGWqeAwUjB2sBusVTfCpkudyv4EDswQeTYY2o1Be+lXf+03/+P087/0uSFA/vrf819Mf/hb/oC7MqIREDuStnsF6JTfRptnhaeZFq9xGhKzpaMuzJQPDW9CfXY7BtoJmenqbUt3suyDoZuiC9zRI++cZEyU9VoARgdl1k4zdi3cACqXd7wxLxlvInA7SRNDwNGf4/AMsndiYg2Y2JgMjRVg39xQsKNkA/CBjZA/D4Z18b7xup+9tThjTHn6HcLeda13ArfvmQC1iumrs1wBcx2OPlR9YFpMrs2cYcrSiEwE5XntttxTgLqxspZk2GjIzfZ22to2wDf4nr1lFEgxuVOQxbPIjRAEfQ4Q6RwAcwQQDkcYHM3Jupr+0299MP3YT/w9x+5pmr7qK3/79Kf/5P84NGz8B34OZkFaPtlT1FDS+6jJkaowAfI8SXQr3Q8Gb35XdLDw71g1cMhZh2bhtw/UGARmSrwbFgCdBtNlOwelL1Aq6sCfw14DQG/g93Oha/BcOGsWrPvIeo/zgiwA9Gx9mMM8KKlhHW1vqXsH4OOGglVE7y4B6hCpePUO8PFaUXxK1uvv+Hd6JzqoTUHN8UxdurFRufS+5XdY0/w+799B3oyR3mkStnHYiJGYDwrui4OfP6VkhrVRt36ty06M6IBr3698mbBLuL2ZtmKXwIcAvvmbrAkfWAbCmkvWM30kVG4EqL0Fe1qSCWQP6b4l8JDA2Yrm1s0YYsWzOOs0reSd98tBUeCR96kqBgdoQPvCf0mdnW0uCDXSZ+YqxZAC+12oW/Fiwt+PDaQDOKwjZxVgkfWmMyAzVzn/BKrE5nkcTZljlZom4kZ0kbp0Pz8OZhtAe6SOEh20ZJjXZg+zz4iDxDOtRe0Fe2bpd4amiIqDzz0+QyxZ/aDClLFPm6iT5ACeGm9YG4obSfB4stqDQwMbRptruTJodh4Tqx+d3ylLJgHzesBvzJM7OtGANdFEnSYhnU2cBxJnA+Zqt7MSe9lyrXRkQ3PoGDQSE52J3lNlh9FNwsbpeY/uQ37HejOV8Hk/m5vTDpY/7DGtxUs9Y2IA42dqJ7OheZFde5YRwUrSnHKpeG/zWRhLJW7E83/5039jLSS15UA8gnw8FTRgFhFiUio2ExfOWAMCpYJ+fSOSxYBleJFcqEXIrk+3DZ/9wbgH+Vrgqn12rg4xBZPtbZXinFkgXL6ReRzB7P69+2otPb+6kuiL7BlAju0BB5GpB3eSsQBB0FDGlLYQGEKtsvhkokfb6g2ffT70TJSlKN/I1iABUS9QJpHe8D1wtMGGH5DHapyfn4lWBIDi7lsHZADMZ3/1N6af/fl/mW5Buu2+bvrOb/tv9JnXoqydtSPSZUYe+hJoZR47ixD9CQce31AZA/ZORqilcS3YJ6DcrK1ZIGDtbGzKlwuQxr0C8rrxeNe0bKpzZdGCTXaPjol3w/XIAG89iepsDZwNSb1bgTjZOIc8AVmbJRlLUb+mxp+cyMWbjkyZKCbDUzYQUb6tLpir5hIH101GpixxNXlAKCai+HTIOd1zuBTEw/R48/bwMTvCz+hdw14BQq4N/Oq98ugBmie6wMIOhAaWVYXYO3ch8W0dLGELYd3YE2qqoLz54IE2mFjNDKvmupgNuCIxSbal4aGLERyWi3iiOYET4fko78UziqDgET1OQHhHopt1ehro/7//6f3pR/76/+HZdgwG/tjXTH/+B75PWpGuX/y7Ts/PtbfYbzCBKlfHq0slxzB6+8cnCoz8zCNobgW8ue0ftoPDkZig0vDNrYavcmjADj7Ye6TngqCeC9B4hWjLFKTDNpU5bebnszAUnQ40l3hoWT87OZPrtUc+eITOfLqbDRIrJjBn8MyB6W4+Dxg/pR371I0HNusNcAjDYhYrHVsRITeBEphPIEeGcHpBI4f3mUULgBoftr4LGEnHC5UAlHikTAWY0EDoIz1HaXGwYRialfnWdDjywcsv4jTmuhjjHh06cUt5R230Eml3rEQy6wH27H7udeY9p2tdrTT/i9Z3BgOjd+NL7Kh8tHztOsRdGxeQXcF6k7j1ucGoYbr46o3ijoTMmiPoxNIJSN5xwdMombaT28k7JX/KW/yeDG01k67gKQd7XcMyg9KgpQUnl10P9venk2M6WtFgPdbnGDhei9U06+Qh5cQR1qjjk9kg9Iw8V86Ww/19jUFxhzWsrFl9rY3F3EE7YdsChaNSYIkzSUDMthnsGc4xxbMAOz3zGDbLX3CUcAUFzaaFEeA6ibGcEcz+Q6Bdlp1Y1BirNTSt5CHo4ez+LFfjODfojnQzDZ2INNFYf+dqkwGG/6fWdr7vKoUdz5ugouHjudFoJANqrReDYn1k1k/yHhMiRqmqZvAM0XCx5wX8Amo5gx5iRvwlWr4mLEmAb2F3NwbjxbNE8uHZmB6jVkapJEjd5VVFUGy1brpfYz0hGMfnqS/A3j8uBRhYMgrlXA/Tz8iUFsJaNEui+ubnGP+Xso7uKHJ26mwUsEK9kaDEhuShsuDU0XVC/Z3xDY9Gq3cDorL/m1vT/Vvb8p7CZh3GYXdrQwIy04tcTCfOe0MRuDmAS/N7r/q/Xd26bZWNwwH98NGDZBz2chrlkjA+YkTqReKVM7JFgczzs4n2TrXzixZ2lsCC/fTnfk2Dgf3M1tM3YlXwiW+ZuxxVEpnk08Fn4WHEc9aGS0uq2m9H23RYnYja23XCAutARUZQgLAV1MMUohtQ58I0Tfc0u+ixO+fyrnjGLk2Ypt8/OlG2REBA07G9Y6PJ3L5ZhayBETDS3GitW4IxnUCd2YcIMZmNqNoyTaJbYzBZVoPvDd+otRiDNwcHErBz8FWDZfF6ynQC8Zl9Zd8I68bk9TOlg5CZbXMA4lk/uIfvWMspnl/XUrIO45S+ll4n3UyIWaGDAXSMoBGTGu8u073uYtKzJiCmxdihxEesxLUHmGRuyOdpZju9EzoINmEsjul+Fy5Nr6f3v/hy+kt/9ccV3Aue8HkSAxkhPEGEd2r/Igv2LfjciN7Mb1SNELEWIWCh53KQ8aBalx7cMOHSgtupHR8zXHpzU8kPMYQ7hcUYDvNhlGvJ4JL+0kdqPvhaBmENaQTF09m1uAeMdlZUANL+pZFBcCbz2MqE0vqOaJw4xN7v852fs6/FyeRsc9EY2JILsUgzJLEYyBgkXUQGQTuQjnNsUYptN5mfFWAFPz2eM4mB9IOlynUmzN5aXg1dOW0AMfBGf9duOJ41TvXOrp0UOAecD90eiD0gQph5dtubffn82OTQUgJbPqQ8qQrWYsbYGBuSG9ZhfDW9eflSzSVf8e4LMT3eR2ZZrINZdt6VyrN1gZmktSYv0NzDM+GdAVp8mKbZJDCgYHx+Rov/JRB2LP0dnwOYg+H1o1ystf5KNEBmFc1oGxB7tt2bN/ue8zqc9/NRimcuyzX+uWt3HvlhDa7fIeDJY1W8v5YNNJM8p7wf2+urOOeQoS+dsRJC41J/LiuYMXbmDtbO/hi/2Og9r1FiNp+DNsh2QrHvyXK7U5swVhmLuz5/fAbg//AUQ9fbCPyjKQroMys7d2RbrZGOuNFERDn7Rg7jYqxg1La3jRF4nl8WPPVCKweqftHxk70KIYDX4Ei+im24l7JhLG3ixwDfd9fHamPbPk96ASqNWJwprVCQswIfAX3xhQkXi0bC2lCworLb3hewoUAUca2nx6+V7ZG98GIIFIiRRfOj80B/gNZjWNTPLcNj0+JWLYfoQwXE7W2G+j70gaVg0yHHPjxd3gulHuDUjB9ETss64rhH9xGyeiN5anoGCY/p5a4H+IUHHSw6QzwD7kLjObgPUbcpgfJ3BJ5+7hfHU/zGb/hd0/d8x8fd9h0micNDJpBHR3O33XJ+kN4TAubFS9UsJh9gdTzXfWeOIECOVlFR2CsE+2cBsG4dhm3z87HwTl1BKYHKNuHgWEwNi/Xx3oNpa6slvI9kdSlz+sBv95s3ljLZk3NlsrBOAO/R+pyyZ3V2DgoBpWaGU8N2EGXh887uP2A8S2YmSYdkZqVRxZR1yj5lEeOgzSBhhl2TXakmj+gTofcu5RyAJQzorrJpM3Iub5U2VhlXJ2ISBQTRgIO0P2OSaaCCqsdgQCCRaxKdbBuIWkskBHocCnttY3OAJwfuJH0KPCmj17G4/03vcDW9/+Gr6S/91Z8Q88S1f+x3fs30Q9//vXbwH+etg7rBRZ5ZZgqGnkop6Vp+WCQ9vLMh+rzpAFTrDk3Vu1lA1gADaJphIKlQp9T6VofeMxzm0WPElLHP5ksPvGXAMkjQ2KHbtQOyNLde9/7JaMtUbgCsLrymauWRg1ommUfH6tZVObbPISyM4hVMQ4fCRnPew8qJWk2EjxXL5DCuZdp5aynqBfwrduQmR3u0shTY91P54sCECISFedehLS3J3Y45aYLazBJnaBJQRPAGkADVbflYuXzl7ynBSRxsEqSrrEluHjlgR/vsHv5n90ccVfIZttvYbtGpVPF2RiOxxq6vYZ5eC2x8xYvniokq8RNpxjrJwmwX19JkV/9prXLbq1evdS/YL6jDd7i356IFWqGd8qzuIEL/jasLZva91lHBjE2Y19mApGhgbJScTb7Psf8z2w6rAhhXEl1JWcZBa42RwYDjmQ/7AKis1ZazXR25dhdZfZ1UiiepdeeiSpSwV6OjULOwIhZ3ogszh20KJpI0UaVYsignW0Rftqh73Y/YZxrr4Bi/qPNzd8RndFFegxPUsMUOcqMtUbxfJRdgicMTN4dhzKwEaUiAvC+8H5rAmhnkC8Zaiaaah9wRj1yDZwyYUxKntfdRZ/IG5BwcCXi2hXEcZ3/wjF4AniQYbzfY7H+lGCud26KjeTBvuV4E41gVqM5dsevwubHjtVpolQ27a4x/UlKQSWYEasOjM75Qy4XUg0JAKoZg1BGV6d+/P7QFHFT12HHr/jy00jduCp1ZQcenZ3oAUN+AJsATi9M6DNf5YdBUwqpYvJ83qFxnUULZV1faAHSWKLpFvN2usWY/Bc0OtL6m8gbQ7pfnF3bwRtANGK0L+O16+vTnfnX61D+ewdM3/d6vm77nOz8+6NxuYLrtDJ7s7DuA2uB40tU2GJWOJGn92NGZQuP+20Oha8AT1ywNFxSuhJGr6T4W/umkEEiIMLyMEfQyNhUS1u4Y8bOeDHZX88Gi8yLasmyuJWXOU6Jsg8EhJQkPm2z1yQt+ZoHalRLxsB1Q85zp3DlVFwdicTa3dACar3WXTtbGM3IZTKMEuZtbYl0Yz8IBoXtebU57Tx5PD3a31dIsMEAJIi3sYuJ0WT3MFx5WEXGTpRMwNGw0wtlqf1xCSmkh4mUf+GUu/bm8FxIVslQxT3NqmSM3fjgRbfs91IXdAf6LH7yePvnXPgKe/swfjQ9Ygo26WhedGKO7cDXdSvTvEoQ6XVjXmNrCNqdMak1YZ8lZv2W7EwDLwpwvnjcXZxdiC/nCS00jbLjfmCmOTPtL0dMoUeoU4vlQmri+np6pXdklMAXceKrNTKGZ43mHLswvkQrg8wTzBAiLlm0c5ka+s1eQTo5oAkdbtp8hySXxkRZq4tAA8F3gMdgTW5cDQ8lFvIxC8WpNU54weDKrNrzKxmidrj8zDV7gTgx5X7Rzq3MrBxpxCIDgg3+EqpwXcwuxmQ2v7zY7dYTRkGiM5xGGMc9ER2lNIMuUKYaaTZK1CJ2WNzcyb7SoPodSGNrx2vvMRqDtep0UW18BeqZperflvyVjNcY0kQylcqJbqvjbz46SNeCJMwqQoZEuw1Nq7oJ1TIreNft0kFsdEUY3MyOZ5DCeSsCw/ugM1Vmob3PQhcdVfAKJi8RP5iy2bOWKjZMDnc/qXE23nZFwRvw4rhCzSOA9Sok5lEgQ5nhlzyjiH+XVJBU853ahag0Y7JFYcL4SXzFt7ZfUAg2D1RndGTien+SjNjdlncC6lMN4gFmyi8UPlmBPGbeu/E1aqH4cHOqaeCYeVvwgv18msMOb8+3MVv2ScBI8A/ECcUDlRV+hq5sUm3pojFz80y/E2ATw9O/+1T9Yt2vNgjScqy3Qs8jW87bIihsZzDztpvukAXzuZCrzYA+YBFexIWt5oiD6JLviM4qOxXhFQ4TwMes+MdP/XsHl/iE6DCNyMocleFIAGN0jNiGbmacsJm1SdyeJwcJ/Rr5TME9zduhyT4oqbVbSRtITN4uQbI6yhIK6fKfo2gv9Gm3EZz73a9M//JmfH/f1jb/366b/9jv+YPyNChQ21ZVGMJaLu8YieG6Tr6XLwYJVHZ4uBfuQKIBISyabiWAMG6bsTe26iJf9nm1Zb3aOcirPlMyQgIn9gBymmUm2Xmcciv2ZekBJfpFDWOi+5ovNbNMqzOdTawZAkZ1by+XyZSWd1ZTNosC0IQuteWOzcClt4EMCo8bBZ/DkQFPmwe8nW6DUfkoFbGqW5NuDtwqkfHHwMjIEsHp9cRYBsmveFsL3Nge/4Qye64+GoQOmnz15OuhgJwBzO7lnnlm3RLBrucx/A40goywOp82dremd5y/uZqra4N5LZVu8NpMJhpV8/4MwT9JA3U4f+9qvmv7cn/qffJ/S0SzclFk1YZHEhOmQngWx7F2APLoeBS1a6FXaI4BE4B4ApyHTYtfql2KzQWm/rm8EVmEy2fdiO7OeBSJa0hhR2mCliUPXHJdLICU2yRYALdP1lUvkElkjvnZSZM1kU5tacbh8xc8AnrDPkMO4SnO5jsU1qNSpbgsDlbKI8oQJSyIN3gF+SFhnPIx0IbSU9meB/5wguAGD7ql4ilEie/tWBx+DtzUDjnc1HJdn7ZeDT8pwOvz8nCSxyD11X8nx/qmNO0cW7QiUONeurrm2o7W+wbBrzGhPlAgyVqUsRdmVcAYRpbcctWCAuM4NdwTzzniGmBuihxwn8BIslc0wFMib6zxGQOqZnjNNC5w/o/ynbR9gm9N9vtfG1WWX7dX0+sOXWiO8e5VuxGBl3ZZVVuflonMrV+Q9ze2stKZZOx4GXvDkBSSfuLHG08RStq0NPWpmupbfGJIMHMa1pYcLu5kgf/EZkSJwLRnL5aoFsz/9nInZLWtaHuddwJ7h7XjawiLByRptFYn7gNygBMxeHaWtkcj1clJ6DYDPFY7qD/tD9j3XN6oQGCcTLxfpzBLQK7GwLdBEr3qXUmbbQeLwLTF9j/FSLCu0KGdnPbnZZ4FHygii0b66knfdbphidNiMN8JiyDIbyda9v4d/XvacX6yxA4OB//2nf2rdQ89dTTZYrOCVn2UUitiKfIFIoc+kRUpboJmGRSknWac7FdxJwHHDqBfaljlAOx9PIjsxR7NBoXwjwmS5RTXt+OuVAJjA07SWCPzxY5sblhaXIeEIyHMJqIerllQ0MG/evtWC5XoIXNIklf2r+l4H01D6hK30xnLHodGxHJTlFVXNlE0g+QWYJ4GnlJYYDPw93/Gto/5v1+bN6eTsQgBh78F9laYUg2T22ZJhN+ckEbnE1OqGmYMz70TOx6enEjDjyNvDmetVeVRtwz5g+HkoekSnBhObClAcKBIh3tyqTOsMi42bmYUJtC3zFt0ZTxVkObBxAOu+9vas5VrUkhV4xjY3INT3uoBzeEnwSRZycqqaPnqtBi3Hidn2oodMx4l4Zo7MtHSIM6G9GxLrh2qerjEj9QUsXOVzWA42ocOIHQjQY7S0LXBQZ3gvWgeCBCm1lGucicdn1AmYll2YMD4H8TalCXv4ZDCwup/aspuAmsBa/Q3r5P0P30yf/NEf1/5AtI3DOOBpjHHpRHu9abRAmPq1NABbymFi2TOglfePHgddB8zT0ABEh6eSQnQX4dLHe1BnXsr68oq7udG6QoszjoSCS9bLsHxY8kU97L0mVG69upr2yBozQ1Ltw3RNiW109iwrgfyRQe+Ptu3b6ez8Uho8TE3VsajrmIXHAlmaTzZrJ7TWdPCVteFQP5cTN8afcoheaOOGZucO68TjTawLS0G34us3bwTm1UgDeJI9QIaWtQPXm3PufMoh2kMJPSNMWNc+zStKMJYsV/fdAF1L4NREcaUZeYAnGmgAqn3PBu4uS7YjSYB8UXLTeaJq3obKx8RGSjGUayui936YE9XBknS/dC9n+Cus3PHxse6FqRLDQXvgSF/7mN/oVblgb/0/OY9ev3yp2MnwbWb3yUB3xKPGEdtBOEnqdnAC53/1WtTkhYcPg0e9bsXCd1+MKkYB0AzU0Ophv8H+QkowxrN0csDS5doP3H8nFQTOKex12AeMUNrPsPPnz55pfmkTBbFU6UgVe1Xw1maoRaIC46nGriMkFswynZknA5KAgIagsKnOV2NcynkVZ3BAKvtCDF+MKgeQKB2aGDHK3Sk0NklHl9zmkibNw/tPz6QWJ353athYXmv/N75s5+dajyJdHj2SQSnxmEoaCaJb0215ZBZ9ZnsH0wMIYzDwf/jMpzIYuIN0s1CyALhR5tHhr9NtRmfSQwwFBwhtS6NvpCUcAvgMrlZD06HJz5RvHt6bxcdjoWQTqJ3Zh7vsBlJ2U6cMNvTnF3rElG9gM3AGcFt55485yNg3JN0Pgxkxk8MLIWhxuMP0qJZaEW2AWz2iXNvPHhlWDqZkuUYfDlCv1NHT2itLBi+oAZ7yFAFP3/2Jb9UTrN6MRa2Xi1CTjoIHnpNXbUxLa81GWJjSZMT4j89qaY7SJuJRuhLkVi2w6MNAviShbtWSHd8ZpsxfIqperzVQVHXrI8SD7qaiJCn7hLJMSi4jbB2rwwu4ouqWHgAqADTABZSyQaSDW/UEvn4LJFkOs7dJDjAYLMp/Jw7qBoUdgZGgl+DlpVmRp1uFuxEQH2pDqsXefkRo3nZ2sQNwZ2YDr0CtPHOWB2v64XOwnp6fCfRwNwJhD9x4MIMQd7ug+3Apz2NwNKZEDAMGmYCnc10XQsV3330xa3YULM0E80fE8jSQhr6XPmdzc3rvw1fTJ//Kj+fveTDwD37/H1MZ2/d03nQ8AAAgAElEQVTQ0oQPL4u0O/Hc9gdjEC8Gueq2PZ2eatioO5P8JcotdhUGUD1Y3XxgkCAR+nqlOWAcuioF7GJEmzck0GLwz5eZ6rSyzwEmyRCjGvaVKe49iNEm61kNGh5t5N+nDT0WCVoGLi2Zdfd9k117APcTd4AVpA6s5kOwhsG20cgsLq0xH/wYxaIL9FzDDL7tZ6S7qBIEseLe0DNdrM+ylotD1MJzSokzu6XDMtetZp7BXKQEH70K7DH6TTMUdHgyyuKpY2wEt4uU/o5gt5yqH9fGdHZJOdJlRHSKZd/ongO88v547rYfiP5I2KFeWZZZXKPj2z/ypANMMgPK1xqebCBSlsDPt0xCu/HMWJRV4zotjbCudNzP+N/JTgfbEMZDz91r9NWHL9W99+47z6UtncHTyJoXB30+Lwl3tZUyftXsv7lEVgZQ4DLl9HluZzsL51LkjYZ30znO6K1bTYKQbngpwl/qbrTtMqcv78llh7WA98HBgZ7Vc7RloxGnLN6cEDaWVaCdXHFUFSAnSAiJZZxDeUlj25vZ9L5qclTw5EYgut1t0izNEwyWJDEfMarO/ZjUmImY8e0kZYAde0/ZToZ95hFoAU3DRDlJ6vIsKrijQWE1SfbB2bizZRkKjCZ6XMlS2L+w2Uqa4pUW8L5gVPQcbtYbgKefFnhyC7630LKLjg1wfOy23oqvPQTzsb2M0tpaI8FhyJXaoJt43M1DoDbDcaFOKZCe/VQiwM4CJciN0pvGjdj118t4pcMcWhGRHQfdo0e0CAfc1JxPZQT/XQV2lSdaP3aeA5WJGI3/hlj8yeOnNntMpwt/s47AA8kGxfeAN3haCWByL2Nooe5lzuo+869/fQwGZrF8I+Dp2z/uBansxIcbQZ2DRpk+ICPC44I3HQQtHeYw0IERZt9g4lYA8+T80qBQ3TIGT/pzGu7qDqJRlpQG5UaLiwDTERG8e5hHOwRDc+MYnU0gfUxLWx3n44OltHWDGxmxuwgtGB/iy6w4g41JnkHKcr0bg2FmwSutq3wOzCeb0s8nA4rHuZ7OoOG3E51FAqrcb1Vmrc8Q7c+7csLlOaFZUnjg+eC7s+vOHr3rdDf68nzIkxUTuHimADpryZL1qjxsbyrpnKIN8vy3GdBN11fT5fnZ9PLVa4HWd7/iHVPsMUrlsHG+2xJMYll9lWJ4+lsfvjZ4Sov1x37nV8dh3AOmCx7KpLZNuUDKHXjOWnlOgNWzszN3pyCwLIhUx52tJKq9aZleViDR/GlW4mpjekO57fp22nv4aHqoxozsZ5/CAzzVUqGRSM99kYGTXV+e0dV6T8ydLAzCGBW8KamIVYa3oP105iwS0HMxHR2dTs80yiIZZkujXXuLZzuY0EV5h7WC0SSHDW3nuJWP8s24w4w+WbSZj8OIvxdGnyCuET8724qNssAYvmzdT9yX14SaIVKSUa6duX8kTBab2x7jnRfP/XwimF2ywxwIHYg82EMvq8ySO54e7Hnmp7444C4v0lRhdm9ze9fvT5XNUn0FLMRYs8Vs7hcvYr8h1jJdZHXJ13vuwOAmQgH4GgjO+JpjxW0YGjfldA7pDEZddinjW53hqLtrTb/68EORAS+ePVWi48aCJkd3S6GJQgbgLTlJAnE9UarHVkdJ7mDP50REflfpCtNeId5IL+MGEq6V76F5Ys88f26H8U5EcFBvI1ReTJnQrtF8GxYLBhRC4J3nnGOZfRr7hOX7nVnfoUXph3saAAN9r5m1R1ejpyW4BFkZS/TIYWV6Ljtem8HlZwFPJI1Uhu7LT2tuTHISF7Bd5mshDXLCY8wum5vzSz3jO+CpzKL2dhKugSVaks5a1LV5hA36KSYdCBiuVkqiRDTQ6XqfqSdoYZ1IDu+5RenPh+j2tPrNX/6pNaiVG5Pl/cKa3LqdDbEPDJzsw9McOFrcYyjn8rY9LHR4S6TtMp8WeUSCHLqekHylBQctqJ+PEF3hYHSy1UE52U3HnawpV1Haop5qMy+uByGirAza4ssxo0HCZn4kbhd4mrWyHDCv3uzrwasF8skTGxKO+WYtT7kjS/Fj6d/RA3KFz5M9LWgNNqvjw8c6pLUGA6vbLjGPwcDf9e3fPLMjQuumuckgEYwz204bTNqLeMX0b+pi2r4+G/RVByPq9ZiZW/YvGoBmjgYGKWNOmbMIt/NbF1VgwOfAwAjQPcIzymBFtH2yJHdDhj+IW/aSOVXmyKJ99NCtvWmf/mh7ujO7SPSXZbhcN8+HIPrw/v3pEQLdPGet53T/+NdmvZpKcAvriU5WByz6MMFDbHeMDeHetWYsQJi28Ggq2IwmYpGPSqvy+u2+suHnT/acjUfrBriwvUUcamVEu2B3hP4AnFcaosmgagApbd0toTm7Cx2dGoIFoItJCWHZ0DxRtpNVwTWDgb9q+gt/7k+6I1P6o+oJ2yYeNiSGoAIaAR7XV5nZeO2ZjdYqVXxsv5/RkJGD3PYMMQqU6H5HIvQ3bwFP7tpTuV4zIc3cWgibNuF4DTWTHSxY1vvxEZo3NIEey6T9naTPliZm6DR2YzCb7iQe9P5SMP7kybTTAyKlSB8081R1x+iWTYLQU0qWYPzoWJnsU9aj4mcOGvZE/ODKsuqlqUPWqiHtG2xTrt1B3MHZAk+BR05avVbVCDOEx8GDGSLreX0nc9kO8PQO4CmJUpyafSvxh2uSy/3GSoPrI0Zrn+m9R6DLPePQHXNeAWSSAEC+2Pjo76rRnMzwqWynJghYsI4fqVmiFFnzQo49gXZeiSD8/mjyiGWOwGX8qZxUhs1RjA+7ru8VjM3NESQor9680fVSsh3sb8szlQgEbM7VPF9MBQbEDrQz3BdJnEB8Dvx65nltmkmjM1yNULII4bnNZs8e7WUNVptIxnpJB2MOn5FkBM1GD+rNAQgDGLx4/lzSkSXoGdeeuKRwumDnBvN7eysWHdAjxohEp+BJa7Zs4ThIvOY/IrAWeMJOCJb40UNLUCq8D1tWmYXGzLTbc3lo8HfRPL090Citut1jdaLzKYDojoFnfMf8fNKZPMr3Jl543ujU7iUZZO/ZjmnlocOJTZ6Ry3tf6PQSi1dbu9PqX//831mDwhn+SCbX8RbE+s66e3Owr03gB74RD6KUTKJrqObJh5lNwPjSwOGUziiTvKF76+baAss9aG4Lh+evWQDrtkprgcQ+sUQw4RNFeeQgubGSVomfIfDohgsqwrKM7o7ln8mIjte0mK9vPZuKTUArftx93dGSoNDMYgGeGmTZIPsHnv8HeOI6Rokgz+ezn/9CwJPhNODpj2CSmS5HjUdYbcnNlFo64PLBLt12GI+ZIbEuzNodZ9RlaAK81V5tJg8kDSMiTVhaOwusFg97gDKNHChQq75rTfvriVgs1qnZnkfzHLk4RXMd9YYqOhR7mM3Jf6NsRxCl9Vl+Jv1vFY2ni6mgR/9MR1GglH4HX52j49Pp0YOH097eg9nROuMEGnQcyAN248BeUzWyYTxaVEfP83p4H/DkmYisWS8VZysS1y8Yl5zj4zHCYL55/VZZEeyDA1UTK199Df0sji5F1q4u65kIrnwOf5eSgg+mZWeMxYoqwWY8kUmZdG9tbE6/9eGr6S/+b39bhx/A5mu/+iun/xXw1PJewEWZFLOsYdXCWlpYbrdhDgjapZ/Q/Yk/VxnVJAVNJoaQuCLZWJ+ou3FaKWkCBOBhRFIgg7x0ytkfynM7AEAe3dE25DobG3AcnxxPhwcHss2Qy3BYlnaBdi6htYYp26fN25oRP3uABkkhe14DuNWAYQE6b64Dtkdg7u9m3zXwk6QQjGnumP1+Mg4j4EndTTkI2jbtw3Ce3lCwgtkvDO/WEAenayvlTIGnMJKhe4ZMwlYFmJH6HhFVU/6VTktSDiePeqI6lDOvTv9K6c0rm2fAoQfD+/DRo+nBQw+pVterHJxZW/ZD2yrz1OJBgUzuDeuPgifYS9ZaR3LpfFmu7ySbTcRclnPSQSh4e3isGPWMbsQFUTQsC9r8QCl3HHqUOZPViUk9FpOBtkcgA8G4AFiZkEWDQBhw7eWsm+5cEm86bDm/EOVr3uGwAbAZpMuQ/g20TWqEIjkQ6NwO++TuNu2NVBpUXwmzNLfj14NocT6m1KUfjYEslQM6dc0YeV+bXXSrXM/0kfyNjNffkf516Hfn+ZEDrOXwaYKqa00CbZY459MtMdbmqNIT39818CyTLPPaXJcsXeIUPsq2gT/4PL15M6wKeG+jDNh13Gjb2NN4kj1WhsvYxMwaFRB5fG1siI3iucH60oEpoX27ZE1jzkCtCf3WzrT6D5/+1Nqzf/zf68DbnyFLf/V2f3jdkMFRG+Qg5UFXWM73Lbxk3IbnLFX7ULpHDsp4WiBAprUXIeLwh5rNrHwYeEHLRCGmbC1Jkekz2JUvfGPUih9hntgw2qyjExFjo3l8LuHNs+tcynvzdl+Hllvx6QroYijTtBAh56GoVBHkXqaO+re67dQJ4sNX95C6/mcKnnKgf5OYp2/R4S8NUoKQyluHx8rQH+zujCG1sGjqVJGGJBRlmJax8Xkfyb7ZkJRaKSdQSiqb1gzjDoD6Eg+jbBUE2tI82c9HwGfvoccVaHyB9U4q1Y5A0/JpP8MABjE6QVSOvLSqJwq1yaDBwnjFrdjOyrWSDRblMG7wBAsC+9nsffz9ZKICbgKDaS2tniKJPwCVhKDtqQQud1vOe0CeWosD18xwYdUsVKQbEe3cNtqpB94XpvEz9mgwTQvQJIRf3ZHGhOrdvVYb9cb0/NnjSSMD1B03oJhRs0Y80DkJ+2RPElkrbG5P7718Nf3FH/6bEpDC9H7NV3/l9L/8z99nINvSrUbomI0zcJm1UNIMRqh/cX417b8FPFFuw7xxtrywp1gI+zAZw4sxpTJ9jkY33Ijh5VnuPX4sM1INUY0OpyUPnr2Fttn/ZQ7UTu3gT0JwdLg/Pd174A47laSKvdIFiElfGlA0u2wZ/JJFQ9UTQwiW9bIRKAA8CfQw72rHbd1dfA3GBZD4Bl1dKzMm2WFAbBc2GjYzu9mzKWVbt5aO4Ogq+TlMOxHpIvR99vSZDtdm/BYIew/KkiEWGoAhrleADObhmMGwNDwYWczgyQaFw89NgNtAyaU2vKTmkU48B9YP4Amw++BRwBNx75YxMFeje8tjWeIaXuAUFpE9CQgj0UXiQWxsrNI7r24lwMygaaQtWfZNnQBPOE3TbfdUcboM3mAGha+Xg9zbbWe7Ew07PsbM+EJO7s+ePRvNNst4aHyQuNPkTlskTScwhTERBaRJC2raOwPWS8H374M5PcOUdU+3pg03nUih32XyAARGm7d8vlSzG5YwTGWv1SSZY41tdw5VlUGfSINPdZFNSEWMqFM0Ni7R8Y3zQ4SC4zQx7ckjtEr4YNnKyCBz9kOq7q9awJEY5rooI7IeSVAe1PH8DjiqljXTGAq+tEcdK9HXkVBKKpKZczBPmpOohyRkm0cSKcBYy+NJxZLhdrokQX3zVqVo9ixnG8wx68aVlZSox5ig2fB1+f5veYf/z6/8zNqzwSJkDcBoHfMUXwxKWzUuxAhw79F0L4NLVcdMZxIbyQefs2j9vzQsHgMAemesCqZ7sCEcgAUhDVrK2dVFkJlda+bVEDSie0JncEGnzKnepeqUDx86oyqbISlBBLZFhXmOZML19vBYhEOxIrxcDgfrgdJKHL2REXJYDGzo0Yf5woc+jAUHJYhXB94Yih/DmXY1fe7zX5h+6h//wmCyMMkEPAnXavSHPXIwsUSL8eQRqH8rc7yWxmaO5XfZuuaa3vQwIegM2EiwCFCRiIm9iWx9UA1XZVnLLMlnxK0Cn6wcUqLbu39vNkddsDkqGi47ExeRyN9nptSVNB1sajEPeVcqp41dUICfTr3hYxQgi97t6mo6OjozkOvYiFpipNvGmZDfF6xdywllKXhaTOomiCowyD39fsaqMCyWrHDRvrzodCzbOLex0pF/I+0cWTngib9tC4VYQnx0M6uM51ldAv0BrwSIVy9f6fefQ00DqDmYAsI1FkMXsCGBOYeYyoIIpDU2Ymd678OXAk8axHt7K8E4DuMdxFpXcDOey3WVAJ3OMIIsZpRv3+4r4KCbU5KSURZDZ9cZYgVgd04hgz72O8wTgm41m9DVmgPc5f67lPAd4bCqqmkdngyezo7RBN7PxIEyZ573RalSk+hj+Dvau6vHyb6lMeP45FysgcTlxKzLi0lCZiUHvLvdaYug782/cLz22uIW5IAsc8sH9nkKONO8P0lWDH49dDgOyoyMKAOp88N+c+x91h6HuseY5EvrxetYa4W9jF/bJeJtO+uzJrBeoOGjTOLO9s70/J0XBsixVQlRaSYqYlod+mKzDKh4FjLrHWU7tJeMAGLNXWjI8mCHNFCY/dJSdIB+njflLfkESqtkjaIT2oWWR3/SQ4jnrj3HDcFC7T+6rE/1HGlmoWxnj6JSXnMhfTy37BXb0njc0zHjr648G1OHsADcYv1VoF1WMNKGwU6lGmHwdCCG6+mzvVHOM0CZbTKSQsU0E283G17ahNFSDYAzTNZjEq9RWk0ZcFG2Kwhqwj4S0AkzUpdHdQZl9IiYzVHVsYm1AJto2oCCYS3iigjPSE0ZNzcWjC87h/sHU9J08jY35YxGBl7ADdNJTlVKrCF2AuMAOrq0zEht8ltmLAtFz8WxY5YB1ZvNHxQGaxlClj5WbZRIkxN7BOYRmQ7aVLRUfDZ/l/Vpa4bqducuZGuS8/cISYxn+Y+f/dRaA3wr4NTDaP2WtsUr+VnoQAr6ZJYPGRLBgBfZLM+6AtPRvAS0VBzAmqSu1tsN0cp8JugY9qqg5O2bfYEYhFy0atMiCaCgxGLtzv0wOq6jw2ARLAFgEjRKvLzwfMgib9DinwRvWmb53LqMk10BxtyW6Y6AsbkJehEIfznGZnlOADJgVwQs7/kAdcz34UjZ7h/+o3/mpbxeT5hkfte3fctg+2AYAJcc6JTc1N5Jt4rm96V2Hpjhh9bg59Zsb9pQxBFpckDwt+uiDJDlGVOi7NTtfFQ2QT/DYIjyKBSnjCY3NtSyvMtswGwatDuysFepdKa7K05dar6Y3URmDcOjgb4F3RVijwAWJ9+6Ied9uIRmmwH0ZRqLQJYQ0Xbfs4NzatSitSvgLKPhDXB0cj6dayo6632tuW0IxgkamkO3bF/WBjfbp2c8/puft8rRJBg3mEneV1bL35D2aWxkP2kOVYuiq/nY9AwlBmFeXU8vX75SAH33Be3qDL+0C64OrPWNDD1VswjrwPd5Jts79/Tz733wwfTJH/mx6fLCZTs0Tz/0/X9M18m1L7ta7JvWzrZklkoYwpjQjn1A9kjjAUnKfX2GS2Pp3qmrYrsmy0clGWS9AzAocZAEiaFRw0C78ezRZfbEB+vIyrnoTggQA2TwdHl2Ks0T+2LZ5GK9VRpQACgZppogkwjnUgoZJ7FI+wxcwDy+S1ibWwV+3vH2zn2DJ+5lIbbXYR6DXIAhJXt369pPzdMU0nGoblRPbLAEIO9d42OqRTJ44rAhqD+l9N8WcT6PLtkwuy51McjYbe6sGT0DdJdHpwKq1kS5W+j582cubWbwtIBSon1L/xYpz11g0jypzG6fOGsLaTi4mm4uzgLYMhdPv4eOb3dojJBWeB/ShNKRQ04Iev7OOhKzJ/r5dk0VqC4Of76Fvx+xB4PUgp7R8FI0viR3G6A7NJdy7fmFZqmqAWaPrr28gzLK4wybTRvHRbtmrfUq8CSTTOZQPkb0MOwJ2jxVOGfbFo8Y87ov2wuh4G52ngHxdTR0KEdy3G+lWM9oaPwW5ewMphdjFLNNWHRZ6XQUz7Bx6Bgmj9kZbuxht4lPjK9hHdF9/ohOy4IGvZdWAm493zOyk1ESb6n1hrl0ZyqJUWbToGLXDcPOGviqsahjeMasPp/jHjhsZrcaT3SlT9UJXj+5JFfLw/iOCWhLg9YYYk8iDW9YvZmscbOPnOsDnIexaPfH8vzdujet/v0vY5IZbU8WoNi5lMrki/GWbomUU6ZJYisWncGTnbTdHZcsMB1GdKJwYDOuggOFzXFA9875Zazfd/zK6MJ7ezCdnJ74s3d3hQoJfgz2xJpfU9XDPgllyyjzZrT2evzIshA+q/WDNMahb58Vg0FoXBgaPIx0T6FrzYjMGeMQ1y025BwJ8HnyPCAya7JQAVDYh3QK/XJ9noJ8VLb7tm8erfIQoyxLnH2hcel2E3jKxPp2APo6lt0PDVSpr+cgYoFw0PDcYGhwYkd0ByM1vpcyqzOaHlxhpfAvYpTBPoJ6T7Yn278HGyYN1sa0vUOnTUdHeFO1FDU0NskMya7weuL5MIhVGVh1TlkDxU8+5FkXcfgVC24QSlwm2BDU5cBeT5n6SrWU1CRB+/2uGzyfDWi+UqurL5suCxzm2WBk7NaEzM9ZmxyAzsFUJil1e0xfYdXYdLYquOfr/Qhw4sCroNlJsVkEZ+EGVi8/fKlAAXja2r43bXAokclmmKwYpGSOAlSUyG9up51791U+ee+LH0yf/OEfywDom4luux/8MwZPFunP8xk34pJflpn7k1dSzD3dLHLi9/bwvozkFBty7X0+o+W8a3Nku04HKW1x0PDFe2vDgA+RGJym1Ncy13gxEUsrftP5yxwwfKfwdmu5OSW9njIGuit5JUmg7DpMDpLMfry2Aai6hmVQaiG0rFXlRL8tQLohIBxD3AAigbRMLoDpOTo5UwIHMyebltGI4INS5d/s+zZbSAO3k9LD7XpiDiVrkjLJE0r/sk9YeZB0GmMUY/MCOjV+sFGrDRsQy/jVDA5xVFYF/E6Hmy+KwD4TE0/4x0LIq6aKw6NhSqjLv72ebi7O1dhgK5GUngBPO+nEBFxf45PjayAZwaqAv0MpeoAnJbcpjw0Be9qr0J7lnRX0Mz1ILPjNjQ45QItKdFmLg8laxmfnK3NEwPU6bAhRi3fPYaxbi7GiAFzE9IpluuBZUlKCo4e6ktNnexNv2PuAteOzxT/rpE3J3QBPYd3SLMUZxOfBhPXPtRTZIfcFiTaybRehiQrWqwyN5cnH89nTQGcB9YxK0++3TDet3IRUqctg27zO8T7UbLtHj6Y9ebvN0xHmEnYbPricRTNGXjDAjWQZzRNEibuys94aV+OjVXsLd+PNGipiAYkhZTYPRHcDmpmnCMZzaPT5uAS96KyNqWUTBekCNaR8YTw7TSJrqPaoHNySbTtUF0md48g0rbbvTavf/Jd/P2HLN2akW8EadCr2AqbxfHCvLbbK0NvhkpwyhQ6EaCvOoSOZP7e5qY3MYaJyiawKHitQSBcQG3/EhQZj2yp9uVXbaL+InL9PViQK93YtkzOup0NcvZjme9HnteNBGq20sqZkDphg4XHgSYuhDAIhugGh24BnK4W78vaZJWHhwohxLWKeKBtkY7Ig/9VnPz996mftMM71fdM3/K7pj3z7Ny/aUhUmRLsDNNBfbW8x/8tdNs1CRpBohj2Gjjblsv6IRXJ4cjrtxheDe+EZHh4dqjuM6wSgznMMvZ54XmWwOFDQcqn1fHMlVs3XRCv6piaMD72MNBVtpzdygSlpRxVsGvOSyNApR5puj74mVREf2gvmadhYeFsRSMisOGTQqSi7SgBtx1bbpVsOq/6j2igyJ4kiD49lpVaWjHcPI6b7UkdTAFxD4AAUAU8wkvEVA1xAB/MGKN08eICm6+7IAM+0IwAU7KaNuV1BJBxXl9OHH3yoQPri+ZPpngARz5js2O7iy7NhvXaJiQCzs3tPs+reex/w9DcCnm4Fnn7o+/+4DwFiYLvuEPwKnFIOmgXn0kPUpX8DphgxpRlDwFPf2dA3UMaOt5KTrhyI0jT5aiktUuJgDVJmZ8+61G8qfEhgl91RRbURcdsvzrMxeT7SJw4Pt+oSe7T54FZZBNZBInRfi529zagjHiZgbm2uYknC8721YFRsCoJ9WL4AorAGrGkAjSYwXN9qhhd+aiQXKsdm3E0PdjWxSC8TuxRV2Tanzd1YJCCEPz6W3cU9/Mtw4u5srww2VyaecrRzlKyjjB9ab6xUZjs9OQtI3BSTTglw1l72+eSftU/gQkf5y7FT3X9vafBgvNOsA1lfXU6X5zaSVdlXiejWtEkiJcZ3Q6xY4xRNNIAn4tezp2kUUbdhS0pJBqIn8kw4GBNXNTrq6/oGXeG+Gg2ePMFhOiBfzvm2pZm7rgwqfKAuSlWTncr3X7/R9QNW6qBdcDEGDRegLBh1H8Du4tah/vYthj8CT3RHNvHuOVnwpJA/uhHLAJupIpayDtFjIfQ2KJjrQC37GvqHtWIxZxyNX539DUl0AD0I881+L0mjzsHzGd4mJBuo1i/LjQ7tboPIkMfXaCgxOzx3nvuoNdN2l/ITISIm7GZ6RgNEmaIFM2XA6qdUP8i5JGmHbz7nzes3o2FNou4nnv04/uLAtyYBDDBjX+APj3RjEqCDVOAL+Y7lUitp+6g8zAAvh5LWozGKMEZscdYwT8y2a/iSCzEfOIdovRgCX7vtOKw0IJafDdvk7rR01sVTBA0TjA6LgmGyZp621FlAXRZmBYp6Fho76MoMLmZY1aiIBg/tLM2FzPtObG6Jb5Acqws0CiqNlof1AA8zZnOtHRsY4mlxpTKQTDtJ0rT53d5c0DEjWz+dmeXydZd5QsRMC6Q0C1rk7oz69Gd/dfrUz/2CFgsvGM3Td3/7t2jhdZOzSHGF5iDmgHFZM8AxG2fQ6zIOjRlb89oOi2XAsACmB5YKXKpZBlM9i2rZlB2m7FJHgcvM3vGu0ah1TAPvnYNAUKazzDImxtoia8EMXOow7s11rjlpjGd5OD3Y2ba+ROLOhflkvIpU5kgJZk4dfTLz7mkrBTjZRdd2CxLSZsyJwa8HLg/Bt6IMz9KHHiD+/NLgg3vH0R1WpFnjyDbL2PilT6sVDr0+UP0sPayYdWGDyFoAACAASURBVM27oZNwF/A8gICpbhgi/rb4xdLAFaOr7HkzXZ1fTB++fKn1985zJr4znLg+Oh710VjueBGXe+YMJvN/7/0vCjzBHBC4NBj4B/7E2NFlB9ewVtIk2nyue3+wZckS1W0Js3L/np4P4GIu8XjY52AAklE6mDsj5pnJgX+fwcAGlwBfl5oduAuyBHDujESIzohyUQTTZI32oLFotI0l6HTcHMBHbLhcSqC+5j25M6x/j+9TumEwsEo3YoA66DkMakTmihVhNyukL+Dmn5Sl3lC2k6HgbkbSsMZsH+Iy5JKRT8cbJUfAWZ4ZRqTo5gCoWKYIPHH9Aek+pnyoNplzAwz3qUUqkNsuZA74B/fuS1w96IyUXIwO4yE0jqCUqZJoAlBJLElwSSoEZHQBGL6ikTWYdVKHnQzlewBiNaoehF3mSeAJFoOEql5M8Qish9ooa4Yl0cEcqQhnBlYFxJVnmihhSYVvo+xtuvMUB7m+DbO/Cz0e1RANBgY8PX7sd1+Retr4C7D7bjomZ8R9WC91k9mwFcsDzbMsrVbJweIkLcu2ZCAL8GiAYXTWO888OFnnffaOCITh92VA6f/eMmCRA800F+qMNgiLhKZU1rCAMBVH3Ouw+AIf/iSJECAcbzfZiiTRcQBxXL/L8iFQXrBALU9T8ofdv8LmxMLz2a/NDFdn5baMbCJlIfJPuRPmSfhj5QYxmEd3MfZnwxaheUS/VIuIAmCtWydYjPbyebY17T1Cg+fnZ9+wRVddxzK1XJ/kpdrD9WoX8PR/aVdqpElrrHEe9n0ww+c44Mkt6WShjCPQ5hGzYxpSh1VftDJtOyurLM5MMerfx1jRM3/nSbQvi7juECbqbjbd9AE1GJiUFpj2rnEodP4pqLtsZWqbA96W9c2U2xmmm03pFjEj9V0OKwmZaadcUTq70iJBG9QxJhZ/B1YmQPu6nJUCwq6ub0WTizWLnkEzAm9uJ5lkIhjPF5onTDLHYgnVjr7khFb8ln9ScjL3EmASwKHW6jHPbsh/9LwYr4BYz1OonTmOzKgiZUO5ANY89xzo1mZ4FtCrNwcCupoevli0o+yizCqH5cJfqVoMfg5Gbf/Is+0ebG/pc9WVtsimefjOvOYsveDIZeQNZ8RMM9/ZUXv4oO0zSd3dnwgA6WCMHquZdVp7y8wBUplvyDU8ffZYJUUnKkuvshi7KXbY3M7ZoH+O/1Ob+cGRy6EdNFsXaJlJ2rUWca8y6bjY64lzX1ortwJPdNsRmGGeNjfwSWIGoUGiDvJS28tt4w2mnfPe++8P8MRzUNnuzxY8DZpS7uDXl+cpCXksi/2nIibN3yLQnJ2em6kU6An7lYzNFHdKvmGdlvqlluXIQrn+p0wD2GIEFDE3btlirwAcHoswDjyVOtxl1uwR8KT5Xc+eqJN0MNMNctWaNdMNMzZ349oXCFdn9geDcxXYE0QrXhfowZU4gVd5f5tmnIbqmRMrWI+U/WWySldVRmH0wKmXWoXLIUR86GeI7en56fTm9b78cOwwHpDOBXSUSpKcdmRVGtCOVQAh2lGfKUygf6CsfzyjwXo20NoKpv9dsTfPTaDn7b7248P79+bBt1xORgVZkOxn4c7NzMqUsN2z+/w5B1q/CL39le4t1/7yLXeRFiTqm9UGrSax5Wh6ZA2ANkXgKVqpOnInnrk0vpYeUwB18SVbkQ9fmUmXP5OTN0dCA4uhuVuUMXv+tqws8PTyzUSzlWbkkSx3zUmcH23bnUaKjtiKE37KgcQhJBJlnvTK02ykvdAyfbVhieUuTxtwKA5dXk0np+fSuXnmXbiZNO3kEJiNUataSLeaGZaVBkyrFP3o/hCMl3DQvgho8fozSNbfGoyiE03YfaoXsLvqaB36SCeylv34Z5UWKMnp3nJnI+DLdinE9FWYWTNPA6wmARFDXIsBgDN/b6mNYiLAyZk03GirKbXbvqbXkAciOtwNC7UWMRbKmDSlkNvT6rM/9+MDPC11PbwMUDAPiheipZCACmPhtm4zB/09wJEXYh7G6IIyJDq/ogXWIzHwaMFXpzoXB6b5s1w28csURTto3g3Vdc/PPIftnvx5yPTn2WX8LcSfp6LnmCGGQNoHrUuSMS6bcOI+E6slp/IIYi8uLwTWOPSh9ggoo3PON5h1SJCwd0TrqB7oC30Ppe9Dk6/Pf+E3p5/5J780tjE+T9/5h/F5mn3OyFDZRDwnNuNenGudbbot3TR08pcE02I6AweDIZgHAhf3TvZAkGhNvg0BfqXWA9FBqBmC1JUFGq3XgsGiTIZNAsJRQJQNH6uxKv1sfRKaLXt8Ybp6T0wOAZiZfRdXl7ovMV4tp2DBoE0YF+QEXnddRBcRyhqmAeE5wYb74X1tDo+jeJrc3niU0HotEKsuoAAYD8dcyUmdTB8TSH4OwfajR3vTQ8a9MBOOsQk37RR1mZeDnl4ZSmgy1iuAXTPNnlE4Zzo8eP/4h3hGpA8+nuEtYy1urvX8OBg7lFll0+xdwBUgjPfUuY/O6jF/xaoirB/ruxqWrGXWKev1t97/4vSX/8qP2dF8vZ6+9qt/x/Tn/vQfzT4zU6ARPqzx6ys9R7Wbb87BnyDGtfJzaGjY1/d3dsNA4Bp9Y8+axVcJRD1PvdOyAVzrtd4Zw0/RuwHSFDgz3oMSOSXL6yu63W4FGC3cTNJUP7P1Wm7A/H2E5wY9jjmA4DJd6pbNoeyg74aK+j7xzBnGShbKcyZxMpD1MOlucds7mO2RdcaCSeJg5nNpyuBgJ5mUlm+hw3G8bII8i4ZHiSj6Dj6H+KFZlbvbYtP1TDqKpyzsYPMcgiIbUoy63diUNo3PqKEmjTFk/ZJi5CBI5Bpx1+axLYDMLAJMyMnRkZ4bbJhtQwyuNEA1nk8kjDCwrDXWdllMdQ8rnl1Mp8cneg7ED10LwEZ/qjPxeliF9dNxUZ8va4kQH/NZXOr9XdaH4/3MMPu84/CUhQPSAt6RBoF7eganGfpZGgXQ4VJq1XirRVKlMyfJpcq2Q+xte0gL9gGF19MRnahXV5J8wDbX42grz9PdgzFaTCxAZ8jnS/9I+Ze9ccyaZjwLvoebGaNlN+3BhqQRoSWzvseuW66Ocxr26TFVnZ1d7RPONmKXq2UGW0PfpfLsVbaNO0B5x9IVXl8rQa3Oscm7Yr/WtWP2Ri0D+E1p87AJoUucTnYkHzfCCura0/PIWlOyPZ+lslG5vNR7UqNH9r869g6PMq/O1S2sD7i/Vkx4BhaQlzX2nlVirOvkNVhfCCZgr8kqiUYIzsWFLEclayRKxHwBptwvGsqt2WvyZmNnWv383//RtQ+qkYDgr6lDxa3WLn0UzIwyit5F5vXksjNCUQea0YV9dhpEBhqPv4wWRuQKehERV1pLog/QTbQEpE9dUGsW5WVyffx5Gs9hNkC99bYow6MOuHQZGPBmVlDul8VJhyAHrOz1kwlXcKbPiQZriZzZuJvbPjC4KpUQyshM0/RrX/h30z/9hX81BJpf/7v/8+nbPv5feeGWCk1A9BgP5gXOHQUuhdiPyxvKz7/g56MnmTMEv1WzRWGYQonf+fm0S1dv1P/G/QOq/Iw86FOjS3zRo+Qgp27ReS6vsml5xnZDducbQHLUysNUiGVibY0OpTiXD4rUm8HLye/CJqBeNBoGPbjKtt1b08TedDeWQZlKbOk+GSda6vXyAuJQ4BDCIDBliZZq56zUAV0i08zK4+9r0K9KkAkoWcsKxJgya5gqHjnWiZj2zj0pm/F92qTUZbTqK8zGOYscJc7qivJ+eS8+AFfTFz/4cPrrf/P/HIfjf/bb3p3+5Pf+97GSsF7BWosrDQVGl4cf0Jpuz7Cr8g4KKHFmRvEkJnZZ052zOOLGKFEYzLik5PusD5gXrQMNn+/GDVs64MDMwWameLYfcJie7VDwn2k8SQoxPtbXb71mV3/Xctc2f49r4x3LRmXMCvS767QDrd94qrWDL/2AFr9qpIv1Jj6sPbVeJGA9xZIZOka1jH2XQWwmZnBDUwIJm5+LTIK5+4heB8unJe0qAAe6tBvS3OQBN2OmnMsIE0lkYpOQqKDur8wBtbYo+3kxXcH6I4MmleR7Tsjuxw7zBXC1Pulhrneva1pk76NTzAJ2nSvNRLuQ5hc2C6PLtOQ5WJDv/cae1UitdEZrGHXNVjtsnmcfq4bqV3zWUIpME4VY/DSWpMRrg2fAW/K4Mo9onvg8EtSrK/19W0+4jO1nkHMpMget+2jv/Jl+H0qyWYeIlpG2KMbVN68x1u9P+8qLe3zZSNrPk0OfL9n8UFpUQtGu3vyemknD2A3Q3FjkNcpEgL6OOkz1D1pW4/+qMzvNMxpdk+vWfk6Xbc/w+Wwh/hnHabU29t0ier/S/cmsO4whcYHkyySE9zfvhQRM1iTt+OcdDG2z4ylSEq1fWR+ZvYe1HhMQWiIdNiY+13JpHqWzmNPq88rP8f7Dp9Pql3/mb60rRGxLpfQrcSOV6WILVjm4QKSiKVMjdjmhgTmbLdlSqVVuBmbD88Q2xDqB/vhFOinI2skCyDo5fMXaxABMnjnJBhSw1qZxCaQANS261nYTSvldHpQyjk17Rol2y6vn+9wbyJaOFmqe0rxAxccjR4FQwd3CMpfGOzU79VW9TDMioG3uS5lggk5HwvzKr/3G9LP/9JcGa/T75TD+8Xn6doIX94XQnhlyuwi6Q5EqUI3ZfD0srYfiubqGDctjjyK+TwnQVCcMDDYtZgv0TsNaCeAsqjkFh8rCcSq/uBzaAsSslMqG54UMUdF9ID7+/9h6syfdtqy6b3+ZefL0J09XCqCoDr8iqUSPHmxJNBJQUDw4whFCFkIYS/TY/wlNGBflkCwBfrCtAKqKVoqikYDqkKsAYWT70dXce0+TfZ/5OX6jWXvntTLqxq17TuaXu1lrrjHHHHNMusXO7T1ztdb1o9lpx8TJ8Um0J2YtxaQkUAuk1QiQzV8qOOzU2CAKWtfKrmAduC8Czay5sYjQZY2wWSGw3BZr0STrm7Km9DEIXaeVNHn37m6LUQFAFTh1dpo2YphQWTQMfxQ6ii7NYMJ23b4tLZbKtnrGee5D/BrBaLRvPoHX05puu8tLaae4HtjUgmSXnFOPL0UewMu60AymlO2+8KU3pp//hX+pPUSG/66v/PLpR37o+9IFlsBXnxZKZ9tkeZ7lR6Dyfc8HHn4/5GH2RYk/Vw/EauxGKJ9FutJQKVNbTRfMkYMtZE4g7217W2vmFvvylvcL5S70KGTm4fLzqbNYk2dAswnvSOL+zVgtCIzDaMzgoQdMzxnHdo83IR6goeGdUSabJ7QjHHd8UjziAEo5UOG41ji8C7EvKzE9sI406cCC109Nn9EcslWBdIR6/mdGUgigEc9OxGIAzGk4kH2FUM88YqLlUPQ+ZZkFr+hKpiSBZ01sMLhXDiE3L8QiIWDJ2kGSHMdH3ovXgOMjv5YO0rOzU70bGDUd3Jk8UPsWH4hmiWwV0kw4CcKmy+xnTCiYJsUOSTwEWOzd1fN7ebia4loiBCdvdGN7DqknYYglR6sCIzsAo5nwHpDdQ2Z5GDvDgO7LaePWlmLItjS+aSJSbLiM23WlIwawQy8XsAIjy3Bh2W+gce0w+CbDg2XZjNWE12afmW9vPV2cnU8nJ8dab+5CteheJgBdQFdcYVkUJ8L6n8gbkmI+B2bfo2lk9xN2t4BaCYlJNiW4ABI+o9dt4O9knb0hRo0YpMTMJIaqGrBLadQAekIYaG24wdVM/samzmbFfJqx7t6ZE+lhmeJnUW2k3lkYwkojeqbDPHWEHFGQSsrt7dsCgTob1DRgdt4m0l478sBLYku1A0wAOwerxs8zmaT3pWOWH7pR5sMm5Er4wGz2Yk1sbtNt9ytJ3jMpPEjVdXm0KtRRHdB52tygO7Uc3NVWHkdokzIdTQEL0aG/RtItb11c4RL7yOBJP2Thl0Wrs4C6G3ksllDw7FHqshzsGC5S2zc9nzpl6KyyTTbMY4ioN1mRvR2dX6lMg54HGk8C1owJ0LbRHCIcka3/KZItAlWWKd+gYwVj2QLA1g1U7UCAz9NHf/PjqU9P0zd//fun7/nOb03mNdOZ56ntcy3yxugzVgm0fi/ezGW2ADCwUm3zBECxpDA4BI3jPTSup2xb0CDPxh1bdXmd/aK4V805ipljbfYV9yLS1OKpId75qTpxVC68te0Oy4zVwfgTnQmltJ2Hbsmd39mcjTdIub48j59pWVsain38ZzyQ09lby8XJZJrWiAny/ZihM3hgY79+faB/O8NZ2WLiLt4oc627B4bwTbOTZDEFKwqBmd1GZHInUMBtwMVgsOLGXvxTGr3ZF51J8tXKeJZRY6+NREqU7tyyRqPMqzN9NE9ztx1A4Kvotvvhf+TOx7iCN6+UL9tSGyS21Q0TPtyh8I+ns8tLD/SVeHRuWzbDF8YtHlI6xBSDPNOSLwLoG2++0OeheeIQZe8ps9fzJ0u2gN0HjDNuN1f4UOZwJ6iqpEDDyQOLhk1l6U1lhIa1M4BKvrruXbJ2TDPzdDntHxzbJFMlOB+6FYU3m+9+z7ZJkjjrLWTn8XrXjRAClxH7huHVwatsdcGTDeCbciKlkgPGxexrXe882jF4Chb0LQZwLRm+MjcAH+wODo41vqZfmkH65ElYYYPpHs4W2NeYMt1qAXdc6dnpuQyE0apwGHOAVuunF1kdVhDlzFWMvH0Ixndf72md4lgtTJHxJG9nBx1T52dlNnu+b+nd0opPSaVVHz9q/17tiIznmkFP5lRqduf19OrgUNdAc89257wM2ySzWpZp5HeoA3lhkriyEJ69yqHscyOvq40Q4y0E4AsU5YBedBGT0B4eUpaapHUzGztPL5jXQJ5rNMUuv5n5ZK2qQYiS/3Q9vYNmE2xXFkOBvZ/8VfbIGHUoeQezCDDEnwnLAyXXuQgB9jCQ1aBafmBj1SFtiQHswf6hrstnYoXvsyt6aol+yLWFGCLveW9TXj84wArGwm6c6ofJ7IjL1Ur1LgWL0BhEJ+p7p0SqGauMZWK/LiKI9vxSZB7KUb5lApA9pynvb8XnKdmNEwcCSLL2TtfeP0zJxRQnuo5mxp23NhbPyKoqjptrmwRzOsBYeHTb2SzRwWxsuZTlWnbSI1iYHToAWodFHZyafjNin5n+vXOJEDZm2+MORO26lVjfGQ8JAiCTurkvvrg+XpSepQa5bkf8bjEoIMw+LKY1WMBY48OI0P7qso5HjGjRbmxOn/rM56Zf+41/E9HvNH3T1/316Xu+41s8N20hLj4+tpAVzxhra9K5lvboLl5nBDMoMPsZ48LobWg55VrpkuuYk7GnS7tKg+Bg4Z/P55AVaVjpgUDwanM1YY56F1G1dC0cZhWb+pSSrgfmSUjdswZFg64neZCgD2HdeMaVBZ9kv+2aWZaJl8BqZLh5N7PPE4Nq3SEyeOAA55YkDPL8nGx6BuN4pRmLKuHGAZqaPAeXrZDSBp4EGJypw7dO/aMk5QOOd4IfFsWDWVRfSloLNt/nZ+tS8kzdNzjJcBHwtFpNz3GGjvt2s0dR4ylp9lwdGXuaNj7/hS9NP4PPk5jQq+l9785g4CH0rXljB6cKTWbIiz+1w35Zv/uHB9P5RQzz6Got45aOuiZLfg7dN17zXR/4J73xxltaYxwQdKWx90Sli06vBqRjj1jbsG1kupQQySytg6DN+Oz4ZHq0g14lTKOeS41kdaPWuYQZcYkrbFq0TWrMODlV44rNcQ16tB5yQPG7b3YluRw4t3bTXIIX2r5andHgWXQc0Ncmj7KgKa36LBoGRPrdewf700HAinxshn9aAnYsNrz/F2W2aLl0MBwcS5+YY1wHqEwy1R06J14tLxHnbMC78DZKHKGsSaMQ4Ik1PRZ/48TbrA2SDWUfBogGZNC1J/CE/kqmyhiExuOqn8dDqEC8QWpRrmRv4AyNJcOTncf2dkz3YO1n2qDSPen96vcVlY6YSxpXiIsdpeXt6VKPqRk3ATWBsB2P14W4hRBnNAqQ4GqqQPd4d3vKUUZM8xDu8fmstbAjJKisz6dPeFc3rQpm+UUfio/7gkRLGCYxRfiWwUK949kTJfCuCPnQL9DsnVpC8fa5sl7fgFS69gA9xOvQ+WZlw56JfRKYSK9cBoLPJWBiPsPA0XI9HrY9+v1N4tLkE7FagHO1rtb58vtoFOCs54v7ooN0zCQ0TZklHxRR/JR36b/0vSKEhwyiIUtJQfDEDabT4GCGVS2H8+fBJ9errWn1F3/4K+seDPoktejTBeIrIMtjYrxBl+E53Vv4B1Wn5K6RHBAtjyznkuW9E5SxGOBQJoi6BbY+E1VZ+EY9QsRBxpqJZo7+czE9BD8N9kw3Wb6fTyq7RICGBVH9nREMqi/PNOTL16+lf2BczP0wNEbYHttR1kqlLjn9EnAQvRo8Wafi6fMIfmX5Twu9fI4AYNYvfPIzn5XDeGlKBOMf/M5vlSu0wZO7DWgT5YAgYJE56rDUQWshtjxrahEhOiYMTvdWShjEFTIRniNZerP4lkQsGo9YdJTRo7tR14Q7oGgPBgzZJJPs2m3mN2wAEqRoQ3adObPdxga1KSXvS+DpyY5HGMRM1XOLbLaqji/CyrAVuDlDjYA/g6e70X6k7bUQPB5DKrlKs+doBwOiksW1XaG1P7IZYJ5seZHmhHQbVmMwwFw2ovU8ZVYu5I1CtxXvbOiFuqlHNl3n/uyVYV/gl0dJm5Z+vp49xxna68h7q3YHfv+mtM2kOGNy0P385780/fSHcBg/1/p7L+DpR35A68AeWNVBNMOfM7URlnOgEbzoTCG5QMRs8XE9XQq0s0dhtni+M8LMVAHKgZcCT4BQ9gdlIK5tMF8ZWux9mQ6w+GBfXnu/WoC8JeH5CfvjAeNZYry3SFJ8UNQBvGqtDNdNRyi/hUP0+ORMccjduvmS4Z8dxbEwITbamDTvLvurARsQxlq6L+b6Qc5g+0X58F10XUU/Via9AVsM7+7udHLMbLtbGhOhEoTebYeBez/qeiqQjZ6wB6OAwd6h9w4C7q2t6dkz1pHF6j5IzYC4dIiYOOxjYomTEEss6JYigaOTUF9DA+UY3INZ7KUot5jahiXjR9hr+wxxX9kaQIyBwNrs4VejRyt7F4dhu7fWtm85PD6NSeJjg8sccDJ8DIvSUpc1Xs5+ChT4O0qbdH4iEZFdjgYD6+AIoC14ytDwlLNWK1sxjHluE47nByqPzeOmZjPNJhLeowG7I7FryZYyMb51NpOk207ltkXHsveTz8Rs+Fyr/0usevSsajo4u5ieP2X2X/WgBpADGyYhvGG1Mz7dFQASXT6H53NHQm+DCe3vQb4sZATR3ikxDL3GeuPsYPU/efw0vmW59MpPZgo+oLsgKPIKmlbkN7Zr7TT6z81NJQQ1ka32VA9j0VBRVt8VGZf1+fljZjbKOR9rIsaxLUxHgx/8s14/Nx59kleVqQFP9nnyyxGdSnlry4CGB0CHw4uXu8OTh/ulfGO79bZ1zsF8ZHij66SHkUEQGiMCDqhf3k81RRwo2DXmUfKuQWY3R8wLGVhL2Y4NSTlhgJU5DCZjNeVKfNU4A0oT6gayv4y8OmKSaXq6jEC6Lob4MyXJCAHlaxIWw/OA9gWiMPDi2RSsuu11Y/rEpz77Nubp/dP3fuDb7I8ioaGBHdkVKBuDMg0pDEsBcHIHFR5GFuPqQCzjlOdjhG3gBtXJe8S8z4rv1O6HuWAzswYsgyd7WdjYjeyB90WHDYCu4mVtzrpDRw8hWfFiUnwZE5V/jo717tEEQZdrNtUYFwIbEqYiQFK7XTooPGUc0FkTHs9ymBl5PvRqjDmCTjV46boydsLY0LPkeD4Ay3MElVpoG5pr6NbVBJq437o1OW24yfLEtows+Vo+T2TXHJ6YCtrjZ9H2WraoDGPXqMBwgrRu1x5WHHZ4x1jcnHZ+nisjOS4vc5BnBE0CQzPf/xfm6UP/MszT9fS+97xL4GlcjlhZdxka3LszboAxHnUaDKCrMQLE64sD9OFDDvW3uwmHQYkVg8BCNq+Gd4ZhfPPNl7oG73sfEO0kaqlPsSBC45zw07XAE7jJoJrE4vjgcHr0yF5zI3ceDvnR0aRLrjrFair66BnTwaQDYhmH32iA6DkqoJD5g3FpHt4yYa+4RhIC/Gx4NgJP44sXarBjFnsW/BvsJGsX07me9nZ3pemBtX4EeEpm77K9SyOsFTQYeh5yp8caxswuq5hE99XevhPOdNqSqFB60WvNAewqife49nMbUFIC4tPKOqNzfPTIY2ekB4J5Hw7aPjpsUBt9VksdYY1cZicOraYnT2CMWiouwxAwXyKuiUA+r8aisCrIIkiGnsE8SKs4d48RzJ2jeN9Z02lUwBoXgNrc9CillwypnkbJtg0hg7BoDMvoJ+tlDRDHIOXMWeQ9oJ25CWwMTKtRy9sOW9QaSzQ/MkiFULianj59qrjos8MpWEv6BU/dp5U0dG3wIzAqrMenTx4Pfdq8HFsJSsxftvr3m3KWcD2acoGRdUaoCThL5J871XN28mjDiptFWJ4/iRdn/hPua0xlqG+hyQkzlgbixYlNPokLJIGUxfVnK2svNX1Dvn6LAeKijtNxm/vxWZTKV8xkkaBw5lOt4r0ZzAcImn6OyD4L0tAoAHJOGK7RPP3Zv/1Xa6nUEQ5m7ls7pHhBWPG/9cI+C71XDQykjX6GoePmfZotBIp0FixGQpDt0c7+TOh4achZSOxgQiC4fWc7pshz1sRitWYFsHKtoO5JyLO1QTspFKBBmyenAiU8A5gTDnCQ69VqQw+SsgKDjt0e7oNWz6wvJ4u4Gqr8pelQualTBtoVPpHlf5zTWwLl2j7x6c96MLA/ePqb3/C10/d+z99zABDLcy5kj7s410qWf59BxWH1AFbSopCFDz2Jgd4IhKO7xM9ol0WnadGAS2tMxMIhkkS+KgAAIABJREFUsKS0ESbGfh0OrRW6+0LXYsKOTk/FNPI5NlazoNbgZ7GZ9Jwi1k5u2k3PoaeZQpm1xyGxFGEqg4jnjd203c1T24OyhbzzlhMAPN2ypaa9YbzYh1h0ZCQd2okb85FE/gM83Yd5splovzSsVCCvZZbcrCmrblGN+OGfR7BXBNIb6yaZZ0HyMlBpjhq2AB7MDauIfxnX/QxPHHV6zkaK+l4JNpvJNujMA36xKih4Yv191fswyfyBZNUpZ0fT0UPYnVYVfdRfB2HppXynTo9PpetgVIPB09uyNa1hmCePi2kJDGZI+/V6Pb2Qq/PKZbI7LZN1tpVLNmKXbphkehq9Yle6mfYpjx8fTzsC8gYVfT3dszMzFy1dPbLGYQoD4dl2TDoQ89QX3zKSKH/YJ7Np7h60AF5ZcOLDCQN0D/EvK3gyJ6N/1GSQUmb2fY9OPfMcYLz7vd296eiEiQBbOhy0dlsmDvPI763ukpiNFtPJl1c/+hJKiDrQri4FLuUXloaZygw8JNiMmligABXt/SRWHOaU7DlcAGArusJUHr8eB3y7ovUe1PIfjVJYN54fIGx3/9Cf8/RpyqIBThHzNt6OZ5MuTCctPkvQuMJAsB/f8fTpdOvOgi2M0a2fu+NW46yBSxKZjU11dL16+VrPC4YPd/lWNsa6WQAEgxRxfeOg929wYklMrdxjjhzW9bT838zFJbZAgyBe/gXoQaOKD5bAfoOqKpPLe5ndvcdtDsQ36ezAk03MfhsO9E6i44qpL+/bPlBNwMr4dDoFI5mYAvJQhs9+r66weJvEHDW6VBN8s+N3S4pyGL+8mp48fui9Pb+Z7OnEHVUZXCYbZ272I2tOZ3RKfbex39h5kFJkBmUvANgifM+JvMTsRkD6vNf4PM2Vhhk85b2V+OkVB5C3ysM1yqqA8Syam6bDMwP5ykxQSjiHeXqlh9AvDi2VlFJea5tr67N6eC0R5EDVIc+wQJini8vp6Q7ZQ+reCSymEtFZHMlp+3EC5BB7RjsAeqROTDDhWjyepegx2UcBD94Ox0xSPpR1AewCmRRzqxDovnj5WtelMQQZWLoU+BYw2gyzQdNMmwONwR4LhRdDZq3sYbkJVtP0yU9/LuDJJYC/+Y1fN33wA9+eLLGHDnT5hTI1DNx4PgIqdAaGdeDayCRr+qkOiGS48vPQhPMtdRRgAMqSsWAc3y7Kje4u41ASqxPxd4PmDfYGR1aVR09kTiYfLC2RWACkA6zZkEXVc1v58kCCmmYMAT/CmJdhTNjB0gVPYb4UnoY3zZwNiJ3ZP5JOhffu6/XKbPBbgtwKpR0EXYbl+2GvANUKJBub0wPAqgSE3n4IL31oeu5cO+dUFFKWOzM/MGqUbeki5N4qUjcLaD2OMu6hYbLPDToyO5W7o5EDbYAnmCdKNkvn4uh2ejx3P/qancV9/gtfnH76f/wXYoz5s//sfe+efuJHf8BhIPPYzA69raVezzDaiCx6gAMA/PTMY3VIUnwQFzjmSsIOa/xM7CC4H5X/NYMM8PRagB5QeOcuujmbLbY7TEJudejF2JQLFIOCqFn0hp4fo6LOT06nnUcZ5F0NRnVNFewKfCTbDtPjdernhN5JQ0sfU0ZkT+Qrc+nEwKZsoHJEZ3fSSbQAT4x5IV6xfgbz1K6zMHxayyot3kzImlhwyFICQhPIuvYssPqetRNsdpXmSlXe7gGYIA8zAwNqqYM93my2CttTI1ADdrum1/POpxrvxyUOmKdrzbbj/8P0bGzM+9FJSeQUlBHznucSin8HSSmsNVINGkWePns2a+Z4JhpuTAzytWi9KJFfarAMOACNs4Hs02mbNdSvNPgM/V3YJm+y5Vpd6Qx49eKV9tpTDnW5hdtqZNbvep2oeSilGldDwkonyeQQxperLtzj4M7zH5WZnGu+XAvg6z3FE2cdcrgD5lxyNVtSLfAgKXoYNTGVf52JBe6dkVw87+cwT1objVuwRrFq0f3E02kwzol5CaSnJ6dKdAFP1rg2kaiEotso2saRTGWaQtaWJB8YYuPLJF3hLM3R88SrS/vcVhJufqne2tfEfb16vT+dX5zp52GeqO64XDl20JDpOIoF4GnDZW6rwL2fNSBT8SwaZ51TI6aVMXaMNiu+kFskM79EMP4Xf/Sr9nkagSUoMtmO7OxfwarExYmXzBBd1Pwxn3NW5kDZG57r/TMLBXrEip6J5gQIddv1RmO6yPfwsED0BEjrfSqU9YJWwDo4tHmfxhm4lr6kNE3XmU4E9BBYEGLTU/xXnj1VJxif8+LFK70gwCACuVLBptnyIgpQsrgMNG+WwATO0HLxYpMx6day4D/5mc9NH/nNj/uPptX0Td/wNdP3fte3WZw75pZZrMu9MZSxbaRDXJy26RtuyaHgfVjZAZusAlNKBKi0IT98eE8LQYJsPH3SclqreZcAHLgERpLtsQgBGOjLEI7CPkSiO7y/ZhAxiw+HqNY0nu6ZewI8kVlzyIAbeK08M1hADeNtJtPRD1mDCtQ6+MlkKQMcTQ/u3ZdGzWLglA/aSlpgo3vB7HFhoCgvH4MnDiu9x81NMxDJsoZmqRs5HX2sKbMcyUbD1mEo+OLVrhq9nc06S7XWJJ2kGUNS6wreocxCR0OEdVuUo3lmiEcFKG5sbH65A6uzvTroNnOcDJ5+/p9rNJLB07umn/iRf3yjrFL9i1t7zRg4CPvLOkRnaWhxAGJkajJbHfts0d3SZgaJkt2Bx/7n8CYm8DlNUh4+epBxQT603PY+j2XwQUwpyX3VGGtqGYSlQaRLRypjcGTU69Pe4DZCce4BG4PFDbn0tXA4phRJxm/RcMXL9VKzZopn0s6koTPED2vAzCmx6Gi6x2y7lO00222sfR/+Yu75ubhhN07Kq2l9LbaZWMs+E3iKkazWXLLwQUKU/ZtPax+ejXGu+6gE6OYMjB3jqXdphltlvOg9qn9Zsshl1KQxefwox/XCFdo3MOw7ZEEwwAob+1yJt8bgnJxNd+/fn548Zc7eYuYYLvckcBqYCxtifeiNMop+j5M9Ssiw/M+eP3P3Vp/xAMlzh9woCRU8JSaQELx886UYQfR3jA7rWWHwNANsPZeh619yGpO6/jgXSXCRWHSsk0OW47i80ZYi+OQann+YMUcSaB/rfXCu1kLGCWoacno+L+Jp6F0n9PmdxNjhVJ4uOJeNl/o779s2HKmYm/VVlosEHpE2OkeZWwYMtls3UUL/GhMQ0gEs0AxLtFq5Uztnok21Q4BnY9a4VmLI2MhYvzkTIfxuPoeZhHyh49MUh3YJh6QogCw4nZN4G9+iH73MZ7GG7DC+AOAFpplq0EaRlv0sv4mYX2OZtqbVX37iIy035mD3Bm/WDEVuEWtrISttbg5Bg3JQrDVSXUCdu0MgNSWb7AFX1oPj6eziSvVUWKM+UF87mcGlHhaBiFKaxN+0Kivzs2EfCwR2xr5Kt1Uqk69OPmzJniyF7AgquZx799BLbEikRws198rBgH2Cw87coVDUrSB/AxkrEupZ4fxMFyHXDqulQ6kZS77nk59G85TBwNM0fdPXv1+C8flaLTJVCzVlgAf33a2W0mPZvLJiPFeDXqPj4ZERc72z0wsdxGSwbeuukZvLui2NxZSw3XsBB6HOBHQ1C2h7WweWzPFG1ppsLGZ+I8gna8tZrOcGUEFnxPxANhKBBXYREAPtDwCmpGijunSEtS6vzWsvK54PmSwMIkyYy5Y+9p0A1ROJ55Iho8MEzQcGl08bNqJIg5xNlaQYz+OlumAYwwAY5M4HmQBiGFpMMF++eK3fp6HZLUk2CKRNmIO4SUhZsFlrZLaA56FAyvDLBDWXb+bg7REE9dJZDOVcA56+NP3Mz/8ztZqzYr/qve+efuqHf8ABSWWD2bRWzJeAR9vB/cYctJ10wGTA3PKseeYeZ5Fr6cEQo9kOxbVjL+UdmwxenF9ObzJ25upS+5VuGd65qgEFbMKFAcEyJ2w5aU5A+FZABr5KAk906xqRuL18sLMeXO2mk3lI8BAjUypBg3d4PD194lEoijMZ7eNw659t+7VKpWOcysy4ndAivn/kwcASjM970cHEz9vlP1s4lAFr4OU5o+k5IrmAeXoSQfQiFvmRLzVhajfzP6wrdSCfTLSHN5CTkAAOhy6X0puc5TEPJp6aRSxYHuAZQb1mYx5Nd7axFnnbeKdmlRU2Rwc6GF/AA7Yl54jyT+UbdO/RjrquXO7OOhSbP7Ng9n0reOnC8H9T+aBsx15/+mzxfFpmzYHMNTj5WYKdxCncxrEqoJISfeqtbdvXmCBeKHcWGrURxxblNM6e16/2nORTRmoTh0sRtpWJhmw50koMX0p6nBMkV7A8xHW6oudEMOBJe2zuanYp0G+qZUDOAXgbziD8kJ4HfPu+ZlNhraDEO/sh+Tk5tHhN8yc6Xw8OBZ7uMXJI+rGreRSG8GwMpNVwkFEwSsIsL+H3EGOZ4iDhOXs12qZcvWNNSZvulS7egnFpXK0D5ouEU92o6eTWdafi0fimUU8y9TXBQcor8CTrnX2dIQ/u3h0NQqN0wSOQ5YJd6pu7+zGl1JnrvbzemFb/8ZMfc7fdWKtpgadwkQn22Ov7wRssAFYAG/MS9UJt2YSX0sOGzeESjP9sME87O5nYPIv7dO3MZTs7FyvlhNLZKeCo3kJntNG+PlCwu3f/jj6HYFlh8bzGWxP1QhMIW1D3LOKXL63kp7bLfQ3KT8Jid91oVEsy3BFoxi9xcAYUwkDAPFXI2mDCvz/xaawKAE9+at/8DX9j+uB3fWtoyxg4Xl9NjIbBfwYRq6wcBmZdeMXEUGw+T10z7ibg0ghaHBDcL/qprS2XrARORogK9Rk9R8tsDuouwTFOh41Elxz2CXQElnIeB1yCabsxXQHyIZtjRp1L+KJwCAOe5vXgAc8wEnfv3B2BRaRKO9q0MCzexeSODIsuEJXtFn4ziQVzph46vmvXQAkNDsJsW2YIhKxW030CBd2feUNlmepqXrPX5WZvBxaBFL8w7gm21EMm28lYzdRsgbDYbBG4OgAgCKZsx3UyI9HBrG7DPcwJzG56sBmcD3UlPOv19PnPf3H66Q/9i9FtJ6uCH/3BBXiKujhnlPUvszhSmfIiqzvYO5BdAVkagF4JjJoxlwLdOiGb3i+jqSSCkRhnZ9NbL15pDcBGIYaXC7K0dmGwOHAustfUtBKxvN16/cjUBEE36rEOrGHlkZdG0FQJOyVDOkT7Htpt02df8ETCpHExEURfXeNy7EzVvnDcQpjGMgCLbih0c8zrvHf3rhozxpE9DgWXTgyeFuxKM/WwBocH+yqRwoL5cMjQ42WU5UCXtUOSJsDiledw8v5h09irSrgw+aRsR/t7np+YW8DTBcPazUIP64lhlOs4I83T7r6MEtFe+qBtN9X8PrJCR7mP5yuD4tMTldowbmTPbjOkeOdRKhw+qsfw6BzqxMlZ6O29asBIouuuKyroT57CFsJkzGajZRpm2bIZvS5tzW6thcur13pGrCGxjgFgvpdizyaG+YNFV7NfGVKNA7HmgOZlciOmHE/AjOaqXs6EhBNXrs2GqpSSmLF5qYacmyx69IVDjzhrg+bz2l6EbaQBsAKe/Nm1XJj3qv3gUsocI89mayLuCy2gxrw8ejjdZg6ltG4+NFyQmU1QDeyql7S1CE0N7GuNZxF4wvIgpfERauanrWoGYG5UVqKpzfsXeDo6Dngy/sDcd1TLFBuKl3n256Pje5iySl+9cgPUyZmHHqdBrODLb3/B0iXZNEi1dMBd9qvpcr05rf7yjz+6biC0n4XrvDbAuxLiO9w3eHKNfKXFAnPUgN2RGapXdrJ95hepxT4eI1w8+pCzsytlV5QCDJB8IAgtEgSOT4Ust+MK2knJ1O4pSalL7jXWABdSzCNeHyWnRd2+pRMt2rhVu5TXevKGbBgIbGJWKLmZyklQT4vmwul8DL/skM5sKtgZwBvMk8ATpnKam+PD6ROf+dz00d/8Xb9jCca/ZvrgB77NWUqtGJiTRpns4EDPBjNBB4UOpI1IO+I5b44AnVC6tWigA4xNiRcO+imYNulPytJES+USuD/f5im2+he7gQP7yYkALwvt/p3bnvlGqU0HnBfkrBFb6gvKYHrpgPYR1UOXWiOALMKHJZ/B89fA2KyFMnc+gGe9DkGUMuJtyqxMxS5lX2+dufYwWE9nW9GpYci4nhT40IVBGRPS7ovJumdhcpgUT473VxOMBkIL6x1NAGMvXrwcQ0s1u25korn+CPu9R3z4uLw1i0i59IPjY4Onp09nlk/BelmuM+eAOBT2lOuWr8s0TV/84pvTz374F/W8AbnvfQ/g6R/PmbijX8Dx9XTF3L1myIuhx7o+le32p5OzUwFnmKfGB5uJptxW36syCsvEn4aKlDUxo5UujG7LbTPXFuRnEDQjU+Q9ZENMl4Kqi/D9yzpB87vue5ba8M2yy7VHNnjAMOuzB3ATg2pKKOPjZfP0+RMHREkdLgQscDmXj9lwkR8naqolYcg2NqYTDYU+VKLzMJYHTWpmwJYyDutw+BuNpSVwdri/r447piUw9FgCW40VcceQYnc67PRutHcQ06M5sl4Vpgg3Zt4n+2b79p3pHc/RGfWwdEev7FY6PyzjX9xJVS2ju+1497D0KmdXwrC0EuBCkuUXNOpIvGI+pA8w9KnHJ+cqb6EHVBU7iXiZjznp9sHV8pFY/ZRwbQmxr5/l8JQ3V2xx5mpW3ks0RmWQU/fV/anbahf/O+LiLI0ogJrfSmBUu2+HPMBxnZhFDJGGU+aWjX1+JvZKc/mqDEibTNQ+n0oLewDQy9pDFtFEpgxRS6pDOK5guLDtibSAMAKDdXJ0rGYsxSBHzmFsOe5tsGMZh7VIntUll85xzkPKZPVFNGvvuDf2rRZGkqfRvOS4IM3TNcbB0RXeiAvR0MXvSmeP9J+2uZEvYxIQSvVM3uAd3drE3PRhhr4vm1zmFejnH6Z3aOg8cN7s7IE+YwZ0YUITF00emLXzPosUYT1N23dwS781WfP0xx9Zy8FXNgUOGC4D+eUfq9zCRPQQoauVECkHcrs3NDQzgkhekEanXF+5rBJTSrMR03RwcCIxInQy2ZpYt05Ez1BR6QDSeqquhZTALCg00pVvEGZ5DzA3tFWB8Z1TamU2gLGUFMU8UVuXz42ZEWb4AMI4ZNhM1Pa7CebFnZlT+pHMros5pYJYykxkfHyOgIqGVpa9cUD44z/50+ljv/X74xphnnAYb01awFQaI0SfB9NDmCeZrxmEyExTvj8dEuyN0e6yCuhaBix4Uo34ETqssOV9UhENCku1e0vlRvu1FDyzIQlcAnO3bylgcwiyVjy4cp7FZAp4HmXgrNZBiEVL8COTVflPWukMGw2jOWs7/MwN6sNepeQFeMLkDoG/AHyi+gDhPdTLVmhZmJoe13qNBovGhYtcHpq3e+qY6kFT+nl4LIVpMRtmgF0gTPco7bRk+I8p28qgLhR5nqmF0THITEOBxiClE0a2DxGPXq821dbN27ZnljNd/ZPuMpiB6v6equRpU7wvfOmt6ec+/EtiDvj89733XS7bNbY0yKe04kMzJamU4bx0KavatZiAVvBUcGm3e5e35B7Ud5292udGALIbM0mKP4fB2Z5/NWvHmq1LKxKDTTOZswMyz4/nTJmUg9gDaju+xWvPmX0Glpe5WJRwmo0jHCW7fv6OZwZPSpquZWfi5KoWEd5ny/3sg8zZOmuIZ3QvDRVKdioudhDJekmH5tBd1XvHa31/f09+SOx5tZoXZKkL0yBeJdP4G7nrjnfnwedrielp5z/y3dLWvX1b3kGKadqGTop5twIlsVtRspR1oPW/8lgVmOL7Sk7T2dbyCB811pFZiR44PTvEjopQXU17R6cCc48fUq0g/vZdOdlup28bRMqNO6lzF658ng4O9Y4fdTpFR8xEozdYPxUMPEjd3cFhRxjvE/kA64+46GHGY+7OjJ1UjQlIMelmJqulJoD87oH+4vETO4P3SwCwVicjJpbqTSIUBkdatSOqFvgqobn1V3Wjsx5twYstyocibTIwXFMcTk7UlKH7WuCJnBbzTghBUt8qnZOZ7cge4yyT4bOSnNmct9+fgyyPzmu8jJz+DXhSk9aFu/Yyq87rK1dDjML6ooxqk2SRPF6H/Gq0ZTwfftktOcMvwNNMLQZsLSxCRvce+8bdhYB6mrt2HjzQCLFkkov9Xe4xetnEaMstVtMtTc24ZebpL/7o18Q8sQFVj+cwjKeDBbpmDK4v86Erm2SaqrRz68x1moUwSrzWxusIhz5sWsQpu9GyDLOivH+RbQilZzabARzts9qtRtMBd7AP6B8Y9+BW49buvfjEYKwx1zPgEciRFsPME9/P0NuXr/c9/iHgyZoOU/XzbuihlUUSmrIAzX5IlIEu5247baCWLCeNZ/nYbwOeHDhwGP/u7/iWudyq2X0r6TkIWg/v3c60d1+FwZOvTZoS9D0jHZw1MTpg5aeFIPZYNWIJ6jWM0vfU0iML3k7sBjwFjqbOXSvHyp4MnewTJ12ySlqiWStkky0FaoRLh8dG7GixpFkOADijPkZHWsdbDUBcgW+8ptp+HI8dgwcYLJyP9zQfDZH3uG5hvllDoWy2AvhsflPZ9oqCTQMU9n0wiVwg3PUEz7cTg+Fn1G4p/b5Fiy7rVezDLlYYlO3cTFHg1+GyspnQoWUGkP9/eW4TRjOdG9Oa8i+dN9OGjOA245Q/AFwybQO3tUoZjOZhnwk4XF9Pnx/gyQkQ4Okn/+k/nINEKfbrq+n05FjvWSyiZnOZnSsTilAc6h06/cFDfMceDJ8nazrMGnb9aHHlgGnWq2uNUJNYQqeMQHc9r0xD+EdbIq+2SGtnDi9c60uM9yi53Id5SkkhWfxgMEb6tAhNLYGm04nES+Dp+bNpS912Fq320MeQcy5H1IvI9zIOjmkluwuYJ+0PrEV88i2Yvv7/Zd1jIWaPVmt/b08lN5o7iI0CDWFTzQwGSPDnDN+OgSdrTj5Oq01ZAuB4Xua0zTRNrApydDDXrFKg0WyJvpIc0NKPpocYbS1XBn93/I5AYTMyKcac8GTUE4+AdYUdDJowvp3u6bE+muTW5LVMbDrvBOiHUNpjNdiz/PnOk53p7u07NjK9unQTwzDq7KG3tJjIxId02QKgeL6AJwuZ824W5WG196c813OgpUuNArrGA23P1itJumfZxHwAF7QuE0NPRLBgXGzz0ZHseyhnaw03IRQyKms4l/C7LsTcJs7xe+QMfnI6PX/6JL5Ki+uYTzP/v3bItoNcVkVm5VuNUZcckzSElaO3y/p3AmGYC3gryCvLwp/jfyaDXcyVU7azJ1guQd2sjrHMGlTiDpCPXkmlvGkBnvAlC/PU6RVNZH2RiSOL2aROvplF6c9XQ9rua1VA7rLvl0BUW7X0WEyJx7SRJIlqaNk0ePoPf/ir4pS4GHs/rGzGGOSOvToHXwcJcjd0OanEsRi0a1fytHYu9BADgSezpiuNgAMAY+HOnX59u2hzvKgkONfLdZbngawbqg9DKQMOyEA7c8uKeBuZdfit5swtQUdbmzUYeC3wBDWHyLcgo4fTIgSOpbeAVMYFqYBQlyXDBvXDPKl8kEnQfNOn/v2fDfDEh33j179/+u6/97d9YNW9eGVbBZ434mV0T0sBYVk1Z+zJ2hTDrIdpbZaFLfB0dKQSIptbbbfDLXke7bK0X6g2YskishkBUFgVyPLg+lrgiffgUps7lSgTWVDNWeiumQFEscXfP5z29vd0T2Sy9ZhRt0azbM0hqtgy6Z6A3exjRFBHG0J5g8NcmpaU9kSvqnuH0o8DqplBv7WKlMmqKHEgZBWrh2D88aPpXrxjAIiAAzMQNq+cS5M3VwXPHk8UAjtf1gZVDziXyFwusc7BGR4GcKai5WBN8N/ckjif9Y6o2l6VRMgwXXGzb2BX10xK7QqGZZ5+4Renc4Dk5dX03vd+5fRT//T7b6KQuJUz1JbnfYvxRe1eUmB1dqyumzjMA57oAPX3xWQx4MlNIzcP+zr09gCCdWRPqlOXfU8QrR9cEooyXgLdi3JdM18FUsDT9Xp6jI5PHj3pbEs51Plvn3uCdGwnzGyYRdL+ODmTGzP6me5j4o3uZbT2k3SZxegaWOre8KMjk4W5VAOMKM6IWFteWSJAXVKuMY0lDEXm+aDnAgjL56l/l2uWU36yd8BTRcddH2TDaK/o2BPDpHmE96YH9zycm9/ppuWAkvhmmXGLF9AARElSXu9mPEvAk/zBnJR6fuOsdWlzBvuG84NnSNmQXQS4pNHkiZzKZ+fvxjCzi2bFRAKNMtIcYGn20edMK9tL3LmdYde+FjELYTRkw6KSfCoqAVbknLCEZxfnWn8CTxzq1fxmn3GAFygNFqwHfp4hsQa9rBg1RPkxDhWAEqJYlpurKbYnoEYOpRsVxnD/8FiHOh22lSkMhLFIQL12ndg66bJBqbqx12sx0SRUT589lVyjpSex1UODN9NRN0bQyPLLYAXGCHNKW8pY46N3VQaTWFNWTuupHn0td5mlI/HiegRUMscWq5Na5KniRKwmvqvhaxVvtMzLBDytAE97Zp4gQyIYV6eyns2cdJchdsNKc7I0AUTUji4ZJksNMHfvGPSnUqVn1Jp7RP+qVglYztouWLVzBON//oe/uiZYuQTjQ98T2X0QekQDwIBM02kgIm1Kbq79erFvRwDaOWNNKM2qld6nbIcY7VSsCg+Ug1EjAsya62vWKhj9aTwIE9mVsW5oc758+XpigCFBFEGjXGA7RLfMU7UcGa/g8mIerFT4fjFc8+3tCs+XowwcbPo8i1LLalW/wr/tO8UGmMFTW2BZSJ/8zJ9NH/ud3zfIodvu694/ffd3/J0hgrd/0JUCKJonRn3Y2XfOzIvg9DRDk44XfoMoW4vBwluJ0gbX2uJYAAAgAElEQVSdW2LzNLV6tpWwR1RbqCvQdMlGh57AnK0K0BjIw0iHKuaRm5pMba+Z+BVdwuRkQ4/yljc6XZuvXr1Shk5GbJO/+E4JPNn3ZXQ8NQHQ+ppLgRoZ8+q1aGlAs8XSpsw9RduMSG0brN/z/fBnXAtgiLIdQZRSqHye6LYjIYgHFp/hc9CBybTtggYZcNolScCTLA/kDP8gGzvgR4Jhz0kDWPOZmvB+fu76focsb2wouMMkPH60M/+GloHDrImRjV2Cp33PLbRf+NKb08986Jc00Jv3jWD8p374H40ssdR6uxctPt8SeHOpIAx2NH2wIRzIMGoyEU0AHYGXQckqATEuw8+pzOUYGB1jOpYJ4InmA36PdVlknvGdSZmuB5HPdTOOAvabm7Ix4T0zWUB/lgzejGFzYZc9+uVSkdkRsXxoL09ILk5UIlO3XWbb8Ypt1hnX7K7LMBE3GZGVzHzRZNCtycgHbxy/9+5/XVVKoQ7qCwDD3+F6/XpXe5bGFco32tej9E+FbTtlNg14HCWliqIBTyQ5lLd4EGjZCp66RyyFiLeTDp4aWzbw5sBfTdMpnlG7ME/ERXfb+dYWDQzjoLGuxpWCC3XRkuhu3747caXq1l5fT08ecV83fdmsd0tJTFWGlIALGhgun47rxtjaS8xMUIT0vUI5odustTKC/h6eD/EMzR1l/xoa91lL3rEouQmHD51iVlX27+tXux5/JauctPyXdZQlg9entZP+N4OAiQWASWLqemNz2ts/1hGOrYTXdNfxrI/sutLzb/fbKJd7n2hwMk7lz5iLCYlwGeCfBDv7a7zJWhjUny8sFvYSJM00GnXu47ywsydvlMRYR2EhYR4jVOf8QeKBPxzrCKJEDQ/5EsCFOR3JEmeAwWHBmsETZTu/T3WQ7jwwM7vU38mLauEwPljrQKPsZ8VqbBiI09IUa0cmnyl4Csua7ts2G3QMEdvynEZtmCfNFEurPwFNASZCN4DLy909u1vnUHUd3CJtC2M34rvQdt/5JmAF/GPOjJkefnrBxr6veirLUV0tuQ1rryxGlgbh8lIgiS9Qp7QSUIs80POzME+M1UjZLiwF1+q6tw/AMlIK7AvBOOiYe6T0d/+uD88idTZ6PTJaAKiXjD5DY17sb8VMKQ5DHM8lsquDr+LotQXjv/V7N8t23/mtZg5khGhHYtiZ/b396c7tLY0xKeofmchAcv7csk1jcWfRsEjIRDCjtKDRbuAGoVv+nWqh9kEs6rQMXawIXLY71iFDSUtO5Zlfx4GrTpXqJiKyVuyo0JeHlEB0dnoyvXr9StoQas0syC2Yq+07/v749AzdQw+OnIE6ACi1SovxWs+44GmI+GNqWIHjmGuXZ6aSFABERpsHKkmTvZA5abCrZgC69GThZks0ORCzSqs/KqqmTC0XZerx0mPcnR2XkylWQDoSSZUcAFOwMAb+MKEcojxXwIqlNS5j6ytairp4O1Fy9qWyXZinn4V5oqR3fa3Zdj/1w9/vd2zh11zCI2SLVfPvaWmhBzzvBbE4gI51LeFw5o0N8CRGD7DheYQ1WrTXmfc9AZQYwnPlGWv+XxhM2CgyTz6j3ZvzYeVAPbLeDXQ9NIpcqlxv64146XBfAW+NX90zZg/m+ZgURmCdYGZbZvW28R4ZeqfSCBqL1M7MjOvJ0kCjiHxAVgXoQEth9bQzMogI2j90QxOVfUOCSpyTVYHAk7VbLhfTpbe9YGjdit1MW9+8uaVGm06fvzw71QzBRxjbynzUZci52yqHdMqqy7XEFYoB39+fbgMy0k3WZFnvJEBbb3g0bcRr63otNm9jmwHQuKfDFnp0ld4D70karrLGkW6UGR8jMwoUnUlpBtz5hfyizND0s1jbZSvNohlg5Dp1OBsoyrdwd08TE3YEnMuYpiSbfW+QuJwj6UDUkhoxBPkApIHGfJQF6f7SC5zBk9UAnv+IlpC9QOXlemNL4MlzHx+6SWQ5zkcvRhnkiAEzY+srcjy6Vhma2X0wT4rlS+1VGoTM8o3TJKXWjDHROrs1XV6vFR+ZmCDwFHzhJd29lJKdtIEWYzuGV++FwTLgyd6HxDTFl5bro+WbxedJODJWR+srUj3KowJP00rVASogii/LkmZ9ovSolsbGFsU7wWS80/F0eGgbBvk8DR+wbGjFt04msFCc36sEUdIGx4jzi/UMnkq7c6CYVHYw1YDIvb1Y8zsYApwo3cnHBZE5gjWZS9VXpyp++5qw/zk8CDS8XB47AaJiPQMA04J2JZ61TZRh2DA8d4Y5Wg+1nl68smFay3azk2wF0G57nfPPMipejDpspg1R7rAAiIURM5eKdtxcy8QNGtjl1GTWEQu3ZAJAZGMj/GPA8J07+BhF9JZsTbPtfvPj47lW88TF2D/G2RfGloygMOixk6ppdwPVlrDalcbP5NKy6VxSIbti8cIQkkG4DOBDUp02WcQwiubzZ+v/6nW4Y8pbMIU2SbwbMXm8ofI+xNYEaNicLqZ8AcToKY6PDyUavn1rU9ekjirWzq3bXtjqunMnh5Nuz4cSZlj448A64tOCzxiAl41S4F+X7jYZjEM3Inbpl8SsXktXpnuXYHVzeni/5V8HljIFCmQpi864NeaA3SNc06s9vUc5zNeDJIHGqbUNGH0g4iPCAbhSacP6Gtbr1bRLGXlaS6xZVtFuwZqyav8YDbtcrmyzv7zeL3zxjelnf+GXBqvDbLufHOBpHgkywLZiYZooihGl1XSgAIQTbLRflQjZ/E8HYBIRmRtmPXmJ1XTXhx9JBQcWMQIARlmTe3M5NFnm+JkeUl08DXz+7+FaHG+3slLaI8sxD0aAfko5gNwh6L0P80Qi9+DBXR0Q6ldTEldmZmGquQRP9SIKG6mxQ0fHYtHnsSoptbr+OYLxfEdhFqJTVpJyaLFvBwOPPaCyAXGxiYrtU+bEKXMWNzeV5GBEq7Ey5+fpTMJegqTT8gULsNvh2E5PH6cGBj6UBAp3d6dtzbR84PgQ+41x+HajaL/E/421JFb5tta117THRNGQw/Ow3xl6VDOeLnF0/EdYuZSd5qkFG2JWOEQpaTN/tUBViepgD6xZNFg2U6y1kfWhWa2vua8tdTVKO5PS5SjNB/jW2HSZwLZywAeTVPC+YNIH8V/xelmeMJ6NHQJP56eSF3j24y0BeWIcZU3FpEUyW03hqDAMB/JFUpFyPuckCfPz589TRjcbqHMwPonS/+T+/K+FnYG8zG5NV2vIgD3tVXnyLcpIXndtuuq7yprS8571siQVnNEadF3NblnydODPidL8vvwqfU67+w/myQ0X2JM8jq9WNrfZtXb+RsLheBkGUmSJ3zP7lb1mn8B7MwDTXr3Z+a5qULEJRImmH1ivKubps7/3v69V4gj7Y3GiL56DkMMKm/7WWLkmGCP0DwiG3VK7oS4V6qQKxCl1tYx2ccWAYQTM1OPdNUJbJhkoAZRFivCVB8mGUpsiL1mL4lLttaVfuU4+j/IWGwtjMcAcvxPRHXocXePtbYnLmpHLa0WTmfn9HNwes4BWiZ+Fdbqnsk1E8ByYKbfQar0Zx2IFiZRv6jvFfTJMEfBEDZ1/dB96rj7U/ugTn5k+8hsfz0LckEnm93zHt+iFSqALxapxKEcS8nLt1mBlsnrakQcrJirbAnh+no0jt275clyKwgf4svh1oG9tiRUQ+8TTBUDlwLajuGOqQVlGSUxunffnMJ4FfYD1ENR9zWJtKwDWY0sbX3qjzjK6kn/P/v7uhO0/a0s6NDFJVA5uTbcI7Ipy0LJ+/9ZwzW3aHm+yOV1enJl5urVlq4vFKCGejeSWanaEBXWpRuymhl27+491oqGV8XkiK2UzocNzucThRSAyZRYxmWlCgCmpnovfL5PMl3Tb+aBRKSDAyi88rIeYMfQYjMZxSz7+N35WLlFTmoCpwTpBY3jQjm1vO8lq23rcqltCEYDQFHVbFajbjlmIlO3e85XTT/yTfzgyqOr/FDezV8VuFbTmfvmFBD46wGB40fPc2d7SweTEwwegSkFbZmARvEvvVqYPYLReSzRKMHZ5/JZ92Rb0vUvQTtl6TwUao8SFri7PhxvV+CI6DCsuzSQB780s8pqLipWwGNUH0zQdn55LQsBIHr2vOPB3RJXRQswJI/DVdea6V9e4DLvMjvjc/kwM4WXtpgMwcWIwlaOi19LmWhMAAOdqMz85VSIAuMQhXftwZNLsCww2N6bVmP1o1lByCw6G4+PphDlpchGnHLuanu5wTQAnP99ZVD9rX24YFSrx2dRInn1c8zdXdtCWH1e7KnP8tvszdh/uvnRzC4yKAfLltPtqV+zizuOdgCcnESMOhCVhzfZAdKdlWJiAMzRdBhkuk7WkKwCedbu8l/pIaT2yNteTSqMvd3dt4dIW+vlR+MayZ82uFqRY2+P1qd2jQ5i1Q4yV3lLXGRJgmGx6LQjO8W+BJ4xKL9XwsNpwuZVIQznK/ojzjLcCutBP0hpxTZI9SJs3s/ZiCw8O5e2l4dvS/gKeDCB53vUolXP+25pyrDXclDcXe0MSC0qLhVthGBdG/e5aJy5psLuhGY+T3wt4QqskGxhitfzUHJvBC3yn9E6pUBdI6fclhnD2i22OlQb3oI72jnYT5jErLCC+AIbye8KWg5ikZiFrb2Ho2PeWaXgskXjnIty8X2PL9bSG3Y5dkGPfarriPf/BR//5evh7RCukTHsNkNlQAKY7LtWgsBc+AAFOyh5WK4EWFoW3aER/8Q3iQWo2m0S4ZloIfLxgFgsPxuCJd9fPpKPBqJnDZmia0k7pNnfacTPsdj1Jw6IDMWwNL0Yi9pY7FjVw/bmSOAMQDr5mIQ5IfoE+7CxKzTGY8pcDCQGNRceE9lH+yos04PPK+ORnPjv91r/+fQOG1cb0tX/jq9VtV3YPKlebNRYRbNJtCXkd+DhgnVC5JCqtWAIih8olgTZCQn+OAxmME3OlKHnqOYsEoesLtmvO8tUOLYCwsImIFqHjYHie/A6yP4vCKdfSaOCFabDiZ+kRG6HjL9BB8HzcFp8INSwS/LPeAKw5GyjGAXeAcQsE+T6GVfMpiBmdtLoUK3aSn4UJkReOA1XBRWdnATRZr8OLeGNzun0L0AvzaDCrZxigz2cB2KsFZFmz7nsQ8Xk0QfA80XqIoiYwcNiF7SLTxDiPtSQ2k5LdrW3NeSMr4tAk6wSA8w4EZ1IW5/lqbqGAwuSGjgU9rqwrjMibb72YPvw//6/O7tfr6Z1f8WXTf/v9/5UO+k6eN3Dqe7Zxo9gJdaXanZv3SFsvmTr7kP1Oh6OCcT2nKOFeze97ndEt2imdF0ZjxhXmr+dmYGhOSWLREqIF5+5i7Lv0IWY41QQIrQgZKPeq+CHAaIDLO1OA9X854EcXZut5PJPI6hHtc03TdA7ASCeRQYqiU35xGFSBVjM9muTOO+W7lH1eCBiqEYPDifUYIfyt4LUmR1wWQdp6tRjxwb7cMuhlDVkrhijWMzPNurAntqc+W42orU429iusRbQulDMxWlWnaGxfbt++E+a6QMTJYZkt7RmcxtNBymHM3ma/Apq5XtjigpohEi/4thZAILAHPeabl7UjYL/mXOD5+LXM4KlmnuxVROGpIasJhBb2nqOsM/Yg10Gypf0y5q32ObFPtgRwuRaS3jGtQAmawRPxg2tmHcI6uvs4YKy/UIyhz6Z2gHdCgztu0TpiQrwpGYKE4Hp/LqNZi2jLGt0HTvvVdKZTVfKJzS1POmBofTRz1TRWrG7dpbWa1a2VuJDQWt3Bl9PZyel0en6qc1XJ8vCRI+/c8nw5SRcgJNzp1hEyc2nX1Sb+QZTN+hRDrCYE60B95odtVFUJgOGzjmvlnJCm8+I83XQbkn2QBBLbJBXRwO/EjkhGFHe0T5o6TdPFGSSAZ7A2yYLZ91oKKmGftGxa8IQ2F3pojaYy/pBc09mpYhhVrFvZe5AqxB7FQbGyJo8E8pKEaC5spCN8P3KT1e9/9J8pTavepWBCB3/KMQNthwY1yrFWyTNm6FwzQFKwGwfzgBtjCKhpeotTe+DpYvPw+TvRw4UqLIxkIGJhIkTudQq5js6GluacGXCdpm4zHyv1ymYisjCox9TQQTlqd/N60ViEHCYxpZ4auLmFU4d/yl+VyhjbGDx96k8+N/3rj/+7EYS+9v1fPX3Ht/3nyhxaypGAbmh/ao4JQMuw1Oi4uB4+lgPHDqro9QCbLnW13p8USb9zrMfq1Iqq+04DtJw1lJZN/WogZyNxHzSO4NJ81RIgmbUOF/19rSxSboq5p8BtujP5LJmopgtqOE4vBPEuBYaZ0DMwtd05a2aFDJptqpdshqn2ZOEW9SxAmX9n6/dkWzBbCjgZAO24HTH3it9ZzYwfRtuM+T57kJj9UYabvbMB2xXfLEDIaO/PXkfzNa1ckrMmLeL2JYMTFsUHU2w2AqDbcVVwyHr+0psvpn/2S//bGKXwZV/2V6Yf/K//y4AJv88KcL0Xk8G29j8UEd43SniUuIcdSgPIXDZOANQcu7T3KyFywuVtPOvH7IzREn3Fo/PQVWWvBPgwf2MNi/Uzqy1GiI8J2Oizc2kjgbdsamKV11n9jMzWjLaflle1T1KKmON3GA6ve7HNAVoGsGVpk/nG8BOGAaBWHyOBN+LPAjw57nmPNE71fnkCSg9Vlt4WU84X9ha6ytTOFCeHVjFt+mLqYZe9rnXvYisXA05VUU1S2DKemGBrC9XRRZIUKwRpXstKDvBtsFf7DvYZ7w4vHLrIdOgqvqYUlc9uJ2Y9n/yozaRbljCXllpKdPXTjJ0SCVnWtOzouC+Qsw2jnpmRnElhswRqNfsQcGkH7GXc0hl4o+S2VnJKRy5beOnvRoyhEkE5mksQC0QZkb0c01yxcE3CBpPhuOQt4UYdYo4qIkrU/H4Mov3fLZE6qRjp3ihrzftLT1Dx388vmiRWK/+dcUg6CRTLWhAsRPOZrljaMhgJVd5F/5z9CXhVMqC1XCd2x0Uz8mbnuK92YDMRArb5EsujYAVpyvTMvQJuzjX0OQR7ZIY8FXDZ9DjRUpwlUdbgdTO47cavSWsraJwVJJDVnvLnctlP2bghQGeFMpdWLRwr+F7m4Ta53ty+O63+7A/+1Rpkx9A8vUAW/60t65k2N1WK2zukRJZhmSrb3ZLqnT/j/99Wq6+Du0GNyyT2uPGCh9ojmwGtn6sbY0uaJwCANoMjdDAPWZxFxSwI5uOohBLHWTqJmEvFF/Vm6EVnai5FzMC1wcILkb+4SHbQrga0Sprcvrkp8z7PuZr0DGQ+h8nf+cV0pTl9zYbTURYBO1noa+b4XCICNMsTojbdSeuJ2Xa//ju/Fwywmr7xa/7a9D3qtnOG4Dbd6+mULiDKAFtbHqC6KDHCOFhncq1nZyRMVuh6sJglPetLlQBA3qx9dzUG7AydWlrwBxgymyjWRYGI4Hfl0QHyO9rQc1bAWXQtElTEtKQ86ezD1D9r4opnd3Wh8gbZDugehkfARyyk2SmXDucBsRpinLLroHOh3U/tnA7lTemYjcMhoC6WKzMkrC2yd54XzKHAcFgpmDzW38EBc5coldKVjvj8/nT//oPpStl7nIEFqlzI5VkYVLq+6ZKRgzblSCwGuObbjLOgCzCHgJoOrsmCPBbD3WXWnfGPP9OlRp495Ru+HmmkDmJWB0XuhY/ieZmJgYG6MJMYY0l+/xfffGv6Hz78vyRbu57e9c4vn34CqwL9zLUobMs/LORWFsV65Xrk8munf8XYSzNGBJ17d2+LwuedqZQuO4dqGz0KxL/Dh5zkmUribAnC7Db+zbplHcEQStGWzeq1PNtv6Dip15o+9HrCpuLw4Hi6Wk1iwfinzNTMjLQE6HscCczGSvu4TMTlBe75pxKw39LBZ1JXI3uGVirZbtgEuogQCMNsiQnXGJMLvTNmwDEcOC9yQrAt8ET5quV7Mdnx+AlFz0EPI8W1nJ2c6DYePLgzbWkEBNvo1nQrbd48K1glJ4NmJ4NsBe5hLU9PT2KzsVYs8vxH762yPD2txOgnEXK+FCDUki3WCfesCSNh82HYpHRuVmHtYnfh/MaNIOu1Y//ZCX58no06ZpCuPXRa62QImbMQEnfKUEtUrg72a+17/txlRDNFagQKOFFCt0jKtD7V/QXD55IzgnGE8PwQco+W2J0YOzlX3MnCVMwV8PZ943BtxnlSid3vi5FMaZpI+VhJMLM41YrvyQ5i/LQp1hNlX4dkxPmn2t+yugggFCBVjPTa7M+blTZgA4CVsJCx6cWFTK0l8Oce0iCkfTk0hpY2uKO1XzOYgnGiHEm1CXNLuuQUbyRhcRezqiHEn+voo6tX1PkIgPeylHH05bU84uSp1HeVSQBacUMykARZ2kmDYt4f7wtJTOMK10LcV5WgZToNUPezVLRUnLVvWRPvMousIc4QzlaNP1t8qfhb8LAYuKx4oMQ8QJQIsNqaVv/xEx/RbDteSut+bWfnRQ+xZw5ZfhcvB11PM40bpZgh9grrFOGvPR0ubU54fqGXonEoQaoiikp08DBCoYl+TZAWINvcmk7PL6fd1+neYVZaHkKzoOX1lFHTy1i4QtuTatJMMhaMrgeBdgRn7e4iUMo3Qi22fkaOH2Ge4gKN2ywbQHN3RKW6HKjzYX09/fGnPzt99Ld+d2RV3/R1f3X67r/3d0aXoMREV1cSjdLaS3fTw4dxrk3nTTMCbXSBQUfgzgjj+lwCsyYMAMXBgMmds5qMeVFZywLlIm4vkC5AnVweZSC32SsLWR8/Utah9v8MOi3D1FrwAMHSmFByRX9xYeExjvAI8zOWp+/JLc4cpWkrDdDz3y+6wAiijHl5vav35e64OQQA3HWohO0b4sV290goT8MB7dNuDed5wew93nmsrpm21490SMHM4NajcMycQOOqqDT8kPb05xgcmh4v48K/Y/FfMWgAbDd0yzUEeUSoABG8uVoGsdB50cE6mDhfSxNb7vuLb7w1/cyHflEjTABm73v3OyUYFyPX5xIhpD+fQBrhLq99rFuzP4Ae2tbpcCHYVIvSdybGHKAbPxiJ2lUizPrPO5Q57tmZbEU8WWA2ZU3MTfo5Kjd5BTGvFGVlcMnQY/aH91kC/4L6L/00g3E/J9as2I3Vhkr8ODI/YTDw0EosGNqZNB6MzWBIUj5i7QMsX7/eVzPFvfsIq6PVPDsNWx1rEK411gAuey5ZKRy0j6aDvT2VSpiRR2lRAE3vpusJoAx44h50NPidptTAficuNpGlO5bBri2zLrvuFA9j4mumIqxGEkTWjros0bZmQHmBk4PaYoxK9T0Fv+2ourqaTk6OJfjlep/RBZaJD2bBWvqZD+8gsFGREbFmii6JBYdnQEYT7lQnPCOtDHWaA/pn6shxEsIoJe6FbuY7MmrucwyiDRM2YkH0hIo1GUfD8wM8sVfd9WvGW1/pOnMU7aopsxLPNpIP2Kc1PnGnOuzR4WgAb2Keu4VzYGcf+aG5LZ/YenURqYySxWvFWPlOjXFUC4hUiidXVXZdbPRoZrmejg5PpsPTU005uIueOM0AAH81h5TZirWE16GPu2HzIAuGQ3u7PWSvLny4Uu3Q0+598eNipEM8hCXibMYDrdUcGmwY7da5mTeesAxnKX+HUa3haN/CaiVj5P3Dw1gKpVnAh3T2UtbAIubWCcrMdoyqqZ79X5/82Npljw7EM5ovgPJMob0sAR9kmi2kmmNgWkoLvpFZAFb2xayVuylYKIAnDj7NOgpl7QOiwmWj21oYCP2nTMMi5ecVJGj3vIOZJA7LvsTSeU5qF4OAI6wui8G/3Rq+J8RO5xZty6aDwzCN0pE/qyUxdw9bk8L9uiOAOT604z6a7mzfisDez4e/BzzBPPVlf9PX/TWZZLZ8BbAkE8RtlsX75MnO9GjnsTakBHkRL5qa66OviLP1egcMvn/v4ECsodre8WmJ6M06Gk+cNzWZwypXJloymhbmEmFqSnZN9onw3MNS/T6Xz2AG8Ip2vm+y1WQBaDpoGKDDBSbMj9jgozX+udlgNg7tzbabj+8laJFVe+ZWuhVFy3cYqAGPjoMMB9XaSMkSkEVAhzFyRm4RImtyWZrwFXolvd1baT6gzazyeSxhdfBEVGxQtPAeIduUwziBtt1hKbOmTEWg0JzFR4/CALWkk7b1kRrFPDQWHXaKRzD+1oRVAYwR++2973rn9BM//A+dOaUpxMmtdXPuROo0+4Ind6yStAAyYUSYawjo5SDlmcyTA/L8hwbBotglGOZ3k4VyuHPQAJ5GB+kc28cS6r1UkzeeYzQruLCzV2k3d5IqRezQbfXZjg+sl+PC7BSRN4CeTiBYbl3G4nBJ6pdyUAVMAXLRwxFrsBeg6YQY9FCDb61zQdOhEl0OhDK/TXD4Ht1fQK26gHj3tzZlKigGV+w/jMYshKWUNk3WajmQJ9jjzXTq0RO+j/V0/84dja8SG93y2hgjMpdk+xnWjzkZkwv/waGuxUN4s6fb3Vsxd5JllzuWA10nlf1g0um0hAl+/uyJ2RRiZ0FNk+v67/U9jHfhWEviQuMSa4mutK4NgwnbALgUNZf4Z+CVJCOHO52xrDHAk+xymoyMYLiwB2g7fBmJ7GeeqSwPYtZrRsnBdHT7JsaNddXZoakOVOh+EzzFFDrl9MpUxmc0KUtJEl2XL9+jgjSv8dmTDKdv9Ip+LsmxzkBTbQPZVV/MfSEW57OY4AA75/1erW3HqxQSLJ73jc49bEVsjGuzTTcQ6VwIEpqvo95WWdIhAQCUxDFAmABbqhyAQ1kHjC+TGgBb6aPQ9KaJxdHbaTlrBjE8Z6Pc02vM2TLxMinlB9MRmIx5rBM+7/JqY1r9P5/+DS0LHo7KHNI4xFGTAHqBSeZ+shk/bcCTbe1zircDTWvUdKDXoduQBZxkyHitsh0P1C+GbrsYI45DxsCtc9N0D2MApGpTplsAACAASURBVEEVs/FYuBzOHKKe9u4FsdhzEk/m7Bv/7gHKHyCylpL/8lIZscpk7X7rHKPEKJeVLPY02+OSmQMNg4p3RaHCzmBFvwyS/K5PfPqz00d+63fH6wY80W3nMiHdB1gynMoagCD4/NnT6eGTJw6EaVF3aa9slgOCxHAyf4wnRTw/MIFEiwNjhKfWek1bfsBla9kBh6Pc2c/uVWrCNjTnmUDqjujybkRriKRela7HzEApdP4/mQpZQB3fuSaNQYF5WGykAoyh+1AFdzZ/1LuSK6+F3GwmAKrq6NSjRQlnM5XGWGQO7QJqpkXJ6cWL1wKXTl7NztG6qh+vvkfPZ/ZX8d/lIK0GR0n49fTi5SuVBzxw0maJo004+0J6mfjt6Bs0jsTaGDEjOCDv78u+4BGeONpE8WGK2Z5LMPEcStl4HNjrWhXY54l1/b73vHP68R/6B3n30PezIHrMSmsUTckApsxZJMzja1kVsKah8TWuIXvaz3VDCYCYp37JO8zg1cHLjBolBSh3yuMV6ZZ94PsKWIZP19Dy1N2b8h+zFj3xnUxdny9WeU743IFUlnAs5swR9BUx245YBGDGD8k6PTdBWEPkUmHLJGZUnXDUA4z7AoSR7XcUimf/+d2Kgah/VhItg/nqMNFJmREseGJ+pMClpF1b8kpaZEvWgISldRzKuCDmR2IAeXxihouGChIe2rqNLvwgjBIzgosMvcDCsd3TDlyaJ5HDVwcNUxkPmar+/wBvGj5UMUhikKSI0jDgkj1GF9hgGgo21GltRtCJbawphu7J10tiirs8v/rJw/suNeuvwuQsZqAqQdSoIX9LdSxtEuLsgPHZ2XkgXdPI/aO7cgKVOaqj9T2iG32g9Xd4c6nrV/KB/LLs0wFE9XxzrX1wut+CrGutIQT/eHL5GdSWZi4T+U6K4HQRTujiZcjNAsKI1c+ePh3MjIuF1arOsoiCT7PWs+aOZ8X74nrs7cfZ4fXaBKBgYnQudIvFXLv3zvtCAmHwVJanOq7IdMo81eQy99mGGJnQ7h/6d0v/ByufwdnZoyPWtEol8BTxt1j2lN83GKtyPb169Vru4kgIlL/Il3B2EPce8f4f+3UAYb+T88v1tPq/P/XrUlOrdCdaO8aSof14yQIqpWOkx3C9cAZK0YRcXdrsruKuCMIaQFXbPzxROYjgB3PQjXPjIjMyo9RcO4eqeQKsvHz9WhoGGKPWwEcJMAtCgKIjGbLRBJ4S1gue+D58nlxzdndQS3QCo11gknBmaUhr5ODFocf8P35OzBNU+Rh66031ic98dvq13/j4+Fx8nj74XZhkmjVyBwT6icPp+PRCzMPO06dDM9WDdojBtScROW9nfIcN2Ny1RlA/nY5OT6c725S37viAzjNoHV0dhBHeucMsxnI6P+yEzSEDa8A9sZE2Vu764JDQuJwEMc+Vq19Qsf68KdmMGEkCdNEX5ZEGAIYOzZwvZ8ltYvBisqgc3culDmIOBmuLNg2e6uirDw4zpvuNqLSHVjqbDHbd/Uec1vwlGMzFAaL3myytbeMt6+p6mhxMa4ExNDGUJcnWnS3Xl8l6k3E498BnjSxGGbHFAM/MeWJ/uNBvsN4S5FL0bH3GYq7UNE2fl8/TL6oULfD03ndNP/bf/P0B0FSiS6dkUtbEZc9+LMMaalBmiWhWAE+yT4g2aTSRiNEDFGYQqcCdW8fLOPPf+M+QReLRc1vCy/goZc31cNBeGDEo+q7oRVjXlMfRPALCOrC2+xkgZ5AzD2ktC9MDj/typ9Sp9hqf4VhmLxi66UZKvmTjc7CL6UqA5/UIPB0dq3OHpNLNLvOBVPDUTH+ZXPjPXDLy4Nusa7kxG1gZlM5JamcuNonTPo1DOsCSUUFFDRwOT5lSkPLYbJKaOYJongKeWpIoM18Ggm49kpQxIigjp/SO44QtZrzNB9E/StsHu49X3B4DdLFNYJB3AE8Dq7RPSQpL+CwE7H3e6G1e7e1PK4avwxaqfGTWzclX9VizH5UxY8u67gBmhWOwzCHMOabcLyL+PCjHdQGYZSluUVrM+xWjhrUEA8UF4szOaHTJqAJJhT/Ap5NqfKm8RgAXaHpksPzgvrt4K9rXowqzaBg426csmwwST9DNnWjkEOXRdkjqgY9yGmtXwvoxlWDWsel9XV+L2Qe0EMu8N97GVPkjb3a4jdExZv+ID1R1WAeUWf2+6lMYi4Ul0xHzXWuWu8ncmSePuAjfua95rI5Lz43ZC9ZmwSLH90vMlZsYXr56pSH3vbcxemXZsTdsgGYAZV9HOgJX9nn6j5/8qOpABpddhIWSzhp5mPZZ8PdRS2dg5NwFVWX93DFgtGvPKD5fIIGgdXQ8nZ0hjsPnqeMMfNhW2Ph27ZIzyx6oW9M141B2D6YLHHnvbHvmlg4n6w26QA00AhrKijUTjOYJVo2DhjJAXdOlsYppY59EO1V0nUt6OJ+HwzgBhzIAG0oi3iwy/k3Z7iO/+btDx/JNX//Xp+/9TqwK6pTrobYyumMQ7737qjkrE1bW6LKnZ/05AMlTpnPhuO8IpLl/mZvu70uoJ2ZOgNSzB43qzXaoc6Tlx/gqqWyblQjzhEMwbApajI0VGjSbrrl905mzBM2ddxX61oeI38fx6ZlmOHE9AMP6ztwYx8Bq4x4iUB8DeMtqyc/qXMAZ3ymNsYjDe4faDtq+Yq5kph5H4vXIhrQ5asTBq5WuizEULds5e51T7Hmocv2nfIR6cPBazBOvCQYLkOmheB7LIqG21ufc+aSumDClc0nHIkv+W8aEKam6CmPGCcBX0bmYiVGKs5D0i19y2Y73wT/vfc9XCjzp9+mgnZ28s5AiUlVoTodtbC5WG9PR6Ykc7xGM29zUTR3eY/6EwahxBSmdKskOEOLZScx8fiatwS0MFHOguMRRIX5/Zu72TAVKwZqPJNuHVdt5/FDDYcOXZMC1mdXZNXhZSjEz2nda80/ErAjP+TsBn2jZmnWqjJ09p3g3kn+XK7SuDw7syyZT21zDCBz/iYNnydTrxuzRRJmMawHI080lsXnHHyUTlru8X0B+Q2LrNHk8S7z0+EsOCOuD8p4WMyJ55u1EM1BbgPCIiynZk6RoYHYyYpm79n2lO1RNGYlHJM+O5k4YcKsmfhg8mdkfoD3NL34vWVMtHVaEnFhH1xvnEEmkpjjEIqadeUOz8za/ntFzFgsDHca4+G9tihFR9O2BrQ1nYKCOvcZW/nzRoSbEBZB/9Vp7n5FDjeN92MakAT5lM2svUif1NHHID+mchPn+MJ6ea2rjNSeJnKsPJkMzPmqazDwBnuQwPttL6Hkv3Mb1rgKeKtFwxcqJPLER+wSYOUZwNcn2Ge0ROnOpc8mGBRjLFmQthsdlOwT1LveLLRXds0hS+Ith/Dqf191CaArPY2XD/tYopLvMNiwQDStcQB4g53UWM9V8mMHTSyWDFcPPZeSb5XkH4LLerTq4y1Pg6f/841+Tz1NftDNGd7fpYV0BnvYNnkI7whjdu40zdLQpOXwHT9q7TqeQQYQFougV0D6UvRqC7pwU88GeSnzOr1nsbSM+Cc9PT5TFynSv+o0AA+6hZYNeTv/t67YYD1RLRgzqBzxRFhQLFy+OHjAzZelNnnUQNI3DONog3FQfTfhpmgHKblyvp0/8yZ9mPIv/VMzTd/6dQYka5DGwlEG8Bk8E47b7K7ikBOb4E8fTUfulsw2fK7cFc8AyHZty26MHD6db0k4AxNxGrq5IOmPkuWPNiw7ENsS2/Ld/qIOPYIUhqTYrh4naNz1Gh4CoTowOYaZDMZ087Q6kg+P4+ExdL4DCemaMTZjk2kzhPBZBQR6vjZyi+Oq8fPVa9/WY4bkDEPI96QRp6aQlPI2hcaeVQPwE+GbYdd/RpM00xrNouc7gqYeBD6EEkDIRsvO4EvPE8+Te8NWS8Cst+2xADyrecglTHVNhvRRMnFjw/MU8RVc41m2yWjddmE2VaZu8puxpo1b0lcHTz+EwjsfV5eX0nq/8iuknfujvu7Mp8wSVUStRbptyzuMcewJEytRW2qscNnRtoaHxcwneyj64CZ4W2XH3Ltls9hngCTajrupqZU+po+aSFuZ7j5UJ6Z4T6GXI7OMddfz2YpwoFSSk1DqCJ+U3nlmbD1Za0/xDmRUvG35Y9wZ4Ug7prkOZj+azh85G6bufDyV24iNlZJ4RnbctfTVG3IiLWkzeZ7OgHSd3wNORuvlICiRi75ijptRyOvd9CJ6E+TEgXKlkR8OJw87a8zEf3hthiOuw4N8aIVr2BRRaIs8IE/6+esd223nBWBpg1qnlIA+QBlTf2r49rWDCM1JGujkYZxijtcePjPIn8SZJ0SjvFsSkXK7lozYqdxIz44zPNshwsuyOq4zAqRVKdbRBQoMZ3dhSxzefQ1c54EAt7kWXtbZJ2c6u+VnEyl9zsC/AE+uT9z4S5cGeNfEKmFcSnOcXk9smXvsHgJVLVS00+3KUkBZrJO9UncDzVY34pwQ14OnZsziM52dChabc2GkSS4uMlrX8JCAmqIIgQVGcSVLMG9e5qu42JADzWTgkM6lEsDZfvXytc9TTRDw/ssm/mepaUhg8eQTSnOA0keWMpkOai+N9sT/G2JiWo8UazeX2UYstNgkDecH5sburKtP9ykea8BhBLpjetyMHr0fuQ+NZ/uKPPBjYNV5nSXYl9SbxeJZZ7c7HoTVgBInov1j/2xjRc+xMuzWbWLS34lh9AOg5V/uiyxs5NVOjdglrOaoj3g2qjVv3zu8EYWv8CEJNOUMbyFmn4ENG+64Qpt12EZ67+2hDAIP5O+hd+Cy1tEor1hKmA+4N8DSY5wbjDbmp8qwY5svGdNlunmn1qX//59PHfhuTTF8RzNN3/92/NQYfa9GsVqpZH5+lLIEGJ4HIid8868rdfgRYrpdOPQ+c5PfyXgh+0KbWKhEk6s3hAKw6f8CGAWy0A637Zw2gLzo/OxPI2gE8td2UdnuVDf0cNaetHScyF4utgn7XlSain51T1t3S7CWN5il1PKwaZmfz6h9cTi7QsJP6q709MU90pHHgyaU+BqyivZutN8DnoGDjVytB+cfgyTqLB3fv2qQu72dQ1T7Bxy5aMqo5wkwtv95V196Tx09UbxfrknFFPFo9G97XJawf78nMJD4pjnEGZYgZuadnT5+ERfF7cQnMjscCuMr0PcbIZ4eDqsazfMgO41zXu9/55dOP/5N/YGYlM85K2bfbci5/WIfRw1Rapf2D6RDh8P27Hu4ZXy89Ey+ikUDohmRvYwa7e4Z9C1UOa0ggJTEQY1pWMAOdDWDaPWgKoDGpXTwwT2yJZ08fp+MxwK8ltvG6UppIdm9Hd2th+AI4ET8Ac2bTbL6loK4YEsPKOqEPoidrIYGW58w+u7dNWTPlcR0u7eDqUZcPSDOGRfH2ciPmmnk6kkbR4CnrpREsUwj8aV15ObyiXewoJS+oa42bgqVZslTe5imNDoCatvgARWmMLi7EFJNUypYjicNgnUajj5MBzUddag+zY/Db2X21p/fqhpPFiKDYYizBkxnGxaEaNoF3zkglwDbPx5MX0vAgZsUshF3B505nYpNG06RJA/D08q1Xujod6hWMd4ePhtroHUXvdMivG1Fs1uuuX0THbliaDxvHDn9Fgh8bns5+89laecvB0aHODp6PgXG7BmewUXAmAFz2rgXkAAPY1KPjs+n586deP/nzuXEqtNqAXwZnLeXpemPBwH5BUG/sGlZSZ6g9l3qH/ul0RAboco1isGjGYs8/psFsy55feueL2DXWt0e7eVvFEy3VIsq1nl6Cgeymmql6TtufKPqpaBIHyNWjrEbVmERzSPf2pkc7D8RcFyEUd83gyW9vsKSSUFQCsp7Orzem1V/84a+u21231L9oIa7xWTjXwbdYDdPDh/ck1HZi57lJYhKk3+khH7+YLCEBkuvJrcZnMD3MEvOikygzAKXMV9vyVW6KtbotC7wA0OIANNQlJz8kgz8DDF+7AZwzNF4MnhN8qZNPpmGrCL2vMvmZsoT1EjYgNMp2OSrmbWUcFsBMnSCg4/NzXYtHpLhEpOtdraZPf/bPp1//7T9YgKf3Tx/49v9C/j8aSyDDNI+eOTm9UPmHmqxAYESLIyNPO64y6dSzGVuiUQLRCqmrYP9QujKete4JQCivERyBrTnRYSg/rZZiql1yMELkfXZ+JosCMr4aEnJb8mLSAe5ByKl5zZq3GnZOdKPtTedn+DxtTc/f8Xy6xUDgUQZBbzN78AxVSUwIl/oxZbIHzP7bVkuu6HIxS5n5VqFnnpEPJ5dE7YlimvvV67Kpzqxaii6tXEivwyqePiNTGsHZoIbyB4c6juF024ndiiEfYUUt9Z2JJqSDmNjJgBjVCFAph6IPYT+94x1PxwEsJpjNs2A8uU6BgYAnTwBcT5//whvTT3/oF5UQIIx/9zu/YvrvfuT7R0A2+HH5qa7yc9eo37nd5xlUTBv+rrxWAJadSeiZXD1tCg4cbLzXejj42fLfb775lrJ+dTUya3Gp5YGhC9i2LswfPpfKWbtmVd28sjE9BTzFk2041iRBau1lgEQ1L8CO1JzXA8oPT06m548faU2WBeLZ8//l97T2gFuXadqyt+x2XYvdE3i6DXjywGMd2AFd2v7mmfL+5qaKJlLc69Hh0bR/dKR1TTONjAjbDaTNWxF+As9Ce2WPtc7tOhoMAwfWjRmJOSEqxm3iwPW6/D2zbAJPB2gU3SllRjpM0I3Bqb4vtbAXEPN9AbNi5nb3tA4oJw3LjCS6XtP9J2tqwUJ77xtQMKyW6xAIq0XHAJNO2qWhrclj7knrQHvSrtcvNC5mY3oKe8mh3uRkMZDXB7iB3GCguIycQSRrmtVJmfUhyXv3Q9fuYn+U0ah2b8yHs1QF4Exce/rk8SxQlmt7jHPL8IohbIflcv/5+XGuAqDVbRcWsUx149gAr3pHzQjm0hvPojMEAT0aH9Qymw9nv9vF7dawdVxRGF+0XDDXkrLIdbzGxDW3TIOGwK/1ofZGyygtft/mpsq1jB3i7+hktjQGcOh3rvUxSqMBuOP6ZhNZ/ggLl93Xrz2a567HuvmDEpeTzI741r+PJrjM73rr7rT6yz/+tfVoA5cZ3LU63Szgvp5Ozy4U0JdBjUGzd27P7sBSwS9q5gYqZL7oYFyXZXPywKmj85IlHL6H30udxm2RX4Zl1vfUnMplhpqFycjr/FLgSeWWjkIRoOjgUtfntfboJkzZpiLbWhWwwOiYEJirW3Yp5S6eLIiWGT2Q14EQUMZGgvmRt8o912PHjlpN06f+5M+nj/42VgX+omwHeHI3mhk1DkMBTAaNaigj5Z95zpGPp7k2bS00AeNCJUyZL2YAKOU/2Dm6oyRklUu2y7FmFprdzcyBRolUwJusBQDG4YnmSd2IEWB7jIenvTtb7wGRWn/8buwH4w45jE3RST1/9nzaAvUvFq61FPPQ2barD71GUi8AAS2w0LYcxPUFwf/JXWvx1enAUd2nmTkYNMWMq+tpFwO3uF2zPmFBWUvDSbhaCJ1+YRIqKBwCUwMfaah299QltyOqe27lX46qCbIYe8uawBmF8H729o/CPD1elAxiufA2d3eXf7IqIjz//OffmH7mF35JnZZ8HrPt/vsf+8FF9uzgp7KNAFk0S7VPWMRk2qBfvnglqwqSggfjec8dR/75BvS5q2se1moR6ou3Xih46jnTeIBeK/5BoytxdPkuZlQpsNopGrNVRNF8HgdNwVPhm5k8U09ubfaz5fMBzoDYapjQF6ERev7UnTsNwhr+KfDkLlHWq4fX5h7jKE58Q7xNJosUAfuNagvtNJ97CGNjetBdWhXUz6VhDqxD7Xv2PJpArcMxNDeeTDJWNKM1cLQOGGtVAGAHBwdmEzCMvXVrevZkZ0wDUKkl5XjFgTIYFUhnRqU1k4CegzDyZOhLG4AkyCNhqtYsB1XAFRfJ2kHzxPuGLZywTw254pdTgfBs9DeLpGs1YisdSu3cv3yMRhddHfLDhGYeqkiDUY6cZxuq/IdHYEw7YcBnjWyY7yGQ/k/oc3LNXDfzMTnM1c7fWDYopzKUC0BYxjCyEO1fwBNGxOvr6dljwFM0tZm1WDJAFZdqShdJ5ww+GTfETLpDNWXoW+qA74eRppWbQ6EdPiJyT5mcOD1sPGgKWpaPh3/byJWb6wbMJP5v2LSTNUlVR3uzUpqhsUPKkOthjzLvLsyeB2Gb8aPsK/A04fq+ofKv9r4zE+/1Mr0uDczAil/cs66zel++1nl/l8HAoyxLXIzprwJKS3gZ7N1IG63wxq23gacGHguvfRhivMXB1y8uGHG1rQoctuwdtNCIKDC7DdvygE4sRzx4II0RGU19eky/GoVaaMqewjZh6S2RxaiM2QN0z88uZGxI15Up/qr53fkAZbjsMtPZikNqdEJ8PtQrIM9dYGwCRNX+vX5+DlYFj2WxWrs1GIfJ2NVioUw2sj0eTwL4Jz/zp9NHftPddvzzjV/7VwWe/PLNBPAv5m0hGsf1GiDms3VuSR7F9Y6RSKBj8LLcsANi0YTBzKFDQNCoQZot+WSTjEqE2JUcOFk4YqNwid0/EAiTJkjPOYL8NANItE52rnkayY5LPQfRc1DDFAKc9XxU2vKE6hFAVcYwa2gGY86KBIzVPs2A6TOV7bgWhLUVasq5Wc/bE+iHFsKFdmU1Gn8zrRxkDo/HQQtgvHtne9p5+MijcAL8XAbwdShjGxlkHeH9dzJKfLWng3aHQ51NGssPBzyvXXdxmv0sy9/yJNfFuia7vr68FrNSIX+HeY50T4fPLM62oNm+QV/4whvTz374l1UGgDn6qve+a/pJHMar38izaHauRxbTTgegIHSuVyWpXbErOzs72WcR9TeLZMbiKMEpEvs9LBYX+6zgCd8hsTktO1Zngv5OpaqY6ZkKzX06GSP4oulh30s3B8Mb1kAxsu+nh18YNidzl2NQdzvJ6E56XgYrSYXYEy2ZCPPTJTnWKg9I87kwf72UzoTDD3YGo1X8ZYaP14iaeR7aH5UfrP3cUmpAdH50dBTwFPNg3kf9y9LOjzD9Zjeh9xDH397e3nRydBINmceYPH+GoaD83gdIkAg2vmdm53JQLAAf4ImE4LZa8RGdmxHQvfGVxoCCKq3x5SGb9QFY2UPztLEpxsgluZuMR1m5slsDPA1S4FoJnNjdzQ0xD03+kJsQK4ddx9JsV/fFM0yckbTBiQ5fJF8CT4o3C6FyALjiflmXJdUazyNiI3tejU9LNmY+kucS3DiM5bui9eOymqcm8LvobtNImySmfjezV91c/ShZYsbJj4mKBW7cJ0osDJ7mTdhu3zEDzgfZ4vP9vfwOeZftHcRWxKV6T/9YdBzmXIr2YH6l48xzDDxlb1ClyjsfZ2owga8n+lDmkNI9x6gsYsSW5+rxvjSnjoaW9aRSNPttPI8yT33Gsj2Y2bQRkDKN4tXLXTUH3aERosmr2Mpu2Lf/7MxwmY2kTHSHst2vDKHJQLbDyIqHtdKi7Sw5DjDq4G3z64EyarXZymWuNMA3okTeFxuJAZBqN9RDDTBQ2Y9yQRZG59AkgMr8UpoFRJoY0x0qGHAYm3lKy3RBwPpK4MlsRkRvnY2ndmL7EMny4ALwNJcR213jl+PAIkYnBpI17XRltiaZvODL6d59nMrTsjyCOT5Pn5t+7Tf+jQPY9fX0jV/z1dMH/u7fiuNuMsn1ejo5O1dAJrAi9rwBntohEZfkDZnX4ZzMUObTAfZM4Z9oLhOfgzYIGpcRM215b4mtlKUee4SaAmCUL+jgOTzS4QATJh+SbOYK0yVapntKKMKHg53Pe4K6Tn52SmlrX+yVrAoCsIa2qIxWZgj6xytgt6iVVnpcwREQ0kVk8DQDE32W5k7FWDClsw5bFiDe2BR4gsFQ2MnhC5PF4edp3WMRzqMtIpT2ZaW0mWBDkkAZULqwHcp2bg0WmA+zKhO6hSeLE4ZZG2GtoduE+T7AwZjlmA63m3TDXH93idss1he/9GL6uQ//kj3brq+n9777ndOP/dA/mF3Eo8MSOG3mlhbcYcaomGogC4V/fHo+Pdx56EOCQa+MAEE/xv0zHDxg6O1lxQZW7gcnf7djZyTGUlhdvzLWUbuElvHr2no+rgnTXkpBNspzojMLnxcJQLp6XMqpnsJjKfiCuSYp4EAX0y7wqYnPfv+deVkx6WhjnksMvHd17R2dKJlk31u+kMPmRiknvjGA+Fh6bGVQK4H+YH9/QvuCyNvr2tYJLW/Shdo1dcM4cWDV62kP1/xjgyc+k1LaO549SbJo01OVjOMrNg5UxalYR4QW4uDDIBUBPO7ystTQDLfZkqJNRUpcl88ue9ez5GiCOFSYkUZRp/qyjNnTKBYXBb4L3Q+HvJKm3T0liJwdGreVgb4qkaZ874qA95adr2vqWNBv8MQepYIyGAxlf4IPLiKmhGemL4nTwHyumbI3Nre37OsXBq0l5OXyVYI3/KIMnmBZ3OU3aag4cRo377KwJRz8rGZJhK+wEouKv30GtQniGWako6zZ0SJ5Rl3HnusUmcssseH9YHNDzCdWU3EweKoZqUwDkvguSl7LbEmMAs1PJ6qIAL47I88kREJPz2P+gEamgCdVsm4xZJvhz5cTpqbybOSdAJ4kG9peCOsL/vue5hK5nlaF/jzrszNP8NiBvLHf4KyGmEviBa2jtN0EQy+A97k9rf783/6rtelNMzI2XMyA0syqAzxR8jKaWyvrHyK5vM25Y8+HpkECB2fFvn7hCGLlNC0zQXtI0BYqYCTwZNZoLtsZ6+n6EtigAqnt8rM8xPujbBefF3OE8ZAyeDKy2Ji2txlaSaeHNVCYAHK/Dx/eNxOmH/WiLkpWlhZ/G3fize2iBQlQi6BjOtvuwRgFqTsWraZPfuZz00d+4+Pj2VC2++7v+NsWxyXLu5s03gAAIABJREFUJjjCFpERU0JyN0DLdmYw+P2dHs8ctQrGLwFPVlYoeByfnE+HJ0zY3lYpSVl9fYdGSdKHvNe9f7KCfC3yzU1dCz4/dDY9fljNUzyl1P7ObDt0IZvzgTMMT33vLgNYg6Vas7rRwt2PQ6kMUTsufEWDVckmYPHTLfEw5Vp1m2W4cDsQPaDW+gQOXdXayyBl+O/eocs/1ZERJCTYZI3FWkmfsWDrvNHmUkLn11FHBxhC4T+E5cs9DQZ3+TNljZrkFGZKtwV4cnPGM8pJKsHmIO6azPezr9r9ZWbF+rw33no1/ez/9MuZ63c5veddXzH96A9+X0b4OPkYScFc9NPvbJ+LrTjMttHBRXlLzOzdOxoHgR6G/aPuve3taRMjxyEUbwY7N3DwDghYZ2en0s1ZL+m1rN8V8CQQJqFrNl8BuDzQzrVGef903rCOOECtB8vv1DZfGgs2DtURv6OM0nByzAFhL5sZqNckMzEktiROohZC5pTgjhGeHwOebHUxGkt64CroJkJ39mSA7uYA6qvpcG9v2jvYn7a3zPR4juHmtH0PT7SgMM1Zq9Hh4jrVSBPm6eRs6GZgVXD1FgtLl2fkFMtJ87X4ULAbujzP+NujFL21Od2947I8l+FBqtkHkSZYbgHwXCQeKVNyBsDQsNeekFi0G6umlgsWdrA/gzls95SvHWkE74EuOf/NollBEyjNEPhsXwi9+bM8e51BMFjbW2oS8Wy8DI4PrdDDlP/Uoa9Yvjhl81tILInzlO10RixKRPaO6rXcNF5VIqXB0WZWcfPe2r7jLt1LNzyVcLDsIZ+TRLE6Sf1OzRJ15yJgjvLv86dPMhvWMVbPabCCAZPRLsnCJeCioYnEEmkNCQrnxyiBRyaiyyioHCzPQPHmwWh+2adrD9Y6XY1jKoeNr290eQKeVLajAzRaWpiiSzdkjLmi01rkDQ1rXoud/7mQiwhs5mWGoS+tRMWKOaSP7t/PRIl2NFo2NGL+qBBk7+nhzAbD08atafUf/vBX1ixID2G1JqClJRYhyO/1nmfU9OsG85R6U2lUJ7QL3D3qktYicfE6RGOSaco49dgIGi3gW3ZN+Hs6gwpjOjnpTpPQo8c9+CbNJoJQ26FkulldTRsMNcb927S8OmVSR0fT4SGRS8bDiLZZSA9PZTfVVeShyFiM9s4dM2oDEKUD5JOf+bPp13/H3XZc6zd/w9dMH/zAt0WoBiCy9un4BCH8ufRXeA/dyIDEcl26HDmtpts4bHPgABLOmXGU9uH4Kh0enapT5umTJxbYxYYikcA18Wxy5VvJ5Fyi8DOH6UE4iviUA0tCxHhOqZQCg7mJZcGsJ+ncM5dRDFxxhZcAdcf+PAVr5pd1ZYMFmgFjPExGp9mVuu0obWnWHpk+gvWtW1qnfM7IprFL0CFPd2G6P8Mg8pQw7ATQuSy3lpfNjsCTW9UHh8szUh0nATZ/NXew2P38zbdeKYiJ5cPTpHqL0UDhUt+w1MiBWIsKMYjRdXBN7gILeEqCV0asmsL5Z72MCCZvvNhV2Q42hmfy7nd9hU0ytfetBzMQKGqzkeBwzY6GSYdG5okJPMEY3t120nHhrk70BwJOOTQ5EG5m7HXLJdu38FyWIMwQVPndJWCJgtnfZJsFKOP61gqqmsOGruf4VKXtzqRrkqbfmwRwMDPRFzURK2jk+0hSyK65L8TeXJCvp2vIB08PFqck/nIkc2zgcyi5Mb6GjkT9fQ65SKyjwSrL6U5mXas8pfx1uH8gd3lmUfKMxKxMm9MtSgtCKy2LV7g9a7oQ7/Fe+HmuR8+E2JiEwAIhv2czHjEz3tiU7a+Zo2TvYYRbbsPPDwf2JRgYqXrWlGQQ6V4eN6TD2fMgK/R++hggl8Gv2VNB7TlwbZ1gNjr3l1KRJgtIewvzdH9szzY7KLiLtbRGTl9lezKZwOysO4NXW5vTVjvDA+CWx1bvw8Bh7kZearR29b5uTffTsDTuPWDN5+AMKqRvVVmuzUzKyqfTi0vF8XsImJOcoy0dcyT7/YrP/i0OW8Rsl+uJ5VRkOM8o1do9eyYN8mD9wwsg6DJy7A9ql6KRXO7+00SBrHeBNS/wgKdcw9vMkcXMXzneU7GSqWn905IQ82zmQbuZQpIO+aEZ7CzTl7tinrQX8dXSGbttQmMpoF88nCKQ7kUtN+GPY+1X9pgnSphFFH4ZZeulIWpi5UiGfM+MPpdVQUteChbDYsC/nsCjsl2mOfPgevENfGZYF6aC2YhzhqvX7eB3eKzBfHwGfi/OOmNwWe8PW9cOcaUBeszmmG8ldoahrmykRy4hkkGkXXUcxEO7VGfQBrYKvS+ml6/3tMgAc5q/MyjlItkE0MVhU0aqgI3rY6FwsOtAp/01LfDOjK9UtvvY7/z+6Jb45m/4G9MHP/Dt2QmxV7i+EoVLhwJgDrBYUXE7vgiSQuiradq+fVdBC+Hq+emp/KW6uwwwT1VvZlgtIEpMrbIagqX/f7uclExkMc5t1huiXmGeeDbUmjXlPCBMwSCHdkGLzBnpHlRnRDKDCfBk0bgGw9IokOdT5s2BxlYMAiYJzF78HKAXEsZfXFxJWMv9UK4VcJPDOHVzf4ajC+DJmjeDhXbP+NsIxIBdv2+bWz7a2XFwN+XlTbIIgLNHzc1OFcDTG2++0O95SvuzNnYEj5mubk1WR/vkoNIWI/j5SObwph4POK8gWsaaOdB0YTBUF+fDfFOdkylRwDC88eYrgycZdF5O73k34On7fJZEgOnY2QHKzdbffoC6usNoFrqBzDwB5uM1hZgaPRBdkwvLCRaZ9kW5+ZQGLNA+UtmOQ6J+URVQq2Ei4D1KDL+bPD8PUV1PB+pMup6eiJljf7iM6iycjJWSbZtZzDhIe3l1LT2SnM1XK8UPOu5Y0xhTurvYMa9NFz5o6qfUozGHmtbJSqVIzBLv39me7txDhhB2puA4zJPXsRnvNm2MqfDrtcrjlMnww8FUEL8fdsEWe3wdBiYMk1ZLfKZ0iYxBWl9NB/sHYor7RXWAeGTmq/uI8S6XEcLjO+bn1zVWNpNkbo9xSg/v5TmbSRnl3iaqAazWO83O7jXTNAhjJh32G5mYoPWe0krxxTCqnH1+RrksZpok3uxilVvGyI16emUsjD66pqs5+Dq6SqxdD9zEwoLdCKwHSG5St2QcnXUPcgBmBQBM92i1l+PhDzPT7C+t5eydMTPN75HGp407d6b7dw0KmyjMfl6VCazT0BKdW3y3/GbdIcoEj/oedp342spCGUTrzE8FZu5ONEg/PnUnO8myvNSaLPR4GdpIi6nbtWsuMONwSOCPTrTsiNMurab0F8sVsYNlDCPyFpskEbm/l3UE80TZtka/7pJcaJ4KmppkDuRkcDoQZ2InliBUmdhrA9zKKsmHvH98YQQ6Xmp+Aetg67aZJ/7ONdKVVP/KRELiE9DxxBGVGGH4E4CGRpCEISpFJpdejPtmgXV63xycrq5EK8KsoJhXN1m6owZoTBbazeXgOus7+L+MZ0AYx8/SWWD/mYzDyKwkd7Skn1fU7PxgpO2SGP5SVv18ocPhgSpxycEpsorNForYmjDTdwZ9XcQOfscnxxLVgvr5O4I7149I8ROf+j+mj/52wNNqNWkwMLPtYsMgpm1y6zPZtaz6+btOcM80cmXIdJatVpM0E2iZzs+ns+PjaAENEgA96rYDPGkWEOafcWStFid+TCprySrBjIlbRU1VQwUfHh1qCCulTYuY/YzUmRetGYwUhyYgB2sDvkuusgqoG3KFhp0D6GoMSn6PBLA6ozoYOg7ocZRX6Qo7C9gHBkXSwXFMFyFCTRzPoRNvC+uIQRXBuGhZbtkz68MJ/LWGjNqLyjuDe6NFXOApAK4MqoBGD8Mu1JENUpK8mN568UrPS4wqXXttcYcBynDkJejuJy5JINf3vR7dis/4m3rs5PCji1XDYWO8mffRcRhvvng9/dyHf1lATODpXV8x/fgPfZ+rLmrVn8sPTm60+x042v4rbYEPyjpfP7x3R6J6gwmAhoXim6NrcpGFLjI4daVdIdB3ly3sDPtedgjj3fdQdnR2UjazfR5amrFDJ6diMbGE0NppuTD+b56tdhM81epB7Kva+vF5OpmODgzmR9lugKdFwB2Bc6GNYP9nJAr+M69evpBWifjBjE0L6Nn7DsU+JHLyqOM1kgCxwWuxhOhVSFIQwaMtVOyYVtM2QLOz0bi+drWqOpm9qJmkfMahYod/1YYY3sdP7IWmLwC1LE2u7JMD85TOOGkKE8f/P7be/NvX/yzre+/p7H2mfaYEXAIhwZ9coAiowVWrQhAQwaHLH7oEVFoFtSLtn6JStQqIpWhXi4KMlUETDJAghCEC0v5UyZeE5HuGPZw9D12va3g/zwk9rPCd9v58nuc93MN1X/d14ws40+a93HOzSe7A7O8MejG7wCRYGV6NAjp3OpNQkliy30+eeDCwL/xSyXBncruxmuAW3eizMzQd7hTBk5XlKyNTlNzBW7k8a59ZQrh1texPHE9MxG2i8qskIj8zg4eZSPn3ARXgPO0/DJerZ0X+I1pT63b6TAhw0unPwH4iTcPdfLhvnScnzHbgOh8rZfJlZluShqxjbRWBEfeiArgNAtoYYJTZgrkunXu2oNAXxQC3aucnQaVLW9SQ+AIHFV7DggxGftMxKQQz20vwdHKqn4XGMsvZQZpldcoHzX2vbuQaMcSwo8UIas2aco7o2lyGVTdiepOvNJG22Qmc50ITUMOUPZbL+9QxXDRJOch0cpKzp7Pu86q9gdq0sTM2fvbH/letuxayGxpIjQuMM+cC6LBtOSji8GIAubAEMhhztT1HNNNcjcwHmpGoS1MEEnwhtX0NUE2XXo5JSmo+MD5BNqKamh0ulhwDmeTWtuYukcnScUFQgeMGoZCxvTH6oaHE8/L7Xfn3wJx0/jUQQrMDQ6dn7JgJKWk7qOB5iMRlw6JNpfbnBCtXV26FN7JDGcLGkfLQL/zSr42feP/PJrq9HV/8hZ8/vvp9f3wxJo3aFcmjL7M9dpAukKqwDaU6S4gOElBp7tXG5jg/O9XkexAInWvGmFwGYYI3ofdiHa7Fy2lXIoeEiL7z8Hbgr+Q9C29Dzi3MzDMRrXMe3BDgQG1BDheBU46d9YLMZyO7IkvXMaK7K6ViMhL2QsFTODAWeGRAdUbAsP7K2K/lgFkfXpTxE0LTxqbmzOvnxc28HRtxvhZHLOHRXgvCOM/io2WTwDPcu3t/ciBqXIGd5QQjtmh+jWft8Vf2A1SJPZYa79amBt9uZ4CuJn1fnI+LC7pIlm7IEpTZ41xr8XnOtd5uhNjdu6tT0Yo5RldrKP0hzzW82TQvAPSBlXj7Uy/Gd37vv5qSE7/393zG+Ovf+Jd8t0F4YwAJhrle2ovIW1yqi8z8qe0ty5ZgtNgLjp30fpgvSPCmstMd/Y9zoz886PX14HOkpSauzfW4OD8T0sN3s+8EvpwzI50uZ0lBOMmOTHESJn2n9sC6a5TslPht74xdDfQtdaQGr5paQQcTlE8RVwmYjnHGMNbLSxn76lbVoU2UqNyZOkVJufgMwVfib+lKuzg90bM1iaNh4WaDTiEjFRZizIdc3ygBkONHlTujnJgh2AxeS0J33dgcDx6CZO9livyteJWXnL004YjwfHWpe6yJ8hU9VDKzpXJ0g1R1eRE81RFkLJfsNmKz4SGBAPJzrBk2sUkKNgi7y1lanK/L43I4ah5x6/9NUF3s6+UlwpLD46/WNAihC+y9u7KFEt+yHxFlXHGweMfj18zIG5K7wDeBQNYu166Vj0UHrBoJYo8JABUUXl8L2ecPtnzp2nOIJO7g5GE6gJFOmygtSXk4PxfnauzhnMO5la+8uJS9ljSPhHH5nZTYzBox+sT9ECeLZPNKgQrvT2e0NfdofOFsGK3R+c/EC43taWk7+loKtDX30+V09pzjhu3DfsFXZl15LyXRCeDFn1VjiUvidFaytzQdUCmgaoGsiFS1r53Yu8QVdDUNOLVfojbkOzgDIDzcJe4Fd8BbfKvuZKGpPHeaGJT8tQzHnZTvQMn7SoiqeMYCkjYlkMyzNT7peea/qTKiOMrBFAkI2okCIqAhXVyOM3zlFvznbVc4lHhx/pO0iRBu+SXOB3ELa0Wnn8t72JrdsfHvf+A7b0uQxglWuVPRbqQCbDDCmdBLIc0eWC2IidCqSQhbw19eWmcKdVYA0g5GFr5FW7iXw1F7o+h7BcU6KA9/Q/O9/Pft8KOMpcMWKFAvGz5XjW0DsvIPLBbpBedAWZzN3VnbjHLpRX4Dccr7zJKTL0azM19HO+df+eh/Hj/1gZ+bTviLvuD3j6/88v8qrmxZo66zjGCG7U6UK8bG3+E5gjrY2nRfWh3Q2GkROTEaqQu3JDshyQ6MDGnc5ZbVlPEGr3xmz8Kq86PokbKaqlwnO2ti6YDBWe48CC2L5Wk1SFO8JjcZ9OfaNUNAq7JX2qX1jPrZdHLClWEsBGeK7A4HcR2OUtbKZ8BSFXJcQZLcmbScPe1ZHFBLyvWdCkBaGu57zozV07lZb6NtyerSgTgzZfZjPQ6n5zrBQr+Lh/W8MS598NuolnN21Z7d8pT+PaT46/GJ33l7/PN/+QPz3H3mO98xvunr/2JazHk3Bx9y0Mn4nWm1HbkZbU/vMl1c7ekpgbCn24zjyGxDNXkQVEMkV6eMjeUG/17nK9yMqQLNkcjZUJyTuXpFi4PaqKy74j9Ox+aINpUdoxRawoyT8NFq+d9BzORS6B+DTOcMul19NYg5XVfu8O2fUAdalgwyIA7g+ZnWU++k7lOFinMwdcs9npnpoFURaTP3ohriJVGeJkjeGPcf7gtJW0oKC2oyH6vInFTm+Uye4dPGXwhxvR43KWWrOlAdKRONfO4l6eEuLNnVBB06j3Hsi/3wWZEDTOKse55zanOaEkzQ5Up/tAFnvkOtlu7im/wr/Qxcu5vLuRfTjnfI7YxOi9e0grBIg5SDOQsls8yTpC+JVMv8RSAWGsPKI639UX6PBN08pGqkV5fQgVS7dHkO8SIRolVyzPphu0ItKBl7GsxY9dmIkzMgNxguXSo0HlFlXya5oPpxEcuNNs33n4vv+6F9qx0uh1DniDu4lDm7VQJIZok8H4aNVndwEg09ujsgnQAVZFk1F1RKpF27vbspR05ZoBV1Rw6nvmoCu4lJZuFNFmiWyfXztS/xOZavcTxhAvrCcZt3bnU3FSBubY39R08bPEGAcj3V7HqPaPEEdxPc7MicKRYuLR+lKOjkPU3ozrVYv4IhPZUFZUityWQeTtoxlZkupTD9nusMEzbuC6mEttIVmTObQJ2Ipm+vFG17XdZzkJwhq+SomjHoAdm3gwwMCAiWFcqDIkWpVuW66vZ0jMx6YSOaOc98pnrzzL/80V8fP/mBD6XscTu+6A/+/vGVX7YKnnIBheQ0CFohI11Fr4XJx42udVnZ/MwarIXRPRaOGuJuxgb497xJJYz70nun+td1KEbwhNRBD3ID1vJbDOv7+1xmWHUZievjaD6+agoGGm0IJCrn1R/JG0f8FMRHwWwyL/bIc57Yv5aPAtvr3OZS9L1UqlwMeZElBX1t39bz2wl7D5dZYA6o8h/mutoJl3Ap3lfeUR0xCjgJ8MwvalnEUdzS1Kw17SWqfVZCEB5Hn2dOjg/KEhjZemZGwT75/OX47u/9/oA4N+MzP+Md45v+8l+YHKQaTt2jihn2hirwa1ljWf9mukpIri6VgVIeA/nyKJxbZXRSypfI7h0FVn7PnD9U3tOl13VQghey+Vxf8TG8T5XFKAolgVbO7FW1cBKIJjnwuyUQ5Gs7ANsXYRnbw4dklpbKkzn3yk0ysqfBghH5dfeOAwoHRvW+N+MahI7AEccIEjd1tToKxWelZbfN6kHphRZkXc+g4c8gTxtjj267VRl0lRolG1VmI96jhyy7IUVE/nV3oH4s9yKE6s1Muo9r9u8nYeOsKxmAJ1aNdD67CXKDlZSUXAaJ8+mEh5U9d9PFwrUzh7MON0/whg3Kf3yjhN77l87vnC/z51YBV/a+JaWWmv2M8Ruzs8qdmLz78ie+ronB6r84SwxlITZ4JkMrX+dyW7uy/b1Fuf0ci0wKP1s1fDrA1dghtGvhKnnf878kcE4fmuykkaClyLUviv/tPtsn9vzWWdtWVZRTvk+SNZl7GoXt+vx27Xp+y+Lw1/qHqzDWT54GEcUCGbrc5iK+Z1MJsLvtZ2l1HQjNMlq0BmMr/C7LWdJeru21zMLCaWrOo1mx2BL+e233XPNuev1hAuPYykePCZ6+/ztrmqPjQUllU45SUJlgWnu0teZFSxTLU/u/r9v91L2ScpRLWZ65xsLI2SvzWkon6zO6OKvZsxK0oIrkzswn/whxSzIwSj7X8GOMShCFWzTRXKzqaGiUyTSajqAN7Fg3xgd9MlPS6m1SpKJ61YqByd+MOSZZNrXryjt85Fd/Y/zk+392ohpf/AcW5KnvPb+zzmM6nv7EcqjMkQocG8cwJ6PHpk+jv0I1iux0n3qhWzLxRifDngfSqFDJ7/yIVNpnV96biscbWztxVHFS12TRJNA7/h3fpJyrefzeCPJSv/XP1kdN+wgShWSEnTWiajgLXz7/USuwslgy6AVVecMO1vnNieN23LM+/+nolL4/lzDIawnly90w4lHiu7Ou/LvJ80jwlGDWnaU5byFRzmdOB2oRr0pJ+LASuF2OK0qClAl2tsbvPH81/tn3/Gsb2huCp2fjr339X1zdszURskhaAqUM126w0sx7jqdAuPaCsumVZiWiEK5AGV7fBaVWylGIPwZ5mnPw3O51Dekz6EgdyBwQmtb/aZTn3jiwkMGvFhhlHu07BtflKceea+ee4GnC/Sv0k2BA8/QujC/FoUphXyWkT5MHmYhCleZXE+sT/IuTR8mH8yZHgISGh6/6K0qWJflJK3rHr8yRNrF1SvODLotTtrTsT9hAfrWkWoIndyTynRqbRBZfAcw4IAcJV1Lbl90qj3JWBJZGiSZeS7LY9S0XKZdScyWtaTYJ8AkuHNssukmuTqx+Pwj0EjhnHuIq4StaruBIXS6hdJSrEu2/4JDpAkvi0pEy4XY6aMBxL9wsB0JOwpw8O9FfCPA1gorIFoRGiEXmIQZ5j1/1voQcLl8X3qZtTz5PZy0jqQA7KCGq+QbtsiBWugMNolbBk67rStRT9mVmnfILi//ydxrBDQgRvumbwbU1lGSL1jygFbI0feZM9LPqM3Zq279x/QZiSqybQxWcm0fNe74lzbMk3ev3ie1cErG8q7qgfb5mzKGfdWl06URuErj6bAcdDph1zzZyX0KhaPWjBK43IjNv4aPHz8bGB37on91Wpt+xREW1bCCAcMWzUBdN1La34JZQyloRqhSqOnNV1B3IkI+kpZlszZQIc3hASUzgDCqid1xapp0txKFMYqsjeFAI6pNt+y4hshkbc7CyjppSvgnHgu4nap4iHi8DCCcEbYzZWVaepY7WzsSXvnCzgiwZWjvHJLd2vnM+3qJ0quDp3//MDES/5As/f3zl+/7rhWNTzlNUsF3zvjNuY3RnCbKKsi2HUIuFX9KurOiWCCmqXoiy55C8Nd8vxL5mDDN5KIdpKVXMCxDn7oi+nXk23kIqg5yo5o2xKBk2RG9lVATQQMqzK2cJjP3rK6f1aRmVR8/AI7kyR0IBeLkXQNWU7uBA+UKrPCLH6ZEtc0tlf91BNZG7lh6SkbU+XgSqF7Ez35ZnXWYCTok9Gc7FeGl99GZLSdIASQZO52wL4cidYX3gA8I5gWNSOL0ZKu85S0xp4RVSsLUzPvH28/Fd3/N9PpAET5/5bPz33/iXEkv5zvBz+v04o8pkcMQh/tvcRCOpQS/JzrgRf0klr83NcIU8xw+ulO9VeF3h6IljkbmKCnaHuVM6MyQ4ze6FBHmo9fqPHOtMZDyPj3tn/2akT80is2LSMnGFLjkDmy5jzQ7PMS7P0Ksy33EOk+ZzJIvAc7g5xKepSFid6iLnYq5eEIZk7ipNRbvKsyabwRtlknwG36HghX2Hk1lE3gFGjpEz9GjGbc65X0bDEpaLnM3aSipCWT2JonlDFn01ur/ovJWvt23Nrc0NCerKVsP12N4Wt5A5cLpn877aUalrM8G77Mz11aLZkyS5oCOBFRwvPkcBt4LKOLQmDKuzP4O1oCXmBhKSxsaGEF07TOCsweDiN90KKZtlw9UZlpRJYxf2XFUWz2S1PfGIrNp6PccquNV5g8C/vWXeJ+ry4SoJtYgTN5q3YYT2grO0UpKfmaAfpXppfDN8JyYcMAOOveV9WDeaI7TmcByDDC/3o4mnx/HQIcdnuuvaXFTzSf0bKslVSZ9AUSAAAINtNn5a/ESEVm9MzoYwzvuJvxWb7AYYo2+8n9495d1WIABOQKJBq90RvIwEc5OCQRO6SjUbd48mEgvUijtWTbRpS7t55out7YRs/gr9UmVLiWA6kW8tEMuagg63g12gGYEq+o8ZEgzfT9Qlxb+Lr/N8XYuVYi/v7N0bG7/80993K4Opl7HDNSrU1kJrM4lklwMCYdyq3u4mc3LVNnNv0sWFydNsCuQuXphDio4R5FDaTUUg1OYWCr2WESlMXMl7oPAulkiL0kOCIHklvQdIjSyOeEotk6i5hPZkhgCDhLhTCINJ1mlxNKToz0Ts5J/dvuiy5bxpZC2V3g//xF14dooaOnttdVeRk7d53zshqEUjanNz/OJHPjp+5Cc+MHVj/uiXIJL5FZYnCRzLRqKrhMIrRu3h40fuiBEKSOSZeXLJytslhyHpQGOeG1IkpDh/jhWLuT9yxFIkj55K+FIuWVpbRZcmxhHuBe/FJSAjoouMYJQ9EgEz9eRWBXkT3l+QMxcNgUoMOkrMp2ci6HMweZ6S04tymJRXrZ4tXbY6TiMOrLnJpa8OmT5vkbuaNG2+AAAgAElEQVTNzYXkJ8RDnU6okYfzlhq7av8y4FtqEmBtliDZF5LhtzugZg30M+CWxJ87IsOYMRfsR+UZLq6vNHpGJETOTwNbh3EytjIqld9oG2x4awq2o21Gd9vW5o7ahDFS3CMCkzp5yuo3m9vWXSNYaZciC7S9Pd767U+Mf/Qd/2JKUHz2Z33m+NZv/sZkzB6KjZ6Sgr3kLXzPlRKkm7GzS9OAJTJYJ+sGDZE0H9y7My4uzjThnDvFvSZwkV5Wukq5p+ytHG4CHA1zfoUkyIY627AdMubKcJuAGe11xSWllMDtRrQdRB0eHuk8onZOebABFB8FkVrrRGKHE22ZwBC0S1ro4kha5HAc022XWXseyyPCY2Zytnxgcrozq6X0LDKutHUYF3OuPX54/675SiEq82ystVW5m54LFrUIsIJ/GjDO1T3MerB2iGQidsK6CTXfcTkate916Sf9XIOgis+j45eB4Ebibi3c+Yg2egjFbqDRmCIR1h1sqyyX5EIWILQEzoTHqmxqn5U0SRCXRDTJlc5sBvEm8Sh31LyhIb+B/hTv9mj/0bizd9foRju8GO+jvYFI7/mUmrqnxo+QfzeYCnA5Tl97igKt+CJTB1HmXTt0VknJrSVYgnmZpCwNIaYsMKXgTLp1JCgEGqbPufQj9LLdkEkkHDz7DJo/an9FgHmj8UQEq+b4zQ5sCbteKeee44va+ZGzILSQoOf8XGfk4cOHDoDl/M1JDGNrSbai12cD2//noEiCrUfHY3//nvZJzTotac3O+FSICAZEJWDPg0ZzNC8vtF/YR+z0Q+ZZRiDagT/nnmf0eXZFAV9gvmmlcLDlHut2I71Cd15njXXP/fem71iBfSOfaRoPScWVJgpIlihcLII4OkCtG+VraeTQf7ADCubyTlpqJVe3ahKRYOvFlUQ2ufuqfuG3SCJkH5bqgqxR0KdJ0k859uZ2a2z8xod+sIlmBgnaMbpGa2iW4InW3mYFtDAyCLOS7YZdDUjy5TgWut44yEJ+hMRkgjRjEaReuh+9lxCe5QScefJZHTmx8H+SrwgEciSJEuq8SEmkZWQzeBF0is4elYvItsNPwXjICG0MdanQ7aDRGvsW82o7vp23UQKcTltxC0NuKPK2k8Z5ErF7MLBb8cuZ4f1/TuNZfiI7PMaXIpL5Z/+0BT1Xekus28HBsdScpZwuVGnTxjaClutSaI2UESAHQXwmbaKMIUAoDw0jB1geW9KgQc68KFxIsHZg3neCLD5Dg4EjedAgTZlvyK917JPnkWDwQof+SsGh5gi+OpQTZu95Hr5rcq56E2KEm2cU1jPHy91gh8cnan9FW6cZio0baGZ0fsQjiaR/ya7ZS7IPhp7C3Wnwdu+uZ/eZS2fnIKOci2kR2XAQDB1NciHO/uWLV8ryKpQoZGHCvrynzeAcuSLUp0r6rf16KDQGhT3ThHg0vC49vkEBpzIkPwfGt2dZ0hh3dsZbn/jk+Pv/8LsVqLJHn/e5nz3+p7/914z4JuBTYlTOQ+BryzZARMfo2rCx5iiDIy0iCQatN9kkTt1NFA12Atv6rkxtFRtY6Ve9fKUsl7mY6qCbnWw1wj1PLiVOzGfyyMyNI3jyOCWGCxt5EtcmgUVRPfuV1VDtSa7395ygNHx4PJ4+Zrq69dL8MvC3znWuXILEMVp6IN5xGm05fCbZv3plqQLG17RU1AaaCkjGuJtWQHMHZVYnqKCyKMvTbYlDR1SQ4Ik7Y90bHPONS41xwG/MWsy7k5hiE1uOQfGcBHWKPAp9MkrVZgF3yr45mkV7piGzSIvsSbfM7x6B1ZYxI1th0q0jDvF1wkHCTr0+OdFgYNb2ne945iHMBEgimQc9XHGz3hivgv+RU3EiRWBAgMXsUJ2xIkNLJOFymRqGOmfTv780Fd06sZesSZ2lEUV3uq1pJLaE5eCl9q1zpeRFHcNrkvG0WjPAalCWixB01cupOzc80JfSniYvXJnO0Kq1AL5wZ/lZZukZlvRA+DZTsD4EjKhno6FIh6Dvec6tKj5BRJUNtow1a26zlFW9MAR/9xDuLNVCHc+ZP6p73mQiJWnskUr3Dihfn54rKd2rkn6QXCO74W2ukorpe8phJIjauJUkBAkKv0dHoKR31jynBk4FoErz6HZkEUECsfv4M2IYxF+1v/jGqY7/ac0KLsfN4Mx2STsxNn7zwz80Cwtl2s+5OrrAnktVOXU2jgBBXCIJpMV4rUpeKHienrxWyyTBTQ8/n0H7IpmqgycHGdUfqrHj4QRpirTYkl/KCNFgODutQrDVRsVtCYdEZYRkhmphJWgIH0tR7lQwZ2Dtaxkcvod5Yh0yXH5PjXFn23UhK+5nyM5qqqA0UmKmVXSt5ry5OX7u53/ZwZNv57BIJgrjbhct0c4DOQ/H3Ts7mvqMseHCOEiI3k1gSZPkg9HWEKjd9sqKzucXyvRBMWQkhcDVEVgPZXbK5IAs9XJ32PEsoHO03z9+zJBR9KKisJ62zeVk9ZA5Jz6PLovHaNxKkJTnZY3u3rsrA+puk9S9c5ZmkNLatC6sYXmNMDk8VnYOUlhn0uzZzsCOUMFyODYOZMzlIqh++fJA2Wwhbc/KQ8055cOs7EIWTlYaBEJOu+XZy8vxyU9+StkMDqu8KAW2cTAN0rRnNbid3xhDTM59eMDIhyGdL9ZGOkkYjb09EZF9lmMQQ3R1oOag762Pf2L8vX/0z8cFwdO4Hb/vPe8a3/Yt3ziDJz1+sr7yIKZTENl5dxL72R/WCTRUsx/vsd4+M22ywB6UbFv03CWjRTCR8/02+lW3Y+oqmfqyEtadGV3meCWYrjaTuSlX4+jgWInZ48c4iEx8XznfllRl8lIanYFugiOel3t/dHg8njx55ERwNhOgA1M0xZ0121shgNcok+gFWcEQv3r5yjpozIBLg4PXItpHKweGbAV2kBLMtpTNretDkIpOHMHTY+YaqpSVMqb1RyIanHE2k0TSfIwk16N0fJWNpBP0TsJJVL9nx+WKszg5JXHMRp4YDntXUxlmswcf3QaHlN98B0PK98b6Hmm+2fF4qRFYY3zGO59JGNk2D5kIl3hbFmw3mk5oG3PKf7oZmpEHEor6PnZdduINJ0pNJdy7VRDEvTAHzEnoqxcv5dCpEHTEUgOk2gMtYQnK4UVZTDLWToAFZyMVmkmBWBpu5s/WQFasM4RoJYSaOWqESedQDVoLOflNzhgoD+KsnFG/ZykFsn+31i/zmKAiSkF75sixJIENiKbxNrrfmYaUC0l0JFWwkkYwj7RgyRJotONbyXjKdJSCsbesc89kbU3RIh/VYISgRpM3narN1pb2HTCA7wZ5YtwYUgYzrlnvybp813eDXhTxZhC10/Mr6cTt7vg8uNMuMy1zrycs3zMQQEEfKb7x1tj4zz/3g5ptp3+3Uk9VZE9UfHE53n7xUr9atIDMER0YtJoQalS5JNwcSmpHRIoX5wqOBPul0wijIWVnlLgfP4oopeuurYM3ALJmScpUmp6emndQBBaUzaFOjN7PAnDaaXqCPTXwaA2Ji0RJqZE78PX5eP7i5Tg7u1QW+M53PB07e6jXVmSxdfIcEqcA4YMEyU9gSlmCbB/FYingRkqhMO7PfPgj4/t/+CcUKPHv/viXgjy9z1lMUAneHdVrjA1Q5z3E8uhcoswyHW0QgtkubbSJvVGAdXUheJI9I9PgWRBc9EDGbbeRK8oGWUrgkgO3dJ0snTEI5XEhcd5Pnj1z5vNGJO5w440/dOWhPXN2qgwb1IagRw4UB72FwCUDYtH5cGejZTJ2UiIJ6qnz6Bp1tTxYH+YaamhlxteU++ZOoxqHDHBNWWsheqNh43Eh0i1JZkkpSaXoqIoX8nfnR8iPvgXOYmcp5nZcnp5IYXx31+ilE4vomuQdwO/FD+jYluqqdcZXeGkIJYKuPd6/n+YFzsuWHC3ZkXJhGVCXlaYIVO7wW2/99vh7//i7x8W5k4/Pe8+7xt/95m+YfId21NhBWWdF6t1K0LfGTlTrjRRfjxdvv4i45T0NY/ZcLUiwkQoJD0Io4ux+DEp742iDAIMgHMTYJX8jfJNZl6BE6uVzDJTVoN3NZwIuzuIQhObifDxjoC+dweUj1WEHhTEhPV04Op6F4F1yAcFCAJbE4kFmkwU8mUTXKo5vIz2wVi2fz4jA4ek4eHUk7ob2XtVKIxgzeMoktpurc5dHpc+D1IMdOrIalEqODg7H3ft3x5PHTyba3C5lbbf5EaEwNFEx5o8JsU0EVfGVpJT45OkTl0X4ACHFK4mGEJ1bLnWJwmvdMUhKdLCJk7ReQcQg1IZol4hC8ikL8ZYy74sXL3Tv3/nsmSkBQU203k2+E5SZirAKnhIk8g0aUn1yNp4+qfJ199WSEHC/1LSQZGw+FQlV2uCFpj5/pf0iGRB6UhR2mrLY+76H5BvMKVOCPwnXDvxMAekvZ12m4npkBWYHmGke5s/gn7bHuXyV74YOTuUCwveatlWBqfcR+gmJNu9tPpFL+ejycU+LxCrlKwEtd7zJ6dpq9zQRPKGYD8Xj0WN82b3Z9WfqQZGXrH2DH31YxUF9JEBS8W0Sj52lQR9O61YlUAy66MQjQXH1wDY3x8ExwRMimehDbumeeVRbs5kGrP1X8V/xS+Jmw0FjMsPlGK8BbzRqjKMYTuRsrlg82eR5zwpCzjo2k5Io41lcirEoXjlM4pwkeHr+4mC28uMAUNDevUP9e1sGjAywAZKEt0QUu1FAIgOXyFUbowGhFxo/gniWvrcvqQiQ2ifCknT1oIRqaNQbnXbYsan5NDgZpNr5HncsteMgA1/JOHS42wVoh2Gy47UIfZ/81Nt61rv39jQSQ8TSkK3V0RN+yqJ/4dbGOt12avJemm1HPT4wpQ/DprKK//Cz/3F8/w//pA3n1paCp7/wNe/T58zuhq1NGa0XL16OB/co2z3wvC8ZnAw6Fkrl7hai35m5IfKFGOPZ6Tg7eT2evzzUc+IcmFFkZCZCdhxQzfKy0yxcvaxhVFcZMEyd+OhY5cxn73yHiI2/60+cuInYJsQSPImzASEwPKMXL82hAFXR8OSUZz3klg4hCzYWGfXzLERktg2xyVdHZMT3rQydNV7QqoXUqw9KJ5uCjuiPyDEcHEToEgO+LQeK2nTRIgcm3WlKgKvOjvB5enlPjg7G87dfaF8x7ASBOEeDksuAUBMVMzA3XXs2Wi7E4gAJwjlrfI5uRojF5SC2jMx3d70tAipLMD72sbfG3//H/1xnkb34vHe/a3zrN3+DvmXdbap/rghr+GGsw87uXroWLT/w9qeeK+BnDJJ5jn3aN1uUhSYoMw8XDIQspFDQArgGrCboHmruLUusz9KyVv5szoTKCyFZk21z7zHKz5ghuOIS1Ua0GcCIeEsS+ZZwyzgTlCYocWCI4T6UwNo723vJGdaZ/7TgqegAzTTsGdyJx48eL4KUDZ7a6YldvDib5SohWpMMPqQuTiLHszDGBPvrAeAFjlpCSrnYDziXr4kpPDXFPwipbnFnn0WstJIaJvhqA3Jmiq6uKRLcEfbsAbP/NF8vZHehbsZwZ5v6REpSNymiFf05Zttx1hgT5T+COGpEUxL1XW3wNOkIPrm6l5wj7JEcn3yCaRUilItkfSXkRD6jyJUPvu1+5updnJhDg502zWEVZBe50Evm/ETiwTSFVkN2xunFpRIazUQNb7eJpHlbiwAuv7vo8EXxPOjkiURGERH1bER39yxjfCZyOJ/nyoEA4rUo2kdq5/z8ShMBKGvKvispXyloV6ph1Y7v0Dt/UqpnIDTABH5DfLdMH/GZd9A3k9EG3PqUSq7Y/5JYnJ6cL5Mp2iQjrq1lkNw13u5t7H9nb9qeccaYTHGKwriETXcGE04W1f7Vw9eWJpA1P9Cd/QRrqvDcbog29IAALLpPOmvyDblT6XS1en5L2u4cV1AqyZw7Y+PXPvj9t1NIUSiIBc+aUFBiY5RFgxCRR/fuyHlZ0drKrfypIFc5OWyLyaMm2UGkLEKDIVakzZ/KEG1ujB2Vha4kEY8TAd7GcbhFu2KYwxObr6/Hs8eP1aJtTaoSx9Sj4ZJXsjshPCAt+hm3TpJJfJKxGuNW7yOH3gOfU9WuGw6idFIyXLIkbVdmXAbCcDGXyvyYjm8xnPpzv/DL4wd/7N/ZFGQ8y5//s1/hI5fN4nfosICoqVli9+F1pCORXxT06Lqyx1vAJzOPSdH8BQrVJ0J8DkVApUxyXyNsyiUrF8voWrqjWmMWWXOtsRHC58GR9vHZsydjO10JeikeXgq11zJW4kFlFplVh3GkvhDMOaK0yR7yPHt3IRt3kOcKBk5Z1XwoZydkk1Wkxrgy6wh+Scu+RkmNFbnjc3XgY9SUNeWiKwBbBU88x8NHlJHJ/OKQ6hBmctOMuqamjvl6HB+8kuPT6IAnj5NQcGYdGAtNiRhi9WhUSmj2lGydxgXKN6wjaKG5d830Ar3qfewcPax7Y+yo/OOM9b/8l4+Nb/8n36PgiZ95z7s+Z/yPf+uvOigMz8pon52ouVAYMM6CW9xBkvkDivH22y/UdYIhvb//YOrTTCO/Enk0auTuRnNb/PQangt5dMsT6B8+dOC8lH/8+LYbQT+kcZU1TuKA4X4t/uXJeLz/IMrP/hmh4rF9k3c1g6eVo5fjpsx+OI6PT1yauIuSe/6kG8kOi46h60UMNM8szk6cCGgzZwln3gHcM9HTg2XArcb0eNaiAsOIqRa1AFF78epA6tlPnz6Vc5Da9fRsDljEH+25mUmLeSgQa0HU3DF8q9mX7/iMd5jDFuSOj5vB9rrEEamInn/sKdzCh/v7q4HpjeRWDqtierGr3oyS9W3bDl6fCAVTo4B4TBUjzefJJy8oszoU1xpVCfRAnvAL5jw5uS9HSj5kzjb1bMz6sfIhp4Oc2lT9mdUir9HKHGB3HFsTUGgRe7d9Z7w6eq3yIVQPJ10+xW5UyGfbwC9CjbJ5qWDkV2h+4hc8MDtrM+uHrXqsuDgZqULgIV8TsVMUzyGNq9IgB+cgxklb+U5JtFQKXmsXFXSkucfNRnCeVLJNCb4VAIEK1cBLc5Aj9ogdhxdFAwOfxXxFGnxmb7U6Fzt2xv5GWn0CYRJwVrR14FsPRbHgz+72znj86EHkZHp+bGgKawh1LiIeQKWIOWeEasoeU1L2jIitZspMKQwFdNig+X4eOZRjNcYWs+0++P23ZqZ730va0lmQlDqQ8pGUe7c0VHOI/wI02MDBEV5KG6tNnwuchdCwyYMjBQggTxy6/q4zTSNP6vShC066KRnzMYmjHinytiYt38iIimNUEcKKhKkM5PERhnSBot3KKYVXuvxubhw8bQzV9nmvqfPTYtS8QNGFkH9eSxaYDPzy4CAZ+gMNODU0nzEDY4wP/8Kvjh/6t+/POt2OL/3DXzj+/Nd8uf5ZJcZwuQhWD4KsKHhqXV+BrbuiyMBFbFe3UerJ0tphbpU7Vk7OLsbJ+aUOP3MEvc7tQvBsv8LHMwCur0qpStneKajBoYLaR+IapMuhKFNKvUZew/GJYqy4OOKcbbvp4PgkwZPRQun0pFbvQ1lSti+UOoP0P8aF0CXGSIbr8YKy5t6uOAJSgE9pR++DZkcdTAzXRCRj85VVHxx6zIUg/m3NtROHKnopPrtLlt9gY5Yk8ll0p4D04fjIiuBjcO7mcEtNvF9mVTVwUftxHL6zeLTVQJ4Inm7fCJ64tB4WaqMsh6v1ShNAg6ybm/H//pffGt/+T/63jOoY490hjDc68P0us9JzF29vzKtSSXU73WGgzpeX4/nbL8URA5UVITqzsXzfEyYk8lhzX7on/AxIEdkj78iZVvAUdFf7nv9nE2TofhnoCf/R6ukYOg0tPT4271IBiLx1OEhO5iZhvXGn4NX8TLJ6BhUfvX49HpE0kfG3dL1EUT6DJdH33Kfk0gQRh0UJmOHCcCbdWefgwYFEnJ5KPx5QrO2OThrnDDsG8sSg4nsP7ofzZJkY89IWbTzP7ovOVLoSPU3BhGEaPLwPGzrTDx89tiVL5t1zN89xs+RJdfDzsbWgPNho7WUhivlu7jXuVAIjJearVdOKX+EdXh0dC419/OC+HFzzLustNQlZST6sD0XvGQkqxPNxK2fM3stfzbJUglQb1Eyb8GZOG1oH3ySvnLjGglPLcJWzJKhfS7YIVd7aGkLSNV8VTmn2fFXSpUxt9NgSPBqOG7RPQ27xdUL3z2TrqDZYTsAiFLbL/hkvv0f6+MUjjzFRsxtx+DjTz0DmdlJSTDCCHfVnxidNm1EucYV8PY+Qc20Kwlofja9exmgpkJzNIQ0SKyiLLaMz9lyJl5sOLJnjoSlG5TvmTN2uKiOvktNUwjjTjGVy8LQtn18Oa+VW0KXkjxODiiWXK+uEjK9WDPLqULzbvYn0Reur+mRd+2qlcWCnjIw7EzXbjrJd74+OYgyikAouFOTag+N0FpigDBfnvsje0TuRnailyknMGqw7GJTNHB5rIZ49feKyi5r9HZPa8GVo76VhthKa56yszJEj6OG/wZh/9uRJyoNvlgCB2z3o1a2rGnkQQluH9hKEcVjJQIlErdPkAK7z7eS0UsJxEtTBoS518l4gT3RxEagQ2FhQzIaTv/78L350/NCPf2BCpO9lMPBXf5mMrNpqmQi/s6POpqPjI70XfC4JrOUCK5AQifhaSvDmHxnxsWBiUbWNcaaZSaciRuJo5DSjw1UdKhO2HdFPzSxpf9hYs7+npxcqleCQ1MWRd5tnpcGyCIpu6aWjh44XGf8I9tFBeHp6ouemBDTnbU3tHQxFJmon+6IltuiYDDizqS4u1MBQ5MlopPlFem6CJ0H0djDq6kkLfB0+kDTBk/SNJLuwCp4URNjgCqVrCWKdCdbYhmNxcemylJoOHjO0Mto8mktlHo91YKJt1JEScgCLWvL17YbJtdc349mzp2Nrxwb5Eu6A9ikZn0T3rJi9Fgblu37rt94a3/5Pv8fyATe3493votvuryYQqNjtMlNOwZxKm9Ff23KDAu9NYMW5BnWFYwa30GNDHHwxr5Brf+/+3htIgYnaLVmAYF2MF7S9jw2V7WYQ1saDNpukIxdO3Giwos5+nCFlDwZevx6nNGbc31uEWsOLmZMEVkRflZE/zSny746PjoSEUkImQJgt5g0KA8+rLNSOYb6HZ1nxSHAyr169kj3cV1t3AoKi4A3agvDZnnk8i0nKTp5MZzgfe/fvqSyF+Zf45FSmd0Th52Q8VjRqMm1AXYLX1+pobbLw6NEjN0GA0siWW7/K9zQRkjNmI9dFTBLg0NJPYwfov+ee+n9ZUasyF+X9dDHlJJ0qkR8dCZkzF8eBnbo6Z9v9qoy3YIBJEOxIOIugu9ytOs+J7vSOTpgu5aVwafUJQl3rsM0xsubcolU497XuLHbX192+UbpNzGTb2BgvX3nWHlQNAz1IhzigcAXD/qhz2VxmdgkJO07Z8HZz08HT1dW4d293lvmLMq75SfKRqTL8LloB/EQG6J7SSfZAMh6csSbwc+JCEtZFX9HBrKuU9lcqp5GwVs9rNlMkeAovVMFT/1vO0xppByjh/aGOiFg/S3y2QxoFVDFreIVas8VuKFFjWPrLV5LfUfC0szMe7QMqrOQVdAfCJ9U82QQfJfhPBJsGhlNx5x4GdLHfNKettAGBONz5NBnoiqyU9JVUb+85eHLcY2ixNVt9vUoDt+puchDgS0SmRku2u2rWKuGrEkNjqI674LPQaTl6La2ep4+fTLhzlq2UTVuLpVovQmWa/YVhD3T//MUrtWoCmzKt++5dDKA1kSp4Jr6QdHkgh3sAog5gtBx4XRADgpfH+w9lKCrH0EGMncvVbGkNKduWOHhi8jOH7slTCOx7iw5GEJUPf+Sj44eDPLE07/2SPzC+7qv+pIURpQ9FMLQ7Ts7OxuHhwdjZ2RyP9x9Z5yWBrEjjUW3XsF/pTrnldSrMcvy2t1WPJxNpC/U8bB1TwUIw0BaOBE65wY9mstlIci+AlI+OTyQ58YgOJ9CSdlw0S3fk66BFmZXnyyF2Bl9r586e3ouIn7KEy5HR94rjbGBnK2SeUJW3JfQXZ3x+cjLefvFi3L+7awmGZlIJnhwIrrgyMfgrYN5kWPY9ZUFNNIcwfv/evISugy9B8io5nfC0xvuEZ/HygKx4jCePyLKsfyRDtBpJ0M9wKTZGQlmyR+0QPL0ieLq91eRwZ/CLMKVxmaCHEhyMfllgY57lrbc+Pr79nxp5wjB97rs+a3zbt3yDHZ44BOxTZqXF4EsCgxb2CM/KsTHcdjh7RNeJIOPO9qaGHCvD08BtO7W9EG/fGH9THSeBHtfjOetze6vSzb293dlRtEa9NTIJ5zSbGhwwyGGLSHytM3R+bkkQOJdTWoJ3avDeUkm0jeQbwnsswn50dKgAep+uzfuW8tCerxylA4XMoUsDzRoF4nyAqiFTgT1UECakeBnerZKHgmhzFYUMC3XkTOfb6LY7OtJdo5zw+OFDaZqxbuI0JjhUglC76oJ/kjwj1wQ7IA/9YJX+IeumuzPanfM930Rkc5mTJBCIUdbkTrDOnOOOG7GTdQOOxXDDhwrq4tlm/ncE2+Y8bYz9lqU2EFjddUmEYApUTIGi6Q7dh6KsrB/o49vPX+hZGqxUlHkpmcW4r8q9kwyvrkbbWuQTQCjglFo9f1VG1Ms0sDSy1fVcE/b5+1cHx6Ku3FfQ4/K8zUY7fqMWroTd9lH2OoE0aAwVnZOzc8nVoD1lSomTUO97O6pTAzdkE9HdpZFGwMQBTUsX48ljEngj/kqw8BPh78b5Le8YcdDfZe/SmTkhx5UBdXVyeZ7Z9ahzsIyuoRrDf4Pr5nvaAe1J9kmwCZ4YvgwypTu2Cp7S1AQHuM09uzt3xv6+KUN+DKN6s1RfCYalwyy21kKiIM6vT86mvZ+dixqY7W5KiXCCwE+V/jsnMLQAACAASURBVB6RCLFyRu/cHxsf/Q//qnJX82Gmo4jO0cGRpz4rir66UQaBoZAgYjRx1nIDzvYitd9asC6cjbG65Pb3lc2yoLMeOQcT+hD6Irlubk0X9+fAecDwsX9M4GZzKLkpqq/+kMobNlzuTHCgJbh3ZjcbQgzgLQBRPuAyiUSWKdbhONWg5lqlROiN43/WMAIup9xCF2EJqP5N1ojg6d/86E/NNSZ4+tqv/BNTMt9ddQ6eXr58oTIAnXt1dNXXcLmGwZJVDjZRch0ccAiZsA3aI/G+B5Q4DNfOLDwGHmfIO9jvJFvq7CQmYx+fSFuFYA34tTyclmhcXw6E32BDQnwXKpNygVFvvby5HS+ev1DLu3Sw+sQNIurVpvZR5OHgvPGuCfBPjyHDu2xHx2bb3R3kOohbtH+SEHTunmFDB08vX8lgy4FsbkoPi/XW5eGMzMaCKuatVjiyEXWkJAUYdv5Z2ijU0rPeqYUrmNbaz4DMwesVqtuUpKIHpHN9DWH80RwqK12g+AUHGIhBRnoigdhtxor89sd/R5wnjA2Bzbvf9Vnj7/yNv9yC2Bw23CSwHZYKzEFVNkzKdNa1pc5ZSXA8uCeNFUrHajFfCQOae2V16gmZg6iWYLmxodIN34UzJnvEaDUQlGVJ4KQ7TXdX2/trjCKs+PaL5+P87ExBD2XbZvlq9FghTubeLc4FO9A7gOGgTAZXycjT/SgkL3wLO4fwk+aMwaIzRRe2VPp9/qnn4y46YRDqlcLb3ZbfZp/iEoI7iB14rNEfZAbIiGnrhtIgo665m9XrKUKyaIKZY0KC6wweGRg0gxpiPXrwUHwlcUl6h8q/i6ixn3UJWOSQkBlBv+rgSO8Ekbn2h1M8EebJS3MCLTuUkmSdK04dGgIdcJRrW+opWlzdMAvY+u5OdK0In7pCr9RIw/tSJVBZPRxYl4MqrGpKhpKtVfe4Qs1rdxHi1ElwHokvS0mSh09YOqtG68kXuXx1AIkzccT8PveiY79q79vI4xjSCI3D3fC74PMSPA0S1DOtz94dj0abJX8Fceuoxfs9uaUplUqs+OZG1AgQZ7TLXL7izK9G0UzH3qjdxHXZJb73De0nqC6g3UvwqNdvIJ/EYvEn7bD0PrBfnB+Jo8pvZO6n9sV2F/pJRbndlJEOuonyG5x48eKVziP7BHeK4Jlg3PfKz6e7Ld/eMne6UlviDjAED6tJgTl41suqeLbuJ3dCI90s7dPzWEAHM7O993Bs/OpPf59wuwYrjir9/1wu2lD5p0ECQQitxnyxdVYiKNhoNIbCBj4mJORpzsGL5wfj7IJM9oHgvGlmUgIECbEzT+StNWpJyBEv6JV0HzZQPkZFN90XIV5PeEkqpTeTXC6hv7uU5lxuVCs2ej+SPDAHCxRCpQzxYZYZd8vr+eY4AXDUK1Lk8bHE9B49eRyxM5cdu7Ef+sVfHf/mR3/Sm3VzI+Tpa7/qT81Mw0NWd9LW/VJlAIvuEfy5u86xDYKdmREnKL5dhskEfHul8QR/Bg0sCYlKXG0pBSimzcRtl2FKP/BQ6M5mOzw6kRFHn4V3M5fldtyGEF59lESJb3QFquwQleXrjTFevjgY9+9aRHRqhySodqYK+uHZgjp5ufwek8B3Xo/T09faM9qMVSYRmXERoZwllgwUbXbS8pyCp/MrlVrUzZTzxTniDKicKJQ0XToJtJe2dxPtQXmUF25v62fptgOJQmKAtVKQNPWYYm3r3HOY4K95RIhViHl2gnmgf4QSp3PtGCRbi3F5ZsFalX42t/QeGBckRD7xO58S8kSmzvkjePof/sbXL8kIiBVOT8bHtfx2NLobpcKyGHaSC9SGjfSw5s6MM/x53qMO6k0Zh+e9NqpZ9ODV8WutGWgIiUF5HTWACmKVtTNOqfPcaoxSMrq+HJ96+7lGSDxBbBOifPXbOqxXI55SFpjdkj7cFjQ0IkIpGucnwvjkPNkJOZxwumjeSRBVfjnlL5VNKSNfXo5PvXgpu2IifNZVyVt1rPzvpgp2ggRnUv5/6DNRRiR4IlBFBR3bMrWseL91WWr1u2TUoLwEg5J4STAL50kVApVBU85ImbZNDBUrnOiBZoYhsnumNSIRJMA0JzVBRJXhEwByZuiG4pxgp7A31j9ycknwzbohRMv7tlSmUTtJeloNmE0UqyYi3SPQORAIaQSSVHZIuyV1pgbebHd3pLAgTz633BNKmySVOHU956riMiPfBhrOVn93R96Gg54dmpzECWtQ4ySOO6b3nKX/fODk1dD5bPQdcdPbywsT6rvGBR30EjlT+vtIp+TvKzLMT9CYATBBB3rtp+xjP3Plo5fqaEallCu8tS2ZAgLh7c10+7bUl7Jel8aBnIGNlgHtN31fBVqATO/uvcGd8s+k0y65gESo1+VBHjDxAwKyaM2pQ3Jr0yKy8z6s5lmmm9Zi0ulsfqObn047KiDHuhd03MUgaL2uTk9EkVAyq2Yz035mpSCgguz+nXtL8FRhzAYWRlXYqI1xfMo8K+wh83quJMKlWngJfxxYRRQ+8YV4u+UtdXEOX7w4ENRNIAPxTzLsyTrYAAUks6uteh8Z1aHLQKeMuy54Vp4Dw+7nLvhg3lLRDbI6vgMHSeSqEmSVj19AiL0ZD+7dDwke4SyPFPEQ0wRLZf+XUBx+Rr8ThIZ3oV0Z5MIEPT8/h+vDv4DC+E/NMTbv/eIvGF/71V9mDoIUTnmuLY17INKmri/FWS782cXYoCVVwzfRatqJEc/8tiq8r7pU0GaiFRs5CIICGyXX381r87iQ/v1imIuomYtFRwlnYG/v7nj85OlE7lxGsaPpH96Xvff6mexqcn10nuiSu3tXQbNVofvrlo6oAKOD+ex9a/zhhuE4KQOo/AdSiHHK3D4Z1FX7t3VtOqMN2Qu3K2vEy6tFqoBATk4CJDT7jSGyRsluMvPeM0s8cJFFWN6+I4MFqXFna0Pdlr4XVSOfQhzL4FRfJq+T5g92HtumsjUcmlCwloDmCjM+gZEtZ0ZRI3g6hUY3NsbHP/5JcZ5AnXhOI08ET04YtmgwmFwT1d3cEYh2TLpJQBlBKqQd9OLVOL0493rf21tQivJMIqdgTl34ZiHPgpjJBoDMvTzQX/kcJTAJwpyUuVOWu0BX56Ckk6DYGhFBga6vxqeev1Dw9IzSBMYNNDVHcJZ7crBUCp5dmBYNtM+5lXo2XTcET24Rd6InRzzfKShRkacGLOqesrljzeBkSHdsj6AwvKAQ+8v96r/vVq55R3wf9swK/Dv6LJclglBNaYyWRVgvktOUymPLQC1JLrSPt1Zzf/DgoewF5zQvbwXuznpLSXPO30sZhGCIsj8SHh6nkwQg+7nuaiVgI+gnsFHwVBmRvCzrDCopMeOVI/cokmqMyVrmN7JPeTYFIJRcDg8VHOL4PPA990yBpsfPTFmC+KJycJqQq0rw4mDs7nocSsdAJYdyiXj+g5zagiA2eM05IvhGrBGkeZrBIpaau7UOeFfRGNmWIDrfydfHr4XSYzuW0nECvyD7a/vsmCIVlNA4eEoqBKw1vNt2XLZ6sxRbelnyPHNkVPlLm+Po+FSBD+usMmRRo9jaHCTb3Xanak3MXXPlJm39QvJXJfUEfY7jMhA9NJqJavmgzqBVQs0ET7c3mv3HufacvyRra7SO8xuZFr97BrnHD1BlUlfr/XvhKIZcDj3i5PW4PD8bTA7hzizBU6ZWyG2mwrG9OzZ+9QP/p26F4WE/jPkRrl2COhxJF8PdHNZ8eShUZBkY6Q4gd4d4BtBaQVSz4MTpuJWg3BlIzyOX7dxKmbJcOgCqpm3EyXBfkTycFpG6kCe0MSCgRi/KBzgBSzrdTD83YqUyTVA2LjmXnagWQ2g1XuBgFM+NPAlmL5l9dRkdWHqDVT7Z3FKgAjH2IXweBYE3KnWJP7LJeJZfcvCUbor3fvEfEGG8rfxedyvEHhweiJxN4IND8XoYjVOQBTomMv0yfkTGQfwIT3Lncxj10bEqcp6THLyCqGsTo4zcMinPiYbNC7qkJHkAUvjIUXjUnkWHLHkw1sNxmYMzd6t5nSDqgWKxJnRuTbHNZjPJQis3sSCP5v00sCJzhB+y//ChSoDik8QBq2wkLkl6gNOFFFLf7LqB6Kx9z+gV9lA6TwoOTC5VUM/QzPInGiNOAVXahBmIuS0klc8jCxU5Mln+ck5cFlmAg0gXlMiec8uygWAiDfD0CVmRjaQJ5zam0rK5oowavhOOVeUpZ1tvvfU7Rp4yyoNuO+k8JamZ42vYO3EOTHLlv2s2nGaZ7SnAuriwGjMlYM2AU9CTjrbVZAEhddEkqmzJVGYPARWBVNYbg8y5lkEOkdmDRpG7MKrqYbgdlxJFYwXll+q0PD85VWnizt6ueTeZXZUFm504S0m5S+lzoRLHMZ1JBE9Go+UkK6w5+XYegOwGi1W5XzPHPJ+LdYYMTxmxiJoc8NxbG3CXRpYATU8kErOTVJX/nr8au3d2dfeFgOrnw7tzFGpV/usMN9csyYW0TZs6gpQdkotthNKwCOPawXl8ybrUv0jOtLPLUgWvZV+VxM0ONq+lyzzmOxFo0QikAHjcKvBXoJTkjLsvbUDWeb0GU7SzUL5txazatNPYRkljikAGFNxLqD9OOcTwttAv3BpFlQqs2rTBnX51eDge3rs/dgl246f9vfZbRcHKPZoUA93HpbWdBAytoClVoHi3+xYb9EYgtpIhCMqCnSV4kszNvmc+rrLKxJpGvhpY2UZVmyqo7MaQPwO9fEJDjoYp2w7XJuv3Z0DRrwpiJkI2jQjoKjGTjiDFiaDLun2vpZwt486Ht6OUv09iaTvFYGSkjUDiy/NMkNUya2QPdEdm8cROSb5vDDWtgKyyN3d2tsYjOIFb7oaeUj5N5lS5MII+eY5c3dwzjy071J33NIiIDd9eawSMuvElsePgSR3tJB5BKKdcw+adsfHRD3yfpApw3vMiav8qOnYjvQ8jCs4QGTbpGV5vGgO3HRodqvGQMF+MM05BQ4bPL6V8i8SA64gtGzUzrHiW27m1gVpc/vuNxoVwSPg9SohcbmXvIRWrCyT108LoJmazqO4sU7nlylylqqBCGmfBPfxwmRvkM5d5QiEAa3ylSicWCaWWSpcc7aY22kNlBelMbXxa8HRzM/7oF3/B+HN/5sudFVaN+gYo+ERGq7wy9p0Alj/uQnJ2JnhR9Vl3zyyHxQicNDZOzqQB5FbaDc9Bg7BaLkGniMsmWCbCG+jAmeDpOVyua9b5QbrkGjxxrN2a7JlJdvQtZzRQcNBzpTozWRHSCeiQsKcu6aQkkq6HBk8dClqDZnGja3V4Idq5/3B/3NfoH4JCn00FXBP1seF0ULGgh+wMQTTBTjs40Lomu3b3Z8oKb5AXl6w73tcznEK0R1aDc7SzTbv6o7R2t4s0Rk/L6o6RBatbnAbfwDlEPZ3vePZkf2oxGRGyIbQO3a26adyRFqeewPhjv/0JB08Krm/He97zOePbvuWvuBRdtEwBmRW72QQ7dXTYLC0xg6dzc8Nw7AqeuGfSGgL1+jRjmKGhwm1yfnwWkGC4FZpKdr1//56TAj4jqKKCJ/FlwiXS3LztKJC7u8ulRSOGJwgB7j8Ub4X7xbOofB5uSe1AVmxJYlfIuO4rwZPmdO5GIsEoqZx++ElLQOUgXc4ofofvuUzpn/ciYJD+U21asudpi2Y3UXlL0cbB1pJYHr7Wu9AJVJ6Fwd04HP6ifaSb1XPRzBPyXrCOn/rU2+P60ueMIIZz7bJdJwN4Rp65HSHjz1Npe847A45gi9ptB0JZUVYFlL23UPcuLs23OT9X2bGK0gqqhfK9lo2W2GZb62VPi+xHp6dz03IHXXJaiYKK45MB8GkMKfLcHkCboVU34Yq/6bjEz6TB5hM99a52FJKkf0r6zv1acszcXu3XkVBRSPn+3ijir7h3BkHbROA17M/qcSDmv8a/XktMsiXXRWDT2JerJcXFV+ru8Ut8FsEldo3ktMOb7Xq9OpODF//UY9XEVD8Hgf30bFzdDo3jUkLKO8x5kw7J5A/foCE4ZqiYM76W+ZFXN3zOo1RWSn7naW/GTQaKi7vG9wDIr6QauAvgktgOzhhrB6keP01DhUrJ5aY2KK/t6Zo1gRc/8ErSO+hWknjDMfO7X3pubAI/iUPQiLRzR1ppm/Cx8NGlyfCe6Dz9OjpPUdq08wOB8qXCoFFiI3hanCpiXvdUKivS446zBEwYSyE3Hq0C18YQoh0ykd/51fV4x7NnMqIYeC9YsrWAFd5wi8JpIGomheMkKW1Je0plAIzx0t3Urq2W8WwJ06K6KgeRtVxe34joS8RuArJn5uiCBnkqf0LImQKwtvEjBGiVYIIfJkhf0AX04J4GxDrSRYnUhu3nP/Kr44d+7N/nM67Hl3zh54//5uu+QmTqlrC0PqdnUonVYGAFqK5tWcoA6N3RPS2pXHKjhSthsWhz4RzgPZGl8V5k9Rg3c014rkL+3puWyQoH8+ygPJSjEG9keKpm21Gnl2Cop5ZXeFKOJWjfbFNnDzUs0nAy3AfOw5MnEBoZJ2BniWaKBRM9uqBQsRKbEG0r/S+ZgaNTdVfuP0ZJt0Okl9Enbhd3iUOOLFllfIXOIUEKwaFGuoBgRrTViFcI4w1zoiGy5pxYioHg40YdTmhYQR5FqoCgWcGQgpWW8G4VvPrSJ3MPSOf7h3ajB0yzxyAGjEBiPyDfu9xqDh08jS0F5Z3H5He9vjofv/WxT4z/+Tu+10OPbzye5dv+9jfZ6baMmQnrQnt0DhwYIAgpxeRwic7PTK7lv8EL8p23wSJDraOd2XL0qFy2NxIqpezbW3HCCNbo/oSgvSRFTrbE0WJ9kviYA+EycAd1A5k/f/5SysVP91Hy39VEAA/1bGUpciXJYmdleCI/Pi+Qs+EZSfxTzSYJUhaPMkuqyshTrlJH1WpOJrIr6Dzd30O0FU5PCbPl7WV4MeMcirLW8Yio7HI1f8sg1dvNDQ89VukTCoPn62mAeJ9Ntsk2diaDIKAieYOoulFCTTDas6prZ5HKS5loqjoZFh5izi73lXdSeB66whtdUyHnwt0DnWQPKTs62XV51EHhscrMcBT9Zxr5/HPXbHHMVoiPs23AxS5MSYSqXC96T60q6D7R6af2c/wQPm1JMqW3pY4/UPx223E/QfTM1RUy3nlnWc+iIULvKLednOhOKakIamlenc+t+Ugsv/lxk2fWICs+lu5xbCZ75TFj0Zjrkc6atfTeLuSJUCUYwldTjkaslUaqiRatc7+UpUuNUHtUqkyGRzfFUwLgoNKg9wk8J40yJQTpCJzSA8u5EkiBnM71lcCE29vN8fTZU2vfNQALGqf5tdG/8sy+lPDTeIBvZcITHFd8NOtCcP74IV2tTiiSFsdSr9NSlbtiF6wZyOfj04hnABQoAbbKNDvWM0ZHsRDD2Hfvji2NZ8rw8Xaagzz9p5/+V7dk4vBA3AZvAhwzZMQvoh57icJzLgQkxq0tjTPhyTHSyvqYBg3clSCVxZOB3NnR51k3imDsUhcVHRuyEQb8Uofku9nIBgM+jB6+WvIhcDQHBzKjZhiNIdFGwa/KCp0Vc+kqrsiCEcyo/JfLeK2OFwsucgG49FwuMibKIdbEoPuDZ/B54fn4eTaRw8XPqyynz7mxfPwtpbodQ9bMGbqIhtLW1vjIr/za+LGf+mC6Mm7HF/3B3z++5k//KXUJqiyp1sobScfDVeFzCKBaklImrg6723F1xpoxNw60yJCqurvigAnwpPOToIjuJt5DYoMzSDWqR+2/Mga65Kzd1c240sT4K+09JAC+i7lbvPc5exjZB8TYeHSVbTBIcHHQgiJw1EG8GVsbdO05mGNfCS5YO57TzRJGJzXIRurURiXUMqo6uxFPzs/J6YU0rCDYSydFsQhnNt2Y1RhqDV5n046MZ+N5CZgQbWSNJGQn1fy7kj7gWdjnqtU687rJvCyCBrfnqzuNcTgXF+Pk5LW7aRj2qkHO5tXxfiaNUlpzhmO00npmBEtOMpwg4J9Ozt0wgRQD9wPtsKtz9vtExp1V2r17d+zuIavR4bt0AlyJC/VbH/v4+I7v+b5pVN71OZ81/u7f/GsqeanUm8vvYMPOlzlfrAHlRwjbO7ugOXeU6ND+zhbt3NnWjDOyxJsrOw/+aARThpUqoKTtHO4L90PnzuflkHKkZnHZAN5BjqBidhnHVM4VATb3evuOSwaYSN8RSlsvlbHevXdn7O7R8bsalBzpEIulYksqyVD1Zxt57C5IKLYLlA15AJIAz8syj4kzSyKloCElfwIliWbSQRqRV+bsUXbhzD64u6tzQYlhDr7FbqbEyTpXP8zzJce4ubgc6IRB0sUGM6KIMgclYOwMc+/QAuKZtdY722OLpgFmdTFkGKqEysymIVzg4MJXZf2hImiIM6WHJBScQ5dZrfa9tblwolo1gGNCwsO94hyyNg5AyNhAjW/H+emZGlxwSCX883O7d+5oTfl7vgepG86ddJ4CthmZti+RI08Az53he7D5WrfMCeSnOf/4Kmwjzw46xroZrYZM7OpJk3TOL7aUz+LMWX+PysWFSk0E8R66HpVrxXTYK+z+tnl/14gPX7qkTVcX0isE7GiOvT4xVYNpG0q63Q3nZc74kaBo0pSKi1cghc3WiCye51z2oMj3Gpv2fS0avgy1N23DCXrnxpF4c5bg3arjMDJBS3OAKwzcXWlPzUYxn69yjhBYxp89fLifMVNNrh2chAXmwKR2lt3k/qu6cS3yOmgkqOf+48fj3i723kTxJh8kz7yeglg6KjXCiMki9q/s28n5+Tg+OZvVA84jYACWQej55PDmuSpDlNLHDLJSvn39+mycI0306OHY29kWt8tTO/hOl9aFcjOL9NZ6ZPhedzcXcCAp2BobP/2D33ULsqDgYxK3CjSl3ViHpsHTTJdbqbERUFDaEoBbCFUOrH7KSrdHvIq0Gau8MGX1vTVrOJoLNGF7OTFnNFM8LrLsOrg471w6ZeKBp5UtTz7D0jLuUqA5AEo8I1qomUAKsJokmf/i9kjrICl5jLF12ajAcc+TeRFdk1/+T785fvz9P5tQeIwv/oOfP77qK/6EGVVBqRIJ+DmCmPiv7uoSPM+Fu6CWDL/AELvcWILupU5vQl41m+YXJ0nQryg4XKWf6SByQGMU0mvSD19F8mR1HckQ5MuIk7NK0TnCk9jaJKszfywgdH7OnKG5jkJ4Ut/XC7HPOl0ZrUNA6DNl5fi2b/vsTXg6mVjfWQ5BcgBb6tTgqNN00O8K7GDFb1cil5xmjpJYWrRVapbGE8bCpFdl2ymfSk5pCvC1hRftq8vcsSzQJHe0o6u6UknwhJhRw79Q4KNSMsETgROlmLT466+BzBlQ/N3/8gfm+v6ez3jn+O++8S+lMzSqxLNjrs0B7qrB+VIaRleLfZG8QgIszwBryaJcthhTlQ5Am8wTtDN0gFgOjUvBKIWv2v+DOLp0byLm1BsrypJNFAqlgahun1aSteZGtSNphTTOlnrBIL0kHm5KAiUnkDus/xp6gYfnAqSWI3VtnZmUpUtC9X4Lh5iZbd9/lmilx2Xj28BEiZxQZJdtrq8IiolJgiSmfbyBtSVX7NzIliHLgiJTBlVjSoeecyaCBvS72AMCFJBVSnBGrT3Ghc8nidl//EQyKZCx4YL5c03ktn+k/d9kflCWzTs7SmBfHx0rAdB+v2FghgJtnJyRJ4bBu9XcZ7Vq1rajtZESuNFngQrtjDt7e0JjaFKCzwVdg59l2Dw/R6I5NenUELQjtJ6gCZ6VSpvxQ15bhc5aS6039k30gYwwkX+hJE4QtjN2791TJYBu7HXpX3IS+w/UzUzwVBQVojLr5qDbEhLO6R2YmwvpgI9/vQ8CSzKX8itnEj+ifGtsjlMSe2bEMgIGGQwZVaN0x6+Px9nJuZIxzgNBmMj0D9H2cjczidfhwbF4eXwJ3bg868UlQYd5QTwg80dJ+jRia4NO7XMndbkfBa4s80OytS3aznZ0mzhr7A0zA3nE3Z2tcXp2qSAVhI8g9e4dC+xSneHfse6bY8vK4UqYt5R0XV6c6V3QlOOZqDSsx7qwPyT8JGyIyiqRrR0ViWFlp6bYsX1RucPcefiJO9sI/fJMaB3a11B+B5C4vKSicKrERdQQNcOQEHpW7+7dB2Pj/T/wXUW+jLRkcKkWkunaUip2dKjDneGmZF7WZ1p4LyZwOXuTMZ+CZyZQ6wUCUe/u7eqCaPp7UKP+fCHQBl7S8MhYCaJRRahyWlVHdYmPrODOzq6iVnUbkW2H51TxS5enTI7nd4ScSYwO1MRT5n3YMqcruL+RK0PvEyrXGkGkx6hfCXmTIVDpx46pZN9f/rX/e/zE+z80Tcwf/qIvGF/9vj9pvtIsCUQYUnwEZ7jSSsp3s4EOBBzclUA4YXAFU00wjWpo7lwyxlm2niBnShzReuHhhM5oYCZZ4430maquziVVNeHqRnPP2rFDtjxLErJM4b6RpW+C6uwKwTD0aoFFWk4V0Qt9AKUhW093lmDrZLkZcUCggkOihs7Po8RctfPC4+YzuDysNm/B5f4coRcbGyo/YRxex/B4JIA/U3FSRTZzB3V3auwJyBNQSFYB4q2EGD2KR5csAa25bg5uN6V55Dl9DpBXStEJKFWWlsHLGUoaoZJWSoQKPsaWkCehstg+UQ9cyuNZ3vr4J8d3TeRpjN/7mZ8xvvmb/tsolLuWZQqGW70xuKw7gR1ZHGu6C1SdAdA4Ls41zyexRJVWY05XAc5ayb0BeYm201AnyJPTipaWhUDjvHQ6HDS3/BXfo2XjLIPqiLPYwboRgFRaE+es8xQ1baMyLuOoEyvPDJqAY5cK89aGxjfNEr24uA5IMdDsrztiLVjrye9ugDFPxNmj5nVpbqBtoiubC2fT7fQueWyuZn5eg1SFs8evTaeZbgAAIABJREFUiAOSs8PPCoUpT0VEWY+sIQjCaYk+sLOr7kiVUxss5h7K2d27JzRI8/o4/69PZHtAvrcjDUGpn7mY/mOkvSiBXkiSJRC/72rGoCoBQoyNaJie5EBBY12iRUdl4fXxsVA1Jx72D1qLJJhStQ5eitPknu7S0Q0SDhH68EhcN6GyDEzf3hEyp+HmGxtCOSkxghrx77A3cq6yy9YgcxnYpUQh4DjQPKNLRm7CUYB6546CN1BuI1Nelf4e/u8lwsjDNBbGhmAPCCpNB2AuqysvvmdLmZXPIJBVo0LOI/+OMwAaAzq+ce0GJ9ZL1RvsiR2rUGzulH2g/QA/i13DuXt0mkvxBJgK/uSO7RysH7mMgSntg+YigicmQXDPEEamSnChc+tyop5ne8tyFEmaOf9UQrhTBD06DwT4V244w/6DoNrGo+00gqa6wckq6A6/RVGgIWaHKgGl6EudVQJLBY4EyXug8m5eMaqW2YHxj5wLBf2bVFYIkkC1MqiYmbmZtuFQMAg6dIWdTQWY2BF+5vgERDg81WqQJX64+2B/bHzk3/0ft0ZlNDln1rZN8h7iK3AQMTJwgYje2CAib12xGIoS0tSdFEVs++hoKskJXDuSP/cAXSBzcTMkcuVyj+bCxYam1JrLbOdH0ANkfXjI5TWUShcHUC4HTBwrsonLS0W6rml6gczQb3lHRSIhEHA9IK9TJru59RgXRMvcSmkUwmWkQsk+hK6t+70gsHPgyH5EYFd5w8NA2YyP/Pr/M/7tTy3I03s12+4rJmG6xL7XKA2fvFZXAQRL81IsZcBB5J0xnkK+xKPInUpAVG4ZFwC1WfaVrgIQOTsiZzquyxtank6e0kDIwDU0h8m8uCgYJzJQdVIweDZDpDFkIjAXBUsJUuhYpArIBBk9Q3A2W401xsDBKJ0ZXD5rL7l8yCXFYWkf0l1IOy6wMtpeyAtUZ0tOmPUBZo/UhX6/KvgV91NbOB17cIs6+dxnHw6epCBCymdpSSIE49NBCtlcJavrcUOp5eJ0XmCMFEbgHqWAdowpCFzIzoFn9Tk9S00+cJg8O5wncfkotyhZyXw/DCWOYnNr3LlrHksDZTV6pMvyrbc+Mf7BPzFhnM/53M/5rPGtf/Mb3AmV0UcOhk345N8zfwoOHVkvfKd7Dx6q04Tf10SAC7cto9diRCV3fGXMtdd6DqOzk1ZNKfr0TEhAs7sH9+8rEGtZPgSZec9pdy7B3efbQSj37ODoUMYXB+FxSk1oFv6dzmEcZLk3ip1mGe92vD700FKENumytEJ0ja59GmuDICfvotmK0Ver+C7PQeZ6ClF6hzL7HaOR4mn5uZqM1ib6zhg1I5jgD8HM8dGJkALoEqAnKmf9rjZ1J0cq91zbTiHboBLnzu44u4SGQGZv9JY78fAeQcyWUAI7SSdfQvA24KSmk0h6ckaTVSnXTMLLoBLlWi7VBJH8RbXwusq+ssNrHmZKxE2aCUDTG7QMcQ0fVSV8zhDB4p2dWbZrEE2HNWRozsI7nj5VYCOaCRzJlPeryO94zImjJ0sUqdxSwwnoGj5MStXqolrWxHSTNEUkuWMUy4T2LSAhm4TNx99hF43i2K7WJ2gwemZvujDTqoWFPL0f7mJ3STBq7QncnaSvRkTV1ye55+ssFeDnw7eCVkk8eAbfSR5W5G4jbZF2KAqNrUoTzxlNSwfHIrATcCvElbhlagd0xQK0TA5UOIH4k0ifePC1G4jchFWMxoKmFjFN0D3RX08SMOrpWYCsG0EqNps1J0hmfJH9jc9pg6oA4OGN+bMVjqSEVE4xHFUCZ8vQ8N9Bh+0rNKNRSapO9gz2daVEb3CpO4OBfwCOou1XMnd+zRfDsDa8J5H/0nGHVgsLK/Qm9XW+bGlTXpR4Z8ksXh5IlVoowRcHWCUpHTBaAi0sVqSp5azZoZDDQvSK8wMBIavisBA4lWway7dMMU9Gqnea0LvqbuLiwMl48vjJ2L17x5sHEVhS/gRgRks0DmXqijjjtGKxo1+cHhecid/ovSiKlngdEOj1+MVf/c3xY//uZ7rQ471fwmy7LzcRvCrR0fw4OHg1HhBdq3PPHKBNDC0oF0GLjExLJr5gJp3bqPK9rDG8DpwUomnlEbmw6591adOZmwLhoIhrFWwyqaOTk3GHESa0dgq1KJLoTsmS+qdCbEaOFFHEuKG1Re16765bsYUSrAiHBLsEmkLqxAuKcUlnWLshQEIPjl8reMLxWczTQV/foXsj2CvkZSfkfm4yYcapkDO37MllUlt3ym/OgkBF/Ty+ZIsY3MXp8bg4IxN2+ZbOLSUVkOoZJ9NCxhQlbMksl7qEWNEkbFj4C23U/GHPVBrE2abzSw5qc3tsocCtX0iNMdkra4HC+D/4X75HcDi/++53f/b41r/+l2fZYVLB4vS8JgTD8Eluxs7u3tjeXTppPc7gVI7mnsYOufTSpgB1pkYzSGWJaME0eOFnuQPMouRnCXiwH/ZHJuaqSymhE0GTkTbfOzuZyKfcDq0z5QAMKAkTB3LdoTRHRs1qdBpGun82dOI60gVGZxIBi0qO4mPUjllvrkKfCsSVgBjCb4B/ckEidzQe3DVh3Gis4b1JFQh5uui5zl275LSNN7JDPBNK9wRPtslBMhM8FpVrd5T27OpSz4X9I7t+zry1dHeBGiAm6rKoFbxd6gW5MGIhRCOdyXr2lHJc3UpZf3aPee8bnDiDx+muzrsuhImvkkSQHfXPwZubQa1Gsxixc+C6alrJ3XEC74oFdvjF4YGCq3c+eza2aWowZO+rsBR30hSTf5vqhIIQBW+3EuslwSVZnpCSghhXKtxtR3Dv9Ve41Fb9BlJR9OY/kzCr4lBBRXyCplqYv8i9wL953FNPeg78uB1nJ2d6A1ASpwp99jj+VVegCPNBWxyrRb9sY0MIE6K2+CCb1nSgz87IoLqsVuyS+ldk3xKkSRLiUjMkLRqcYb2896rErd8P38gSOQkqlMBS4nb3MHtUQKMvB8pbJM9AfJH40ghMTO+oI0Yy4c84C4AciJuq3J7zo6QnH1h0rW/q3KulPBIwlOoPJGjL/XCC41hgJnGZv9gAz7Bd5CEk8XI9xtadsfHrP/MDtxYKM4yqw12nFqeKKCFoUQflSp0zwzTNK8hBWGHshfkqg1BSG4EY8DBCah3EiwGtZocCuIzNqFZMa7Ne/A0ZT4IV4Fdq8DgszxOLcxNCgzM+jxifn0/18XY6BeGi64qMFpIdXXuKrtX9czFOT16n/koHEpB9hs2mPb/EX/ZNSuWXF9KfKRQsHgn8pOur8Qu/8hsJnhzBEzx97VcRPC2DOnlPnBVDS8mGpWOkjKAOxEREZ/8pwUz+yqJnxXsSyGHUcTDMW/Pg3+hiJItwCcnXtW3IPIMNhQ2T9JmOT3Q5aKGGDN/Sh7t93AI7g444J8NbRTg2xsvDQyFhPM9jFJQ5tKup6ijsajhjIdWUkAUzq3TohgJpcx0dR9+rTj4aOpXsEKfV/BEN5q0Iq5SvHTwhbGgn6KxN64QI6Mz+7NSk+xJjVq4LBPbT4yOhZSpvIg1xcqoAjotNSZq167T70Cxm16mWfTrPSGDIqd1I04RVYzyL4pDM47I/dnlObecxHI7qbCowZh976xPjH37Hv3ApGYVxgqe/keAphqr3SEE79wJDyH1BwRc1YJXsjN4cHhwJOUKtmoHg80/2xHbD5GOPhFgJHcZ+IDz3O5/8pNZEXXuM+0j53rpONr5CC9Kp48HamZIepIs14zx6vJMHcDfwn8ZfZcAGlg4a3CnWKQW+JycnlG5PJC2xQ2koDRBFA9RKLS6jeTNFfyvqWxkGBEQRNgXdrc7TIr3ixHB2nybgxQzxRO0i5DwQPJFYamKCBp8q2jOpu/eoQUU00SZaJiHDdNsdHgfRs/Drowf3Z/t3S6QzmNJw3szYk9Nbzjo/wzrzPE4GlA3GPi78QqHf/YyUtvyzDoLZc5C5dpPNembFb2ND6uMmlK6kIpo949YjlQ6twE6iK/5N+K5NJP2QoZYksLDdd8Ch4H6bzujX+n2CeMklxFbpLK/UqctxlUROUcQ4bQe8x9oRzrQSrLUeWBo4WFPurILUdZBZl3l7o7IUn7MQxpeFtC1+k9s576Ccfv2v6SOHB4fj8UMrwivJUeBdTa6cpVtzB9WJGFX/OcczqCTPhMyF1zlckPkcFdBe83xdttWLhOQOsgvyRwVF+nKh89gem67RsToGAPquGZaec09AyL3n85GDefzkoYNRb65R7pbJ/SWpiIVbl8PFPQNQoLxJokyjWROSPNzqqr2JNk6JjczbG3Tb/cbP/huV7ZQhJOufSEYM6ItXmS0jLomjP7WwhhQq4nGI3m+gGBO2NnmUt8fQYLQIvvgconXB4VMh3LyfHuL1Qui5Nty9g9YPRwyCHBpEDJ9t7bZTkqcWT/gCzfBLJCUyRvmYzBfRRTK+xoFkyzhIfocBjojXiZ/ULPINYc8NDQYmUKL1GRXzZui08fIc//GXf2P82E/9/yFPfieX0W4FKRM8SedJCtrhWmlESQ6mEAfvhUW7lsPjyBsI91SERmrHZOldGw9iXeltJHhqppkSsINpLnb0cMguCOa0Z3GK1KHdvhr0ayXkFijTZzLdTcenp+I6UUrgTooTkdEL5Rv4o31w8zUxiTYo1PkJ5lVmXY956UgO/bqRK9v7dJTxz/xPWeyFurZUR0+Jg5LUEw3j7VTuGLB8rjlwNs4YXAICgijO7+vTi/E6ivcqJ+7dyaTuqCeni9GdQxVQdHee18nOHkPLwGv+gIi4fOKkpsGTykFBd5z5JztVsEbwxGDg79VnUb58z+d+tmbb9Vy3BDa7ADVGgU48ujxvx87enkp2OmqXV+P5q1fj4vJG6C7cjvknTsbJRoLklgraYZj1Yq0++cm3ZSG49yQ8LkfC77BmlBBnEBHpuThQVslXEiU+05QCDo5P5Ehl/Mj4U1afemG9IzKqC6rBv3bXrktar8/Oosb8aNzZsv0rKV58kGb4MczWoqmidVsfRsZ9HKjjymKbNt76CT12UIvVDpg76i45Dy43qZoOJ40JQscmaGeD2N4Kv95Sam/FQM6cxIs5aSmVaKQOw64lUZEEo922rK1GNqWdOEi0X9eCqUeHr8WV2s1YnmVWYBM3i2tamDYnI8TKDkLmjBIYmj7gmXQOdF2ut4PPn8aJuWbl5fCDyMpgzyjpCSFOh64oFfEtRsSCjhXBiYI2a6BxTzt3xuHxmfZa9j4l/tmVFbkUo9dhxeg5XYVRoCixUiZdHMnOoDfXJGzaT2gIl+4iN/dpHTwtL8r3HB8d61i2u3ru9Sq5myWzGTBVhHP5LBL+g1cH0i5jfYplKOkPuqjgMvIxyx2z8HKRF0r4ABxKUKBNzLOcnQri55U26dyVp5Qt45f4DCgxSFSooy5Bjc6nOnSVuel8tiO1fsNosjlx3A2GZjsBYorHvkcz1Xbqr+GTxuYUnWsuz+9yhjoT9/GTxxZt1bm3FqCTLH3LTMqCtixJYezsJsjTb/zcD4bv+KaKtR26nQ9ZurviTI7VkFCIVStj2bqrDXu7Jny5mrFjFDuXjkyNiFSzrALLC7qNcWiLcDswFucBEe1K2QM/Q/fU3l04FLQ+G8L3bDoTjOcc8l6sEL54Jj7n+YsDXWS4KqBhQmjaFksZSfLyHH6IpXasJs0aZu4sJkQSEUt8+ujR2MGoJ5yk9ZIM7Oc/8mvjR3/qg77SIE9/+AvHn/vqL1fw4GAuUv1HxxpaqvW5/8CITnWL6ryjWdEusokYFsJFqfz4RCUgLq4G+lKvxWg1PUhZwLFGOuuamOTwwxmAW8ZcIYwWGkZW941RKSoivaaUGOaIGL+nSKDMAGvmSMs76JXm1jkrb7cVZSpzd9ZWdB1EGXmi5IYTJmiuc5lBZN7HJeUFbfRoFoInuCKXGjKqxgA5mq3x4P6D8ZBy4oTV12l0rHkcI5/hsSoO1MisQTA5I6jf0m2jYFCdJHb6+v71axkCnWVcHpaAh7sGEffZsyczSJWJmiCe72UHYjrAyFpfXw2LZII8eTDwe979WePv/PWvn2gyjzCzZK2H24NF1FSiAIEYw0SgiqL3gaQ4MFgSOVx1+Dk4SLdokLO+7zLXD4Ly2UBhnJ8Vj4LmE5FjUfK1TIP3xh1/KoFU1ygixnL+m5vj8ORMRGHzHrYz5gZeYBwA502SAtGkmQr4QbGyv5TbNNvuwX3ZMpUJpu3qeAk79XJqdDbyM0WoCeRInAgMhEDk82WMZ2AQFGCm5ovUg4PDIT4PwROBpQeml25vu9AEKccg88QivsjTM4D31UG4ZV4rhq9DISivseNpJgq3KsNMpDhBFAOGCQ7o3IILqJwhDmba/bgaqy+nhJbgpe+OjeLdSHqqnN4mkfxSSj5OmPqullFYYjICe5ImPlcK2tLosbPz3fIaG9VNE8IqmDJiD49mZ5yKvH0tgWVzKRNYRfqDfy7iXE6myrAKniyWyGfBeSLZAOGbf9I5KhQ9qIj5m9WN8sDiBgm8AwgWgZq65Bp9NXlcnSdebkFnVouTkhX8PPhBoNa6G/FCbt9L8q0xTO5Ylf8yKShBtLmK7Pv56bnOIUhf81nLAripqBBNuzpnHS7afJw5fD0eoGKbb5T8Z6e676r2cJZy3wxmWGfELVkzAmVsrEqcLbd18SNZYTO9JLtGgi0dI9mM6+sxg6eI+5om0Lmdq6S2pU8Fl1NWYGxs3yV4+iE326YLwk6tE7+RfGfgJCNM3E7MohA8TYhxRUyb5Egl0hmqGThO5ThgxeMTidxRT6XTw8Sv6lcsYpl9ER2ARNHNtDFYKtvdXGvAMAgN5QZdPhHEoxiqOTRFEDBY/iyx+zchnl/LqPOnRDQHT7dDiNFsAzZxWRcgo1fmOAoFHhuaS8XhRXwLpErDRPkcnNLlxfjQL350/OhPfjA26nZ8KcEThHHq5POC0IIKWe9ALZP36GgAnlyXRkXWdmvl8r9mbhDajGAQrXPoQMGewesIt6Tiho3DlI1N6XwfDuuVmHj98uWhauBwlR7tP1KAYFXXtlmnHThJiZ25kS0jfS4XyvgdeFAx/zPo4n3XpYzsQRGj9UzXdVZ4cUHwBDLHLMIH6aTyaBIbq2T7zbSCxM1p5VcOnjAy/NXOfkdDIoGpFQwoGYGvYRVmBZdTTM/fkyKp9kDDJg9eS/uMNmq9P50mBFlyyish08XMzmDKCbjvIGU7gjoMYHlcQoYnwmPDsH5PhbIpn731258Y/+Cf/guhM5yD93yugyfpJOW7hRhnzI++l7POOQV5UpnGWR2t1y9eHirJwGCpayadLeydNFAKG0jHylwHnQ82OKVD8QxQYN/ZURZKN1NRDO6hdLFkkC0M6bNpdNVly2SEmwz2vBynF3AU4fGZ4IldmbC/klmIq0aS6vxKR4i+s8jiJ69PQ4TfNQFWHLkV5F+uUV5y4XFlD3rXDo7N5VK5JKhuG2nSeOLxSjnziTN89syjIiMm49fsvyA9tX1FVEqFsPp1koEZNHhwLl1w/GnwdJcOqhB0jdwHLSo1ox2gKY123S/UlHOse2bUoM46nLDue+ANA07eO93XOuXb63H0EvTyUoGz7kLEdEvPUNoVu7H6GDv/yqdAHEbR+4bh2yQ5RUHSvTqFNMPNSVnZAQR/3Mov3TE6FUEvEe1MJxkf5/uW5FgyB4wr4rddju4w4pac4YMSPGm2Hb8XzpS4c/U77Z5c+dRUo7ReJBAHR0fqbLOg6cpArBC1Nps40ElJSYFu/ECqDZyjR48ejHvlRXoRg5wIDZHfXJDNfl9LgBvjSJ2N8BwdPMm+BEjhGFR1vMihGnoSWPXTeCo+w8icOa6aPxiNxfKJZofruuSv5CdSCmNDnGsoHzyDKymPUvIuDyuBc+QXpvpOguneW9EQjo5F+8F+lF6h2aDiumWeajvAhfCm9D73wl27Wzt7Y+M3P/zDt4thNsGsB5MFoCWdUpszAou2cbkfamhgW7NLOstGxUyrE6bIU0joEL84dBxcUAy3s67m9MSrzwwk8gdqBVcL8vU4OX5t5eubW0Hlj588kfaNnN4NJQijThZP84VW0Gh2mkXjIA+ODZEHGdNBO6MG6IZRq26lqAlb7TYjX+TwS3B0MMb/kaHTGgtZD5FBGTd4Ewp2zscHP/RLKtuVZE7w9HVf8xVLB1CcJ3om1HjhhdwjKBTcu5DjTKa1KJ1athUceN0tLwHP6kyIGtweMs+nyOxPxdnl8vnXlq4I6dXUmAKVk1UznoV1vs/gXIumzblbGSZb5dmWDBuAyAcmchdR8+WBAifOj9a5mX5acjXuJFy0SSJMWUGl2OsrlWwJnkAeOtuuRthpp6FddXIVKUhwYidkI8r5Ud1f0gl33gieJEEg8qzHlTi4tKMuV6DEYpU4KAO+OlSJg/Iv09KtDp3uLT2HUSoHp8uZ1KMFzSFoYvYjXVfvIHiCkxKntr4Pyuq17S0rJHC8uRlvfdzBEwgOhvnzPvezx7f9zb+yaFClQ0Y6TJPzFAFNpCp2diUOqOAJ9OEAY+MsVDPOmGWGsC2aMqA2IbkyvsMDk0HbiruaOCyhxINDlYmk7AvaGEOnhGaLO5kxRblfnpHl7t5muZw7uEqI3KF+vC3QK3PLVnamHBcHCuuxFrkrtxtCaCDFUv69u2cklIRHWGmSrHWpcw3rN1Cv8wPBYs7e/v6jJDopqegueSxUUXU7x4oSuhSIdtmrgwPxSrFnmrHYKffRlWuG7+Qv8xtDDNcZurpUyZd2fqGLWxtCituROtGmVeLje5pgNX9fFNjijWcKDHCWkzCdknGM7Wz7Lk42jW3v7eXlePv5c30PVYLyW7kLCnIzYNzBkwPJtp7LbifgIxlH2Bb5EYKwnomWy7xX2d+caw0n599Jn89JgrpzGRN2fiZ0X2dRZPUEtkFSRR25sizGIqlizinBOsuGE0YLSuOM0sGGDZtQTUuYK12rdQLjHOFWFBRsN0hYEbccgBn6uWHG3L36nE8D6NVtB88V26hRQaEINAj3HqWcV7S6Om4S+TWCh+gp54iO+PoxNW8FyFgC45bdUpWqIGhQLgJUOhVpggDhs0imG4Umf7Tgi0qkQbEjrmzEi1I9zVgGDO7BCexMOvaqKvCZ+6gGnyQUSyCX0TQEdKzR0bFFMnfdZNE4wRIonQjhvenazaA2d25r5x7B04/MGFkOqyhIjDrOglqzITtDn4KoIVevtEjMWSqRzC6hnS9rrRC6roCnmU2lrDNz6xYUpfArmXgymeplxLACK4IcSENid3e849lTtW8LeYi2k1udo9Gg92pSa50nH5RNQcG0G+/d2dH4iR6vktVnSauEtsg5rDV7+KVXr47MeXqyv3Ar1NWA2urJeP/PfGT8xPt/TlkcKNCX/pE/NL7ua95nhCqGi40nuISky7NQStRgYanClvzaoPCNZjUdSq1cdIFMYDfhEyPauXUKKupQxJXyGjvj8z+3NIDGzwuNwbkRSthuNJOCrTeiwCWSBe2O0KGXBlHdj8XIijxpnSnLtJtHRmTpuGmJxgiXIC6LZN5cDY8MSfC0v++ML/s8Sw+rcznzzlkTJyhkmOurjLdwlwwT1h/s34++SjSZQjwXqZbXjd6Sq3XupmLNCHZwXFxGSiUlndthVoi02dEi6tZSN5/B/irIeEUr/s14B/P/inaFh9IOLxsFr60DLztp/voW3XYJnrg+v0/jWf6qf1aCjO6A4rOK+rpjjtZzlzVUtuPCXJtHo247kGJJAwzxu0gUGElCB1Udp2VBzK+ZKHSI8zg+WvThTqEF004dJzQE8A5esCMmaS8zzDqqg7MLfwYkDDX4zfIUFFAUEV1mULasaIe0dNyQPWsM0uGRBvqCiDl4Cictq5sd81meuJ05R860KYGgoH1kcvaj/bHByJyS5stNDGLvDNgOwUmPbZFR2YMBqkowKqde5GY12kr3U8n2subr8g9jYkDTxNfZ3hhPnj4b90AzKnI7yfzpGJpgUt50junowG+PF5qNALPsmBl7SXqWLucVsVmLdqNhq5TIed8nzFwDuZaY56abOTpnT/dp6WbVnUjyavvn5IsSqxt72nThxHLhqwgaiSMup9GomDvMTA2R+OROfq7izu1q6yDyK8RvKSeFGxZB5XaCIgSJFpX4NzOSaUXAiUMJzTN5nxIaBgzwp3CA2UcCeQcM7ewKGLFqzpgNNUWTZLNtETSe5fi1fVCoMC6VxWJMvtlS7p1t/kFbaMPH13tkGYjaMkKIv23X4kS/NIjXula2dSV+b0hShrussTNCg91B68Qta98XTqOHy6smsmMLWMKXB8cDJJTvB1QQ17Udvw2eJNJnf1uNtkQ+8/35HY0cOzg0R/He3aVTV9NJOL/rbsj6whUcmHXf2N4dG//5wz+i1S08Kt7QdKK+REwhhs/T7JeMU50KcSCGg3EuKZ+kicuQpzfKGfRQWQpEhAyU71zI4p1oXVXjTtc2lKauHC048/FONCuL7eI5njx9qs9R5ivo1CWXbqg7/ZbgyQGE53MRiGG0GIfhUqQv1+KeUhNOBsQHyVmVqJ1oHANK8ASiRhmi3BkRY6+uxgd//lfGj/z4T6dtdWv8sT/yRQqeZsaUG8BFYvgpZTvKkdLXCg9MsGJh+mYVUW4vYU7lUUknHAml4YBg1EV2n5mcFL2ShaW0ObkKfXkLgFL+A5mDUP0I1KBZLz8WYySErs0BM2CaV1bZJOUE2szpSNrf92UqKZNDq06r6HG1tMC7ErxL+RrtJYwxZbtXh5q19+zp04momOeQcCIde4HkIn1RAqKnjxu5XEQrKW9QUkrVLr6WcwPPwUhSu4c6xsNkbvRkbjS8EkeIqjKI6myhL6Fb61XtMCNk5Y7UvBGE0ZYL6qnhyVI8jyhqIGVngoHtc2akSxLRu7d+O8ETfKvb2/Gez3ucoO+gAAAgAElEQVS3gycyLA3gBbWkHAHXCJG+DMIGIZVD2XEbuC40ukrH6lDReVSHrZWyOytqCXQzzyvZsTvoTAIng6esjSGUxACcp2blvW2FzGVHLBfSkT8kGx27RFcjgRtZukKdOCMIuVJd7wZqxMKqu3byYnwuaaggeHryKONLiuDOgixK5MIrFnHTzD0055E1JzE6U+IE+Xh/nyRluftNCHUn5ziMlgZiZ+Nj4RZK5PDOtoi6Cp4mRzFBclACI7xG9xwVex1ONTH+wM5ne3M8efYOJWBv1oJyR3Ay06+an+X1Dk3iFoQxyBNBxooXo/fSeTGvB76KhxOHVzOTMrSi3LgCskLwJPtRJXUF9FboFzKmrN50B5fT3PlttXuTfSFCY6fd3ZnZdEJ9XObRZ8zgqXIoCWiEfsTeSRvK0gX8maRz/kGyPHbiy/NGI0sq4tYBYgTJnb17n9a19WbZOVnp3KdE4im9OXeleYE/INf6I45SHdYceRAkqbPvwr9zVDZlhgjm6SKjTLYOnHSCpq5SaDmrsGL+bbpT1Q1aTpyqMEmKGhx1r9ktSTJ4DxdEaXO81vie8/GI7tGpHr/iXCbg9DX1ukm7K8ET+2M+6UlM+60kQTTzVfpWmdlYpEkoElMMVtMsYleKFiN1w7xOEnj05qan18FftKwMIKy7+FZRAX8rwviHfvjWGW1fPK3hqwsA8QuIWwHFxkY65Vy2M9xqaFylrjdIkuvdMW8DZAXBq6dExwjFpdOOwyr4bGpNhcAZmLLZJ+9zen4qrQYWj0xf06ilUu3apXUf7NjEwYmjqrKogyfak29l1PkDVA6ROWnMwuVoeDNLQM7S1uUXfl8imZeXKv1VAI11kST89fX48C/9p/GjP/4f5qX5Y3/kD40/92fel4w2n0n2AOnv1aHI6xCiaziaaWVeycwIZmkj5MkiEcqsX5+K5GuiZscT2HgaZo4adw6bS7YdBUFnobkY8GfIzvmcjhiwzfZnyGitW9S77QmoMAYm1J8LCUOqoBPMKcd6jIcFLnumjKJREouB1pyrWyne81k4FvYeJWA0mqyD5aA2BzV6Vka1FEjL4ZBZXSmLhRTr77GOF/w5slG30S73Slly31NQccplCkY8B4/gifOF4yODnMTioh7zzCzaTG/A7xqofaMhs/B1FDxpRmPIq2lOaGfmwkERbDcHWYsw/h3/UogI7/UekKe/9VeMOkkt2QOd1eUaYdN2t4rzpLXM6Jerq/H22y9UpqMcac6Kn4nPqWhtZ+w5+8/A1spQUNq9OJdTJ2ildEPn6jRF5RJE9NUaQfzOhdBK7IpmSEp/a0uIEWeC+6o/4dWJx7hqBZ8ogxKOcLBmM8AY52fn4/DglYKnmRDMVul87rwjTgrb/eev9b7QTPHq5ZFK0ZS1zUdyYFQE147LqLy5WUFUw6/iv0Fl4L4imbH/8J7EguVH13zETFpYH80sglBUkre3Ub1mPtzOliRc7t/PMN43kppwZeYom2WIbQfoEkiTOLH2mkln4z8dTMfxqHFmjSTULsQP4BOQFuG90S4T4XoG/4qePPdRcU45LB4AbAX4Rf5CArLXVyptmpsLCTvIU8rAk9MVND+XXt8hPbMIGmOjNfIkYrNN7nVN4zt45dkRLJjI6FVBBALePfF/cxaTTM48LifgjZJmUGZXVXxCLOUAEABnTqQxrXUTzKZK0+bqR+hyDAVDZi9BYRpUlKhly4wchJIR4ru+aNrslZ8OJwoE8y4q8W2QeMOVa/7URNuo9ih4SldsA2GSAckSgaRGRbzUjurBOemzT2Kd5jSRSAqRuB2dOrjkz93dHaFGAoAabLeUHM25ZTRSqkz670b2QZ6ogICkAwJNBE1Z4KrRID5SFZ1oQ9b3OhnaHBu//qEfvuWiuuOrDnGBbXkpMiu4TyUcqt0YNebAuNVwMj+BPQnPYNXpwkNKQfnIs5NwfBy6jkl5A+0SkrG0sFok0yUSHAyH7fj4VI4cEjOGyzyHZXaXgzDXvG2HbK5FWExdE3jy+UsHYZQhZZBny+ICh/Y9+xnN/BphcRFAekAmiGgbPGHQqzPz4Y98dPzQv/3pafDf+yVfOL7uq//UhFzrTaxn4rIdyJPRthAwCw1z2mRwzAtxY0ECoiBIOJmj4xOR4p6iX5QsYgqQZpTMUi6zodbMuGR/Ioy/eKX2cQKUfYKwqd7cr7QRMCKxdBG1Ni9hQYIngpULczr27+1Z00ndVoZwWzZcdyvpWXm1qU7rYMo8LGQqHo7duyhNIyMR/kZVb6cg3RKYNqMF2Xj+/MUkkBIk3r97z2WXZltZ4xldBTmdQnFSLzbCKaL3K2QtboSEEvSWVL9Ue5zd2/D6GKh8PPeWLaV881Lv9vQdT5wNC001SmefkyTH9Zuc65txS/vx5eX4rd/+xPiH3/m/u8x+czve857PHd/2Ld+gbicHrG7tJtgkaPC6L2T72RWEo7k4H28/fzkuzq9UbsNocRebJHleV/hR+qAGT2h4RRuId1YQ9rY4dE8InoTwGpKfw3u9IDFm8FPOVfLhjwaxSoDTmSifA3SvpKgFtRmoO2PnGUsAtdFLR1GitpPjY5XKHj94oEzdjnjpOmpQIqez1v5pp1GCafPnXs2uNNvIZeSSnULLq04ydMZ415UcAq3YB4fH6mRCp4cghi1X0FjtsUb6q3K7nlOlUUaDgDwdifjO76mUuL8fJ7ouXQatiL2cTQDRwsKsE2TwWSCITx9RHk8r9xrxml2gPZM53+H1yWePMY6OTsbmzpbK/gsKlnvJu6RVXAlimoMafE5+Fwnq4bG01eDb6gxPtEty8CmR+TPmn/49JWUkRi4vxtsvDoTwPXmCXlRKoAlqGuRKUGFF74hz9PegCq8S+9G4R1f0Xdsz7h8NO5K1SAAkx9tSUJ8lfkwftGGEjwD0PsGT7JiTwKJi/rGKkwZNbcNAHAeBFgmB5ttRJstnL40yDvZrdxy2hTPU5cpkCNB+Slv37u+N+3CJFeyHqiEqimfluboSaSEhT7bl/fegTiC83FXOtXUYje60SrBs1FJe9L+zz2NtxLnO2u3S0byPfXVIOUvy8X+efZlPSEe3ESUHT3ShQ0AnoFMQ1lKtvnKF6Asfsd2dfOf8LH7r4uLWZTsz722GKvDWS9n2aXgGNQwgEDhTZ/O+lOYqGPadOkAKptzdxmFXq+CBBa9YADJ0jG8bbJYgzE6pxhgl8cJ5mCKIaMjsc/BxVBA+XaLzBvQs2JmbK2QAwJ09zd7JruBi8FtwkdTFIdI0/ybkvGyEL7M3S9ywRNIq2xBkUG5RR8m9cScq1RXB46QoePq/PpBlvR1fKoXxL1vOTjYPZAUjwYGDrzBFNCPyaUJnhzp+Wolxxgm34/X/x9abPvueXtV93zOfc+ehhQ1GQuJdEgaDmPTCZghiEAKcN3kRjMFgg6GAmOTvSFWK2QrENmJwKi4jISFZDAKDAA0IBEgMdhWVVIzU6u5777lnnk/qs4bn+z0Ntwpaffuc3+87PM9+1l577bWPT6d9TPc2tzyFes1lTTMDirhuYQ7YUlY92mkdjDD9hFHh4OV6pDOJmaGfcoGAu2UqFHfG44WobiK6EZ/uCjTf3XE3kbsinbVa4O3DQsFzlAGzJqsTuPY4DFrD+bnXvOYzpjUEzm43c3YZoD18S+bVMDLH09NjMU91V+egp2THAEtdt6Z9G5iaFa/nUA7XbER3CE7SllHeIkCINdCQTQ77DPJcelDl2WgNDvDjn4PF2n2+q+fw6NFDB4gM3F3QGNHMNPNMUEtjAszTT/z0Lyq4s47f8PrX2mF8sG8ZUBpmaFg83NBiMIT3fICnq6sVtRvL56kjEdpVtww+KXW0lNfMlkHWn/70S3qmLzy8N22km09BKQxL3aqlc1BHJOay1pzIhTwMjOevnamjqLO1RrD1qnZphpIPQvQR+FWzHtn2wd7etPvsmdg0OpPcCFG7g8Xhq0BfNnNhCBxtF894d39fCYENBT2SQ6NvonlxUPJ+G0J93r2YUicflIAsiIZNvyNhtBjdDjrvwTumyC/LMi5XcDDgpWbjS2a3oXe8lzXsmXl6gTcGsc82CE6gXf52lzVdhFtinsy0Oam1Xsuf1Yg77AGiVavJKZ9H2YVS7e3btmCoTktxOeVmJ8izQLzJ1xAEx+/n7OQk/kOA0JRpm1SWeU6MGoyP6q92Vnf8eC7dKeCp8/fKzJgvnFvW7UlVLVaMQlcZHItuck8EADG/jUHEzerZqukVS7NgPbXBWylYRcrieYLEVx8QC/8+/4WjmO7BV6jxJ0tx8+XltL93IJKD7up2PGfKcOw7qgG2hkwVp5FkRv8KCypR9Z4SAgyxvffmkizu6Y2d0oQpRhJ7Y92jtX2pMjIACv8qTKzNEhLfzYovO5Z9e4u15cVgR3BidZ4X4OmBwNNSm9RGEMftkZ3ekJJYQ4ePIpMFJGeJ5UXnkRokBETFz2nswWWpWS7skwXjw7enBmo90oOQKZMIPKUTj8MY8KQXmjgjsDxKIz5Y2YAEFJXnmPV2dS2x7+HhgUokIHZllItRBmYY6+zr4byXavv2i0d0SlaNWI8XL/AkX6WUL1IzVYt4gF2Dq/w25OliAXY9g3hABCuuyQ0HQbXjBlm0JVkdOFQmSI2WEoa8sM4v1N5JacqPxeCNRYLP07vf91sOONe2KliCJ4EIBgEzfmR3T23vvGABtSyUOh4r04wY1e+6Ttl5DNoAp6qlkwnAziG05BmODr1oHFwXt0+Tgz4Ln71mrRagkFmCAF02t8vLDS5F6ksM6JxmiL0DigBPBC4xMwJPLUe188hB2+xM5hB2LIc/UV8C6/DKs2cKfo9feBz6OPqrvCRnW/V+aYZrfQWb6/T4WJmVy7rMmdqY7tKZBIOpUpw1DcMdf3Q15a0G0HTOm33HmJcFePLGVlASu9BSWVkj66hMzS80IgJsV7ou1i17rGxiPYu8HGdXdHcTZgOqJHE+YVXw4z/970a3HSaZP/jPvy3vJN0kwxDPZn9OPObPVtIRh2jYh4ur6+k1L7zGpnJ/658GAQDsudIO/tCpyJ+L07PpxTiMUyajg6vDdR007Zumsp9smizY17BuDdDtuzT7APX+4EFKyCOBs+O0O9sMeuXLk6BvVr7dOZP0Ts93dwVUEPxKUymtSdmnZMdtRlBWOAuiLUydposVmPnnSgrUQRrjVAb/aj0PUXT0E/L8AqS587LMJFpQmGLWEKVNPst2LzG17TKOeW16pnxwxVtIpb+jozDr1gY9UFOFmzc80mJOmpbO3M6wAxRknHoh/yH2vEr1GVdlrUnsDmjhz7rx/airIoPV47eErnTPJpmOHx51pDVWPV+1aSl52o+uTKSfOT/Lc4bdwRVeusORfIT1HLYLjiO6tEbilFlJ4KWZ3N6Wa77u2fRrSq1Ls8U0Piy7drO2xYA/25N/njtI0WeiJ4xLezo911bj71Tw62wsXk/MV7WJKOtd70rgNXuhey1lLb27mkfGQFbP4Mo6Qbq0pZd8/EhdhEGjfn4R5ne9FRR0FFcTVr6fNUSjCH5sMDTuNuacDjskvZsTcTFNuqVXufhjsqoqk5s7FDvEAHlP2FyzKpYy8mFme+1ZJ9ilVDAu30I1ZaVcW8LIx23+H3hhYd68kGGQfO0dHEhf5vJfNdYRw/ddt3svVZWlyahtfFYLnuz22tKZA5ofFP9EF0RAqxisrZBloloi87tu+cjgRJmjsid0I8zuOpgOD/YlIhPIiIN2Oyu0UZvZNytJaYQsEp3G2SUL7kjBhbolxnJlRMZsLDm72r3YTJORbDMNkCwieA51vg+tAWU77klDS/M7LbEMHtQf5MCcB0+GjKaDcQaMZxn+EQEgsFkf+Rjg6bfzO9OrwJOHMkrTQcfE830BDCZvD/+aIOFhvzAEgQYyyz9c89HJiQR766sWoNIVJbBQMJby2/DTKCBKa3Qd563luhQLBjBQWEpQ7/ufWctu+nRTjG45HzCUXNSRhoaiztlZMyOzUpdeJsvH6FIMrnv9Q7s/cxfho4c3HMpbn3Yt/GaZRmXOMCNoryqsZdgjrNxdDAU31zVoVQeEhjEzvLUuzK9iIzLbqeVowPPaxqpGa/DMrTFbcTntEiq589B6GBZ4zp/LXkNnwuEkz6DoebqnsiGHSD4nVxJ5lw8/+eKnpx972y8qcanP0w9+z7f7AKz/UssIFfzXqTyZl1jWGgEeHE5nF1fTo8ePLYTPkZQTJ9lT70FRfOh9CnoI6E9eeWJTW5ILuvYKRFoWS9ndjR5+/rJqaPkvDI3AvBzGYbBobc+8ygH6zwSSJSiWD5VFwXwuCZyGhmNVsI8P2t70iL0BeOpaXQLSwWTmtrum0qTBXTNDEMbozs6WughhVLnmdfnsqP4VXzb/6/BokqZlNvLT7MdonmD2PTLLpV6BnJTER1dZPKNc9XK2TSMNTRl9tir9x4V/sGqJI1rjjYsxwHTSEcB7cSEGgtKNDip5dp0KRCmhy9DcoYNKaYR9Bog36PP/kVhQkgZkJPsaGrCy36wVx+aWF8sAGNiwdxGeyySTwbf1TdKRYwaPtdAjqKi0sdFaWINRjZtaZVanmfQBKFoa0z8zeqpWLmUlUnY6O7WBLM0k8vZjPmKNmVMzG7FbydJCR1l2JBMrYEK4vgGeUiI1kx/tXIDBcIvX8203sktMgAL8kF54zWPFoIFORrId8NP9kDPH57z3EXHTc1qP1E1LQlmvu1kf1IYpV56cfpe08TWzBjB75uxgcsMmBqAE9tHR6Vc1cr/hqRT2M9VL9pgMZCnhU8ZWU45tjsa3Lo+/lLSJuTBKmsiwANnE/t1nuLBjrr0dXzdLHJwUJE6mnOyLXDQy8O/sN8az/OWH36NyYufW+YaSYUu3B1LHuI+uCtfz9cWbdMBY/KgafxCxMwqLpB2w/N9tVucp7WxyzYKSQNtMDtk7L0ei7XyGwZxRpFqrtzbVXn1B++JTC5A9FmHHgTFtzqBwavYKwFog3sR8HP9ecXnLUnwHwMlgrs7XRqSzk3PHYmRiu1xjZ0t7uaAenUyPH2HeZ8EtAk5q9Hz+R/7oz9RtV7rOzBOz7cJy5dli3oddP66+1K7NSMVEFI1ESqONEk5IC3RL+VIGOFNtl+dPMN6AcavWRjV5MyMSEmdKdwFiPWU4dHhf2NpL6J2BkzMLaFasQbjOvFpDeGktwJMy60PPyHtw9860ueFhr2UclPk0eSjAaykw2SPvUHT5s4CnBw9CBXuWocBTwLgzskUwjQjUZZ0LW0ukFN3RM1wT74y9ggZGwbytsEWnLc1rhAcNEuLtpidP0SpdTPfu7JhZCavEJu7Mvs5vdLyP6qBi2+xBskfeNw0D1jmlrl+9VI1A897zI3l219OnPvXSMMkkO3z96z5r+uHv+45pNfPqnNv4qqvv6LroQVMGiA/d2zuaTi8vpQfbWRrvNctfiqydAs+lU3X+rok5frr7TDECID+8obKeu97s2u7ERO3s0iBlUUTLBlDxeJaAp5TUdJiKMT1Td5/jBZYLa1rjHqCLQaPBMLO7Dum2o4y47CAdWciiJL0oMMzPyKUUGaTuHSiW3ZaJKPKGNYMnDiNAB+BZbd5lkR1flR3HX4jroZMQsKO5obV+SZld8bkdqpp1WY+vmcERk57B0jxruonUQcyzQKSfeXA1Au131OdPsTqjVlg7ZOmUbSiP6hmKWSGJdgecB8Iu2Kd0vXFfZv3MNFDSJmYAekZlpPM0lwOBiReDPXAi3nINT4xzA2NjDFtHCXKs46zp0cByk7FrOUd2F4fHOs/wMZIWNMzXSJTDV9lPzdxVt33jtZinpzZ+hSVWN1kalfhpyzvStk+yIra3a7l2Hv5cZCy8EzpI5/KeWcnxvQV2A9SFge7PrOBddqTPgpGXzcl8Q+PcadIjE1mxqbNVTlot1RFvn6e7itMinApQAuj+5mfP6bv9uy6no8NDGdo+fvRwWpcXls8vYr6bL1JGTieej8JaisxaV3koYgydaR+yO8kUj4LxAZoFpOsftmDao7MCk7AeSU41gzbJm0vzqZgkgVAzQ5PFJhqRE62syyQTzZPnqrnElFbClFu4WTQmgJGKOwEs62tu/6fdmY4nX7zLa4CXKt7VTRc9lWuOhxKR0ZVGEHWJpovM9VCeEjVkU2+mkwFNtiugDooTs+ftoX2gjb4llqEPFHL0BuwCNIi0tkbMCtTigTf2g3u2tA8MMQAUSnZtGNBltiktxvydTlkvAADP8dGRgYoceRkujHeOs8IPSzD+n0ZJEPD0rd/0tW4Vr4+MssdjieoRRaIxATW3jdbiczLGmwfgnJXO3W/2/LBgHONOZxdZCh0wy8GS53BjMyTb4cf39glYF9PmNj5Pd+U3Zz3aTcbLnRIRsMeDZS5/zhoBm6xuya+DdUcQK/AunV9RNCim2WuZUHXvSGuwJcG4W/cnG6OmfVUHwJzSDK+VMiq8W8b7nJ5jgucyAoGLz+Qg9/y4V5UFEpQt8M6IBRlCrkzXq2sq26IFQPMk36BoQmyq51IG1+puph5+YZ8URCzELPNEclFdZXVgfQYjqrbUn9jGf4d5+tG3YZJ5roMGh/H/9Qe+y141khFahN8eipZPRuiT5qygbZp2D44EWDWLUv5csGkRsIvM7UBU7zWYFh06fUbXtjBgPib3M+8PrsV7TE0L0bwI5GvoZ6J1yi1ab5NBD+8NjZqbBJz91sKh1gj8vuIS+0slSJ5/OrRW1+QwzkEjJ/eM3JhLN9XIWCQ9+9TNsVQlB3nrnEgbpIYTjTFJ230FsmPodtzqe1vq2Jk7+NCosddg5PHocdyqrsnX03jEmm25RFrQAEg3LtgSgthWacRs8LsyKi9KXMZcTB8cSxsB1uve7t50+9aWtHwCbtJaeu8rOQpA0p5Ig4728gqf5ZE7vHMctPkn3n7jQEpXb0s543B+1aBgA2uvLWIabNhyVmeTADl6l53R9WWoctmbTE7gDHt+dKz18CBdW52G4eJE9r4O8QTNJBveON6z6BM5gygrw/BZL+wu75ajrOfkXb4KPHV0UJIo1iIfzefMouVu6pvX4DUxl3v781wubBglN6x7ZnCZNTsOQRauRxglfZsBS54VXbcnZ2cxj005dvEeGitsdzMPZW8DFWuAhFFmm8enYp7U2atKDLMr05wUyY4eWBKJsQ4WlTBiBwwvP6bB8viFtbFnJLXRkWUqgffETfBkPSxVmVNNAem+15rN4TjiPg9nqZ8KhtH2RfcHePrTD7wjMv4ypsn8hLTss6NhpWwI1T19A+t8wNqqDtWNLfsuaMCoBn46g6Ruv0rNV2NTLqfT81MFP4IGQkQhbfl1ZDhuABg/y0IQ9ZaOnC2o/lD4sAN0pLGhNUCXLoXhnDofuO2EstDRG1xO5SK0/IL3DuiSu3L5j247hJ4BbogkS1F3CrQOy3RMuavCyJ2OAJgwBG1bm/XCuYyl/zT9wcf+fHr3r/6n0TXIbLtvjcO4cqZoGXAYZxgvejDAgaa5pzV+jEAInQ+ClzFhFffapgbBHAxQuOg57MgavUZZRT2vZFWZAWiww+aMM/PKqihuDmEWmkY10EG4nBuUM1MH+7A+sCgdrxkzU2vyw2mplf/GQQOb1efZjKiBDF0Ivw8w0YF4dqHMWe9sb1/lWBjQZr4qFaScMK24nFNAb7RcA1dYqotp/+jEP5F1gW6OTN1dMi35lYG1+ZpBR4ZDszYC1nDRhZ0FPHGI8sztQ7M2XbHsNG4gYk2NeXBWfh0NQHUOeDBR3gR3dDisn4/tQ3S4s++im1MmNxCW9R2ffPGl6cd/+hckYud3Pue1nzX9Lz/w3WLQNOw2CZJ8YKRLvBDoBZioq03lGGup0KgxHJaDeHNzS4aS3UftduFbr8I8I9Bm0Kq4OHlUWRjKQSyTzOsVaQLR9bRrScBXQ4w9HV2jLgC/OpDjpzQBPJykHB6d2N381k6Y35QLFm7rLpO6U01xIQLcrkWeKYcwTRWM09ne2tDkBJVqcjgp0OYwVuk/zxwvrmYiPE9K9YfHR7oevMIutR9d8oG9VOmQZ9pOxKZyKqXotNazPyNTPzkV44j+smUjWWGEbSggWM5/7DslRqhDTg0wZkFwdpZ3mQ7wirxj3BhAoPWT0TFrApv+WTpjEdSz3+V4nvfhHXE1BrkWXyj+c8BN9gpb1VgpSll4znnGpuJ9fMD0cUlEmpDSGETpa9lEYlDkmEZiSVxDC6qZa5mq0NjhRg+DtyEpaaKZfYL9AdIR1gRVDu6PLe8KBVMn8P/zKxYzUnPdsFNlooiJ0k5tYeVgv6DqOFWKDMtYZ/YOwq1IXoA8Wi7WIveoUv0oWy5rUS53jWvxt5n1DiskqyC6yWjGQlumsT+V4iRpFnjwvgc8ci9iqEajQAAIzywM0ODdyggOI+x4rNVccgji/RkiUZgGcnyqc0yedeghMTvmTGeNAKiK7S6sFSO+GVsmeaCrkU72lO1pxrovv7BY72R91Neqo1Y0J3UV2U7tLISGtFRoziDWAaD0kBZg1k0lizl2rV7ox7z3VUoHPP3ue94evzoyLFNmWBewkAjyBD4U8+2YqxMynjGUrQiqUMJtYe7YBTY6L8ZGZHxxUachMIvK2iLTm3yW6vwyHcSP4VSMh1tGrVXyxHtAKt04/m90z2lsBF06nYGVXjmBiyLK7HI7mrNhPKaDDalS3fqaGQMOvJptpXOrhn9lbgpiRklNWhzMOeNMXaU+QV8u6mvTx/70L6f3vf93x8P/4i/8vOmbvu6rhojTAjo7uyLW5Plh+09tt10wLYnKmI5SJ0NumUuWkpc3A47FvjeNtFpbkbhaAVcWRf7vYrEIMmNRLJmktOmurMgLyfe9Mm1osny7JcrRJdCEkeuGNRvgzwFE41/V79UizrX6nTZQpJNETKNdiPmduphrUvj1ddI9PuIAACAASURBVCjca4OUfC+HjNf9rHPRzhhZRcWWZs4EXkYHyZXcqmE9YPraAabrgpVVxjR3qrDBObQIRKwnwAPrtQODYQ46s42fMqviw7nzsbhYMasKfgqjAmgwGfxB4M/+4PldJtP0AOjqZGDbclDrI+yi/6mXXpl+5u3/IT+3Mn3W3/070/d89/9kkLoUh+vMpKPSeixAk/Yj/k/SBXkNIfZWWUfzHz2HkYO6LDSYQ+9HYKMiTSdEZZT47zRCiEFe5XvMBpnldgMIzIvuG0At3SPXa982OrwUkxgdcX41nQuYrGfqRuwsRhT2PDwx2gXCOfgEyOMizH3zvdwr963ycc31stGVuGQsU0FgTRYrcjfzc61DeGNjTXvXsSCdgpvbGncDS62R1zXZ1fWGxbi6Vmmcz4YplnWCeiAuBGI0LDkdVmpU0dphOfUZOkbyDHnOXvf+Lp4n8UvfhqdR9CgC4zxTPRvbV9gc1SD17ITZf4x6udJ7t2SjJIUd3WGqAL08g9o58LkaHi5NkruuqDRQ/sMgly5KXWPL0VxDmK3z0zO9E5752mbWWgCMJjWcnk4X9e4L+NCszO0tmWcatBJbVqeTM48CEcOQEqcrDccaq+ImCUww/f497HZFeloDMBtnzv2EGe2VUhNnE+ciz1c+eirDohM7VjeosWoYwjDNSrorZF5bG8wOZxAgnBFYAGeduxfsCYMw/t17z9UdPofStfYMe2F1VQ1cPFPWHmcl7+H0vOONeMWKzAYlmYrA+WwfKycYqyIqbMRM4g2rBkgFaCl3o0GCM1kjUFb1zER8rHkPc036nMYjPiusG2TI1cWpPOwAsEwxWNfQ4bChTJGQEPsqHnV+l5xTEqcHnHEfgGcamABIJwwMXgBR3gFd3axHbHfAJ60UtOJYJ3+S5e5H+f9dwNaDGVi6xCrHOp4HTVMwaTw78Mn2zt1p5Xff+/PXbov15lUGmOC0sbaeG0I/5IXExREgWBwcEm4jtsaHYM49iv4lqGo5xp/pxuBQ62RcM1/R4nWbr+3TWZiui86jLcoeuRyQ0S3JMDojD58LezsNOD53dwDeL9oab9QPi4HuqaUhayIsFhfrFGp9iFtDT7d84pEQzhwvoLQFntLmnsVqA9LV6Y8+/hfTr73/93JWrkxv/KLPn97y5q+KQ3VM+FIS6+FOOVJsgIZpmoa29YIPXd4FgaBGkgWsArhxmE4KNXwxZn2Hn5EWeye41/U6zsYc7gQ6U/HG3JTtfP8uabrkBoh1hs3z4z+POUYBMAXVLc0ZqPsQdvY017qlVwHIhPlU99tIsSpmvlL7K2JvUfoBZwJPcnleMUumWX+nY9ixxcgGCaWZ7TNzpfWMALQdOty/Z52lOyYdeGaZXeLeIKOCEWOOk9ztL7Xx7IEEsGJ2WbrkCe4AL1ej1WmjQ1HPz4zeyclxWCt3qbK29bRl+G1h4+jWYT+qTNYO0Wn65Kc/Pf2bn3tHd8D09z7rM6fv+55vVwBiPet6wxKcnp0oUClRiqWED9k48meUi9hAXWjsKJKx2uwxOg4d1hZdclidXeTQBwTVG0gAAgNoGO3TgKewOv7iCQE/s94ErEQ+MWS1QIghzBfKDBF2Euh5W4BAAZZajBADAAMtLVV/kljjwxVPHDqIAWxmMVzNyIHDO1v3ZAOtQ4L+OKzshq1xQWdoMdx1BHjiWdERRmxBF7oCA8MBxWu7uNDzH8yIWNXGvMwE5CDc2lAJWQy4tKAcWgamrJkLgIHuyYcdrDx7Hk+cwURGCsD3EUM0ny5NLvIAo3MVVovDApE7z0YaMXdFnx0f6x5kqFqLn2xTYrWHum9oHoMirt6TQRRxkXcIAyy/vuuraWtzPSJiPAM9cBfgzD7f2fFYEpe3fVBKlyrtytyA5HJwktxMjeCMkv42AEClmvVNJQXEQPYQ69HyM7uUk+jwWfw9o16UeAnH6m5nT6P4/LQhT0l8y0VhhAFnxJkVzXC8mA6xHSD+8rqWXk+AIIFel6o585g7yt/BpqLpoQNMEg2uFfCkxNWVIDSwSh6TDJI4AyT5o0N+jA9zqCRu87li59Yoo9pE2EoW72fKcwCZDuzloi0v4NLXxcryjjXPk9ewZnmPOk2vJzG27dDWvonpcJlAroFzfHOL9Ynfm5s5+F7A0xqyHT7v3Ocw4nI9NprMuCeS90yYaLmU2EdiSWMOcYzzzwyhzyWBp1PPwUPfSJzn/ra0j93gwbq/ix5Q3cMkx9wPieupWKnRqYe++551cegWjY28j9e3bk8rn/jAL8nnST4kElwaRG2C2jY2pC9Ah1HWo9oBdDQsTBmJCRVGS1GH04ks0cwOglFnzDZRJPDgfN1BiKqdZqGGhTOiDfJX5srhlCBFjRj0yI2rBoqAbHNDM8uqmXIstlldQQKL8fiI7OVSNu9sTurx/GHx3WOgIkMMk0VzLQRlBa345jTB5b61cTY33JH47LlckWGZKAFVWGjm7Xr6vY/88fQff/13zKKtr01v+rI3Tt/6zV+n3yHocYCzofjfvECyT8+ks25g1N8HzgiBrmwT3yvcmO2UzaFA545oxpXV6e7tbYtiZbo3B1G9U5WeTFEbUpYJgbqPVUGmke9sU9ryAGaxCrTHK0rwHrbkTK3AeUXZ8Ejuyx5J4hKpT3SGOaOj4BnBKBJUyZIMLFh3HGYbuLNL+H+h58FnUuZjKOyZmFAcix+GJSFzv1AWcqJAuKb1dWvHHRnnJ5SLD4b49OJSYXg8U322HJnvDw0VQUfDUU9OtKkIGgQ7smeCLYyAWM+tLSUTrzx9JkHt1vqaSlPq1osPy/W1g3e/UutJIHv23GJNyBri+XOBpwf3/Rm2PbBX1tA8LWZdORP1c+W6/ur//a/TT/2f/5fX8MrK9IbPee30wz/w3d4H1RU0+9QwX88vg4Xz/MoAZMpIR0dqEebvuG8aM+r6zPt267uXjDVn8VpLcsO744+m2J+e6X2rvLW9qZK8y55OPnTWAsbKkkSXqC7JlADYU4fHsBPTdPe+7VLUGp+xULCkBDGCpFznSW6qeckmkuZRn3M6Hezvq1yP0HvZMapsNGJal7ITmMtuBgTyvtA67h8dqWSHqB6WFfB0cnwkpgndFQcF916mcXg9hcXgORFjiXEczvjYCEzHAbwJaGPP2blBNHtA7CR77pwRODTR5DARY78yxkW1uiu9VDy+BDZV+nfC6bKdNZ17z3Y1VWKTQbw0LyzHUUnCY82TPkviZGtEXNrgu+uZlcRD89I8cJZmFp4LjBEJ4lL87g41mkkynUGjUjgQyfxPbYz84P5Itu2JFL2upAIp+fZhKTxlr2uCA35ae/oreXztbCUhCVupzrh2Z79K86SF7nKS1kV/LrpNn2HVANV4unRdzSH9+z6VvK5UtpNRb0BGSlYCPsv7iSVFf3fpRD4bas6DowfhUCHwSKn6cKKB7BDuq0uN0fJYnp3pAV5zAcaOmCEzFjKRHBhz8aAffW0LBsqINArIqiBNB8ScDd47a4eGCjzdAB9hhdeZl6kuUuueAbwq2yVpQ+iPkN22DWavjfDtT6jYB3DN2amEORpY1jwgDbwwCqNCRJYb+Ez0qDlVTvQZ/h4RIZG2XNFt94lonhpsHfSdfSs76QT6IS68ljaEtnUtoHYjpAzgjRMfEOYtnZ4pKCgLo7Pg+FgXT4eCNC8VLuZB2LgrHVzxIlLGnZfH9cmJ+eBAFCAvmbq+fKTiBFygpol6Til8nQiUz0C556Jb5TT97JlKBNs7gJWH1kTFt0ItwKm1Flk3yxyCyaTesipg+vw9XqwBldk1WI616UN/8CfTO9/7G8Nk801f/sbpW9/6ZuthyiZN1xrsuXd4KPM1bA+U9cY7ZNxLT6yUFyxWdClMgX9akb6IA4sW2g5RnbUAAV7VUggA5xwcQnDAgy0GCNZksLbZN0tZgZ0/04BsdIqk9Cp929WFAnzbceVUfpcZcj709Xy0jkBwLquoiJUWb48TcckBGplsBmdoQCK6IANkWE9T8DquV7yGqxkXSwb7lFIlG5oArrWXchEC/fp+eCZaqv3pO+B9WoviYM4/3TGCTmKaXn75ibJ1wIFmL5Fx6zoyCDVlBSk9xoGcVt9YAwjMK7CvuK2bW2k340BesxbCg7oXA5Wvr+XzJMF4yq2f+4bXTv/z937H0JbpcOtaCeM0XNMb+ASq2lBxJMaAzhuxgRl3ZF1SWKc4XHtddIB1iD0N9/R8TPRp7HsxNAJwcYWWmNd2HTrAtQHdcGEdXXRUq5RV0BldTffuk1ggXndJ1TFjLv/2YBku3kvhN+Dp6FTaQp4z5YdZnJ3DzxlFAvJsZulSbjQZsjs5kxgewM/sNlKQq8uzCTNH2RbE8sIaMB97MJMCFy0rouU6PpaWTwPK79yeVj1YL3/yP0zhec2HzdMtr65OFzSIMIeQjtaU9rY2NtXW3VkN0re8WmirkoxZ1KW7PuUnLFPQgWoI/MJjqFelkjwHoBKzha6weqG+j5SbPdz7UsDUifccS8o+j2S8ASmvVDpYnAmnlAWHzYKfE6m7Ikfit5ZmQPUM5FzaW4InRmZyjhAH3OUZDZDux6xzwU4P15BUA4EUBDW5aTxzBMl0CGVP44UOJp09I/A0MRh4HjnkfLlTBPJVC4NUxZH8dT2XOFfpboNMaCPNuMhqzVz7u7F3NVQ83cgAeRqWiF0Iswdj1ZL8jREq7gSez9gZlBE/Zdp5eiptKrHbWijWwDRYztnKA6Zo2aFtEkfdcc/3XcJcWZ1u34k/06LCM1tCVNdbtmFA1NxvjaW6qBYi87BxM6Lq7/aeOuUjzB2DgT/+O/8hgvEEe7RHypjtrAx4ksOn6FTPiXr08IHoTpcz+h66xGZU7aRvHt7Jg4YRMRolcwRkJKtL2RBH7GEtkEPYoiybrmlQ7sqq6deTM80nkrg2Dufuzlio5+symk4nGfClNMn94R1ycX013btz1zOc4lvR2rCrVTAnZkFEWTYgjrIFLf37qnfThg8jwRXb38qePx/6g49N7/yVXx/0w5u+/EvcbVcUnwMUtM7iJStj/p/o1Rzwnjyfye/D5yknWHQdjuzY2mOSeaosnwNd4FhBzQtegCPZuAXpLgmyWNtCKvfk5xikXk6ba9C4DHjM4on9gwFbOlsipmunpUXwZlfYAIBWatWwVy5vmiWQSapGtNi+QGcKhycjD9JirjIN4OjC3Z929p1bli/OL02px4piXvoto5zpsOVaz84up+eA7/g+cQl0k+k5dUEvS5ijpda6mLKk6orS903T01eeqjyIWHMjAFPCSFkeZOTNKH/6Gfr5uyxhUGYRKmv54aOAp+xm47lks0PgmdbfgGue9yc/hWD83wk8yefp9a+b/uW/+I7Bvto2gee+JkZktCoXCSW7dTl2kmP1ydGJDuHajtgAtKNhbIw4O/tW4JtkNPuJ++JvCOxYjvjEu3QnnFhlB1TP1TNLVvuJOfObNF3g5OxyeqDRGpiQOsDyx6a4ORuqlVFjSIbGJpPkOVLSAGg8zgBmL2sLxttmPoxWqy1bzHDUOgE8nQGenqvU9ujhQ8XH66tzlSVHk0GTi5QPATs3tX52zsdmQOta5riOizdIAy3qHFZ16g6oxsX9YO9A2X5Lz2hDbJIZ9mPpaG/6eAz31hmf8gdPAaZnH+d0bEXw06oVTXRFxAZikToaeWewuZUqLM+d0SXIpTeOp9GmCbeGOHt9q4uq/kXjLM4czrzrMrJNQnQrbX8xksl4Ijf8qPNPDI4PV+IK71pd0SpN+8wQcGsSmHjsx1vmKgAxo63wQgJ4q0tbSoqyM6nGJLYlyP1NdoZLvbxSExVfQQwaP5vEeAD4rLe+h8YNV4Rc9SEhpPGA81ngqWUcH2GjNOk9MmsnZyG67Tlk43F0Iu871pDZbe8Nnz9Zm5kI4dfUqoXjOV8Gs6uOeJjUDmvmelVatX5ZgIq9EqmQ/RXneMj1aL4q5duVlenuncykE9PpMTHGqB3tFLYwOreik2Fbs/w5fjlrquamJh/yGe3ibfzP2tJnFTyVqZE6PVSsQY8PblsVuNWa/6O9l0yrQct72geTOz3SzhqU23Ug5kl+P8f2jSGIJkgQyCjv2Ugtt7wECHHAVQfT9fX05KndVLd3dqbHD0Haq3a2DdUt8JPNZ78NBI50a9nx2de0InBA7ZgypFvVc6gFpArIRfvkzMngQrOwUlbkd7BgoOuGES8STMbjoy7Hv//hj03vePevDhCost03vdkL3N4DepEAJzJQWQwog/C4CgXNsCkCHSPp713OaJuPgnqVyR0W+x3sWYDVF9IMMeWXdie2fR96FXBJGRBDQlqfWwh1p2F9Onw13VSteXfz8l8o3x4cncg5/f6dO9EFlA5FurmiGVgYIGqUwy1KKZ70Lr1GSsQwTziMc1/YS3hCe11756G93TTnGrRMKexKa44avhi1vX2XZBNgyPpkKNgw0EHZPXhSmra7rJkQgyfP5WMGIIAPAN6nwfcgUrZf1Gxo52CVrLaUcNzqMW1FlE8A1DMNuA4ZFrff0tTZ/GFmCayfevHl6cd/+hcl9Cej9mDg73RwEZtzahfkehEtU61xQGYURzxoeHf2VTKw0Xuv/1XAVl29l2UuCZKj0wBgcOB6MLB1arq/AZ5Wpi2M9DI7ToysHPFj45CESB40J+fTCy88irZyFsHOQCObN4B0eM7pcLQcgMOBJO4FwJME6oqYo7SrPVBdnPROdT03M+34aJ2RBuhubU6PA+iUNOhQjjFjOv9G11s6UNnTZZ1lLbJ/KB0GeoyCJ4PCxkNfpp4Jf7k0XhRjsKc9JI2mykA7KnENRng8IB/aPRR7Asn3KaULMRB7h9PtO+4iHAdozXqV+NgBXuDJXUED7vhpGlARP1jHAMzBUnCNYwxS/K4Wz+XGNS+YWZdg0MOUGSygcRzk2csiBsZazTobFsILOC3ZH+ZBcg6kEaQMymIMSRb7AvSkvJMmFvzmOI9GFSbnoIBx2fTl/pqp8PGceA8whtyTwFOsEHxASezXAt/iGc/3Os5gfJ6OT6TpEXjywar/K51hELg8L/yWxp8cKjB8jK9ieodY9FyLTpiRuAVgzHdSFJNrvp6ODg5VqiUpVaJTUDzeXZLIzjkN4PHaD6Mu0077RfFM2R+qOOj+ZpNZ32vvBu3kDM6MRzp0ngackAhmJkYSrd+OMN3HcnzZbtxzYiPddh//wC9da9DfmLTOAo+XUSbdS88j0GBETXcBNUOnCwFOEa15D0U7kcVihsqgxAZcJ1pwuFbXSVfg6fJyDPz0mrMosixQy04EYV0TZbudHdn1c6MFbaVXu4ElyUU4uQZzQX01UvYVwJMtBrgnde2lLbYPL5IJ/31grsbUDGTreyPwQb0TQAEIMudzL7IC9u9/+I+md7zrfT6cV1anN335F0/f/A3/vTOelIj0OQeH0mExl0ojKBCrxfCzB4kn2i/mbGUBlwkkINAiKrCyvWVTuToWL7IIZXqqFzs6FzA7A6Wj42zMFeLZaZ6YstdOmk4NvItWrfTZn938af2mfAtggeG7c8cb0iAwnUJxaqargcMOx2Z1Xkmw6iBNMGSdwGKxiR4/fjwf4jNS7tNQcMR7C5qe7LBjHSgbYNipjE/Ayx1FKpfUyDDrz6WgjubwAaFOT/2Vr51888nTpxKOoqWzkHqeH6Vn3Ano+b7aOjSbs8bKTvXcM4e6kquwjgVRzroX5ZeUfCXIn6bpxU+/PP3Y237eVgWXVwZP3/9dIwBjp0A7ONc3XLAbAAkyxOqABfYJz5tOIEqt2Ge4jOFuWQeazgG0zmAMdm7ZAQHy9ZV8sNACoVeg/EkiYsazM9/Wpg2MJcUmpXtL4x8CbGLlgYkoa1vst6bZVwuW8spYV/OZ4w7e7DM9vzUBJ0wpmQOmWFa9Qzt21aSRQ1DZMd2rtmepLx7PgswaxsgDS+/FdiVArIJvhPpq3++Msxz87LMkc4AnQBhWBe4k8gHCunCHIPE/95gKwI01pZFVJAp7w9TwLntNUwGaagXWh9HXys7/G8WcJFbEYgxyKdXL50nsjIXCPtgM4uTAX0NGgSfbYYx9I0aE5gCE7e6u8qHhc3s2r4ypZfvbBsOW8SlNitvOMZg3exY1fqGlkyCcTrvNLYmVDfRnECIWJezTDZ+wzv4bsaQxtn8hUbCaSABo6By5iQcMKKfpIEbHw+pEB/wCZBT0LiAmiTEJs60cbHkwUMByCHttTZr41jKgchcSAukzz6ZH930ezvRB2LOR1s0lv6X+qjSnkku55u+MvdFPs41J9/5sZDmDsCL9aHGPT2TdY4lDJi+Mkng0ZGF/mnRKeEKDTDDHySmWQod6lMhHYK8rofAJW+Bk/a1cwlueTtm/Mhr2zAH+h1tbYlS1kJdWBU2WZ+qlFPo4KwTMN7anlT/73Xdcm4kxOFImkYBUFoYHiTC4lNa924hxydKjDYn2wy8s4Clzw/Q7edGAHsABmwnwdOf2naEx6jgJBJf+ncUK6xBblR3pBrmanj7H5+lKFusPHt5ftKre+MUkVQZPKPhxILaZmV8ys8QQEVJK6pRll/5STlnAcm+ObnIHMwfdK90XoPCFFx5P22Ew1JWoFmM0TzBPvxYKeGX6ii/7+9Nbv/5rRoeCABQtogTR/X15V/GMuA4C2Vra1mW+GSGuAqsElhlmWxdtxL7HJ9PB8YkE2AINixLjOCgWOindlwJSHIMZ7Hh8otE8LC6CPxosSpJcDweq/LpoBY7Gq6yDNlo9RfLuaX1lkCZiajJrH7oz88RnYlxJ1wWgXKLytMbLoFRdkCsK6HZg35kePn40C0THgklwxkkcR+TM2uIzVGKQuPRawInDU2v88kLdQAA7hLpjVEeSh2b7AuhjNAfP3ouDsubLrzy158vtWwZ6cbw2Ws4pVSSeURLL++fe+PeCp0cwBtHeOQDX1sBdeCM4LEp+Zp5wGP95N1hcXVkw/v3/1EBH1+72f61LWXMUIGjn3ggQaIlw44VpAxgAnjw9IF2rQxuZeYR8Rw8g3bcPD+3XZ0+nK8w2b23puXH4uJM0wF1Jhr12engYoC4PvWuxsry3hw/uaqBv51TOz2retx007tJGWs3VcWYQzjgLNFhiVsLylZzR6IsOAyUAp7wzZkDmxcJ2k6XDanP46ZqzL8XkSibgTjo6QddUQkrJk0sVo3UhEMYhCsMHM+etEaO/AIVqajrIdIiWuwYoaT/dVfMEX/jw/n0lqAOphF1zXE9XdSwIVMGIw7t0lszY3DtQwmTwZH2dYk4SiwESEn8AVzYFbmLhZhf2GrGT5NTP5+Y75YfGvRQ7jOR5HrM0C4RzQCf+LhkvXYPsDmAfcJNvV63jgtjCIxL1C41j6r2YaVzoNrtxtYY9TcBt+gBoxOwXetbEA0r1JHOz1qn3V0gRRz2xUY1Pfi0kR2KeVtCm8q7yAMJYtbQfdZF/v4EnDKee9/radHJuwTfv3U1YlkW4ocufMH++z8mug97uWgTzgDCaetZoJNP6Woiz2S25D9/z4mPHeelzCpdxuuaQMnj9d8h336ETJS2UECXe/21mWpXm9jkjbBi5tr4+PbzfuZZlN+fPUHKpkVqJIwJH+WxiLGf+7p7YMPTABRq6naXOUQ8n3loLDFBssLqxM638xQffdV1H8HrTKOCli4fXTgAtI8vfY76GkLDtkSpRaVNZAGh3btebB3OTDiNYA14M9D31SwTaymo682agyE7Z9kMmkLvLAQAEWDlSEN+5vSNmZXzRolzn+A0osCkhHAE0otvo/eA1K+vcWTClOxBpy5hlYnTQZNirgnu6O/rgWYYaWHp2Pr3w6KEofNoj1QYuJLw6ffijfzK98z2/MTQMOIx/09d9ZYJSPn91LeDpUNQkNC6MH9dhE7cIlnv4DcCTGUjpnOF50jJLJoLuioOmjsTuYPQzrcbJ99dhvumcvPKsLNgiVhw1azYl5Tu5oCcT6KHas9JrLmhe+8pAiuzh6fPnKbd5Rl5bvw3KbYBI9gwLxOJ26dPib4WUMHMDPEFPp3wK/argL31JKVsY0AzqTGlU9gOA3cMjgWa33p6rO0sO6mnp1veFseClydiyc5wGXRwfkouL6eWXnwo0IRrehBFx6jQ2Z0Nig5f3SZjJsLd0sj0X8zSpNF7G1fqakO+dKzYOIH9yyz9onn70//g5gSfuFYfxf/n93+XArpgEeIq7sDo/azZXpoOA7v3I7wMw6HQByKOf64gQl64Xdg9GmHOJaK6963eeZnyNxn2EeeKf7koVlzm6Y9vV08SrRAXXf3B4qLJ/BwyH+h7cyiiHRiDb5hU/6TDGK2s6ZDi0xIBHqFsWxP5QsIXxIFuMm1JXWkdaqJ3e0w4ABhJW509ZYj2vxdrEE2+AspTq650HeOIglj5kKTuotWE0JgtBwoLpo+R4PT19AngyE0PZ/xaJCo9YHZpO9rT/h6QiQ6FzWPV8JyYCVHk+BU/tDpUUoQyRH+zQtlpvan2qx0ox225fnwEjX9PIJvYjUW1JKKf4TCTHQHl1RdII/lBKkiliJi4sz+8SWwZ2OuX9RrT+3QlJuY3Y064tfZda+ts5np8vSFGXmEuBdqn3VAiNZLr2rD0SgZkoCDOfPVB2eVH/S1mPhOnSg4HVYXtvNCiF3o29gJmVIc4eEoArdVlaL7Q2XcCos4ZgsMIQ6tbadDJ0UMu4FHCkPohh5BV5ygxAZiBW56uwWXO2MTP0qTpQuTjcP5hubZMk2XxS/nDSTIaVg3WKHtfJdwkJMISfI6TEfkT18tViHE5kCIOYUekvpVrYxpZfc9YXGBHTnj55qooMya7zEq8Rna/p+BNYlLlVVuIoefvfVzdvezyLRKRpa9fCyEFl8daaUV/QJzdEkEAwbrbEhoB1HNahoGzK2ZZLb/4/PuPp0+cK7GibyNRqkmc2KA8uFPXIPOVxrBqrfAAAIABJREFUkxdOVgRaPzhWGe2e/BqiVRkPX08i35028RyGaosMc0PQAjz1+ditHNFejrhorrw4rZuCetSGT2my9weYACxxXywUwJMXnA+ID330T6Z3vfc3B8j7ii/5/Omb3vwPh7GnGYA1ddtxsDvw7SggsrHHHL0FyPRmamLpYFJ6XZqO4xMFLToA27KtNunVdLglO7kxlkflJtebz0/Pp2fYVGRt+ADdUkYBUFzHo0WjceZDsN1R0oaNoySCWMY9aMDwbYVem6+5dMdzouNK5oIbXk9aW2s2f5MoGed0le08nkXdTbUDUFsrHTOwVHWuXbApPCcdYvYC2Xt+MJ3nUCSr1PgRAJtY1Iwo0QHmQ8BO8oU+LFVrcqqBevp0z+Dp0aMxroiyYYOO54h1oy7E4qmxF3Q+Zz2uTJOZpzgCV/vXfQyQS6AbGpIIOgFPP/K2t4vJMHj6bDNPpeyT3CjbzxxHPaXoShS+2sQA03dwpP2K+zEWHGJROhVggIhxJLs8UmZCpyqsja0cOCju3bs14RJsPVM7dQb5nmdkPR3XVzFvlxLA3SM67EEzyutjDiI34MSl99g1IkvYXLOYx7396f7Deyr96/nrgDz3ZATN1rNZpzsI875rr7DwIqIjlQPdZf9Wpepsno5IAW6XuUb5LjqhCuIpJcKAUv6d94VSYuuHIop36bTAu2m/R4Y8ebZH4Uz3cx/mKSx4SgJ+vtVwRJjrd1ovLz9pjUHapYy4425EdUT+TZDRw2suFdjbf2bfrsXuo3eiWnGzrLsEXRnpc2OWnBuU5D1FrH5G08G1mAcTQj4vRqOAUfhCNzSbJNeVn+T5yTMnKHj40JFYMDp3eSeoFthfGTyxDgqeWOS4ufNP2HQlEjo3Yb4ygL3i6jEjbxERg1J5rsR7oqDBUwYSZx31TLwBAsuQpBmCmwbQX626UehWtIkmG8I4VQPkQDODgtoi8PcBu6wj2RXJNNUWFKPKkrU1zp4R5cOIVb9LonNwKNPfB3dIhN1RLelP1l/tL1ymm+kr3rWZLv8d44+wqOHf0WFBuoS2S5KBTYtnWrIwNrdvJfHBW8oxWO9nFd/Ky+nJSy9rPXqixAyeTA/n3UdDNYJ+B/zlwF3b2lmApzBNPjyseWr7+e7+od9h6ofORtzeLlFo3Mj1nGlxxjBSHUC+EB/Ydotm4RLYKAEJ9MT8z/qXUInDZt81Tr5o2QXjjPhQDBSHHgepvikpSLuSdCAHCOpFpYPL9LMDBGUglZhWV9wppfJYhK7tFImLaw3BtP4iNpRuaH1dTBiHDM9G9dgwLnwRn/3hP/z49MvvfX+A9dX05W/8guktX/cPdE2tB/OcEMfJYv/+PQEN4oOAU1inmqSJwtfaGoKjmamA6Tk505wjxOt3pTEy0+HvyuFUd261r/vz+G9mAu24yigDMRHK+OiUcxmggvFxeEeXgSbAmrdktH4S9ox6/ny6e5tuCY/5sAh31s2lqjAL9TLE1RuFTABX3xPpZyhHPnr0wEBJ89Yi5tdw0zBPPjFy7toDhL+SIPL5c6+NeJxQbnMpegbOPnztED8y2fx3TWlXl5n1H7AGzHm8T1ZUp/xRXk0X0UiLHfT1r81uBeoQ6O8qTj4e4MmMkAF+T2Zn0foj1jf/c2Vl+utPvzz9yE/97HR2arO3N7z+s6cf/r6b4IkMTY+9ovjhzhx0Fm2Ph6geymlas/9ialcWtmW5wYQsBJs6JFXOMX2PJoz9jyWEhtXm+3vxugU1R7gkaHbH965SUAAd3mGMMVGS0vZ/lcQ6R8wlThn7jUHDLgdWi8YzY48d7jMYuN1/KxqvQ8ck4EkdkmNMjIXCBXJz6d6OzmjqDC592PQY4LrbteiT1eUVA/EcpAuRNQwE5T+YVwOq2IAsO4REDM9J5lyKWZmOTs9U+i4Nd+/+3czby3tNIm3dSrN8sKZnsum6ccElz1DZbm+6tcUECdvMaA2GoRlZ22jqKVe06K7WunJzBvEfX6XBWDVeN07q36u1jSVDtKp8FwnzsyfP4l3FHvOZoKdY6mnYKcx7eDzHXAufw/tCo8SaJg1Jq8uonnSnKXYzPQLn8KNjmUJiQ9McHXDA+7x1+06YjnSeZjyZ2V4nSsJ0SnraTp9rvLqWVpanj+XODdF9PaW670d0WgCN+mqh5+WzDo8kHTB7qoczWK7x6wJPAZllWPiLjC7DZJL7xUtNukSxltYxLxtDZsATKyCxHZGQXDGWh9FnF/KsA3sIW9QKAuDHmmtjViaHLBO3MpeAVE1CWFkR4KHLWosxshNVMS7O3J2L5+AOwnvOgOvs6XNNQZEfGkzx02c65yXT6UOZt8N4TDc28/g5J4cq2/35B99ly+OYQ/FMPZ6Bg9ZmZTBPKncogFyr9RAKv+JRHTAREnswsEeViLoO2hStKBPAfQ/ijdbAIycygDMXCO1MaYbnQ3u8NC+LA5+rl/Bc3WTb0y2NZ5mD1jChiz7Kc3Z8jy3J9aHJgIvZXRubnmaebJyDxe/HLIxLlAl66iBBO0UNdkOMAzolTBph08jQBbCGj9Lq9JE/+rPpnQJPvoYv++LPm95K2S5jHGSGJm8MyhJHuhZaRXl+6J20ocfEemds+o6Awr57O/euTsdQnYdHnvauckLq1imvsshbbnWQd2Tt5HU+l2dGOZKAw2FIhoVI190+qeunK9MlRa8RnrfdpjP0OMJaRP4cMhZm25aA76w/jw5KaetSEmpZSOUNt8NXxA4ohHnqc4M1MJZoacZgSVmMcvc54FA2psuyolzuFYM6aVYCtnW4B/gqiXAaEM0CmxUbBYMQ1vDe0Yk6JDVXKqMaHAgzK1IixoC6WmkUcHqxCEw+393Xo4VZMcPpFuFejwXqswRqsdOV7Hzy069MP/KT/3aIZj93CMb9S9XYsK9tjuknY2ahLKA7O7mv5zFLhC0EPPsAWHiepGNqeR26ZzJdboQRQpRKMBG9uND6IXtENyLfoWSkyX6G+Ndg1aBlrE/Ex0fe9zCzilNJuJz0dSYV9hQuz6uPM15bYpMsbnC33cG+BwPLAfxao47Oz09labGxvmn2qQdz4oC1fE4IWadYQtAhyUFMNqu1FjTrPZo5j7hLK9j798boGO/sMD2elaZZewFP8gmrCWCTpWU5IQ9eAB7/MsZVpEQLG0bjBfvGJamA7gGeEjWk6XIygKaR2AD7wH3Bxm5TZRggo5n6zKIUNvnTYneSZ0DsQKqhRiM6qVnKSdK6I/1PB3AD1O69xlyP3kIPSHyRpieNc3rWYTvEmKvj2s981uNYFtAKA7YQms+qGLZIPm94sLkMynPjvSFd4YzQHLvsS4THYt/LhJCOaQpALFiGTYM7qj1HLprSML0AK+QDaBjZX+MU478Pf8Nc5kii/NJNGOQ+1zamIwYnH51oTbts/Lf8KbOlszn5GKUzNeaYHSKxADwhyVAzRa61VSV9dwX9Ok+WAK0JEx17e9qDyEb4eY1UihGrutxa4hWLaHbP2ms7+xdo8ey5L/6gl0XSMR5A3qE0iWKe1haNMNcTFh4k3DRgeW2vTXvP93SvALGBhHMWjSf2ausDZw75eaR0W9PKX3zo3dcjSEvo5yzZ5QobUj7b35+umJMTsag25a2dPOzML6uBYMawwD65k8oaFD73BniKNYB1L10Jfpk9tE/PDEYAEi1/Vfwm2v0Qn401I23NDelLTZ28L3VoeipgtehV5Zv9w4nv4XAgG7GxZZmnHir2t2ingfQgsaLXzL+1dZX/uCaCqKZjL8TGPM+PfOwT0zvf8/449cI8ff70zV/PeBaASXRZeGPovshyYDE4IDY1JsLloXO1GEufFJ1Zyy1D4J5SyMmxwZMcee/iz3QlPRVCUET2LotYT1SmiYPIPisFZe4iRDiubjVq+5mhNFiHZlXZiW3pdoaaLqFoVchEdm7dmh7cvx+X41LIPkBUbhF4wnwPKwjX3AVS9LyvNFYDISt+YHYatnGjRkm08zNlKG8wreTQwgbqME+UWqo1YQQEB5avK9LMRSYSnmgcjLJQaPv6yqqMYI/PLlS2oVtKh0EAqZZ29UEZbO3zssxhAlhAG/oQ1sO92zsRd9uZ358xg3d/xMzU6lBfW5teBDz91M/+TfDE0kc3CCus9mwHs2GhULPNXK+6BbEpefJEgAWNIjo8z51LiBH7FX3bGFLsdt8BnjTk+2x68uTphBeXtGWP7usgGsLpZYxfsEw6ijuINz+DsSWCcVknEAzjwzN3+jk5QduiYdEEY4SvG2SegCG3rIt52ttXR6vnmnmkkNkqe95ZjpA1nENWzzn7lc8ipklDAciQRYl1GgVN45BpaVS/T0xMApIMus7XgHh162Z9qENpCITLQs4SBh6AiwJ4zR3J58fri5mWxMZtJTPESQ9KdkKrJKkJBQD1/EzPS3PlcLtHf0d5fGdHCarPlrqRm/H0oRl/nSRPtoWI1jMdUwJPq6uycZmbbgyZGrdMagkOhNQyyJ0tCyZppwDiD++hecn5WRCQodddj57d6bNuNt5sp1iZ7PgXtQN5Wc4K66Rntro2HZ2cKA7CePLk3OCCpcyOmCedDUrwbGkhPqvdkVyqRrtQCp67B5tcqxtRBpAc5jMjKe1oEd/CtmRUNfIGdV6vbajEzjW+8JjJC9bmtmOTz126xGv9Fb2GWepUDHSFh/uHGs8y3r3flislRW3xCmwSPsAYTU4Xtt1hTVGN4XeJN2raIa7fAIYZM6W95wYrjXxLgo78RLowhiff4nz1lAvbdWR/Ij2KPcWKBg7n5i7PNXlEkzWig9ttd6MYLJ8R1ji1Kcfr29WexOqWEbvmOXf+y0ffdy22YOFhZKdV08ug9F3q6On64mVQ3uCBtLzlRNQ1/nqq6H93gGfGTGgS9fM9PdgyTxUND/o+ByCBlnk/HP7yTWqGrHOJQ50ZRR7AiE4JJkzvdIyLyQOIaF3MVbKhdsEo02dDXlwMBb/vyQvLzIQ3gbMYszUzqu8pMunlItbDzRvwVBaF3yGz/dAf/qlMMruAKdt9yzd8VRi/vLRpcpfc4fF07949MU9G3x6Sam1aWsJ7nT14BjNvs0WuhU2JvgTNEx0P0hjh7pqBzNyjx7+E/WPGWsukyVAOD45kACpH7wd3p80wZA3YXC/vHG1Faepx0I/6N11SGPjhZxKfMM0VmksGifgC6wLbmbg95nupbZu25xObiA7wZCF9O8haXlDQCJA0U2L6Gbd2BT7WocqRvncOdcCB9C7Zd30uwkIpmw3+KiUZuk4wpzs+PffASt59Wra9Mec1406yAMX6N5XRglGKmSjfD3jyLLswZ0N3lYWZ4ODOKfMvsKOffGnBPF1dTzcdxuPWnUDQEr2DROZmJZs1/qN765ky43v3b6sb0dPhCyfzNBLkdR3J0AT09MyZj3g+PXlikS6t449e8Fgd/RF1F32khnvnnhfg0oJXf5fA/MmJRpgYDDQhzMGbAK+RLlgyDAsWOiBn8ET5jwz0/t1bQ+zrQykl0m7tzH2cS3UuL1U7RXkLATLdVrBGPVcK+qr9uQnA8/vdHxnkTdceDso05Oi2AiZGKaRM5NI8s+sANp7Dk1l7yZC3aH+/vaV1zr6GwVYX4d8CnrCvWCaEJDHoHSlFcli1UaDv1wByYdqad92f63Pg55EiMKDcZZIkMrn3xlcnGfXV6T65udZ1GF9eTA/kwJ7Dvwz4kAoYcNviI5KRxFD7DGXBSAZgeYFBoQdz181+MCWxl2Ae3/HJcdzfp+n0lHLt/nQb00ZNOoguc2jjlrIFL1N3mqX5pRYkePLBPOEwDoPV4LOolhSAL7vl3JRl5l6DgKVNxtH7TDYnxHvPeXWMl7RhwVwZPC32bzvSpmtVfWwrU4nFfCbOe99xrF2sfR+d7co143h+cnIkAA7GEPOkZ+C4MDavuultZFuwO6hFjHoPj/V/xFqDp1tpHuMASwyQMDwsTLtZiYr1H4uWicqFyrY72/HnCvvIxXTAucBufNQGeEpAiF4LLe7KX33s169ZaPgfeUCiuw4QNrLRWDBPXnnqkK+bYy7djrJ0l7ZSWhiu3rNCvbRnSylondiQmPeRORJs6p5dDKDvTzbhUlvGGQSRs8i5VkAPAIsXCLVMx0yHDat2ro2T7MXw0UHFiGh0BGpu3xUGivZUUgYxAlLpUj84gV1pYHxg6+BKOVPmnweHbsW/4wMUUEbmCNr+4B/+8fTOd/3aaM+n2+5bvvGrbRap8o8FmxzEzN26/+CBa7thX0pLWrwew8UEydHBosPoSmad6BVYsIhqKSW1M9LCxgDd0sv5nDmjDiOkbHZfoEfDGJlnOFyKLTJG4M4/ybz5joLuZTstQYpDD50ah8nde9hU3B5smg64NBaw1sU6ZVP4vjEJtb4BvYuYJ8ZhPHg4SjUzQ9ExEZlvNMqUZrFUjqQFf29PFgO9TrFGMIYqIwY0VweyKMPMHUtuz+cPxp3cG4ye7qulpFLbPeG1iGKDEdBUhlfraWVF3XZ8P2yru7+8HEeJS7e3KHXqwJ9LISrb/cS/EdvDGnz96z97+qHv/ScR5beU3M81M+xkYfZ2y2bX3qS8SUAmkMI4t2zoM8jB13pF/5kxx5yA8DlPofCvsRbZ8USAZIzojKpNkkBczLX9gpqotPzvcj1M8ZkCH+U1lRSWQKOl+TFnzQmVgrZ0EE6CAISUJBENQ+fP7M5skludpbG3D5ABaNKQgqeQWp9pNlFC4FhDY4o1cwYYdtoP4GhW26cW40kSS/sqBeQ1E+A5jw7fJRsx06PyLgNYnjH5ne+ZpttbW9Mt5giKLXBnpQB8TRz7xjTmp4AD8THlyMuJDH1nc3PaYUZkWZQkBDxDmybnEK6+Z3T0eTWwNkmc+DlpnqqFC03RjrmCxbL7jtXeLzr4NaaD5p5raYNGJWBRVvVGIGln4LEnYri7K6Nwsg+1XhVvwzy1CadlbZjZjlbKqBufwbD+FqqfnGEtATC4pURXzyHPUd3c2RM+g6xn1CD5jDVysuddc3wMCbAy3W7XOM8tEwJYM64yVKcWc0iVs61FRTpC+R3wTHnrMWWy6I/5/iYqnX832NCR+1cM589GywXAYI9xtnqgdDvkct7HG6lCcLOtnQHLcGjMiG13gyWENHUy4U7X+IgUjSEZjJ2nYn2V9xKg+ejEMxuxN1LptPGnfk5dKwUS+u8DVeTot9XJ0dGhCBeYNUaL++dcJtWe7WcvmoQGMEvMG+CJXzoHPKFVCVrfUBeCGZWXXnpZh54nh29o6CpiXf5obIkmmtsNeC6dRP7dMRfU/JWFHIh6lZ8JLf0dPTL8oGY2p5k7wU1jWRJkzs9OhPo7pBjAAnNg4OcyjoBO2CIOS+hDi6Hz3FXfvraPzYJ5WjxxZ2hl7VyI93dk4KgZLAvpXEaE6ryj0g0HACgXEIpY7YPyefrVceC+6Uv//vSt3/jVFtiLEXLNmZZ+2jIfPnzoTITvT4nIhm4u3zTL1+ZqAGMsAbqyZ89V5+X+GHQsljDXbefV6IEQvbcjY2zQBENp12AKn+nwpIxI8FPXYZ2jOzRyuL9TBlrU2nkJMm+0AztlRALBAM66d5fbzAwa9IptGyZnfj7WmtitGI8vwNOjBw/God8SlqZcRQdW5KGZSYPKRUR4LkaFA6LlC22mW5Q4KA+WQUnXUABj9W9lWl3JsSs1+hC6UwwMllBi7GDPaopVgstms3nc6CiKwzhryKJ7JwHWXZl6V/API7IELKyFT774yvSjP/VvbZJ5cSnw9IPf84/T5eJyhUoLo+sqA6FbLugA4mTkMJiwiy1rqzReRi8dhCpTiLErY7AIXHRQYpK5h9bxOsNY7REnVvHcA607coN7HmJvDY5GrFytwaqaIChJO9npqCJxDAFzczLHAemSZ9iWgETYDxKM/b09lZIQRBcUNh5pryf6LvUdOpRqGSAPI8w2E4xx8o8+BE0kf6Q1YqZmdIPyH4rtRWqOelgCqru7SlAwpB3lsBtJ300HbwPHme3DVoIScgbfWZyPfiosp64lXUcD6qpsiP6k3c5+lo3VJBWYCZrXaxUjQHCU7txJ3chqzXCSVAa7UiZZX3PZt3qr6rYW4X4cdgGm3dM8f9Y8DB/3pllp3Efn2PUzVHrxvbgRJ00CC32PmbADMTNMMZhLYE5I7Gdl1qoA0etnJgp8DqHB2peMgXim/VntcDrHTY4Z+CmRxmsu4MmsqB8oCTPfcZvnk6dsDVqaiZb6G/1OpxMYnBdworllTXusl/0VlyO9CjgqzG+X51jpesF2zUdfVuPo0eCQ0uywbQC4sT/1fLj/xOors2HH52fT6dGJNLeudi3sTcZ6yWPo+VoLHRmfGnxrFJs0rehu76q60/czkvTiJO2/usan+pT/xnvDhR+ACcFBojtAqXD33OgkYf8gKW5EWT9GmKf//JH3SvPkReNVWK8bLhxAgF6h7X6Ub6CoWTC0qwNK8LNBKIhgVqzR+OMtp4MRb5dr0+6nJ6cq2xnwzLvSaHN2qI3T0wBtKh1eUMM81dgQtEoqt2DeGBNFCyPtkzK8qq6s9wGhN3O0AH3SxraFPJonlyQq0DRIuAkGFKw6MDILgFsAHauccP9uxrxcKbsFOAFEP/TRP55+6V0ez8IzedOXfuH0LW/5ah1muGrzUS6TXmhKO8wemb7KDxpwmYM83TrQ6m7ndJBq15qckw+PLUlSiXVbrZ2+XwdysZkj07zZdaUgobbtC10XrfMEfpglED/B3yWZCh99P69eaB7Yaud6njmHDMGd9YM7tISYo1TgUp0zpICNBdtjmwofHGZDcBjf0SaaY3Y9xax3Mag/E1OGc/Ua3h8JTJdngKenAvHOqlal4dve9vDKCtm5BGVKKlU5eNr1dqn3cIs7rfj87EM6AAHvoZG9o2LVMSbTz5megmlGklACevbsmYIe3ajdskNoKgYircx57P0ZlR1wGH/x5enH/tXbBZ48287MkwC2tAZ+NjAV9s/qBgwAqVYigQTWkeYDymQSXCoelYGpJMPvWOBpJkPG/5ZFCWVSmk3ukOjYdNHZ8TzKqf5cvDePkJlHAPU76WrFYRztCQeyfj8Aw8lb9ufQi/iAsY+UmWWtRxoq9nxAbGG3ARCL9oN7VAzQgZhOlDLsMYo0U7fisUOHR9IpAVZUhkpCKCuGJBNypU9bfRsQui74p7qAdvdklCg9WMFgNTJh4/T3N2IsCZxjJgmKBl4nqN6/c2va3rTwn2dkIJdyatdSdDEzZ2jWFaBLPMNkU95UfbEtbWXj6X61KGpJw97wZ7hKYAdthMcCT5VEZLrA4sybrqVPjDxCeqe6x/NPd8kh2eisNDGJ9QvSRnDXFWvnhm/dyIAnle0pIfMuNOg84Nb6v5STBMA647CgPAzJ6OjzdAp+n87oBNwhJh8JbUpSFxdX7ghFkqAOc3cas7zojGZtyg2+71a+houkoIEu3WwFFoOpuyZZPxXQQJuqSkNBlwglG5wqBpDQZNi2dr80PzJ6UmaAvQDnK++LmNhSb4X5bgjLiCrO3TKlMZMlXkOyPD9k3NaZ5722lOb2yEUc83NtXPX57IHtShJXJl0LTB+/d+/+fTdSBZzHqGmGHIsGKoc2eyP2XMPfjX1iM1rLgWbdlMcwOe7XiHikDOPsHuAJnyeDjNLBBjsNrNDSHDTyTYmYuponwAEt0RqOiD9JtTQjgjowe9O62wTwBJChDMCBbLG0H2Cz6uxF3bM9Q2wH4DIZh+KpHgAZMcCAkl1BTo3O6lVkxiKMUa7Dfi+Z9o4j7wVux+su26zQWWdwwObs5w4uYUnxLoZRUkrSBOm7t9OhgNbjQiMCAG0wT7/0bgYDe0tQtnvr13+l0Xqde9fWBUgR/jEOg8wI9oA6PweTug7pDFroC+ypNQsDMRA8Pj0di0tde6HLCxytx2p2Nk/F1rMOi1VzPwT1ZxfnQunMf6sIsnMOHTQS0BcUOtflwa4GfWTEgCeYMA4+m41eCgib0l1z19NCWDuYXcVFC6wtjD2U7k7jQlpOVbZuKHF9fq6uqQuYPzRnAk9x702nJO2qbOwyJnQBIhqvyLKgzw0PXFeCZ8bFjG5DuovOz+UwrgOC0QjRqBXQ8O70XNNUYdsIaxbsFu62WoM6j3wAPLlJYqEr4RoaNJYPZwjkrzUY+Mf+1c/Jqb1WBQJPSQIqilZSUwuGIjAlOgbPBRKUbTlEMZBljw+mc4xFcUypwZ5+twdrWon5VzyDWMdowtAnOkmpcacZFHfymfqXqL2ajHwDz5CRQ2TxaqaQD5Sfo95TA69c1F+VfS5LZgzOPjlWdv0I+QAWFXQeyn6C3wMgcygUxCRBSSfxYHBWYmqLz9POts0bE2IbdzoVRD5BGqZroGE9XcSx6eyVAHlrUx2J1ul1hqEHJTeBGGLWJE61zCCuShuSq7h/xy7Kyqil/apoNiWWZOjVruq9pUzMd2im5TaO8AGRyrqwjfAzt4ZmLk2OkmbZMPYaflHqblr1TLKReGTjZu2FQ0tiElnCOPx9gOHLRYwlNhr05OcKoCLpsB9TGPTeT1IRwNwrAk90tHrcFM/FPkA+aKuDqjdUyinDZqBEF2t6DVG+OmwjQk/S3gYnvyITE+idXOay1lMxuN12lDWxPGgcG4zconzpDDoxKhYvfQbXV9Pp6Yk6G+m2U4VgkRipwrC0yAgrOxbsQpyupHl/f7p767YMn2eNn+Uc7qi2xohz2VrCAKLqhlZXp929w+mcM1HsbtjLbBAxk8OmxmFtdJVWO60qwIpkIyQ7PJIHDx4YZMZ/LaFB8dl76mYH9/BtCqiQ/c6uS5LgFgNKS3Vqx6A9WoPcYpmWrAJuxTz9+Qd/5ZoOnDmFL5HgxUR315Nnz6ShcNq5Mt2+ndEhLOkgUAAHyNo0cmpd+nEfAFwjDEaduGExKJWos00X5IdZe3+dydlY3XB8LmwFwUKtLOQUAAAgAElEQVSDNA+OtVA4tFSaQxi5bpAx06zWaZVN0wvKRmKRYLFvrRfC8211pXCIr67RquyHO2s6ZlfbLjrXum0Ed3Z6MpHt+ftt7CmR3NrG9OE//JPpHb/y6+OA/4o3fuH0ljf/g7QkEycR0zF770qfxSEjcCAE7rZ/ec80KPB0OuQ4aHt1fVX1873Do7GICOpkRnNgi/1CBHruiMuKFkM4bwTVv9PVCAC7HYPMoaEALI/A6kN3EHW0ngo8WQR4Qdfm8z2BHtWaAyQuzk60IduVqaxjMDQRzUrzYJgEe0EpaXt7xzPAvCjdkZj3ynMRtXxx5nLl5va0ujkzT+hsODhPjj3bjqDGenRnSVg8aS18Q6X/nRXnJmdV+XR1fqqATKC5dxcK3xvR91HdRVmZDPNNQO0a4zoAF5T/uAaGXbvbK3PxRAeWZRl36je3ACF//alPTz8K84TD+NXV9Lmf89nTD/2Lb8+zcYIydCYxBPVLa5dhDx0zos+fP1e3CoCX2WQthd84Z7N+5hKSwZezW3dkcYAyrFjDagl+MEQFgqP8FLyUvx/VmI7vmFaUMF2vrmkNacacZvXZMsRZNY7ebrufy55hnMbe9+BsZ+l3py35wqy5XZ9YKJ8rZtvFoFWIzuUAWDvt79gsyJvr6TO39AMKI0xFfOrAnkRNZVSyWidz4lFTOm0zDKwa8UujPsowNXMu4+gXnjjgNVFfNQ5jrGCkQGNsyB1YrLXR8l7dVuOqmypsm6BSDusrDDVVAkAzNgXrugbH9I5pMUB24ju6QKN7WgJ8Ekh0c3w+jFGTAYH0LqI0PejOYGdG+fcmoy2Pr8OjGxrO1PzN+LDvkQFUeC5GT8fiwOGai/r0md4vpXETD7W5CMswdInW3ThhWDB2ydhgCuniggnRFpII3WXjGXAtmPRFclkzTZ6VZ/+tGhRUCD9QzaiV+h30rByHYz4f/enxkXRPDx9i1FwYPwMTj5/pz89hX+tUlQiPbZIM5ehYFRQYpDZH9OfqmM+/zx2EAU9N6lZWxaSiWb2Hn5aAylKjPrPvLosvGgkUO1y25I+aOw4cq2H2b7Ffo9sdcg3d1vwsOlvRHZcmcUSYRDtHHGKvKenrnm0q7hrjzQc0wJO/Y3Vta1r5+O/+8rV8QDJtuRmRvFFWV6XbIftU6SR/KL1I0Ho9qeQFaMHMElpf7FMCg0+muWRB1kDQAnVisy7hH34/sidw1ifn4TWbahZNSiDLBg+K55ABJPC9BBqMy6DPT7PZKelAxfsg9uKvOy7/m3UHcj47ORNF2TIW16HgxdybrR0Ll6dJn+t233V3YwUocpCrbf2KgccHYjp2ttZFu8N8oak5PzeA+vif/+fpPb/+23mC19Mbv/C/nb72K9+k7+P6N7bwodhUS+zB/qHKW9SKCT5aRICAjc1Mp25nQNyLs2F5dwiqm3nKhyq0MgFf7fXp7Gl2Vv0U4ltsETgU1B6dNuP9PcbpnEg4irM8G0xz0xjSSJdHXOxZrHr/AY4cYKpTX5vJw1sJMSv3iv2EgeK5Ah64hzZyNhBrkeyQrNc2Dha6mnmigwOjzDP5q8BetjOS+5JPUTtnUpZkLW7wLjepu/ugOIfd20XLdeK1uraq7j0512JlAHMlajpBkB/ZwCBvU+7sssVoIeP6cjo5PpYAnQP83oN7Njmks0+MoTtMxibW2JOUcGJISimC/Qq46AiKh/fuSkPVeVuaraVSKhohuiKrD2Nte0wIV/Vf//rT00/+zC8oUeHP6z77M6V5qqM3a537OzmL7cXaqhoa0LTZW8UDrXnPCCuPjo/1ufikABA8gYB91Vlo3uP2zBkMecbesJexPTHzBP/BGoehYZCuhu1WSM0MrUvsOFzu5e8RTqMpWTJUmke4tqHYwV68PD3Rd1EatzHepYa+np+SqcZEEUYrQlXFlesr7TOydKwKtneIZYjVDZw42NZWmcMV7V2MBO0jFO+uDZIr/JAuZLpnxgiwFZsTeZ2tquSrpBJfMOk2MnUgJ4kPDqwBZkE0HUUtcyz1jC2FmQ2PpkVx3royLCVoNmkJiXXIweVSb9mYvqeUcWKyao2MEwmeFWtk/2B/2l7fkH8Va0LyArFnjuky/FTn3lxu7/Bgl+zwZTtVTFIcioFsGQfOFO112GfMDVmH+MjRGSx2g7hvbyDWwCF6t0Oacqx3UwVBzIE73YgnlpdYW0NcdlnYZyEsND+vbt3tLa1BPdPB5s5DprlXOYWvWpA9pAo0H2BRoa6tAz2HB3S3aaC1GVMlegsfPemBCma0/ylZh+Gim+zgSBoz4pniCz8bhpI9RTnfXda2AKlmqQ0l3Bf3gR7w8OjQOj5AcwEW1R8xRDUPnoHVYCiueA+UD5nVea7SOOyMR03Zr8/t/EmKwdkAXZ2RBU7i/SdUlOeAlL09sfI0mNG4wM9pbNl5iA5iD/Mto6MdACNlu74bkmXIEq6Ds70DuFVelm4XTDkDsBqxEhNVMZM2C084Jl2c21KIZGd0x87+fS0buuplfzGB8VpoBFxeYa/6e+/9hWtuyI+zM7LM1hD41J00nKDdCWcrA7+IIYCtNIBHlJTRgaEjYrKQgwTFCKjMR5v53P3GA9F3ZKHPWZKRqg9JeyOJrUHHIGbjXIcL1+aguzFE1bpOZY64mqYtf+gALJjVgZBuQg5mLwpnXLIICMMmFkKHZ2vzfuXKStXp4vJmhffKztbWp4/96Z9Pv/r+3xnU4hd9/n8zvfmr3uS9vxY7ho0NvWxvClPoHnI5zwKSPi1iOl9CRmC0TNE5fgKlzkq5ZlkSZCiuVAoBlQSVzqwqeOLueL7SDY2W2muZDw8jOg7wmI65WO5rURBRB6Fp6Y5+8QK3vqgJmH3DLhUIbZFgywGL4ZO5J2u4xHlabGQ2iXxTYjrH+wfE6/m7NOLH4iGe9vjxyBYduAJnpxLi67rX/JkCJEMP0P1QQFAGyoehxaGeW3Z25oRAw4d1qM72DypoRfxuIbmF0mPNZbaTV5Ezo+pTOjtuzIzkutGRhTHQb0SorUGd19P04kuvTP/65/79KOp95me8Zvqn3/Y/xLjU72hZMhJ/oLJ4gLnmtVnPoMHKC9anjkd6MqWG8zI7a2qUJVKuXVuH0ZgMpBeAwayRQdLIklk3HYCcOZYAdBn1Re92dOyumw10SpkYoOA4fMFoOUcXyYBpxzWYKjF8YjVWp401uu1InE6VxAEedcamuUHz64ZBq9eB41AZIzNTA+zr3twxOn5aJTnLDcTOaj4a7P3soM5/095OxyYaTvaLYptKvRmSXqAeMGCmvl1u7NV0kWrvZCVlzMnGxqoHomtcTUZeaH/EqDPrbuyrvCPWgOcjXrhEFl2KDpN2ZLPOwzYZf0TI3LJv1w7dopTleY9qofcalwlkPPO8V0k8YTps0imtVrubk1jx87A9AMOZa75WOc8ay2lap7trhaaaWZO3KkNjA1sY4u2tLWkeSQ4AcNX71rhxJGM1uS07krOJxL1yCw8wd1yR3QNrbHNDyeWFxiblSgFqHUkVkov4S2zjifCMWkI1eIacmBkYNWooQfCKVNwOsSAdHe8ZHacO+IC0CLVVhl428wyWxkwTewagaz2Wk0YIiB0Nu3YXrNj8c5LnU8VyEptrsZJ2ChcILQO0OilJZWOxvzXipw1mKVnydzprtQfAFjbcbPmNcx7Wm+7anpM8W5JKmhgoZSsJrBs/+y0NJh39BQDnj5KQaCx1RhBDtK79HKna8PxFKqy5ZM07Jqlyc+yaZAJcI/9ta+f2tPIH7/+/ry0Cju5CZTFvcC6UB4k+gIuRToIv3dwQ/e5auAGNNBZoOCSybJBmAyT0VIisbiO6wKilrwoJ1l/DB5/nuBEMZxdePIpchuDlmpWwWy+gAGoaQME1sIgItvw9AUNlQb0YB5BmIxL1wg5FyMnLcbnOgI6siozQhnsRPqdsM6wCCHJZqFCLMFQ2o9vQQarMVdYL69NH//gT06+877eGk/OXfNF/N73la/+hn5eEpQim1+QQTNbHQY6grchZe63z9Hp41qwvWjAzss4guU+c2gk2BAqP06GLJp5S0QJYuM1cODNkgEYdaKB0WJ7qp8Q+0C3CwkIrtCptxhDVauOYJRLrdnqm99FMVdeCcR9NBWtkbqc64Hjf1MNhNlwmxlTR3lF8hwJe2ElujPIf1wVA3kFrkM12fnIiJqkiQ626iFIFaMhwpOVb1ffSjbjs9CQAqmxHm7laVtODglbvMoZ7kw8L3pPiEODv4lyfRfCGPYTF4NpqJ2CxLmdAyhsLv7RmcwD6gkc/70nNF8G4AdJu39deyfgH1o3sOdRE4LX2qRdfmn7yZ37RhrZXME9/d/re7/wfxSC3W1MBugOXxRyw7tPtGFE8QELPKdejcrZo7lYPDApVgso9tgtPsgwyUwISgPTSIzqIIbwDnnUFoSRQ/IyHzfrPKOflkNb15r/S/Utsp6ztAa1lQsqoOPnQITYmJ6A3AfT64OH6KEfLguHePbseE/zVuOHDeX3Voxw8W9JFTR3qGvRrjR6/R1xi769eXSsOpb41Wullg5Ay1BmAnYtX+zisTUb/pBwJs0LMw1tJDTADjKVkVo1RugY9XsiMI6BaID4HH/uCd+YB27NA2KVkj2rSsOvE87bQS6MTx3OeNfEBVm1cSxLMNPovHOBdmXD5z8/MXYMrigMwGOg/xQacx7xUhBFAl8Yj+wBtwTy10zYJ6iiraWxPsvSUyFyxMFAQmFDVwuUp7ZjozADa+tVVGC4f2Jo8QdJ9ETCXLrr6pskCIHP+ZKnD3qfCItac2GgfQhiMHswsThknZ+j2qLZHhtJJFxGlCBSwDnlHsG5OhmcblL4rlw5XpqtObeCe1alsYLIOS03pWbHBTSwaEC02EQDvc6jrM1vN1w0TLpLETDCJDs8EJn6zbt6QFgCKKxhwM8qwvUBDzkdN5gCw9v1M04RHINexsw17aeaJdQpoZR3iGQh4Yi8AIHndrjg5ZhZ7wMzxx6W/VcVpl7Zh0anuGBvoWaTrftmYoLWO9o97Q6d9bo0zjJi1miEhtFbs8yYAN7nJTaxlQDPPEWA/rW5QtnvnNQhZgQWkNwYgGjzx8p5omK+7OGRrLtdv2tYzXTubkUMgnEyY43o1xGtlbU16HA4bNDQMZQT5U8q7tcVDdJB0VlcTNgv6zJp441MjpkzHASdvHQLEBBA6y+RmsxvKmp1ai2rVv4f9UIBAI7C7K8aKkhTWAFpgpYIlSov7aDK0itvnxef05vDwQGJ49Bxy8MYyAe0Lh/DK6vThj/7x9M73/MbweXrTl3zB9NZv/OohwFX5Uj5GjI04FDBBCM/Xa9AwQQaAen5hH66ANJUq4hVleb3BEwsEcS0HE4JGdV84ui33jTaVuvmS6SugRrjEWqBuDeCS6zX3trWutcCzxPvJ6wZKPz4meX7a9O0Qki8K13MqKwfKG5dnuJ0bhHEISkdCYIDt0n871yHTDWM61U0HjAuSdcLwGsMXhQ3vUl+ZrYIMlaNUSrMegetHnNuaOg/kDq75MTc1+0NmHgAs8JZd5CZgzdnTiBYFX0+gJ/Dff/BIz9r6r/xexsTMrFhF+l6jZTy5R4T1ACLWUMuvjiRulDDr6PcBkNM+qeB1Wpk+Wc1TTG/f8DmvnX7wn3+b2dOKe0OTe23R8h2WVScnz8h6IT3rXQ/y5vnYvLFgMF2t0QQqNohxNUvjxxXm5OrKmqfTs5TsGPmQUjTMVPdW7AEcuMqSzG76/KDGBTFgWD5P8YzRaeEhzRbp9z5iuKlYAnhyXGENIEClzPHCC4/dTda5l4CnCqurn242nQ5WLzALlllLz57tTlvrqxKNV1+zvKeCVXsQcX3zsPSCEkAqOjwYFfR3Nav1uo9WrSaHf0unJFk6JV+VfYMv0KxQ4uITxGjF+8fJ0mxaOEo66cK1tskz16p7MaMYBJCBty7XeM81+3dzjpM4MWTXk2bukZj2AK0mjfNGdhVit63pbKNSSzGWbKS7Nyy04lw66zjQvZZcqpuBl7PDds4CsqRlS+d3S6D28jI49h7XxhWwdZdtxN2ycgjTm3I7Gk6NbKHLUj9Y9jHvbNGJKCJgdChHNJUqCOCJ5IWy5fgTJseDZXKYZ/9WhlKmz/fU0UP5hGgb9d5udNUKzs3fI3ZjHl3Gz7PfacqR0Jt5jZFC2OfKSZabGaTtsP8VF9nvCauGbQIJLV2NOrMixVFyk8Hgw3dwRAGvndy0mpWePtn12C6A8Yr9wmCMva8yAmzhNTc66IbtyhxJZeWzuydpjgbBa02Fro3NQQ1WkXp4MYfC1KLMHoDJ+8Tv//K1aroEerqfJPK1qZqy8CtmHDHMN7W/mJ1pQnbafgOW506s3HxtBwA+Gsy3tm4B8sHB8I2BPucgkLCxpZpksy0dzgJw3wRgC1NC/oBC76jbzu2O3rRzwGk2ZNFvDmlRjZfT2cnp9AqdhAFPCPaGT5SeJ4EgYTAbN495sci98NAF4VjMxG9pVdrZkAPugx8xePKfa3fbfcNX63/7/iw8R9OBNf4tDVD1feneQP0gbLQgZOuqw6dDJFmD2RavPRA5G4DskwGh0LvWA8SuYAGh2kHXrsSK92RqGqsCd8u4kxBGgo27vuENATOjzpytbeumSj0MSwd3HtJ94eHC29MVU7BTAlBbce4FkHh6cuzSFtlNFrBLwGghmLd3KKCiMTgBevXoWEafwUrEWoFAi5OywNP+QdxxfdIDwGtyaA2Er8kDYtvSn40tfy8L0jmIJELcw/Nla3rw4OE4+Px7CPu9r+Q9M2a6hSlRJ5Qzdl40Qk2+l6zoxp+M0Chb5j3sdW463zT/Jz/18vSjb3v7YGff8PrXTj/0Pd+mYAVYBeRi7OfmDuvo/Mf0O8CVvWHhMMZ7h/J6wwTSSYqfgWnwzNlL16njjPumLPuY9Y4AA9bu/dt3po1NM9YNWjq08sfQ1AefwVeEpAJI19NTxupcXanV2MLtNIBQlk8bvUuN/HsOBiVDsz8Zn8nIB8THj17zyOXfUVabM9zU6vRelvt+Ft5C4Z9NT156RfFLszHTPVzwpCcricGrxLr6D3M5h87lp7sMvF43MExs9XN2aV5rrfrHdIm1ZM6zJAYxP9Js7JUGOeOB1wPCwBEbArficxA5eXHJ3CyHD1aeIUkusWx0JRU8jcOt0czv0oyh13LLt1w7CSH34zlpLilpHecQ5S+dEEagn7kqZZV9GNrbzo/NYFn+giqTtfQcMD2Yg4ChxD5ZRWhot0tMy9hudi5u/tHIjfcj1nw2t1UZfeVamieSU/ZFCrs5N510Gyi3RLoY92EVe17rlXyHAMudjdigb0ucApvZjmb2CUs8alkqz0iSl8yMNXiq+LlAYGG0uiiTl/qVrcz+gYA3FSaDHZdENza25o5AWdqY/XJumziZUSec0SZKSLrtv2jA7Xendxmvu9T75pDXS50Q+O+qdFcShOtS4s73dcpAKL4C4CYdWcyJKP542Cd7R6YRov+VJoaFO/0awFGbIaNbxD47Tq/APP3lR95zbU2FsxsEmyN7Uls33RL7LkMoSNNSeXvQZjfv1v/WUKOBngnMQtUra/ZDOjqabt/xYSUPiQyTHOZk+a3W4ee5NN78sFV0pvDzMEYEdv6IolX5wSF+tujPuJkFdT9dnk1HhwfTy0+e6ecAKrSZ81D1kqtbWiLT4RjtfFE1dWVddlJFWM/oAIEnF0qHWP0Dv//R6b2/8du+tutp+vIv+fzprV9v5kkt+vkeKEoE4yzaHQb66scd8KRTUkv/pkuCFSH20IgvRhkMQAYHTIfMIpRTuUP3F3AfsNX36A4ll2TY4zAGLFzqw2rtrdBbAtQcjnKov1QduGNVri9gLjKtfYV1dDnt7uH3sjU9uItdf1zVk0UXbAJIKNuRncIYIdwfbJkaDM/VUUSZjwxEjIcLWgncWYE5xHWvNbkMeAL8CTxFk8E75Fnf0XosAHBpyx2OS08rPynAE0BP5bFrG+YBaBlW7A6VxfgDTGhjJAuYVZa4sJuAZZEHEQ7j+wfuBMLLxIt6sJ8K4NHqzfsuUCMHsUwy023HYfD61/296Ye+9x97b6u0czFtS/htLY5m0CVqXkg3QjLjoEYigbEprcIGT5nWnl0+OlLyzHwyJtgnm/ctXMnnSZPj7xBIAWxue5ccoOCpn1NBchIeCW718zxnZ6EPsCroCJhmGBnFoDWsklBHPoQF0Zo3iDqE4QU8PcLyAGYXwbGHmdsyI6xzHjSqFJNlq7YL0TK7nk6PjqaXXnxJnXZqgNFzM3vr2DcnXwbIi4Gs7fKRU/+hmCcOBSYLcE3GfO0O9vvjnrhGxcRV64MkJuZQOD2bnj5/HoboWgaZCMbTazGMVpdrxyUigx/bD/jX2U/4eyGvoKwyOk1TUnJuaRAd8YL1r7WcqPBQgmjYsBUzl9VFpeXdbIanCrAvLPCegbM0k9EbnZz5AMexWi7iAcejSjGYqZu7o/enmC2rExzPV+Rhhc6lTJlLmp2tNg+Zrru711UG4U6T9jyaPo2v6e8m6TD7apbRLJZnzdnE07NSna9cqbwl5kkaYGtg7cfnYeHLDll9f9bXAKk5/EksAT6a9dp1M8BTF/K8R/03i7QgrArJEok3jBHAsPYm8GqbdLrlfPXQbyohPXONeJx82iMSWY7mUKZsp2+ERZdvk7usO9zdzOar44ffF0klV8r5A0EhF/5h5XGTPVomZjMoy27kmabMqGtJ7HFZNMlgNVR6Z7OOb+iYVRHZnlb+8sPvMeO4oIZn1szCXw49Iegc1tBd1OWtG/LmUydAKFv+XbXodAhoICA6kGll2nu+LzR65w7gYNuMV9X1EoNbw+A69+IASv2bGyZI0CkD6KGVFosB72Vb0WtsTCh8Z4LWOzig2SqfEsjRwaGsCvi9W7e3pkewBnEzH5miYnY0VqGiK/L0M7MGxRn6gcHc7dtjGDI/wxyk9//OB6ff/J0PiublGr7ijV9g5inlSa8bO5Xv7x+pjRb2aQCkjGVRx8TSuJM3M8BTBNAwGJmRx0GOR486WFIPV7DxytF7ncV0plP5yz6v53uHGsbL+4bBElrn0ItDrpZtAgfM0xQHXYrF1slZfAx4gp1hLdy/f3ta7VgNTRtf0PLqwKlJIiJTdzB1EVP6gX1AxyV/FePkUWo0PY7w3Fm0RO3tToq1AwwMoLBhg/d7a3tLLObc4RtdULtbkhKY1V9VxqV2eBWYrqfnu/sqoz188ECaQAPwbOpoMpRhB5g3brFPvIGdcrCuCSgPH9434MmkcXUQJSCaYV3+sZMw3/mpF1+e/vef+FmVbXm/r3vtZ6psZxauWZOZBo+uCDAB4CFYBrSiz6L7cX1TrBNs8V2NQLIvm/WGad9eggHZAzhhGrPHol3AyoGDBIsBuu30Z2G1wb8aT7oEM3zE6mOTbtz9vQOVgHFR7tQBvtBi5OglSr92/mAEolZ+ug0Zl3KC8qMHjPqgdG3dDftljLNot2UaJbQvBuC0kd/J0ZFMhCm14Q5uL5/Fu6/xb0seeYc2LZwH1bLvWZOsQw4t/bded3Qp9dbhO3yNjmcuOgU87QKevLcBGR3zY8DlTtobw6DlZN2Zbo6hLoV4KDgx2oOTu1ssoG1ZTnou/p2mnxjZDrYsIvP9w0OdDfKbC6io5q1dgAasq9YbSjPlAzncjdYb7eoAU2KsDUdnf7Ee2tVbDV1qz6eULtFXPXm2q72EmeRcKpuhro1EVwSo/Xktrs48nxOmPVUBACu1V1FCIi2eS6U8p2FOKsH4uZtLOrNU4OlQ+1eJFd8lYGyZhcXs8YnquVgjaL8Gs1wqs57oHHqNBgMnIb9xhtovrD5WituZS2swZ2aI/c56ZB0S920b4H29sR3wJByYJq0xDzTPKWD3+PREgm/2e3WF2veSIFC9SFPFjZFf89DretPVLofnyfviPNP7vdE92PWZfzZGNrEKwwaLRumffSF5xUgeHNcHi5YzFjJJ+3AhkRADBnj6xO/98rUWe4SCKl0m06iinwn0os1CzVbXI+Q7Yvg8UNXtiGRyl8ri9H8SErtNFGE1mSxZlihIUanxxwgI6jUYfdszB2Esix40Kw+JKxy0bZsghB/9jDadHpYzCXuLRDBNZ0OM0DTqA5+n60tl1RoMy3eMThsAAAvkPKXwmcEaLEB0WBhvwYghaHz86LEEv3wvBx0A9Lc+8OHpfb/5gdHG/mVf/HnTN3/D15g2D/XI/SAYh+68d/uO2LkewHrWPUgW5yYmpcLLw+TUGQ/lPzxx6F7hQK9wfq7xm7q2J0nJDQdAA05vYE3qPnFXEmMRNE9MXQjJiJxi6TmvYwfApnVamkChhk/7V+0+NxOmyeRZ5COTM+iR1ibO5EMoOgKRmVCCH8wTm8gVjQS4CKi1P7PZdai220Ut+NYpebyPtV5kQhxagPBmodK0pOO0erRSwsrqJNxm5h7ao9Xpye6u7plrUqfMohTlfROQGsqyJYjS/YQd1sqzZ3sKDI8fP1LQpIzW0Uctk3cYZz1zRFGHafvrv/709L/9+L8e1gWApx/4Z9+mvdvD0yWVjOrgYUlg7W4l3pWzMDNk+8d2rOeAqEaggXSUjZvAxltJ7EO7ZtIx9HR3T59Luzrtxnr96Sqt2z1BujPLnF0vnOzTIq129ZMz+U7JZqMZ/9BIRk8mJOZ94SSu7JMj1hmDXff2BZ44yHQQ0GASTUw1MMvgaoDnpK6aMA7j3f396c6duwKG+pP2eL/36LCWzvAzH6XkgOSOhoOnz3YFDDBLbKJasFEGQs0v7eArAk+2S1LJ3mipB03p/XseGVOwO55rYkjnwNlI0+CwhsQytd3ctJFkRwSpIahisIDRuKorloTFUkyPFw8GwgCwziRzbHabucqHsrlJJ166y5SkxOaCa+JVwl7KxR/Am6RNTRACRtuYZ6gAACAASURBVOmirhhecTyl0iTlKm2eMHoE006YdKZBxGi3ycU4yK9kWltGQvFMYChd34Cnp7sSKFOJibh2zBC16LjyHQMikgXpwzIkWKwhrOP+oeKOhPm6cSl/zQBq3p6/t93KfnX5cJ3dPiPx02Jv/J3XPB6Gwy0BDgZGqC7aO+kDA/DK8q6uqcx6pCkX9+Lx5fNXoI+yXcvNPYcoJ8cmgudli491CepJYikfa9fJa8iEQxPAASx1Sxl3lvKqtbfGDDBP/EGuwXszudF+yz6P/LPs/MD7M4sMdmC/ymE8Q84XaUGOihiZ1ncymq55bBj3uDWt/Nnv//L1MtBxwR51ktY+FsmzXRmmtV2frJjD1OApavVBgTkjK+DhQVL6kM8Qgs/nB9PpmWfLcLBTNkC0ujwASh03EMn7ZRhgbkyn59biqNyyvS0gppeWwGcK2nXq4UC8GOopHyO1k09iMdCjQE8qsx5Oxe5CQNNAW7s6tWjnTks311PWie8ga2Q0AkECr587jEShWzFB84Mf+aPpXf/xN5MlXE2Ap2/5xq9xCU5ZF4e4RZpkfLAqNoH0JhkmbQUd+VzVjnkFEjQagLLIAU6IYunYo8TRUoKrhqUaY0jZf1+AMnnHiCk8kP8QNCmeOARSWynM9KrjCQfUujU01SHF9wRtAZ5XHKAcVDr4QksLvCTKiAHAH+ni3MNa+zl5jyYrrvTOeO9sIrfIcs+pn7cEpWHCALpeTzaQNEror+wdooPm6lIlZEC4/rQtucLh6HAsZLaAXwdFmFUa4nEG51B98PD+tK5uM4uVDbjKpFpAPuwIAoaNsxwABZ7W16dHjx9Z53J+Yn0A4m7pQmj5jU1GAXV8bvj9v/p//r/px972c24AmFamz3ndZ00/9L3f7o7TausEntLuLkEsQ8HjSm8O2oL5tbUJa4D9I6bJmzHSQSXGjeeQESYCDJ0pla6rxAN+DlAiLc4EeLovtriGuPaoMWDWe0fMrsN6FqTzZS7TMNn+VGOPqnnyHnS5yLT6DPy9Lr0floeg2eDTCUaExILvlGA8jsYDQC9iWhbGXEFOuz0aMhoYbt+/66HQvMyR3ftZ6tBNTBSkSLmOZBKdHN2ONkh9rmejw7iNCYllkiDo8FoI/LWWDfi4MJ4L0yC0F6dJiZrc/IcY2iWftoZbmxibmOh6VD5Toksp8cidy0lwlLw1MTBlEbDod+Mymo8iJ/yekSfn9A2X2Q0qnLAVhBuwuTx5IXuESzFVZY3V9T3ZaJX3zDtTp6XKshnmGpK3kyXKtJm19uEv8JRBzqxdjQjb2hp5jljrjuTR+3IX2dCv5kzh+gGqDLnfYvA6SVzemJh5PuOqlHiDqvdHDTRVLo8xKcwTsU8dZLkPRf0yEz3ds26GFqrsb+QMkBxoSz/jBTNP3clcgbvKUjIOUBmfE+ZeZzBd6Zc+P4iHng9ZtipD26tdKohLk88QgWeWKI0CvGPMla2HW7jkJ4aNZoAksdVWjfE608r07Dlsswdt875m8CSkOXzMKhfycdJSXhp88gwp1yNF4J3hXTi8PQYgbNOAatcZY0YFBc/EjtIKePqLD76bqV2ud2cOmcaARPyloae7z6bjo+MIfHE/fjhtym04ZYAlcAqD5MXqzWojrDW1GFOWQNh4795tGROqrR8QpcPULbX1B6pQi2sbGcr6hg9iNtLlpUR2tFS2DZ2HZi8iL34YM1oroftYHPaN2VL3FZ8LG4IGBm1AW04rVPRw31N9DptNo1Y058kbn4BnV2LPW6NLARfmR48e6XvEWITR++CH/3B027H5vvSLP2/6R2/5WrXwiq1hqV9cinVS3ToTrX321oW9wMfbwlmxmR+gju6ZUgjTrE9OxGJJY8SBPoKmg7la+ke5yxtLItuyUWOOHN1NmKCinbqjIOe5ZBYJWpjnDAoAM6aYmxLyjDL0EzKV2xe41OwlGKx81yj9toSZUFRgJXahLdmZbcdBNWeyXr8eSeDnIbpbBplkShUyhom4xDmbIaonHiKJuBbNGxoqRcGwgfFUGXXvxcGgTj7XcXRsU5YSwHzIeBaakFzONQmXcrJcxA3qFdzbXSPgYdBIUqB5jQ8ZesyomTMJHHlG9kVBsNlxGen+0NpBz3Q2/cV/+avpp9/+70cpB83TD3//d/qgqz+Q37z/T6UEyqQIb8vYJkNkovnBkeYtsscYYWPwZOfw0UHUAzHDmxfHha4bQAwzyz9Z17B87B3eqU1VzUJ0nwkMaFSLQeJgf649oxKQgFFeGT6xMsNixiLzQYmPbkYzTw6pKzr8YIoBF4pjC4A+5xANwClnLa5Fh6De59W0iz6EYKzZiEuvPP++WGqVbmHWzF5px8obzB2r7B00NDDWdDP75PNhU2ZO8hWJWPNcMsNR6351XWOZnj556niwuiITSO7PIaKA2F2kttaOcLMjNzQuyGU9ro3SJp/hnpkMoW22b3GO2YQA36UezzHLnbwkKk5yvb/KTLpUnXl2YlCupjMZEuPJxMivOfHhp+iOBByIeUpnbvevzqt0WCtWxI5D62cBntpthXxCMgTFhrReVDM1jDNjLNoZetEsAdhgeJ7t7YmZA8gX3+jzho6w62cG1Ho3ASlinjDGPTwWQFWTiPao44HZmqzGXltZo1hGiIEJQ4KZJMwKrLW7Fv3HJfuCuYBeMVDzMOh+kaASNjfn54pDThcTD6RPzdpJjFbSceYETw0x6ZCGEDg8PpvOLy+me7coQ9t41/fvPTDK1rE8Mntl6cnseg/BsWd/OxKCTSop94ftiO8vwvpRqluU37LjswkEwnb3D6QrBNQNerBVnf+frTd91nW7qvued/dn733OPs2VcEIj5M+2ggXCKFXYAYONBBZOVSqVSpnGaWicIuRvMdhlA44rYMsNKQLCEsimbySBaCQaN/mQL4nae0+7+/ZN/UaznucIH0pc6Z693/dp1pprzDHHHLMmlYv707xE4r182zzlQ2W7f//xn/fxLgrPf8o88ZIpkyDS9KBR3wDT7K1bSCuY78BZVrPttnWmfVSaGzqlQJGabbevmVJ4RZiynbM/ZzEuqejFpQbuESsGPRqrQrklGiNnlj3ECVTOZgEQWAZIrCjwtBNBr42/YAz4OTb2tjqQDFoJs3QaIprkhdUAUbVkZdN0W1krwLMju2LB7VP+Uwt93GDzUD/2u78//dyHfymCyPX0l7/2L07f+e3fMu2gEwr1ymexARCN+7Cyg/YSoJhmTddIqeHYsBEYZBZ5faWWd4DjznbAU52OJe62Hq3iWIM3Mg7cuy+mbVx1CaCa9H4sv5AdGLUjBgPH8iHz2kYgCKOiTdqyZ4xJQe2lXgHMAOfEiJElz4edz40G2bJaXV8wT9CuLH5KrfOmT1BKu6nucVrZPyplUZg9vH+4T7K0a0TfaXGHMn9wiP4lDJYYtASgAJ7GMjar3NFli7Ah7xWek8X5lJM2PNfPYWCMwNC6Sa1fe0yDdlfpClvLEgKWl8P8yWPAk72HKM2yvaTH2aOU2w6s7I/Verq5IIBdTf8vDuP/5F+OiQCApx/+we9J8HTj8xioykpK+dFnoQ8SJSuwvdfMuDpR4IJJBay6wSNPPdF9HIB9c641pXSOHAbLg+PpZj3pve3hy5bxQNyTAFk6i7rew18k+JfJmETfUw5g2GgNWcW0hAU3WE0p10VZX2+0DwVklxdXcqzmfXn7jc2U9zbu0m9Rvx9AkzIR/wLwRAPDg4dH0z2NiboWQKaTrWOaVPIQKxMzYoGwFF6qj0LT8+ps2rl3Lw0wpVLwlYrbNTGugPv2VuwZoJeYBuOLuzgdv+qWTFcubtNOil1utK4jbeaqC7Uhwdo9a5jooCUWHUsHOJjWxXO0qNklIzSKJJE8n7LF1o7gz4fW8WRoFJ1xOUFJjSrPFRBmzyyeDUaWWx3mrZxnPZ1dYmFyMz04OhxjaTyyyN3hfcfjBb4Ghgx2AYUAecTiHcc0Ak7Z0h7ClQEUDIU9sTEu2ssXYouO7t+f2fOysf3usvox/+3t90xnbTCsluehCQdi4JxIV0NmjarBz3BD77OOBQ8/y7nBef348aM0gvRJJKIudUB8R8qBM51qYMu75z3QUT/ShzyLpZu8PkKyFvRLlPy9z5pAIx2hasEa3IKFVMIUpnAMqs/4Ke4tHcl8TvXUdHJTiraFkrWN2Iv4HJ73rM/hJPVLYKaDxKV7fr7lehLBQ+QDjWbVohas9t8nucQwWPghyeuGynYf+znRFy5zzVlyDyXoOxC/BH6ix++mhw8eOOtPQCoyHUdeIoOsAQKMWCQwIpptl+GOZCNinUQF8yLafQOtW7TsURAD0KU1/kUAncttngVVnYACccorprQTCONFwwL0GBDAwQuV1u4f3hO7UsEYm5HnbT+UiGtDVwqdZwAi7r58mXRhl1faTGShmE1KDB9Q8fHf/YPpQx/5JYOF1SSrgg+8/1tSshP3p8+k1szMPsAe5TYDG49j4RBSFtHWfi2MOaBbR2AhswXjZ6Y5pQ/ZtmhcZqbO1DV3D1Al9+2N6ezCnX6MmEHfQmYCWwQQg57Go2mMpxldQM7bVJtXbbglxrb3O3N+/pznc6ls5sF9l8f6WlxSLE62Tq2L2gHRonT+wpYHxx5UjDC/a7AZ8fBfsiBXIvZkpS0t0elBV5K6QdOGqsw4ZbvRNh0PKzkh1ydY5YZ6PNk4j8OI7JprJdPX2BrYmb4nDiTWSdrhuT2tZ4JyO5zSMcioD67pCcxTp4u3tVwuzXtzZpuEhZ+7kZHt1fT5Lz6b/sH//i/1nHhm71C33XelfZ1uVPabB/OK8ZHw/dbdW9IA5HC7uVIAlR/W3Z3Ww/4BgGX2ARs0+dh7izpDzTZzD8+evdKzAjyhUxxZNcE/sWXpqD3ef5a418tqOjk/m86kwaJj0MkS+2x5XaMUPNNRZskG45ayHdpCrenZmM8HQBFYgPzw1/FeU8k+/47S27NXtHUfBjyRvCC6p0kmMzYzkoPg3o5lHYS1A5feza3vu/v7+iwz//YTozmh43eIl+w19hLZPtdOR9xqe1dxA7+5W9ibu1uL2O8fugNZa3n+TrnkR9BdZmI06JA0X15pnzGPDnmFAWAaUrSurVdVp3RE5wJP6dgqoAZIwvIShzqgXA943uTpTHXbO4mC9i2t6CQwQcNcIx1g3PvDBx6j1JKd/7vjarscR1NDQGNBmz7nlUEhkomC5q6Ofs4AdmLoAInSRrhElKoDiQ7xXiAj4E1syrClSFBTE8y14/YA4dWc3qrSwPt99OhRhodbVF191ACGA7TnbBQAjeXJNKkDHZf6x49gnv4TeiABl2yDkSwsy68GGLBFzH08oqITE2eD6pb7FwijEo6ld5SY3EmsNQapDx+lNJ6O1jKDZUybSbc0ParBavpydQhGrbYaVHYwWx5/xJzeWFY0GllmYmfM8gQ8XVF1IPk+dDd7DL19RiwZ6/njJ+khPdtXzP/KQ8NX//7jP7eW94dM9OxxIiFmFjeZHjqDodVYr9UFhmi8uqj5a+ZSkrs2bOHORbXMxaw0O/tilojbdLJvBVlYAWdnbX807X+XGVcBIwwYxvLg4mJ6cHBgDUUEdQOdp8uh9OVobVW2NZeu0Bex4DwU2PP85P6bskHPcQeWtjJ6kTkfMNuG8BxGjd9FML69C1hhVptLZJ/43T+cPvSLv5JDazW99z3vEniy67F1H2wWMmKyfe7r8Oh+GDmXgJSJUFKSuM/CzYovl5uSZ8CzkRkYYE5zwByMZeworcA8eVxmkJtb0neJeYrOgYOCbjsYLII2IMz+Utm0Q4jpzNAAI55NnQ4uVhPw9ML+GlsbYh3FdCSwlfFgU3mGYs0fFwM7Q1eTOXCga3CyTM6iu0sWzCaSEDXDhl/3aRJCVzni+Uv8ggJ+MMmkg5TavDriDCRWq4wgGmL8uDOngUEbb4Psej29OvUMOMAT/lesZYmLh4eXNVIGbAXAptwbz7jmt1J2UbklAlUxM/JN8vgBsp6ylWXkbjHQvL2ZPveFp9Pf/8f/PDMRb21V8APfNYYBa1TNJnvS3iUdaWMQ3RZ8DdSSZQSBBtZZxrgKptVq+D7Gu2onmwC9hFSjMYNnIb8wJSkHnk7AGspBi7aGTJ6/q+fQazWL0jS0vZ+eTpjvMStLAtuNSeVSte2Pslo9ecI61dhvEQ8RxdK5h45PpcMI7mfY/jqAKrMtpuWa0rhnqNEsIPCE+Hhr095DKX95bzs+ONkyQ9LZZUtrAHzZXh6fKbNFVK+SpA4b2CUntmaKt7RHYAMpBfIcSUjuVhvTS3x1Tk9V+uL7KG8cYnsAwykvKwuFbRbpw8Xl05RSpPFz+UtCeJ7Pg0MlA0ru4h2ke1h2OyWeNCFyIuVr5jkBVviMMaB8zDI1G6RYv2kT2+Hk3X3DD+AGrkP0hSwcNGA4TRiNm9WuFPiqSUBnfRqAap1AF6EMbeNfNbgVsxjVx7mk1AM1O1Q6R69rYiNnEHIQ4kbBvpKp0ULvf0tpzvqp5UgcJ4TcL4bPfObDhw8z3LqWBrFpUIUn26qdrr650SHHXqQzllL0G+q26xw770eVnYwUclG6slx2gEZIhxq/kpyqA1negLP4/nXgW5ASFoiPTAMacRZpxIMHR7aaiqGwEh7e+Xi+MZ58jQI0uWHQfKaO7wrmAZm7mgaRe9D+Yh1bejDK0gYDo+tR0lANhn7huX27NDe5s3N+Zxgum8QZGmolgiYc3MXI+bA7rf7jxz0YWLRYhr3Kuj4UHxks9Fu7WvgZ2sTdTmu62yysX4peR9Dc8MlhzElGJhyfvJInEl1J0iGp1JYXHA2PJ3V7wLAs9LFyp+zmuzelTKCQqI1p5ojXLagdCU0OGuuXnB1xcHm4sC+Sv+NzyLDRK8i2n9k5GkTpxeK4HSuGpVCuLH4+G0Es90WG9RikrRb5tHXfradP/N6npg/9wq+M8P3e93zN9IH3u9tOF5/ABFAlg+Dliv2BVZA5pjVKMm6UT5CfqRlDl+Cc1OinpDHCHRpDRJlk5qDSAmYSvYbu1iwupaXMMLKTuxk1ZzOMIUDP89ADl5PVEBSkncohquDZhThq7gaaL1++lJcN4lzAkxM6mgV8/wokuZeWGHT4lDLP9HgZXL58JTG9wFOAlgKJgp9di/VM6ryd1mM9Yw2VPhN1L6ZMm3hDYAzNm0txER3H3qKAHKG5/KnEsLl7kycOVY5WjTuFvUIHISApV12Xuez40rWXLtDEseZxMK/Pnz/X59JQ4Sw45ehQ4mT8qruHFasu0ANJb6fPfO7N6Ud/4oM6XPk8le1+4LvG/rXJXRoU5JDujkE1bTTgckE5uGGKARokS3SUreqBpMA2j+QYWWmRHteTrlb0Xy9evRKgo7mD98b4kwZy2quh94kpHVMz2InBzpgSAjy9evlCegW8lQABTtDSuj+MHqPhVGzKsN7BaLr8R7lEXTc7gIOwCml+MCgsHHA5orqR6gpr+vcMBmt/f9rF6FeaDYPc19fkbCPidVOthsMaTTAvTs68zwB0jJe6vHD5l70f9tudcGbphSvCbnJrNIi8fPE8Rqfr6eHjR2L6RpeQKlx+b2YNrTG13jWflQkDgCrKbVim2EZgWf4MsFjqScpqqJSSwyZaRQT1xB/AnEZexXSx+pbOS7UIK9o0GZNGD8WzwKz5LZoy3NFag0O95QUrZt2vRwaN5oGUIr0RDXo4MzRHb2HV4eaCuduUERz6ozXtsusomzENAq3SlsdUme30jzfR9v28DoQErnrsL8ATZyVsiNfMbIxZ5t3rxeXtsRZbauJtIvl4daKGo7e9/Y2AJ0teWiIvszsf1D2xe3Y75qsj7eXLGBrvu8w/moBqrdLCU7SUOcNd8kn5P7pj+YTV8ifspbq/l5KUMMu+NpMFlQlBJlxptqk78x89LHjyA5djvWJztZhhWlOW9li3eBKmbMu6dpOC+vRnx/Q8r3bYM2BZ8gkBy4y4AVvs7E2r//DxD62Z1A7acts8WZwZEwHe1ab1PBFs8fLJHHGJJgMawuP6MmW1+VxpuausB1qTVxKMP3lkh+AZ7CRALYYjsgFkDIefUzRLfB8eQy+eIyK7FmXKQaNFmwNbbZ5xE6fbw6g0nQ6dHp4OKNpxBXp2mG1m1/TXug0z7qEtytoYCawq/2l+XMpb53QROkMfoCj+EoAnddtl5VK2+5vvM3gazwD39AGejPr5fNtE2BOD4Lod0doSPA1n5rTtX5xfqkuK5wboacBmYZqlsJHgiA55HoovypKtVQFcyghN3SlHRvxZlBayVnjuDGRY95eeVrbm+YhyUGZczCFmm7ZCiOAhWa3LrfOzXjjIJvDBXrGxeVcGlz5Uq2WpSL1lleUG9UfcmnnCD0cAy2uFNb2/764QJwTu+ppd3O1d5g2KNMHXznqkgYGyLWcT98ZhzN95tEySg7TvO1xVG5hn11IHfmGnZ3q8YsGGP1FflFk9MUQBixazd2jyevrsZ78w/b0f+6faN2Ru73yHy3ZmkulgioBeZnGXAr52LJ61B8quNePSSQpAg3ePBm8YhnIj7a5qp0pLp8OR151uPGcOYgTN7FVZFcQLSs8nByDXpwAfMbUSA3ktpYWeCQXn59MZ1gAHewYOcq6GSneZ2EmetQ+CBAmaFpW2VLxSNxGMl8uI8wiKvv/ui5bxB8MWv6CW3FRuY5zS7q5MKetiPd5RDk/YKt2zWONoM1OK5vWfXVxNxzR4YC/w8FCzJSlhoQNhxbhrOQPLR7K5IBKYJ3lzPb311vPp+upC4B6m+D5mqwuGwmNs5uYgSxjqrePki+fKY6fscv9gz+tY4dx6qEo6Gj30z+E9llb4+N/xDlnTxGZE/gOwZdC6tm/ODMUPsV9tFJi1alQkYGXF7j46kj6176TJ11KIPten5hiX9EVde6wZdE+Oi/HKUwJSQXPYulmcFNPLedQHSRxgH4bG+a/nho6YHgPf7vl2ppdgcWMTDuPnkq6QnMzPMl3IoyknzFMSKp+vYcZipgnDR6LzZW88ztlaqwzfk2f+LergujCvBS8pa+OIHexXEqYdMTwpaup6vY6dVywSjA4G7jkc81aL0hfeUolDLqMbIzR2O++az1RvWLrtjqUtbJL3hPurUW2YPcCTY7+beDy0nqnLHR9jppuP5HmTKDvWmNmc45r1ZvJ3urNkp4y24lME8xKM/7vf/tm15tZ1g4a6LwInK6DWjPDaYIoZZ3YYl5dONo39WTqzq0i2rbF2ToUR4NCCWuQzBA6GeVyn1psJ6KZ2lsccNbJ5e0RQHmPhgig5ZNoqWoW+WIG0k9flWqxEhJ/W+riVE8ZIpap0pijzrYA1lF9RqzdBF04zAc/U4p4IgI+YB6RRNNX8eBN84pOAJ5gno+W//LXvGuDJH+pgT6YvQf3BoYI6zxfwxEtTaaWIPZmrV2AyNG0i19fp4KA8ips0NWK9dDoexBYh7nMmrYOKJ1NtQLVMWkOZ/SfzwK3poRgjgPUihe8TyQG3NFtzK6zXiHxsnj0X0/Tw0QPpywyefO/+x8L5PJ8rENqfIyu6OFcJkMUv3V2Et2becmAOYWQCZ56vnfTdRQSQa9mNdQvg1ZiFBDQ76sdhvFqg2EE4lqRFNqwtDQwGmDHJLBjpaPfegy7YBxgsWU39FNMQxZ6dax/B7gpEFqQFhIgRTal3Zp3a/j5Nn8lsO4ATQfCd7/iK6Ye+72/rQfR32U9ondDrmc1kv5QJWmvuYAXvWtfnlwJPHDavHZ5Ohb0jXIf1f9fBGefwsHNk++qSO7rvGWc9BMqIJqsuPddSV8sd7srdnc6vLuXqDVgxaGTEDAmfp7ZbG5dyR8a7qFxdvU6SBPYU4IADHcbI5ZgMzV6wCGWtlhUFnzl+5gT1Z69OxTYeSMtFSSLu/wuAq24kMfsd9+N3YJHrNB2fnktbCOutpgPiPlKKlIjF4stHzdolX4//Cz/Dc4JRZg4pgZ+1CJuq5pVYb/S6fWZp2qnfV8HucLR2+erk1H586r726Ts3URSTJP64bJb/5L/zPHnuOGizPvDRazJhiwWXa8x+zeV6lxRfZyZsSvlS6wrNrTuDfR9jQsMoSaXJKJ2OLuG5C5P7wg4E36Vlx6bZGYPIYU/QPZEE0E9c7lXxZHuhJJDP8X051jeuzdXm/vt0kOaZ1WePhFkJHILx7CnJ95dAI6Ww0Vpf8NSKz/XN9PL4WFWUN954NHzWet4olrQBZvnuOkZmEUd5F3IYR+itRNCv1jMJbXqshqjsbf53fbZaNYB9AjQjkyCpaKD2r3Rsk8+R0XmXxL1gXrFvtZqePoe1tmCc8u9jfKyGQaavS0ltWVSGUmsyREZOXd/Gf6sgcAkW8eDqlIUgS72DGMdGS5eDyqbClIK31W33oTXOwtobClCI6EopOzNWp9TpRX9fm5usf4j0Rqu6f34WscVsLxb4blt9NZ2dnYrpQfRrZ1WzXd4wpbSjnyrgSds/Bw6iapVJcNHNWIQOALYzMQezqUwBvGwK17MRI+7I/4fun7e++FSHzPbWxvT4Mf4h0MoWP3vxFpjUpt3wSd0ACdb8HIcem8CCYcqRAU/p/PnEJ//gtbLdN3zdu6YPvO+vOYhFcAu795K2zNtbO4ynldIloEyFjz9Ka/q9N11TvotgVHNLBszSHTkOl3TrCTjkEBBQVqk0lvfJBT0Y+KWZP8ZGAJ4UkNLZxntfsFftClGJsGAhAktrsF4apB7Zd8px24fQDLqyU0dLrnV47v9H6At4YoyFZ4A5c7IAe5T/xkE5lqw3acYQ0a2FIWGBP98PZa5xL2OyukvRqnErocjGUgdhRya4NEXyoXZs6cvifqvAm5p7qWoBjNbhvTlr+aDkV503Z9roHHwD0L4G2qtP8B7V+hzMwnr6zGc/r/Es0hje3E7vgHn6PgvGtcmZfC7w5GGkLgEs/JqideKd5vWysAAAIABJREFU80wpp1G65eCjPBEKwseIPIKiWxGoy2EsQS2+LA2Mm9NzzRK81cG3tRmGSGzcQtg6AIHvzU0q0TEoediZLq9vxMhQdukkggY0LYS4ZXNdMtqN1s9BP/Ypq5U+B1ZNflFif1vOMjAq/paoNZMJrOvz3/NHo4rkFXesJA4ROwJvreCFZcEAW9i2dNiovK3c3s2aQ9cBM0fZn/ETNvI3yyl2l/vvgfAlI3oEnm6uxDgBntThuYlv0D3vEek/vR7bVT231Jt98A1bIsBhBMDG44s9oXFDPuVeZx7zO0MG4RsdwNKmt2t1ANZh/M+yVim75bOcAHnB6yDOmuJzmIlKrCbxFuiKBhTw5CRr7o71ARzGIzGG70ajBpPBI0Q7BeitaWRTfh1hQ/NUsdEMDrU+bm/U8S2n8kd0bCIZiaXKa+Wo0e85N7foRfjzOJNETHTPD/A0M086G9uspHLtwt5hkZSdYNR8cT49Viu/WUStn+g/x7MfXz9Q+KJqgDchwPl0Otw/mDZJLPgjBif+fkls58qBQWVF+nSarjc31WyEtOPBgf2rksNGiuCGrJZdjKlsFNyEUrF3Y0P+Z/bkWytpfvi4VgxJ4jMs3fo382jDYT1jqcxoRvQeVGs5DjF5HlElJl/VhZ79S6RZloqyPMzTx352DaVc7QCDXY0iY7jIInkBO3PpUgY1x0dHPthzw07CI/bLwisocAkmzFOmq5+enegMOTo6FHASo5L2a1P4btv271o3Us0OGRYtxugkuE4epoZfJrN2C22mpy+oYRnxheUCICLkhVl584tPdZCovEVmFEq9h3JJBr+YZTawtBCYRHNCm1swbI8nHVgRvH/id35fgnEzkQjGv2b6zm//1rAupj/5DpU3LihvIKydywmitNOC6QynlZu4hLckkbKCLPbPLqZ7+3vTg/ve3GIGl7xtNSkEGo1JQQPQhbTW86EbEfEoox4k9FVS6GxfO1TWAHO93+DZ7sDeuQ7M0qqcnGrd1MrBB3DLhxGRhdWSdinu0Z6W7kAsczqNZ2FuF6Z7BnIGfmaDTLl68ZcetgeJ/XUuL28sGJdux3Xy+w8ORFPbFbnPN587MhN3P7VDrYcbAOPs7HI6OKwL93LcjI1Wa/IqlqcmrlaBp/GAc/9OJQWSmMdPHg1BNSV1nofJHQMUaRKHe37Eo+s7g6cf+6lYdRg8wTwNYX0o+MAAr9ECfen36Cyx/lGNIxPzDU/UeYMQXs9UflB978keO+AzjNwYaxAG9tmrY30XIGwroy9U8h8jEeZ2bJfYosUZHV5u4mDKOuBXHa0VseaQKMBd1/+IQ7WjRVJuaLCm/Ht8iiCaz8lpEmZ9CZ6sf4snjebbzY7lvKfbNWUFtIX3poPd7QGsNR5I3cmRI6BVrEeX6ZaUQHxIdt/DynmckuOBWA4JwynXUnJF92nQ3r0m4H1zNZ2cHOtzFG83VgK70tFEy6qSWbzVXK7uzMYcQvEdsufWrcr+vC+Bp3ZhFqgPR++yOk0uXMof+04jh+zoTZw2sgzIKggIo2M2cvx1wLfBVBNU/umJEjOIHczFyG98Pxath00M88R1PD85VWJxdHggH6uxFxS4+MV8kJINaynL4Chm5RmiL2I3Yk8jYBaw5s7vxfmQNWCGPdlmmGQAIIOBWSmaZ6lYGifz/t4Y7OvqTT3vzCTPM/jQlDIi7DFlTel55vNnJE/5/hnoeXzMPCfO644OQGK1ANIYYWLQpt9NMhoQ4KQzZTaZbmO9cXxq5kmekN4HlbM0aSKuLdk0PVtpizatr1zbG5ISO5fe7vG5GzWdr6GGy/bZgdxdi3TYyW+Ss63nUp6/g2qSPilMzED23F8o1Lzn9KwAT/em1R//xv+5bmCn3ORWWOsUWHxk1W++9SxDM106QvhH5jcLD53RtJwjSm/BJEn8HeE2XTenp8cKoO3e0kIrSlY3y/V0cnYhYSkPyxbubn+EvXp5jDgbP5C1Mj6y9DrSojVQ5406ywwKx4JPd5TEsaLcb6cvfOFNHYb4VgFYamy5YCS9ocuE1FDNha+0N26YoaHdtEL4QZXbHO9jvzMzT9zLf/n1757+1nf8dW/yNEGwbAA8J8eevYMYnpfZ+WYFiB1p480Yj66hW/DmRNMBWBEbsgBP80CddpekA0eHJRnconwjLc8zof7drW09I7H9HAQIx4c9QMoHXZDd9AvQroHHaEyOjubZZk6LBsrXBsxIjVLg8qOS1svdI5RbKLXWEd4lmnRuqNbB8yajj3ahwViddf45GRs+x40XZ20zBWSz0NTqqEzqK0aMtTR8Xuy5Q4eagJM+0+avJ+jd7h+oJMXv1317jU/TFcJfz01D+CsZ6XBajqGbDBfRBB6LYXjytjcSr80SyZSz5nJtshDbmDWYgPuZz35B4Emap9u76atTtnMwWAb0sIf125GfidujKYloPM9qY7riWb06Vjla4n6CXRjDMjCl4Vs61WuNvUN9oTC1Zd2rVKJBvNZUSauZJCnCETcO1MCvRrBpQ2ddX9+tp6NHjywuH39KyRsA9nnbN0cmMn3o+mzK2rT1V3zcA0+MdWwEXDVZ6HAWg1qrh7tZ2abkYHdvCMYFvtIppFgY1mgFc5Qx1m1FL9Ou2ZinZyrXqpuMslSMYZXRU7ZTo0CdtcuiudSNfo1yNvGjc9OIi/JCk0nrPIxajTMpnfjhBLjKfNVsH1YFPCN1/uUQSxVpTowirp9NSa0dIp66TOMkmMoFbHzlFf6rMgxt3/eh7OgVxiRruno1lbdWG3ZyTxLY6kDBjbduy0JzU0PZNxg8ZiMS0w7p9k7ZS6FUZ5Ztc7S3+8dljTyqGEbGiJfnyDoc+znz7JzspkNNt1TgFGBWcJdB95y5gCezmzyHxZihxHm+xMyg92iHe+t5TiSonkmnbjs0P9LuB+x3NlviYfWqxFYN5m0ClcQOyxp0pexVPdKee6oALGZrtlKUZzW0p6tJAna0k56DW3nAl5QuUx5z1aLsFN1sWa902L46VWIAIEPq42Y134jXRgB8EkP9Q+ahNA8Rf6+0J0bntRI8g1QnIHP3uIFhAXfe+oIlFINLDEfz9Ilf+Mm1JjrvbE904miAbz00OMxPz6XD4QIBTpguHt4nw95Xh54PKl+EbyIMxyIgcuEESGlonj+fLi7OVSt+qDZal0S4YBlbRiBNSzolp/0DOnAMvggiHHjUdtc3vkkWLuyTbBG2caVFb+TWY3WpSQhvga/axitr0P64md58+kzMCk7lgAw+w07ZbivV5oyosoHO2RvAktlMHiOA4yx/MN/aIcjloJPv0t3d9Dtonj76a6YsNzem9/7ld08feP+3zqhb5Rc6ZgAZ59I+QHfa/KujL4T3ZwQvR+1kAssRFauVrApOLy7l4k63HUd269Jlewxa3dEoKliHkTVN4BDKiBwMgD/eASNM5HkV8eps3WBGpJKDZiHOQD3OBCAHPY2ZIKDY4CjeMdUZsIFUvqLDcq33Qq0b8Mzz2NrZ0kRsmg7kO7SP7i7dH7U9CE2tso0OQgdpd/asJBS9uZtUPgYE4S7vbPZAWizW7zwdPmLBAHd8aNCVcJEr3jsu6SrprKZXdH7u35t2tjYnjN28j3i99h+R/Usy/bGm2k0X4SXPG2BI8H/7298m1oQSCgdZxbCwP23FdZITUW2CCILxH/nxfyqRP+/1q7/qKyQY50dbpvOS7pDilqmsTeNw4h1bc8i4oEu58qorTaN5KKM5UoavyBrMGJr85WzwZ8NFzbZDNHyfLlva8G/1brUGOxxa1h7plkznZbPnljiOTy90L/fp/Ew5qe7SYlaYqalhymvFNBmRyuE7vjkp61FmhzkgBkmDFcBfq4TBeqYcLLJIY6I8KkqM+DZlTZpXjqfdXRpO9obppM5i1iTMOlKIlPmJFxi1EtQ5AAs4AQZk2LRPY7ooxiklGme8thPh8cKaSGahafbu6GIdv3j+bGIkhsDTCh0fXmj74yBuAurOIQMCfU4PeWeJKicS22QFA1Mo0DeXWEb2ri4vU95DeC1TV7p5zdIR8xmDI/NggcK5TGv2LItJlaHEocSSWzZqmB6+hHXIM9iPx6D0YBneq7uRJtjaplZDzOK4ZN1hsqwfvmsrY3+4Nel3kvDrPFKzQiYESCg8S0qasNJIwb+/t2OLk7Ka3mzxhkrZF8Ax36n3nDv01tP52ZlMXpiN6K7jO4OWpd5TCQDO31daY0pwkgy2UoQ+keanJ7UqyGdV72Vg413r8WnWAslPa3TTMZ3iUn5/6hymwhRtZE6fGVQOoBtwWTuIdE/T7U2JHRJAY340k3FuEuIsLn4whjHAVPUoUgmeB5/DfUFfMSfPJEdA3UK6YDJjwRqqZHflGbvRDK/TTWo2zXNX9XtKHPSQU+7NO6p7eUr1ls/Qbbc/rT78wR9Zc2NkPKody/uD7MGOsZpyPTxGmO3GeBPa5Tf1IkF1/GwXAuBD2VX8TIbGCNdlZrdh4pY2eVpFVQpY2837TkN7g2pZi3ErZUYTF3OVcgyLRR4rmjrPw7G+gTb6apGU9WT+nMs6eE6hZ3I5Si8Op2iuPdQPfi8Smos2nNdIM2xRoZrAfmuflYrlZRxoJX+HXEonQQfMtZ1X/+DTfzr921/9bYOq1cb0de9+1/S+b/mr40ucDdoWf4SUUM6yVNFwTNeVbSNRcX7jmvUjG1sOpjwTAS3GHIiN8+R4lROitZFju+rMsC/eGgryAaaUTgAxzspXck3e2PDPcXhwPfw91wIYhh2yoR7P3nSpyjybq+ni0gcaWQjuwTwrwNHr7cqma2FMBKBu0weSrElMA8/06lrfx3exBvU+c1jZLNEHvwG3M2k+E6hItyDbBV8dbBs4dPhZ1u29/QPrdoYzegKclqTXDZ+3lVlc/I6ew527JPGwUr0/GhN3iJg5I+jT9roiAMZrq0xbZQu8ew519s7B/oH2GUJ7SkxeV1ta4zu7AMB6/XAAG6Dy53Off2v6h//kn9tbaL2evvzPvX36vu/97wyWtL9xP78xmJOA1o6/KsWljMbnMLNN7zGUPeAV53nrJ15fe6Nkkfy8LLMPVJ611wL/m2fAe2NvENTswN7xNYCEDDrVYHGSE3d+8klKnq5uBEYYbaMRHjh5AygxdgSQEY+YjZZ3JGCgFnMPWW77c9vz6W6TX5TAClPmfW/cd321AEnQi4ACg22XuWFpWf0eTYGrOL+bw3qyllOlug0nZD2w3Pl7M+0QSwFuK3f/8Yx4zxqJsjF5/0jXY+8alyr8OUoGVQI263B9eT1dXpxpz7RkQaBnDaH14NmxXlkHHYhdaUEZvCZRSjxvsa+5mQ7kh5Mu1ME44Bbtc0HPOtdhA1F3ebZtXN2ojNHa3laywzOhKqZO7ZQ15+n2swO7kujra++1lH7pSJPubnNLwFvvmrgyqgE+ejSqKyOtqsnjubF/OONIsGXPQ1KC9cjwcTPwEriKZlB/N9ZSSnhhLSRlyZrW4R/xc/vxlDwpNvIOUoXXujcLWpsWEm/WERM3THoZ1Ajwacany+XEEzOyjvmaFyBEZpkBcZFnhocVFRuSvZkdnsuP1rdmv6uUy1lLer1yWfz8Us+E9em5q3eTp2mtde6XyOBZEYfdXJNE3gec4vIZndroiTc2JB/RPNyAF84cJ8qzuSX3QJxh6gbPjXV0dW5LkTuVUFfTxt162tvf09zG1F30LDwookJePxPHKQ+Tr8ThlvfFviQpkndiBmKvNnR9wg/4LV5iJm1vLNklZQQUGAEMdO/wwbT6yAd/dM08Njbx5go/DfxhAmIGZW7BobQ87ZJKF5UPJma80bPFQ2aECiAjOiUWT+rrDphWxs8GVD58DQy4SGtTGnir6jeoiTi2egy+++pSQZMgpUM5B5+z+7KlIYOXc44ClgdNvOhIyXIMiPXMtrZF61prkji+wMS3/n8Xfbv2ZPo4TX/wR4Cn3xrJybu/5i9Mf+Obv3EI5EHgZFH6Hlk4RDBYcfYi3R/ZVHdsW7xTljGQ5d7dyur9Zb8sawACrIT2MTA1eGpmVvsFsVFiytwaT8aswydg00JatzAr44vuxc07NcpTOEg5DvayXYhe7O1YXdyKweN4H2lblp/U3XBZZ/2IV/qSQbva2MkqAisXzJ3LF6xhwa07WB0ChZki2zBsZkzAaOA1K5dnKqCVqfa1VFBX0Q3aphrNQjlboFu2UoltexsFDg3aXU6rYZ4/g82NBo93RZnShyrgi8DPXmU2nHUuNhV15OZZfv6LT6d/rNl2XsX/+Ze9ffofv+u/9Xpq1pcZdAAVlQQXA0tdHnWJXMXYRcnAgtEGSn9pS4ma2ZdfKgtRQTd3OYCDZF5mdHl+GmA6NBXRtEtoHA+pBK+OVxArrOG1Nmu1ggwm0EFSTtw89ww319pXV/C1gbYGafO+0T0CJvGgcUKh99FnFCbTczltTEmzAntDaz2WJuvMb6NDcWzuBHq+gwyazNYlL5dGtYcy0NfPu2s2esIw3gPMhBnhgPM+LMthwaueVUwQAb10kvlozQESexbZg2TPWpM2eynpHYgdSQl+4XUmBq/PJgmT43g1oFltilX1IZotDUiweGZ7e9vDxgPgw20oEV5tTtjl8I71fLeyU5IkC3Dhp3Zza33r1pbGZmF5c3dtbaTiQagdDj0d6IkhjidObNlXB4cH+p3zkxMBMO3bAMPGb1dRIj9J97d+JkaSBSXDZT+Jx8x8bdhzO2eZphYoDnpe6vi+yjbqKdebGGW+MjLz8srm9v0ORsuJbLVIJKyNAf15a1PDgEWj1LWssnCqQ5ADkrhVTpNuTHfg25TWCVL4y3ig8Zw7WYH79BgwklY/e+mOtC/n9dLGCsXBjc3pHmbF9/YFutBMXV9YnjN38tZ2gYSUz5yV6NarppJSTWC0ztJQs/ZTntS5xoUpQaPxbG+6H/8w2UecngpAFaCq+YzBxEna9u8/nFYf+8hPrgli6kDbsijXlJY3E1kjXRca3yDUyQLcEX3moA8LQ9ZDcIrwXAZxBk9kDlu72/on7JIeyNXVdHS4P/Qh/HsoUh7YZRgKHi80H4yYTPBC6/EAWOx0pkDRw46AVoVqVVawU7mBljvQKN9YcO6/86FmPws0AvwL7o+spoyRVf8u/fDHwNG17boF+6JcPyVzJMCSXXE9ZkBYTD4EfvcP/mj61x/91aELe8+73zV9x7d9k5A7nwmDRgBhqrgytZ0dvdCCEvvWzK603RD6J4G8grjVpKwMmvOG8tsKE7fYPMRwVHXwOGmD4JdsHxsQwbDd1qHKMeh0fX1fJqIEeg7KdkzluzVfi40BGLszCBfb4EwQjQHPiPvlOQtgA1paGs1hX4rd1Hs6nXh1Kc+VndEa3NsTcOe58z0wGi0LXEqkvXCrVwCNeeF6NR2fnU5Xl+fTzaUHCNOS/eDxI3fsETwy98nCZTZeN/xKnZpa+xnTwd9QbmUtsQ539+4FdBgo8BxZ/+4qdL4E2MKvzPooQ28ANJ1t9/buqW2ZNXx1cRm9IeVhl9Yrnq+X0wC5q2n67BfenP7Bj3/QA4jv1hrP8kPf/905oNtxRzLt72QoMPtIz5DrDHPsIG8mjGfMOqFhYEg/QvNjEmgAnoaRGuRKZ+P3R3DCKw6WFw2e35OvRWXyRbOJ3auXJZLXqX3iw/XtejrUYOCtaQNGKe+ZmFXGERpeSZh0HyQmFsLLfE8xa639AcOHVYGtGdoib3DkRoWyPdbS6WChmycDz/nvr/ChublWiUOMQSQL0l+u2uzgDjwx5bhNB9hIkrCxms4vr7WGiHcSeQeQVxskssEIQGsJsKStrxE1d7Y9QDN3YuaSn+XeD+SHRdONWYKWWsVAZQAs60BMVr6jLPrpxdW0T5wOeBg6qbCUJNl69lyWvnMtv6JlC7vKUucXig2aYl/dWEXltZUJyz5iUYC4TUANBukg5vqPHh55PZPEZnTNzIZ6b0kykFmovDHYGzrHDLLcWNIyrGN06ZzsCyXMYb3C0AoM3PrndAZdXGg7oLsVC50yWs/JFkdlxFtPJBh5jUSKka/0qbEq0HgoJ+F+h8vaeAJQkxlD8pyLTjaYi8qelRwGiwHtsQosl6VCwLavzmejy7wyx55s5UKspgzNTFMj//7HH2utZfZLqOGyuT73AD+W+1CGZl20s7gJpfkNm6q2oUXluvRvoBukpEmzUdct+45yop/3PJKtz82JmBNH//EzkA4SS6Ers+DsVd7bSiNdcr53woLy/XQXwoEp2JvcKbGzuXswrf74N39G32V37SzIOpyqRETgY3ChAwr/m4vnQO67Mf02d6GUDhYKlmDSi5afoZuIMgQZBFql3qQCX1pkbeBok0ENQ41gsSwD2SOuowQinHipy0PFOmuc/7jGH9sBzbKz/sizyzxg+C1ae9eTHiYGh8O8S2LHzPtjyCbPp7PqtIHq/uwM6+XxK3UkPryPwNLXsazvf+L3Pi2fp5RONdvub337t+qggI69ufasKlpNL2gRxokZIbw2fUZikCnGz2Jxl/bcaEdiyq4dq6GBvg8OplXr31lQEi7Hq6NdIsbN7uSC1mV7IhYG1BLUD/Z34yaerGQxx255r722zoTj3cpX5xXjDBDEIj72PDw9EDn7JptWjDDz5Hvy4aVrFMBmPMuJxumgu2PztYSgYJk1oLIVtKt0EM78XfYwCIUKpjMFsMrhhT/ToQTjBsMVstuDph0YmaFGqY6DVIHbbBou/Ph80d4r4bkEixnLEbG69UTtjrGNhjfjzDwBngDNZF/urAJkWeA7xuLEQVkliVFy8EFqzdM/UyLDc8dh/Id+4Lt1iEd4ldfj514vIcfBeMEkQHNYPHv6QqXDNlRo6LH2p0FCDyOP5EgwX7hx82X26HmltYWurEM9/fMxxUt5SiWcXKEYqgBNMwEuATIOh9FF8BMuyxoka+m0WSXgnENCgAVmSIHQ656OvbOLa3UOb22tPNhWS29+x1or7SIas9Nml2fFRAHnc71rYgQARZ2fo6tHxZz5IMu6jNFJGJINWSc8f4HmaSf7Y07StOfF7Hp0lpLb4f9knRIJKWsZl/IadGJIy15r04z3kUFYbQDaoDH2IbEtLLLAE3E+TSn8e4uUcz/O5kKdFnx07M68Nim1qumDOA7I1vuwVUZNXx2rO96rxorz+YdWjH3PE3/46FEcxvn5jAkaSX8sZcaEgbyLme6Ir1UNJOO1ltKfH08PZXckmgRqf7+viZISAn3et86N/IybecKuj/NoQFbHOrn/z2wXa5HYJS1oY18O/YGgFlhgBgg+Y6RVpUPuBEuhMw0GtlN/rzv/zD24+tCuvrmDtzP5OI8w3HywTxnL99+zlTNa5X2tIeJtmB8XD8f5xnfI8FedzPh7vX42O6jPzKUAytCc1WjV8fPZczwdXa6EnJDmqe9zHIRl2pYAYGGZk+oK7OVLGjOYZUqloezZ8GXkupwIeG1njYdl7bcIPH3sIz+1vro1e3P/YH/2YAmVT6Bk5pIzUpvCUVPFwFG15ZoTpq3cCy+ZzzgII+Cj80KDga/ssZGOPQdG4ygfohX5OdDVidwHIm7VF/ocgjK1dLo4PGSwtgbWUSjLib7EJUEb4VlrtS19wFtPn+tpa2CtAk2F4rN5G4tCuqG0y0sbkZp1HarrRXH04GBoOsRiaJ2upt//9J/8mfEsf+s7vjVutPYOYmHSdYM5HYcVgk8OPL7bXkNuvWwnkgO7N0Y7CHlHZDYvEUTH3JJnbSO8uYw5gEZM6tqy7yDBOzQgpvsL8MQQRTp3TGPOZReJl2HkMjermX91DNU0McoAgS7v3CZ3eeEpu7X91fRtO3AWzq8x0gMAIxjncyTQzRrzgRA7h9FOm/lWGfvQzqv17Xo6OT6ejk+O1RXFH3mXHT3w+8AaIB1f7rL0z/CM7SNm3ZDuLd/59PlLlRVoFqBDSbXzAHeVugLYPZV8HhIsLyJHEq1tkou9PYbwevC2OuDWKUv00Eo3mA+8iOGDyj/7+S9MP/rjHxzg6Z1fjWD8e1PCjdFhvk+AIpMERsdbxX7o+q6v5LFyeXmh/cp61L1rNtpi7mDf4WB7ZzGnWFV54rzUPn74+KEN7HINGgOj0mGsSSLcjNrMtiXxekK/hLYMAHXECKRMQlAJsP5AAkCLDi6SJkozlxda2i7bbsqQkuyaUUo2pAzDGGFpuwQVj4ag2OjDrEEycF1DDtwGdDEzNlLUqJaITA3OWirwAeZSyMZ0c30r/yEAWE0yu3d8S4lpfEcAoeJmGCP2Bf53p2eXFgDTHLG1qW5CddvL66gJXcXIgZysY8UVJ8vS8W1siBEhwdWSULlnMfS7rMg4YHgg8dEJm2D/JHf+7qTpoywZiSIHL95d0tXw3mPB4G6nuPBH30lMg3lij9PtLS89bZyUGV+Ta3Rws2dU1t5DXIuYL3SL8eprch0w0ffaDiwnFItmGNMuYrYY4s1Z0tl2BqSdA7cQL7s+6WvVYV0fQV8nelDe48HenqUVAXBt5/cKjPaUIyCSGdaW/e1kCjadntGVdqaEoIOyy/AOwMtHtQlJcc3TFCjP6/s2aXixSBvT147OEfvHfSspWxiaDlD0OtPDTQCeiIkY4zap1QaoNUgww5A3qJPPdgEq37K3MLJ+5iHuPDvOIPnx6ZFUWqF0uxFlbLMyY/pRgSePeHmlKQ7u3BN7NaQkLS9kcS+BU5OzvEOBp9/81//HWrPjmFfHHCMBBJctCFpQ5FDuBB3R89OkTif+owebQ1BC5ASavrAyCEVGPPOTU8ah4Fh8P67hWVjVh0ToXfxobYGBgxe+Z+3JiZmOkgOmI1vrJKAljYKtCghyGnGgcQ0OcFyT6P4wPl988y2BDEAYLsrLDhbZ52fRjxlsKf2ZQY++a1pNbz19oVr2/TBqfg0rOQcj3v4P//f/M3343/7aKFy/9+v/0vRfY1UggXKRPrOqAAAgAElEQVTmJolVOZYhKfobrBy4l436rAzwZPGtqGt1D7a1PP9OY14uROMCeh1A2xnjunBBCv+0jqmdVlD7zQA9bBJBI2xjx6G4PLI47BT47pSBs5ZYlBUwu8SJBQNO1YBCWzC482PBriq7dWBREFK6s/hP6vUwKgBDwK7Bk5sB/swwznRX2ZeqAz6djZEAvHz6dLq4unDp7W7Se6McwHPS4GQ1Fczz9hxEbFQ6upYySRwPErJi9pVmG8qkzo0X1pG45KbDRYJoaPMbCTxdbnAgIKhzbxoOe3TkYCWPp7SlL81EmwkHPNk64U4O43//H/8Lg6dpPb3zHV85/fAPfM8o5dS8VEaImptmnY/1brMeTazU1eX09OkzrSU80GxqO5u6NpvUvhyTBnwoKUbnumGwAJc8B3WAtdU4IJLv4VmZEaaMHT2F3rlBTdlV2MLr61uDHn42HYJDq1RqN4dqmSmJ5CUF8J6FDcFeAsNWeewvnLzdFTSPe5H4VBvezQQAFdaH1tbm9nRycaluMg3zzXNQCSO6GbMDbuQQKIheyHYutgkAHGD+yn41eIoeyW2aczlHzwyvMWuG5N0WeQD2LRwMSmhUTcjez372z2bESg89lSjQrNI5HcNTmj42NuU/RIWhZWXv2dqzVBT3eslrkQUnIfDUBJ47LJbYxsU5MTyG0hAwxN/ZExV8s55hwTngOYwlo0gprPFoDAduh15E4+7GtCSF9YCtDMngPuLz8pxj3eTkqf1JD6LxT6Nmrov3hbwBMbQnbCShWFoUiBGoeWY/JOsg+4OSLRojmJCOxlrafgxYUtpjDLv1rFMl6Qjsef8npwKXdklfaIfFRJmlnCUJC8uB2p6kW/iYEVi6Lyci9pQiy7DAuhrfJkFWPzWX9YWS6HDWQ26UoJICtwlaJ1W0hCWM7mfFnyZEdCDLYVyzQw8Uq43PY2yro2RZ5szZkvpfKxw80+u7O53JB6zrlFO9Dwt2w5BxC9UIFzuUSQRrbO9Oq9/56D9Ter5/eKiaNAdphaEqk0CbvTyZHZxzAyDAmsup5Xzh/aCg2hpvDnmBHy785EzjUI4e3vdgxm6kiK3dFWYRVwN7HW6lGbi7kX0CAZ2uCyhT3K/Z/KrrY1WwgQjV3TW4p+t9SYPUTqi5Y+ALb76lQ4yyJQaXOiT1MP/MrolnRkTXzQ4SZJ++eCFNRwefNksje4P+/uN/9x+nX/61j40PxSSTsp30L22LvfNYFbLH3b09mZ3JgyPWC7wPdwwhIGZj2MJBi3bMFuQo8OT3p6KVPUjR9Ks3uNd5S2YElJlF6fyjCiIBPVzT/f19sWHKn/puOg9PHQp0kbn0oQaBdB92LRGITzXIuQN9C2bnf+qqFv4qvrXXB7QCdLEZ2N3ese+U63Lzwa/DwCVa1qUtJ5KdZV1eMtvu+TM9R2Uvd7aYkHknbfppahDrNHRT8R6JCF96uXMD+IuzM3Vica2wlw8eYnYXcX1YAwWfQUsbPC39u5SRc2/My9rent548tiM3sLVulmx3pEFKibLR3nwbvos4Okn/rm68TgM3/nVXzn98PcHPKUV2JT9PHNKnbEJwvPCv5vuri+nt956Kt0VYEXdrA3C+XrW+SjZZc83028tjf1l52snXszIE5gPgJONgJg9gyeVywI+tNbSls2/x7UYvclj+Q8ZJHhd22bDrLXZa0HxBuOWNwNYrtWKfzk91PiS6CSNRtxSnfsUeIX5Eobx9/H9xBt91ObW9OL4XDPyAPSDklqGjx4Ocdt3t3G0PFpPdhE/Pj6Wdkj2Ao0/ztJeB0/o1KKXs1bECZQMZDEjTakbk0MS4lkMn1J4vtPPuU7nFdvTlbwrYS17n9Ea7spVkJlLkGWXolWKemX2yEn3K+sQCQGjgDxDEJ2Nkx0BhEUTQwXIZSJqw6LOuOtr2XjQGSlj03Y4j7J9wNyCIVA7Rs1/W/6/vZ2ePn+mGYLEjxLgztPGQ/fba6yMhqYGo01EBZ40KYPhuSl5x8k96anjbLp0h2ZMz24uc1E+Zk1g2lmW1UzPLLovyzzK9Oxhgff48km/i8/Tqcp2Tj67SWendse7zpqj0cKjuVrKdWn8Wok3psF9Jtbyeb20ZG9K06NMmnD7cHECdXJ2qZI/rHW7edtkowcfk+DURSOxiSRmILFpevXK8zUFng4PpvtHnQHYKQ0zMeKzbdZ2an2nyYPrh72EDXt4/yBJQSop9TobIEqIJf9ZrIsAqNv1xrT6o1//6TWCMWrtABe37tM15y2JYPh5wFMPTrQmsAe6yNQt5yxrgXjHYjQQ0viJk1MxEAQbshqv0YiDUwaUl0rKFbyozrVr2Y4aMeyT6sT39rXB+Xm1c8dcS14lKPWrcaJNPHqXolQOYoZNdnYeGZ/ayivWa1aSRehxL6ZaFZSTtXONHOgEZMCTNlPQOnToycn5hObpl3/9Yx4ou56mb3jP10wfeP83iVmg80rMgSjcK4EMDiqBJ+knbP5IGUXahgq6aZvMoVz9kgAIXVqMIHnB4Eoc4R9pmPBMT3ZhJMJLCJvuL72DzPfTYOATUcEa9aAy4hwWRqktpdoKvP2pft8qF0QXcnJ25sNTA30Nigagq+Yh43SWnTw2q3QHDgyFmSebo46NLHdxb2TP+eLAK8u4mF0E2Dk/n54+f67DW8kYdfnDQwEfPaOMBRGQG95HBLPZxh/gREZNMIfdlIutRjU8FLMidiCi2FHvHxnpnbo8PPQ63Yuq5tzonRGo3s5k9JRflFkuHO4dhPPsFn/H+vnc59+cfvTH/5meE6Wgd75zAZ6a8QVgTrTVq0wQZkSH40hvp7tru1bjuQbzpBJIAERnRs4s83w9rzGGBfJvPdOaULmeNmrZhNiqgm9UOVSDmO2PU08yVUkGkzVpRIdn5DHmxWvCGTaMqdLFdJQuyiRiWudxT6xONHgkNiRMynBjucF+VSkkmhF7e5m1kkaHjiTprpgNKE5qev7qJAOGMZEtO7NgVtPhKoYuCYYAWoxfjZ4sMfCzCEvVYo0fgpmDJrftDktXHZ/BGgQ8FXkxeuTovjvLBsOS8rb3qsuL1k95vcKe0aBzu9rUvE7KdpRHxTSMDN1MqQ/OyqL9fK3Dc6ca8Vjg6cUrgUNpJlU6Rbvl8qn/lIIuDMy/zcQAwCsJN4zR/YNDJTod0OpzJe86TGUyPNtOjNl3/a61HM/RysJc/6cYkyG6Sxzz6nHSWJsX/jceeOx/zkPvyfgFNUgqDIYprCi6pEK81vhM1iGat0fEje7rRVfywOHRS0k6wRXxfTXwvb2ZjhkMfH4xve2Nx/OkjDTKmPmsEttzNcXoFuzo7826qNpwjsfXoUgFfVXWje6/0pxMmCigq28ft8y7R39HnNDkjnhnsQDsQ1Yd4ELUXunPAE4GmQAnronP3bu3m0H38yimxkLfX5+W4xiVjOF4v1pNL09OtU9IvlwdiWt6XpXubYCvzuvsd0U8vrkxXd1s2GFcWqF4UdiDgnfiWi+UIuJsBfBojnQAYpEfRO6nm9pwBOKvC3fnGjbu2Wedrq5uMmd67oyw/oMgAkiw99GGNrDanSUOpQsI8ESHwkrsFdfCg7MlAhoECyjRORAY6Tzo7DM9zowTYazGq5cnesh4bIC0HcARBBvV2sPC3XjePC4zouMQvZislw1JdsSC8wywDkU2e/Crv/k704c+8kvabHwegvFv/+t/JZosDw0FtICKoV73dveknZFeQt1MzK/yYWtjOperfKBF1DfMRtFOMcLG08wfPXwoJut1dmEhYiSEpO1dh1iMAfHvevrsqVgVBIiiywXYbBPQMQ5i9uSdsZPN7AUsr7Do2VTaOsZMEM1TxjTID2kzWX50Mho+aV1Xg/6s57LvGGJGhOdinlpGYyNoGO6VO6soA+E7pUaCgkFbTlxeXE1vPXsqbVN1IAAnhgOXmi5w6lYch6JMRD3BntIxARhWDUaV73vb296YdvZ21AWkGJDNaB1DhbaUxeNjlO5PnxN301vPmLm3FnjC7yS06ej+GM7d/vBhCKgkZLUxfeYLX5x+5B/9U7GpMIHv/KqvmH74B7/XB/KSwZAGwOyTCosqLZlZ0R/5ruHA7j2g7kv+Psad6u7SyJhZ+/R6tpz1FVaMJIXvenh06P1VtqyGtJki0OGlPYirOSmmozRF5yYHlstJS6EpawhAODtL/ycIZIGrs4tLDayFeZI3XUpg9ejyENxJHaNmH51R95z3FHdKrWvN7SMZ5Jrm52xTQ4OLGu/N87+U5BU8RK9DcqSh5fHUGdYsSUJ9gGfw8aLM5P+Kt86NgFzpFIZvo8EsAeGDZdamqFyrvWGrDWK/DHA1lmelBBVfNhi+akrGzMp+v/4ZVc4ikeab7E3n0VWAzSZfxBi3rC8O0B6YGTvkp+3P5nePX71S4k0cQ84AOzbPnAz4SgedmOMFKJgdtP1OSL7Q+EqrJBDIlwWMaO1nPFndq8eAaWtyXVFcCzzR2EEJ0KxwmLSl/8prli3LUT/p6Mp4Fp498dXJSNj0kchkT67xprIlhsh2aWFZu3QIXysu0mUMa107EG5Na3Kw3rm/NFpUCOt1gN+iBzBDLBCneUa+N+8kN9AsJBuNFyJ7Kf9aoylt0dm5ZwgeptwffZyaDmR/s9idSZqHnCOyBEk+Tj2dguugFO2ytoFPB4fPsXXG4hbWB/Ck1EgCT+XqyZOHAXHzzy+BvxjRES8NgImpfCfx62q9Pa3+9Ld/Zl0a1RdjnUbLNlc3tzoYtO20mKg7YvvPweXyl5duwktEc6P0lWzEbaG3ogOhyzVo9B7WAIvOKmW+8XsCKETVb+PNZt8epEhWJHpwc1OtvbRScx9khwVPgDBXdAAEsYWP2Jn7QaiHdQKHAvXdBxyeYUSqlfBCMHga3Vp5KaJGowPTgkPIShmRTfkli/W3PvbJ6Wd+/t8oUPNi3vue/2J6/7d8o8SyFNraFss9P33xatrf3fNw2OhcTL07dlccb0YiATVUsHRaNx6JcHF1qXtD10F3gUsRZRcW4EllQ7fNCwRHYwZAfOvNtzLmhs6dQxuJqQ3ambINKi0yJZP2fLzU1xelXECzwBPZcGhcn/8tk6ou4BJQwJOYvQAQr79JdhesIYKo6fLMENTYCsC19Sg277Mlf+fs9fnJyVvO8jx7oQ6BXtgn7r++R/VwGfIiX81gBsQsrajtMxj4WOvv8ZPHytY6H85i07Y/V0sWxideRuwVdbGt19PTN5/pmb7tyeNpexd339TjlSk6efCharZGpeisAa7uc194U4OB3ZV2I4fx/+3vfq+f05eAp/U6wED7JrMBxYLE9ygsHmBTwEDzDD0eRPeXuYAtv7g02Xlp9fayZxzJBUzTA4ZLhwGrJ061P04gvD7nEslifWi2ISwfsyh3c7QEgC9Hnyh2JMlIrdOMTkvADD491zgU9IAqt+XdjsMmUU22AhENVzNSHZ8SPR2ix2rp39+75zKUOi2tyXDZeh71YU2PReRDCJKZjexZ9jxzGzs3cU7CnFzY+6lePTMY4rDincNclmDA1PcxB3JNTQN0vM/jpdb3xeGA43tK8XLNPz1Vssd9+Y8lAYqR48xZaJhSPuzcxVYUyPZJOhEyz6WxgNEBXlJtLfepsg5WCGixzKpcXlxon5AM7iiedYRHmas21NiBe3DkjcXED7n4v5DeSQ05BYFeIAZSKbmPkUjRVC75MWmeYJ723EizhKWOVZn1VgCWs2okGPkezlrYItaFx874jweuL1gQaXixBDq3hnJRZdF7uSNhtp4Y5oln3zLo64lTtDxDz+NzoEwkTCrSAQxEmT0rac0iBgsjCJxab1dtq/yalODbmJN9gLaIdeZh6b4eC7TDPBUcpmIwWMAlqJomderiLs+7UkJwdGh9YTsGRRDlzKlMaMG2Nu5zLbx/ziFivVi14rdMEChQVKI4kkl5CamaIyIFg9HV7rT6d7/9f8nnycBg1gjI+BIROD4mxzaqauJyeIhg3EHQh4MRtzdlX0Qmtmc6OKwRAZf69+XVtafYH+4L8Jei70sS+R4xmQ6WDPesH4wWyQWtx0by0j3tMToEOjhjSEJvy1CuOz0Zdr+H61D764YpXFogXX70AraWw2WAisNV8uuf2NFzrZptB/V6lEGaRfupMX/idz81/dxHfnmgbTRP7//Wb1SAlftsuvzwsUHXsX9wT7OFrPnIATyE1N1hfnY1uWxSybN+iZ+WfLcssITJmrVoc+u0DkLEp3ewX9YHbUtI6S6pZ289N7pfTbGX8IRsVezjBD5aTgcTUq+edN9Qujw+EfVKO6669hKJWu6tRq7Zgh2KIxpsJkhQY7o6jM/+QWj3hHLS9binl7XivZoNs/V+kwIONEoJF+dn3oDc2313k/GM7KrurNfgLRWKZGA6+JJM8O5hQkgw+D6aDnZ3GBDbcsZif4qIcAmlZaQeVvyTQ+f5U+ZI3k5PAE/jUHfGJ9ahycZgsVSoGoety3Yez8L7+/Nf9RXTD33/92TkwUIQLjNc3rvF2K+111c8jbg+WhPKWzSVKKDUVDOZpLUphgWD9hawqCOyB99yOFNGcru7A+88iDsEwEhuHEzqLt0D6VoGk5SXYGMd+CXkh4kYtJB1ShaempZf8Pn672SfDL5FP+PGg9c7BC0ZMViQhqsz8vjKZamVkVMvXoltNnMZ7ZUCCADSLKr3zJxpm5mfIzcs8TFl7XtYcOyOMqLdoFO6FyF4a8PKlCRaDWDdsm6evXTZjvexS5Y+Bh9rxyZwdBD5XCL0wUf3qJ8X+4z9SolVlim6fGtG+zxnnUvvYx6czFfVioDWcIGnhw98xwKVGQKcrsWFa5E7paWnscaTdU8ZCfaBP9wT7O5rOiNdXyxG0kE6nm+Zu7tJJd/nrzze6f6BW96zctPMEfAkFiXzJMPuj4NBMZeRQy/EYJHEmelpIpszreXESDhqQuyXoDZU7RF8sHimXNPcP7bQ8glI2hCacjPAie8VCNESNwNDt90MnubGH7PKnbMnX6GQI15Hrz0nOlEvLuUOfv/A47h8hGYvpgI1myUvtpbGbaGf9ZlL1zjX+PCIjta5FG1WN+douyRHvM30gsQ3Vix2KTifc85sE2MFnjCStta6MfS1cTaLxoSSxj22KQHLbb6dz9oWnXhQe6XFEGH2MdWw65vhGbm5ezit/vS3fka/OspssYbXuBS19rOJvPhLpGquWDRPxE/aRgVwWnKUIWhnsNXDhjKCwROCNAlrMQLMQuzhwCZqYNHmiLdJHxRGkjr4Lm0sxku5/4ADi7l8WKcvfIES5NsybrRsYZ8OK7LG5y/VfQU9CXjSUlJN12tKrdI4f7drKx2GRer8PAwE2QyoFvDkbr60tAd8/c7v/8n087/4qwN3vfc9f2n6jm/7r+LTU5Gr67tQi5QQ2SAeRWNL+LnNPaxcUsyKsr2TDB5f4Z7Ly053SkX37jrhLMioGQ3HxXME8ET5FhfrPWXFOsyfefYf+xfAqyGPLjIbQIUq7zOWFiyZDJ8lbYc0YccqlQCcrJdLplktQEowDsgRs+cAc/ebdWHY9J9f3k57ZPo7dO/EiTpOy+M6bhnZYyfqZpRLoaR8nl69MkW/uhOQPzigpBSWk7tYOBXbzC0sqbo5DYR49mRFxycWj+NpcgDV3Y6fvPHS6M1AKmZW2dKjgrXOVN6apunJ44cpNbdcnIG9FUcX4Q9vHIO9z37O4Mm6nNvpnQwG/v7vnpmnnnMqG3pOlvyaGAqdMhKA2uzWytq55y+nJwjGYVTFqvAsrNErLvH+XHifpSNJwF4mmadiTVRywSTTWZYhwPCqqhmd94MSirBlZb1pGJE6Q+3ihgOKEazZJXjqYOEEZXfOxLV/ss6EzFgWFWIOsp6VAXYApq9x1tXNJQ+V+SYb0sL2SMj88KH3aDFKwNNginJUldUXsIvFAvo5Di1KQACoWYvSRoWZFenmUVe0klK0eyt1xZJYtLOMfdaYZtKpSMUAqANotVa1jzMzLQwXFjXEefb86NQrE6r94eQ69po2zw1DXm3LenNTwFng6cGh2BOVfRpjw4KZOUjQbVcTV8gst4yJkjQi5SRYgzLljWUzFp1BokTV2YP8PAkzia785ojVmUigStuim8rlKdrlPRpHjKoFknqOrOu3ngOetlSO7P5u45TfcVzKh7RgMch64dV1dnGhNd2Znz0k3OGWhIf3fH1pba9mi87z6DSM+e5GVhWAwyePn8SE2B3wQ6M0Tp/ZSNJhJEDGm0nJ46tjhl17rJf2+1IL2PJo9rYYJTUApAEhZsywu5hePnyIL5fJmZnpm8kY/2tvKB8tYbDz48+evdBMW34fiwnYYptL56xo0i4WIkzJzOTM3xn2p/tPLGgtKgL6VGVq53EE8eOMS6LJz2ztYZL5G//nuugNVMtcGw4SZb2IOpmq/hIq2BfFyxhAY7VSZxjBp8M1F7nNXCcNIgU8UZeVzf79+5qO3MypAmwDOboxzIZZg4NuyCUL0W4vX6psx01QRkKky2Ly/Kc5m+uBq1JkSo4WfTrz5flyb9wzBwObwOAqgyC1GG7H8NiKwF2eyPfojL2b3nr+XJnbo6ND+9is2KgWvjPg+Pf/8E+mn//or6emvZqwKvjO932zn3HMOwEHlBFBxo8fPXBNWy7MO94sZQcFeBBEZzDo6HY0XUo4Q+jNRqJMCFAFZJbNu7lda34WB5M0VPKt4cD0s/H0aXsZ0aqOIJrXzzsjSx9IX+DNWiw/X88TtJ8Wg1lpByXwbEg3R3AnQ/eAUD8/b7y01Ipy7AE3l8Q94Dlz8FYb0+XtWrT9PsLj5SHp1G8ckgKcwwelK9MHBfqJ+jwJPB3cmw4YQs0hrMnq1iW5fdsBiJcK2QE7SEamRoaMUOGA4D7YCyq3ZnSMS0U1wsz4j/j7sG6GFk+zAK+mFy9f6sZld8B63vT8tEVhPBHmS8iUBEasCijb1Q35q9/x5dMPfd93GwSMTqBJGgmYp2QL8+y0dH5Zz8S9Xk4vXp5Mb+DPJC2frTUMitrq3GfubLnt5+3k4p0A5sFpD7VX41mWd1cdSYHE6xYKM5hlrUjLeMOkds9HVLIjnWK6Uo1qM4YiXU2s0TRk5PTTIfrq+Gx68viRDlI/4Wbiy/vxe+876Jotc0jXL/YiMN+PHj92+dM/NGZnaYhr/lXZCXdRerwK/wdTzL4ntuLk7p4Vg0dpEPOZxT8+cKx/0n67xf/uUokXDCjXi1BXrBrfvWBBWkbuWWrwVGsF40ji/nGGw3JQuUxcEFHbhYDMAGoPX6ZxJx1gmcjA80ELQ/efmPYwJ32WivnsuSGgn6+Mxgr7Cq2l4eR5W+SfaRhJiLW+F+CgDG146bxf+3khiyAmkaDuYcuQkSVzSTE2GwEFQ4LRBZcDF8YRLy219Oc8KbPsuBbg9VoHXi4yw975ee6J5y8dcd6z5SwVhGd1psFCa/01JtQz2tADnp9fTY8ePzLTEx8k66jMRhorGQQOPVBBoWYfwbwjhn+hdn4Y3gGehp1JfOoi8eEjZ9seeyrB0rDnp2lT3m6vDZemxGelZVOWUbWyFGbuLiWGQEwYPOFkj6HxkWQ643763ucjeU54xlKq8fE0wV6rkUDMndlSx5yyTu109L4R2CrrH1mPBgP/8W/89LrzZTSM8cqOxmw6NjIMDzX9skHQjGrrP3o4UVMXWM0cr2aipe4JDNJoZLFdM37i+FQbk4MYU04P3HMQHuVvDRzMIMzS6cnyOSyhOalb8nv4PAGedFAO6p1gYO2WaER5U9Qrx+xKDS+fP38lIMb9ck0EKoGDiDb5XRC/SyZmxdrd4zVptP302QsJdAFP8sRCC3PpMSmUg37/D/90+tf/5tfG77/3698t8ETJbKkzEzAkQKjUtqvrkRh7M2JswNblRV5m2mMzM8nZul+8yhInp8qMjjClrNFGNpJF33XNdbeNK2V4EhU83U5vvvlF1b9Xm6vp6P6DBIoOQs5IDv2iS6jKtzraJsJzDkcCHwJr5ig+fvhwDDk1n9n0MONzlNZzb14UGlSdcg0/f3p+Nd3D8qA+LQoE1ZeEMUzHh7MYpZUD8PIuT18dT69YQxq3cWvvsoODaYfhwGl5RwemcRwxCOT+NEbjlK5BWzfwzAEY+HxxrQCDh0f3w7ilpMQhIo0dYHZ72goAUeSQKSQZ9uV0hfnrMWVkwNNDt3MPDZkerEuTw0S2wGwWMn/mc5+ffuQf/qS7Zqf19I6v/PLpf/mfv8vrrkE8mg4Zx4Xdm9e2TTzFENx4BAUMzdveeJJyblzPywYuDh5fL+8NyntjeMWhQeMz2N80QXjAs7sxXRYNVR+RNsyXRuvE/NV0vKMgoBfrhMMD2Bn/8fdaRyHNUUsCrtUKxGimndaV9zasLGtSYC4jKFwhD1AKENf+Hj5WWa0CPC5bY2rLPmMm16MnZPz2mKMkIzZdwLugPhm2pAouOXTEBKN9YEPpalVZO4aWg3EWAETk7wHdufM5ibu50RgLgIqew+ZmSpJ0Ns5eekFhPrhSSjRLusz63dXK2BnYq9GV1Hb8dlnpNJtlDLBEgCSB47wP9s7L58/V+Xmwv6N3L7E3zykNSIpbSbKWpUw9x3S88uRPjk/13NStO5CS175ZZYMMr4naMhjolaHmFHj+/FhVB2l3NYzXv+u12BK9gaEMPAs2MhJHsXTakDUAEc/TOVLmXYw285zSMN8Fr4Oq9Vrg/2g4Yb2jA/YtpJO7TRxhfyzPSJVo2dwRkTbgm3X0GAf2zIL1s1gyS7nJWngsLBo6IYCYJy+s/T11svtUKFNckrYj3Py8pUFqaRCLI9zulQhuCMxpQPaCkXWVJM9gMZ5lMHz8ZYytAU8QLjx3GlcATx1m/VoDQyoFBkHycZjZ7XrusXezZkcXdJqx+mwLNrX8FEOy2xordcO70+pTv/qv1tTGRbunm8zjWHDzvMJMIm8AACAASURBVCe24PT8bJS6aP+0S/T92TspWg4DDAdDz/mJaC0U5rlKUjBGiI8faFCkEGU6FYYOQLNmYJJ6GM/eFAQtUeXPXsrzibo1D3P4XShetvTjzoBqH3rAy2VYZan1BCUI4wZ4ov257sftBtLA3li7W9uV0QZLI7QwWDAHPBe8PyyENlPBwvvEJz89fegXf2W0tMI8fftf/6tpXfasLB4EHUCvTo7VJYNOaXTIZeAy92+NUvw2KrKXsBXGjO/eVCClaw+Aq5qz5ozF7KyiOi/ftNVzn3Ys1ygaWClZOTydzs/P1K6MDxLUcjU/znjNQEibViNIBWu7b6s8RTvuGcDgeLq3uycBoRe32b9mjR4DYXZGC7hBo8JbPHaw1395ouGe9VcRe8c6UgnKtKsDacDF6Jzw/QKY0GC9On7lNu01xp470qzsHTKiZdMDI4fnWUu56Eo8aobnYICN4PNc61HvHEZqd1fNEPzTBp421dMhyxysgOtByce/6+L8VGJ4niUdM6xpHcbNMisYTxODsvW2sAcIf+azn5t+5B/9pDI/vpPxLIAndzVSUnKpcVgEjBKsGZa2z69li3Eh8ERn69sLnsQOWtRfl/UhBE2JXd/DdbGeUlaC4QXYc0BIr9CDM69Z71x7iqXjhMcUetuaDaR5b+dnpy6VJJFRqT4ln9faxUvT61oTZ6S1WilJpEQue5LEKa25zvJK15fPuhyuXZPJRGH3KJXAOqK7PHr0yCLmgCe79rt8Y2bdGr6R6I+RDyuxBhhcipnFkTmaD5u/mgkFzPI50oxV85aSLzosWXC8MHNJQgu4RxpRn6dxCixAhg8wH4i1eeFZmuF/pTNAzFPQlVnUHMbx/lEYUaerR46oY1mgw0O2ac5gv5Msq/lHDSlmMEcJpRrRggsdntaMCf6sJ8UPDs/deE8Nw9eyOJw/nZMde5OioVY2iEUwqbDw2MpoxNMAKwHxQ4frmWeOQ53dmMH1k0vawo+bBuQuMRusFay30iF5Spt+En/LOpKMkUh4pmFLW03WDQDaQNGqzAAN0nlaX6mZdGfn0+PHD2et4LIc2XivSlABms+nqgBYrrVhATjXGLksVjWqBhhZOwErXhc+q6VvDpB/CHjqVIGFODyF8pEIGKDV7NI2N8RmJkrAFPOdXNMw6x1difkIscvj4xax0bPtXJaem1KCCv0LZRXz69I7LywaRotEbVOQ/nzq135a4EnZr+z0zRKweVhcXDQZkTO2LU28xluJFx3JQjoLOgU9KUG6gTr7RkK9Fy+F8tn8UK9k4egynIBbI+RFQgZfJ+fFDLSAZnWVPHuuMgeHkUY+IAzOn6FtGA9kNiXjIXjwKDO6bqc38Xm6ZUDoPRl3crBZhB3NV7t2UroBtdpIcjab5PsIoGwmNAY6WKPXKuX/8U/+4fShD/9yIOw0fcPX/aXpfd/6V1ReAwhw2JIhE4xhH/gcyj9m/+3qamo0LsfYADRrSA2+hwkvBm8paFObf9qNebTSZpF3ZEBHwxh0WuhJ0EZ4jmD8/OJ8+EWRYQvQRbzqmWDVp4SuJ2PIoFVlaRsbelcylWOcDr4fyw6mkY21dLAEebPzeFmo5y9O7VSORo3Pv71RFwoBznoA607ENWbw6BxsrBc7OX41HUuLYSCBzuQBnVf77riUT5NsO1qL75DiWdhXzRObm4DD4cOhwXtSuRRBarpCNK7jBvuEzhRs+7C90mCezs5O1f4Muf72N7AqQBQbsXAaD4bgfEx8X2gx7u6m/6/gKcNRvxrN0/fBPLkbUh2J0iul+8wYM/+vhowWRSNQZXI9o0zwCvPInWTnHZyZxEgfogHVtjNwZLU/CmCTvU8AFYXPIRPg3ZLMsDzgV4ZzcPdatFBrOi2PVWZ/cH8/MYP3zWE8F22GcJTvj/dPDVHLcuH1UvBUtkHdw4sxSFrb6trK/K+6LAc8ohmjE/HF8amSwfsPHsQLDIDesubsf1SWbe4u9Nrm0jn00JYiH2CQaicajHcT9p5YMBz1B8Awy055/ZkkFpY8ADTQzpUNdllqWdpO8hTmd9gnrCeZCxPTSFAkTg5rl5Rk7iZOqV3d1HFx13BggUh8A3n3L2RKiUxDWX8rBGVylmuwwCzJvMs46bzDvubWZcGt7fiuLZowuDenAIN/WpwJBgsS1b94JRALcGaPtZGkkg09rxzCLpkGPKWaUQBcATslZH5k2bWuBJfEsu79o6nCpW2fpwahsEXEINv/BFCqYy2jzkq7qhN6LuFqbS8OfgCbHMZJCPi5IWEZjyHJsodj9116T5SRohOVEWFnitPqHK9WMJu/69ekTBsyxukb2wuqTGZBHz55bGDuhejzTFreAHF9fmUas5yjFSkkH24Qm7Q3NNB3lDXb3TvPIx13O8AVVg5LacmtE4Losmcg4xdP0sMINu37miwPcO9Pv1tvTqs/+S267RLAY3DGAuMGYVBAa3R/MU9nY+XDgYOrnWm1SNcXodEoSg4VJ0ocyvXkZHr+8qVGL3DhCFA55HRYL4wZ6RCi5MDhwyaRvxNZaCbPc62YUeISK00Pn4VugdbVbJuCpxGQGzOCiouy6f5hbATXhDBSRoDSBvnlVmDs5PPO83/k+WTfE/tFebHjHXJ5cSNQeUA7tvRaW6Pl9BOf/MPp5z78SwleNsn8jr/xTdLUbO/hik5yeTsxA44gev/oyI7eEvbaCdvf7YzOB/s8fLNGYM0Ijo/P1IoNKIOZ43pcYm09N+xQM6J2YCT6qOOG0TwvXyor5n1QHt3Z288GVt+vh8RWuxEmiWsj+AoU8x63tmQLQRClFEk23JmAAjdL4V5mWZXhmw9F6x6uNbSSMslBmhZM716en+p5CDxtWUyqpnCnhN6Z9e7CaJP7OjuzX9etBeMIfrcYyCsDcFycbY44g06YMrNpcKJ2PnbrK0wG30tHGp4/gER+RhknYKWjCLQha3uRgKVrAzydTE/feq6Sy5e97W2xKsj7il/MEICOjZ+/lwD1boJ5+nv/6Ce1ZuwwbsG4miQyb29JQyf6zgzgCM50mHBY3anEheGiQmXWoZKC6gg5W/KcXusoQq3Lu0F0Hud0+yq1VMlMO3soda+aJjdbUxCg8yG2CSRyAB8OYluTpGSXY3Nud1a9wj3fchvPns6pyGfgPSZj1OiOxNr2sFR3DeXxiuDzPdJJ2BJDA4dvSHiY1Xl/2qalXyzRQhOWZHAIiFNGcQIyH/OU6llH6vpVF1jKzdWH5DBX5l9nbtmFsE4t3rf7/nG4Lpc43nhsw0QdlENnWCuKdhabBZaWJnImng9JAbFegnqVHn1Y6rO0p3JwKVlymXg4p6e0VwZLLf2jFT/+V0Mz5881mz6XokWINV7d3kznNMFcXWvfA5j1dzFUNf6LpqdoeIEZPDrMmkwS75bXl9WRdo77J9NX2PIY76GgXp9LbGRs2YbYQsWJ0eAwTTdXFwaTw++vHc4BDPV/W3uMCaVd6YbDPNkbzGt4yES6NlUtMNEx/OeiveV5q/IRZn8Jm3zZ7oAtaLc/PQ8v9COjvS4vPCOvLv6t5LRbfQj6/XkpeOZsM+tE8kyliYHOlMY9IsdMve02INRnu47qrgdzlL5D6QFfHY/uethL3n/j8izkT4l+YLi5OcIJtq1+1In+8tVgwAflVrScZLp2JPJZ7JSPQc8VPP32zzJDWB0mAgNawKnNh18GGGjy88aWwBOMFODJ1F/da6tTsluvDiWZWvkg4wHAqOihbW0IPNnA0B43LLIaYKIhQYzreWCYv7nrQW27qw1pi+hKgqbks9548kSibAfLdI6MLjUzWrrDGPMJ/ZKpXRMgjnVYwf7Qri4GbrTszmi6nYdcqwBMuuwKsAg0EsIfPXCQ0IM2BcnB8Inf+9T0cx/+t4Mjx6rgO9//1/TMpWHJHDU8P+gEOnr4UM+ZA4zrsbjPxmgrKNAb7iEz2ALg3AXnUielJDp4cLtGqyTql5k8ncenjNGHPyBB2ZT2agOtWQYJ6i/P5ffB7DcyyHZcVVfWbL4Ttw2ernS9sA2YlLJ++CwCTUsuHvWxGKCpxxA/q2RCppQ75Tpz6Y4BTx7zkjxgutOcOqa3GyS4XTbvPm2ygNNuXjGXDJkFmN6tdRjj0bRJbR7amSyXvwtgtpWHny0v1WVfs1YEGu6Pd8NhbC1WPHHaSdYSkiPiOMhGFndLs8bZ9ObT59P29u709i97W/y2ojXoSAX/9hCwm/GJAJTZdjBPP/ZTSjC4PoOn75lF/l2XouZc1h66LrSGzGxCJJpyLusex3vp71qSz36akxQDSp6P76dmoD4k3ZF2LBYOhgYrh+nWRrhiLXPAWJsxM9d61NXXCDxdK2FCMH5wz4aUcyk6Jf4F/T7WV+CEAr32m40Xya41ZiqWK+5uCquqziaP+BHrq0aKmhISI640X85gdkPvbCUGzENaR2dnh7Au359inhs2rKeb7A7+8pXWNCz4KM/AWIYpLHM1xNC5Dw9Rdfx8BnjSMOVbAXglqWIhlvvMjTctt1uoH7Y34ngSS5Jm4ipaUCOngC7pCfnMsCAqb1uy4eGyYeVTzXh5eupxKBkE7x1kAFL21pg5mrShV4oBKtd0cyUJAW73b7zxRCVxZ5xlHK0fagl5Bg0LJkMDedcSIMNeyFpCZEOTgq7b9C0r4NrmRCXE7GUTYXd6XwiXEcJXptEzqA0uLnO1S3fW5s1JofVlSjQtnBrJg59pB/bWGyl3Jq3mNE+NaLlqaQy5ZJ4W5cAhtB7yjSUbCYN5JR+0h48YgWRtmqUvZcKS9BkNLfCZAbakLngA4s5PJ/vBwSAcKuNoBcisnkeUdbKFP9Cfy7U+e8FsO1jglc8Pkgvd28J5f5l0hcnSOnOdzpKOrEf2PUmBLZD8bseklNyrh38zSmhDCdWGNMdNFtjmMsn8WTFPQ4MQozqL2djUV0LYABYDHY9ygRWBPmejy0grwkpQNAcKXQhmAbY04oUuu1kgiubJ9JvcxesWeuOOI/kpiC7zDKS24kowtr2tQCOt0uW5macnj6fdPbcb80gV9OJLYXNLP+iyRFLXZ9wJ+q7N3V0BOdHK9Y7Qk/fDk2BUi9WeL9ZYwMxUqR9zusw2Y0go5U6CGhqqnd1taZ4EnvLH3XZ/LQyBW3z5eRbtzXqa9g8OpqPD/Wg1IrqXsHJ72uJw7mT1tOpzb0NnJqYP5ulcLBigkDWu55h3yEblfdh360Kdayo3ZgQFmTFhXcD54lItog/vHzrjy7suayONwwbdedcGHWJsrJ9yGW1XQ1jRTgGmjw7tpCvCJddF1sz75llZ/+WgV1GtDwzW4+308oTFT1kzI4LI0m4utWEr9tN0+GQNvD8CAgcmwU76EtZjg/7aPk9oBTgAcQfXGoJVSwDi+QGOCY6UdulGdXY3iSo/PT7Vhoe9JMuGOXBFxvT7MI/EVystvkNuJBwL4LzwgbV/oM6tuU05TMxYPRWAhg1I1s1B/tnPfkHgicG3BHs0Tz/8g99jwDdYJTNCYnMyeLj1fdlLAG6kDUsHIAwE5eh73Fe+W69nULoSVg6gazFYNC32e6IzCb5O4GkLl/fz6eqK5IcYQbccGR4dpdU8RKhZf5iwhrw71oQAagScLSN/aQHhNcCQ8qtxFODpZrq8vFCSZhA2MwL8vdaGdFcByypFBYQQYy7PrbPD2fvmdtre3RP7Ldae/5191H1d8bj2aDVBPKIAtEtKLscnAqms7YIrbwIdOYMNNxNBXLJ2RezY5kpmrbDNAoiUtzY2piePj2wUq7KJheOa+5mStJkXLyzrewx8EPziVg5zLKNNvQ6DJ/YY2j/ilFiXCHW1p3PszZoYy0B27+1O2zln2pzgw8xxb7b2sKyiCa9/Zi1nbY9UWovJYD7iDCJnBs+JqEuh1o3FKT5lG0AloIcEd+5uW+hbRmKQ00SVlNd9kQD7qlo8eznt7VGOPHztelMTdyKfdVsWTaBzmAh7jTM/ljtAV7qcWen3nlU9DI5rcsnvxJA1TFt1TBpxVOAkW5E2mST1a8lrKXSS9tMMJiVkuuiZIaduzZyX4vLb3MFIp4AvN7Ck4SAxWx13aCavrtXUhY62XR+zfcKc9Cn1GrYMsxGwmcIXAmHWs9ph3JijMajHRUDgYnRRNW8FY/wG557L4s0JzJyOiJb9j5zFhILZJ9tDGEtsbO1Nq0//xs+wOgVI7KbrxUvNj/9+SXauFsmY6Yl9MuInI8Lx0zYFKy0CBw/rYLhBjWJIt4pb/gzKAE4727uePE+XkjaMW0k5rE1PuySh73akjBiYw/BSyJa9gQaLwKsNp0POLqdkuHVITeKvFkkFG+rxfBemY7Scx4ASkFCK3RoVgMGc3diPhAHF6QyLPkqHf2bNsag0JFdBbVNZ0h/9yX+YPvzRXx0CyW/4uq+ZPvC+b1ZA0jNmsjyAizJmvJHodPAMLQMRNix/t7eHlcSWDvfOR6thIOU1CbQvEJWvdcizAXi3MmOLVqZ0tR3CvY74XUbhaEbgNqD3Vno3ux37HfE8HTxv9ZmU9sQwbW1OW6uUMeMXA2MIaABAXqb7iO/hOwDBeteXtJ6b3i6wK+uozidYrHSZAKqurm+nK6wKNNjTM6VwIT59+ULt93Tz0TaueVeUKlfora6n64sLMXVcP99nmtjlWO5eTRBHDxSs+PlquXjGsFMcJlg88PzEpvGcMtmdLpcrOd4Dwg40l5C9QCmPP7vMVWQf3Hg+IcGMZymjx+hLWCusPfRFe3Ty3T+aoIRvLvvd1rpQiqlnF++ANYGmSGt9Z3v6/Bffmn70x2ySyTr4yi//c9MP/k9/2zqDbHycpSRyFYPlUgfdR/zO9c1aydHevR3Fcd4/nZuaHn+PZgE7rNcQk/vj+7kvmffh+daOtZQyYIvZwQRA7bvri+n0+JW6FPE14iDDvXyT7E6gwEGcGMT/qTy3QYccs/ZOtMcBztKYhVG5uaFpwE0KNuC0PEAgI2X3lgasrXTiI1PdWzehCEWIvb7TPfH3rAvimz6HfU34UKkXcM3z8nvWu9nZ1f/mWbLGD/f3NEMNIMO7kt6TZhXWDbHt9lbs5+315XRyfq7sGjAJI8LfE+TbCch/r00Da5575/52OkoJhvDsXOuO9XzL9asb+Z7XiyQVaNK87oid/DzAxF5j7izjXmHRiCsv6PzEITpmxuk90nPBAJHrRRaAXtCga+EfpM90yfSYLkJm5AFA4+PDSgAQwWpLZL6xoX1rthBzVicZgDbACgc68Yv3Ji86ebgRj6hQbE1b9RkisctBaGtCsz5KgNOpzbuVfIBkmevWD5rloZRERPDMP5cR70Jy6BRIedwVAhzPYVOxp7FumOsmzkjUrzMrflgpt7qhxxUC1hTgEc0TSRblWv5Ka7PfpX+6CcrN0DYDZt9iAKyzSwnota5HA4YfMBM17DFVoIUEweOswjIOoZGv8fbuWsweOlxiAeOh2PNmKO1q3qYu9nKTdYPF2XjAA89vp/PTUxEnyBj2kEOkVFkwOiYMBMRV2WAi3ViB80Hj4fIu+QxiOGtFDLYesbEBa5Y1z7VpHmMYVZ1dNExFGD9Ksqkeye+Oe9SHWZyvOZMiJFzB4H2pYzAViJ17B9Pq4x/94FplFgUPi0gVXDRQz5mKrNAEnubhnUu2bkajs+P1aKsly9LcPC/g+G051YkY2msi9gCEmJu6HsM8dXJ6Yluyb2wPQPU8YAAFWZ8ywwzYFPMQwGV2cRZu6h4HZQmKtB6orZrVBnjV+j8V2I05csu5VKV9Q/GK4ZJhYJ1dN6ZP/dGfTh/9ld8cfitf+zV/Yfq2b/lGXYfKP2z4PBxElXJ3V6cSI0QSAHQYGYwQVNXurBbMaBeSQTrL8XfriKztQuzxy+pUzF1QK/oyNiAa6lkH8bpl5/Pb+urnVB+MaMRCgabiG72QvbpqIMdz4UBUyKoHl9ZAhJSyvmgLNG38Lp9I/4eAOgN63UGIvuBSG3VaR3dEqViLysJ3HfSptStuOS31d+ie2WyrCcaQQCaGTnHSQLtdRJoBucHh1zKIWQHmvJV2JpCzRjDz1JoTO+kDreuQ7zRQdBcev69DIQwpQWv33r72HIFetH4CLowuB4eY047HSZchwYSy34/9k3+lg5d38+fe/rbp7/zt/8bPQAHOh1zOg2gmnI2N97NBGWpbCQ66MEY0aV3kmZhyt26LQFT2yqXfOdHhhmF0ARW8f4IeAf7ilODsw53DnPXsUU/4jqUcXTFsKhniPTIPkJfL78HwAfR4vAxWFVjnL1NqFUMoM708xzhG+2DxAQngJM7VK0njnaoDDLCQy3JKFCp9a9ngA3arcUFCubxheTKZhWctS790D8Et9iqXLmxuo4sD9G3qkKdJQPYLGo3iJgKehzSHKenlHHUTShjjtt5rTMe22Xkxo1lnt5cxo8xcznYjHuzjYH5P7Cvdn5IE8AWbaKS2VQ6FZeQeOPg4RGs9ItPIrGsSDJ9nNiomBjvumcWBsZLdzPpOHdasbQAlYItrxjAX9lfsHXFJB+I9ATh7xdGw4PFJnrNK/ACohl0eQnHY7U2BHg11Z3BzJCNi5bLuDewyMkUxDksWny1sOxI21gJn1fk1nYuX012acmwX43Wkji2BGe8/1oMSx013KHrQ+52E8XyH1k464soYinlLZcWTNwzS0BixxtEI2uLCJTvWI+ez8sGsW9YggGQf+YxMLa0H4w/dmprbx89Snj45VRwhiZEWkwScTuBFlZwYxfeSnJDUhKOy0DuHNc+YZII4oWvUDFxirRu8MBy9otydmaaM0+FzAHh7HeIOiyhrBZfrIQF0LZubar5QEik2ekPAietRIrxgy3j+Tozm7kguUTKWAHiPMItdQd4xZwD7jsSQ9chzo7udZ6N1QGKh8W6WtOzteGKJE2GbCfPuuNbD+w+n1cd/8YNrFoEvaNYtucy1lnEb+gm/TL90O3mb4Rgivwi6lXWmTCL2KCUds1kEGx/0Yjc4oOVH40WOAZYPER+iiHPVrl2TQdFpppxtemcEznDGg8NDAS0OOko0bHp2njL1uJ+zqQQS1Q7v62ThNuC0xMahYBSbw482YYnWS+/7IKILpZoVFigbYSeaCbMpZikAdb/3h5+efvGXfmNoyt7z7ndN3/m+bxqLoqJwFq7GqmAAus2gYB/kPC8WEeuIxYgw2SJaPGzs02R+LJn2qAmtnJVtxiQtoJGDTBkpm57FQXBPxq+FGZEuQc4aMAM3yl7WmVC+MoBT0CBgLCwr+DmVNgO6m8nz72AKYVf09wSFzKLjIILJkrg5o3b4DsCRWpZhSTa2potrNtj2dHCIcJDPYJwAWg9rnpqVCuCHUexsJZ4Q6xm/JjExGZ+BbcbB/sF0cX6lA14HBRswnYwuRW5MG8l0g84U5DVvKmwA8+gYq8O98U4vLwiwXDtrgeDsNWQ7BUTZdCmhrXLpDhBAUHwA86QsyuU3NSCsOlDVM5oEnq6vXZff5D1vTZ//4pvTP/iJf6F1w7P/qq/4z6bv/x/+e8l9lD3GNHQNe8oeSRIz61nulEX7GRrswD6xNzlcUiHQc9f/FtB14jOtbbxZBkhlWAGnXd0XC0TzpNRpNzM99qRxxifW7xYQ7CxX5eC0rKusrTlptzI13eGwTSs/zxQmxBoaSrawEjwzSfvFHLY8JGBwjt7tRnoexPB267bmj+BJIPa4koDgDDAmvjnBJNM1KIIV4f2jw2PdksMCZMXiSALlUVdu9miLfoA5z+Lmarq6sTYM1pK4crvGMdyiY9lf7OxKfyRwR2xSOzilbjfcdFA1zKz2RJpM9C41fcFrRz5jkSLA3iOTgCkDgNlaw8asrojMVjPOIdv4YI8u7y+z0JfXMNFOaPkeunI1M1BzDZkqgajeEwr4HdhkaQ51qE96l9tUEMTGWFbBfcLICDyp5Lwhdl6ebmG+WY8F8p4cYdZC4KuxnUYTMbHW96nEvMJSZMcMhfaFO0XZo5xROpcSu5blIe1znQPoSs9sBhzfMva7WZc0O5AYbJEQ2MTUQM7npxittfex9JLbDHA/0lohJhIfxhioMdMwjvTpilaJfaELxncKUPP40ZH8/TwgO4kBz6Lmz7HR6QiqbmqeOxUQ9hhrcWb31foSpikkSO5HtiMhPziLYRMBxAgvAM383eH9+9NO5v8BSHUWqHkJ8LRr4CuSMjoukRZmkjQqRiDMCQnPZH9vR+8OfMC6EmBnPgbJLTFbzHq6mVuG1RlHOfJMY4sQnquKLTd073swjZKaJAEk1WqAY6uq+uPYrQ7qjZ1p9Vsf/ilZFYD+TCSYxhUo2NjQMEb0Cnr5efhkJoiQvYFM6VmEZm2G9VNpO48gXN4h17ea3wQdT6uxSzcOlK2Wq025eIaHWpfx0GlsGlop5cq6vtVCpv5NRiOzztQ0VXbUgUbZcPbCcGeh6WV1lDALqmWbRzbf0hDVIPzh8xS3WZvwmaVSphMfGlqxCQSI2WAU2PwSl6uMsT19/JN/IM1T6civ/9q/OH3H32A8i4NfNQIsBsbPQIUXqMiALNCIMpQYEMCJhKHx20lpzV0wGxKdX1AG2NyQVomFUaCrQJh8Ii+9CXs0Xnle8jC6kPCcn6MjDd8XgciF0NIlVs8qY524m2KdUTleG5QI1P0nh3Hc0+NWLBM8i+Z5NqKD9c4BnR5ADPvmzhUPgzg5ozzHYOAIxtP5BPOkjVxH6Ppy9dlFvEmQsLXE5WACNa8Rh/GtLYEr3qVLvmGGpPUgy9+eNgCuMVYjWJLFa2jklt3c2UujRL2gaMU2yWOss39sRjn8kvD5OrtUqfXBA4MnOagLPOd56fOsFRlilTBC/BWz7f7+T3xwgKd3vuMrp//1B6x58nlY4fBIKP1fmJ1F9xjAJUwC++kczePzlxLFUmLTPWQg8eh0Sdy4vb6QiBqQzz7yvfq6AcYINaUP4S2NwZ0RdIYytzjV5QDIFgAAIABJREFUQb/scDux2O90yHEQ3j/0YHI3CHSIp1vK/Vy6yGchse7fT0GGpbIqwHCvfnRhu5r1K4mTOngx51IlplmfoUGzz54J3Gj97FLCWuxX+cuwdl2O11qPzsdMoGUMXreAcwCp5QditjQuC6avQ3AjKB5zA13J4fdlB/MS82Dv7oN7dH66K7F/XnMSL8Mm1oz3Wjf3RSelGnVcSpufrQFKqz4ujTpRktRBGXx/Z62SJIBZ1iK5X/sumek2+I/1QN6QQX06qCw8iUSACODSqTW0tZ7hIXRO3XjRYxmYdTJjglHzDr5+Dw51yOu8qndabWgqYtYhXLNFvxOtII2JutBe3pWoOi720VvpklsyzLPqiDMzo2ZOeA5YyvA5MEYC2gJ9Ntz1gw/DH/2T10qaKUaTxUrnGV5YTKdQ0hAmZlllSeC2eDrNXsvKEf+eqg5d3yQD1TOPJKvZ02tC8RrLuoIiqYnW44WeHSOr7O1l6xLJgxYYI5R8Zu7Npto29V5JoyZWlbOe7s9MufCZmT3fBV69Zfa5daNmknjPsLywvZqrqzItMR0xeKwUtC5t5dIpAma95mYssfc0iHzsF35yzdRs01gp26QlXhToze305rPnFrmC6DC6O7qvbjuCpMGTa7digvqqY2rrLjnTXawrtxrfaDIyeoBmVnrBlPHaOZYSIYFRdLZAmYMCh54s/6XQX02H9w+GvsqlpJllWda7RSdznymrQfMDnrhGhl+q205ZtClzlQ8VMzrjqAwO2iwP3bUb97Z8bMhWGKZYCwFpMpIxyefpI79k0LJeT9/wde+a/ua3fXPevWvcLHgWHl1poGvNlFIgMsvnQc22G9gigxvTv+Oing5DGIPzSzKIc2WUEmgL83URGKouaIQ5ZIH4A2gIkGQJjIzhAtFwMIrAUXPE4wQTZ2MGTwYxsEZd4BL5v3ilYE7ZoALdlji71pth6FqHjoIDx5kj65E5cpqKnvelwKUhtylBVGOXe1RGouYDA2eALe631Pd10Gww+dtregU9T/BKYJfDvJgvmCiLBmkwsA+UGT8Oc96ZjPeYBXZvz3tpMXrGNhcefeMhndbWyJU5nR1cLp1JPLejBw/nkqgONzM8FaBGJhDN1hyoP/PZL04/guYprsN/HvD0d/+OX9YoVc/aDb9GP19nzRmCLTuODflXkYk+OEQ7Y6ZVLe1DrOrfN5iE1bWtSGcE6jtXmxOCaH0O/kx5D1ob6VZbzqRqubRlLAc/DjhsAc61RwAGEl5LgLuY0s5zX3RGdV3NYnY9iOmKOXCn+DNhT9Kn4HLOa4u7YJOYUe8v4mCMOVXuuLhw6eq1MUqOZzaRdbnLSVfLoymMZB8R2jjYd/f33cKtmrZLmIq7YzSGn7dtN1pmd9kQBoODRjCMpOnB4bS7ZeZuOcy6bep8dT3kzIhQcrQGiFIFJVuaSOZxOu2s9nLq+TnLHAygAKZidTrQPSOORrNBIFRlA73XNi14nWaN5kwhaTxBG7RaSe8m006V1RuHGpCqLZjxs+Gp3zvJ+fNnL5SgHGkQeICxvsdifkHagIvGScUrVekzqgmzTUw76dRWPDPgtD7XyTUl7NF5Wm+rnJC9RWKGtag2gKwUQyQGpIKY1XSFCVGPG16sU4N8Ek9KoQzONZPja8kWN+uZ/+GmKTN7tQkxKPPn81ke3F2LhQCVbijTNos1GICnsVYGxgAVPo2ZoVuw8YkTYkyHX2I+d2ENtLxN4o267cICk7zDGoXumm+uiLIPVq97XkdlB2A7nz57qvODNQo49FDxCMjF2Dsx7br23k1cUBbE896ZVp/+9Z9eQ8krPnHT+U6LMQl6V+oqULtswBO1WUocUHt8ERQ1/9SCHor8duX4S3lBbCwOYh4eYr29XfQGKQmVHaiuoln6pjP14Yg6MfbE1CLBGnYCQaMZo4WBZZiRZjrzs/Ui55qon8NA8JCo5cIa+TIwCjvX4ShRYQLfCBLRweggQai+tavhqSz8+wIXRq8W2Pmg/PgnPzX9/C/EJHOapm/42ndNH/i2b9I70cuKnweMB4689zN8WSxYNl5nxql8pu4Fd6PZMsDap3rVUE6A6eGgEtNTnVcWQsVz/z9bb/ps23qd9c21+3P26e91QrmTZL6kIGBbcUslxmDHCAG2Q5IPqcJdSLANBfpfEBSNCA7GDlQBNpJdSDg07kASki3hBpN8SFWChXSle87u+2alfk/zznmu2Kqre8/Ze68115zvO95nPOMZz2hW41hlKr5Bme2P5QHu4HxxYPHMJDIeizRANTMBRbnnWkRPZ3kDnhD+USZB1N3fR2/SLE2iw1yfmis6iiDB1rSywSUlAcagiAWTUNOz70YyUnfYmHG6O8lgH73NwaHnbSkYbm7KYgL/KZXP5D3kYKBS8zUGbTCygCda+a1XaeasZ3Z4pFICNfynrJn8vtc+5WcbB7JeRhddwFNBH0HeYH5jevHieV4jNzBsRA0kxVZKB9SGC6+zz/3Ht6a//Df+7hDFv+fdXzt94Md/2AdNsie9Ysa8eGkbmLtL1awR18uT4V5T3nkmU0qc5ynZZ85iLSSkU+R+3OmZGfT0yXv/n8P08Pwf7VtcG77F5Qz/jnxyWiaLhYGtA3Rs6TPgME6J6hHZZ3x1bDHAwGLT8AW+1bmI1MqszLmbzAkY880ETFLeHQsorfOOmTkY4kFXih9QqNmXV1cu5Un0bh82IyX/nu99RuuIDaifUbWMdqvmXnt+ZLtIsyfDYngt+QBv5zDv4FKDh4qr2y5x8PkTsmtLDzpDUbIFlcLYmy6/aeB1WHJvAMqnV8MPhzKi48Mc33sgiwuOLkeHLkLz41PNzpSHVmLn0ues5/noOgvIVJkumtsRH5KEUPY9ObsSoND4o+ihq0md4dGMFmaYYZmFwezd9JKBvtsI8/dThZgTnZp7dtyTGdB6LWUiAgw5cz8PDi0Yf2TBuJikABDpNBXXPZvwy8bPBPhxSylLOb7upUriNdyqi5ODbpkleMpnbcwEPJ0wneKxm/bKwGoDaJcFOxnkkTA1eVGSvwAeVHZ2SZbUKGHJxvL72r7RIFqqV/2R1yb3GfsezsQnj55Mu2oqSPKqsUQLYOaDbDCmvso5oSHpVkMH5/Qu000ezbFxmciPQz5AKPegHaI8H802fPVKekTO/C1NcGiMMTMmFnJG5RH+L8AY17a5M63+/cc/vNah0tJJkK07XDb0YAEYzlasdWGMybBtH8/DD8PjNWCoWtct7jfq73R1aDM+gMW0/coNK4WqQE1A2sqAVt9TNE0sEpAztV0Qe4yAM7cuJnzJ8tph1oDueGiH8ZcHx7quvZ1tMw8JVNY8uQNN+qiwXk4IrYGSPw2+SxubGuxJFqGDU3S4qXozLKvpE59mPMu/DGu6Fnj6k3/sD4ddSN1+c1PajC996UuThZ32oOkBrGwo1zGPpFCaMzMQ3PfNzemCcSjn53YGV/fFyEGSvLTttJr4+RDTeoiYm+dF6YADFVZN2UhBeMTiBtzR8RSExyQ1u1WLlnvEGIud3ZQHVMKwNmw+CFOyGJt/GTesXWA91uTOLKNNCTV0NI6+FrXHc6ZgQdk6GiUsAWCK+LMBJ4cWDGa37cgMYwnBg2OjSWOguBEDvA2XgGin9d9N0hygGdL5aWGI3sMsZViSZG7VulmDN6lEzn9j/Nqst/t4lHfqCFzmMa23fPbPff5L01/G50k6tPUk8ETZLt5mAnKJw4OJDHC2rxEg0WUFwBPsDDYMZLM1paQU/doMqgRLMW0DbCyzNfQhl9Pp8YnYXXfnurzfwcu6R9EsFBhYJlAvMC2I6ZKOsit8p8xICzwLdMHOtnvSwVy/kXZvXsuTARzAAQckcjLbTOLl1vbFITPO4ZT+Mh7HzJrHdviQOJJAVxYVyxKiTp2wNWJzM7UgSYGNMP0wKLkR1NkfxFZPoW88bOmxqaAvrAmQwCqebMcnYp/sar0xPac0ES8llaPxbjrGiJMStdmSJkq6N8P3xt3MAHm85jhkWgrkd9rV3DhRRkmGCmGeeLb2YUO7dZWZdk2mEovKhCjhgtmzrtTNA5VXuLxEAoffGEDkOd1tcu5vdHG8miOc910BmP6d5AOABuhBvE6DiO5oGkM8wijGm3pWnSXnxHyAcXV0305vv3ol5onYofl245nda43af2tTXVry5luymgGFXDd7g+vY3wM8KfIWFYWxXLA+ZTe0AJZsEB2KsLunSggKFseNWb63UKTNew3wIj+RP5eBIdIRJzoIwp38vQaeNGbFbLWwBBKLdLaa3fdrsOY0dQPBOHvGDZh+VpHA1H9Nf7uMHw6gAvG6RxsrxY5nHe/lkDA/+OpR3NLpb2Ztad1qDi3WGcyQ3JP/4Pjl4WzfKDs3i83wJPVxnhA+T//3J39eR6Vr0LNZVt9M5oaAp7wCi4EA6NleLq0oG1K9m4BN9g8jY/DEg6CDqd0kNeRjUxY8tdQ2tkKuowM/6zRujYBrqQQB6HBuAlSeLd/JsHYyJNiLwAsYn4aUkBaOwbf399PbLw8k0EP3pcHAS2OxsgYJMoWBBjGh9iIiPzo517PChVsdMbSHjsGn0/TJX/uN6ec+9osO6Ov19K3v/S+n9/+332Ex8BATb0lr88W3viiWR634qWnXyt7vPWeuetTRcImNENu1pfIGGhM5g2t+V6joxXOez4ZklGz0rW0P4r1BrOd2XJ4PXU2IdN1R1XVinZJX8Ia9PBgKm4PagckZEM8HIEbZjtlUxg7WCcCKSSAuIOoNbGDzehnYVPo0nZxfSlSrWnoAmMt/GV0x2IqgPN91WRnwXK4vL1RCtG2Avaj2Hz02yxjw3MDL63KNcnfPTDExgAVqGxs6HDBt7ZBrWu9pz0WrNg4dWXwEdGR9i6LXCBCXiwiZMm0FPD1/7sej9pp2Cbkcs/SMururHswg/fNvvT391b/191R24ToFnv78D9sXLIeBzhIBj9dHOFCWGvoctefa/fjw4GB6hms6z1fi2nfobzp5PPHcsSLZfjooYYzQKzFeQeApbsM12i34Nhjusw94Ek3u24Ho8/Kc1ndbZtQLjnUj9/fYkOg+6QDO/ngHi0/bPx1KJIIkGD0YUtD2wZu9pyHJKWXrkdAplRIXsePtt99WPLSVQ0e8dO2lW/fmKrIGi4nlrN8DKWDu5ZdeCqygC6QN32L3WKckofGZ6dc2qZM2fM1sO3FDDAAEzzl0pRieJqGlPEQHHQyr2STHEp9jSTQiRmbtoHWkTE8Mmbu/CiTM1rx2sC70arWXARQxpoNkR7KI+SQKcBkpQSorNcWtAaNjAecQYFfgCcAboNdEYFG/W9YTh+6o3YYGTwe6x3U8r4eWyjOL+DM3QzmBHd12aou/l9kmDDg6HCfZAcNhI3X2bG7JA0yDkAeAcZlbSS+VFIEnLHfsnJ3tk+PQ98cY4T9RPupv3Hu0FzYDb3a2XWR/ZfP9ugvAlY5RGaRGFiBrieOToU/kjBY4L7Bu6kUMU/NWuiWlzMEapnvufjo8OJKXGq8hraNY91hDxF4gG3Scg4Md772iWnV8IrsLvof2UrNsRwky9ysx1Yuoe78l/HhlZb+gwSOR1egZxfLoK0eJ0oSElOTEoiTATqiT0GzuTqv/59c+tvbUeoOPUVNN2YPvsSmjttEve37bnoXlydakDYlFvzQmGWFCVs7YAWeYyZYmdEoPRMFZt2Q9ijoD1EFihKgqdMTRFlU7TUOgy5w0/lvtwI8eRDV/L28KtfquoMJB/x5UyednA7IAyRJ5PTb2yzAGHOiUt0Q/vpPmXCxoM0k9+Cn7WKmPCJHuCQw7ZSMg+4c6KAOefnP6uY/9y0GjfMt7/8D0J77nO3Sddi33QF8yvi984S0xTx58W9+pMkQ+mirqd5dSaFB1MDISZlNdBRxYvDaZiIXyfvb9DEu9EeVPbaDNrenqzB1WBGIFY+rxcZWHVRtMT1hKg3aLWtt92FbqAk7rjE40vqaZrA5OCXB9SDr4ZI4UeqKsSWUMAbKsiZPzK3UeDfazJaDMc+thwPPwXqo1RUpTd7fSqJGB8CwBA5iS4vO03Mxtu2Zdqvsr66iljwItrvOtt1+qbOfXs1ePyy9+5KXuXaT0MxRgGgZ87NW1BgOz+Q2eHDg7zkD3aOilqnvxwMtG3M+/ZcG4fbgKnn5kANIGZwfUdKSMA81DovXskhghHEUfxhrCEFC6wTQwGLRnJMbyUIxVQBabXouSLXoDmhcMwgyS5TMwgjqlN2ubhtHhQuzMvTi/ONPYBzSBZhndQFGmrLqDjoPQazdQ67b73rst+0z6TbM8C/O8ApQKxtXda1ZdJTexCQbCtNO/fPlK8VAjbDLMeJRp1LFrtpMSmrqoNBi6Q50Dju9up+MjM1hqoBnGvgZLvnSz+gZVPTRSxpsYnHvqGJfSJ6V/GP4mABwS6izb3LYzdbuJ01Xk5KSantV0dnElkOrn7QTJ7d/W63WPd5i0fmZMnfDeq18UzDUGsgLNNVR9jThY8EYCMbPQ15YtBnNrGLWwhU1MtI7668KqZdFnsOG45E4+WGI6Cxtfu+d79vne1nJ1pjZ8Ptnpmr+li5DXkf5Oe8nPSNIAbBZkowNbvWCceenX5kJStqPTebJ2qiDJ7avzz9YBvu7tDnJj37NvT85OJPSGta4xdCUDemFRswFi2QsjuRuaSsdGkqYnmR86Bn2PPZ59JJsVd7txrU7eTVLwd4zj6l6lhKvpDSmvj/MhovWlfq96WMcISpGnstVgWfDMSEwHeBpTA3wNZaPLMDeOVIPK3x+enIsMeLS3m6a3OIkXWKaz1HrFwNaWJRPR14Cn3/iVn12jWWr3g4CjOg3cycCNgOVRzVEP0C7BuA0PGi/Znb2Q3DLIz/GPjBRp6b28Eu1aOhVKkMViFjKlhLAqjqVZ+DETK6vChwFhHxwc6r0APTAGLEiybYLT7t4D0cTtprKtwirCZ2qwmKNxTtxrRh4HO0COVlFT+zm2ssBGeWOhG6r3SYMas7tYQ1/x5pumA+vBlMP7k5/67PThfxLNE4Lxb/766f1/7Dt1MJIF9WFfXl5Mb7/9UqMM5O46uiJer1vbmX0eCmvfIAdk7jGlFqa0s2eoEbdjz783Z8XVTOmAT8eLz7R5YjzXwKJ9Qq251gRaWDBg0Ox5vTj6Nti7q8xfPH+chhF5w6iNDCjdK4lXybLYlHRt+CCXPkMNBFvyT4LB4pDhANXr8D6ZXdRuxjnLi1vx0EqqjWk6PzvLGrIAH+uH52iosvF7X2pYZ+8RC6VbanPmaMCvAdNqIvDhBt3Nuuwh3q7MsiHcKot47SEGayKQcXisg+ONN19EUM6MOoSddV5Ofd4bdXTMVCuE5qmCccDT733Pu1y2ax1yJAZ9Mkvqfz2tY3BXn612JYopVlnBDSJm/heC5ZGV+RQriFbGvvKYH1ga9p6AaEC/fzaaJSGYilAJxov5bmGjzk/PVCZ98mRfLe7+OD7QrQ+s/8tCHOtIFh2WSxYkYCQIzNqrfcPILlKOdgziNgfIR9owGkW2LCeAmdt/gGmnwR/rUSVarX8QBB46zC+jqWdLwvLUJ8YBOeJXSrIFpgMg9JiMXYwT7R7z/ibMDO+jw/3+Xhoa9C8+r9mvPnDng76HfYxS1THmLmViwfnVjQChWW8ueb6nBgkBGWNtpdTB57ZDpQD84empuhEfI9NosjAcwBXtjV/SZannOFg5VzT4rJTu7jem6enDhxmVkrNjyUJE5yMfriBMJ6ixOri7lT4VAPv0yb47LQeTXj+h8o8BCWJwLG3RuRjGk8kCMo9NGVo/lYSCGGOwW8bZ92TpIaYzUvfZ7DNryKh4MS6khIaeex3u042lzROGDhuP83NVHN58A/CUjl7TzH7daFG1b/VRzVbPLKuBHaW/k/ML7VXNNXxnya5JjyoM7mJzLpZhu5G2AMKuLi51zhM/Nrd3ZwYrI8e6gpWYxP+ubLJMjhlO/+pAjUu8B8CJs6jNAjW71V5Y1U7hy/VZ/szu5kYagWMAusnG96HB0iO3nxcMuBuXZqmDEght5L1p9dlf/EeyKmhCzDcsJgt63wh4urIBFw/ixbNnalsuJV5GY1kX70PpgyLrOTw+VlmKN4PGQ7DXn/Ois8VBS4YKAkZXpufjhMuYD5gnNgj+HOiMXBbCdiAHF22oWUCdds+Nk/ssIsqMpnh1aOv3B7t7nhyPqVlRefbOOGayEM2ElKTzLDwNGJ6m6c03XpgSJ0tJJxHX/vFPf2b68M8znsUb7L1f//un7/rDf0igjYXVTO7s7FQaCrKZB2T60TjpAWaxd/TMYGtyLQ32PDuACiU3QCQC/2qnXM5YlDRSqonJjQXnCoboQq6nVzQL3N1Jz4HuxaaQGKQhDjbSJyCP0us4RD3GRutpPUmAD3imU2JfNflOw24WY+ZTWWO0PA6agCe3vJPFKRgfnypgwWARFxxUumESMfuABk39Wmo6XZwxqPrYCetqQ88M5kn+IDHOlOdKmih06EE7C3XDjNhcs1m9NvgVjvceyEoXx4OHez6IFCQ9hkjaDj1Ti3Y1OzeGqhJoo3na2ppePH825r9x8G0iPI2xnuwqcmC5ZTzt29N6+tznviDNkx2a76ff+56vmT7wYz9s8LTQ0XSek8FnnoVGx3QINSDxfjo8waZkLT0YOhEZfC5IgpGXj4Gu9lkZ3XNJeF8dHoiVeIzwXMBvnGzSDyFY1rFRzzCVSf1Mnah4fZydYdrJYGBEsQbC4fEGwLYGJ5qZFjyEVqNbubvTXEz0XM8BT8P01NfQ2YyshZpsulzu0SZ8vk3G88SslLjzJM/afnCrlGgDImBOwuCimVMm3wxNo0nM4uCLw2Flr7y5ZdvxxwDQMgmjxrmLzD+BzYXKG2kkIIaYTZ2bQGwz0kRsBLGw/gYpSq42NtXdRscviYAP2BKzvrbRdKJYh+u67WrE0CrxthHuESBjY0NselkK47hciy5jbn5YJoIEj85+g33i0ilFLsuNAtm5R3GwjLdSbAXabUs3s3SuR2KCnz22NYnPLTfLuMKRBS7ix+BgnHFJMvk57g+fi/PTP1c+0Ptbp4SSvowvy5njCo/lAuiAzmVuuZqZdK33NqTkPi/mLuaBak8oUmetoE+mUegNwFMHGgebAuB9rsf6RFrB6OpGjDR4UvPCsZsXiLFfpndSoupGlddYvx6UWnBrldtgXNVZTzNFOtN10ekG7sqeXcc9lq2NIhqD8/Jtv5fsch5JpjMSx2gavR7bOZgzbi6CxlqDuX3o/k6FPXgdqwmzuwbbV/ZyZtXn4ySAc+fBtPqtX/3ZtQFMUHyoW3VuZROD1DBfK3hCQ4PYbqZNDXCWMXFx3aYiV4hPqcme6fegcDtewyApuiu5+voGWovlDzeLOinH0XF1KHE14InaPu9N5iWTvcxcokTEQVbRuZEnXRBe3CwmMms0VFwLgUZ126W+gEeSYYG6yfE98f5q67vRMWDpxbOn6rgqsFR30ubW9PFf+7cGT8lM3vv1v2/6Y9/9HSrtNGNlYQv1n5wqaxRATXnHdORiIGyF0ckGK37utdN5w33a2t2WwE6+K44OQwsi2KL5bi3ZuitpAF9RryfKZmEn5Y0hcuDWwGmE74hIc0+MdxdmcCmTcK95Jp7SPgpIXleaj5XhjSrbxGsqoxsqzCc4cFh5phQaNWdvyzZc7waXEBxTU2rIa+o+n52rbKNgmdEQc9t6xYIWNKtsJ0PRHnoumVXYCSDi+bPRAU0kBoPBzGHkkuimWIiWt3lvbU+JmXH135gODw9VEqKNWoM1b64GE6A9oJJNO1WaJcVZm9l2n39r+uCHfjrg6W76und/7fQXf/QHnYAMt+DMVEvJdHRz1n9I8/hgbm/ky8b6J2jRaTmyzARK7yTuV5gxlaNCCQUgqVRyeKSAyl618Vx0exKJRyBMTJVprksABk/pKFUiMol1xgwT1qAGpn7GrGuXVhV8U74x052DImUANEwIz2Ey2PNjplsMNU+PT1X25lOQfUPx60BNqQr2QDMeAU/3FrQCnvwjaZjpgOEOI1fpNgdpmBKSrjaekMEfnpzpudMJpgMxjIj3YwChSokzo+sszj1esirQffbrEj9UKstKnTWqC/Sr9/BhUVNQuSyvV9PJ6bleQ+BpAC4zTnpG49CNvjRMcasEZltXGu8jJgxftsGW+RkLBOYz+DzJUZbSr+xZpDC2+7xzAM/1cyWkA40XJzez+1hHLd+lrFvTT5gnYqlmdcrk0R2RBU9j/cqI1OeFVnR9xVI6J4YglH6AEaaaLZaHcMNONYrYjMSTLyOhtIY2t6azS1gVwKXb+Ykt+As69gfMiYVdPnfrJbVO1LHu54/+kgHnMnL05hnJh2UQPsOsW6zo3sBE/2hczIXOIOIYmuKOSdMFhXXqsxrrQmfmzEa6QnRp8KSuS3c1e0KE/bL6DJfAQWtCibD3PmAHH7X+LJIhQE/PipI+rQKoElJbiIyDMRZxkilbmcOT6RED3EUAZUJGXAL8Gft/nbCSPZLSqRi27b1p9Zu//A/XLonMrZyiGyNipauAA1T0XH4ZnUBdlIsci9jrOj6WckEZARMRYuryspCX22yzmVnYifhO4CmAisOpG79ZJQNrKb1QtttXF5g9RjzU8EK6JwZI7m6jIXCHExklLIpb7d2CSd368uJCOi4xYWn7bdu08NFwNXfAx6ByHHwKjrfSTpHVUCKjA7BGoQVPn/z135h+7qP/0uKz9Xr6Frrt3vdH4qWRLFlg7ljXj/2CavLRlDVRNxbwmIaKyXWfUvtVoEQ7k0OGcpS6EwJWhm+HNoFH7zh7aQDJYkp2y/MCPAEG7NHj9NPnkMXUBBcxNsPLxKtC4xk0RyyL9uhEdCklN3UNZhxQNVjmkoP6JQSvJiomenR/nZ9byLr/QAyoAM3y5gC8Fho+g0mDTt7T2dcllSTrAAAgAElEQVR6zG9q+RNAxzqCySgbNWcbFS67E4cuE9fDPWYF0PwSq4K7ewXAWh4IAKYsKYDHtWbsjp5TulzV7aIRQTBPhyppYeBnnQ3MW4bSOoT7nzA1Np0LW7Sapv/4hS9OfwXwJM3T/fSed33V9Bf+3A+IkZVOxwtkusF+gX1Fl0wP8wR1lyU2BJ5gDWh1Z3882PPAYGu1Zv3EYEc1TSDmiIuynljnQ5hZulHNCDfxkgg/zIEP8HY4GRS3mcXrnhln5/Jgk9dLjQmFnQwsx+DV+I25dDKPTVEQvcFF/lwdqc+e2bDVGiQnSifHp2Jw2PfaP8+fTDuwjjJMtf4JBomkjJiDhICALhCYDHmcM2kHl3sxWqeWQLq+5T23MZ1dR4O1/9Du0AES/Kvl+MEYLzNT3ij3TCD+wCCeg5VnRlLYS7LuLvs0zvnuj+m0BetPNUoJh+gThPm7GWOyFC17Fer/Wh7SpAMPBbdko2vWQ8r5UeKrxdmVaswN4Q43Oezjl1RQZ1RjvyNNrOi8uDIG3QtZ20okNaomHcWDZTG4BTyxp9RdPXBk+MslSAE8Za6rGkZ4fmkUYK1SioYFe7Dt+YW+zK0YhC46N8Pkt7W/n1+O8xgat2wnRoXwYu+33seR8I6yacBAGqJq94P1DvIIbE6kU0sAMytmBs1n+Ib1R1lHToii2aJb8vJKIn91xkrHF8DOvaruL1UYB5SY3pZ401/xOpe6fzCOGrEyxjo5eRraymj4vJyyPpPkY6x9gM9knieVGmJjt4DxQKw7Fo4AuUOzyD5nJLGIM/8RA8p3mXZgjSXxyGdbPs+CzDEZELuZsmJ02/32r/7MupS5RNqazcMBYrQNmtUMpBxCbGQCDpmofsJ1tZHBjywiSC+c+mCmCFgEJj+Yzs0ZUCtlNwKqA6xs+kepILTcakMDfVXewpRwl7KOURg/r/EamDrKf8N+Vaq/p84qZkvZ1TS9/far6fLqcnqy/0Ci4Zr7lToWwxgPIRYAN5hMVJs5nkYsXsRxWCggjON6RgkzQf0T6rbzYGAexLd98zdM3/f+7wpyNGDg8IXqBADC0MgdONm3GJDQws62LBp1KWGmlQsSqMezmRiPwWIrm2SQu8hgxmIJ65NyrfcBQvhTbUhuL8GGuVxi9dNJCb1sEJQSy8Jgrto3XgmHWMpk6LtmUzk/dwPjDvDM2IdkxIPNjFcPr4MGDy0G97rZVRse3Aloelri14BN+/z4c8tz6vhMYxrk7wNl/mhfs4zs8RRfoJTa4jA6mEYB41gjEH0Z83F8fC5cxXqErShI6bBKzRjkmYmZCKsSAKV8VeatWBUc6gB+8eyxPXhYczXLS0u6PvNgQtz5J1AzAZ6+NH3wQz+1AE9fPf3FH/uh6Ify3DVQmO4vz8wb937RXcr1st6huBG/CjzhML5gHF1qb+bmNVAgVifrBjlpnm4ZWuo9ZnIqFH0yqHb8vla2T2joGXdydqp7T0D20vUzLCvXg0aszhjObeBixH8nY1LKf7BL2EqolVwmiH4X7o20XjDbm5u2nsioEd4bxltJkYbBTmp9BzxpXE352Hb5ZS2qZV2NLDMgFKMJQNzYVIylu/WZ2sMzIiLg2q37yagXSUrXmMe/OJOn7Cvdk2acYSmDzsjAxMDSawBADLtRzOLzr2sTbSGg52J6sOMxTu2qtTQgcV+1t2gO1brutdifUTNLDivAynzoza9RKwkld1wb8T7jbOrwLJH+5vZ0t9pSggpjsBr7ewb/odDGvehnG8wJgvE7s8RY06jbqvEv/yXmMqyHKhUZt0KSYY82s89KmN9+NW1traRP1b4IYBzNCks/LrGSYYFisooeinvEEHeX7fai+ct+LpBbas2WsVtjX5LI0SB1cytG/Y3nWNNUfuE9Ut8qn9Vb00pea/b0UkzSuvLPksCgB5RB6gCTBYNp4TMyG/G3Du2VjvC67C9+hnttgOckVIl240ZYVZ9lJiekX0xzAtf2UpqnG8/Cw0D46WN70S0BXLrIDepnZrWyhhxnGiIMdvBoJw9Zbpe0EouOGBszWn09g9HW/SC52JxW/+5f/azITSg2DiBEuH1r0CqZp4ZaJkihD0DNryyi9y/IrAd6WQwOfMSddNd46vVGjCmPtVDadbV09bXXi2vYNoNLYSCBxKUzezQJQT56qJpzHQZaC9cQxbqU59DBmoCbQ6mPB8jh8MUvvq2uPEpSsA+iUkPzS6dSF16h9lKeFvqq1T61W9gQNEKMaJDQu14uCXz4PFkwbljy7d/8jQJPbcsWMOoYk9MzTY1+nk3gM6LdZ/GwWczcKs3ouOaynMpSdCXRjZiuvR66r3UkAASGxUR0JgEZCOopjwI2VMLQwMl4c6mFn06vspSdP1WGpwezaWee1+ERrc8PxtBKZ5bxD8uCN0VvunoI4schOU23yfgebO8OjUAZC1O7Bk/q7swMRXdjtRQ8GaDSHhz2hPtF2zLgYAa9ZjGGtmgBErzx524j3LPlwk4AFHhySzbPzC7kpsu9Ji0mRjMzaFd+WJv4fjo4PjJ4ev50ZGdmgmKW2pRfWaBLGqOlejXJJBPwxLMDfGk8y1/4n0eWqSwNBvbmShnX0mFYwa1MggDaJDd3wDzspTK1qgReA07p0ApbmXPoNdgDY8Q9R5/ooZ4ZAt2yc+wprBGrt1M7RLkWH85oAplv9vAhQMRAwGLPeYQCLBsBUUNcE7DNTDkjBtByPZeX19PzN55P26ON3N9XtxQib+auMUh01519fubuTHajhBMRmHkSAlswzK3aAtkV/C4cvM1K59qixeK9GFKqJgNpKp0stQyo9VutYh2nE+D1WdPdS+NKzzTK2iSpTnxhh2uEyB4NGzHGarFefQ/N+ns2GbpLzcCcs+Bx8LkfuiVFNxDoz50rRsKqJPdYn4k1ncwkXbVzucz5gEGZrk33OD5d0lRtTCfqSltLw0kEHge2vLzDHOkNOl6qbFLKtprgwDgdm2SKeYrg2rqh+O2F7VcFLd5nbvBoqSsmmS9f6iwBOMsQWcyi7Tw6v7Emtv5s3RKLGZPSqtkOhlg9OmsrRxh7agFaRoktkxCCYRilhLb0ubrGLfJvubkxyx2T+jADRIudHdYeHnROhzyVj526zi9LhkbfMxgMITDr8bxckKCwX6TdjUlvvdwcR3JeJeFuiV0yHuBTzoRXr46ny+srPVkSFExShzat93VZfRgBiP3nWK3RQ/2MOiaMBWQXs+gWVDKo4eRUuxyvK+0I1ap7d7/amla//Ss/sz6/8jBUsvlH+3sBoM7eOfBgHrq4WUBf8eYbqoW+UxtUtuid4AmGye25K5WkCMYqt8mNO2Ag0LAByRmtY5GHRdqPQcByYzVdXF7rtchC1N6ryefzCBd+0WWalRytBbJHqcgHOq9JZxsu2k8BT+oECngS65C2y0U7eRkcGBeCuDqvcCQ/v5AWA+d1hmKqvJdBg2S8H/83n9FsOx/ugKdvmP7U+77TD26USwxiAawAS0TDADhvbAeUmpV6ffiA0yILEKlpIPcY9omFK63SGEFhIadry9ThKZVcp27u4bUto3DwHx4eqN2U133x4pnmHXn+kmd2zeDHomg+95KN8GXa7wu2B9CN2Lsg5Z1rvszcBqXRMXbDXVjKBNcGzbyGJoe3rTS6rVlom5lZAU4FjNxvMhk1LmQ9cB9g+iTclxN5aNps3gKlxKgcwmFdYGeZ/3Z06ixLZVJaac1jqEyYzcjrcn+3d/B9qQlikgOVGinb4l92r2cvNjIC8zJnHhJR3BWju8yj5PV/93OfV9lOA6Pv1tN73oPP0xI80TRxI9H//X2midOhFruQUY72KZfRMyfyVqmrfcXbQ/ewmG4+zoesTYNID7klm+U+qywV9sx8cUWvXss2j5zLwI7y7JMbvYaSHeKUZlA21fNeKCjrXtcB0nutfeJsnYTw6vpueuPFC7ftp2TUGVhufkyXXt6/QdYgvYBtQxYcyBh26ZbqIVM9ihZTaX+YqmgoO7tvNEIxdsjJhcazjK9ywHUjd4lSX5kPp1b+6xuVWii56HDcwJKFBIwxP55iMNi5MH3ap1+md/R9J84QX0koPGYlGb2ygM4Krd9chpHrR+yo3S9ZFbw60L1EDzrYAiW06SortC+QiYWJsRT+ZPfT6dnVdKV5oZvT8yf703Ybe/QzscyIEeJgUGJEOVg7DSpfCzxxzjwFhOU9PTR6wZ5mPViWYCDns8lyEhLHg4MDXc+jJN3qoiyw1R67cqdswI4TMT8bucKHOGUtsgvoZtWeUmWBEuXc+OD7ObO8Dk3dPV77dMRTckbHN8BFfs/djzlQhw9e/aZ8ppZRJDYCeGHQSQjM3KUc7w0tSxONzIoX3wwwZgZLRtaUj2E/x+SRSCC6QNJ8JdYz2ubGYDHykdZg58APMEcQDZVKbGWYtEUSeWbSaWbcFB/RrGbfpJqVyDMSS1uAeNqCO/98hrRcbh7H7Oy0/cCaJ0RUCNcKQpTJhGK0T5Nnm5l221DAkW7lrsMF59ZkB63OQOqMOWt0KG+QyZIlbe+w6Kg5vz7qo4BgvF8mq8/0m+ulNYTj4eLzJEH0aBX1whJ63dqcdmiRVMnEmaPXk/Uvb798qYCDS7kEyAm0pmABEvUtqCGkl2wnaLdtnUG8N/e2oidTtSgvIuHVavr4JwFPv9CTYvrWb8JhPOBpiMIBhVei8GFCVJYawBHwlHEibe8O5dlhxyOb3djU0EqE/tSs3TLfe5KSVKlpPk0cukvbFyCqbHNwIGE1bMGbb7wxPUBDoTEV7rgbz0mvt7DF7+ZIYKPhgAGYbGw6GwUqIujs/vbzC7sngfbssqzNGqNHNiUHA3qMHmjdCK7rW4zqLhyXwwbLNa1VPgQQ+o44037y9NH0WA0DGR2S9a990O2VJiVnxBaj8z0OiLdfHarbiNv5xvMnytbNFhm0t4tUMwl1XV2P1viwpiQ+XoAn3w+YQY9G0viaDA5wVjaXzWrI+R9+1+CJ62Y6/Hve9bXTBwbzFKDGoGXpU6yVkncQ3YwJSPLHCptMqRtg+PzFM/sz+ST2zLXhO+TAO4i8HrTjCLVVBeZ7AFQLY8cY8RH32sXqoDmbVBrQWESLlQeaHjrJnOmmDFW/Ka3BND0UwOXQagMM4AnWCXbp2Qv8tPJg43L9Ghu6ZEMyZ22O+3zm1UTHLozzAzGOaUnLoct9KXupe6SEV5L/eN64CwptKaaCdCPu7WFG2xE3i7Z0H0FfDp7u7uIITmdsPbpW08OH9i4TMyu/u0UW7UUcG4aMJxk+Ygig76aLs3P5qSm2Jn7YlHYuFVtnZr2ewAefazHIXIwz4GlaTc+fs78Wnb6dvSaMUMGyk8nRlacmH4Dl+XR9t5526JLTeJYe0uzvziIL05JnJrYlD8sSEz9n2Bme/dPnj6ctfjYDmPlRxewCBZXFZusMl7i73hgVhPfQWs1TukcVYfOuDNmG3ZUe1OC83l4F5bAbfF8DdCMYH0adjaUp3TuXiTa2HyoRqBiCfUESb7/ClOhTinOCLuZhBhFhWViRoxybrk/kGvJ2w8NqWIkErI0SrZPn0c7fpga9kSUolNso1beRrTKBmYYLFhPTuGmWM3G/Qn1YMIGnaeWxXE+Y3Zf1oqO8CcbreNK3x+yTm4qQ2rhixNmjaRnLGDHAWPfcnAoWkNcrbQV4+q1f+Udr1SFHi6b9Fpa+FgAVFrCCGgzEs6cKFhwa1nRYMOxOoPlgsa6hUHBDTqq0q3PhZLGPacvFnFFeMO24m5sHuSb0Hm1FbRAC0AEMAHkcogZPaXUebscWeNGCvpLYc+VyRQ4M4yc0Aiea38cDoVTmv2/9OqaPHTQr80APF67VAT5WbTO+u0foS4YOA+OukJoB/mvAE4OBE+S/7Zu+fvre9/9RH6o5PXmQmt0GZfro0fRYs/YM3lwi88gNs1phj5TB1bhy7i4DECL2JhjAhAzn9GbBQdTWGkS/lW6ZQeNOeCodqZtob3tnevHG82kXt9zMh7O9geDHsELgOb4O/n3AMwxa41mePFInoSjTbug8i6GfiyFl2QD93PDpsFkeXW0YE1p0GPZt0QFv80RrHMpY9tmiCSGzGjQxzNMTShyPTbtn063lLO2N50O6nUlzycNYYi3RMM+O16QmD4AWgKpGQkxDROO5QZhG8rmg/vk5zj0E48rSnz+JONOlv6CZscf482hqy3gW7tN/+NwXZJJJwODAfPe7vnr6Sz/6I2ZXvDvl5aR9cO8GCr1WZkmOWJ11Us0jrsXS/WR/9NnNprItSwSINO7kIplkfkxX2pOah9buI6WVggU1MVSr5vihYKe1Saci8zQdPwzyDZQMK/h0/rOBa4eApwU965yMGfCE2zb6TQXWtnGnW26YWCqeZVRHWHJnp/MJhp5rH2fwfSc7us8p5w8QtGyp5po7r0yM462sE9DyMSdNA68XIMNGou1kCvPUg1Tt7zbk5ToQ2PaAevr0qdh01qQc8XX4R5fWsu8o3zleaYwIXmZ3d9P5yam7gbfrJ2dBt0vFEWQvOtlaClGyUZuJ9f10dHgoqw32/hCYx5pAUdsiSq9xOYB0PqF9lbh+hrijldVkAbSprOcmRzRv6He6lrvWG1jT1ac/knxPivlocazxIbbanFmVh+hMPYS7lQGnUBbc+4ygzMrrEc90z8cBbfNIeWtJ31Tz4HbMLUAIncjV8+j8yf7xRlt09SZOhxFzTMs+sdGCrpVyvbTEPXd1W+MkL1Jr4RYuEJH916i9AsxdSROIRm2AyWXZrvclY9RaIhqsIi95f6fznlirGYIBcc6J5jmjzbhkIwQ4Qj8G2cEv3NLOZBCm6he2ELt7spiYRym5tNvO5xkMDV+N4DR7bHk6xP0cm8e6i9HqwCuajuyzdfFI7H/JaLuHaJ5+Zr08XAZizUrmQ3HQ2GPDgQldB2ZVo46qWvGinTZ+TW4BLUNvvRP1XaG+zZXoTmrPFhabKao1gdd5PHLa0hpghsEdyJgPAq1MWWocJlrZuV+rlcokm5s7em1tksUm43CB5eF1ABgEZJdKYC5cNhIAitmbhcgVVs8DSPmIZDNk7AQ+qEUDi2YL0/SJT3/WDuNZrAVPA/HHR8ajZ07dZvz0qQ+BgIvhchwvlTIFTq+yQcJyINajFCuBnUS6GI4F7MBmVWxOtqVnsDUEn7Z52RBzcXR4pHLCAxA/NgzbGKqupxvZ8ntae7vqZvbBB7drzXZLhpnjHgEqKN0sOxsKuOWUHcdvgWl181lv1fo32RUaE9YPBzEmd10r4/3TBGTthp9n2PCcazfTK2YaavqwMxjKJRqp0o2rMimDctmzMacbJYv4nAzwZ2E1/ihcM67D6Bd2CAQYxd7AAmHEumfzxAQ0Bsqy6p3Zo8GzYBwfJA09Dohzp0kYw4CCUvbW1Lh+T2D43Offmv7a3/776gAEdL3ra79q+ot/7gc9zoKDQx067hScpmj2kh0Djsy8tRTCaI1TPTeuh+SiCUzZuP7Z/042WFHrAJx02x3IV+nF06eeeZZBzQVvTswQ65qTCseia3Hi4P023k/J2mzdUSawGb4YgmgabLuSjs0c/jwrylLocETXR5+mOKKGkrDGys59n3j8rFte2g0KTmR4HYHlnT2BIh1kt6xbt9LzP5srNiSkHZsPK28tGg5OVEpEh8P+KFg3m+ekyF44Nlcdh0fmiPH67FU+l+7Bxsb0/NkzJxhJrrqGXPbL5+paUAznc1tYjyj+5PhMjKx8sAJN61KtOChTwnryOMsHmXBmVH7B36krjfIWnlNdG9JzVVxu3GSK2LGsredljFkPegZYoMSlfTDTMOHXV9OamCRh/KbZ3pRY6LzWQ2tTSxI3Yoj1fx5wL3AprWU6uMpqDFNJAJJLSVyXXK+ZWKFGigC1PCczPWlwQs6Q0U4DHDmwZK9x36ZZxJ27IOPfNG/NHW9LUJBypZ/muHUz0zmzVUPXo+flTrx6PoktzMtKGnFn4KMpIgXxuXfD+iAd+XOi/Dro88SRG0lZZAmQLxNGju1uELEUhfdkz2FwrVE2MPNK7OiOO5ou4oUFeBaoG2XEPIxFFWMu4y788KINvbi60h6BnfOInzkhmBm4DF1vFU0fzZ/PkqRp2oB5QjAOe8ShZMYFY7i0mMfzAR3OXLNkvIBFlHqRqOe98Drc01oJDict9Ai1zi+upysWeUo5fA+UDBXHa5LBG6S55AW7wNcN7IEyuQyepAVS7bnY329ODzPmhT+zUYxsPbzR5Ru7yzq2m8J26c3Ov3xR/pPei+6pa6Z7GzSVTRPFStlIGbBLSPyIgcOmOh3omtmCetxy7VSHvj7H1vSpX/+t6ec+9s9Ha/83fePvn/74d/837rxCGxWvH8qaMGucIsr6NFB2S2Z9lMq4Zs2Di7nbrM/peAnu/U1G0RhEIvqTkZuAm7Nx7gHUtVgsPSPm2kVRk5/DsR3tFJ+V7+OtxNqAYWGmEUGdTA2NFwwgr0UQkp6EIL6e1J2HuzBgjo3Ez/C8NdgzIcft6Pp/i/y5p2xyjDhlPRJQtcn4muvpSELEtT4Ta4TupAIQGIGb25vp5tbsBNo6u1m7c6b/ht5WwBJo94FEmVQGp6J352YAjePQRrNombUtsTUaps1NrYnjMwZD+3DzAYdruYNAh/QypRyLBTE4sXkomOYaeF0OYq5IokgOgXS/6skN0fA8uwlxubrxwgb+f597a/rQT/5DHWDo2d71tV85/YX/9Qe88dtmnHKbAJey46xT2pdT3mYq/AWzss7Oprubu2n3wc70+OEjd5ilpKAgHQDZEqWPPphks5HsP2wRvvD5twTmKCFjRosRKOCRxgbbE/hQ4v6zzjz6yWuV+8J9Yo+wtrEq0Py3MTS7Qa1z43x/tF/xyrq707qlZOrxQmuJwQGGKgHReRtNpc+0NAvEG+3m6kZxi73na9yW5kYrp2VDrd+VSvfIEyQqn1Zan9KNlClMeasHJ4JqtCrsM54P+wKhLknfEkCyV4kLXDtDpz1LLUa0Ac50CCp+RsdDeZRmEe4XzBT7ls5C9KrSNFNWGvferEq5DJIdRPVPnj/1BIQeJItGAcfj9XRz5+QE9t8eUT5gVhuO14yu4v4/oYSYrmfeFwbfXUwldV0CMstWIa+Fw6y1G8kFGAa/a9uNCuhv8e06m9Z0kG5ieLury60vFD9bWwDejPtwcelmmm30mPJfsuktOsHNYQXjQ3M++1IWnHxOAVb5nHsPdvScy3RiZyGGxeSJ2FB3dM7mylwbz5pyO6QCCbf8xoodWwEpKBqeRa+DlFYyKmthrUvkLSxXaNPyvpknQZIAapLPjgJq8LrSNBB3fPPchC8S10rU9HwbdYa8VWOMWGK6Wi+ulCxZL9l5jE4ItJcZAZaRN5oMogRkQ11xSp6VFBxrX4n5w2x1b8f4I2SOQZArZux3zh7OLtYWnfEAd+48XcMnxJu7tSQamtsn13jHeuGXVCz6uczamm1V4pRnuAXz9Klf+Ok1NJ3ndRkNc4MIXoCZes30YQiMjDJGKbPUHMegYHdXadlQEw969Z6KyZrVV3qIOjAX2app57Qitn6dm1MK2kAvwxrVncGffQhKjKdSm8EBE9fl39Tabt57wGGxMNxs3xw2RgVwAK/R9dfAoRve7N1dZj50QcumgXUr8yAAAp/9zX83ffT//EWXRNfr6Rv/wH8xfdd3frtAQsXcSUNS/w94ywMzs5Qac2rLzXzLQOkQirjd8+Jgk+w1JNFzWuKVeTZ98pJWyFp2brVcaA2Sy4/Kk0Jz+70rNNyYdtSG7QxCBnX3JBDzuAzXpeeBymYazFYUTCtrVHdHWIy6+3ZuUnQ1ug+vDTj2a9szyAZ/PHcCuRY7B0VmvYmhWNbIxzUkERgs5yxCTd6R2rpBntfhetqOv5hetzqMlLeHf9HQcHSLmRVxthhQn8Gjuhc458MucJgpKR30reFm6/1BarRLE4jRcX3uC1+afvLvfyQ2IvfTV/6e/2z6s3/mf9BeMKO6UqBmzRK0DAg2po3tuTxOOY8ZiwS2Wjd4PXNNtQVZBuYIvSOzkKcLDMHO7rTD4XB1KTEzqwxghMcKmThlIQXOdIP15CAWKJl59FC+SjAXrHF0lmTE7Ef+m2cNeKe54hpwc0OytKnf5ecpPcCaCeRvbk0PH+9rcj13XoD35NR7FOB6TTIwHzjEPxIxJ5a3o5tL18rz2dhQx9/uzp4OQD7H5dXthMuzD/XcDEqqAVqNPyK/Q0PN69inpu/3SkJmySFyEHrQc1u5baqqdal5lo53sJveZuVB3NbPniTp8Im+ofvFAUQZlfISWjZNmYehCftDByllTa6TRiLWDYeyxlcDPm9spqiymg5FO+ADPNSJla7FNkvo+T14INd6GU9mD6rlXMqDWfsKqFISpNmggDInkE3uB4u4IqHbmzbub6crdWFeyK17e2dX/6CP0kfW77sTknOOOYv8G/aC5Ip9wT0SGBRjbiIGZkrAuusipSfYEgT67A+zgsStmjP6kC6Zo/msdNduMy3CoadNLQKOxo1qgMHF3zUixy/9I9aSJB+N4p2Y/1GyxnYlcxdJzORzmKYMngnWF7w4iR9gmzVzh/np+bnuLYkE1R+VysTU3iuhQYIAYYEd0cP9h9JkiVVPtzA/T8lzlOwVk4wFaOiolIUYAugn4TJ4AgsgpbEfGj+LOF2s2Mamnpl9vEiw3ajAGtNouJ4JvBUMtMppxPitaQcQvLM13V6RhLiS5BJiLA80Mo71RDwjUaQatSVQByoASAs8EU8yH9ZJ4jTdXd+qIYg4wP1jvamq8GB/Wv3ih//22hu4U7KNrjsOpG7cnltn2hpkD2MEgrtLnVlBX5veaJoFzk2ExVFHhzLnTJkvDRbQItGhdAD1ifFg4Ja9pH1KKzJAgA/DNbvUt7Yx3ULz0InqGjIsZ+WdjPhwUFF7ovJBf5cAACAASURBVESvHbPhBe2DiQDmDkB3ujmgEpTltCs2gM91lTIY42Ds98LctS1KYqEIXS92FvzpX/+N6aO/8ItD4PzeP/j7pu/5o//1oLdLY0r0HV1CS6g6qAFkizJmWSSBLyanp63WmWRA49KwMNoW3WPN/0on2Lyj8/ote0bDEtM8BQg9h0musQIrAR4N6n0eqgkS9FQGMvDS4RQwpGyHgyLZjMptAQV2wfZzshbBixZ2pbPgVO6SLtVlOXQ5rmOjM6J8EjZzs8asZwIJmsvW7o5RCmtpGB+eLQWrlkcKZnX/s8YEyNLtxCFgTVVGFWgz8zp01Ln8AWsjII8/EIdw2At9XCaui4Frl4epbp67RJYbnp0mRjadlmVGlJRs+Rlxi/G4xa/s//3dt6af+OmfTSV3PX31V/6e6c//2f9JTJT1I86gsEoQO5V9NjRduk+M2uBz+Zq5J9x/lT+k7Ug3VR6gjVbnrFJAW91CHF6ZJYe5pdqWd6dt2V3cT1eXBCUC2jwOykCKw2RXOiJWCvoU1gQBG6b44sp6FQAgLCb7HebGLPJKZVNKKTdXMN3ou3zo0AlptspABSaUTBUmQsy74pJbvMV8U8ZPls6h7zKqkxiCKfddjQvqPHZjgtiHeIe5gcPAgFhoNj7i/1yFvn+PvMJO/7ZXSDxKV6xYOGXPjnesCTHFapk2w8ffcU0uz1gczap6/NgTDAQO+IdnCYu8vSlGEABwjf9dGGHdT9VOPQIFUGhNY0qk0XwQo8SyZfIE2T8Me0vl7cYi/sNEC7Tv7no9U5EI4ByJXUwKNUNyc6X39YFtUMVzYP1RZuW5secBizzXB9tb8u66p7tNKB+Qb72rYlRtTxipcnwqTSkvyPc4x9irlFzXG9N0e81zuhMrB7vepGFTYIEYNKlbFb0i4EBnYph72Cfiw2zGTCzfnnYfPhSAgsH0uKcCRWvnZEKMf6K65BalwyRjrD0SI5KD7V3WsR3vWY/EFc45ziCeF1IN9MjEXRINH/qbBsdZz8QT3XeRBJZtSK/Fnryg0QhTynt1ViMa57xFc8T7aPwUUxQeIZLPWLfuqHsGd7uhgzPChIxLnQ8fPNR9Zp8IQ2yjRzXjoxigU8trnLWxm25rDYQ+JXZEBgPzqrFJ7uxGemgQ5f1wc8Vn9nWOsm4+J+cP8WCdag/gaVsl+9oS+PWQq4yvJOlidNdrMVnEke29/Wn1Sx/5iVJBegDM6oE2w0GXBQgy5B82PhucCKFBf/sPwhjE1yNMwtAvpaZqm3y3X7KhoQN5yCBLghMlFj40DwQ6msjBjcLdmJtbIMa/NcLi/l4PkmDphU1Gszu3nKbOzEMgYGiuHTT3DnPQHHzUiUSmyCwgXkcAiTbznWQiGXibg1+Hx+a2qWIObA6WMHUCuFsboqbJ7qA6PS/Jh1S/sCr4x//kn6W1czV9yzd9/fR9f+K7CUvOvCT283BH0DobH9TPF8CDIM9ml7A/WadAoUS8YfEiBIYu9SK+04LFPkGgsZYIEem368ClvLtpW8xNOjomM49XtxlPQjnh8b7WR4MGjIevz8JqgMAgClnQCwf54yM0HefKBvcfLsfOmGViNIkO2461IAu6vBTgIqAoc4INlSHlkRawDy3rT1jvnWEoJrNZ/IqM414HrvVIFj2jMbHrrdkzhnJai+OMf7AhoW1L47rM4HzRRplej3JR3txQey8dSmUG7C1mFovnC8vrDhxmYvH8fECTAHBgYMPA4cEcwdUqjtCe4jYaOZKqvyYYt23E/fS7n38pzVMZna9791dPf+nHfzgNGW5vV6KRcqUOJ8mmDC5HGSCO9QRjWAiyUHl8edP5M9WYTrfD5RZr+NzSbYZTF669AejYTbnNrv0GaIC4y4ur6ZoOzmThZHcd2+JuUicxPSyUTBGnwqJ6Dfg+83fcf4MJl4DMmMfZPESetTEW2apzVIvBXYOAhbLhAtQBTmaH0At5CDRmkueXN9P+LqVGP69OR2iZQnsv99bXaBA2yjj398qwEY2zh+QrxX2E+dggDrsZRz8fxlPO+CR3uuT1dE/J9+x0QhqhgapIEba3J0ZpGTD6mv0Rvd81hy/rXxarYulbqrIMwKWSctNUrZ0MKDHEFT/nzGy8m7+oo/V6LaAD80O8V2k7UkPFYpgTdTlaByugKE1ZyjqUX3SRW2JZyPzZN5ZRRBwvBwqL+nl34r2nSoTB7ppdOVYdxKpAmls8Aqtv01LNZIO7G3lUcY0kdJISqKnKDvWsrZPjY70HXeNi3dShneo+a5nPBZkgRoWpE3n2be6MfAKQw5USf0aXsM6euV5Wdt6MVDoN0+RgkM7BT4n0XPYUBbHdo6NsqQWAl1NkL/FIc+mBvXCj7mpiGhpXaZByBsEAsa84U8beWOiByqYrMbqmqctTF+jYe/6MeXuWatjIeK6k6JJUNPXeqzaQ/QTQQU/K3qjmEasC1jb7312eTtw27kmILBeBCfSIF+ZLtsHnXmwqjDSlcd3v2BOIjGnpsdYX6cZjTUkXPnzwqKo8mFa/9HP/uwoIuKRyQSxA0Veg9pijHR8zyfxSARBk/vTJwxjHReQpxsi6mWblqj9KjOiY1GxGTro4cT+m62ZXoGCUApPRmx2tZ1O9LSLUS7svWgxqsxygaJVaFmpA0sZfr8SSyWMq5beWtcR83LnFHDZAA4afpgUyQdSbxd4QdY8te8b7OajboZQ2bJxi33julu5Rikor5yd/7bMyydR1rjamP/St752+/0+9b3SRWRx9J9DDRGseLoaC3D+xDvULKRqLY7F9RazFub022OAfmWSeXSgLsamYD4rQawmmEb1qrhoMnoGI2LoYwjFvCxBmod6+DYr1TNMlWBDRKNrvSKwfRm7tIZGnpyfqTFGXSyZo64BUoPD08cFq6CPdhFU0Y6JMGNr9iMHJNtuUt1jExnaRrpdHwb5F8n6WMeykO+7wSBoKMTcrD6o2sMpk9YVTdEGBAFQpfLXAuqVawyszLwt3X7/OPMLEh1I6fnqf8m93J3ptd0YeZY/nCMbjmTMfTAb/jj2h9+JLImH9apre+tLh9Ff/t7+XGY/r6evotvsxZtsV8OWQWbAi7ijy53bXbJjAThg4u5jefP5cXVdmAlJ27GeZGxFjHtnp71msYrgMbuwuPJeIuaUcOqxxbBrI3F8fm5F9n/upw1sgwB2xHT4NEG4pSA0PAXjtSvJBOms/uLKWu1xGaYwqeM6jDtgwdvKaNyDzwc3zoxuZw1pWL+gX483mMOLnLtA19sic2ZZNIrPlUKcZBzZEWsSOjfGVZ2nmsFh4KSE6hwknqWG/Om5vSDPJQVMAW4CdBeRb0li3bDOPvQaM0Q46x+F0bUdms+Mb6eDM0RdWU3tEh34NQg1YYG40Ty2fo1UFOVzHIT29G4lRBqlt0GFfk1Re391PT5iNmXtSBsagch7O25Fcrp/Nbe28PYwW6/A1gNWbIXBXx/aIyGVZw0FsjyuSU+I+iTfPiOeekJgbGv8sKhuwXluwoxXdD2J9XK8MGTunT80jPJism6xNrxjLYObRTDZH7fNgfR2d4Zr/3Otf4DfTJ0SZeR3K2BndrBjNubwsQB1TX4AqbJE8u3IWC0hWMtAzuvYUM/IY8YkYKxDGHFvOMg21c+LgAc55ZpGAVMJRvKCzYGNT+wv9JbEWdpNGKp8buU9J+G2h4oRgNFOpxGJywXv4Xh3/JCjDvyz6L62hNDpJYxnG17GzTFbcBDZ2ptUv//zfWSNwJmB5YRCEYZ44zBhtsqHWcOqn1/xzfS1HVdgnBQq0ElkYtTA3FW1dgZHynNFh3EgmwqYGPMGqSJeUUtVQUgT9NdNzBuTsiJ+X2eYZM+keCEAVfZMxmiaXsGCAJ1mqL26MwNNoMb8WUiXbH5YNow06vjFlfCSy5QEhKrXmCrRORyIUNu7rCIVVhsv7cd3/5td/c/rwR//FQNZ/6FveO33fn/yeAZ465wzNBACTDsI6lQ9dhGGCwUD0J1Vb3l+jW4NmNhZXd9spPi27mgEH0GvXlu9h4qZWanRHlGHV9u5DiTWOPgBDUijaZ089hdyZQQKSFpyZJ4NMZ3sq4S6c4g/pmNDU+AdjwCw/J8G9smiXrzoqSG8esFdXZ4sQ6bY7kkYAYOgSbRzE66CsZp3a7qdTLZoMZWh3zGs8Fe3vj78aA2B9lkQz0m4u6QFSY1yAH+n3wpLi9cMeY13jVN9Sn4BRbUCiRenh5XA4v1/npLGenj8D8Oa+jFPO973X12AA4OV3CKxffHk0ffBv/fR0c01Gfze952u/yuApwa7jHGDBRodO8kELpRu8fXEwvIB5rBNgi32YJThpDXhvdzU5uFdTFyNHWvGl2bhVtlfAIB8XAbWN6UwT4S+mHZUvAI5NA+sd7XsFQIDmV+YZ/SXXbRdtM3g+Lwtaepd9hd1nylRDkxoEDwplFtCOTxUwGTduH+q3o/Uf3zDum0ojmWHnJC3Ptql09Gu9W4N9iuv5wcGRXZ1TOlNcDeuWj/W6T08y+Bu8r6QduZuOzy5jgwAjvydneK9dezO168oxt/d4ToWqtWEtwkCQpMCcDBYnHXXZOPl7j/Wqpq6dsWXbiNMkNnRvJUiMTjN1MFO2oQy6AHPaM2KC4va8uSkWnINPg86HPUXGuoQ5UWfkci6cFsM7DB7zXB3IFuyUdJEMAm7MMAiv8arOoljGsIYBBm5KYTKBwbXOIa80+1XJa5AYVzlC39NO1iMJahI1XLBnawpfrunSGqCGch8O6DRO3dx6pqnB01yeHpGel5Cnlc/lsdczbsoNL71+kl93Bvdz8Tr2rBpYJAlFrSYWXjGcQecXGnNEV7SGQif5dAKWh5DxRY67li84Jrs7kq5h9oWqG+t7Jd+ylBlnmJnu7pPZzyoXuUjq+9gLpMZtzX8M+UDoL2ug05wzdMJh6Nab0+qTv/B/rNVFJQp79pRRjT0dL4AnulMATxzQgCcydc2NE6tj7wzOBrWm586o/bOt9glcjLGA/uNA39vbTglIS8zBsEaAGeTXbNJlAJtacYOZ1M3DoXuH62ezt7TH75Cl8BzobLK7eQJsPKwEFDE3fPkqgGGlbL9lwoo+ffAZ5fI45Nwc8ZgWsrxnrqdXh8eqXz/FA+uhwVzbmQERn/rsv5s+/E/+xUhnmW33vX8cn6dkBnmytFIStB5lfI3DWhgHgRNEbR4o2RUocJGhnAWidOZQKyYQv3j2RHQzC1C0tg6dApZsTenAvHQLehDFY41P/RogDROGMM+byPoGNjEBx9Ph/fzUht7NqQ1zL18u6Okn+5gAAi79XjwbDanUvF1rflSxyNprdtKsmc+AgJjMAZAC2JK+Rs9nYcCXTanxQOoktJic99Fk7SPKdmGlVk4eBFYr9E0JagxyTeDpqJXZpI/OrSsxmFz3k/19lTcdiNy96llZ1vHNnE5P5jl4E9SYu0XwfwGQV8ZqENug4hLyApzQYh+RPqzNFwBPf/OnBTL5nCrb/egPpBRppsyfYWYhe8g7UPQZGmjQkUbpzuamiF4jpE8y0YPFazTlnTr5ak1Zt8Z+5fWwg1DJLQwOepsLdbNZfEvZivU6DuA0nhSUS8dxc+P28IxOGFlmo+MImKxFiSJ69Iz4Kb8ozHoRIufQKKum2JeO3QGAAlTGekw5GTYFcMm+s8jVcTN1Ph8YRmpxBA+xsojclRHAqAIuKUlrHws8uXPYhGiMQxfAcrpxV1xLlqcp2/EcEYYzqgOg51KJDQMF2oaJ7Mwkp5qpC1Q3Gaam+4+m3QdmeuZLNlNplasPu86SbKmyZ4CF+ZjsbunMsAlk/Y7sB6QRKLGi0OGt5C0DozMsmr87v7kbw5wl8ZhvzHxTY+CrA7geVGUojMZmS4TeT3+ADDbOyKKs76XbezvIZB+ApugSsf2OhPBmTcLKleWQxsyeV1vyGtQfvB4WINR7sXtnZpyqJXWEiJ3Awv7DUo9bJwubW6oQnJ5faqyXK0AzwzkYn+gzR1zjG/I+qsjfDCnygv19kwkdcfIaeAqeMxu7SKL0ll7z7DEqDpAk2LQoxmf9jQaxdFYaPI20YrwGLOHB0UmYV0uGWEfzV/fELJGZ16orMova8pffk96jxbizwa7pcsoyLAygNWdre1r9zsc/sq5Y3JvLh/mYdr7Ce+bYokrEWICn/YdCf5Rl9JBie+9ZQ0v/lSDVGYuLDUGPgdvs3jYC0EvX0XPzWKzucEiLoLpV6JawYE+sUrQhADqAHEFCOio5e1sApiHAWBeo/t1yTty0I8yERXv7Je63iBE3ZW6owL7INtpZaKDkThEOJYMsrsebn0ndLHYebI3paiDKz34a8PRRfJ78aL/tm75BDuPyt9BaM3jksGcmkGb/oRka3jZeoG7lD3jS4TRPzLa3lA8/Wm5fHVobhD6NBSTn+AwjJRtyeaHLw5uGP1uvY0MxUP8Vhwx+UXIqx4+IMifCTtPwtm9geGfmEY1DuJTwWi3vjA5QFgL7IHDsTT+1BHHvdmyeB0DAGrfMUEqZCg3dwdGRShvocFwuNmjK0h17R/qoGP15JIhZErQBRwfHFjSG9cSmADA2Z6IGP4oR2oPNEh0sWi7i+9ynL37pbf0sc7cQjo527WhgpMGLvYYOxrJazX4pz95cT18EzN/eTm9mGC2HiD2zfILa0TlAMCXjAiLWxltvH04f/NDr4OkDP/aD0ZqkTCuPhtkjKTcmQd1dh8a899Org0OxRrim63PlPlAGJ9v1KJUAwHjr8NnVtbrwqeE5APp4/g2c7KOTswsJlvOGcg5nILbOuQwpNdPqLFCdwTBYMSbsw54due0XJP+YJYgyRTZd3d7Id+uaEvfd3fSUqQJa7jS/qDfKn0u6IQdOreLcD4uBvd4p9SNvuOUnIvQWhC94nPkCMy3DFywvWn1N9FD2Q9oSMOT91brecvsoj8R4F4uAq8vp8uJM18OzwS4FIOokgZbuvWl/n3FKHPbzvmYljYy6N1B/mQuWlQMH3+m0j7yCfbFkTQU2rJEbAMYvOhouGlguLpi35iQO/dVy7p1ioUpkFcv7vpI0iPVA06LnBVOyoc/GWnn27Jk1LYOdNstgvZJLUsZF85QBV4sK9NI4EdGxK0iAJ+sG3SwUCUoZHPlS3Uhkb/C0OZ2eXapTDSf3JmYjYLA3ZWlioMoZpPWU89Hss89azlbe015sLfVGo1oWxMHf6zCiczNh1oSS4KMdZLSXxnoN8VUNTavaDFPcPTtAXJj11WoigUfD++TJExETBcoWVr/OPA1D2yYJ2itmgkiGmQjAmapmq5h5NhGoXMFLcOn75XODewd4YqyXl99KSe6jx6zH6jftEDBKawtYpf2mZrVZZ9jy58xsFx8tqg19jSUzWfZYF4Zob2da/V+f/Lm1zMcW4yj4PoiaA5YFd4B/yM2tNiuLBwoO6tQ1eT/QUVZMiaLlhdLArGZuNPopAAhO3Eyxv75iILFF5epmUFfV5gI8WZzI4mMz8HN0JwBWOFipN0NPcx0CT3KQNavE5rKAM9c56p7OnmW4eHCkBy1ND8afK3cOjaxl1Le8Qd1dlQ0mNss0saaZX9+oG0S+KHVG1oLbmD71md+ePvKxXxyPVuDpfd9pNmJocpiw7bZuDhFN/Q4gLZpXQGCTjTEJktkt0LWtJMhCKG8x1w+Aqbr1sDHwoEx13jlvMFhKq7OYJ/kr3enwlIB9b88dYKqZO/NSxi9gMYNfM08+qKxbS2vzlVuEAagyTQt4kpZMrsaLKK4uyIyBKPOQw16DPQ8ONQcKQX0P1V67A2Z8fugGwtsGNqBMUhoS8GhBpOxE2B40DxeO7hVQN2tZhJ7Xs5fsvZcHB1pP1PddS0+rcTpx2NwIUFsg0eYdLckOFoCNly9fCoy9+eKp1zwi+c40TFlUY4PEbtTk0gCTzz3AEy321zfT173na6YP/PgPDwdtt8LXbDLPqGsgz03M1mAMj6TDgw2CFbJgGMEkB5w7Cp1JO6iMLtCyYyoXYZSIeJSD76na/FkbeMDYNNfrjxbkp5qnhWaw5QKz1warHBAWge8ksWgpqkmi/h1N1Xh2abCAKah1gQwC7z2AGSDuy/fMOrv3x8+q7IZTd7ucx8KBlmr24unlVVq3zbo3fjUtGRWKHN5isGujknjJe8M6ss6waHDCODeoiJEZXj+slXvFYsp1SjQ2N8U0X4u5NVtFR1RnkGpfVGhcW4DBYKXkGUaE5wSDwbPBTFD7oqVr3V9n9GO8Uj5XS0Utg3LNeARSaqO0hZD5NZCRg8hnjzsfuTdy5E5nJ8aXnD2ssatr+4E9wqlcQmADgwJtl13iMl4T1cEc+Fxg3QHmeK+nT1nTsymsnPyFUTqcepYmWA9jEbmczFcbGhmzs7snNtWfK6WiNCmolJkzSLPVtBCSUGZdaR+cX6hBAXZmPi8j8jftrC+XuBdO8yJWO6+OmI8c4VhrWjGIeJ9uPL1z5nxW/ziXuuKkHX4WzzoYXpqflFDmfGlS5P0e7WXC9iBpatPBrL3rm+n6wnNsazbdDzOz3dkdYRiRwlS3ah/G64lxXGLssAcRcbMvQtlnWu6N2Myy+GXTDJLNYs+cv5f92JW+t4v/17mVezE7mc/lVjG3W3vT6t/DPGXRuW3QCxR3ZEo1vNDRCUZ2dwM8Ubt+ThBMKUR7ScyAN3GNJX1R/UCYXTKi41TImfEj+w93TJUC3iIq74ythCq9gjv4IrilFg+LgVHiei3tAy3NNiV0Fxevb7G6gcnsJ5RqV44/2shfHZ3oTxg9YignQ8bMOGoG6aAandvixjvWeMNKgHxzq/sC6NGhl1lZ/O4nP/Nb089/7Jf8lNbT5LLdd/nJawX4Olm0RyfH08Nde68YANoR1uyU6959X2cFBijWgHigMRo1xj3I0XvfOhMF/8yOE2hR2c1ZV2l3m566HAcz9+rl4QT5TIBAh+VBwrfDANHxr/4yZVv9WYYQmbbw69vp4PjEzBxdcrkWXe/wdspO1H2jrTeMVnxUuGYABtcEUAbEtyOr1+B74Hq51uUtmycdVwEsHA4Hrxh4zMxGuml2pqfPnyvL1uOoh1SCxtAZ5dn5MxsUmEXa0Lw81jIHltlKPyf5InVUBXYTgw1JJjy0dfZzYR3xM9I8JUudS7t4m7DHtsPW0eNug1uuB6burZeHLtsN8MRg4B8xWM0wz4KnxuXx+fDHGmOa/CwIXJTuXlDSjvUDwZNSq0oRyYbN9qRUKTuDHhbu5NP4mqsrsQ88O5UGYFlPLtxeTnfqtBYzpfbyBWskFiAWGzJAvZumBw/3BLas4Uqn3NikOVSynMRKMr3+7ELdvgqO+MKt0Kg9GVqcyp7EVItVjfD5npZra0H4HRpV0OlwyGLGeqYSB000lNscA2tt0cBcyxdfoj3oyoyoa4+BtQeH2o+MH6E8bgCRGYjRW7VEYtIlnbAYtRKncRiXX5UTNkZO0Vo9gPzQy7Wck3KLrsmfz0BmrVligKfHcoQPI9tnEt843ZN0JzqT9xE0XO8ZPXJ1LZCxDXh6wZDilKwKSgOSFYNSgpLMIm3wHiVEHABsX4rB2FeS65l0SmSHLqeu75GA9IwPve5kbq2yP/cbp2oqDr7uBfPQ0v1CBG28iDbLliucdeh3OXM4y9RgE/Cp99HncWerqwWdUpB4vyihIj8hXiLw131UvJiF3NXjeXjvonykDRx/OQ3xdgXkjRfPnKDID89atMo5RHYk6a1oW7Gh3kja82daR7Dxexj9Dkxop/5xbWH+luXewQBtrBQ3sAt5QqNRgF8xga/JgNDNW55dSSKAga5GBNHhf+shxaI0NrZE6jBSqQmY9pN+Op+rWCzWHPxxtifxN9G6kogJqI11uFSALsDUojIwn9XrSbPtfudf/2MxYu1kIlvlA7HpDJ4mZTR8OPx1yHb43le8SfcNVJwZJT9gdzDMHWkjeumwBIkCnngvDlAO9WF4GOFuD5plVu7b24zSrteIqlmkGLgVPNmHpu2mDajtTqpWI8LzdO+wUAA9oOwHu9v6b17XXXruNCDQmfJ1uYWH0bKMhaH3Ojz5fG+Qoct7xiXGHnyf/PXfnH7+n/5Sb4jA0/e//7vNZlVHIsr0UnVitfTH8dwi7RorFm9pmI1dVdVxQUfcrtmA1aYcvRn1AUMD1enS1iy49yYySFI5L87EGszIQkfke3Y+fenVgTY/jIG0XGgK4ptjajjdSfFlMjozBd0gwhVzb8SE7VCWIdg4YLlrIhqIZBMVNeueBwDDHom9Qez96kDAEq2BvJ9i92//FAdONFdkvfixAPo86y7BXe7Ah2o1llv7tkfPcFCYuYzPcjPJRaAfZT1ofrsd6lkfHp/Jf+TB3k4YDG9alTaHO/k8J8uAtaA5Zp4cgMfHOgwEVJeEYllTMRsL8CQXbYuxSTIGeIIpvoF5YjAw4Cku/R3ou9AXuNQe08WlEHeD7PpsOj0+tt5NTQRmuDjcAL5L+rsDWl06zhgIVWZgCw8ExgEGEo+mi5T9Z1NazDvxberMugTWarDSLXl9dTNd8DqPHsnbqu8p6UF0ONWPzMSK9z7arTJPbVbkAAX4tGtTe7wHIcFEAltAr0tBRCJancVabqD3c5bK3kPKMDp0AuS8pN08UuZ/uS/KNPD5Nfz2GluIxwJPBqDxXauQdzAcCySf96A0en5qp3sAKInczhIclLnyKWDAEKDqa+p+25C3z8n5peaScaiPX4lUwPsybEgStx4uinnBZXRBcl0wPLg6JzuJ/m+EQ1vIxHpAa6dds9Hi4O3EIQrwfgqD1T2frlGxEEp2Fs0MueiZSXACCojm01P50Mnyjm7ccfHz5ZnNpCTYEV+r1XR8cq6ynRpXRvk63Vhh3dniij1tZil4lNGyRyshPOdeqplC4GnRmRegKtC81Do2USAGJa5p+sLhsTRPvT8Gb3P50jgxLFnev+eUO5JXISKvCAAAIABJREFU0+UVBqlX2qvV+na1WbBe9sxJzyzSTqoQY2JmouJtRSOW7XtCZrQT2ZXeUZ43eEqzUmQOrInDwyPtM66dxAb9JRjEiKOMUmooyXCGjUrWaJe75ocenzr5VvOKP0NBpu5BAaK/uVj7Aav8DczTb//qz6xltpbxFXVHlRh80+CJOioXQ4lNNPH25vTmm8/lKj3osGQeW5oDNk9YnxdmkLEYmhsBJ7Q4nhg/d8iMLD3ddSrVRUthmmRyTfb4RBvh4UPmiD3Q9cvlW8HGB7rZxbAqi1lUg12hy+fiQmwPWhWAEZoKgbI9O+4qwYkXict5pnRn+tQBR7owDRimI80lxmU29gnA07JsF8G4ylrJRvk32TisGiNnyK75kmt6PF1kspfDXBrUO4+Y4e85BNSmjIvs6VnKW7uip2vY6U2+2AA53BR0xiDje82Kujg7m7708kB6iqfPnmixdVwImaSfFRspZaerCzFGgDfWjyGImTEMEcmKeGZ0bmlg82KqdduSh/6utGl0FC3F0bAAiwF4opwggMsaQeNWzV3cdRG8ErxggyQuz+lla4ljASgGqaJx4cB68cJeJDpW9LNpT8bgkG4mjeTZmLZrRaAylZskTi6uJD5+IFdqM0ECT5qrtRBvqlwUTyUdMvUq8rMk4LD+ONQrqq8/WWjDuVwesaW67egwarfdh+i2Y4TObcDTDxskL4S5jgizGa4AT7LdBjmCNdkj94r9yvNvUuPD1lSMA6wFswpaaRVWo0WE4bAq17doFB+OzhsnJOwvt1SzNnwORN+X59XEhfVCF+Hp+ZlK7C4F5ADPyCT9OY0nZQLQjLWNneHUMgcNWKDEruHA0m5mLYfp5bWsKYQZx9XYGgo/X7R+HHyX6ggihrLPFINqIqoTN1PcNS4iNhDx08ntGwwjHbLs5cePScDKvkRA3CpDntsc0R3gVf45NSOvUv80uQSaIbFmFH2/OgRlnosSnl+Pw5pPHM018Bg/nIInxQq60TJ6qgfV2C/Wm5Fsyn8rR88perftzenh3oOmADmTzJY3/i2Z3Jkd8TWRDLIW2WPPnj5Tt37Lgz3gLWDPgN605Y8yUeQDlLtx2ZY3lox7rafSoGExc8suTd/l3OGwct5rmD1q5ifrme5a/W6oyWY9MY42iE9HWMtF8UFkz8gJHLsgYpQRwmDCsJ8BnIh9XTL0GazcZ90mKtYAoNmdlE70lWCKCGiVo9eZ/Rqw205Z9gfME95ltdfwq0V3NTr58noRZXv5REu5mhTLYGlJKijd+ffnUqiZDp+fdZ03uebFbrlCqzo+J3lOJN+woaPEqdeZ44aPnRpGhVVM96srO6cq/z3GvDRsoWdXIhFqYspn+U90WLcTc5vBwL/6M+uWp9y147qz5svI42ilrguPKbiSLT0b+yveeKYDcu76iiqkgji1HabVMyNfYCwOD44EEMhkQf78XQhTC+twOx0+M3kQgxf0QiaAapbYHeMH6vDLXLu0L6fMx8Kk3OjBojZjY1MPdmya1ErJQmGaORSuDQxdJpAwN9olPVwenpzQRQYOOpPAf3CA5ulqevaYso1/r6/D5/rEp35j+shH/0V24nr61m/+hulPve+PRPOU7Afm6fJK7MMjfIygcTPpW+LJuAg7u8phBRNUp9iyfgwqPj3X4uXAI6gPfdpiYyZqzZqVBmg5ml9P1xeX06uOxgCsoC2LKL1i1sHEIBy/ZA4eglXErs4M2smkronDY70lgkaXAmY2sWMR7DNk0Mv6d6twuViboJGBqtuOAcPtSKqDumYh3k2vXh2OcRawQfYO8nriGQOcKNvZdmKlIFhNBsJU9sLjfQTpZk4YhKwSYJySuUgZbCfgkoXCOKpjb3QIZdxMBPjzUM2athEMyipag/fy5SsBNHQL/XIsiGBdjtLZIymTFYCz3j7/xVfTB//mT6mjlT37e8s8merxWKEA9uquvJZnCwS/nsuRHBCsRw5Rl9SsEZnb3h3s9Fo9NIaZXIPgvZoXuKeAQvlgFXhlQLDLL+n0a7kkwu9OMmctwEDAPNPRGFWIAVf1dSrxtkTihgqzv/5M6u7DHVojhPCN8aBRmwK/3sXaY9OBmPsHiCZB6ODbzens4lzlLQ5dSpKYnnrWlte2gGiSo65jGAwH65YC2cuzXxRsj1j9sndFWfNZPuKIdG/Rq3IwoOfhWjl0MGyFeQ5FtBh5Feagh8ywhTFwArjId+vw2EmKRtrkA7VbOZ/L+yD+P0mVdIwVFN1ZZtGxIrNflQ/joYG6tw6sw3nLuJXlkG/d6an0izAPlRaMYsuQaLQslU7L3rOFH1JLgrdXNA0YPLn5IdKQ13ZeSzjFM572oPtzdDI93Mc81lYOlVXoNwLW9FKNX/x7yRyqfMx6plvy3kyImPMyb+vpFhdzYpQYGfseuXHJHXJK5rP3uD/cJ+KrPRcXwMkXMq+glvyiU1RsjNaR12ZdG1wsolCv/53rUJ81TR8t40/TdII/0yWduo89p3Z8don+Br7Ryhplw5aUneAQw14qlrt7HjBIQ0ld1B2g31GGTmJnMDuDc0A/8YySNEkcWmCXnZ1Y6sxWyb5Op+wtfOUW15p1trkb8OSspLEvSGWIWdNth0FmwBPB79lzL+AKEW1U2CAcQfKyo0jlIWfWBk+PRNOD4n2o2eOnYtvkQoM1W65BDj/T/be6AVCn3ACBp5RtCnqsDerYAm/qaqiofb48OFRXBAsX2tSO5Fjdlw3zgEJ1lKVLpYfFHAzvPRWdhfLYYk/VmAPAWDSf+DefnT780X+eZbeavv2bv3H63vf/0QwQbWfIhkoLiGsfEbTSiu/yobNgsmgHp4DV1NfDPmff2soBt3K1K9OdUv+QJSUsRs1maSNbzoaW1QJdjTQL3N9PD+kqATwtaO52Wjqu2iOMTE4shjr5jNw5JHCM53PxWVROSDu2DphhqBfn4gyEtZjeQbZB9/beLtzoSzBeG6NmBnhy6RMwa/ZvQ7YPiNRVjkOncuMp9h7/Yrqf+/T06VNtTg5YGKlHmm4vek+frQZsLqOaLq4z8+HhqYIkmi5YCGtaYtZYjUFKEGYzaMkGYDfLjNnmywOtmzfeeO6DpEBFzBpC1U15sFmvZlM4CfhXK7nof+6Lb08f/Gs/mVEgt9N73h3BeJ6R2CeZ983l67lMMZdgTfJiVXCmGVSP9vcVtNyh6Wea43QcrMsyqz+Xf4K1BHDm/sPwdpr5oMcXZeuRNQYsDtCIqiGHOvo5uoBkCDt8afxe0jI0Q+feJHttmYr7xFw2mjJoqqCEaM1Kf69ieT9dfSn+3k94qcG+K8iK3mcCw41K9rhec394HZtBzvG0JQ+3QFsDRszxUGaz2XjEsa7RmcD0KKFdivGbQOqS6FQNMFRMsKiesigDryWFaOcvB0Ra9fWaXW8tRbP38jl9gHo9KtF99Wra26Fbd2FK2YxnHKCWHczncjtu/QNcG2U79gyvU7Zx7rQaGZtL6IvOKQHPaF2ZBnFISXtjU2tI44/6FcbTz7/gaRZaZxPprPG6t/WMxN9hf+sM/xrA+DLgYAB9xxxFDuKT8+khLAiD6cO+uYHKFjYuJfYr2tvhF+TvoOk6PTvVfxs8FcD6AL+Lhq0m1CNOR2daF3/2Ad3MzLZ78eKZZB9meSpkf4269EVpxmA7b1kbloZQ/js+PhboGUaSAziFyenmt3I7nzdAMcki4IlYq+REsos5CXaJPWzW2CB5UWWlbj4hvjkRdowjtgKePf4q7GaXX/Vgy67WVMT0yujmzs91LkoMT1IQza87KK2r6vNzdan/xFIobPkAT16kRc6zq7a1A2sBHobnoXniQEUwzkbggPSkYbNMnpuWVv9s/KH7jLaG9lc2ucATzFP0DrPYudSyb6T3+GIJho4EYWPZznVosCE3NqxK4ssoI/gYaOPxPHRR3U2vEGkyLmZnevLkqYSNbC4CWzN6/X4Xq5i1LBL9h6l5OadfXKgjzT5JBpO1fPj4pz4jh3G+uNZv/5b3Tt//J747XlABT+h0NFvoUPoiDiy3zFo0arrYAFBUcwKLgmnGc/Rhc39A2HS5aGZSDb8qElcXBmwaoDPC3wyC1lNPRqm69d2dZ42pRhyRqPyiygpFNxWvloInAydvLoAlh4OuB1oZzUzAgWvu1pXVcdz7x4xBA66OMLplzs+m3d09Xc/yWTdM8VzPTi0MVikN4HTrkQE8FwKxTVTrKLtW+ZcNRal6JAG9v/FvkTBZeyWbnk+mtQ87e6bxEQ/2Hmht14HawTTrJLV1ZVEa0uvOSJW+Za9hwSdA98033kgwo4SKUPUm9P1WxgS5VZvnLv+u9UpjYT73xZfTB//6T3pm1B0mmXEYzxrWASIvHScR8/ZKMNf6DKcTvQpMD4EUJpS9ofZrLeSQh/Vki2eZQaFfW0GQyejHaB3XWosCF0PboZs4AxV+KcmOwGJAmktxW1qLmlWH/kqleLuNNxArJsVTp87VM8ByFEA+gRCeUjIl3YfD8mJrgAu9dkc2RHyLtowEcsw3zBBxPMMePWJyfIYVp5zt3GEWrjnZ4HLnjr0yDRjInl5cyJeJ56gfrEFmyxthIEc8yv6QQ/XGlrp9yazrOk3Xnu08vAallRvgyTqPHu+DBcqaByRKW7hnLdc7dTHea4L2C+d0/10THv7EniBpQuvIvvDXHM/9x4BB7B9073woysokzAGNArCXZvjQhM0zMB2DY7OTq/I7pKZR+UYSrHYJ2obTwpvRXd0gosX9DsChKQ4X9ibEOuHyZnoAu6fyVuJy9Ztqk1/GrrCzNZnkfWJue3Z+pjPBILXjV/ze7G9T8LEFUXmxXwUyjh/2ZLtwp65c5he3ewEi9HoyH6XKZEG7GiS4aXRawmCdn8vwt+7pSiIFLOb7OgffGoJ2PJOv/ZQuOY2dAStUu9ezuH3ei3scyxCdYWHu+O+D42PFOJ4HFQcS1M4s1FzQQdLMY2t8buQRRpvLX0j2cXikz9auXs/GzUxIJbpUJ6pxzIoNm6VrY64rgnHKdgrm0qN5fph9jmaUiGCLw0+DJOWz8Tg1RwtdvdDdFTbPYco8rnGAuhUbdNyWbg8XNvNU00YxRgu79m6s6jDKGgEMONhR8jNRevhyiBGcHYPNlHQfpDW7Wgt1AR1rPXAjpTXITD/NyhrU69yVMi/bcXLoIaEPYIM/x8cm3WoOWAjot6ZPfPoz00cYzxK0/e0az/I9aSGfGRbaVgFPCOHRGdUs0teT4cwp9QzRNwFMLIq/z/XwOnLAZYjjk8davJ0DVjNKPl8H2UqMDbt2d+uSARPI79bTIbqg+7Wnfu8zC0jvEDdhgF1oT3VyuetPHjXNviNqp/R7dnqurkYOUBuwxlhGfkU+rAy8oj8ZgvscjrG74HXkr6LZdg68XYcz0J4zWjVDYK55eCyRt7Fvhk9nM3DQoDlQm/Tw6elz78bvM0jXouKI5/Jh5wEryBxB1iS09OhEmxFeRj/YXqJZtb9tASnaIJiZN998I2eTGzU0xkhdoJiKprzENr67VdlZM6T29qbP02331/+uDUfvbqd34zD+oziMr80MSheWcuFGWKSWYtKNVQsKwAvPjTI5bCHeOqy5THKxhqH5g7zTbFkhz5owVB52e6fOT+4PJQV0QR2pMzJjgQwDC5cE56Hd4vfUlbklLyP0ZzLs1MFiAODSEdoVLFYY/wMV7/liA+hlnIqZa0Y+0IrP5HiEsenoVZedywrcP5eRMj8x5X91BCWBIabBrMCAt/u4zJpxU8vPaVhQUmCLCb6ckW9Ih4EIHXGt/N30VXNcr+UeKu6m833uUGkJoc9d8lfX2todxBwSmmOoeV/YkzizXod1XnrMGfXYAuDy4kLWCewLwJNtANIssPAIUzzT72W/SZ9acfxK+43Dantze3r2/HGe8ZxUObdq80TE1W1E0WsbcKrLFiNatFzP8ONzkj380hYATIx1SslNBAriuRHHp6dKXHBPt0A4Bswtr/tDDRDXkvDd7dV0eX6mc3B7e9edr9s7ajTSr+h12vxigLJkY2eGN/s9WkWSbs5NkuUhg1ApyD/nW5t7LGatsW3+t8HTmUqA6JEHY5R5ep7cMCf73hvW4XkUl8tfxAhi/k2YS8+zdFnWXXAFbD4H9EVJNOCjkIjvAcK4H54q4PWrDlENlY8GT9+Yk6fxM4npPEeqKCeUo1Uh2LaQPSTNaC5YAl0SLnlhFTzls8uri/1K4wFWQClp99As2hIfwn1PkhgW3vEu8yVXWxaMa4yKApT1QPI4ST4nU0K8fqKhIBhRUsAXpxmz2tcz602Oz80cYv7UvJA/wojQvsimJAB6HIxrjTYJc4u796OBlETK6xz0KoltiEV4+epIDI1mSqVkV3BjfDTPu3Jp0EGkM8n4N1mjHsrujvyZABM91JTQtKU+pc3cmMY2036UJY7oCLi37mHLE6O5Px7guT198tPMtvtnI0uDefrvvu99vocLETju4oBCjVZIGUn0LWUbgSfXppXdV+Qa805dTDqdYPc4+CixsinLBqi8huGpypBrzS9SNioBLO3XJBjeJHcCTwjhbzSGgNbnTYSWi/ZXg+xsirTEKkhLuO5Mhuzp1SsDcHQzaDqsVUoruFiwaLcQOG55yOoA8KPLxFQ7mxsdkzxswpRwFQAkhjSrIzLrqIyhBLVygp48sf0CszuerlkYDgh0PWL5mpF2Jl3LbhzsGqi6MAfkPqGdYzDwakP+ZdwrM4UYvNpjysZq0UI06LC2A6Z9XlPeOtIefP7iueMUXY8MSL6lpMHIBIO7JZ1MAgKDCyh569XR9MG/YasC9ta73/VV0wdwGNcYGftMwcYNIXsOu8aNpfMvgJakgLWHBotyYTtfBZJ6aIaxrOBXn9mKXpvKXsMaHLrk8pSSrYWo0pr0wBGJ0XmBKXlUgC47CV8z4Im1/UD3GP2WS18qx6SxQutZzNutNXo5NBQSNDR4czo6OdFBgz2JyuNhtjqJHXDBPRQQjMuyy7we0O2ftx0JMQRdkOwFYPTqW5ZGF5fDwkDKRT9mjBLzbmv9kKAqLj7cVWD32vfe0sGldenSveaSycgxg7S1Pm0oaLsDp2iswxfP0M6ZGVacLSsW3UwNIcdewwQXwfDF+fTq5cH0+MkjlSNVmmuFIsDOwBe9UFkgs8xo68r0s05p6YdNbdnuNSuQMKJtp7dONKUTsW9hoeKlB4iSwD9xR4cwADTzEzvVwZKSsjQR7Wfu58tXB1pLAEsPc1400aRkFDZhBhzSA9NEY0E+/k4AOwZDq0TWikvBTSndVk1yvQA76WgCrIilNClxvZgru/M1IHYJ5nqwDS81M8T2ezNIowuUNc35bK+24puMsClTqOkDjHOarDGONYBmw91Z0gBjiD0NSTxR0l3m/wnmSSyRz5JheRKGFK2bZRMp+y7YQV1fmNWZiLS0pxWfzic8u7yYTjDKXN9Kc4xXIN2bWndLGUqqQGUivQsGIlDc5t5L9vGAcjT+ZRkgTRI2AFfE/xH126oo9yDn2t16Y1r9zr/62TVUlluQzRj4AOGZZEMeHvgwUFfMNL3xxjOJa1ln3sxGk3I6JSsTzZxMKZk9NxF9CDeU4CdfFJgnBSiE4nT3MSXclFn35yitpINHdvlqp7zS5sY5GmRLWcn1XwdSA6UFeMrvO9FxFkUAB2CoU43MUa7WdTOO9kF0ZUqaYXXcEZaHonIkgthDvZ4EsWTWQ1cC0NmaPvlpl+1M+03SPP3p73+/rzeImNflgOfhQnEDMgpMdE9ywjkY+xBQFpnxEsM1WCJ3DuJDD1qNdsfo31omU/2bKlOyxMhWBZ6yofg7M09HOpg5cDEn8zDktr9WjOf7qSwrmgIFpIXRJRkx5R90RXI8r3g7mpS27brsYrauSL8HGncc1uFQVgU7r3VcqGvy/EJsVNvdTf36Udm13vsVsfDBwYFApJgYwNPTp3G2xkG9n8Wl0aFvqg4nm6ku6QD7w6NTBdSn6gSyTo7sDSCtdtpqhDq2JaVknl8DJrePQ533BGS2PCPvNZWQrFPq3qzqihUlvcgmDuNHdhi/vlV323ve9dXTB370zyiIUKbiGWmMUZON4XjcQOuFLed8/LAOYVQx7TRjxJeSjwjKpadJ54+qCwEWWtcKrBw6gOdDAUXWNYe6yxxmqKqds4bJIz/I+vh9TQrg76IlusJv7uZaPmisWQGoAOh55JBNOMXbZG4de5MkgHVJCUnM0+WlNE8PYk5oseiWWScBpXtPUahlCZrPm+tISZxkse6dxHnSgcGTma96Pc3PN0mG9onBpwDYHd26BxqDxL3R9AYJmEkebdobutSxKx3K9WrrDDzulSYdRPNBUgnLa5sKZoOZxahnnmKAOhw9Wofvd5/QHIRvFI0W6BOzKvyzZYhltFugQyzIsOoC13js2PV80kQJM3EtZcbipiWWDJefW8Vrr2JgTdXiSqO9DJ5GyTHgUetwUf632LyjUAxaAQfYZkim8RSvQhuRVlhsoXcAd81iG0TumLLhAbWsFbr2+Bbd507O3yk4n48xdaAHnMzsuHa4zjL2ASDeuHfWD4+zf0gY5qNHuUATO15H3lxnOpvnv4/FQZGE5th5NJEatKSDi3Qgtghcjw1SsboIuDBdv3jzmS2yU3ru2WDMmEN4rrWKplCAsP5XGeniiqyThGUSbrCSMWFqWjkTbjArzRnrRHel8n9A4uL+9CJfZ/18RnmPHFgw/pgKSLSZC2Cne9c1BTsYcKjSLsw7rzPA0/W1fsAtm3bzVpBkBMDNtYKDxh1E1f74yWMZcRU86e/TYujD1eKsJEAJbt5adIHxcMhCNFbl7l4HMxmYLABSvnBA7Nr3k7dfhf+SG3p0fCTROeUWBa7VphjAtlTy83PpLfRyPlcPM+hAMrb9h7sy3rIVgcWpoowT4JdgbICytmtPGK8ZreMwzYKTAK0dDKtNMU8q2+V3vu1bvmH677/v/cMzA2aBjU9rJ4Fdomqy62jFyqSZrnTW2yDYkuag3QUQPVqFNfDkEY68SUMCHFVSxIwubuUSROMVNO45hz8eGwaX6DnctdcujgprXd4cgDdMSp9l1w0CXTIj7ABA/QLTCurznLXqLmyImLbxpehxDXi6UjmBw0obKOCW1wY8CeBp7ThoGs9ZvN8OIDYQ7BWTuluKePL4ibJsDqK6las0k4MrhRMDC5X+DMy7IXn+uLBLX5Z5ZOPQMxqJbcasgygb2jI5BxjibO6lBnUn8ViWngxI5rLHyKtSNv/Clw4EnhAyAwC+DvD0Yz+ox29tlDsGndHP5fLUphZicCcFh8dH0/W1mSc551P+k2dR1mGCop9/ROhi2LzeHMDulRAgikavQmfTEmj7WbfERUdsusEmj8zQM8o4IEYF8blgrTV6ISU+eQWqnGafuVlfVD1gOsISnwDblANIdso2W2gOa+wMnDhGbKpI127XlykDxg9mWontoTyuVvPXmgCy54JL+cweI5PSS1gOdQGdnCjjl49RMmuVSOsxt2i+sfYumRx3Pe3oGGWSULapRIa00tG4Q2x+Rt7kihtNDjTwHFBgxpc9f45lCvYn78juh6UAn+PLMv+43qeLmmdNzs3H3kqil8w6iWGAVLzhWqZzINdMGR8C9+gmL9wkBENTNlcIYi4ZFuTNpcSWqmC3fW0cnhIM7z+y1idnSstz0kD3AM3eVSBZ38rChcVNdUbWeJ3HqluaYcYpUfkMm/2HxKqonD9rXJWkAmRIDiL3aMyaGwYsyNaeaWxr+WyUqzy7tGeHz4aAk1GyE3U51pTiotG0yZrY+fCHs4vraR8vtdiB+LWs7y1BYUQd76PBsNVD6s4M1vWVwI72WCU+Oi+i8k5CWAlHz1ZzIAZGEBzn5+6u5/vIUOTqLl2XGW7HyDIaBqUFTx2ArVh95+49Sn+AupHk5XeHncIA3S5DO9mJJY8A1ca0+q1f/gdre9jYbAsQU7sAwBzZGYjfBSx/US6hPKXLXbQ9q7Yu8bLLTGZxXLNWCS76AAI7G4DX8bMAAZs+LTPTMq8Xi/UCyuE1tJIuMDLHCzErmm8Xd1/F7EWnm+a1cWMzm4mMtu/BB0KvQEaKbcLerkuCBs8VfM8aGP9e7kJobK2dlbuSKCnghyMtV124CS6bW9OnPvVvY1Xg38eq4E9/7x+X2A2xr/xT1vfTJcLRc+YKQZm6i1Bu6R0vkloxG7yLkdeYZ1U5kPBMbbjocQ/eS7NJmZiDRUusjCnlgO0sgo2Olub09EIHLawDM6VMV9ero63g82DJHua6Hn1UDxzmWuyD9WR6gGllygM4yDqp6WEUnw8FIrMsClx87vVKmf/Lw0PPOBLtysw4BOJnEnLCPCEmtvGZS2e2TthSOYXboE6iw8Ppkswobfmwl081Myt6nCD3gmyvxwTp9V2uzK+PNw+aHtbwIwkR29odIJ+bApAUU0uGvwHDZhd0gxgDf3QCdLs8eWwjybEP+tbKWDiEfV+0K3X++DUAT3/lQz8l8AQAeNfXfOX0gR//IbFfKt0MDsEvCPXN4atSJessni98l3UHowbzxCHMPWc9qfNFoLbLxfdaezRs6Dz3zI7/JDs8Jxg19urc4dXnTJAyu9rB1DxD7i1f0mNubU14IfHMKNdrbcFEAWoo2W6upq2dPZXJ7VLNzDlAYPWA1kICsmg2QRMo/Z3WM+vO+38cUnlfMnN1t2FGeu1uu4IkzPsos8MUEdN8mM6l/1o68PubKztNuxlDKHxaZVg0hwMsL4nXM+YabmXUVFg9M3UO4E3kiLGyBlGX8vZ0dY2ew8kO9xEGC/BjB+eydGZIlFiGQWZvybfq7i5x2H9m/t8e97OzNJdNB90OycYFgLFgkAu3EyKXejan+yZ6sVSYExEDdOMOym/W3syxei7bsQbolOIza2KC2M+AiZRtW+YU1soYIT9a1YRt8Ium5+hYzvKsUgMKAAAgAElEQVR7D/flfxQicJTSBIHSTKGXDrPPawhUq8pCR7YZEyYYCJg2DoedLRvl52UrBgHPAF6lZpoV6nKnkoYk1+3MHIxYhw4r9EpbsYhHju3EDdaQxrO0bFfbnzDEBoHp2G55MLHEQ4YN9u7TYDA0Y22ayj5vIjpA/IJ5MjN+rwrB5dWlOsf3HloSI+amQEufP2dXmDlLKaLny7UfHpxMlzB+8WKiy/rJk2fTRtlzVdXcXKK9Oz6rQVT60nWP0ErTtKamN7psY9LZRFYnFr5wPOMKznPeecu67Hp3tzmtfvXnf2LtFnOXL5ThEXhS9kJv4dLaXD3k5yxq9N9xcc5mnSnJ8TqbwhnjDHpgeQgk1CxhVmwc6ro5N5bsx90s9uPxQnVtVz/HeISrK5X+yEBhSqhfE7xsKugFPcSRtZ7PAVbA4c9n1K+OBi1eI3FEjh7iuNJg4XYYdZfVV8Mo2fossuo8dRuw3a+nLWjosGq/9pnfnD72zxjPYmbum/+rPzj9yfd9lxapMxJn0Yhz2aCUMTtzSzOX+CVAQLqd2rqZFHRQn2U9uP+Mw1GZRtmDM7xmEnx2bYx8j2DEc25HGSNZ6FBDyybD1J0dBfSWbjgQ/ay5tpoOZjzHoGFdIuUfACrPHbqc5049uzS6cYpZnjl3COsow9NWLVa6Rp6ZWsz396fru7vp4sLlFDEUSUT5/HIAj9cYaxofJtsI3ApsuUPRDCklrz2EjZkb13XiYBPQ3O7A21tb+4fFA2RibcD6h7niHs0mgUuWyPo91gCf39YaBn+dcn5xdq7r057RGlxs/rw/t4vvN0tzydPr9a23D6YP/Z1/MLLLr/zPv2L6X37of9S6llanI1/UCmyRa+85z34rZVt+/vL6Roa0XDP7idlb2mcp/6gUdpVxFWIxrB1hjbp05Kxf0wk0hHlDHbbW9AjXZNCoR+ogYuWiKIOwz2lzZq+bEadMvSXWmtfVwNI1swuvNVxc5r1bW9PuHiLg7Wlzd2c0JOjQVLzwGgHkytMOgX/YS5VGdY9grqwNoimBmAQQpZON37+7uVJswh8KMMd4Fp5/kxTFQh0SmDGaSe6AcJ731s6u1iUSCGLHltaCwRw/y32YWdUNaT0RtgNgBablWh8RNd1/TIQQAYQ5K3veXZnEQsUQxekMSI3OzF3A7l7c0dwxOvWu5chvbyBn2Nx/Etwd/OYm60xV8tc4IMfmssUwb7bN8EgQ1rVkEAy25loyX5LP7YkNDoViyQBaSDYAWvysJAlcm+cnst5YB7DLrCX0jh3PYVaA94pGUtvSo6U8q67iZCcclLb4hy7Ehxrzwufins2gXUBZ8hGS7kku7a6oOA4D0jdWlphI8gBLd36u6xRYTMywGN2CdN0bNTHYcoT7BlhiT+r9VzieO1nmVTk3Gq8sEzG4NVlhnVe1yU4uWEMX8lGEVUPD+/+z9aZPuq5Xed/Tc+/u3Xs6J07ASCA+OmEwo+KqFAgIIMzwJZVKwliJBaQMcv6VWJgYmZQxBieWKKpAFGIIQiACCCFAErGTfA3SkXT20OPuud/U7xru59kH7yo4Omd3v+8z3Pe6r3Wta11L403ibt/qBEygnNxTUiXRlF9jHM/Zt8ga6MDeib8X7+iKkrXObp8hdIR6fp6ZeJnyqmHE5V/WzhVM4fWV1sL2diRB6rK2r5aMYIMz+N1bzj40kshENON2c+ITkRtIbxitIHtod/+eRPucz5IRBLDrHB0a1ZSRE+H4OWxOiLesS+a+tkpB7CdusQ/pWHQVhqSb52MJCSVjabBv76Z7+wfT2v/xK/98xY2yX/SyyHgSuPkyXoANpMopOADzgWXwZFXQv894lCUjNdiDtVX8TTBDW9fD02bhO0WNgEozmHcjuiW1VAYpy+vF2YqHc1pAJrfqTYJcRJFtAU8ZkIWnxZKBpHwXQIAjkQBKMKhGgt3i7sM5g9QBk+zDB31BoxeOypapVRdVy8Jh6ErWpk/+xaen3/nIH+kh8l1f97V/b/qu7/iWQU0KvCzm8agbbdmRkJKIstYMR62pw5gBt/C4ainER1h8MzI7ypl2BujKdO16uru267W1aQ7SrUVXKOjrWdNCFZOYeWbSrKWFFi5EQMLJkATZQvIdT6G15RKNgI2eZQryYf1MdSv/8CicTJ/XP9NRSOcXJpYc1gRD6OEhNMSrifb+3A/gVzoUwKcAMY7F58pkzHb6nbKO+PebxWBZbcYMJ1bAX1+ftrcyhoiOxBysZmJIIjh8S1173Ulkrnl9JChchg8H3Zu6utoynmcRwMtzxQ/If+/vHmXxCBg5RHTQqaFgNX3h6bPpF/63X+tmnf6Tv/Pa9KP/zQ+MTjgOOfyg2HskMmXe+QVAm0E/B7otGxQEry71frEqUJacLNgak9lCQ+tge0sgiz86FBJsnHW7bGFPHOLNzrS5sxPd09p0fX4umYDfv4ffWpMWbx7Ys+h0rLUC8NsMlM8uuNfg5HUsCcwobWj2Iy73TgSrqWk5l0SOTlmlcRlNxVrgv/POYRXN/hKk7RsnvUieEesUH7SdHfvD8Yx4FwRbxSkdppOSBsCMn7ljiDRxYtNJAugoWhNg4RkqgdRwXWbyXQydGQcLoAeQxPvhYUpiEasQO4Cn63XLExo8wgeQ7rE6XJJd0Q90eHLNAGHYYeIT/1tTG9A6Pnig+Y8ALIAqI4/MzhlwoIliXXENsgFBO7lhjQ8ecY6tABzHdIu6zZy3CiBWYmHgyx65d29fJX7WAb5DHKJrK97zZsbOsMYAxcQjd+myrjmb2IdaG4ijbwDWG9PWxqbWMnYwPANkCDA4+tw17rUTKqxXMzsPUN6Y1qWJcaIIsPZYKJeVAEQvAXZtcIpXHvtILCgJm8pz2QOwn6Zs9H8Xl1f6Hsq+NeokrvFMRTCw3laALHfVupwHMCV+rMbzoBIDCwq7D7BRXKTsjeSGJHQuGPjdMWiXtUYiEiJEJrTn57Jc2ZFlhis93B/MPsBJ65jmqgjl2VNIJrgPrrkJGfsNAMV3dZ6lcKCAuwkYdZsGZ9AwwT4su8oZSKe3HlM7cLnuza1pl+kSeQ423LzVvSrexLNSe0B34DIhuKFyAdYeyZHfJYmSmbGz41PpTtWxur423dtm0oeTKJhqyzRupoOHT6a1j/3GL6w4jPGq0Adsb0sozIFMlsCGBnWaZ7amARM3HH4918tvRAdbNgk3sL5WAZlpOg49SoBism6vbbooi3WPsGBiNuZ1FZCDChGU81kEYX02372zLfqWeiqblJ/RoEA2tx582aLZsPOtQK5T08mmKNtxkJK5HBzwANcVQG44QTlE5I1i8bMp4GiZKkonq2ZmH4OK71bavDAiyvjU/m/t0Cf/4lPTb/7ORw06VqvpG772P53e/Z3vcqYn4GFgSbedgMbGhkp3EvDXXVZ0dBgh3k9o6NF+DouhA2UlxqiAjme9vbmu6wAI6FBKn5dYIbK0a2Z1bU479+7ZKXv/vn4doZ48NjDK3LMYWxm6mMCuUrLVtHDqMJ31L5Ye2edHgt0AIz4HR/fR3Vj6VtSoPWi03mLLoCCLyerxidaQy4geq6Fgr5mMZkHZ1LxD9HXc6yhHY+2PhmN9baLjhoNAjtlrkzYSZUkYIz4LnxMdtrBTGsvin9m/t6frHvV7uolOcKk3cKd7Uc7wOhjsRM31wbzwfxyZDhoWKrIRKdM6A7cuiWxHLsoAgAiuJXYfa4V1YKbU5qf43QFybqb/77Ofn/7XX/7VkdF/2Zd+yfTjP/ZfSSvGvUJVA1rYS/zOCjYq1J5Broc+k9WxfslmcT3HfkENDNF1CEyMzqRoOxZdaFyUnn1KyDwj9isBDXBAMNrc2Z12sIdQc8DddH1xoe9vgiLmCSPDCe3Rtu7/FHPcu1t3t21t6DMVb5QQhc1LdisIz6EKeMUxX2yE7+/i8kb7AWAgvznNtHTMcsfxPMKINQCz7KYKyswrlQULOjDbpJQUDD4aHdwxnYCOnkilx+qx2lSTuVrRspG8kU27PFAjUuKx9zT7x3vQDItJWwAJewzvKicRrD80Tz4Y/V7FesBcT5uyu9hSfEuJUa3qLsOrvHF+ISkC+0XakIiv+ew+cwHTdLQt9ZfqcjTnKLYIZph/e7DvvaO1nG446R5lgNhxVjaWVScherMc6gCco6MjlevQNZrJ8hIkrnD/HOo23501c8QMJ+TO5tiL6Dh5ZjSvsPZcOU9HZIHtIAusN7qDRKAkma5vd4abKVP5NfpW7At054DQrH9VVTIn1m4uMOT+PWLl2dmprpn35QaSGFY2Ax2mjwuGondUKwNYlUv0sphk2kdP4TnzHgXgZwZEXdAmFKLJasI3qP/4jDUNC6s4rCFKIsTigOdK/LDhskEl1htHhy9kUIyPHmkM3woA4bwgkS0I5yqUYEnS4LXAWzs5O9fnKDhqTM26RjPJC626rgD0rvvb6DC5x9hLiSiROfIJUyXuxPJpYgJnb32g+Jbra7Gcsr9hmgTETJ5bgT5O/tPG9rT27+i2Qy+gMu+GMkf9UB46HhS0q88H4pq8WiREXHbqpFSjAkdKNS65OcPm+z2i48jalN0dZRUOQs74icc4SEu0XR1MfFZqhNXBnIiGCWqMIJBp1hYCvky5T43dG3IuWZUVqvEk4A/rBF6QxJV7CNjZJGg6zDxBEeolqVXVJQr/nUGhWuyvryWIJcvixSKor90Bz5KX9fFP/NX0oQ9bMM6fd37j10zf/+5vd41f+iAPbmVwKeDQLu4MX+blLSdpe7q3tlGyv87t0gdbWzmdX1wpAJKFIYrVU8h3LzVfGrujjOZGM9t27u3NoyEk8D9V1w2UJl1yBK362Vhn5SzaXjuZlZTvEZUewTfZzDGiagT+9yipzGal7tCqA629RlxSs9WDgFq6fABzsnLYZZo5GhOP0jGbZsZCGzmdFZ4yb+CNHxgZezsRKd2pfAFQVXejBYSsPrJZstQyJmU4W7ZyQFYdRcEbbVBHR+jw0/pNl1QD0BB8Jh+KQ7YHDFsbhPCcjBJhdSn8oIkwMA4sNfl0e7APUv589o0vTv/s5//NYN7otvup/+G/HUwf60m+LtEl1KnelYZ0gS0Gs16cncmqRPMId7wWvcfNdFmOljbmcUD5hvV58Ujh/aPnY11TUnCs2Zk7fdIJVf+rGhh2zzbuGzxfCjgDlnpw6VWk/Kt3WHNSXYOTMpV2FZw3pus7AMKl9UVkuPFGsvgpXUxDS5j7EZC9mrte44dHXGsJ1meKmV0HXcdSa8Bm0GBfHbNYNvH0OxVwiz60MVexJDFnKaztsura1zDwZy98OG1uTE9wYhYA6fgMJA6702ozACPlIGcdZvLcYGM29Pj4TAOq6U4cB28PVwegqAH88F1mdiyrHkmx8fhU/34gB20zYgKRC/a6e5Z/AjJlpdEuONYZ5o1npx7irn0fwD40YGZm53uxEa2SxBLbGegjFk7srlliz3RbaIj6YAteJFjyu1c5RzMr3enVc1IM+ug8jBN5ZAEW9MdLSR16FiB3j1AaBzDsVH/1HxKr9yYa5PsBxVNiIW1P8+Tx47B4CxFECf5onnwGtPCY9z/OSo2cX/jdRSiu5CJJeZ9Ru21N30dH6/gmYHhyIn0i57P1WzmP1ZGZOYnBHnNzTq8H5306o4+9f6Y7ddX7/c8NQBGODjlBn6sS8KWuD+B8dCIcIt/C+wwsnsFehecqR3dPpDy9XBJKptA8/b9/+usrsvR2HbF5W7PVwc9smRcvpouLq2gCNjSaBQW9N8rYwjMNmxKXAmsOJwmE8bF5fmhacGdLB6DAk8olnfFVw0RAiim1ds54g0GRnk8vjtxV8trjB8r2+Vk2vGv2FqZV1Db0ad0MWUgcOExYJnPU4NvdbS1ANDVq41cZE8H3hmYMXSUzBuypFi/BvAdFIkJUNxFdSYN+tXCO4PjxT3xq+tBvfSSPazW98xu+Zvq+7/421X4ttnRpi0wNcS2HzOPXXrObdDaKxKcxshTgCMIenQVjfIxngGGfAMtBB6B/9K2jFDLyhVKG9j6aDBB9Z/XcydiSNmoWm8XYiHHRyVjs6AJbx6fMVvYElY7vIaiQrcqfaWdn2oG5yUFdobjAUZaS/XRM7du7x6UNng+sE+3YADmJYVOitadL8suAOGWDY8yUP53nJsO9Zy9cJqF8lEndfF71T3lgpnrTGdJOzBqW+qBHALw+PXv6QmtFQDX6QHcypbOqp3//GXuK6q66NBH8ct1k/MLCEYgKhDbTGmZzvmOVo6Mx+twbX5j+6ft/WYcM6+4dX/53p5/6R/9d4kv0OGlNdut6bBRck3TGKhd6P6/Tw8Pp9OXp9OTRQVyLG62tBePYHxYBac7o4FgH6BaO78QasY4qJN5oYpKs1aLqmEmGu1AgDBPJfiUh0AxJ2ObhZZPO3iCodho5CTSgl9hX/kN5XhoKfqWylcGKxy/5mSd45387uWGLuqnCTK/fB/8km8XuwIyV3ogxWJtPYplSgbZ88JQMUMahJGM9C52/NC7Q0i/mP4Ooh4GnxNmL57+M6GtrYtbefPOZ9hrAEo8ne46hZbQ0YYuZXNv3vFdSAjd9NbMUYsFvKRfa1HY73df+oXSiOUuxvqo7zzXpooKwY3RaHqtEtIuZJM0WYa6XJWN/p1kiEu5hVpvqFuuo7G3ZgAF89EjmA1f3k88SuFajUfePmSSB5WwwJfhikspY5cFGu6R/E/PiEjGsiawKVI2wbsn14bdYHmQAuEmE2iYkoWrJCYYGrVvKdPaDWyTLC3bX15vPKfNTg0lNKPA5pAHno9suqzo0nQXZsQMZfNxi3acb/eXl5XTvHp2WFrFXZN5/NtmqZcSQSAzPL6xRLqeXZ6eqoAg8zQvNzRcqhXu/VRJSZrtgnavXUPHowjg/NN2k46UG4CsUSVdzvRM1ZznD45kEwbSUlxdaiwyD199t5r2rJB/hf20q8rzKkNmC5G5abexMa//Pn/yaTDKVcej929TPXWoGKzBPqNTLuNDFgXGaDxg/eLMDtgawJ5HCXurG1cS4XIIoFjpZ3kpb2yp19WUDsLywyRAtLJb+Jp9HYEADQGsv1/vk4cMxzgDmR+ApGaGJGfs5OSk16rW2iHLg1cSUdYAWbZkPDvZU3iAIcV2Uhjygc111frW232IYuSNhqkXsXli0P1JexGKAsoT8l1iIEbl9/M8/PX3ot3+/+YLB07u/LeJSl3a4N0pNZJAwLv/R669LExJ6Z3gxsZGrfTEz4s3peVuuh3N4YtxJHf/x45jKNdBVKJ7MuAf3yC4lbLSOBDDH9TCoGJE2m8leXGkw4FmPieF+3io5dGZhxgpQTmQYLxTulnRP3dQzXc8Rx7uBCbV9hcFzD1AAFaU2+WA9PIhDbMqzLStExK812eeheGkxPGuU9wuw1JgFSkKbW9PDh/dVbmOt+BA0APVBZGGjN7hFrmYLDO6uV2txUV7XuA+zamYZFOwKoOZ00xmcymTRZkVfgaEgItVhKJijiSREB+4yoCfGO4B5lXzujS8KPBFsuEYcxn/qPT8YYa+BrgFrgeY8AkLlhQxa1gfGK+zi4nx6/JDB2U6s/CzqzRKjvjIO7agalHzO6RvPtdxDpCk/uTJPBSZ1p18cwHGsrxYQ7QaUOUyd5jXqoK4B4qKLSc7p0UWmDOXrLWnkbreLy2tbQrRVYTCFfjZmvWK/IIBXRtQeaYAafua5BlXvqutXcWzce8z2BqivXfDsa9P5fJIinJ4pQcH52v/dzTAyjNX7N6ujkLNY5z2YKTc8ffFCgIZ9ozl5uzsqyfMO+d3t3X0BKJVVpf/qtWRKRDqjiSvE2c779APJgtOBNTeJ8F/dHdZ3NzOuXCcMr0rauwC5+HYl8RqsekYNtbykGYWDjU5cGR5Rzirm0mrOIW26XGO986R7WTIrFs+34UYnFF2QTRoKSNvlmGHFfKyHxLrTlOd7cnahRJJn/LfAE+8pZajBfrg+2IxnrBMYUC7dQ8UXP8P/jKDeWVQSsW72ITTOuBWS+JNT7Q2vw3Ez/h+ZmuHcoIjZp7QwcYA5FRzYQqxbMAB1ObuJVuJ2CCifqGmKkRA8BtuMVZE04lLGuG7wgNHKmSyM4NKY1y9nYEjCyC98aDP66mQYHAPkkRBshF12ZSkMb69FUw3MoHKfah7LWuI8O07lorM6l+U/dX8u5n6WodNdat95/60BnjDJVAAahpJ9OGYp+OGjo9Ppgo6SdA5Q4uhoDD5cQlGcj1VOaKaXhx1kqY0Qrcn5GZvSM5OoURMc2qVXMaHKNSrZzBPkTXPf6kGSxdLN8vD+gfRXfThdAHxO3Wbb2lFxsgGeW1/xsOHZo2eBTVNnzs2NtEbWG7l8144eXgjMU2fg+b2t5B1CBoGFg5i0aHHcmn43/dknPzP9xu981EhbZbuvFXiS0DGLlntD80QGirjxtdefeMipsoF05CWAOJEwW6V3ILEkJn3uThMwPDrRe3n8YD9DhW/i45UsqxtyJLNhE9RJZ5EdZTs+y7P29pyB5wCXm7zAU71CSuObjRM7HfsLcn7AE8wDpbta3BWQ81RYeWTgpyfnArPo3vSwIrRUOeHGs5e4HlH7CQKvZKHL0kLLIzCK13aHBljAXsG4GgB5NIISArpgkggA5G0+2U6euSw44pI6RFfTc571GsM9sXIg2/EUdPvW9DDOxtOdRkye9mUf0sw2vJQ4mW6glr10OBU8tUEh4LP1eAGAtWl64/NP5fMEePZ4li+bfhrwlGzfYu2yln7e9q3KyJYEI11h9FwwxYwdUgloMQdzHF5loMOkFMwPZnLNXi2MmWFIMxfKM+4g7777QZeX4QgklLGr1pOZWZIk5iPaF8fdW9ZKxbsMQfRoKknHJQxBdXnpLAU8qfSbEl895EbWKzbO5Siz8GgDLWivdQL60OcvjpXAISHwq46HUhkR/aelwWBBiGMHzBCMwcto+R7IkdnlrS3E9/JS8pppu/YoZ7aRhFZ1hhQfHgXloL/znEWu+eqKWY9309YOmkZbxMDE2f/M1ybWp+a1d3T5nburSubFGUnU57Eo0y/fmzuvZ5NBHiGldpgwyrWehZc1qKaUHH5qgkn3qxqDXI4vs9WRNk1KxDTXv0hZapDdmEbg5N1g04eryjKZL6l7HR5G7IcafuY9CfjEmJgVoPEvLlXXCFYl9g2PH5F58xgr5VlvtesY+60grpgmpXNAKn9sipzIsiyXDNZs8Yu5PXXhUTni+a1W6ph8tGSewvBrncUEU+G65pL9vvrphXWEMOF6ZJLZmQs562bGMMOOY2wtmUESK0DI02fPJQlhnNvozlejkmU5bQ4b7HykB2+5y+kQQ1t0RrI0WpseMXy9M/6Wjuz9xYj76/2kOJTKhCsgR7oeDbqP5svJSIxty8i/woqlPSvygLu1rWntrz/2K6tB8eWF1ZVXzsVkjCf2emm2xVRrRItciH1THAhrNeD6ZOi4UOAu75ClHU0XLy+nBw8sRITF4Rhhg8vpvPO7MoaiNJ6Ef6Kf0aJc65o42Dj0AGGUv3qA2KrIzqDjz7g362H4WRYtpTa+UwJk6UyMWj0Gw4cmz8cmklDO0S2kvi2W7s4z+05ekqEfiO0Zeoc87I//xWemD/2WwROL8ZtTthuMRgAsAQvUz4uVM7gcpetVVSXBYrZawmq9jFyncgeHxrMgYN/b1QYDFMp2QK7O1QcsZgy1RKKgYYYFTwwsDxiue3+Pw6EI3POjBnjKdWiTDo8lrxk63SCLD58912bksxRQlH0aYBnv0O1UUz2X63RgRDsgFvH2TsGYkq/LvQuqfJTEmhUnm9Ig1ittZL4XVu0FGjW0Y2pPX5dNAXo1kw/RTymO+SDQ9aZSUe2YgjFsK0aJR8fT+upuOth3h4rAU0dhvIVxUpBpu7/KumYZ+PKT03O1p8NgKmZGoN3D1/o2/47X+/zseI6f/8IzO4wjIL+5nt7x9r87/fR7fmho+HxrAbty0vaBJcDXgyclPO4bIP/y9MwT1sUCths2Iy1a6mBPRcNjQXDGNGku2Z2MTXl+B/dhL61XULlR9+2ybGPEICV9UgZg2NMIjaLK4yrbuTtXbdZ9l7CEgGodFmYIJUqmjKzypjueiCEaF0TsSFZa8NSA2vPJiYqNJjUTTNYWiNO3pwtc+I/PJGC/r3dvUOz41+y/ZcDQIosyiAXTjmdcDwAD92OPgNmcNgBPAqe3dAUI7Pady7ol7CprAvDFEN6WXA2eDsYYGwOGLe1HsceUBYd5oTv7avNI4kAid29vV4lcy2LdG6JHAxB4nmb1fOdqRY8FBs+NgbWwuTBz5imyBguexHI64TJDCDCK87Per5Nmyoh8jxoysifF8mWshpLQzpZbnsCZCFBBfPWCNGb4ZRnE+fdzSGZ00yjkLUZ1+Ee851lTGDYaPJkdbHeuEg1HuC6I1OGT3eX5UYrmncI4+l07idXvLfVPYViMowMMZRNg+x/+msaVA7zLBgVn0N17N9M2u6EPbV6ZKsV9N+YgHbBmbpmNLq5tyagPo2SDSy6PkVwyyQSE7cLet4M9rPcw+y371OOx3+d/ZzAwxIQex5hSkJE4gN7qG4eA3DpHn0VOnpYaSCXNaXbzlczsq/bjgt11Z3SGVY+NvT7dMdvuM3/wgZWpW5ckeNlLATJiNkpJrtdviZZ77QkiS7rS7A/VThe3KJqxMmbyZ/aPD2MMr2xO5zKQPVdgBQBGBF2MGOsyXQDuMQ92yeX/mGJPUK7QdxwirtX5wY2XHi3OaHn3NasF9vSlfpwhgXwW4IBMli47dXoNQW4s6FP6sri2aJS5QphbvtToAABK0TmbnA0GePq1D/9eEsi76Zu/4aun7/vud5kCVAD0JsNn4vD4eHokVg4LB5cmpNvow0hGyz1Y65PM1hFM//fy4lyCT8pksD0EfVgbgpgZkVx7F5aEk9E9hIM6fEQAACAASURBVKbFc+rF0bEOH0qRmtCeJM7jXWwlQLCrcNI37oDXETCwZyzI58+eqTWbci0HKIdxGY5Stj5Yw4wlGzBY8f0T8CnZogkj45uqx8ghqp/paIyW2hSbPT/P9GvGzqjNm+e/YYE+Or5Rm/D61eGkQN7GA7uW62ANzQyAgskC5j64zwFh3xWBgxynBokxwQt75Nflg6FMwsnJua7g9dceD4DpL5tnMrbU42WQ8J4M7PNfeDq97/2/JFBE2dGDgX94Bqst2fHliGCj/fBaWmRXLAZKE8dMar+YnkCVCzwF5ioAA6BKinT0yDwIt/dPGfbpi0PpXtj36HBa2lL5JDokAdvFQWh2wV4yGDCS+VMCIn5QtpVNQ53bo5+g9CgtVUpL/t3YK2S4Ns+c5IJsVvMjm0jkkHNS4P1YrYPPKnfGeeadjWMv7xgKfjrtU27b29W7bEIw2s4Hw7sAT2kWKBiGBQcYsqZxP3Y5o/dvk0t1wg2th4O+xc7rmuUHSKGr0UHF3XYAKJVHYuQoN/voSxXTdQBWj2PPJLEZNzcqb3A9soJZNgdF/qCKxdL4UsEhiUbiEuzn0aFNRKWTVWwOnghr7HBtttszzzoaKycHEgIsGxjRQflPIKzJTLr1ak7asnMPnQKRgA2+AyaVl8Sz6Tsa8GDZwbUAwoorYa2KhdC6EdvvH6BzTDJR4+gMlp2ZpMRoHcTKUnNMoeO0YHy75b+CI+G6BQBPaB3oPIBlxDXA08WVjHr9dBo4kkQM2cas6fP777+3A5Q5oC9lVyA/u8GCLTv2FhqzfJcGdfPMohci8UYrvL+PH1PGMKUCpc9MGZHbtSQiCf0456zHJPGyDYE9FYnTGpukWFbw9GpT1cw6LuwJAj6rnR4BvIm81v6cbLV5oeOPrGX0fd/crk1rn/7ov12ZBahbqvUsFRefnJDp2SqAwEQLM62QgCcQL0DD7eGzq25pSgGa4YJsAIAgFrr8tcePVAeVs+3CVBNhGWwUi8YHstcaQcY6HLNaBAnYMAm0d31gVZytNVcrAa2fuT4vV15N3bZFACCMlmUEqGSP9q1xqYYsrYI48WZcQ1sZJYi2CRybnVIiwZiyHV4XQ90QQfPH//xTGgxczco7v+Grp+/9rm9N1t/xIRsS5tOSS6Yv36EEIZ6dRzX4/aljUIEiGRpHrmzjHeChb5ktBPNEBmHmDgsEyhfughsJzqKUo+tORoA/CiUJ3gP0PVlsxdDOEv1ZNhHtVvVBZXbEz5lrRV+E3o1GAUAzmZraROOL0/dq8XFmHOYCBdAiPmYNUOJAVEvQMrgkKbfvl0cIeT4hh8RwmuaHIiLku9CDcU1qlMDeYouZYthvpK25NfU0LfQg9WHq/eI9jnkF9X3mCG5MBwd7zmP194Xv0UtpWG70VxnxMoJyzDqlwdvYmF5/7cmcsbZEO7LNdL0I+TVJMQP1xhtvTj+zKNvRbffTP/5DCUwdOpoyRPUngwVMRljaGubp9Gw6Z15WRiyUfhvru4B9FJaSawfYuCP1enr2Ard7ZvYdTHstT2RPa9xFQKAsG5RwL3UoMSiEDTk79YzEB/ujbKfSXV2tMeXFimEwF0mkonOxeNxOw+w1OpN0QMTcbybd0gqfdVwdG2/cY27wqdqa7tY3lWDIomJ7c1gtzKxTurnkZzOXZAyAnQjyYbTzH6scfW9mw3L4iR1MQqour7D4zZo1Nw2wc3yi99VkWFYFlMq0pud5jR1fwzs0cKxuJAd89GLEIexkSCxa2ixD7NfeBpEYGYslmRs39Kyucb0+lkbl8ZOHPtRbYksS6JDjNMNu5ouMW5vbJTTOmiE212u1Y79sZDSaJ81Ffffa87NA2rgNa5ETNSYgDfBB70zInmIpsyeOmm1+1ei24LS+ggKXCwG45+MliZ8hjPdgv0/0rO8TfyaZgpJUDNAzqPzCwOQtSwuBCPYTswCqp8ykK/OUaRElEmrFMYDVkKYtnnccwPEoI8Y2WdZ+T8m+LOT45yJp18UGgMKkYqy5u4PHVhKBJvs6r2Z99OiMN4MT1g2QcjM9f/o8Z/+NpozIQT1a6DZfjDUzgF6y23ESz4/Rhr3RQTeeh3VXFI35MT+h8qCSxEWSoc7YFeNZPhASxQZxzqajXblbiU6WKzilCETUWzvTa68/mrY5EAd4Sg27M9cWSK7eDWUNGNNB1vf6k8falCr9NatTm6pN10R/VpSWjiAt4ozcoHSDgZZmwIXpGUaWpYXT3t7ssQcVt1fvJDQmmnGVUqSYM3W52BGVxQ6iriWB2tevb+KSDTvlstELzYC7EXgCFXejtpvsTz/xV9Ovl3mibPf1XzV973d9i+5RLExacy/PL9QaTtcWm2kwRO0cMudtV1i1akcEn+HORdzShZ2d6dkI9GQszdxC3cxhKQQ15S4bQ5nu0SZ6KN+oztwamgiJ/QLEGnwVDCyE9myw2XGXAIrtBVo3QCr+YNChbkqo4NAdf/Z2IqMIs5JMjffAmsNFF+DFffFD9RFjQ2Cp4I1FF8WrgVzZXuYgIV5mvpmucX1NhwwZP5O7tXWH9qe0e46qAtccEqo4AMY032zTjtXhm7oGzCLkeng2Kv/YbmKBPVSuQ1/Iunvy5FESApdHXdLygTHKAp0LFeaA5/C5z31xeh/ddnzH7a0GA7/3x384vi955+3WGyxJdC8pgThfdcMIGhr2P4wqNg8ybuz7Kr06MkUHmJblGoS4DhoquD7KZPv71iii9SEZebUsYIZuMBALQSjv9xRt0PnL6VGZsHgTmb0jM/VeYg01CRzPOZoXniTNHdh5PHntyRj8y/WqYzfgTRmmhjJ7jbhEjMQAoG6WhBLhC5in3V2ZKXZQsZM5Qw0lBJrGnkMqrFP3Koca4AkzTowSXUr0tAZbB0TQm/3W9zPobc2/vJUoHA8jdfCu44fjGCJmIl1uZgsDGLS9MoRWBsU2TmwywuxQrmdrGwY+QnhvjsgSfCBpdb6iNZoPY4Gn54dKZrC40Z5upjVeTDyrUlIeDfRpFFL8VbKWJgzpGK3hYR+J7QgDoXgbgKnnJgFw2+vDOp+cCvhqHeq+nDDyvFvCVWDWpAmDpxkMzVWVpFFO8MNI6ORXrC6bnDKuRtXYqFd/wiLyZmF25Y4vTViAg1+yrmFkzHz2ck6dUV9paYEwzrInT54Yl6VTzJ85YO9AEdaxZc5cbTQ2t8Ty2IUdZ3m/r0pxrBMLQzV0cPNMP5OPXkMwfHi3kTBj7KqKQiop1Sq6opI9MljQXCL61PMLNfeY4cS3aV0NULbPaFG1gCt+aClti9Bp+A6bx30gi8GlfjtTScQ0x75lWTXhKsy2zxKXgl8VLVq2G0xNhYOp1cKmINiiO02UOP4hAizLUs08LNCljnh+8MrimcI9gPiY0k4whlnBdHGwXNEn8EAoobVLSZqg0nlaA25Z5QHwIHBTpS47AFIXSjpSnFGkeBJ9yFyiWJtOBTLOxTwxXNibKCWplDJkVJihkm1p7niGuqkiHgQIonlql4jAaOII4OlDH/7IYCO++eu+SmU7FvAYxryxIX0JugXqxLTkjo05eOXM3MscKH0B13d7PVxrWZCUECkDAJ6gOes+UPA0C6xnc8sK/rrZNAPuxZGsGwTCdG8u1Zm+jGZpWdMfZRSXL/h/fM5TBpbe3HimUFpNBzMZR2Y+040C6fpypA3gcZYOw8RBDFvAMF8OyZabuC45/7YMoe83mFvdus3YQXBNwInJ4SqDMBphZ2d6eAB4chmAa0bTYjM8DjLr6PT3ykjQjrCBHVxVtlubbFXAdQ8t00JjAJiTyakPAwO3uTtLFgovjhQYEFm2IyZ4Oa8lRoY5aMbPpKP0DTRP7/8lvTPu9x1f8bbpf/rJH3XGW7CTYMjzBGzGNGcOkgFD3BelILQ0lNvkzxR/s7Y8JybnXTf7r2DY5Vve2Ztkj/JBuz/dR1tGk4i6XjMrbFlGHt47C/AbAH12umCeYtEw65rskN829yZfOe8zesjMIuAJ9unR40exYPBhUyaozJFDR47zHJC6bmk9AQ1bKv3v7eyoJF1mS2dODgbWmDQxi+R0Bs4uV1FuQQ+KzhHwpPM144XKMI05YIvjryUVYg+dwjB8mk6AgzbgaXND/x3QrdJJtJpmsP3JHabeikG1rpTHGQbdMqtLhrNB7CgLLJkePi9drSw4tc8fHip54NArkzPgVZOU6GQrTNfBlZIS44EMjK2lmwX814tEwmUfMfK1d0kzTYksV1NIdI7EpAs8JXtRg4w8wOaza+AY/YxubKzXMdZoUckaerAwxWbB80exbXsGDzVApRwJeBJpAEtoQKub5ffTBT+6ducHl0S1z2Ztury8VkxTd3VJkG7QJGrz8ehr896J514kClwP2lsIBRlZxm6Hn69tUKuv2lujK3JxvzB8GCNfvJStDImlEsg8S8t7Up1IA4aByatlQrSqz58fWuunzuhNxSIRFAFxPa+oIKHT08gwlXf3LArXxbpi5bmmxzZaVemvXYzpZFWClfFyozki2LNTOUiglpond3y11LDSXJd+GYcVaFSH0zotsPelo5k7PmIqV7+LlCBcM3T7In8l7yEOYw0Ghp6+n5KaA40C17Qup3Nt8lE/d3s82RVoEudnSjf8DnV0+4f0kPLDV3tzxpGMQ4M7VGAxJc9DxoqdjjuoTgbo1p4h5/6gBioyH/qw4T/l9m8obgIgB7Bm4Qz60a+Wsl3BE//+Tcy2e/e7FAjarQgqZ5I5Nd4He7vyWKmY7VVaM2LrUdIzfa1G0OiVYJ5gDQUK5PPkACAw2u6xBUXsbsu0pKYsxQEBo0K3HbSrdCaZOTQch8OIDfagVH4GYPYQeCYG61bAmOtZ+tW0xKcSlExVs9G0waz16LXxv1n8bGIMDjUiY/jQ5K0FvCi7wd8mQ48RUTvL2JxOzy81PkOHyLSSqJ7mA74HdpFyrkpMmrwO6HFXC6VMdEl79+9P9x881LtlbeBFwjPQxhZQ8TuxpYH9YFpiFKOQEqJ1Y2YvOWgAmTbb9AH6SjNHQE27eFqya2bMu/38F58P5mkGTz82ezcNQaSz6blsYxDohHUuC1L6BYQjikU/N0waG3ilJ6qpXDQIi24rMmzYhzefPtM9M5D14AFjMTDFtRfV0mJjlHSU4KYbKwcXz9cz2M4VPzSeIWySSsU2Rhk6PB84YQLSsdeyLO+eEgeaJ7G4KZjoMJl78udgnmffw7+eTYBASq27mtm4OToX6/rd2jjvfxj9BoT5s1ziJhY9OzzS86F0V6sYa0FGNEoi6MvSf86hoJmPV1gVHKdUDnjaV6u5GnGwKZAljNkz2wnNmk2XSmfNm52v3ZihVu9UExyXc7CXCVmm94nj+qR0LxGHNMHhAfHeDE+Bm4XNxPd5DlmJzNGFnNIb74x7JsnV3pJ2sIJgH4LScy6u0QJpPz+WEUAe8ITeaV/dkV4f7Ta3Z9P8vEdioftBtuFnybNCnM0F2dwyzE7Y4FG0G5kP0xLaHRyQkeaP80vAE36H1tjOf2JO6S6lv1XSG4wc37m5Nd2sGFJ9ohI7TuxjjVTHJbAxC6LnI2rpUcXoqgu5nkufCDGR8r7iRZsg9M+lHkurefyfEspnLxQzHx7szWtviCTDbmdmzKwZS7ktBq6sFc4Ouod5V+zV0byix9jnhU7rXKXv3vjO9q4T/mhLeW8QN5S2Hz9+ZJPdMoFiGtu8467KnpmOr0WfkTht7U5rn/nDD7KnnRGMt+aSSgPpsxdHw6qAm6SlG7MqZ1b2+yHgt8NCpTUMpwiMAivWWpBt0+VEpwvITwLkbDJ5aIhmtHBuoNQgW/2+BjX6cKOcABuGPw8bwQja4wsE+jQO48b0ZTMsSmTKvuxHxfwmNjZ104OHB+52iA+UDusF29NaewXS/syKde3zg8iOgEUgbbHY+3Zt+tOAJ+/Ltek//8avnX7ge749c/TMZHBI48iKPwaHuUpAr7ilOwAYscdbKzSop6ZngHDalgGqBD+y2cEG4mmSBdNDsi3l3PDsicXzXpsOj15IxC7wpHb1hRcQz0A6q5aSFmtsUdIhgCGqpfsLM0E2pQN1rBHiKVaWzZkMZVuPlRh6qMzFovSLzgC921S6NZlaO6ysXfPQ5w5d5jrl2aQusvPpBt+RjBm5v2/zNdYQBwd6hq2drWn33p5Ey8zz6yBjWIudPUZfZPYTbNjT57reYePRSfYL1mJ0CLUjsc0CYSUYwUGWDpPIpuePAEJEqAaQ2jCvHKI8RrGlGxvTF94MeIpHlZmnHxlB5hVd4OKwnEG6jVM7+BVmFgqftcihPourfXA76cl4inTTlJU0srwRU/yU5zOtpiePHk277DMaNphJ1mnyb806G5DCCLRLyO/mSrT7fLjmAFWsGP1R6bxKw4Ucoj0ehufnETznSprqJeaOymX2nH/L+lR5qGWcftf6uox2dza31FThg9USCFmlZE8KPJEMtnNzEXSJe9eMMGIu2cPKEPyOqwXre2/J1ECxnX32usKUEM8pd95uqyOR5FVrXMPY603lMplAe6FCu9eyNlnr2LOgP+UzDJ7il+MlGPHl4nkvJkss2Qr0lyStaBRV0i940rkz660cK/P8+4+hG7TlAWutXXsFpk0i3MFZaxB75/mdzQJpdLrERZgnxcUFeDKmDeBObLIAz8QCa5kyodjF9XUd1pqLVgsPPZKM24rPn4/3fH9BXfawyoKMbqILWCORFuCqztZdjm1qUKXBzvTyMhLu2ZzWGMCMP9PRyfToPqOCqkNLU0fOWeJjn7+qTUbNC7Z+LZWdE8UysY7ppPWaC1gYz7kAZgGeVC6FKDl0TNxnnE4aUkoDaieF+dRzC4DTc26nnNkpynYkvpKrMI4N/WWsgMq8854FntQw4T+MSCMZsUWJzwMMMjmn0ZQyHmroJmKFYl3xMDR7FbCOT56m9e09l+1yno8ygdiJzpeBfTg6Dsr2fwf4cCgPkaY8VGatgw4gMiGCY92Wle0gGEfojTbooYTDLt14XpsycvnNIMCzW+98oNICSgngarq4eKlFwoZE86RDL0JvWQfEzkDWAi3lxMDTs6VMryMYlkB3fWvau79nV+dlZl5eWu3sVvWXeWpW20yBhYKm59HD+y63vWWUkMDTb/2+H/8AT99mQJhp7qDgk5Pj6fCFwdP9A+jJ6J5Cw5p6jt9IBswSf2rl0AyIg4kygLQ89z1E0YFlLhOh3WLRjXE1A0GrCC1/Ng7zi3N8p8I8hXHzIeVfGEzKBLt4qacGgLRGzXoNwJNLYdD3jxbu0AUDOR7o9GHyvWZwOfh1LfJtZGkcMjtkII8eZLByGNMF62UQhO4HzUoMFOOizr8dMcgT8HSJr9K1uqUAvryLUvi879ohMKPQ5dy1aQMrCpnBsSatD2CDs6bYG3yW7mp0nVYjEneraihURrZnEACt4InniaO3yhQJNn7Gyex8glt70jZ6jeTYnL4g5umXFADFPKF5+okfMo5RduXn3T1uUXuaRQI8Onia+E2WRsOIMnW6JDmA6zpct93F7K1lOdjnj9k/yuxcEwZ+eKqxDttpxxXNbeILQawGQddKwWyrvLeuMS71OjZIcbBzudygTmZ3Y0C4GSozXQZslDg4jDVDEOagdYg00ba7rKxePe/MsuVITkLH2tbziU1FEwP2V9v4hw5M+onsnR7KlLcY8XN8ajZVTGcYghziTn5r9GktDyLqAijWHoaEL45PKSpr1BJ6LpWClEBcj1FJvC6bRPpAE4ganZQrzffiQOeaABmDbRpURRLHAVSxcXAZuj9ikbstYRAOU32Qj1Ha8zVMXn+bgzsgRi3mBWfFaDmfPR/xxnGaMzwJmuJDu7UG/J0ZHO0SscF2ckcWAVBRd3VlBpFqWLuVUzKsqq/Huh87zHv/nGcQrg7n7AHWo72zCuIWnWxLOUEsWPq5Xqtt/lmc0gIuRVB+YtXCCahp4LkBrGQxzw9VrmWL2j37rZYPlaUEOBUwLr6b+2OyBBosAHeJgAGYx6NdsnQ5PKr3uqWB4VhvUP5n/K+YB2tvBTw5xvtMLMjse/VjRxJxOF2lK1hlOyoXmm24LLFiz3OpipSGl+Obtb+XUS5287+5uhIzRaPIwyePp/19WwHRqSotacw1C54MpOdOeBc00iW5uZtuu9RZ3aLbQ9EPhp99cYzuxQcHi4J5RzBPg87LYtfB0tlMLZ1JeHwtzYz9I3yIEkTJHpU1p1tGZTscoG94pGuqSbsDwchUWhTA0/n5dAI9t+bhjgR1txC7I8+Mg6lVgodYHTEZs/6J76J8SLCBeQKkAHzaJRVm3YCpfjrRUcnkLZ0d9rNZU2aNf4S67ST0TkdWzCaleQI8RWwpnye67XJvNWIEFT9//lyDRtGGzB1/zhY9r8ctxb0GAqjnYBUxT8rOYfkAGZr9twySbOy2qUcwXWG6wZCDHveJoRhlUqhyPsfmZNk0sTcwA0HtnVEDFwo01rNlbAbWAByeWCVspGaNPmRggBms19y02a4YyAy/5XNPNfX6WGAOo8RR/sOnqAFrtD53Q5gd449tJNZ0PVhV3F556jrTs4cHUd6RDhYdrG1Z9yBe+QipAcy2FqzLZ8/wMaJsh89X5kMuuj5HrT8O7FrTsTJoU4HAKuVNwNOTh+pQ8rnRNumZcTL4KXg1AGLvvYFVwc/964yyADxhVUC3XQBmuxEXSY3XZDLUHNreK5MbRq6udWDRIm4fHlsEqHV7iGlNRtTjh2xdBq4pARLY6NyVk/vungN+fnfoTdQxNQ/kld1Fp6yndCFQeH2p999SkvfnDOY5gD2eJm7xmkMGgPLeYQ8BeClPqBSt4c1ldFtiXYyMyOFpJimjWXKwM2kdL6wH93Gop6wZ8TTxL95qPJnRtZOW/8GQROtFOQEJASVtmAw9E5V90wWWcVPSTmWPVp9lsGjx9NHJue0d1kl2HritHz0UHV2RUKwY0BrndbuX8/M5/DKrE5CCjgo2TeC+jMzS2mCc8dbxtezLR+lZaS1N6voFrAg8Jd73sLS+p6D3VUsWVwMTa2LYytkxazijm1muu8gTRozSZ7zaAs9BzPWRWEpLvhhI6yaT/NGiWLLjKcMXcKSsbv1OSj1Jaojbr3TgsTkG05cSUfRMHgS/nA/Z0lU6RRdJYRMSQWm6iRFO66Ceppcvz0ROoEkW0yPbh+wzmTW3rOZ9an3ZYizTeNbubvfjn0FogtEC2QkRDf3rUroBYCdOA8KpWJSxsq7OTOZc2Hm1AWEmf91MJKlPbGZY/+xZGeyWjUvMEmlybaab+4Itp9Igpv7OzUaUbMEJO/t708OHjxSrNa9S9zuPGqrMwvKbMmQx0lTlZ3Na+/RH/ndxv+6cygDWdBB5oKVN4Fzjd12ZQIrmqdmaDm9l95lIXkFxpsmzWFHcE9DI0li4iNEAYD54Y1eg0sPmdMEDuMFb6N7Q6wj1xUiNmWSI0UCyUK+U21RBwtsmk9PZPGS4moMUMz5Tct6gKuvcrZRZGyvQRr0v/dRSj1P0ayDZGVo4BLhFX4fptCZBLBn6a4+ZJ8V3BnxGFPsnn/jU9Bu//QeDuWIw8Pd+p8GTiF0JFT3nCJ0RaF00d0sr6XDSgVQfodgEKJjWY0NlbRtJnpy+FKDgQK+eAcbE4lXPinO5JvXnUMWt8fJ+eT7SmCzLNskIam9h9sNjWawZgakr4DBtzegJupt4H7wz/7334cx8YXjnwKb6+hB/piNG4OnE5p9k1o9mzZF0M8uOH91L/KbiXsyDk9BzxfWcKlMBAHHtsEUcFByk7W7rxhnvKM7YNW6ULURugrItz5HDD9Azyp8+ARqNAxjzifm7YbcQM0nWJuvIJqFVayy6fnQdFuuzJrX3VKrZmj77hTen9/3sL6gsxUEj8PTjPxQ35eV4l3l0iJsazOK0RBq8oHVERyo6R00VaGQL8nUW7mszeMohoGTH4Im/5zNYR+jIoNNH4FvYWli8ucjUCWYRivYAhHlkwLBLiJ3VFx+uMVPTYvnOV1TypM7UdFDhnn1xIaEuDScMYnZGXzDoV2ZGOO3lNd7FxkSMuAOpwNPpWbSXHqArYKR2fxvTqjQZNkKluyyJlkxI3ogd2Gdon2lMUIb0Zq7iSJQWo6oMPg2yzBbeTofHLydNlZ/WdWjt0dF8fTVdnrt5ZItS84aHY4vVrU+UHs31hDh7WrEHYYBhihHCh3XnZ8tkLNa0tCKLcsfQESVxxA+Jfa94Vhfn2HkYOM37w7oTb5cBngIgqTbwtdJwBhSMdxbPq8GIW8yYD6oUZ25s0l8UvEeioUaYNla0y23gKL3xsU/GuZC4PaxkWklA37TUYvpXZ1yWGKdOy4sLsaa7+5k5mD2x3Gq9Xu/5lMmphvR9MPfxJaO0zhQXPdEjHk4tuyk2Ox7bVT6ddmOmZUBCRpSMF9EXomC9FHQreOdF1fDNt8i+RQdMNYaklEqV4+k8jsvvuILtGSS7O0efokuAeSKB4z+h4ZNBrqQxAYaD+R7FEAP5ocG2dxPJAGuIM1amyNKnwvgvWNPl2J9+vu/I15Sk8fZuY1r7q9/7N4qdy+n1BH4Cb+vrlLZ6wPNPShO7DJwcDqrJ2sahnpEd/dK0yYNC6bajBEIw1gynLGD8HPheMhRQ+/nlteqbe/JwykYI8NEcqGMzT2QzCL1N33tyusYOyHRs19qp6pja9hu/JJ4FB/rlNeNYNjWXzHPNvBBaCrQD9PBNMGhKF1bXkkT1NzfSdOzsbKWgZTqbwPann/j09Bu/+4cuQa2vT+/8xr8/fe93f2sWyUx5mno8EfWKoJE/dlH2i6PzCdBHIGLMQilVBi1Wz0EQJctnjAklgIKnljI4ZLlPJ0mO5LZomIXZzRB0PYfHoj/ZANkag7pu6WSwejpEl+DAm5XnTIaOHQCsFF/uPCheGnnmMEGai5fMapOOtkV7r8Dl0WH8cO77Zvw+PQAAIABJREFUM8JujM6JRqmhLTJjYIho4g4RtMYihGXi/mrXPwJjNooBppkI6frKUqT8xWdgSEr3lfUY859mbqX6+9nO+DwmoZozd9u5LZcAOLSrc8jNoeLxJi1PsR7kiL+9PX2WwcD/7F8qieBzbFUAeJpLAtUHNnjN+ajf1ThY8FMT6L2ULQTPp2zTWxNS09nWHFpLM5dSeT6UAfBGQTQ8yrA6AA1wzcCO5eV/z/M3tjOoYjwLgA5RLJ5wAiU6QMierAWR/49AQMqTtQrQJXot0GlnXzay9Lk04bL4DIoFoMRc40mGC/Z1kiv/HFku3brERDE0KsNar0cc6lqu6e9bgbSaYtTBaLsLkgIaF2wbEwl8HNnn1uxxogc8WRco8HR0onI7140XFmVyGLDL83OL2vfuY1CVmWkLgJHZmmbnXAG4lQtzZ4XGx+8VrUta6ePG3UTCQNyAmjOE84NDD/PGmf2PQL1MUcFOGE+D1wrYzaxRbuMemEzRg9MNGZF3eEP54VQz1L2znI6Tg7nrvLhmCbycBNY0IR/Sgz7XTJnU0zUQVdspnn8qTmwxYH02ldWCHp1zLiMpBlIiO3upNcCYMVPaTkSX637Gqv57B4Iac/psQIYCWLHZ8yIRKeO60PJULqO4GFYTwTnGyJSbN7fWp91tRk39B5inSEgUK0YlYolUXa6HRcc+YX8X6Yj1u7aGCDDStl4wzQ6Of2ttwhaxX/k9yTWQfQCeUiJ0UlytWgJ8A4pYFw8G51nzzqimgBuobHmp+Fm/krwNnVui4xJAwipPG9PaJ3/7Xyt17DiJCi6dVfteyPRVb8/C5GCvJ4WfQ7x6ksnUfkELIAM5uUFlV9Bmt3cZq+KL5w/fxx8PCkaMbkagwVzBROgPd+AL+ZlwrbT1Ap4IotXeaEOlu8kHnefcDSQ9NtTadHV5PeGiDhvCBvf+c/AzdW1Qp4cb11+J4xERt76L2PP4ZLrCtBPwpFZZP3QZewKePvmZ6Td/92MRtK5N/+Cbvnb6/u/59gUtbQCqocenZwJygCcF8tRwVWc/v5yuoK4fPpw2hqnaarq9vDQESvDXIXN65u4EWIx1hIApZQCe0tJvh9l4eaSzjYegA4WOkstrdf9xcLrt0xCE90Ur8SyA7TqwN41YCGVlzjTw9pIlRMqaWotZT6ODQ5sXyrUuzZ27lY1ZwTiDHe/tqBXVm9vP2aU5j3gh6NtDJEFQFik0CsSsFVDAQE7N3nMnkNyYFRjnbN6atGhDUqqtSJplZDZ2TXQ5a5QOyW5CAdAZD8zSgZa7tKcyxiT+SRx+cip/cH905M1BftYqDa1g5jQya5Guw8++8fkBnlgL73j7l03v/R9/JJm635E7vAxyDWRaNgluCrPIz3FfgCdKJRVE298v7c1Dc2WzQic6sRcZ/lSr6fraBodoyPTulXC6lDYaAqq50kEUo8HFecivaVwMY5AePBCzPOt1bIjoUla6GXv48d5gAqIX5PsAl7YosUB7fjkO/N13PEOuWQdhSmlKSMtey1/pwuUtTVjgnfr5KKalXOz4lczeJ1+pFf2Tw5RnDWsJ+9Q4rM5YxaW3sAKuf0n3JKDoRaIuUZkuogcls97cUPyR+BsbEKY3bO+qlV17I6Uc4YmFVYOSCk1H6He/VVhsh2g71BswGMQsui85ZO6sm0OrAnhy5r5gP3TZaVkf6V86p6NTksiZobdHJ2p7d6PG7P4+64vyXOvnlhjc5Gc8w8V80O6t+e+S+tUsd5wVmQfXRE7svkEPXaheWy0Vb0yT1luAQkuwEVw7PnTMlWO+iABmGi4DhkrVCwPT8EY+mGc/pV4ia5q4z159BfRk1tvy/JPlyLAgWJsusO44Ox+x2x2/1tyWAZvLcj4D9B1t9Oia7gnBYGAYo4tz63cBT9K3LUq07dJdNnm06aB/x3gWgSfbyoh5QuyNSH8pfh9ifM9/VOuZ3PQ9eNz12VutWeK+Z+rWuDaGpabQB6gtmy56obG8P8Ng4I/+6s+tRANyiCDSzkBTXjDsBJkV2gALOh0wYSAoqRGAPXzXozgGWq5uJkN0ocX5fdqMKSURRHC+5vBTu6DAoUuEHGTQ7JTkOPAJoqLgsyl5RzBYAB6uhW4QAldqTzo0d2n5TH1ZM74oYUi8aREp/9fRIPhZ8L2Ubba3zZhhVmiBcPxcUtL0gZF3gX+RNFae7yfL/2l92r2343psyiDeJHfTn/3lX08f/t0/Gi2x3/R1XzN93/e8SyBGByGly3QDYHBI9orNgAFcHM8xDYtDOvX6nXv3HBzVWei5bTwm3gUHnhi4TcqsCMYztDkHnzwu6tkivHBrM9Q7WB+SUw8Z5nN4RgQoWBX+KYYP2wgE6zFNk+dNWYRkdpJpZ5/DPN2uVroWRKgKcwoijfvO5MWCpj2b7+C7NQZotZp2tux7hUcT/5tnbYt+zAzDWCngAw43pGVCXMzvc8jyzPhsnhXePPIuy2DU3Z1dOd434x9AvKMD1MCQWn0AubUyK9Xj6dzifqiz61DXlPAEmBwQ3A8AdpQk9SzTMIAm8I4sNAwWB4QOH2tHRiLVQbBiJXzocEDJGHRre/rC5784ve+f/6sxduXL3/al03t/4kemu2RgowuKYK8aQLQYQgR9F2aD8E0hk2V/MDmePS99RoFT3p+uIToSmRYitBdAB7TYD45OGJ6L2UurC3j+lGnVSg97tr05bamd20a1BVUV3qvhJD4uaPCIHyRbMFDC4WG/VMZuwpQgig5IPEDmI7JfAU/cExpFB1K87BaO0zq0b70XMMtt4NR35b0wMubM4lolTQJNSy4PvyKvdf67tJbyHyJ2WY/JmqNpgWQH9oDEyV2NngtJqawDwL03iKfWzWiwcwTz7AGejxIbmIx9WsQ3JXLmgCaOrBg2vEWMckMOppiDYYkEgdsk/kkbIv+q6BxVBiJJXUlDRTwnbjQOcI8eCj0fNsQrxnt1QgHXLluAACX25w0xZwWwdqu+O5opwzsB4mesmat9CIOTaX6zllE/u9RituyTMpWAIGtxAP4FeyP5xq1ik5jKQXI6AeAs8NBpnxkqxcV/CQaUs0XgKbkgZ4t0uhorVA8+dyOzB8feKT8f5on37cHACYkq/dvzqRpDX18TSTNPw3dVseOlnhNlLU19UCUGE9GwMUl824avciwjwRjBBnDKvEzH1HXNyFOpHlaL8+TWHZtjoHI7CyMdUGKa62Ou7OkJnktuxkGiIz10WF4lH6zHMoxLxnCUTG1mi98YZWQlmswhvbfrQcOc07de6zRI8NrBK9LdqhGKCgtVIubTyZtIzwTtLQBcfmC8YzVO8Vpvp7s0UTneumxvsOuFoXIof7m5M6395i//zyuJPCNYayu/nreGYcZyQDXUaORjaqVDfyFe9M/OGWi9UGRXMJCuM05ewDytu1qiWB6I1TExYVBm3YQWeUa5CJCRUabswQ8o2AoMe6MoiGoeWrrTuE/KG6IPXdOnBd0luQzJRM8wHK8z26zitiE4d5Y32ugz2LVupK4nL2rca9P0l5/+v6ff/f0/Tolsmr7ua/7e9F9+6z/ImI/8cEryLTE5GTRzovusu2vGy+QqkjF6ntqgnkeRyj81DNvSoVQTQB1ksRpwB04CSDOejE5op6E6FesXFdbFZaC76Q7WKBS+/ZqcNc2jTCxiHANoky373EvZp92Rspu4Uvu1ri+s5tKLpuuI9wlQyrh2bRbpTjKHzOvHa5w/8gDTWBYH6W54U78pF7GB6xDd0UMRJbML5onrEdjbaVBaOCcEBv4Gid5LEpernETcs+s4X9ED0SWNjuHpVbm8MWuRXBYqG5ocUD4vXP8X3vjC9C9+8QM+CNbXpy/5j//O9J4f+691LWLm4muViJpHFh3CIquuCDYvO0Jw69TmckJodgB7DplW2FXO0HPz7wDM+W8dQeHEyzodO2D72UljlOflZ9d7N2iTvUHb5gneGuPSALfS2CiAJMnSJdPm0xYPg8N3E8Q5UAAZgN6Wp80MzYyal6ZB3GZm8anpRCeaEwVzSXdqfVZQ3/GUdg6Zed9a4+T3Gj8hxU+c9A3a8NJhq1y+fCn7FIM/f4+MWMWqG9DC7+gRKfFx8tqOQ5Kv4U/DPpf20GV/J6D+vWGxEgjTWKuEKtk4IN+mketiH2DnECjzs0pGmbRwZx3KXNhx57Q4qCSaNIhao8MA3X0dWjQE0fHkwwpDWpfp2Tc0+OAp5jIzXV90R10IaGvm6ObmdG9vT/GAZ+W5bg23ceCu519K+mJKExPYOyQ49mJD1H+j94f9jcBVbHe0xwCJ0t9e+zlg7BqGjROEEpCGKYc55Jp4n1jwAIy157GQuLzUoc5ZVnlOO7r0M6mwqPGpVZwhf1j3+tgE9OLUXdNeKjCYn5oFRSjNeyEMSXNLnNM4Mz+fwVblTOQ/AaAB/JSvdRYmeeqe2NmxTxKfy+gfrs3TM0KUQLBEdO+mL+tdS8Z4+Hkml4SlV5ldZpU3Bk+jZtrEzffTWOjB5dZ0jjmu1VbGsLeAdMgpAnTMzieBTee1qxGT1pnNVDMijOS7TNzqbuiCRbK0ezfyJuLA3sHDae1jv/bzK7ODPti0ucIwcTHK/G9u0qpvWosHsLd/Ty+yyWpbo2+ufQDLqVUAxkCpgzbZCGRgsAAEM024Dt7WmJIIsd3hNHstNZiLYcBzhxJUQNy9e5TtGPRrn6PgJj24HrYKztIqGcjxcyxqZ2Q3yg7pTAE8KjM07B+lPtf+LdK1TgYg6xfLC8ELiZ+HDdlmEG4p4wCNT3zq302/9bsfGxv9G//+fza9+zv+iyFcb0bBZ5KJb21taGFT7iAT56BV6ynMG4s0Lb+ukqwpwMHmtbtCCJyaPNe0A6vhGYRdaLkRPSOxclrFLZPan4uDCvCCdQDdTXt0P6qTLCXcalYyC+vq8sImgdGEyek5tWMyCEzlyPSHg7zada8zPiF06eIAs2bEbt9sSJge1g6BguvD/dhMopknTEq5VjRnGKStrZG1lrnzJuZ5UdaQ6avGBTj0Y1LnslQ0WxUfD6NKl1nUHiwAGdZ1soM298cxInYlU9/tVm8navYN10jAr+TC5oOADLNarBkcvWFvuAdc7FWGrAYveedsmTGD7mlrS3v0s3/zxvQz7//FUQZ/+5d96fSP3/ODXo2cZAG6BU+eMO8TUElUmAHWHM8IdoFjmGvhvaUws/DjcTZcgOvydmJJMjfeHVk6pVvWjzrAtO7MKBagOUDWWynXRCmM5EcEGez19XRxxXikbTVDOBiTCN2IWXIMoTTA++mcSgde7eGI+dmvJy/PdYCgo1F5THvbLDh/NKhosJMpIQ+ocKcsFdCOJpC9R5ld8gEFbI9X6f25SqYgNHx5FOtGyz1/7/b+Al2sNNouXU+txrbGo2bIPGPiGe3zLs2utF9gnzgABG4jxbi6DqsXjdrGluNiu1V5DoCbC737NekL5e+2OLjN4AE+wyC+4ouXkn3sKGCeNNfw4YHc828AYByc9kwQ6waRxsFMzNugBB3tB4cscYA/3B9xXnGuXXLxAStgLQDS3oqxsvZg9gfPTybGzpJsf3ODrQdx1uFglN3fYgsgf8CVmUnWJEJvyj/YZgyPPXkJZh3r+GrimkRe9hv1UXPXNGUkTctgJp32n1kZsx1mvNpUIyYyJUta71WmVsUawfiFziQbQxIrPZWh8UZaqQGQzFbzzAGINHRQ9nMZ12cKEgS0oFpbGIKqOmWd4s0VcZt31vmvRrA0K/A1cjWT/tFd4T0nTUwEcee7/I3+jyp1y2bEYYF3g85V5xOYIowt8VEAOCSB5Rh+3rljVEmR8sBQ3Qjwc55y3dzb/gOeN+U/2GD/ffWgXe84rEum0WcXjdb27v1p7TMf/bertsTW6dglHWe30HnWc2R+zYouuF0dXAi6K7AWktTm5JByraZDZB0APKoEYS3dco8OGHxrMGDGyCyPyg/RAzQwtM2xE83RxVC6gVrmWujg4XfNnESVE48hH1Ctexo8VNPAi6ENEkpye2dTn6MhwxLiaeXGubvixfqYmGUoOua6sAVgA2vWXsT0XYj88J/9xWemD/32RwcYw2H8+xnPMko7PsQBl+inmN3ltnov5E4/N1PS0qyZDQGrtGPr9rOx6QAj0FAGyLkQin7Z1eRj1KvQ5YaWdnj/ZByUXNADPXz0UK2fAtmYU+q53ogOvbq6CKvid8kmhyov+keIeHR6Jo3JDq3qqY3fXr5MqdBbyN5hBH4oXme6bgOGGSSr97xF3tM+dfR6/QTAnZ1fTPfv3dPaVGY5tG45pAWar9RBykGmg35tQ9no6Ahp92Bcbmf9gJk9NQuoqcLGpLx3RIgcdlDmgCcPtp7HD5hdg0ZPJhVvNGtkfB18zosXuPJ6zI9LNxmJ0ZElGfFh1jdDjMn1U9v/7Oc+P/3Tn/tFZYsEFEwy/8lP/qiPfLGqBtE5fazpW4wB6ftyaW3SrD1+4/7+/bSau8RfbYCDHsDQQckNEW33dhzgfZKkYG6KBYfK7Cn1+bLcKTmbNnbempflACHxdDqj+49StEY0rCQshzmoqzLXXuagB4EY067xNej9W61tNJMcpv25EXPCWPOOtZ5hxdKJVe0lIIdEh4HXlLRJKBvrOsZCayDsMUBZrHc7Q1V6MmBinSJFkKN3SmmuCBgoyCk/mhrFyqE3dJzmz6XMg48twL9b6Tk/fnxgLdJSgH3HIZWO1soxyLAXon+AM/5+rGWYFK/Fhbg3bP3QSSXAaGWZmjarq3EoGHdO04MHeFjZDFjxEwY9XYmNg2L5XmHHfDzyh6SHcviObE687qqzajm279571jFV/kILg0oxGaXbjGqHKexQEtQeIIe67r+fwcPM6CIYjJ1dxxo3P8S2QOLsahrz3NK0YlDjvcsePYn5J0OqR6JUXdMC7XDQj+46b4xYCjiZRzqACSSDc4fWWPgr518AQFmv8Yxy1pPcvDw7s7m0ynYHGjtkSrZCb0K+y4E8Q7ACz5c3MRp2mhBpTbScEtQWht7ND3PC3Pff89njBg321PEtRpYkl0aIA32vyQBLD/Tpet1BZgPweJ2wV9kfWCXxXQDV/YMHPsfyPiQ5UMmb9RJj76HB8mggJ9wb0+361rT27//oV1aiFNO2Xkdw+X+sr2mExbPnRw64EvvdTgd7+xoSKuQqx+4gwEBKCav10jpE1LfEw0DoDWJ/eH9P3kEaNJrf00E4Am93o1+KMtLUpzmAqO/CiPEZonnDBjR7HEGzpRmVTZxlcECLZry9VbAheyT7RIRNsOjkcpY/kLGLbbyf5ZeQnRIgDo/1DFm40jwlgy2A+vgnPy2fp2YB7/xGwNO3OWj3YCRAMEvw6EiHjGbtBTwVXI4g5nPFK2YR1DQsM8aNHYBIJ1CD2jgoF0Nl58OOdTRbBfA+eM6Hx0yNvzc9eIAAlfmGi/lxKvmZLdPhxZ/oMqo7M0tzFz+cB9O2nNwdtC5fnuo768rMWiRBR2uBCFrZSKlbUc6THZ23yPQBT2nnT7mEdt3OYPN3lG1xhiZtGZYZp+kgFXMBOHA34QBKwZdlDsxGdK6gwVNBuEbGHJ+IofEIG/aOA5aFlaN253bwOANbZJuyoV+QNjfv78mDA5ecx57K3K4hrgwwaWYbsP+5N744/Uxm27HO3/GOt03/5Cd+dLQYN7PS8VNwmYPIMS+RSE0TtnTgch88fGRtRzuGhvh6NjX06Jt0ZQX0thbAuuaz8EOyj5F9Z7rneRZmbVzm7HtVFp7yJ8GLdUQTAyyoysJ1oY8PTHfFXOr0e9OzXpTfKdnRkWqTTOsYEt7H2mz3aT206kTeZFPlh5vriQkM8r7b3Uno7vikemtVs2apQdeYS5b2Ijs+ealYC8sjG4Zh7uvyr80ZkxwWPEUb1HMWvZwsXMIwYb3CdXFR41nnUJilCUvfnYB9wOj1jdYijTSUb5S8vVVXlANq7mSd27llYhjwRILKNXiOYFrMU+uTuJckJM0LGqCsaFXnch9+/OHeiDHW4TRxnMtCZjcWYVELKebAQ3gdfeodn0OinJ8vG9JVII+xDAkXa5mByjmlifnEaZhm3pcfskv91sp2PmoHMQdcFZTFq493h9aN9cjZUfNQJebZayagSFjjt9VFnoYY05frSlBO8Xnic1IlUexZ+NS1I3scH6Xb8iBUZry6kk5UPkkVhIsA8W/dXKKn9fQO9oTAqSQ0CZppRuFnaoysYwro626KV2wG9OiHOD4xe5F4Pj86EevIn831GTzpqIkOsXu3CdJsFePP43lqJi4zaG9v3LD26JHBk96drUVUWVPOWubOchLHqSQzjNJabUxr/9fHPrjiMBF4SkeS674+AKADnz8/Mp2WLPLgwD5P1h6YhvbIk8UtBH02s+Zn+SwydNiV+/uwV1a8DwTcbGUBploi88FnpI2oEhE7LwYGgg6MAeBGCHT26Tl2EWTHQNMbz1oMGCOgq1tg94cNQbvIxJgNIepoegm9F2HkGiMaTrTgxKhp+nyNBB1QZodx05bv/IavVredwZCOZV2TRywcyhdL41nyjPuMfJibGjboKaj1IvHGvbWvzvm5yiQcWD1zHegWtOlol0+mlpp79wEM39HhiU0yH2AAai8bvQ99pWcIegSEgQI5FWuhgy7dnbea8Huh40bMDE89LdQc5HpXcZCWfQF0sAJpOrLkkjx7cwFQ61DvABkFinyBIj6P55VnYBHMfOuMXnlBDV+suZ8/5Q02VGu+fu7haAL+tP0lmIxoMF07vBMCIBuZd5bT/y0agrwqjbOxfkUbUrqwecYYHUU8WTpai/30ukYZvME+BncBWAYba9PnvvBs+tmf/yXtDdggMU8/wXgWC8yV8SYYWF9RAXhxZgEwJbHN6egUEeqV5/ylq8iZWmf3VRTv51VmReUvNTeY4aAziVIQRrRjHEqsH+ZxQSbcyyY26GvtJ0hStoNVo0TmPebSLu/Y+HGxH5LpSzs04oxLqfJnOj6V2z2zNIcNQMq2EviSSOhzPXKjdg8aFZGxMjdMYDg80gGqctLCvqKloSbDPn2KGmqJ4HcCu391eSMxLM9aozrwn+IQUUIUc9yWRSMoH58H83D2UqLqZvSPHzH3c3uUAgdAEfMzm0GWxSnzzBWyR0hS2POI4S3nWHR+xTC0esf0qDUoOHlIQnNMB+kGkwUej0aexi3K9tqf7fx8K0BoeU6JxbHiZJPBhrGEI5fIqqAejtXZ4wvwdHWOXuvWs0MLnmY0MboqYSJEzEWf5rXlXyDm4cuFX9D+bsBcdHBNQrSu63kISA7Tsoz3JAcwKzDzTxjoGxLAVY12q4fNHTrUALEi/uwP1vQZc9sQjDepXN5XonYTqLGvwkTPDPvsJeX9GC1tqjo0KHVubKdWuGM6FZnsOxh+jVK656TUXcuxMeoZEpH+YLb6MnPdxA+6vUejzfq6B15riHK6MseB5ijXsqB1z1EFpEOc6RTCH3t704OHDxdeXKvp9irgSdrYNCHBRmnghruyO3NX4ImyXYVS6nRIhqYAF3EwxpZ2+DQlu8/cNYYzhp6FiUCDIKo/M8WkV0ngqa8QB+jR4fF0cXWh3+dAbj13vEgt0Dy5ZlgqVThYg2ZPX56p9MLnUT7EtLNdU1rY/X3VaDOjj4NXAlHTb0LM04Y2JIAFt3O0GM4yI04juC/EzGMdqonCbanSUW1tqbxhUJjyT9zaazQ6HMZzc+/EYfzd32bmLawGF0d9F3MxNE8PAT0LEbgZZgdbdbggEo5TrM0zO9xwpbImANN29g/cEKD3mTb1eH+8wmyE9RNLm4UHpUxAprvh0aNOoHfJSEBu0d5sut61Zz5XALz6sFsOmRM9Y9pW+YP/DCyLIKBmnd1NLy8v1Bq+xzsVRbquMqRF7WQyd+regZlqd4rf+XIj1XE9pbq06vpsdV39+Qv7jXXd1QR0yTylGhK7AweRCk+rQWmQ4/1T/mFviOFIZ43Af5dzhOZuw89IkbAHYthw8z88EgiQV0s6bUxpG64WPA8tzSgPGEh//s3n08/8/C8Pmw18nn7qPTiMO4MvK2G6Oxsl19p74cs2N7en1fqmKfOzM4l9OST4jDEzUEzIzKYoUarJnATzdvpnvbLPKLlqqKe64+zePkohrF3tqZxnwpNC4sMolv9yeW7x7b7Y1Jn943nW3FQ0vUCHvb0GSM2a5pqwPGAdMR9xH++juj8XcEWjpgxbkxOICS4TAt54fGirbkmcDo+VCMKoiTNJQlSfPBMgZlP63spcFuiwV+lEZn+wz9blHO2263pT6XdSHlky0OFExVyxfvipzbV1lX492y4mmhpX5XiFWN1goGzj3KygMuiN2TCV2WGAW7brak4C0GftF9XSTXQiSZqIH4w0sqZn4X0klobxSdGGxfzV7ezxAIv8QlWLo1MZmuI55u3gRpUB3LTPfIj3sG4iM2J3mCGe5XK2n8Ky3lFNlJ0U8t5UaqzhJeCJcwjQc3I6bWOZomkbqq0MlkxngwxI59mKrUK0c13JQYAzsUiJRcBT3cDdbp/nESTgIfB56wUba2sacM/kjceAsHGOjsM0laPZ9X8QCwFV2nEztl+wqB1MnDKbkqKcpbKycGeoMdj8+ewdGGfbeLh0aZ+n2nS49OhVnY62SBXyYWJ2nz99PrTRPFNi0R76yyZLfbkt64hNC8Ol15KEUKa259PJ8Ym7vvf3F0PlV+pa1woKCCS5txUHa8WEkpOO9el2fZvxLB8QVLN+IhRuMkixLhmtATNV8ZtaD3dpDfSGYTMi9OMLONyoh6rFnnb2Tf8dTAF/p3EfgKd726M7RRYJRegDRc7iZpfsHLT5XIlP1YXluj6iNoOwzm2b66VCzQFA6kwJq2Yfo43p+ORkOj46nvbvAeZsedBSpIDJIrgswZM6GTT42GVLO5eCaO8N/yGVt9I58yef+MvpQx/ObLtpNQk8UbY12qCbAAAgAElEQVTLvBzv3XVlxFzPDhqsZNc94Cui7+gZULA3QPRXiy4FdEro1QC1T6DLawQoLQeHmi0m2sVVrUrLTXynypHMNby4VPZJ5ii35vAYYvDGVPuZdRx9YtEj8UwBuwwtZS0wosP7LB1L9jfUu6BcQMAWpR72ToxaMm/WkEz36AR59MBAm/ZvavChkf3e6h1TXyMH6Aqi0U3BhAhM0ya8hwsu79/0slm1WAXk9yTaXOi4XJO3Oz5lW7mn887CopkZdMAxjZxDffiruImhmZ1Z3kMFGtyh7SvmNZiXHF3h/JkGVs4MOdw//+az6X3v93gWntmXv+1Lpp/6Rz84mCt3NTaYeEXPGaizNLGaWAZM6zog6HgC8N675y4etYinQ8pCbJfq9N7T5aV1XfCk8viRjhY8aCQ8V3B7C5vRzLz6kXS7DaAguxM7pyt4qozrdex3myx5zMsk209cC+0YYkqeQQR21hozrgYt2U2+HL7Kk1Dy4Q4tGGZiJc9ptbaue6OUpHKxHqgP/nZ1al0qkUib/sJSoQcqpRK0QZTJyIjx7BJQvXTbdQG4Opgrb0gZkjhoXSfTIE5UdiEewjxJdqDyoOfVqZUe+wHWusY0GYD00LOIH4Htajo+Y3DywbSHRrEH3jDxS2IS8CIdURkK1kKkESpLAZ62tySv6KGoGNLByWVwM5/QXa+hiUcFY9L1cAbJYdxBfTDei4x76ATjmRDKNy+WwfJYl8jfsXITMxZLv7kyqyrV8C707g2uxLpIg3UpbYx0QUN4k1ahgqfoAxtnBepc4nEcvb2VVolYSAWlqZYSmTRAOMHwH428AXCmm7YVCZ791XXAk5gnX2sOsJmRjcBe9zWAikGPsZkbOcTWZtTaDHbqgec149gZFlMAquNsDCLBDJyJJN4iYwR2Ykiby7Oj/AygHIvm4cyIuJ89AzzZZsixEUaVCshM5Dpg5yEFqI2H1qY0rSWfFfxRQ5OsUWwp4Q7sAjuPV2q3otnnAkVK2LsMBv7gK9V+1y5nCk5Z44mnWff/AE/4vvim/aGAI3e8OWg0w5XfSzroaIeENjt/+XLa3wtY0QJZgKeF67UDe0oyykBcXiToQVHLf+berhYdL6c6LY0jqt3A4Mz9Mvk8gyOXazgcDl8cTXu77rayz1R8ovRQs2jlZdUA7ay6VDPtji8OD0VRUkqSQ3A6zgpC/vjPAE8f6RYIeHqXz/5292jYpMGT2D18lcKqGNxkw6WmTBZXsbFsHSS2pjPAZRLGT5A1vvbksbOsBJyKnDubsKXBHlJmXAwKOMwp/8ASLsGTQeFsPFoBpLOBLn5nE/wnsk/AEQBFtHtOMa9Vs0FkuptbbvVdXm81JjwsPDooJ2zt7E5Pnjwyy0MXm1qNu5YabLybfL8WalsLsOYSxxldQM6Wed7akIM5MGhxR6U7TAdwGruS/0Gn5bkOY7F8jA5oZs/7ilFidU4KomOUhQNF2RvYKhzG+fPkoY3uLCD1H7W6D+BVRJXhlfwss+0AT//LvxQIRSdT8DSuXQJIA8k+e2XAOZ65Fjlqq3yypv1xemJzQhKmgl4FT34rAmhE97P2rocMAI5uKQwOj3UgU5ICYIqlFiipfm7xUAnkEaUSS1Ry0/N3JyzPAS83s6jWL9YLyrYFHIqZDZes0ysh3T8y24SZPVeDBxYDfgb8/yxYbQIDb9amDpuAcnV/hSWhTARgYVrCDrM6fQIFsHBtNm5Vh1eYKzdApKszt60mhqMTJTr3CjLSAaQglKaRWSfmdSNd3DBytU0CrCqs/6MHHlK+RmlTM0EvdI+UKbf39hfgySVB1igxTHt7tTadnl8IWNYc1/E4J1YPP6fUYQ8WI5IWMxLPz17qjDBobjMOmT4gwAmIwULG2HQtFTG6dmSQsboT46zrkPWHmYGWHP3WYIss7A09MeKuBjCTnNIdSXwV+eYvGgfnMJKNL+CylKiKu5suiNX8QWJRZtgH+ILt8YIYzPh4hm0+ADydvdRPcSZ6lY5l5P0xwBPALazPIukRgFl34o1G1dMJ4mWVdaz1HWG8mdgOg+6+8zPU83lxJM8t5B5zKS/7InHI4CnxqUyhbjXWQjk/KPkT8z0uZgmM8pzkmTUzj6+wSVhF3FxPT589i3+YuzHVTajvjJ9RRX9ZJ/N7D1OWEU8mf240z1RrjQHvwwTWa3vcr2xuKNl5/yp2dHgzZ8jmvWntM3/4wVaJzSJVG6A3uCaUzmHlcpGR5YMHe66li2NP8I+Xk7/En8MLKnVdepiFyyH6SJ4fFgTXW6rrThlM+UNEZkqq2GAOOtQ/X6gMcDc9oEyG83X0IzNrkBlJOZzNzqSzZ5gd0rl1LJHd3i6mi4xzsZ+HFu2gtVcCbFe319J6kbF44TiLAFQ9ffFC7tiUEMke5Wek7NFR5o8//hfTr3349xIopumdX//V0/e9+11zJ0R2zRiHsmdNmDhBBW+PhDGr0i6F2U/Fh+s8VoKDAVdWzCSZ4aNY026aZENk8DoAswnqpSFAx0a6Qgz7wl2NuzvTkycz82Q2pVmr388Q1tXyItkHgRzQzIEOmwb49rs2AHNXJvo6M3ky3sz7L9CrgAjwhE5t996eavv8ZttQxZKLxZw7MaS3kgjeHlRubXcgJiPuYbm/ZybU7bV51jKasyC6DJBK3Pl3A0DA/EsxT/gacRgLPCWrVcJRv6cwqM7yUoLTeA633ANHDg8PlXw8gVVL15gBuNdBnfh5RpTW5rKXlxrjWd73sx7Pwn1/xdu/dPrp9zCeJZ2PQ6vkLEv3NZydHbadhFDWXp8Ojw619h8c7OkQdY9M3L+rD265fwmEWA8a5E2DBr5KDBi+VeCDMucZYmvC5layMmammVHQUN2wIDxPrf31zemGNXe7mrbUIZTBzwtxKZ0ycpeP4LYaP8dVJ2I8T8Y9cNDQQYq1yHxkDVTgQ3B4+ARYpUjkzN7MPN2xAAPFswjlx6ijGB2a+TUjqn0aUMd74douzi+nw5PT6fXXX3eZjHdO5ot/2aJEU4A3Sro6EOzppSTkhhE/1qgCeA1UV9NK5oEYIeJxQzOG3fQV0xfMU8HqapOS7blGWGwldihRCS4Y4XmUTogj0WHyc9JA+mDmABSLwjpvEhhmLsYUhhiwngsNYBbjQBK04gOW7j+wHlDrRCyM/mVcG/+m2FsZQvYs78qdtsc6v9DONDkZSZ9e4AxszYQkMSiqCd5AwI4dBOBpyQ56Nk0xVPd5l1gO6AAimCfWIRe/B3hK3drnVeZExvNq1r4liU8HqZgxYhol9vOL6bUnj2S9407PMO4pBxaEOzkqVMvFsmduKdee6Ix9QBkxov+BDZrAZ+/79RcU5cGkFCf/qJub6WAfCUKSQNFVeZD62jDhgzUKOM8+wSDVeuIbxQCaujQablnqC0unHVpGu5gw8c4+bq66nB4fKx7uAw6V0OT3upZ5/zkzZmBuUsDrioNm563MUwDBYA5of/VIldaV+XwNBq4ILDXMZkTyWRELFWPM1KxNT+NjczY9e/E84AnQEzFmKEQBnEVttO+3zEGZGHQGHKTSGBHUS7cteLSOk2lm41g4d93U8l+iNrr24uw7OoaSAxBQ5Iwewz1YirJpfC3MDCADTyE0CwVPPai58z/5s7+cfv3DvxcQuJq++eu/evqBd3+7aF+0IGTnoH3KkQBMtXQrGJvxYoGqXVqHWljWrDMtjIqa88AAT7hDw4ZAc7qMggdTdWDOMlR6SslQJoUY4fHDMta71bsH0HFwqlumh1yi6FIn006sIngWPCXWms3xPNC8yHCPboaba2lqeJ4GTClRCZy4DVWamXwXv6Oy3fGZgjq/5w3hsoR+J2WwOYMz6KDLDbDtn6GLkLLmy9G2D6uiJoiAZwP6CPKbbS/MC4de4s4u3LSrY9A4BNEpO8yHtsGL7iVlKZfj5i463jNWBdzz44fM72q24y40sxUOVsqsl91POj9W02c/+7npfT/3r6TLAbR+5Ze/bXrvT/7wouwTt+Nkz4NtXOqVuqczGoHRHgVPxoudNbmUTVlQOYuK42fDIZr5ZpSTGBVEyY0/1hO4/GXriwTVjNopUzgz4fZyQ7CNcaA1L06o9KcOHKMK0RMsBpjxBONb0PQAWOjYnK87+ogG8pz+S4FtuwAbm1n/AGeAE2uIfzcgmZk9bVMdHnZE7lwzZ7Ie6YLXz/Hp+fTk9ScefYVM4QYHb0wn/bybYBu9z/oinbfx16EDDCaUZwlAaILRJMQebLYR8TZPV1dYCe5V7efrm/LTwpdpI0mSE7CwRClDK57GmdxUZg7Jwfi5y6n7ip8xMDCrp9jTM3eUzqp79YvQM8WJW/MRGYFlPyQX23I9C1d3AbV2ffL0Fuwjvw+zQhxj9l/Bkx9pmw38vR69VK+/6GgGapw0u41uNOLQsot5VAjaMdcmgixQXXtLhrd309kZHba3spTpWtNyli4wo4Fk7eEEsNc2SoA40KshBynC5fT6a4/kHF95Bs/JTRreINIdjQQ1yYI6BS3DuWKArnRBe9Leyh9OLHNY6YUcoXYsw6ag7+XO5rEiOGAKywKO5zfrc/WO4wvVkrf3kYHf8dGp9HyARIAhHXfFE4O1VJKSpo7RHWVWy+U421sAxp49fSrB+SMaGOSllz9lb1pKXMwfNFOfOZc8W2wjPvOHH1hhBGfknA6jABH+nRt4SiYDfZ6OHujO3V3MsWxQKAo+6F7lOwmZk9UMS3wvclgeuhRee+SOEjZxD85SwtYppd03Cxo7AZcK/IeSCzQl2hhectvtqyEQwI1hXX1PvBNLPXusBiAMLgHWgS5CNlMXmrM8szDdxAp8qpe3Hd3MBnoFwJx9UaCVIxJNIG63XV86zNP3f8936LsAT9e319Il4dMB8j/Y2/UA3XhUSMie0oWyYb2yV0svmsPmXSe2gM+hFNXuFAn4ayNQh3TEpMbeBmcSkjpgsDHIZtiUlCPt/GvwyZrp2ByxbBql0MPKgm1anQFQ2uTrmNtty1en2eflOZ5WbvPurMTR/ZVMWmLX6Hp60CAc5TlTOq5o1CVZ33s9dlrvb3mnVPNqtS5hJc/IL/ZOB43KUtK8hTnqQRBgocNmMBjRS0Rv9fz5Mz37hwf3FmNv5lZpP9c50/fhUV8kr3eMHimT8hdPHjH0GADpZESLTsHcuhsdOc3gsrDJGgWe3v+LAhg8k3e84+3qtnOnnQOkD1IzanZ774zCRSeMRO+AOXfHIj62O7j/lMn180hSkrVlxjagNe3baMw4uMgcO/uxTKnEpG0Fz+iLkVlW95Z1DRPOYQzQbdbqkSDp9OHZjI6RZVxsYuifA6iSXcPyuIRfL5xmX2EfEsQLgHgfgrCjrLcS08NoHzmMJ0CZ0QziiR+XE5zO8sPLLGJglZEvNDz70WuApy2LktPBOr/mzkPLObgYF8SdEg+P0JbhuaU5oRv2/IknnfY4MVd2AQWqKWkrQfP6tuZta7q9zTNLc8kcA8M4h5mrbs+fObe0+zC2hIBzgbb+xuDxP8K0mPCxnitkfcBVkx+60l7ao4dZnfG7c0h3kK3vz9ymvhw6O9NGgGb2g3S6eQ7pvw6Dbqfs0azDGCEBoIAOZaLY0xyKBcG13sm9hcVvZZ2txfN6QCOn71wyT6eAjBslKG0I4q6kad2MWF+Mawe3O7EcrShiYSf538GsCTzJE+16jO6xdUSy7QyjrpehOzqJF/Z3Yl/C9qADJaFX44VGF21O67Wa4IFHc6akHGNsEqB2gDOcHjuhq2vN6dxSYpXvDzPlylXiySiZRVdVSQgd8YfHSnZIzDhb0SeXERrd43pfy4Qyey8NTQJPa9N0dXExvfnmmyqzCzxpwHCZsAULOxoRwkTqmi2N0OgbfJ7++mMfFHhago4BYlKWQuhLMC6ihhFh0Qxfl4xQ4AVqaG5eAEHOWiS/OAIHBzoA4dEjDCk9zsBCwwhnu4MH+2Cq2/4/rjUTKCm7QOPK54nW3vg1tDTVtmnrIeZylpM4b1AxK4dH2nYEPw0vlChtnlbdxTxvPcedCrXtbHqjNvzL6xu9XHXtCXwErU3T9PE//9T0od/+/VDLq+mdX/810w/8w28f3jbNOPDAosR1EL8XFoltJNIJqbLUwldrAaBc0vGWAvVzTWRFgCeVZjLmZo5O1ooUHC5Lg437LH50OOgMxITFUI0hkp0hhHEmzBQWDZ5FyKR5RP2et1cGkMMFFqzZnpziby7tHSW/L/RyHpMzr5nFf8O5nSBB2W7Hmb6npIWiHsBmLvuKWWsHlQ49n3t0EWLl0HIjpcQdZmvFFVvl0coGWqbrUMvqooRf/fmAQLqUKP+OdyUGN2OEwhIVNBWUe9K4Dy3ABWCF9Q1Ycbbj8Rg2Fpz1Txb6htFIlxAH7t/8DeAJwbhd422S+SPDiLGAo+ahHunjcouCQrsWh6ntiRoGYAz13kxz+JwsdV9zzBGcwxYkoeJBEox18D088IiJvAjpnnroNrjmO0ZZITYq8rLB8Z59th9vHbpwVdaOp1L23TLBLcAr6yHwRAnnAo0iWfFy+OpCK5IAKvNd6bPsCF+2tmVn2HT2hoz70pLteLHUqDnZeWuTBs+c8ihiaA4ImiAEDJU0uKRRl/5CQZWSR1ejQR/AGLbg5RkMuR2RASyvpf3dwGTD0+gXcgK6+Tzbywe/Mao1cOfXmW23DH4d5LzQ0shs9hWdY34hhyQsLx200oSV1esL0ufYBucVwa7WlpMxd3euVPrl2gDgLiE2mU6n7WJ/dO/MXYJB+WV+UwotiKsdTYGx0pM2Qmiv5TvCvKu8dXSihAL9nWe8rsTClZ1Xk1UNaEf3bZ5Vy/oq253P4GkBrgG6AisplstHatCPMw5tOZXyH1KN1157IrZS4Dsxvyx6Yabe9QLowGo1UWVfYChJY4+60sWkpulhydRoPp3L8j4TZwE2YIzyKEAV8ATJYZmD3zPr03hyMfWiCcfi7zlfpbuNDyXSCGIIXZfeT8FfNecdGtFF8M7AeJ7Y9c3l9PTNp+7Sf/BAycRoFkkXtM/iSBPKkgZDaKQSTN/6zrT27//PX12JIhvzmFx3bnmAm0PzpLErSc74YsATG9/ia2Z0dZ5TEGlqjWUdCJBoZ1xPhXo9GNYAo1soM+makRYna6bd0J74MD49PZ9OZYi4Oz2mhV6LOnbscuKdHc4HMCyDkCyWzyRrrPBcwkjpT8geuCd3VhhZzyU/ngP3w98bmDEZ+1IW9gQ/lRRqceBTcpqtChwUBJ6+h267sEhhqhjfIcfiewjGcWL2TD9dV9pWpenp+IewPVyf52F5UwFuCDYwRgj/dD3LwZIJTECtspVeuwWz1rIByF48P5z29gEX1mKwSSkLttuMD2BR4wPEZwFK3P3GFGxmMm2mjLSSbUI9Omompxlo0mvcaBgtYIphrCw465ViCbG5OUGSYneBSebuDs/ZYt5E/VGWHZn1uLnkqMlElKXJhdsBWGVSxthoFMTsXaR9EJ1GSzZ1vjWLZ+YKRpV4xLvv2rMOhf/zaI8SIv69DpANlS5Wyh2HrI+HB4xFsP+VykoDPKFitw2INBHqmplFzp/9bBzGM/rkK7/ibdN7f/yHR7nQrHrasbOupwDylhVbBmKNs8coA9FmbjyQkUehnlrGEQjr8FuCdpkAle835avFA6DNmJKC3MDSLdY1N9i1ccC+aqdAsCdpIlbxOVq5tbGIjqzZuBPAaPECdlsy5eNVij/jvh6miyZMUTJqH1Rz15BDhoGmGIbQQbCvOJXfP9gPKJz1f25aSSfRYKG8XsrUi11Y35qOzxm0i3nfnjJrgLjsQCJWH+VQje7A9dyTBbQu+Fm0TodHGqdVET2ADisGYqPeE0JqgFNipR7f1eWIbyS+gztekYCde5JENFh6oImHrxBrer4Vgs8WA403skzZXjBPSV4TJIdovOAwJ/GCWfQ4E5hiKhWwBtyzXdJbxpoTprLDLvfBtqGBnB2tB+woaOasSgeWEz0/q3ajuexvzyV3UPuMY2At903caDcd7IpK6h3rsWiqmc/CJOcqtXqgL6VxSvWSIEQeQgx012WuXaaZrd/WzHZWjaF3wiT4NdjGdFk2lhlg2W+Pz1BCNmZZ2gKIZJjknfOZZFbNL5qmkPAqofSs47WmkeHrV1qem1s709pWmi+YuvHiUJ9HOVIi/xRovfYt0x8YOtKR3p/BqhNKafjGnNA1kRzSX4bN85m3YBlTNh8XXqFeROxPnz7V75M4bVAW7TBwgd1KARa61HSDsukMnramOzRPf/2HH5z52sz1sYg0a4TuDUpbNdajNHF/f0wiJ6Pgw8SWA3I6bVzTixn4OKNL5secnrzUAYkuCOFoUEkOmU6tTz182d4dUVgfNqwK3Q579/ZdChpszN8erDpo3dG9ZLRL4Hv67NAdHPt78hZCcMzCstA4RoBF75mPVRatwImfPTk5VzZLp4PGqrSmn06SP/nEX00f+q2PJOFeTd/09V81fd93fauD1aKbC9Ah070dZom5o5HDQh2JMsY089S26TJW/r6+Nc854iDGtJEOJx0kEpYWklpo2kPACVnykixKNiClSEw79/f2Uo5cn569OFQjgTLvITadv5v1QzeLMmjtdZhDdGNnKrchGhamzOgUlfxY2Nc2kGQ9sa4EYAPqNe4FwbA0C4fTtrp3GItQk8eMQhA7EMF5Spuu1YbeURv2rXRlrE/AEteL/gGfHoKBGTqDEovHtyxoVgmdUTRX0fRlOGu6yQCKZKECZCn/2tfGCaOGiC6AmOOYy8Rq9V9N0/HLlzoIKSFz7+2mHKg465Iftq4wPjJhAhjP8j4cxsM8fcWXf5kE42Uk9Wgc/WegWAdlprnlMFKgn9xtRwAkkBKsxMzJYd5+N7S/E9hmxtn6PZ4B16eDd3PLJdzzi+nhAXusMyJTzniFuZgZrVJbPQwBLqfnBk/sV42BqqVAmiHKdLozrnsiZqR5B/x3TCAZDqyJANJgzfSKTQDj+SLz1Zli84iVesjYrf75ixcCcx7t1HbudBy3tLXw+yJOws5yyRyQHDqnF7PPE0BeEbii6jx3YnA7attdXBE66wGDRJ5z/a8YF0OW7iYTE7COHXl/ixEWbRzh89QsckMX2Kk6X8fziZC2WqWRsBhZDka/zQ1eL+vT6csLxS7Y3RzDi1MzNgmL+DX8kXglGR6t47Gmk1q+s+WK5Aupkoyu0fU1xZzT80u7gEdnZ7YiP19BObPtFlYnLc+razNNHgVHOmfkbL9SHAIokcS1TDv2a1naeMy527Y+ik6qAL5cCyD1ktI4FQLuNzYEM9ANeCoDO9izV5atfP2oOAg8hRoe0T73XQd/yQgEHp3IkPwB4pYaWGxFKqeoXsqdbAaPXCuG1YD1zU0Y8t1pSus//w1tGc7gNiDem7sfhw28F6UnSITZWuiVxEniyff8SE1BychiB3QvQ8Rzh8MhYM2ER6oN1QNrLaJ1vL6cnj97MeG+j92Nn7H1YPJUi5VLz+/KbBQd0oksp3dbFXxg1Ux4BJ5MQueGaDVEz1NWgv8h0e82pZa6i7MIdESMtmGEnB3oWKq/IzoACJS3aOnnO8WkpOXZh3wAUG5k0OShWjlgCRJsUj5Drs6yfnegGyLSxsMlch58vrNPRivwfZSTONjHQZlp7+2a8ZyplDgylqEMGcFE17Naky1AZ2V1Jhv3j+bp1wWeTDUCnr73O7/FSDc6AzaidAsS61kwrg6rtGtb8zTrcf4WtQiajy8VVv0cDnQQPnr4aEy379ws14rNIjQrcQkyxpEJc1DKaJ7o0OGgAcQBpgVyJFrNEEhoVIGENbFQ9lAJuFLLqS0GyGTkpEtApyafOVNmhuOxlbqyMsCIpN39uK7RHJQ1KY0y8NitpAHocaxeHoSl/n2g+P7Eph2eZHCm7xemB/DDsE1nLG5kYJzEejNvfvfyQiyaB0cCnpiTxgF6KCHj/T0b5rH0yoZ6LBAb2sNazTYY4NlrxPfG76EPgW3TWA3p/vwd7dDqprY2b8FABkR+7nNfmN73LwKeFrPtBmSKKaGe7ThIXCY10A0VnmADQwcQf/wQxtBCf/vw+GCr8+8wltWQ0gB+SvjRSLCmz09ONbPROqvo00b2mPmNpfZbX62PVQ4bEiZmUaIJbOmmwtKaDZSNm00qo4cofmYw7dWVytowatuUoxsXsEiQMNc5pVn4V8HTuH+NfIApPrQWQ51tsxZEeywNAT3MCogsg1ibtrfv6cBBq4IWlEacA3U1WjBbHWNLizoUkuTWk63sqaxF0DzFHJRyvYYwdzyHlrX9wLrnzUxkdeRdsAZ4rxzEgCeNVGGsUcpAXru+1aHbK9PXMscox65Ji8M71wGqgyS6tFeoB4PFsp5NqjsdQLGqmiOVQOK8XquCdmiHzVGZcozsSmt+rpfhycRFrUM58aMNst7HpUub3Bo8zayP3kW6cXlG6GVJGmSM2zJgAKMBlueMWnMJcrWG0bgmGj2YfFjH83PFoBo6Wju1MJEt+h0JcgL04h8wTwVPLvEXStZctw0nHVnDhdif6eT4bDp7eTYn0IysQjoiPfGiEWA0BNiCBPDEp3DmbVAtkHzGDxq9LGwhiYU6UUdZPwdy3fPTjSlX/ZSO9Ryig4N5UpzJugf4INvwEsxCVDkorvmv2Lk4eS8UYIQRjKEwDP5TsmXxxAjPmXSJvn9sI1QtcW1c0ATuTmt//QcfWDkYvGpK2QvnhZClQ7n53gFPDzz9ephR5Taqgh8TvCus9E3y6nD1pSMA6g02o10YoDllRDhUK+PCp4aRHGEjQpNzKzAHR6fnumGNjdjdjdgwHRil2RZPwWLCikr7fj1kFsaD+i4znHQg8TCVHfr7X+kESNbsTW0hIWUl6rvcIz4tHKwCDhX4re6mj38S8OTBwNyDrAq+61sHQvahBFXOBqC76b4yNWWpNS0LCyKmLyVKZaLlIvwAACAASURBVF29rxpWQimfnUmEurVTk8yt0RBgAGHQMY+tMGi1SLVnAM/nRHVrBnY+eoDb8LYWsjUybYe126zvIc95aBa8vDFwe8qg4i06gDDvc/cIGX41HFCo22SIwwPFDtVBRwo8THqHvdzX88GoFeo+MbmBa8kioKcY3RPWhOEOTJsx66jbjyYIwJNc6DWbMeApzInW7/XldHN5YaaF5CHWEbaXsObp/p5H87De0IIRMD1A1p0yDdD2RVqbNsKwqXybGYm8U0wyxfAQQGMQ26zU783aPNZBZ3DxPpht9773/7Law4k/X/mOt0/v/cf//TxW4upiur25NBmXQ7AA2jFvrpmxrgAYZMawhexXH8RJbqrz6IBlfZ5BtPQrytJdTj86PJRf1AMNBnZJVqU+ua4nVCk4zqyhrTAC8EPLazzLxblEusM1vad4FkLtCET1+3SPO/CsGaNEpiTl4L7NUXXRZs7l4xMxv1n4aCYl9u2Bar0g/mIEd9kCyJ/JDLzbxG0xMtueuCSg2Zp3+FdtTRvymNqY8MBjDMVOurek5esA2bCYs26ljFo0fIlDXA/6K1yUWU+04ts+wXHKDT5v0c4NRn8uU/HMYZ4o14qNl+VMZr1F18racXWEWWAFU6F3TRWme3alZIdSrSYCxCZlDKheJLMF9GO/Z62V4Yct5Mc1LmaUxeLqHVAPwEFTC6vMHiIhbflUUofVND1HC6ry6D3GHIwutll/G2bItdEGw9H9ZVuRSfpEJAj3BZ4WB3lLmDyfDA/X39amgZu41arSu0HmAPOkqQJlKpsIVpcktimxUN81dxk69q45Np6+1Bk0Os0TzCusfqVEnnfExRMLYZm5Dpd4V9pjsE8kiaN0WOpa/m1u3mBdaZ7rUkwelpS/h2ixb9/iQC4xUqNTEQgmUXx7c1lShrbx1MJWpE7s46BqDVn4IRnSSL7ajevndXZ6IjIASxkYSYMn/PjaHVx9o+UW1kzXF6/dhnSYAp7weWoLdVvW20EnD5sL+er4QPBLAjx5qK9ReqlAI337QbVmWe1n51dRugEdg9YrIpO3z6bnJ5k9YqOyqN0BoLJV9CUCT4ADdV5M08MHD1S/tIGln1wZIS3YilsFnv5/st782de1LO9817zX3muPh2gpIAdTqeqkFQygYHeiYmwgAekuU11lR6OJQ6vtlL+lQe1W1ESiMbETFcQBFRyCcGTWGE3yYzwDcPaw1l7z2PW5hud992FV6Tnss9f3+w7Pcz/Xfd3Xfd1+3BUT8t9oe6eFmizNDtNzSlXhpQ+aovRmaU6gTC16vhX/DvMk7YBYjph/TVfTM5/4MzNP2WRf/4bXTu9E85SupB5IDCvlgLAfznVlnjKuyyHCy14H4Uv6UqdZd5hV3A4Y4WA4Pjmb1jfXp6fu3lUZzOUsu9r2wPWMvDIJZkhMy1vgj8P4xTnty5sS+Xvkip1eXUP3QcFjU0lgZBfe4GUYJDx/8EjdTWRYmqZ+ivj3VNcDYIVGXesoCHn9WG+mAymHPf9TM/JwhqY1PN/vd21q1WDSQNl6hZq2uhzHdbMOee9ac9MkvdYG09rRGSUD1f2E3sbQ7/zsRNSuwFWEg2wwdyTuKbjeuIaAdMtOzpt0cpllqSt3KFqjPfmhxbC1z/vRY126BtYqE0u58BzPH7vaDxY03XszeFqdnn/hc9O7f+aXdHiQfQs8/dD35OFcTefHR9P5qc0SPcC6WpF2cs2lW54jHTOAJ0rjMCtc2/kJQZM1aTDosQUBzdF5Dc2hnJk5aB7Kqfz2zva0ff26A2VA8qwBskDewNLLR8LSBsfMm4INV8OKXvqsnRjNIgHxw1w1LdajC5NyNINvdw2eVJpYdAfa/DPCXsWLOioTNA0Ge814u1G2ozOWz3Lgjw/boktUoFMmv40JLtkpU+dQR9tx/4GczNE7CrJJL0Vsj7/MQm/zhMFtwCpxiEYNDlDWKC3isOmNxWbkOvrEB6QZTZ+N1eo4eb2Ubx0HjHyzsFOJRk4avPywL7XnF7q7AiefX4zksms+LJbBk3VbAuoj4clzWzA4lRRwjS2P8rXaG9UbehFE92fzW5JPJitw8PdsU/QG8Emcz/lz3drUgButlfwdM2uLJgKtRd+/4gO6RsCTkkHMNs2CmlVTZpM1YjZDo0wWAvRQydHMIrE4mk7PTh0XF2OdPJ/O4v3CjjLperYF1wp7WAzYM4p5jZ1t592c81gxEoYmL2+AXH86MQM9KXGR+yU+IEORPiod2DMTh0Gph5xbokApK3sjoV/JXmaK6g76XMOiDUa32Xrw53y3ZkqpoBCDuCZAr7rrI1Poeep4ugRoc+dc44LZsH3Ffs4yvNmGnlRAdz4XxfyJcW0VLKOoAgJlkvlXH/nVKzapygo5oJUtaeYaBzcanD2/1CwOUBuZ+uxKXMNIWEqXRYrilyVBLkgHjUzlNnWQ+ryzOziZmGvXLFTAk91U+SdZtpgOMaE+/EgsMbnzlG0vMW98t7fzM5uyJVsLSvd1rYpZQextR28ya28Sd9hYqOyAM1snzPg5lMdkrxcA3N3baJ6cqc0aIg8Gft9wGJ+mr/9aBOP/wCJbCdU4nE9V/oPJoExCpsZtVCzv9WdNFouFbGEcppnW3sxW40eOTqQ5eapsmNCj50mV2hcNPewm0Hils0RDPc3MESARi9+8hejPP+68WhhvpstSm6yostmD9Exn0/1Hu9PODozRlgwAj48Op7PTk2ltZUXgTmCh+qCyCBHUawRFDB0JjrgwX99k5I87Slx+iO6pdflmpwJgFYFb+6XnfHw8AB/vH82TygNhUsrI8vkynZTjbNYEtg6U7lbXlAxQR1e7MQOvr3sun3RbEmamS00AKF1UDYgpNTd+SLOyuqoAqBEpZXLC0unZB6QKvI6hsb7uFz73+end7/mloXn6yqdhnv556O2r6ezoUOCJz1WbfgTQFf97HxmJ8jzNhB5pjMk1TaFf0QBNsaEBTwUlDswFY4kXAQGYf+Jw3VLS6tpLBt+GCeU52OokWq4nHMLtO8fewlpCWfqy2xTtijRsizmOKVWpPFqNC2UpZrftUUa8KRaxgMcdvWlLj1C3VhcqwVUwGzG5D/VHdqxOiaM6iwLlHgZDE6pBo0xlABw7q+eg4TBeAzzF+bprQoxFGgYGU9tYnWAu+wn0koxTOjmfVtZm8OTkzyaVy47NSgaU6JWFDnPG3mfNM/hWzNKCHfS/j0LVXNoaf4kvjI6ERAVTwmmadgCXxKBMsHeS1mRn4DEnB9WV8U+0dWen04P7jxTv6EQ16O+c0ibxLjdij0JZxxUAX6vAjTQGGWA/Bi17DdmbK+u+azgia2On+GHJAmJjulxdEfOErlMsaPbME+BJOhr85SxspzxvkDWuSokn1R2X6uOcnjgdDOIcNODsSfAUewHFkFWxMyQWT927NzqyK5mZu1UC8BYjggZLuJJGI0liLnWuMhjaY0lm+KarD7FhljegZQle6GY9PJ6OTo5kKWNNpEeijSC/fGa5nnY7DjC6ujo9Soc+98J71eiqECVzmTeAV1rMjHxpp71iunehx4TtTnfp0N9k+gnXlPuLqa8tbVan9UycMIucDte8B4TxK//5I//hCtRd8KSsm5cc7ybalPfIZBaMG1mo2J4EWm4U/YufaXx5YBIQ4Erwy8Z1lxzdAAeMDaH7grbZlUkeEAqYiKGDis04OSDw0GBIqtdhMT7aO9Bav3UT5mk79JoNFdV+r04lz93T71H6kKFetD6xNuCwaoYlM6904livMHeeDS+YMFhkFFyHtCfrawrELFzq+qaVHY+1Z1dXp2c+8ZnpfZltp2671712esc/evOgn0Xvnp/Lf+jg6EQLjg6eSBySCZtZ4WDWPk8tutkK1859w0RQRyeIyAxMGZizWyXNacOsL8q8mZtlU+UhO8dyICMdNjd1PRaBKhzN2VYYvn6OKP4KybOQ+SwyCGrNZGt0aACcAHKeS2j/DHeRheLOXELGeqg8wJDTq1U9n200JpRrM56jLbkz6+TDmzU6gFVeCmsL1kHMU96nmNBrHtdQytvdizXhJHsssMCfx8J9NEzo1ABP3DeCaEodVxPMig8dmwjybmwYmXju64pGTYwphnCAp5X16amX3ZumtU1bTCgrIstzB6NBgKmZpbZQ4OmFz0/v/plflKAfMP83v/Irph//4e/R80MIfXpyrM/ieTOmg8OrZabRPVnPN7odVVY4FujFYoB1oTJQxZVCcy2J+9AbetbEaZ43zQvEErJrvlelZ/mFnU0XZ3iNRfgvqxDT/PjLaERCACO3jP6KtUyZzPd/6SxU7N7cpGJWfC6VyIMm1LME0bSa7yGIhoEg9nRoNvHB7J4BAOxqhKR1rh5eRu5SZujxNeZ3qgPZycgYD1VdmdhTs/Jibl8ynJc9i28Qz3hnJ4ClFEGZVHlT2e9OcCGlW+vlzgVO7z9CPmCALUkDmqckkmVXzJGYnZ07lny4NPkkoYPFYfo89+XExN14fsGdXJV4kNKgZglmoLtA4aXtadgb6tiMYzvg2+FrHiyt2D2sMizKVwKT0g6CeMCROz/DhOVezaMl5sajyaAp4OwljTIynExDUmoJYbDcECBWLuacinn5dx4SDN0Zgujdx5prZ8/DMEQ5KC9ZP6oae4yR3kmvYXGWEg9IvriWaoCbdFu/23JrmJUyLjwrzXolmSDZv5KNBx529172lAFvE49FNUX6uEhjlqU8647NymNGSlcr8f460pqFBYQ6349Pp/OLMyW9MJP+72H7m7jS/LK7q6HiNiDecpd1mfQQHGYuzV5yXe3al6ekKmKTnrOY9MtLnRXSKW40BnofAB5zu090aTq5QktrgMe6owuQEinWIsNjjr0ebzVVUtRZaXmMS4gdg+S0YW3rxrTykQ/8q6ulad7o5FLZ8VJuo3qBHZYat1K+tF1FEsGG1pMDsMTE69Pmtc1kxh0AQcnN1CcPSgs7s/Gsf6jpplE+n6WSDo+G+Xk8JAS6p+e6LhAv2f3mJl1SYZuysbVYBbgyMFgDHbk20+ai655gddCocIAniAg8ekv6Or3RlciK4jydzk/PpQdgUdBJaIE8pRgf3I55PlA++dm/mH7rd/9o7NPXv+bvTG/95v/ZwSTajpaY3IJrhqMdcv4s6whcF55NMzvstmVGt0cn34XVYRFIz1RvDTNGAFoWlcsC62OYM8yhWL9mW9ETAIbb1dhFWc3UUndF7V3T6KPj4V3T+cIz0pBojc+od4rBCgfluEYOhQHgfdCZ/vUGwWgOJozF/0RG5Mi+yJKxA6htRfRYMHZnp6Nb0LHI4FyiR7l3W4NCYHJ3k7tC+D6VMFTV9FqwyemFWCz+nnxftnA+t5WF5qKVPbq68KGXrInDTD4qKQvxDADgADPaaBGqX176IJ5U8rEjtwDUGJXRmY1mW174/Oem9/yrX/HeuZqmr3jFl08//EPfpXlOsMgCYDHgM4NpJo57kON3AkW9tjTs++xC4sphz8EvRdPjveQym/67/1NAAoefXeKPT471T9g9aw3sjUPionJoB3UmO2Vd6r+lY5f1aX3XxbS6sS6WeB3Tu9OT6Pc8ALclCul7Ur4TywwTuAHY5XOYrn4ijQd7jHfG59syw4BIr1zMHqJ4J3BqhmCNsGdoJoB9FHPssgw/YpEDkoaWTx17y2eC39LWxNW245R3T+JE7NAssJR+lprEDkbH1VrWF4DLJHCAKu6JEjusEwmWm0Vu6XoArnQ+kdyaifJ+6DBc7kuHe7rYWIfHp2cClpIKwBzg8K+ydbr3AvxJABzzXEaVID3WKuw/ZnWyf7fFqFnbR6OHxmBlKoAOSu25NKyERSY2kWxJuA9jngYSLF24H94XHn8mw7znei5VF2g2PCxVOkqHqWXE4QB6DVFmwO75mT7b/le2YbG+12cCQOoEsTSNI+vr8nZrzOb+TBikDE4aJa1qZsayQmPRkUWmvcHvMSnDMTA6W0r/dKxubuq6zsdsy+iCkT2cngpQ06ykZoC19ek6LfgZqzJKs0K7Xs/Sv2n+n1mgS3l20rji7mWeLe+feGf2ziBUwFpjfo7dYZcmABhprVcazBKjWJsHj/cN9i+8jra2t93JngYiu+1bjG3LI2udiDe1S5KZbUq8nSTAWoSg4Cxh7zLvEg2j1o6ajGwtZLG39aH8PWIVzDUdwnQHbqmrm7W1Pq1SQo9nI7/PeaVzsBrQlO9oCuJ6t2/emVY+9B9++mo4QwehqU4s80SLtorenVE6kzcD6kXps8BBnM0rdL7JrDjX25URpgNEv99DrgeBZpH5p4Ww8b8WtLygDF0fPMwO+WST5iBzaXH+HAs1c55GNDwMIVtrH184e+UoI4txoBiDhcvwKNTFuJMDw231lOpa9ko23KxqdWX69Gf/cvqdD/3H0eH0+tf87ektgKfWo2POKcGqDrFmUuky8YuIPsn/JJvWfDMCOAew/H9mD40+UOuT+nSbJBg48X8EVJ6p9RgR6mXRzLqEOO7mHbliko6klHlLt4n9ileJNRVkRtauoOkouhFrFz8tOdzSIl6RrYAanknRGsR/SZ9CuzgDp9NtdlW9xZgQP7NNvX4dEmIEEpxiNGiw5WdttsK/a2O4+Hjl73i0hZ+7rgvgEGqfZ6hsJWOJBp2cBShgnOfl9+LyKQfPuAY2LeCAks4W/jrXpNHQj0aWsO69pEk0mk3p3NA6XZmef+GF6T2/8CtjXMQrvvzLpu//nm/XENZZG+WRKPbRqh5s0X1HMNWB4+eBtxaC3zJy7vKyJq06uqVlQoGHDspk7NWdcUhvX79mV/3TEwUyORivrQ57CunEYn2iwzp7FS2UjGBXVw10kuDlITrgiq2Kz1QSMgeoFQVcudKLwToSo1YAIZo+Lej9ff5enw8fITPXtJeT7cKe8/4NGtxlOAS3JGldU/kLsy/XmvQho+x6ZmaL+AHAMwObmZbqzso4CvbmypW+l4OL66fEr9J/klKyy9V1i12lD7m5oz1FCf/0FCF1ypLVq16g4bHuka0JYL26BLT6+2URktKaAFtGRXHSaT1Ia2p2VnE/I6TO40FG2YrxI9yfdJeqAtjnyuSgEwHNg0QqYHGjy4KJQTQE2ZbEe9PD4Y/kFs2+6yxMIAE7uf/bvkLp7qtvkw5QGBoYpCZhm9NmbBS4P5ggnkPtKqqBFAPHdyT2i9nfsFUB7KmsT6RD6oBjd/mpcSSMrRLBHJo6Z2WTQKLJwOYt3Y/AuBiuNTXYbGwRb1YEEPgO/Ui7Sreb5/11NMkVyQCAZ8FoF3RYPeC41lgnPZCapMwu8t/Pjo9HbBN4Wuj8AGvnzFvMHELeN6APDTQ74agxQcJ9mELrp5R4S2O5pmaW0cshBrUl/iQe514fYR/iUTejA9YL+5DSPdIDzKmdsHdQvWOZHfwdExThI+PoSCLPB2XY8Na0nqYRuFXsaCiBGt94aP3lOecYXZnsn8tp5/bfmFae+a33ipmSzqOjUmrMmDKcBGTJpFkYiGuhg0fg93EjUaGYmlVn8TAyQpmMVGDTrrAAyBhAfs704HEkQk521jo8wXtJd3bj8lAJuDJpnBC1efxIxYVeV9nkGbpZdDsCDICHzbqyKuqeQ5DONqzoeQ5oEVhjZzwwdQ0YrTu2RltzdakXBrPFCzxSZn8ql2q18A/xod2bP/7pP5/e/9sfHlqor3vdV09vf8s3RF/hTaZuspNjZcRQnfKLkhdTuyHDJ+l9WczscoRZEAb5co88YzoaWUwgbowpCQAOTM4S9c8ciPJSusAkDY8jlyIF1BiDs3+o94e4rlPIncSk/TZAU7Rra66jVJZ1kbo+4yeoWWMx0AAHAyFAc0bADssZJkyHiLKKU10fYIl7OOBztq97Zh8dcqOstzKtBEDFnScBeDnqh887k/aOQ7LaPpVL8NfROVsnXGvfHHzoHmPNmnngupRcZJ3ynBCIq5NMjIJbk60NS4daxk+YVbVgVpmMmGEL2xHDc6owv2ttEyEqQMJNFGY0mtBkzWhwtncKn/Hc88+nbGdd21e++pXTj/3Qd7uci5dNmdFoD2DYRsLRrkQCYxz/mSmFABkfLAmKFyVaALt1R6bcfSMe6+LVI0inUgsdLlw7ekkCLUDyDCaE7PmCoZ8beqcV/Kv03vJyylY8C7Er+LLhWJxySF7X+N+y9qiXURgksed5H5UkcJDZY8tPQIygwL7jmN56wCW/a6+1rNfoWBoPhrg5pScF2TqvC9wrdfAg0o6DCXunMncMH23jYLZRQCXPMfgvrKFL8Na7wXoZdKBPI7auhOWgXG/bFGfgWsfDDd4xwyWKPIMMA4cVwouP9751fXu6fj3xVdcEuI92Rc/ralrtukxMYf2K24iR78P79xVX0PE1my1bp1Chx2NzYoHx+u5w/0nCnND7cOSZl6VW6VtsQMB9mIEytIPqz/uVrczjfT3vO/gDxj9uZrBd/qW8IxZ4uhLoVqLWc0qHqct2W1swTzDETkKeKD2KfcvMx5TOktbNMYbnfHAgEE78abKhtbjQ7dZ/a9glhLA4O4XRtYkyTA7nEHpZa8maVKW8LcSV7sRmXB1rEoDE97vcduiORJo7NJbJSS9aVcCe3pmqRtZzig3vPMFoYa0TPXfMBCAFsIuVz3qsv5jgU87XYZmzCl5w/CmQJmGkUx9A6qYBAz6qXax9Yh57kWqUB5zbt6y6WM00PTwUKAU3dOSZB5OnmQHjT6wrMumi+wQQxrxJ9sfmjTvTyqc/9MtXLAzV/1JCAP3WG4Hv3X3MQePMmg3Ilwpppiw1om88i1rHLrpV15wylFVRwdwABm6gUS37kdWmRJHsvwu/pSKXkSwepJuMxQJ1p5ZU0foJEBXVLlgN13dt8OdynvUoGHABDqC3lf10dk09RwZLYC1Eu2zcCehAQkbFiyNjQezZ0l/1KfydP/3Un0+//psfGuWqN77+q6d3vu3NDtrp5ON5ci20vVOTBXyaAcsBq2DpA9QaBHcsuawYAWfMP+9zXwg+t6/Jn6kGhwK3Yed8L2Y7oPVZvKLpI6YnwBAgyLDocAAwW9MS8WS0T8sN3yNTuozQwiwUqODd/X1pKNQ+rffuHWzGLqLubGoFUVG4BgG823b6PXp8OG3fuOHunXoG8XuhgWk5r2bBwdXlW/84o+Ywx/PDpcBLBUCAT8XiWpMiiOo/E7foRnuftt68mk12KBDN/+k7RI9b4M870uHdANpW9iubn/p52jMJ4Mz+oduS35V9RwJLcy8BqCQJus4wRICQZ599fvqJ9/yStYeXlxnP8s+0lWanfC26CvJ8tsamQt0zKRHzuTAbtL8Dekh2ADQqeSe4u5mh4zGSQVajo/3oA551RAyg85MOUL4P8KTDOKMd3DBQLdeSCYvOa5Xkgg7NM3mg9XAw5olIVExG5osFhIwxFd1niTccROtj5M5sbmnIH5Gwnod1TPbdwcbE3WIdBisQ3K5V98nZhyhgoyV/v6f4ZC0TDQG82S272zOYR4B0mJdKk+9mngK7lvNJ9ojVYm2my+kWg111uM2V7I7LohxrTd+sCzITZtZbQH7/QMCJWK2EKQ0qAtGLrr3utzJDXq8GWHzmo4cPtfaJ096C80ioJgMjgef3OvCa+BRtFG/kYJ9xSpc5e2bNlqFhTovssbKVo1mj5Zdpkq0MjuG36dqT4euis86ZoWI7nWvsL9aakr2xVoxHGcJMgouhMWfDLEVwhFWy2oGyfV4RrXtD+jxDA0yMvyFTZMP2llOrkRTGjIHpeM4jmXIzDWUrgAFNS9X8NeaJsdW1tBPUyYLLt7OlCDe29/ChACaddrBKWvdl5ePobyY/LGIMLHVWcY15xzBMPImOY5qBcnRoSgr99vTEwmi73OZngNTjwUOXfflhLdrSwcB/HGWjKub7aqXB6212Zpdg/CG+bIyMuZbGhNqPQB/DBJ6aGZWmNWJ4fT7VEZsoCzx99g/+3RWgQcNQVUfPKJSwB1r8GvDqlnHulcBOtxwbooe7r7H+Qflz0d6mpJVDrdARcKqZUtS/oZ/H4ooa/8ksOJOccwMFT5rbtmcRIjcHA0F2MJxtY6PPS7du2VoOLxQvBGVrmGTSJUVGfOuWhKwFT+OljnJXB1Sa3SHzMEBw9xuHJ1TynaDZ6loaLJ/55J+JedLmuLqa3vSG10zv/IffPF6+MyVGm+A0vG/H6y2/XB3waqN0NxE/1nK1eyaBJK2gMhFFEH1yqnlSZCKzk/g8UoZnDwXL36V+T3uvxmcEkGn2H3qFi8uxaJ8ATwEQvYmCDbXQakbdPDgaAMa4GESRHoNTEXXYnZg8NrjqoxXEPeBWBpq8z1U6JA+n6yx+aSgW3ToClgy/FXQy8KmFQlrmOxKG90XG5014pW5LxP6ybijICUj0fWWkRk1Eqz8bosY9ASd1XAmomF63qencZTP0hWlc8OgIH4ZsWtreASd2ho5HUOFukGlLJxXtd60ZPL0g8AQQI3gznuVf/OB36znY96hDXd19NLenz1PMw8MopNHVCmAhYFnbAXiaOwhH80FrVymBDhAkHQsjFh5J68HcLQlHLy4sXsc4lGRG2ooEKtcgxzN3ac2HMSwkpQN12w2Qt7Ck0MG96hlugCdli2cj87Rp5bp0HkcHx/boCTNUUajLuGFrBuitD5IzbTMN1gXCgtMZO1q6jTQy1d7P3CeEWWgnlwGvAaGsF5ppVAossOqxkoPBYNxATuBpIWQnrqGLebh3kO5d2LnNaTvzGp1+GMx3jVdHOIBQO7DQvdC8sncw3di5LraYn8oS1MatDiWXdZ3MBWwGNCrr1+QJWxWwVolpPlcXwvCUsEYgNJL298FynJ6qLAhrzVpkravphMQyxrnLEtWIRUPkbOAphi2gXmvxCssD5ix26HbeRw650xPP9KQCAgsswD+nnfpbgDCBJyxTdE/VqnqjSvxMReSMVQAAIABJREFUzTslLnts1UbFgm7WPzGfv0RcdLnKlSCXx+cuwAEECxrGmB/rcomxWIsAepxYzN6GZe2GRCC6t+Fb1kSXdv69PXsh3QY8xdwyMdGt+xmJBchV1aKl4AUIWZmUdKkDOV2EWidJZh2zzPAvE/rsuqx8M0+2ATJFyflBk0fjsZPHoIaiaJdV/KwlwIwqXd6CnmfLNXHeBbXNXYA6b2jKiG2KzsIoK7SnKWtfTKvXbjEY+N9fQZmLvpbg0V4yRbe8XNyYYScK3jGUBJHaHK1dGgEXoceHLkTdAJQonKFDu/NZqPgplSkgpDtiPIgxfXw5T8gPyOLHYy1sDgtQLeCAerQBa0tTHkNQzY2QbBakFfQ2Bnvx/kM9qNv42NxkECKdNwsL+gqbR/CwwZ1AX0ud6+uyKjg+PpruMkGayeVKZOfSA8zT+zHJzIt+0xteO33r294cdiPDbRWID8XMqaVbIygMqjT3TaMw0uEXV/a43AzhpTfc5MHJR/Y74ZryRYM566FHqYxSEQK5zgyy0HZVB7DBEwNCN5WpAawG85QFrcMtdDlsoMZzUBJTkPVnsbHJZjCm00yhsJwKbPFYsWZtFtCPQ6oLOaaQjDDZvmYmrO3xeu9PDC11N5ABvrNGDii1el96yKgHG3tjAHpMBydwD0E0gm9nSG5Z7YibOKorw2SEzWNdDxlN35epbM9+LFOj7D1sjUCw9Ck+hORU/uChLunenVvDwsNlnJoBOujMHXcNPj7Q//q5z03v/ulftIYtzNOP/cB3Wcw92IrZLkEAN4LassB5JHqkBECDp5sqt3Lt0lqlxX5kdd6c0T4m0Yp2jN+5//Ch3sG9u3c9IPaC8jKjHS5N63cA6iibZnSDwJoZG9Yw3XbcpwB4mb8w0mZGaBRZn9uMO2Ipo4B4lpS7KUuRgDEiakvO6SnVdjyNwE5h5OBqU2NyNisB7fmF7E4wpDRgi24ujJvWTFJuscTxsvPR5k5FfuQOfv+hu/9UJtEF+B4tgx0xeWjJlnYoaSK5v+vyKIcGpq+3b8IWe+CzPjGGmwInBYZlIRfsDM+ScgmHp0t/Xj9qBNG+NsugfZFEu+BTeqKMNDJ42lVZisTMtg9mnsxgLZyhxRDkuaNtpRkAzQwC/6NjxTS+EzAjn0FAvBp/4umziLfDfiUsV9k/9r7mmar776a9nnr/wy/KpR53diLghyjI+na40DuhVL+2uT5d10gm72v+miUJEVgrYTHotfWJE/f+8HxgnrgHvkes0/Djmkt3qQH7yxcWMAJg/OEKZ+upYv49mgTyGJcMVkdplVm103w8/hYddUgaYN00noW9Ou7ZZ9pgxgSe0syjteyRM2I+IV12mUl3Md3Z4Vx1xaLvoZ2sA2cMjVYHhRtkarbdg91h6iwdn2ySvI5cKlyAp954Jlw8AZ4CRGWC20kJvbkmMzzbhT1KpQHDiy4NZ1cb16eVv/yTX7tqZqzyS7QYRagEYI3jiBCcF8+wWWfprqfDMshbKdPNMX8DkbPRoNjd2eDD7PAIjcPldPMWjsXopgwOHCpam7+MyR/vwuXEoaeZLAjFcJGOCDI1WnKlYVrM5CvyHjqnkbWlBoqu6+pSlCBfu3PzpsSVzqozbDMjWtpu6np2BlFmJplaqqeV6f6DBzqM74mVM7MiEBETto998s+nD3zwj8y4rKxMb/ra107f+tY3+7ARuHQQIkAg7sR0DwDl52JQa0H1cnMRvBLgGxSVta6qDPf48EjP5e6tBq0cwGMMgjcDzAAdJnT5DMNDrp827LT0A5QJNpR3K7hblmt0CMv9HQbFXV0ShGuYMUDM41kAc6bvfci4bTbhaBjmBYinvNWOHBY865GBrtJg4Tuk8oDnrA3afDw1s53OQshkaYuHkmXOHmakJyObFHgCrA4H5DjLxuurWgvHCAMngZGrK5Wi9/aY20d3k7M+Gwq6fOQs3cG3TGwv0dS5aWbttQePVALAh4RAaxdzGGHWCKDEzIkY1LAWBlY+zJ97/gvTu34Gh3GA4sX09NOv0GBgdW62nCiQ4f3arM2aR+sEioP4JzYlGu5586Zn/51b5+dOx3qrzC7M1qKE6dUHucsT8MRzuHP3jvbssEeBPVbjQkS1ZSKy1xwgy3B45AOPEusEeR9Fl+QSFmxfbAAExjLeJ67hzUC5/qPT0+kxrebSdaB1CxDIWJaRGQ/Wr50xOfbGTMcL7VmSC5cnXDJrSVxg21TC7KCcQexe/05ASQQZwG3wxCHqn5bQ/SjjP5eEyjYWc7PD+dnl9JDB0vzyxYXmP5Lo8nxH231Zr7JZSTbLfPcwJaYTQ5BF+Pm7siAfLXXzRcg+miu8F/zlHrPU2W2AJ3VmybfO64G/p7EvLWeJbYw0wsjO5ZML+4kRVyhJinlKggoIRug89gExMszzUgNrxm7uUHzxwSODp1s70sYohoYRgompy3V1NmYeqrdKuR4i4MQzLjfX3cG77BxTwiNWLnYDPZzzXtvBXfDE76IlNqH90vmcCVMD4AyKZWZUOVtPTgT4SLzKkvUc9F5oaTulLQHuNskEFK6t6b4e7+1bnqMRWE3QFmAuQFDgiS5ivqh/lj0g70OsJahmpLNXz7JWKwW9AeAGn012eRBO1PkcznpeEywon6crGsL3gUWHV2UHZnu6RPKgxWMz6IjtSkuH4x1FLCYdtxlmdfK2CgWWWd2aVv7rM+8nlbZQLYeVOqVyPaLcd/eEfKy9WRFlvnMDhoXAbjpXZYKLS7ckphWZspEOUrqKgvSOjhGPn087gKco3BUUotHgCmV3oBEgdOAgMMax2Vfk77LgFxqXBQeVR/BVhtQOn1DQYp7SuG9DryI1As/K9GjPWgycymWSyQNMBuOhtG179GHTw7MWCGUAXrxv8AQ1je+UQFWyEcoGH/3EZ6cPfPCPB3jCYfwdb3vzsPzX5l5bldCbchLBhlEW8k2pEkRZWxdKdR0d4jxrx1gsR0cGT/LFuGXbfzOAto2oVsbAMALyMVTXAV0b++BQz5kfNpM0PQsQOXKolh/iyWKa3IGA78KraXf/QEH11s5OMumwCmEQtHGWB2LeodkRvzvadfHmIqgDMKv1cga2qHf3PS90CjKsiz8Reg51KkUzhFgTbUPZEzNztVMIb5uS0ChdBvDi5L67u6/11wG6ziApkWTkQChksSM1hNRiSrOGwBOuxY8UzvCL8rMzCyo/FyhjusaYh9ZO0rYfhw194fP3p3e/B58nu+U+/aqXTz8O8xRGjWDg9vh5bZdwaMfOHHjRch1NBzBPt25N2+urKrWpDBHtoGj/Uv5h6xw/rFswYLyc7j94qPvh+cgvKl/KOrGeyBmrzVDLZptpFiDJTEJKZLwNTDsLntyxFyNCldHrJzN3vzaCdh2RoWs8C35hYTBnRrWxLqAhGatnEDbLpTzsZ6gYMVI/g2TpQ9utrGnszMMK4Kxmasn0SKhbx3OvwxrgKjnIe5Y/kro+OxTa7fk8a/YqDTB6thgKXgPM42fjFnSxci1RCg25Q7DaEceEaGsiwJUGMvPeXIayznOUHXNujDFKPYsVDxxDAD04whc89R3PhqMGhlGaeQ+mS9dleOwX8Hfz6JAbCNhzWAt0R4c23l+efyOlE6g4/V9cTfdffKCbx3NsfSNzWUdH54IJaxZRL7kw2Qls8ptTx97GqsqLrHtZAMSB/ElAOh/UPczNsrvsK/B03TINM9EFdAaSPnh8EgxQZ0hbKmw6PD4283QnmqesW51/YXYqZbDcoVqvaNDEyq674vBoz5UISWuCsRaMmQGrMpcwmFyLzxF1imbKBR2CDCpW6besYn7XpTGvXSfkCxuNaKr4JfYp3bH84O9EEj+WWXCB330SCZkI+2/MW2z+9zEFY+zlRSlSTGg+XV5agP2W/ROrOc+mjWnlv338A3qerqG3Y8DBQIeVdC+P03Hkd6gOLhlVgfotJAQQ8Xc5HMmcCK4wRGqtlBOxNTqgWroYoMvRTckSvSMLchjNc9c29Fne/H7B6jDBRp6BpUdHOvBgDahd83cdtHrTbvks/e3sv+94AZ6urjS3zd2Bs/9Q2aDBiJX6Hv4xc2cMZUTQMXPbdAin/NTD8mOf+LPpA/g85eeNr3vN9I/e8o16xmT7iM5pX+aeGFy4uTrJvZbF6YDmoB3yXZ0OdqyN+/lA0l4IBBoOPh3oWmxhPTSLKhTyAkl7r66qpMq1MwSWL2NDMgCToCttGde5+BnrT36SDq5LdoUDzq3X07SLqBqncgaEyouqrt9zStDDbbyrcGu9b4I95RYOYJgexzdn9yqThUHxJVr71BKJs0BnIhpUe2xaHgAF4L1187rHDYy83+WAipHLJEkUWdE2w4pP0SrxjFbFGBGQncHHS6cljjrexrKgyppmW9wFwuqViU4guzHzfrl3Mlv7IWFMh69KWI6wWe5euppe+MKD6Sff82+kWeFdPP3Kl08/+gPf6b8fhk4sje7L+8P73y3imvWUDJfr0rBR9iuzBHF0p5Si7jibmo7Oq5aVkqUKQMRoUODp/kPFCsUNsv0KPNu9uhTtVgqQw6urg/dMcoEBKB2k+D1xQMtIs95oGqkDoyHEmYTBbIHZBx8YNDDsHx4IPGHS2/KZwGXf7aIcwHcPj7MYXnZEiv9bHfe9xmzJUa2qG1Xc8m2GxYCrq5SyvAXaAIwtdCbC7pZK9CDoqCrWlpi/ah4DgIgdTLJviZfRLAzhBrQqtidR6jsfIxtyHfXx4n+yz44PjxTr2WsuOdmw1WXw5Ugn+2AJ9KYBo9iZ3Qc4gEHTeJ8kOAKSicVTXPddovS+VYl9aduyujodHJ4INMIQt3Rm7aRjvvdydTcpszV5Ftgyk0GZlZ+bdJIFA8zf3CsoI95gZ45/WJ4ohqB5WhcJoHdTz6J4I+k39UvVLpWZmwMov2Mt1+TOtsVzdmxdMPOjtGQgUK1jyD5JYojXzLbTdVbDNlinUDCVMoh5See0NMHWWAJ+aFpCB3otJds4WT7BvszlwyeOhDEzFMADK88UkI5AanLqXgWz7kbxc1JZ1teSDMdEyrb8bisgkleMc7H+Xt4v7bKbtVAZEyYLnUtJSKRvbhMRZqMpD4+y9hcZ3To51/lC/F/dnFb+K+ApvjzVB+nwkEsszx92Zs+Hav4eKJK6s8BTHLlBq6pjozfI2ArHvjACWuCTDnUOLc2UYgac3p4PUrNfplY8fd6zt7qZtUEBdLSbYiF/cekp5DtoaGxgWPGtg2ACVCjZgqGCdf6p8SMSM96ethirIuFyDvWXKPgTy8P4ZU4UhpkZ0cAGIljxfFpCapb/zKf+fPqN3/mjoV34ute9ZnrHW79Jh5WySAX8VYm8d3cfTVtrK9M1dSUZPMnZOeyLWsPjkaS6/6BQjZIBlzr0jk/0jsg+B3halgIWmW9BBe8ZwGtnWebI7ctxludM6YZrdWZb6neejaZ5hJTGwu4IzMj8jA05Tbv7nim1vW2QqtiSw9vrxO7EA0Dx319CtQLINRYB11qBp/wFYSSbA5a9sucK9gcOei63GRqxpimPekNgULcthq5Giy61tAMrM/ZSRhNDsnBCBjQDnlizjI5QZq4uugSVmlqOhTcHZL9TLt0gmDIppTF0agiAFQjkDg94ouTIeIhNsS66H8Udl4e5s+eX4Onycnr6lV8+/fD3/ZO05KZTLNowuyzPY4SgybH+aImcy9esxbMzsbsaxBxH4w7wte7Pna79aY7ic3Bmnnhmt27tKClw+3AE/Vnben8j614GZFGYCpa8M0ACTLG8qpT8ukPMzXQL5oD7478pm7e3Ulk1JYvndrdvySbBLPP0ujbj+ZWDcB7x4s5XvpfrgTXgs5yEzuVQrwH7GI2B1wEyKnRnliexjCaG7WvbMhfuc+O3585PGnIyHkh2ARmbkvKHRiDdf2jLj8srNeVIPLzm4dFOMvyjPRzNZoGDtVS+fph/9j6lfM8xTbdhS7UpQ7tqYBCujtZe02I1EPP5PpJcHy15nwuQ5IOxzRoBT5kywaI/PD1XGz4JskaG9NCtdQGd1Px+2b3eZ7zv2Bs2uoQFd4foE52WWkgZ1jtDMx/QowlitorhGeFUzfUgYxGAC/stkL1gY/PEZ+DR5x/jVBzY8VG7sbMzW+6kacGfaahoO5uUyB09R4WAD6fph4Hw9xjPEqa77HmBneJNPAyNnDxOjX93cuGpIOiV0BZhvVNGaSYfssMX54fcq4OYGxuPT0+mg6NTd7JLmJ8934S3/nw8d+KK5nY6iS/hwZ0jG/J8V0dvwLPmCTbhiibUpAtNMBn2m7JcrwsWCTsPzsY79+7O2kIGHOvzM6cvPmll+JaRSOcFcWrz+rTyX575javqglxOSBYv6lyzvRXQOVTlf3F+YW2H6sV2diVrwmeBhw8DJIo6h5XQcyhodFMECF38nZvuGFPANMgSqyTn60xpVinDc6h4+TK12tjQ/5Z4cAKtW381An46vdyJ4uA8ZxUOGqX3YNUBTywoWBVnxC6T9bdGJ0CpxlCBS8EZ908dnWengYPxt2ogYvP96acYDPwH40B90+tfM/2vb/9fNGSyugdlxKcn2pTbWzhVm24vyhCSznXo+ap0UqagM6PcDQC7R9mOIbV3bt8wwydNyEw98n2i7aHiVRmYW5cJ2BwO7rQ8FYWLGFolK5Xm5mHAFTxfxPSw4MkDn+2NQxs1mTWT5yU8XmT3eh85xNUJlKBSsKx3ERaArIGsCK0K3V8tUQz2aVHq4lCtOy1rqi32vNNHjzyexRkrgvFtiX57Lc6KsnbbgSrwFKFs0j2eB9Q085I2VhHoXjewGd0rM4DSqhp1zrzW/GEDBtksVhzsLwUC6TrQ4HlUkUse7djyYbNk+l74/ItjMDB//qpXfvn0f33Pt+s9lMGVPlGO4taTLLN2AbOUMNg+HKAAep7P9c6TG3Q4tXyA/wxKtERHacEBlWumbIenlMpkGaekA6EePWGIEz0X8epJrRHxAwNDdI4uJ1nfY0qjD9gaOB3q+HPJW2nRCaS5kBgMnmq8xgBPAnSdoC6I4XW66HarF1H3Ns+SRE6dW/JlqyGs4WT1NDo8hiTA3+FmEO4hg3jPzuxcHjDqA2/WxPl85/cWh3NKXHyTxbUPlcxxHUoI7sA61wW9Xlxm8c00FLDEdiPsPocJGT9JCgmPOhg1p7H6PQtr3QGd2WFlpMooZW2fnPhg1OB1PxSX/gM0reWzWaYTHM82bUczv3J8fKbyMc+Gbm+ZNwY4OeG1vnIYOubcYR2w7vjOuTPLeiSt1R7A0ftaUzpbYxgwRES86BLk3TxgnA5+Qekmc/KPd1jWW9bmEOtHSjOL7P0c0F/yI9+6BR/ZUSWNg6Nrt3ulfzdlW43AoksO5olnofcTJnUwPUm6pOu9VLec/Nry7Flx6DdPTzpKKZWGMsphDr0pGtvmHLaYjodbogQdqDRwffeLCpAORFWuGMNkdnc51NgC/0ejy5znix0QEpJq05SANGlhTZct84YJaHOcoxkLUuFuwVPOP3XkxjOszRDZ+MtAPWKlxrP81Uffd+W699yeW7GdhaoW+rIx5W107hEbbvOkPdYb2qML0B3Zm2gEMz0wH7YEGvQ8BwfH072n7nimWTxUEJbxAHkItU7goQCeAHdsDB2A6+vTKQcxoAfqlS656ynfSKxqF1AFvdCeDuczc9OSAeaKMBA8XkTMjAHwIW5tkZhenwZNkvV37UNhl1MDfHQ4aKfo4LAfjrtjrCfgpX3sE5+Z3v9bgCej26//ur87/eN3vi3ZqA8YFgYImwN059o1sT3NZqwxmDUYKhXIfCwZLdeV+T9aM1Cvu3tiwXaub6Xl3+BpGIOtMqj5UP8NIFLw5CHMBq4S/V3RRrutwcDdlBrImwOgnS1nJ8dC8O060TiTmAIiGAeo8nxqlT82WurxrDcLCz1IGPBWx26CI09dPli7jwXmxGAEeOWY8mEe8boNLlP6iFBWJTAM7nhfdSRPNqNyQEqZg7yvcDkdf5ppF1G5zgZ1Mq1O9x88Uku1Jn6PDr8sHP09vzsxNcvuvbIBKT9wXYCaOzuIIu0Erm49wFNGrnRz9zNHd+zKND0vwfh7xRxwiL7qK75M4GkMXkaIC2MS9oODy8yc74XnrWeakiGZ7NHhoWa3MdBZZWYEyNHzwY6JrWqXWSLk0tyV54wFA0CWrlYxhsOLJbGiJeSWyhr4xkHhGAh4Yp/BXHvd1QAvkTlriXhSYFwmMC9A/zg8OJI1wK20q9cte9ajzYBejMxYZ2YAahfAvdGtKm2RtFzuwBul/ujkZiG+4xk/djSfZ96lFjPrMrNBZibWnzpKpTr85nIHMRqQquae6cpAVWyPx/v4880YK4JFh+ru4nrvuCGHw4SkmbKUZq4p9qYTOc0SrB2XnBfsnYOrDxwRCLan4UBU6aYHaB38aymS3zGbeuHxQnlO/Bmx6eEj9Fzo3ah6WG/bWN6OWs8Dcqm+h5/ieboWuWe8kLhuaSa1lw3ANYZHo0o6ALpd19ZdLVlaPkdWBYxSSjmye0IJVroAXfIvUE5UaYXFzIL0qfzwnHvlvrfYQHREWGLIYIIW98jv++zY1yB4ifxT0l82GY0EXDqxlMsWJVe0kjD7XBdnIro5/YSVc37SZ2vwPDRECnB+5/zQqQsr2254f/eTlhC29PCEixrR6u8tNFp0R9ZZnWeCV6AMjfs8sp79nDFZLVAL0xVmlg/l/pCPADBh+7yAYiei11MLEZfXe/6at5h1VCvr12Ce3n/lmWwRSaYttkmcNE+P9sacORY1C9eDQpMBM4ssU8K7kRDj8sVyIC04uzLzREvl3bscopvD04RDl8XLAwCAeY6YsyL7otQTYtLv7zIYGMPOWzs6SFXOU8nIzMvYpdXBRIjXeij/ne+7f/+RgvGtWzfUneJM05u/AFkZoMTmPfiaxaTun6B+en6RDLTsid2pAZx/8syn7fMUevR/euPrpn/8zrfqEPH4F79ADj2AGK3YiOFbApj1GgFaMD/K9KR+mpOAXKfa5x88UtmOQ09jADTXbFV2/2Y01pVh1KdDsRWPrDAb/G8Oc9gegLEAM5qn0ZU5Z+UWpNv/ylYOBmlcI4EL93KYJ7JGShPNAhsgqsfgvfP7na2ncQ/SR/i+YR0JEPjPqDtFCZBHhZjXtZDeiWff5ZxVK8jAXu3RlRShZMChPX/i2J1Mxg0DAcrp2DFBEU8XWIL1Ta2jtZUrifxVF2+XXASvQ2Ab6knfXTBUd/YV6vt0fzJgOIaCKku5+5T74VlsbQI+loLIHFYr0/Tsc5+b3vXTv6D5jwBcle2+9/+Y1vEPWq8fjdle4kSnvqvskpIHz1IMFxrF4xOZiWpExpZ1KnpH8kNB5Lsq/YDKYtI4ea4XwVa6nOwivFXQK2HYqqaDdkmSfS0P3DJIYTS6D33W0j5+JJabLN2yggjg81yXoFe/W13EQqfGsuAAZU3K8ZxDnefZztcceNKEJUlSgqw5hXEa7ygXEp6TU83+o5QkRkqJokduUAYZ7HJGzlhf5nZ+dSMuxnp4SLbFvC4bhKpsU4VuKGAlXk/sOcez8+l+PJUYX0SnHYJfTR7QYOlarHQ9u5Rt88/ovmL+yzVRTmJunMxxwyK7cJK1GyNDxfwwGcMnUJMM2IduOiDGYVVgXVPuSUxck1Vnq56HGa/BQAkJsJkGsWsWHNYRG4Y+I3uPpUtulKsavbs30tVIp/bDXZ07gANNOOCdJW5ZT5bPigDZ+kwTDDpe0zHNfcFEAjBcOjejqFl2JCEBmdpqdcNOXFqa0dKBTtyhiuJXnsam7CVBkcaNTi1NUj9LUa6kueV8RfNEDDc7Os9yrVWCDgvWr/bpAgCt0pBzKd0cSYGkOfFLmxmxHq3MnSXGeDzOANDj5JzBU1nZ6lKHXk6gzImcnNNTRtZHLJq10NwyzUOdtGurSsAoJ3YUWQ2QWf/4QjFqRzEm0wGE11OaZIQV721HxtoeAyW9ZGRD1lkFNPedDm1uzKrVbbc5l+1EayaId/Gq9n2egyb1XB44nkoyhUt5whuQmTp2CObgJsgRYGVeqRqzbkG0GW3C+L2opb9z9LLwtHgDylriqICsuhweJNQi11x/ntngMxPQqyWJdqWGnmVwaugpB+3TM2VpAJb+tBzUhWxh4mCcx4GaVG7aR8uFSebOdV9/Lr6A4iPPfGp6/29/yPR0mKf/7e3fEgO32OerBAM4eKzsfNj+d76gNAEpPUb4XKdXsWuj7d3mYgQJuhNuXr82hNztmGQtsVk9QytlhDBOTRx5BpiuKXNcXfMzEou1GJMQSrudOtJ8xNtkmA+upGvr8EgLfweHWFHsq6aNacPP+y9tX6rbGZSDrQDy+eX06PFjm22GcWTxW+dh0eNwpB9+ShZum9ywNkCMY+Iq9wmztnOD9RjwlLJCD8zRYRQx7dwZYgdxwBMfSMDZoGFABwNdoxbTjrEbQyjd7sAOLHarPIkK/0ZSQLlXwynRoWneFewu08npxooflhjWtveuTs8+99z0f/8/gCfA8vn06le9fPoRaZ4WflPVTejduRTPyi7YKevHPQNW27bcda15iAjYaQZZWZOA3RR6JtG3Fb2lKo35eTwdHR5Nd+7sTJsbKZVVk1BNyTg0zF7M5Y40geA7dXCg9cUBqmO81iry1ErpJpmrA6Jnjc0VBq8l1jXyAUCYLS/saF/dZ0FA564pzmcfVmvlzD5DXK0P8H6O15nGNEnTaCPGcZiJdTJYcTdPJAYqGxBLn/QCaozpHq92aqqoOqaFsLsP9iyG5loYYWOdmoG3ShtZ9BrRVN3iKP971hp/n8NTGqztLYF1C95hK7AjMYvVbNzgyUCopaYmvSQ3kkZcTV7TC/DULsHBZoRKklg88gm2fv2gjk7OpjNKyGFAy/pr3wew9Bp7WJq4nBmP46NjmSQSZ2g68Ly6EfXkAU5BAAAgAElEQVQX/544K7CSqkz0a2U8SAY5zIkdlj/47DGz3+HJGV1ST7Kcgx4+7ZISCQrPUCzhE1fgeDVfXZP6duItStrY3OwzNeFweuqpuwKHBlb+nllPluxEUoBZb9yOa+4WgT/rmnhvI+ahqvcByEeQPEn/aIKkGkhTo9YswTzBht2+c2tMV3AlJ6SDBRq5jtDfiSMqu6eDlgYhziBiDJUJmZZqLmdmWAZI4kBPqZD4S+OO3lvL8GGUiFkI9BGxq5SYc7T4RHss4InEUuson798F5fTAE8d95DXlOGpBBAdNBglhtrj5qEpVecNmu54ES5GwV4PFjPHWPrrIfiZPT44lkYEUZsPP5uvFVT0kNKyir/CS4VbAAOV7S4nATD5MwlId/ZXvZCge2dNh8ddwPTE7OvKlDssGd1/13dsKDeQasYXSFskMISCwq6xYiP4uxklQDny6OBwus0BnHZg0fh5lh/9+Ken3/jtPxhi6Dd97d+dvvVt3xTjRYMX1hIHGTVwng1de2UnRjDKTm/GMbu8p/MvmQ3glWdEhsa7MpWd7xBNaqNBB/WUk9ICbYsG/30CFkFU4AmrAnRhFcQOnUDazTOAuBmaHmREgQj19vePpMOAfRoM4Gh1dqenym+OyuOf9spx9iYxI8wTjtfqSvJcvo6VqDWCDruRaaPL8XtlQwIOZP7ZevjVpOxa2rmR5BUqz9dSurrDYhWXc88vysjtUkairEcWP55SGp6rGYwxGlw0RczvtDOasCrY1SPTO0uGr+tO2RBNkpoLFgOOy3Txnc8+/8L0rp/8OXWkcZ2vfvoV049+/3eklNgOLQOdSfYHYQpXZoCn5o+wLGSW0vTQRagOOydK3JvBE+WYbWYwJP7Y983JWADyNE37+7QbH6q8tVlXZ+d7CTrz+zaNvmgzXrBKdP4C9m8xWiPgyG4GBk/OgBe+U5Q7FxYjfav44WhmH0yoyogGT06a3DUqEf6iScBnZyxCFswkd1EzQh1WAUQtj1dQX5+d6hW199Kl1eTAp1OfS9nuGhnm4ONah6/Z3GF0gq3Mo91xKFIZkAZvdLEtP9lJk0BQuqx4zIBie/a5s1GdzJsxpAxAGuBpWHfEa63axSQ6bd4hGVS5TSOHIj1IEmLNa5ozSBvizG7xbmOTZQQIxi9O0d+lW3eUdrwPh2A94u05lswVAlhCSsi8RxL4TXVGL37ChBR0eOlZ32NcMMsniCEw8sSNlsisH13xSKa8SR3IAXGDddM54rUJoGPvatxUzpkmeuN3tdbnji+t1+q1EvNJcg4PGKV0y9M7epzHqsDlWq+hlvxrCDn+cp65y8O1MnjyEel/CWBbW0dn6SA44qnFfcDwiODYuT60R7690N59PrXR4J6qY6xDP92IBU80tGxRAbmtklsbwhpDGM4MoN0AE2DAjSRhjDIzUwkwxOYIxrmabW/rrDX9j9haaKixwZOe3Sj/TdPV+raZp4p33WWBvkgtBnq5tAiidlcQUQccre87ytjEeIXKtMs0xpCuX/LU+BzXz8tsrEx7B0cyTLx7924cZ51dE3yGvkWiZGsDHNwzyy2HKmJoHgAPhhEmMuxcm52peTVF/6bEDQ6tUXK3mBiSq0tln9Sca5I4GKYIRZVQtsW5rfi6Hl+vnJFXPWB4//GuXpqCODPv0O8k2/vTT3x2ev8HDZ5YvPJ5ess3Ds8f68agXk+FnrmnMk/ed0Xr2U5qBPOL9XPz4cV98dw0APHgYNreohvRQ1R90LusYlRv/QTP3uUqazn8fJwVUSN+9PhA+jZKmxLMthiznIcmo8cK2n3w1YqAtWHwxPw3TDIZF2PTOtepnWG1U8kalbSE+oP0w+dDK3OY00lEKallG/5pG5SMNQh44hlphE7o504xR1eGkLXZxLXtLQGEbsTR8PCSdnUBmpRYmwfC3qF5kgfNjevqLrGQnJLoudyVPbrDPkbh5odvmjsMDfQR/KKFIetrdi+RfjOiOntHQ8j7HOBpZXV69oUXpnf9xM9ZDH95Nb2awcD/53eGlVvVyIyhnQNgRQvj9eEg4UHLBkAnZ7C8gCcaRDL7j7loGRfEdXG4rgDoShUrMMylRO6D7h2aIUzhbz7RxDGzA80MUg4ezRkRVtON+HhfpWb5RUVc3ETC2qBqKhYGmZ0vVhE/AmRm9u0D5iI+brlHi83meALfGXhqLzyfo/Jwi9kja4GADIursTPVMC2cuEepK+tGaz+laIDWOOTjYzekA/nuMUKja5EYS9Y9hNq2tGC6PMBAGpKzc5Wf/sa9O4kPYW+9SawrQiahe1y1RgchfYZzo2GFNQBYws6MskxsbbQ+EpfMPMXHaHTR+ns8KmrP/m4yN5x5nuE79VLR9hj3EVfqMhn7+2O26nKp6TrCvBd8KNl3OPBhGJZT3broExnrBfuQjnFHmOjn4l3U/af1kBJqnwN7FZaYeEaXnHht1oyExwbyy9K6Y+FilIhIF1d2GMLLx2McbXA5m6XMzU4zizQkHEMDZZYMkMG5CBGg+NHGvGG/08hdxsqxaFEcdveetMYphS67+/oXtb8NnCT5GBjLn18WSrP9VPZedgjmQ8IyNqHgfTmhXkz3iIcaZTsIEzHv6K15bxW8L0HltOokk3O+cxrFjPnc54dOf5gsWaZIgxeT7gjsh/EvcT4NNSORT2evdH4IxgFPFUWxIdBKWPHuzOTkhKGeez5k1XaO6eItCbZgLwRwri6njdCm+rNQ6TDD0L/OVMAYaCiOpyMxT3fFfPDSh8/TEp0vs6Uh9vPG4/MIfLBiKO8Zr9AXNOrSOnxdQjRQMHiYS4AO7qen59PB0ZHKAIhiHYi9lcpWFkxwEBJc5LK7Ssa9pUnwHByPHjyYHiP03rmmDrcOWpYQnG47Ztv9zh84dFxdTW983VdNb3/LN+i7jPCtW4Ix2ud6btwYgvG2b7ZLw/fhrrduSokqe2Cpq+BApQneUzVhPCNpiZLxDICQg0F6rHgTNfOnS45SAJ0yuB9L1JdA2dKGy2VhaFLcrFBeW2V1yjpyOVIMz7Ak8DgDxxI3FSCCV2lE2VUo45xcKiPvPhbjCDM3C3kjyhxt0O4C5T5Ys2ujds9kcM9LQjTcDkTKgNYZBRKlE4k1a4DmzpV2PxYoclmUEsn4+XeSCq6Ld4oGgTXDJQlIR/TecsnQ8+XAlyj2wSMlX5QQPeA2QZj6RbNNgmbZQdnX1O17mp599rnpXT/1L3XwaTzLq145/cj3/5MwvwSyjVlQ2eyxrvkWV4w0U2D++FQlTnynCFy2yPDa68BvtDvrlL4GrM5jrCgdb659uvbsg2Y7hEU5oF9bWmiUE5Lti5nw3+edcW80iqytRy9Vin8AwETzMEncB896lCA04+pyOjo5noeDinCK/5UGTFu/x3f6vpt0mdVWonJVDd7j6fbdO2JV558v9vRRqSMaOl2Lxm6l/CUG2Fq/dvw2oRneRdl3NGaw95RwlhVfoVR/Or344OF0lfZ89prH/KRzeni82YKDwcwG3x6PI9f6HKVcF55BMNfuCrTdR7vTRhdyZBF699EvtTnHoY5uMpvjlul2JpQDdZy8YfziT5ZsKd2G1qOJLT6HdXQSt7QfWTz4MXVBiW8RVJJWnjkjsDDdJKZZBNyfgCft88Wf1ddLxP3sgE3iDdvlcUMwSWZyn1hrLdNHElNWPQtoujg/nQ72D2Ydn3Rii7mHbcQYc2MX70Fxw0mCQLxivgXalBITVMe4tcGaNcFIeVQsc7SyvN+LS5LdQyWCM/BZlO60+GlW8PSQykU0aC3i7R6giutJOEZy1UebcVFiQEkwh8VAxdomThCwVzDOO4PdN6h0NjOL8kkCXEIW+5uZtir7Jq5VUgToFZPeZ5FzX7/fNaGy4BPQUr5xWr6bAU82x8yhMeJRBvperYgKkwg3DAyoViMWxmYxABBYOU8Nv0aAizIF/x03ZuqXd+/cUSmjpbZSyC7b2ZTNm7bBvGNcXIFm4VJOup1rETqM5sLgx4dph0I2U2pXif+2u3cAQ/aisGDcImFoYF7GnC2QpZGtAdo45MnItravT+sb19TlcrC/N93a2VYJSILsiMH5rmc++dnp137z95OxX0yvf83/ML3jLd8wbV67pozewkXGYdCNeCAdhoYyZlag3tgYxZBRA6MDiLVnZN1ziCyfAx2vjm3Ko3mWNUI1cxbzOyVNvm+xGIvsB8SPP9MATyWXWtqtiDblS2t/ffj4x+sKr6BHu+62E83dLDuZt8FaZl5hd5FmAW2PCooZZJwykkAYNPeCsXIGH8F4OkVdDp0HVXNtgG+yGSh8f7atCnxd82d4dpbb3snkB0sTEbLXpsGNhd5XGqAr5/3VFc1gtCN0wVMy4Lyk6gwKYrkUmCfMRvHCcjbtQKp3VW8ntZ4v2NTFUM+heZKtweX09KteMf3I933HWBiatbc0EhSza02MbQOcPRaow85h2oobs8cxLQbTCoQbnKp0JzbFHbomScoaMlIHp3oPhtY4FI2L8ZqumH7WJ8SffOhz0oJ+RbJzJhBGYB9jQwICh3N+AWeaP6x5su5jYMN0Ceu7vcjcbJLOn3pH8Y7ZoySOkohp4HXsGVZWLNK+/1C6jm0mFDSoLwwKHW0BvBbxm71yAlSgARiFKWa5reMzk/JHTWbnneROVJZePcC0BwBDEUNXY0qZXYdoWNt2ICuuMkvx9NTfgy5LNgQR0GamGPoZnMFhTv19X5zQlPWrHnWgjgrcNcbkRMy1xtdU86QzaTHSww93YT47l4K4SOItiQVNPnZNt/luwY9Zx5H6zO9hyACcoHrJ2eNqnC0FSu26WuiMzJ/nd3KQVrdliwTvGdt/pAO5JsReVqPcV+BpptXbo+DJHaQ3XBau3cro6nA52bIGP7dZfD37S9HZtn94PD117+6oelAWJsnh+2yzEXE/389a7yilRdmT85CJCSTL0oQVYIyz2CJrBjdrrXXAuEqa8wiXNo/4HM35pGedMm1nbdK1mYHdwycsa4F1VfDEsyRG4zfo73GzQStn8vGqz1cSMGeNviZDHBilc8loGfosTFNWksSdRp9lt17OD5fZONPyDijbfeL3flllu5ZxWttjyZAtE3joIrPgzAuBl0DHHb+DeJSga8M4Z1LVy1gnFPo8dgZ4bnA9dOio5sgYgNMTlQt5EKj7BSYquIsOxrocHyIcoAUwoMoNOTo3WOPhkm4XsSSzcM4t+Pau8oK3wR33BDgQk6GHeyH6b7AwQ3xurRQLjuvh3smi6TjicDg9PpZekYAlMMSzipgXn6f3/9bvC6gRAF77d/6WynbbDCYlwGmTragtnP/Oddo+wOTLyABSmmjQIJBSylK2MwKCOy9Ojghaa9O2fLAsuO67sZ+Yy0jeVPPv610EXOo5p0zJZxHYc+pZF4P/Cx5C2Rz2TrJmxV0YriWjMeG/oeW6jl8U+jHpPehSset3a9gEct6r2DSBndmNmcMc8I1dBroXVVtUxnBp2NdkkAJ7xfuXRic6LyZmHx/BXriTqocp67mO5QaaLsua4YtuJl5kppi9lviu00uLPsk+6djsYNfT0+Oh/QNMD8BQWLlgOeX6vrIm12uyuevMFMvQYGVkPEdEkmcX0jNZE8L6c/ZURujZ556ffvI9v+TO1elq+oqXf/n0Q9/37WbOdHzQTbSpgab60Vo/V0fWxmay3hwWPE/ui7FDsAa4w6vvaDxrZ+h8npo/1plnOWtp2Jdmf2GeDrUmMaDl72rsRxKkCqeZr0g8IO6sKcg7foilIXsMa3B6dCyfL7JHlTujj1AJLE0TOoRidsueK+jhlmX0itMwZrCIj1Newkerpo9a9+cuFQCeYJ+0HrHPABzzTqYVsTfIGhhyTmA302wgauZj1XtjLSM8wgiq5J+ByLyX4/0DO1avYdi6pRZ4d0exlVrObBxwiVWDzxVf3Qmmzsgj/O9cDud6RqICS4aNyBidk/0m7WY6AnV/3kMkp5Q2ATx0I3IPZtMN4iU+VyexmzXGGZJL5Z1RWiEGHh3bb46k0g1e1vsIAOTvVNzM5xF7r1ZtfaPRXLBg+/vqkOXAV6dtOmO1P3U4eCvbfqQAwwa4Zeo5LPE0osuSPUyDU01/DYJSxoqezfpYVyIcS6wZ4t5hwCnXso7l66dAlK71NPW4/G3zSc+CzMbvP/i6i3OVNTWyTDpHn6HEPzEj41lnUoISKTqYw9YHVPE9h8cnSlJhZUVucDacG+A0KeasKuunWke0yDo70JSeW/LB+mf/Io/IY9F7d/fz2rQKcMFcEk0n5xN7NqCjtkSsRRpX8H7cIN4kSTGbuxEPYgOgeo5RYlV80cw8sMGppEMF6er6vnV7Wt9cN/6kKSc6s4InOzD4c4ud3FB2qYQZ7SXlWtsdoANdVRwkPum6IrG4OD1XDLWp6sq0oTMykpa17WnlD3/95650s1d0PJkGG8ZuHGIKch0W6rprF79SsWpdsjLK+hhcpp1atKI/295EzmB4IKqxqyRic0qVWNTmbX2OINFCPzHYkiLc6HM8hiO17xz8zgzC2ITBMegweBKYzJRvJ4dLarJZ+FzJKGARwCpgUTeN/Uukz4qTb4NnUp3pU5/9i+mDH/qPCfRX02v+x781vfWb/960uXVNpl7jszPTqfP1htAiZcwvygI6SVyHokGkWKR08DiDXYxTEPo2fKwgUM93MDQ89+xyldbGST+moQ+atp0Kolw7eDYiPb2MlECTZfHMfGj43cNSmgkz1S3OY+FB08DG/fgyMpYgs8LcxQRm8eGot7+YSK5yjRxn7RzPIc54EQKWM9X5/7J4zLoMpnaOdrMKYcgn/CuyJej7b+bpNQYgodQnSCLvl1l7od0wLDzS0DHY2z4Tly1new2XoYePzSBlzdLykJ5/4XPTz//rfz8IgC/90pdN3/ud36b37TUbs1Bdi/rvzajxDnJYj5JFSg7efy57+8epukum/nN12q5vuJtLjNTF3LKtIdz+DDGMC6G+AE4E8RaaO0Yo2Ie5HUwoJdIIpdVZxxDX/B3PbpsPGMcCvx8HP68tfhRkw3JusBbzbBRvolGU0Wu6eWROKPNWgxKZYcrHBzBrV30Yasdgf5c67ZQ81Mh2mjCRpYEAIM89CfhuXNNu1Fo5Z0YfB4lBUmoBjciOj+lGVuKTg10HS2VmLU8B4Fj7Klcb8Ao8aVxWzXCXzRCLNxv2WGXF6k3XbFxcSwB9H5UbzYu0xYyebnRz3scprqRsSvIl8JQyq5O9jH0JYNdvRKjMZ7B3V0iwYTnk3WWJAJ9V/ZHvP2tSA+gDCjiDWmYbzPuVTDPL+i1H7jRW6/Cei386WRS3SMRlQwUTHRNWjJvbpTxa2j1sXY0uSWhtA5KtU+NjPYsKr50lL4gbM87xuBJbmdJ1gY4SzjL3i3Pb32kbkjGwuF2cOv+eLFU2cRb50SdZXyeem+Khgby7mW2Oc3WBMzfeWJj5btqcMt5I7IO+h2H0XF1adUaL6Qa+JyerYvGSFPisHtJU7WGAJWBNayx2CVaNGIzbKSU6tQA2e9OR2Myd4p5P6/fCGqKTk3vjXZtosh7Q5umJdeAI/CXvvmxa+aP3/0sxT84kcghJYgBwglHAGG3FU9rlm5BAGuDh7CHajFCUFtfFdVaZal29nUWyCS3ctimkW2gd2AXWdNgZVbals4J0C8FNL7uaIyizGKnAi3WQ5AWY/Wq8zwYLY6w/zkPpZ2n/t/47/JP0DUtGOkKzFb1EH57lYedZfXJe5vMvzqdPfvovpt/9g4+Mw+d1r/nb01u/+e8rwDYINgtQYA+gXG7iUrWjTj/GKTgYuqMrHWVyV/b9D4FhH8VC5K/7Hl1u9ZhRmJ7LN6WL/XDinp37Teajj66NQrp4XBKb2Z2yXn4dDugKznnmoxNHQlhnQgXRA7SHB5dNRoLJoMZf0m1lP50ZJIqylYjbwXEcDIPNi5N51pV7BnJ9o/vPa0l7piLQdqVE+6UNia4mwV6hqs9tUMjWupCwzAMtPc7G79+b3Nffcp91MdWTWT9hYNxRH89/7vPTv3zv/+cQeDVNX/olL5v++Xd+22AdW9Zsp47APoMvsyfadeKFWhFwAoeCk//ct8G1p/rCdct92l1rAAUDrrynJ0SjwVFpI26C0LKEfmdhfOd92gBGbKoTteBRNrf/2f1csPSEpqVMeOh7l8GNlLXWKsiO8Ff2GRnw3OkTrEOPWvHsR0BPY12jvA74dFwNbRd/C5ARTyYtCUrdYbBsFuixKn6tZj9daluyIg5DnSOXgGIQsixLjtJTNr00XGhy1C+skoW+P+7MWofpsBqaroB7PUs987CVyoyrEraGsPc868rmmDveSZ67/zHPojOojXHnQrOofTEkJR3tEYF9GpQsBh8pf0ROlg70OwKjBxj11y3b5XNAlBkZUx0armsNMC+3nk16Nu06z18XiG/saeLaF6XgEZJC+8c2IS6Ht+yVaQ+6rHaA8g5y9i11YiN59gYeTTv61ZQSdS1JHjKqyCuqjSGJM9WYZt+Pfdn2DpVZW37DGwtAe+HEQbYk1r01iRmop+SHiJaa4pp9FOheNGXMJbboz1rmzVv+4hKi59j2OTr2+llAAhRUd037YzpCKRq+YIS5eWOON04ogyeU3Bmn3Ln3smnljz/wC0rndTgpC3XmxE16zIp/UZb/tdGfeQDXKjVSALRmaswuvZ4lZMBlfxFnvbH5V7Z34Yxrij3/2rpoUIAV9GrHSIj6zMvXmInMDRPoMBfoZ9LsZyE2b9bKXYhaTp0069WLrQAqB4ZLMhG0ZqMb4LiFd2x87gewtzm3uw6/olF2cK3045/6s+n3PvwnYwDp67/mq6a3/IO/59qxnMG9Meua3NIhXy/6u5l7W0G7r6N3kIFYXHfdZl0RYMDLYOocWJThZfhhZxvxZ6q3q/XUDJT1S+kUIQscB7mfea0CeCYOnPPiNDCaDyYFwqyx0VGkdR6vo4K7CjMjsnTtPGLaaElqadGAo+umpBgNUqJFKJ35g+XFInbQAXc+fJoEGKg4oVgkC0GHI3mMPiIV8KFPcqflk+CpG64HtA+TBF0eF5s/G34EIaWVc6bkZKHXWzDj7rnhhbUyTS987sXp5//1rwyxxZd+yVPTP/uOb5tTt8zIqlGd6HF1lTiAsj/nzD3GtNI2JiblUOc96xllTI/McNfYB/a3ujiza7KD9txW3cGqC0rTiVCGkie0ZEu39OX312swxumfhUUpK5aSi2JY28oHfTre3pxJ+i+OzqhcjFrirWGxIF+gUgz6uZh4qH32R+e6Dc1n1oxNUntAh3FbmPa5vDiPRlGqFw0pl8Q8ua2NLTWPFCwb7PneDZz7742AZnr8rGrq+CRLqMxbsdnlF0CE2F8dQOzhJEcRzY5YUUarL3XR6SXQF6F0tZvdVy3HzQso8WCYMS88i7xY8quwCu20zqSH6CTVIchpI+1ZEwsDkFEbq3lqGNPOjhz1vfE944FpvxkEJpMIGeD3aDbZ97HoBtV5UADl9+Ck0ecfa7Dqz9oCWB82AxeD5ei3+lx7O7FikWktUoSUlMZzUuOGO/zMuqfJJhum39Xnr7XMsw/7qvgdjnC4ret3/f+4Nh95AbuDPSdBYljvAtQFsJkdFOdnWBuGujHZR1H8nTppYAnc+jsSxMzJt9F937EdAYRFE9NFWkous6gT6Dk+2Qle8OQ/b1WmgjkFozB6i6rNiL8+C2/ffWpa+fD7fh4mcuRvChi1JUiNuCUWFo0tBdJaXcSsTru0yi9GXvC57ezyCInoUNCgxJxRNHI2grp2MsGbTMgINlF7kSWOhZMHU4q8LFUPmcZYHc4pE47FlMxcmWVLXQEAtFLDjokFkB7MGiqDgSxitY9P02X0JoMpGzP+bGHgF3E+feIzfzH93oc/Mjpf3vA1XzV9yzd9fYzGTOOLthUAdcZLdshnSMieQOIaugOM6roxL+X+qNdW9I4Tb1lCdxWkHDU6q4y6XRu2XUQz945nYZFjVeAN4nIr/yxLWT8eUceZ4KvjSevd1/iEWzKAOC7yGr4csW4PGbNsNURs5PLiVw4RUa/HX8RmIU0MqsP3XQSIit1cgOMGv2WDRE94ZT9xBRfrpdjhZKLg3VlROqSStQ3mMm25skVIQD9T7d4MYEEE97wUMBu8N1PyWBTeuUrlqufX4HAGTg5qnntnd+gIfa+m6YUXPj/97Ht/JYzs1fRlX/Ky6Xv/6f8+xKbSRnF9EgdbPHkK0InlQZ/HOKark7takZZLzsW5RvYGOj+c69F6rW/RmLDmGZhiUdKFqQPFByP3pbEkZZYS5Mcz0nUB6Hy/0syl3ZlnpQ5GlTCi/VBgTvlUOhu6hWzy6LPOScJgMTMORB2+Kp9R2mKQd4pMtPATkygxJ5kx6KWDB10EHVY8w63pXLIDj4FB94IOB6sR60D8nICiZenKKGvdZ69rv8qihJKex4OgLUOrhPYTxh/Nh60n8NSZWUiej8wu4w+njqRFSVTPD61O2MB63nHPfLZNUVc1S5HyCzGAJBjdKU+fz7PEwieo42rKkcgVkiSovBlGDq0Wz59Gk8YnNHpcO38fDRM6GmvhEuOjUUG7Kb1T8mEAnZotxGraOoHrpKFCRyiJOGVJMSUdQO8VjBbU9iVea9IOqYnECbeqHEr6rfMBBEtbuWLQszS1tTmjZz5a1B7NrfRj0Youmja0dtbWNDaMvXZ8ejYdqbP3QmFSVRSVh3j2mNlynX7utTSRtjat8p4V2maadI4NkHUp1/UyrNZxuiOa+6zbOftCJMfq+sTpgq0Flh9O9v3MlDgtJDbsd4xW+RymMqAl1jPkTIsJL98jA97oSzW8fOTVLrmJWIm8pt2l3b/ct0r6erScI2FbF+f9iHy1n8j77Puwqa8hKuc26xqdFevXtkmZniCBvjteDXj97modIv1uPewoxU/TsDMIoh5xa+vazlWsdgwAACAASURBVLTy8d//5Ssh2mSSYlVUj/fhz8albbG6GL4QYTWi6HqvllGyjUmGdAo1+oHoweWAJgho1o4cyT2KQ98vMbKDszQAmc8kQXpQkF/ApTYRC5I/ltv5dbt615E0SXvPgbkzwTlZRHwEWdo7D/V7fNbWtS0FFdgvu5zbul+itHQsWIvhLhkxZ7omxj1YHMeCQzwqF+iwXVz3xz/1n6bf/OAfjnfwda9/zfT2b/n7XvjSSHiUCZvJ09U3p2vb29qwLE6zSfXLMnDjmvi/0p6IqD0W4EpuzjjOsscwXyMAuRnAj8UMkwXZ/KEAYsqkrYFz3YhQMTWlpo0xJRsMU7fVgDg2Fs8PgSGzCQk8bQOFjeDa2RNqxz3nXn3Q9CC2y/CSRTDF0DKqZydxWPm54+KOlwnXznMW85lNoAxOB4U7K1B9FCxjwcG7Z3MQLJn4vdQkAELUBUZZWZobX4fLJmHeeOdjlE5Xv8f80I7Nvd+4cUP3VvZUWVHp6Wia9BmIQlWeStcPTRcdeM2A4dt3FKjPzk8GwDVvcqUAzPNQy7+cqqNhuLic/vq5F6afes8vehblxeX0qld+2fQj3/8dQ9zvLtaAAZKj0xP5LwFYlhoUDjKeGUGTe+CesPPYYMTLInCfHB5OJ8dH2oebm3SlYfdh5hMAlRxFIlTeMx2SrA8dYaN8Yf5Oa3KDQFs9mD261AmYTBhRLPfGiJ8NHXwGL/MMxLnkYZa44MlGiwUQxLWj/X0Zmm5hmZLygDQU2ZPt3jOjuiqGDrDI93lILl5eZ7IXwT2b/WeWPaBP1Rs3wnCv7sCdWVaDPmfSfAYDr3k2dDOj6ak2lP0lz5xk/850YZ8qlMaf6ULu64CwpsLyVtIwb+/5jgSRmDvNCNr7XPP55XQuVo3/xjuwp9rwW+uMSAFKi8brKq8N3gQhe9md2MSGc3lzcf/YeCgpzWG6THLzelUkt+TSgG3YdXDgHx8LvLI/1WABiMVGoux7ATDALODJDF2E6StrEtTzOfKt2/GIDqoRbTrhkaIdrRbKiRMMb8pB0djw5wjGWZ90WdYfT4lNDnlp67JniREAa9YgUx/cKelmCpy4WZd0Ig+ZSRmsyAu4Rvt6tYw0s3QS2V9gvXEiwIA/IGuRW3dSOXetF1wRfwAdTBBwp62d3Dl3ORN5f6xpGqkqmVB6ET86NQmoYYx3Yb0Sn9H5m9w3e4znCIuqszuEiOM5TJvjqhLQGKSyDgqEWFKsQcw2vYcu9d553jrroj8rAGUtb+BLRjVInk9e15yHjKdSsqf9eqh7VZOLfDmdTCrRT0IpC4aRnFSbFwZSJfnNaeU//8mvWjBeujkdRJhP8slkJcxIU1aTcw53Tg6a1qlreCjxW0YBlBU1S+CFzqbA9RqTSxYuD1WhI3RjBan1RvLF+3ARWJEolPEaNu7j35n4rQnLUcWXZmaRBdAGMMS5ugdQaO/Hj5m1d5JZcttCrQYZ7Rp04lVWxCxWWx/rjL42PdzbE6iwz4/HGVTMx3396af+0/Trv/n7o1zwpje8Jj5Pc6ccz5vnhwcRnRcsEAnoQcPKPqKzGeS8r0sbtINro0Vgcd+//0CZr0zFMmduRpQWxvVHCzhZlTU4Zn6OTy+m/aMTAcs7dzxM0cN/ASPVgXnYLGCSTE4zu2reqcPvSu3uvLNrWxvTzZv4hyDArAvvQtMyGMFcabqnnOWSfZ5MDx/uTde2GVTLGjT4my0YzHnp4KwgdfEu+U42Jx1SdKYABtBz0P3Ju6M70j8pteR/VddQQJyHHu0Wg2+ZI8gQVVro16d1RpBo/MaZROocbh6UPJu06tBP6absH11pvHPcj1nTT4wgcDoyZgfKdqCml9JPXUz//b8/P/3Ee95rcfwZ41leIfAks9CUpyqU5/rU8aiDpn4tBgoqN+Dmjinl8bEGHgs8r2f0jCi4y+nk0P99fQMwd00sTr25yvCxJ7kvnoGHhNpMMkUOrW3P0quZaEskKalFYKzSHpFATSfr04qEu3bE1iyrNJl07bbtu3PXTPv78Dk5Ppke7z3UfDOx3RUuL7o2VYoWS+D1fMUoG7rlWqLCN+3ySlMK+BxrMQMEcyio3KzSprv2OgOwSZysU+jaOz+TRxPrZ1tsSmKf9kiaV8T4pWyhDDGalpSZiKsYyPYHWwg+z+77izJ+V3j2uX/diVVLTmYGbUtRxrV7wnshI1kai4b4d8jEh9ExHc38zs0bOGjPMxCX+0zgWXqYHlBZHqNcyEFoqwcuqUlsdTY+cKOzhf2s7UHIAIv+meV5Pj18+EjgVPu9Za7KGoYdgJ+FwdNcDtTnpjvMiL9Ay6lN4wJNE+N/10Kn2tJlU0sSeB4+Mb/f6dJs3ktiUbVh3Tkt1dU/jpFl8lK7dcNd0X3PLbktzo2eGfP3RfC/YkNj3OU55z3susOnzeCN6oBYVcfL/lPJcM6iMjztxDb9nlJ2L69MqZLeuVzYSwVMazBwtNFbzGy8e8vvTaDfY2LaWLOm0VUtFabc2zXcDtGO0Ok5nueU/sVUeVIa1s0VHFqWIiZ8Y3ta+auP/vpVMwQLaKG+NuXbQjskwekLLz6I86wXFKMj1FaZRWVwY/PKzhhzqbIUooMxYYW2TLI1gmgz/VKOPHc2OkCtPjYcODBBZiMyXgTX673HCmK0v+JHwfcPs83WOJ/QiXRde4FX5E7ggw0j+EGXW6Q5i77N/ATA5X6rD9NjVCa/ppEhxyfH8ouCmvbirI4J8PTnAk8NTm98/VdP73jrN4YFmx21uXfcqmmjxHTP7fKwEqa+Z+1J/ZjS+ptOKtP6k7KrF1+8rwNYGR8lF3UWiGiOZmIxx21oweayIOvhERvy9Fwu0mRGGJLKwZg27jEYNM7Zih9RoTVoqYMRq/4DObvCqMlsU7PWfHCU0p3fcQGMN6WZNR9w8mja3RPY3b6G1UVq1BGpNyjYgiHZcTJgmWYK0FxN9zPTkLVOFrS9fV1rQPu307Qr/A2AMzPjtV7mxMLzK+0R2Fsdxgy2VvJhmh92h8NRtPAYGLwQrKcYzPPGtZjfu8d8KpXM5sHEFvGnhMyBLAYB8XK6YS8up2effX5690+/V+wM4Onpp18+/ej3f2choJ9lRaxcn8AdgMDgSQ0QYUEBxBw0Jzje71y3MSX3lSfAiIaT48Pp7PTEJrl6lvUOM6PRd8uIDgxXNUsOPy0FLjRTZnXraGy2xZerRAV2NGWVrq3j80sxfGtXdJAdK1bA9FrQbCbU7Da6HgOf1FsNPmS2eTjt7T6Sf5WZwoKERZIlNXxGvmiKcod3G0ARB3hGjDC6d++2QXt0TUMEnRqUOggBlhwS6ZhUvFXWvq7Bp6xrEoLrGoHkTh+Phqo3T/Qf+UyNduHgyB7RbDv8xvzwNHrm+tZWyhSe+DDWkAbhLiY3lOnIZ9N4jVXBjescxH6ujj0Rlg+Qk+e20Gt194oRuTTLSzfmtetxGK/jdQTGFi6nO1vJ32IcTZT6NG7AiBBzPAMuZf0AQHkZIXUgpsgt2iXBJuceRA3r7GHwREnFxTGeZZE06TaXmrHseH3XItl9ooSaNRbw8ASQEjM2dyGbtTNYYH8zeYF/l8/TYJz8Gp8QOoeFUjUnh7rWuPR3JKgYR59M9zQGx7/fZqRhu6M/tKj7pcxfE6yj41O9e8ATv6fz7otm5OU87buLNYeee+A+1Qb+fZgi1yZhYNFZPP+EB1f2vpK7S6YuPHJX39WlCIU7d7kuLGrMiqtbO4Or9e6Hp1Mlxk063CFMHMI6QW9sJDc+C32EuYxLTPS0FZ8j7pgkiZqmVVj///anv6GWGQKY2aUrZXG00LMO8Pu4/+DBwi5gRaBHL3oBTnTAxyjMEo4Ap+ihNFoDo7OHu8r6mL9jozsf9i2HFAlrM6WLD5RZZoy/i6Zg9zHg6VLlw1s3oU3teuwmh2RMw8YguVvn04gJc90ZMzACF+MnoPEqFlbWPLrVQtsFETk4d56bhX67jw/kns64Bxi16gRyak0fYzzLb394LFjAk2bbKcOMT9LKqurQZKDUyzkgqp/RAUw9GVCAvmQcUp72bhsAAxI+c//x/vTw0aNpbeVKoId6un04ogHojK5od1wSbBeCga9GGeya4fNYHgNDaxkyTbvT2CPkHoNYK4h0vBVAVVniGuNZ2Nwuo3gvzx0l7bIzE7YwQMuAVdbQo0ePps2tDY1nSdI9ulKGUDbO2wLDtGnH3NSAalWBBsqaWj3fyToCHHjjB/inHNBOjmbog7nJIcXzefHFBwqEdwueVPaOweb5qd3OSUzi3eL7jq5He8WjBdgf/DlsoWjpjOCwCF30ktv1ed7S3qDNs+cQP88+94IcxkVln59Pr376ldOP/cA/HcyCrr1dWbSwU249xbH6XOBDo1YK2GGeHu2qVCrwdOvWDEaIGYAuzX/i0MpTSyaqMyTaLEpAD3dxCWbY6I7+r+yukwI/dTNz3utiSqKxUwkmpXUqREdnF54feI4G5ljPaAPwtOxUlDYnmjCWWcYRyX14ZZoOHu+LDeV9kVjMLIHfvUB0NJB+9mHD5PETc8DM5Do+PZc5qljBMcfTz0P5XkCpXyhB34mQ+KQwIoCw3UeP5c+ztQ4jCNhGa8P7KAAsu+HRETo4rtj3BvUwe1+47/EsvMO7d+9YXhFgk0ZJN85QEWgJMc7l8+ggt9pj2Ht9+/rwH1oexibuF8L1mtXGIkHvNwAGfQ1l0R3MDXn4FQunNO7DPGC5jTqm+52B0u19dipGHqBL/NAbqrgmQnLZbYQlMIDs/wvAy2H8kGdEmSxlRHeQLcFTgJnRi9dGmHWVjniP0rxaIlDWpfGq/90IJyXNPAtVCFrCyRqD6SGGQyhYxlD2LjlGG7oiTg+qig2GD3TeKUQApbh7d26G/A0rNEBenqc0hW6acdXHf08Jx8qKfOTYqySoJC/j2TRzzzk4s8cVcid5DoBkEgT6t1sMYB7sboBxqhzuwJ4ZLbM8iw63y4vpwf0HKrdxlQJPuj/iusGT33UGaneKQxZACwllVg+OTnRO3717awI+KQlCl6UkdNS3x/6ycoz3jaazXfXE0I1p5S//5NfEPMlsMRcC40FGziFJgIE2s+bE4kE0TxykTuis32CjlDptGc7gx0ZfcrQ9M+rHqIqsCPCkm4r+Qa8wTIVEfkNZb0O2tsOysWF6+CeHOWU7ykUWmHsTagF39EtKOPLpKJrJP8n2YFZgDAArDhAtjaSNsqKyHPQyIAQ8tE66Si0dgzqX7QSecgg3IH3s45+Z3vfbHx5B+o2vf43AEwtH3lcptx0cHU67u3Z0lgmg6MkrlUaUZaJH28JEdN7wrhlbFCfD0kuykH1pntZXV5RB6Du0gPm9LJK+v47RaIt8rp3n+5Dy6MWlFheLVossjFpNJPkDd8/FmCxBoWVGAd7T04mhruidFPyGk7kZw3bm2YrCG9Zma5SUbMTI/51dMJvqoQ4ZGeWptFCcMrvbs/bKOiyBmI0qV6RRAtC5tX6SFmdHU99nunsEB41dcMOA/YRqoGrK/nJlRdkRLC2UuQBNTD6dxUTQiFZGWjq/Ox+sYdckJPdgYK6B5ELBOF2r47qyNl2WDEDQOwl4ev5z07t+6udV2gZk/c2nXzn9+A9+t3GX01UHe+2zC3mbSOMTHY/Kbu2SmS6VFZOoyBmeAZ+Zek7LvWajRYfQNSBQJybE+7AAmeSCQ4IROAwWt/7IlgzSiNS1uw7AAQWwahen/h7WNv0LpzBPGC5eAN7c1cd1w+A4m4xRahzRdW2IsRcdeAeaQH8w3b17U6VoJ20zqWbwx7rbsK6MdZEhygI/nckIi3WM+eu2hMzD9iP72R+5auO9egTpfqwX8Z8bGEsMzUVqzQOemMl4Lc98cbgD4NThhi7DuiSxsucX04v3H+qgIf7dvn1b89K0jnrIKNbq9Btr1KGwpoLeyySoe48PBb703qVFCiAch2cO+pQ/xDLGmLCxm32Obu7k4sLO0PrutPJHf1rmSeulyZjrI120KkcxH5FDWCXSuuFHfuFBye7aHodvzisz2nOJiWSAxIJ31qYcM4K1vMlnlL7ROzHbLjF49jDNNGwjl6V8DrItW6biOcI4qcxYX64mijrqDKPQy/Lu7t29HUmI30gTwT7TBgx1GmsMSRKq6JVhd0k0iB06T7TPZ2lGDIvMNoexHOx8zhkRKbyvs7NhROpOwwSQeKHNYNMs58zuxilK8ywBTxc5f6wRDEpzPAXACfdkNEsZ8aSvegaXF9OLL35Bpsa8862NTTnM63mmQtAMuqV3g3rHum5p/qCjvQRUGXS+YZZKnfXLWBFGy6andhFVIqY5iF6XaDtXPvpb772iFAN9DliSEBdKfG1N6JNyC9mnZwmZZWGUBYDFgTFmk72RPAxvHgdP/T20SoCnBwZPymRv3PD8JDnXmgGoIG5Jow9mIpkstNtemCcYFa6lJQ535kT0OEaIpLsiJQGXWb3YOazI+tiQ168bzDXzLc7ypkaCZpbH9de6tnohM3YGAHXr9o5n5LVTiIzj4mL66Mc/I+apP2ie3vFWwJMZtoGMDw8FWMmsEf7xOVCIfCcLxiDCc9L05BddCS6Z2Dkdt2IQNvoJhL4VDTqwFCC0s81C9IIM68bM8AFSOagR0vOMqpOaGaIn/To8R6t6gdkbi8Oc2VQEFtg5lQLGpOqFj1A1ZUpQZ/bJOiLKG3bkxdMKHY5ZRm9lQIpMCuMIrFJf1u3c4urSCvorno+jVMDTzZ050xoo22VBBdYI6qV5kWeJZ4vxtNCXsdlu3aTUapCqbqawutadcGDF6yTlSiUJadNlXQKceTYATFPl8R1LZmwBfFqdlbGhe/JYFH6e/evnpnf9v7+gvcZ1wjz9ix/6bgeuiI4TmW0cKr1RAnzLXLo2fw/PaHfvQEwYrt76Sfdpx6nYxd/WIgIV6U7zfnbCxcwtACtjmeTkHuA+2IMZAcd0MYNJ19en8xPYLfs7MReTQ+vWDYax2huJH5vmpetQC6AzqszWCDxJ9+M/x/X64GB/unf7dmwI/ExVaR2Muufa6bPkpn02QJjEymJ5AeL7ZtET7LX3YzB7lZhpiw9/Rrv5bJIJQ+nP7/ux0N5ieZX6hsN4RSH1SHOpqrvZzBMSC4ZRr043b+2o8cDJYFrD28TKgSVvnpQjddOd7QdQuJj2Do+mm9dT1hw6p5RVCyTj0+Z4nX1vGskec2vr0yHGoOfn2q8je00p3c+83ZBhRXOuDI1CkmBiWmUjFvrOFYGyazMrvPCiWrDgXCZxjSQM13PpmQI0bBnTMjldrPW1wqOLRgLWmtcl64hRKIA5zs/wrDrzxNaITDAzog4+6eHmOWyWg7jTkn0B4H2KctQTrEuYzILVJFqSXyxHLMlSxgmzynZ3PJjcoKZ2GWIFhvdTS8Z1jA/a0N6mMrR/yNBsmOYF8xQGUzYDWBlFJ+jvCeu0KN8i02DFMovO7LgBje1tMIXNnDjY/9H4Mmp6DlPoUx8+lE6ad4WEB/DUVGKwdMOHb/4v454SyzlDGVnGeQZTDMmhWDVihbqwMrIm83BjIyFJAF3K7EXOdPb1h371Z66Yx2YvBoLQuro9NHbi/Gw6PgLx78Vl1BfWOWAck9TGYUg8EiNouRRuRKraWBqgejrdf/RYGRaiYbrkWDjbUO4Zd1EAUJDRzpuBOjRP6kyUMq2slIHQX5mZd+ZhLyjbvGsBp56uElhGkvjgsHaKH7IigrrsMBMQrA/yyzTAcYkJICDvnmQ5LECyq8eHxypnAp74NTmVZhRBwVMR8Zve8Nrp7W/5Rn2fYZDZO80n2j/U89E4gwuyQHctQVkDnkTqcj2L2T6+Fs+8o/wjbdnJqTJ0nrM29+jW8aYyxW0NxhdZOKRN/9GjfYFLSrkuJfmgdM3ewUBido3zscBdQue0g/a9cS0Pdnf1HO/Aqglg1jfFgbbrxF5cKb+2NTb6EFhCghYHF6VW/57HHHBouBXWALqW/96YzcDcnr+3uycNRZnonZs3BObbtCBQ24yqwUHnT8TpuTF32Rg8cQ03d6xTE4CP8Bemwl1hWH0kq1W35nxwNAmBeue5PHX3rs+Zod8LuB2MZoGVdTEEPYDjc89/fvqJn/3FoSN69Ve8YvqxH/xuOWQ3eLr7L+6W0Sy0JMn7s+jThy1dco8Pj8Q8GTzZlK5aAzGecvU162J9mgOutVUGK4/3DgR8CKQ9bEYwLYKNoawOqTBPZHtuT3eH4f4h3YEw17fCGGUEQ0uRemj8ZQ6N2QPoKkaOHd2DpoP3z6DikcWGnSgTwnXP7xCW7ljloy2SPQ3SdacWySWNK/y5AeXMgHNoQPE7eDgwi50SkI7b+7AdcZu8QMgK7CYBex5q2vEfCUTZs5kHl+oBMzbrG0YSzMw9L6OwawI29q7SunFQi/jczvY0D8BeMwoJWwEz7NiUPMke0AyhcvQyAQw77+80QNg/OXV3k0Z0NCuxzYNA8QDZvLqwostDP92X6AaJ8Yi92wlZBaINcSMXSUI/PIJaQs6ehRDg/qy9zBggzifWSOwr7LeW57PowHKJ2kkBXYSUuUlyzfK8pMSVxAlQ2spI3w2fj4Cd+MkZCAPseOauUz7LnonZUy2Hh0ConnjsIYTedJAeHhk8uSw0/jOPXdWblMT1fpQAxOqkCfXlhfSAjNOi0qA4mufm5DHvW+xXANEoj8Y6J+wzGuDz86tp52aaKfpJ7I+Ab61F9mnsS+YSYVlHn2V02fIjoT+NKyk1lsAp+9RmlSz6AdYKZiFLqueSZcYAod4Hbsxyomvsae/D0ciQIcwXV2vTyqd+/99ebW0k+Clh8zwbHqznsCFkfDx0KbwAynZCbWRwdM7dvCk/hNa55bOimUeeH2a214ZyCGJhb+7cuSUhmeZOyQZg1ki1fddZhN/ccN6Vtgoh82Ohda5jR51/FeC62wugVIW+qUE8HOb2UBYlgUzdKWRpzMq6Rpu1F6up19DUKitYi0/gk49LDjF+l2fGy8Vi4ObOzWlzEyYtInkZCV5MH/3EZ6bf+J0/jM/TNL3xDa8N8+TW846JYQwBehyuh7IUC5bv82BNSgj2yDJTZe1RA5ieV/67mKcjBJ/bEvgHv4529I6O8EyJdCzEl4k9143CPSGIhXmCMZK2rCWO6KVcqnGjQduXLeDM3qWOfno23X/0SO35ZA4uU6ZdvfqJMFaaK7hwozVgtYsx986z5lmg6VDsT9eVs0a/D11nAviSdq6uC+aSxKA0/3KIqoJO405Kx91EAlfjoLYWgnV0n6YKwNONa0PXRFKhRCvzDHluDbx8Tltym8GVMQQcv+ypu9607YgM86WgN3RiZjg4AGoo+/znvjD95M/+G10LrcFPv+rl04/+wHcFFGYoZur8Kj/k88U8R5c1Xtx0NdHBg+D31s6izB7GylowA9VqNXqQWsvgobMcEg8f7Wsdi1GFeXJNJmxLAE/2gcrT8HkqvdI+zVryntSMvONTxQ8C6bzIoicKeyLmRxllfaPiJxcmiPWEBcttwFNsR1RC7AGcxEKgk3eMDoRS6NmZZs+1y1FNFWlgABxU9+LPsofUKqU33prKccMyMUyvS10Cntxjfe5S9sQE9YmSSTQxLSk3AeFzAYO7NBxk8WJ1InmFGhViAREgpRjbhELvPmNW0hGmMuI5FhXXPL+0h2x5LmZSdiLFYrizkgA1izie8x72j081q29rwwmXDzbH9AK7WW9CUlB7gXRgLSqWY91ozMb8+v0/ZtYhVm/Rr6W8mP8O6KE0VXDQazE7nJ4CsdYp1/KHNX9elP9Y0+jl0KfqXgFbo9RXQbvBqAF6Bx+7gsDeNmN0oGTkxjV3oYotl5mlzy3HrzLgvun51nu+ruYMOpjuIfSuDiyjZfQ7SYqcKCcxq/a0cUbM07GYJ9hvNwsYyPB8XJa2RIQyuSsf8xU1ceBPOANIdG/dui1SJgd5mPzFyws+6Dr3pc1mn1jTADD5Lvb8nZvukB2AaaypWRj+xNpIBYNrAzhhfaAkDo1zAUYYsaHHi5lswMvAAtwDFTmBp//ysfeJFLaXSAe9eiQL1UuJs3f34tdk7RGAZXsLI8lN/Y7HrWTTjIsxC+WSmx+u6uh7+0ouaMXGp4cXYtHWQuOUjiD7R3QOmv1cughgnvCRuLVzfVgeqDa5MNBSJhFhiQ6ZUJn8mVu5z6TD4f4FwujaK2tRpJ93bL2Q66xG39n4Tnfk+UHwEpBkuGA2Udv/n/nkn00f+OAfDV+XN33t10zveNs3mXNqeUrZ47n8WighktHwbDg8oPjrDZKqo/U37VxJoiEn5GlFoBDgw0GlsqZ8UZxBqpvKvLfLSid0D53p2fEue+Dzbvb3jzwAk7JdwJMYueEZtXTKrYC0Qcz/BAgBku8j+FzfmG7uXHOJYzjtloFKaFTwnd2X9b7ClkiHd3Akcf89gaeI/oa7fDRECs7pSkmMrbaKLMSeOKcuLa+tir2Eyu0ac9eUDzp5AOn/8vw6udsoRkGCzkbuZwfwFL1ThciAEg4ij8qpDtCZ5VjTGWNEZsTzfdlT95wVLnUC7ShcGFfqfdJOnP37/IJ5egI8tSkjYmUOTnm5pZMKAA3D2SSy+xkdBdowrEWsUUyJTqzBPE+we7z7U917GOgx82ptbXrwcE9rgFKShKgLhmJmIxwDfMhkRhzALMmCDuKDQ3m8AQrQKrmuGSCg8yXvbczWdJLRzxvzs/D6opsMm5Nor0ZWLS1Zsk2+Iwdn/7sY5VGaxqpgf7p2bcPl+jjT15wPwbd1S3bMVkY74lAy3YBZGxCbCWl0GY0CseSofmd0SsXxnfsmyaVRRKwE+hDY4tvWF5oxDqsxsnyvX5mxAp7CztlgcVXPGYYYduWJOXIFcD2hRGK+ZO+HGSAWcVjx/diUDPZsxPuWl8o0BFnVOkIWFmZ0xMCL4baB7DAEXWIoxUGfLLv71QAAIABJREFUXRXIL/Ca/iZeT4BnaafKcIWd0uFvJbVLqk6ZzdpW95j7RscHoKcSU/D05AQGlVvEwrehyez/2rQaVprvO9jb9zBw9kWYDp0fS6G3AFwBY6xkhoWFgRDNXXu7j6eXPXVHY9X6tyoINzBYxN3oH0eJL1IWpn7ANt++e1vJrjsP04EeF/p6I1UDmremZ2U20N2avHsE45Ar/pyWx2dSJZShn3sYxJZS+RyDp31dO95uCP1t8NpMsgAuzOPQ4HVhhFjR31+Zdg+O1AhhBrxHecF3QKpis8/56h97bsoD73J1WvnMh/7dFcCh3W412wIsML2a2TUwBn3wHNb4GNFy3jZvdWZpYXWWmkGPA6HBBv+EBhaCXFkRawCDJTQbd2MWVcsmNT90K3tGtQT1sgA50AWebt2Qu7HKBc0W2z2QQaNuN7bBV58V2R6bESaMz4fJUI1X5Z6W6+zuVB2V535livliFIw25P6h0DpCNBaKugGUoSMOPZ+e+dRfTB/43T8eQeaNX/s10zv/4ZuN3AcynrtcjPrTJtpZbwF0HtSY994yhUBYWp8xgztEY7KvGrF8lXJoiy4WHZ3fv8Bplo4lBPDO9PmpZxeHFRug4KlmnrPT8axLYrNATws8tn0+5Tfrpx5L33aTYLMQ15rJcmuwym4cuh3aGD2Y6+S46Z5Nu48P/3++3vzZ1/Us63zXvNaeh0MaGULCT10lIGACpMRWIChEBcqqtqtEgXZCFATav4RJaMAWJLZVFAiCCESKIQkJIUECBKzuX+UkOcnZe+295vnb9bmG533XoctdYs7ZZ63v9x2e536u+7qv+7pVYn3y5LEeREt1LSVKpK1A0/lWvlclCBEoq+vi9HxkOBiv8f5Vhot/iLuZMv5DolzT6bhke526c4i1D3hi2T2UmNEatuWwZAdQs5kFUGZLO6vOeroXLw70u2KeFDzNoDVrLNAQ0yOgbzbSmqzV9PGPf2L6wR97t4AKA1Df+mYE49/idxpfIOmS0DdxqJfel+Fq5rQlE2S7IdIFPBGwKE257F2dW8tTHkhd3Yt942y4yHq7TlmT+6NUgv9QE5G5ySDgXq7+9i9yn0e6Q8MCn8YglyRFEIZDVGxgylsFTxkUbpBRKMLj70gS9EfX0/YuB7rfQ5Oiwcpmk/RANYPtMkbZIvbN4ZFNbVnb+j515Dlx4/4p8bkxYVGmjfBeXXMpe88dqNGQ6HBrzIpVy0LzZtbUpTH2DmwzCVyTG5jPRw9StotGzy8qQ6GrYWmpru3+6SSDNdD0eXVHpjN2zCNzc4/iM0l3rAt4RlZMugOzidzmGh2tgMvZIsHJYJiVtMNX/9TZmlq4ceWH4YO5pbsawFtxfgGlAVyaTVp2CfbRCshjBTjhY0SyrOu+9SexSElVvays8xugPgCYeMYel1WOzp43ME9UVfK+aslijWbLsU7wjg/pRKXkbxPi8UwGi+Wb0Agco5/hw6c9pxtD8nGmjrtXnjyeNmOXM9DBYo6kQ/8iwc10iI5mw0qI+EipXsm01kl1sfYfG6xlzq5wCPOTXK0krcH2gMYFSVno8svzsH56SSl2PEourZqtG3TJLwTE2E/SzNIhix9j5C4zADI4UuLHP0a76C78NFZsbPr82N0zeIqe1Xg5zzKj2DTKa1RZ2v2PUz0jdzamtQ/88k+t3GZrPQ+HLhk5hyiLi+nRdG0tWVHKSaBkGx168S+V7wUynrll92p3cFyKEaEsQ0cAD9TCtcxUaw3WS2V+7z1gShDe2GwTTRYBfQ/Be6jjpeBOFOhgDZrNze+XYI6ADLaHBUG3g0SU/TMoyfpt+GX7MGvA8AMHqLB4n4gOdElT/jUEx5srmWT+0n95bzbGNH3F279k+oav/+qUOmdEzrOHFXl4HzdnizPLArgk4CAKld6OO3uI2NVZXXUbW6p/c00IR+/dvyNQQ7ByB1pEhBp3YkdlCeCHHieA6PpqOjw6FXiiq5FMZAZPs5lou1Qk6ltf08+iT5E+CFHchOXF6RBYPryPcLQamTDSo9WZoOu5W7X9H50wjBJJ1x4sCEL4DgYdmgOehcoQmcCe7ErNUrXrX60kQDxR2Y73ua6SLUyWRMACT9bLuQSRhoF06jnLdCbPfbCOXn/2XJ2NsHN1Fq7rcKlu7qOfN96dkg5nlEAR2AP++emTRwJFM7+Z/dAEItT20HPl8P/Tj782/eCP2ecJcPD5b33z9N3fDnjiXVQTRgDcopVsAEACRV11q/Vib0ojQJnsoZkngVBce29M4fuwc5nUwNvDi/lulwW3psvrm+nZM7Q419ODh3enu7vO1Js4ObYsxO+5F2fps0kuewHK/AKLEgx2Y2VhbVWHqmagaIHpGEdkf7MaUWjiwfW1PeT0bHw4cinslXZEev9aqybdj9bAnEDxDGDnYB80RiRgTcZ9mful8k/vsUNQczB6LlcHEM/7XXPBKsBuchGSbQbTboysxODs7ExMus/GNWlXZVWQWDW60MK8u2xWIbnfmaQ7OnzQl53q8EQ7VUalibCT0TaHzFqjiyu0nyc6uOgYxgrk4BDmaW26s7utNUicZG+rQ1HsoUGEE4w0UFSMnISD9fz8+b7KNeq28oGldzGuiRiXUuRIqIITlpUd9Kk8K84OaVnfAJ7yAJ1YjHKWQZ/L0Y79NNPwh8RC+rGRUFmDOetIk/ykxG238sgWxDwdSB4jrTFMskpW8zzIHM6RlFj43ROyLI/Kf8fH2qtPYa3FzMzgREOpF1o8JzrznrH8w5YSAPDzq5s0Le2GiZvP47k0GbYwGqeRiAXY4hHIepA/oLwazSj7rA54Iu5rAeSsLgqLzpSzGaskdLdOSNftpZcGDP3eIDvMe81d+gaaHXcmPLJmoT+EkfYr+35hbDuO/qyrwUQqcXKiIryDVcEHf+XdKw7qsirWApzquQOQWGSnJ2f2bIlQGaTtQOpXN6jPlO6GW/kQj1ZofaWOAAIgh8yu/FXSbRbH6WVprWMeRvaYg+OCUQR0gU3orwBy82wqTyNPvT3T2XVAtptszLTxz8A80V2wsbUxPcFBe4AngxSXxeYhhvWAGRqYCK8JWmgiAGB0AHINFkQ6i/7ghynbWfPEcxN4+hvvHBYFPoSvp1O67Y4Cnrbs5lp9EwxHRfEEfXUCgYKZTQUAgkHbBrjsTMfUrQ+PtNEePrgrpO4uqJTsAhvEjuEfpc2e7UZQjK7F/lXn0507d6fHTx5bBK931nb7ufSkmWmK2wGZQ4+10oIFQEEDs/hVrkxX3xBm65ddRnPWFzGnAqVpa3ywALwEXhgMixZbmrGVAJHbbF47v7wlVJqImzVCaM3cCoPDO6MTzL5aLv940/le3Z4Mm+hoLPO4ZIMkBVwTzINLpPxs5DwRBzcb6iHa5oWlYzVBiRI5n48RnA6CkU2Hbk9p3QFo7gi60Tu8nj7+2qemH/yx/9vA/Rrw9LnTd9Ntl/E+BintRKsEpZ2W86wuSwDc1Qp45oAgabIliTWNgp2x6/Azmier890Wo25qv9Nlu7661siHNlSwX7peamni7q9oTGpS6p/yO4zHlfzMUs5rB+g4A5NADh8Yder5UGrDIdeH/5D1kmkEyExJ2UmoO2qaLlTiudC60L6WprCM5pw48WwkM8iVamCwiC6sWtxVZTA4D8ble6sjUcLJPdUsMnuoFhn93dH0kgNqMH4ryyJe36fsaxH/44cP1Y7Nd9fJPtt+NAUoSe0Q7HG4wuaSoB6L4WXahGQLPJPrlUTyjvs5nMPu8NmUxDg/ME1FR8j3Hmcsye6mPdfOLj3uaTdaVTF/AqnWiXXNz5o/J6KsIdgs9G4q2Ub8zAGrfar5ah2intNJlzhPi1Dpl1mB2OUA7qJlLQjxGiq1H/BkqjFWBjNzJr3satL1WAOXFZif1ZkTpkid7CS2oxTo71HZ7vBQY2fwrbNVyzy+ZZx9MerVd2Ru41jvKQlztlJqfeVNr4wGLv1MrSrq0F/X/DItef8iOVb4jZngAMyZbb7t4zQoPB4TDL8Rd8qbtnLhtgFznNUw+kgZ2kzh8nGalWL9QqwZa3TBBnKu2UPPz29ra2N6yMghfOWGfmUGUB4hY0Y2G9uJeipFlNx4bxBGVJtGWe4Nur2ye2X8DTzTBMPnb+5Oax97/8+upH2o/wtDAC/IhvFVWNcio33ahpG+YTYFD9Uf7GfrlvDO/jILwk3YMdjlLgIfmicoSi6exdLOrSVj5AXTGnjp6pmupBPgELfZZFd4B/nk51CrsVk65CJgLHgKxA0QXBOFp5b+vV2xPQ7EOUxaSmpWJMYhB9piqCCHBIwBwQsBqoXpAWw5hOm2k2A8weEdb/+S6Zv+5tcKLLRsxUtWm+jxiTd2sjIR4Smv6JEnI+dAZ7HAHOHyDCBhcyJGJEABMHku6MLkKRPTUZVHY9vBe7Z/SawX2mKNDkLWEi99yNy9Nz16YnBZ19qumbbtZwjhoHkrZOdVQgVDc+PPRCmB9l13fsxeWvXpUD48tHINZwbvHDZ0N/G+MLXsbLcV7dDtImvdvZ1qKbO4lGe/MUSjzUh4thLXPnDZLim/34u6WwLoChgHK+p1wlge7k2djXc9j7DlLWtwBiq18WGm2fPfDLDNbvFcYTH4TEqSyzJf90Ndk01kZHI55fF8zic+9enpB3703cr4+Lu3vPmzp+/8R39XIN6aRot/2yZd9sDbzaLlhHX9LwwvwmrtV4TeY/15fzrByN6LAWnL0NXYUbbDB2t97caebOqW8kxAvl8almH0mSA8TC3rL+N1wO9wH+x5b/m0yMcHjg929w7PxGCZP7MnmbNTJYmAQpjCsAtdP53n5v14JqAICNHa74mVtcX3AyawStG1lEHVsNd0QgaIDQ+o+uaMg3p86Cgx9iS+BZ6GvUAG9UZU0CSP/SrwpK6krfjrGExUg8l/G51a6lKtXUVneTm+XZxfSggvDefuzmwimG4jPueN4Im94sYFfOH4HBYLWqUK8f2+AE7W2nml2UPJGrq5DGWQ2dE4vC97oE326NE7a8PMld32BdatUfMyDrsSzVvPWpfGJ+nvBMKUDC28ilKqGc0hYUZs5VDncnvF8buADCe4rhW5y6/M0tzIZJ+glgnNHrFG8RyDDZNUY5QKYybaWJPj0J2gnp9npifJNQ0DJydi9V55+tTDv/s7YctcIWg3MsxzGi6k77Eeivf3/IUtBtjzshXpe+q5vGC09J8WlYyYiOmvqVowHB1xtk7VgHP/SmUPlPJ8to81qmeXcjXNOPvP5cUIqERHSrd2NWR9PH4Us+2L3n3tZWrTseZ5e+i5BAxlij3/GcSCWL8FOAt50mYyPfOt3WntT97/c6Ci0OPduzG+jCpfgOfSQYgXB0XNl/vfMz5DdfJqOAx+VBsdgQKR9uxpYVRLN1laAodAu9O7C6BcqtIB4x2rOirgiT+wYIjXjSyXBoDZmDpg5gzb/9JEdl3+TOqSQ9MRIeuSbu2jHYBubEoHAgI1GQ8dE1ooESEOSlsbJD5Pv/qbo4z4ji/7kukbAU9KaBwEqu06PkYIj87g9rOo5VeexBiwCaBgfpqCj1yJt0Rzvnh5pCBGC76rGnN5tIB26GCGY7ozfwI9oOr5PoLhSzGNj5m3JgfodFzIeyk+ON1g6i60r4uBqgfRAphh+dzVtjNGoBg8+SkbPLkLR4yYFr03mh+7Z7EB5jk8cSx2u7Un3s9zlZoCVuyXjD96Axin/f394dfF5+7u7UwP7xs8jVJR6OBbrEESgbEemKkItbx/IBbjjnQUXmR6r2ou4FDwXjB4MWsHcJ1bf806ENhpqHgaMbyCyNjIJutHNtoxO4mSfOurr33K4An3b4Gnz5r+2bf9HX0X90m5TjqcdGU2uTEo8uHgrMvrRfPSDp2poVEcGhFdU8ubzj5t5zFPRWfRFQDi8cW9PnxoNsLm6/49dc4MT50cGnn3nsOQWCAQbvNPi2vn1nCDVDcI6B2q1Zvn2ySuOj8fkmheGB/BvEYfNB6lYzNJ7zAl1ulAbJckWjLT9wsbhFpr5N20xZzfERsnTZqf71jnwwB4OaJi2XTjw7clqSZ97X6auxtTmlADzMX0+vOX+lEEtZjjoj9s6Xd0QC6SQDHeHSkjraGTOUwp6bRkvzL6RmXeZvN6H4NmSXnKmkU9/8RIJ4WeUkFyjc5E4CBjovQwFgdcS2i6XiORcebAiryMPQ32EkocwzyJlRjjM1x29xbsNcr7XaAGZoZEd2sTEoDyz+2ycJODATibZY4z1mcj14Y0gm+g+mEdoEt1vCNXMCxc57OGN1NXliQTmLxiB3Qqlv3B40eLozzl5wAWPkOTHXIOlsHU/kpZl3IbNgwq29EhKRCXkuFIdMKaViLThZ5DUSPUct4jrVF1Y/g7df6dVvFoTLjVYVigEqE3S0VJ7vAjTMLTmJY927Pd732eb8hZcgT7fXJmg2gl3za2nUsl3qxOdAOCdYZV++r3xfqiU1v2SLs7SnZ7nPP7cwf6wnGeH6gHWtzQ9ey39wyeVOrKS+gGCyemgM9LwUW3ot29Ozs+3NWOWvNMWCcfBqLlorFpmctswiRXXwIyAAzw1CG09W1omcwir9V0jaVwBG2aQo8h5cWVS4sTnX/b9tko9T66AQjiwoWmgRfMWvgECYDZTAiHQccWfNYl2MC+bAgP38jZL+IWK8G4j2PmCrmDo4NGSx1yLx/83Y9Ov/DLvx6dwNok8PSur7ldGpRLrbsLYHrUZLJsBR2HWiazt76PFuj8bAx3hWLHSJRFsrO9a4F2u49yyDlu+X4qlG0JQAfojX1YADyADZjGh4/sgGurBJzOtzXjZw6kMkuR+zGsh5lHz0qDCYEx4hCGfRodUOOZzpu8OMwVsphCxNUb5oGMmKDHppT2S/46fjODDk6mM0agcJALaG2oDHnwYl+AU4cl4Gl3Z5iJqh4fgb0CgzrZzCANXqaJn1j06+n15y9U3pD/kJgGjzyyZwjB3eJYAcHoXZSlr2LKByhdraQN4udeefJo9hdJHjCagrsOmjHPCH969ZOfsknmhd/DWz73z03f8W3/a67B85koMXCPvMfOOzSIt8he7z9MCgGbkjRZsWbAeSGForef11x+jai4LegBT5xhBGRKrrx/rDxqeTEY7yZZAUstlb/xeRM7AE/W4SSLTzPBDE7MJBTgurPUh4zZCFzBz6ajF4fWOXJAGM3ZdLOsZ5JP+xD5u2RAqfE1tdq4kc4EjR9rsvtKh29sJAwoPd9M4Wjxeb1PbCowbtzZsued99RtvzRVR2LBUS+uPh9ZmlxcqLRVMNE5gj1QNC80j2D4CaULU4ey5nQ6zl1eXE/nF6fT7vbumHdo5Jf/T6CCS4zzdoF3j9WUXvjKgyNa+rclHJ51QYZ09bzSNQ5bjk4csEmizoRp0r6FoVGZLIlUmQ7NAGw5OsldwVO+SWeVGmBOTqZtyooIjzNfc0YtHSo7J1xzrE9ynriETQ+fiU+hhhZfnkvjyr1i2tpmD509w69Lp/GEBon3ZQPkc82MvHvf4n7/qRdSmjLmhz9kESImMvKHtXt8cixZzOPHCL09hHyUGAIudD6HmbOGLzYIVgtJDE2H9fkFgvEHNmRWnJqbb+b4kBmp3YdJvHpmkeSyXk20hNMuuJE/T/z89DxnjZ8fb4bwqqGJBM7j2LieDizWI2ksWgDLriv2m2UcPv+JwacX55rXeofxXnv4POk0d2wXDtqcJMsPGeO9Hn1dgKzAkwYDM56lrs6cfRpFYUqR+jLJIdR9tQZsUkSEBMHhqUMwxrxSA1DRMdCivDFt1mQs/iUcwrSZ8wK5qJ3tzRxKpnlF38eJHGM8eUDVdyQmkWh6qFteXwmO6YYRIvJgechQ6LwIWCQtoOqf8gCbCfBENNTz9FzLBmsAhOfcnzyFqL+vc40WWMOczO3HmzboGy9lTWwIDA0ZMQexnk1E3dzDBz70+9N/6my7tWn6si/9IplkKkOI8BLACdtCuyndbYA5vtdddC5J8v5YQCoN8vNXdDGeSisluwFlFFD1a6o383Nonhz86wRtQ8U6QouRmhChU85x0GaxCagc4PHFf6Nrj4PPXlgdmbIhfy+PNvCgUlpzLyPC39AoGQ0+PT3VZ+n5qPPCLKVKjdwHGpQLm+DxTGiR5tVdXd3YV4MyyMaGSomwBrZvoONz0+I/PZOYoAr7OfjJUK8O7jqMAuDPziaMEzU+IZomAKLLkmTjFt8r6xZgvFLnaZlSANu6mB8bmwKeAYp7d++pi0PxZLjVmnmaWW8fspolGaaNWj732JICJpl8tzRtKmt4pp321oY7+fhMOupuQCdc7/qaNE8/9GPv1rtj3XzuZ71p+s5/9L/pc7RmanjI50YTpuACZS99XpIHgG88ltC+YOXg8rgPUGnHRkechZwSU6djsoBDZeVrRn2YvdZgaJjQIa6G8LF/l2Oon42DWkthcVSX4/mFwPyDhx45pHWdtSwWtUxmPOvcUp3RIu1qFWtwOp3i98JAcJhrox6b6g6BuEGT1QlhwNknEo1bf0WZnSSFJgkOYwXWapuSalkCE91kWp/LCDRw07zAeoAJw2LAf1wSdUnIYmV3IGb8TX6KfaJmn0yDcDu4zYvpalaZrJl+LDGIFVfEecVLP3d+XtoUld+IKxdag5QAxb4qs7fGldjn6RVuOAFEiSUOwGvFgaTp+OR82r3DYGk3JnF4s49Ho5CYqMgc+v5koWDg4C43t77frK9ND+7e9TpjRI3Gn6RZYYAFr1Hr80ahVQ1G6Pf4O0AT0ojhFdY5lnLrjvG66dfBxnpdpkyGa/7Jqb5bFh6wTJfnShCUPBODVfUIszpYUoOna3mGAbZ4flfT+u7udO/e/XG/k/Sti71IQOHdIH+BDeUcSGxbDxA5OjwWUIUB38N7KjPjrMUri5cybTznWrIuu06J9fDY8yIBT8wQNTu4GL0VhtFd0XFUDxB2SZgtSdJVaxrKmmHQW2ZI/PeaqXFwPPuubqb1rcx7RecK4EEWc8XYoU0lzZoGYnbBQKceWmE7Z6uTAt7MfD05k0wH1sllOyco18g+5P1IR7fjIPfBOaQEXeeqGWedsTt3p7Xffc+/XxEEnKG7HVyTo3NIE/CavXcytBZRhG34STgQmjZmISgIinlyq7UOJ7ltJ1MdRHIo54HonMUz9b41TL3y6Cz6vVvMlYltAD/Pg4JeFwhh/EWU/CobppVWCxpA0A6qZLqU3EaZJh04vCTzHRbX8k88l9FhEgM4rs3t2IxnOTeiN2zWg1e3WDbfRz76sek9v/HbwxjuS77of56+5n95R4SogE8LUgEFBPbWgOegmwcRHVn9mlikCoQXDA22MSLPBhZEbtECPp6dp0WSTjTPZ6PEl8HMqXu7Q8ygyyUDqd2cOaibZX3Wfej+Z80WAdFzv/hx/Fi2bJy5xqgfl1BaQ/VhYGbQjtQ+AKzpqQYha6idFWEYxOiEZVLLazt/0qLaOuBYB3FFF2BseUeHmZk3Ww/YYLQgZ5ltApQB5WZVzSjUzJDnBZibxa0+2FTEFpBMSbZZlu415SbdO0A3cwEZYHyF39a6yi72T9vUId2SpEpvtW/IvLGWOTi0P/mpT0//10/9TBjU6+kz3/R0+off/E2jW0r5ZRIKb7uFu7tYtMwn0zJ2CbOlGL37jGG6oEGBkliYtGZofn42OXXp2kylnkMsSTzAOo7nbcqILq1lQX4fYExHjFrh0XWtbmSSyXfICHd7W2X7rfUNATSybg58+/XjyL8tQAAS4/uvzw3Oua6rfC8t9ExY7yGmbJUBpDs7Lsegezq/UBm0Pl28G9bR5QWO4T7kWTvu3ON3t6bdnd1pc2N+fvZ/4rPOdIBzhSqpIUq/IBkwSNpVJzMidgvIuX6+A+mEumLTcce9IVJnbcqT7/pa948uyIabCKhZQ9tuf09ZC7DQIdlmomZwoTmhYs4RmePPdDKtNgy6AecWzdvDjmdCN5665NRZiN2Lk015+qzxM1fTCYBHuqB7avDg5w8ODvTZAG5a6olVAHOSp9PTE+3H7U2LxBs/lbxe3+j53N27o0QNjc8uh2xYp5aIuXkSR8pqdIsboNpSROuTPbS2JrPFjc01v9/z83gdepQKew9w3r3F72vNE0+Jq9M0XWgtYc1iaxpY5vMzAJUrMhypPPu9O3e1luq8zxo8PUIje6n75nMvMZ++c0ejtXCybym1lRnWO+xVS3cFcjBYPHf2B8ycysyAiSTlvRftha0t/f7Z+ameC+cW9ykS4/pG5VXshNyxBmPEyLJdvYeTk1MlP6NikHNO42m2/bkkctgGoR/lfTGehe8HqPDHscUAlBjB/tCg9DQycd0wy+xx3imjztZZ+0eHmrrhkuiWEifAE++Za4a0uatRKwaIPDv0jI43bt5xtciVHJqNqJrwR1W1Y4iHNEwN/VYyE8OzMcsWQEmyLvD0vl/8SQCyMnJ9QDpOuCE2TXUny0NPwTQO2i1H6KGqw8cH0hxU4+WhVmy3BJe5UzDOAVaKvXoOBaochhLp6XN9wEk3Egt+AT3nM/pfT2Z3tiln51yT0OnCtqA1UK6ztXk9pszDawY16188nmV8BteS+VZ8L1oMt2G61Df7ShkZ/95H/3h6z298wBtrfW16+xd/wfR17/xLwyhR52eYpeF0K8DnP7J0SHam713oSZbDZ9k8vGwAJgJFU6zO9qxnabutRbQ2/4zOScDFzlbNHmB+eJ7CQ+pY8iI0sm+Laa4xWid1lqzbcdzjPmx8yHVpEGf/NJtVKUhvJLgnIvL4fumKKAvEtVbGrJtb7n7iYLxyYOTC6uxulOYg5ueWUoBm/7lbzD4gcxcFFhNiccaGcSu05T10GVnHZIuOjvoxi2dRuf2fBI3GAF+DJ+sk/Mwr2p4NEIGnN9Pl+alYLIuoO1zYLKITupmJ8F+spRSZB7qapk9+8rWktFjAAAAgAElEQVTpX//bn/Zoopvr6c99xtPpH//9vy1hvYgG3U/bwe3Wr0CcEnWBqCYosBcyUkbSdD07z8HjWXeMTkt8egYFT9KSmKVgD87icANqHofLljEPiE6seiJXCSjZs5emaVdryR1glKQBGNu7u3IJrr3EEaVBSrEL7ZPE8dXqCLaaFT+7vBaDRVcYZKs9rmJJ4lcVZ+0IVzOig/XCO4QNNaO0mtgJ60o2nYhwIHBYmo1bWihcmzW99pBTM8Qeg6L4AbsuNjUDS8PA8t/rc2NthteHxjXVLmZa6YB7/mx/ury+1N9z0HBQ6ACRoNrdu7w3Eh1Nqs8YKT0jZoflMJM+9eRMhzDPiPUvuwHGtWysq6kI8S3PmrFbLtPHCyeHobrf1jam86vraWeXMVG7isnPX7yQpqogmjIXzUOsEe7Tz57WfzOiaoiBSU3nK88WwADQhQWsAXAZZvbG6fm5DtYQpYoGMPn8DMCKh00jDXsKxk7VhsQzCZNhssWye51KzpGGE+5ZsyPTxcjP8fkaD6V3m3JWzivuRfqqiOQvMY88OlSCBQhgTQB8ONABT/WocySy0pV3ubFNZaSjq5yg8Vkt/QIuxQ6uewYcZ6ETrcTvm5X2osaLpdIAOJcofAWzBxCJfjFWEmAAsavHR6PD1mepz1pGEvEzOqMzcog4yjoDwJycAIQAousiVrAtcZy2uSiAfYj1gxHY3zxQ1h2GnQjGbSh8o67vR48f2UdwbRLwJSFhDdC9z/lNGZ3nOTBLwiPPBO9Ks/Z+rjD9/CzPjd9XmTJ2QDwUMegZ6cY9t8oh8PTR3/zpFZuLG++G4oFD13I4sajwC3LG6XIeoi08oCSMjI5gNnqsq7M3uCbM8/mZCadhrCu7lCMcLl1YWto6GQtKBRp8UrvEgThdU7ojBEuWJ1SPuDqby+DCAIqFQkmtJTc75m4rwPGSzs5Ohx4VBI0xJbRos2SCmTM3U58FT1rW6bjjmXiW3KWyzr09zzdz942Bxgc//AfTf/6193oxr69POIy/651fOTRiPuCtxWAz8ezRKuksb4eTDCGrkXG7uT0uUkbRKBeXO4XyJz8HFinlJf4bwcslSbMno6brke9aLNW9KXs4OtH3k8UyI4/n5zIStL91TRr9AM1/eS62RSWi+DS1I5CsWOzgxloOFjN69pYK0BFqcYlS3SRhP+RSoBIfJaBr+TNxeCLyZxdDuRLMeIYCbMNcLqdgxdspgfBZZL5yLE730O7etrotbf7mh+55jxhKGjyJtbzxAVH6VuWS03MFfdY5waAO2s1YClwFrEQBp7ssgEGHNrX9s5Pp06+/LiCGvoxyi3QJGQItDSDvL12ldTzX8wsw/vgnXpt+6Mf+ndY97+jNn/2Z0/d8x99X6VS6G5XqHJTNWFSAnr9bMIEEcnQUAAWaMlS2S+lCDzuZpPUyC4dp/bvpba4L/QTaOWWTD+5N2+jk2hgQx2EH0By+YQdUFheO5xotCEevovEseMeE4ehkaIt2XT6uhkcAs9hy0dl5dnHhMQ3o5sRqea34Uaa1vfP1xFzN2kDevTXT69OlmJQjZe9IBSy+y1BcsZmL+WgZb1HAqGvLzEySFNa2GfKxBHVNEgtnfEsD+mBb40HW2V2Ytcqnbx0/nPvTnXR/jm6wsP6sZ5eBAxLT4l9/NIA2+0ylbGlBZ0CZ7THK/m6wiTVm4jWbpn5n6GUtr7C/F6DL4In9Yn2QO7U7NkT1CidS6dLm5zmM7fP0wCxOSm1OVKNDyzpyErxws24T9vqGGC4O5bt7lEfjf9YDEzCZM6vAV6dezj7r4m40sgggD4B13HCDgllaxzPt08zBG+U+jWoyQ+R+qnXZAYEpAAbJk8IIxiBWFRXMjbPNiZxyZPH4NGmMVitZMMAOwRbZw2phwJAKiM7bQZD4HfmcAgTHmiWTFMboJgFkzlyDM37Whsr2Y2kX3RBcR7cIbuh0As4BxXG+I2J1jf3xAZkdWu1TDj2xhdfT/vMXKrkKN+ztyVJobfhYJX6pGlHbnOxnVUjTDSx5CMRKhO4KN7YTYj3wzjd3thwrhiWQ36XtLBD/hzzh39A8/bcP/HxPGNeRVQZbKVNAX8RLIaCz4C2imuTqjWCz9UYzGiNCjX8k8G9u7vhAokX86lIDWXmgaA3QP8y/ONfxVUCM1qlday5f+TskGIdSntZE7cmAy2FmHAp1qObaOLjxq+GFO+iiSXIG9mz/hShMHhAGl9Vd2S/Cx6gO7rYi+0j396SmyOJxNoUh2H1Zv4uadOTTM/3Ahz46/af3/FYOw7UJq4J3fe1fFuXtDN3aHLX0vzxUS7daw3MNApJjoVqw7QPQAErCyogreQ4XVxzqFxpjwmw7U5qe6q7Nk/b5lsxcpopnV1m91UpGcNDKHvXwUMyRR29Y7FlmS+tU3U3zsxri7bU1BRq6mxRs4uRuYBA6NW9QozJi2DbWQK5Hh/0N4zBOpcEhCyZAKQBmQKlci+Pe7KDue62ho49iShL4V7kNnWDATLqaASpoZk1X52F2MvX1guiwCgQVupw6rNhzl4L+Y3ehcovo9XQbDU5RD266ubqYri7Opk/jVL6+MX3GZzwV4DGbZQG6wEGNKW81QZhB4/8AT3TbsccAlZ//1s+Zvhefp8yhGp2DI1w1uHT7xGQu14+eBzaMA4LMXYd3XZCH0V87JmcjWotVrSMChCNkJliqu22A2wTJXkuF6kJRC48vHcgGTyenJ9IpaohqmD7BIzEn+aCuy9GZOJJQAzSVlNBfHrmdvzPexq9buycWIXPGfHY6eZx1WZRv1iY6Ce9QftoiiXBp1yxMAKSGlMeML8nmAIp5FlpbVABHGW1mdfsrBfWKQCJVu56sOWTvYSRJ8sWz5pBBnO+DP+UHreu0HtRYWFpBl49ZM1prlKUuSQbxeIo9SzVoTehU0jeTWUBVg1Qnmn5kpyoT3WhAbMdc+awJUzJKxGa/CtQKCno403TAHnsoq5O+7ArkajXQl+j7TBA2I8N/2lhXsnNzeTXAU8v3ljKg4bEBsPdwu11z0xloy/vivQP+5rFF/m6tjxFDvGYqbOZ7KTPxvvzq3QFGLCT+uPSYtaZriOi7L71gI2Vwe2O5yxWmkFIms+3knr0EJT22ekxGezc/R9hIJ8OqAdQotkaay+etA9pxs878vtSsR97htQ2oSdQZz6Jmili+zAmqO1zdad511Lg5ywcgP4jV/AykB8wT5MIts04lJgF/tXswkEjFJeFh/vicrYk1rYhQoYBJTWIhPbBKf52j6Q+QSeb/88Gf11o1VvHhALMAcKINnXD42qdf18V77bkWyuG+BDkFVgYL3t1QYNs7e27XpaX76nLaf76vz0LEDI3mbMMPbrkhvJBdAisl2lZYrgNKFlaMzoKZPRnwaYjZuTloZTZeu3QQrPKhHMTP91947tjG+vQYd/DoEPgOngPfI6QdEzSuEzZqzAuK0d2nn+9LN4GQHm8UddikQ6HMEyaZysbX1qd3MNvur/2VeU5e9CWaJXgAeCJD93wib+QwULWab7Yl9ivll8XhKjOwQ2b42FaicQA/JJ6HRYeZSxibCdIetxJHK4ZXB6Dn7MzjWaCeM0tOzEFaZFsyVeaVYbFadMm6+HIB2IwzePzkkctSFXi2Hq2NXbf1tJ6PEoxLDxxC+y8OBZwUtNq5Fj+fasH8/nw91Y1pnehe16YXBwdaPxqNgf3GHhoSr1VntekEatBJidFnT0pwEV/D8KlLDodx3IbDpM2Zn1u2XU7OaIOmmGELr8lGNYSbERQb0yuf8VTzqQR6Ap5kAVHwlPjqg5oRGWYRbJJp5olnhUnm93zHt7mbZZxKjc+zs73SjgbOCuzxnTo81KR2Gd3FF6ZWAAXwBt4pi/ewKUAKS8n+4xDEiFRayGVr8QAts8/P7EW06O5jP2YmIUPFZVw6NFlhL5PQDHZnlIZzsKXcCQBj7MOjBw9lU+FDK/EvrvsIkgHjxDEFzzAhih0wdrEy0GBgMem7yn6b7XoPeN36/c/C2JaTek429vrwnYHB2CMDGMYOZjjfu7zl2WvXOtBPKf3ifP3wvlqyzaDOZrb+zk6NtybV8YrPMAvA3aE/oQTTgepNCJpEcM1D7Ntng3dZ7CHMe2SU1tm5OhvdReXS6eU5pUo8sqqhTdIR3V21tj0XKEvyHDUORYAvKHKAjcExxtSy/alOLoyH1qeD4xMxT/qcyBSMDZKMNljq8oWCR9fa0puOOE1DjDRq+f1koF5sizmoiglia92UoBJ8YglNEHzAg8cPk5irG8FlsMaLxP/6fomhb3dxdLmar3pyOj3FRHR0lw5uZJAa2W6JY/FGjDCfM5Ikl2sFpHoG3wKo9pf5tBjluku33WquiPCcNM/y0h3o0m+ODubsVW+gkTBUI9l9ZkscytHoBK154mdgr9G92acq1iadRScDy7irJ3H1q5lRE8nueN9JQhof2wij56uqCK+/Y4TyGbCka1vT2v/7O7+wah21LIIb1kw78mGwM/LtkdBuY7p3/67bD5UpBuDoHhAP2oyPRbq7iy5hLx4uZj2eP3smFouFa6M7U7Wt3Lg8aMDfLgGXP5YZk/UYCAIBKmY4vFVbcpq7zvx3Ekur9LOu0pPX9kqMEUACJGvDvFmTo9l3Lw8tFo/iHmaKQ7vdTmJzrq8128wt/Uwyd0v/OGhXN9Pv/N4fyiQzx9b0ZV/6BdPf+Nq/cnuWkYDJjUqAPF8Oq27/lg19cCerUpYUbZiE4xa9VeT+fP+lQDBdJb0v2vNZ0G4xXwksAhi0TIO2W4PmO2nHpXQHYOT5dAc6EHlHu8xBx4JH0TSouuPK9Xa6rXA8h72gZZkDqSWpJQOl9SCWMYxR1oe8iSR2vZItALQ0B2gHCNt53YwcZSYoZemOOswzh5dKyFwPjFod4K9uZHmh8QiLA26ONn7mIkAidNfBuNA5PX9xoHenln46EAcYyVGU32uA9gR2So4YnNJocaFsGFCHRuBNb3oqZsUu4hnO2cnuefYhERxrokF7lbLdj/97PSeu9a1vefP0Pf/8f0/HjLv15mGofm8qH3UkhKkZH6Cxl0ALgbjW9+X/NtZjDx3+soDJSCyHuhlRAAbv5SnlyDLFRRCZteaDqbE632OKxq3bGh91MtGJK4+W0bhxu5yuPSMZXe6jgDxmnlwbugiABgkBmo+WjRQX0lThKW0+6GEjhkUBGimZsl6qhEhmjDkqCWXpFkwml9m4pATSF84gTLPEFoCWuAhr6aQplgZ6Vj05DczEtC4dj7M+2H+4MVOK4DfszeXO1ltxRIdbktbRieoEmvWv0j1lu7Nzl9VGcuX3Wt1jY1ETyTYT+Eww66Zy0vGxDnV1/imLX5MeUwPJda3oyHDfdgXBCXxa9Cn/5e+lsbq68iBeo+9mAQF88zHv+/Uhbb8870Pe58ujIxsa35vjovFnE/l5Tp1b2AueXBb29rCgnq5baYaSePQ7dXHxyrMcYjZY9gZyQsx1HZ9YIA5Y6flQR/PBwIqpIxmcffG05bTPKlGhq/VQzvJD59fHEJZwvLPad+hl+dkAhhDsywoG5vLJk2njfwSeGoDaEd/7ShygykSplZiITEcxpqA3ZXB3thpvOLYkbpS2vMG020mlzywqX/c8GWDEm1YEUnfv3wczDEArPHMzHR4eyHNM8/FK2qRjvP5pzgWiB+3777Pic3EYl1VBEPCcfc5gk+wcf54yoNwgxmkEi/Be1t4EaaubK9oSUb5M5IYGRdx2xeZ+Jp0RmSw6ilt/5ILcLH12CF+Wb3IUZXTEqQax6iAOsnRXz8J4cwbet3k7kxzqTuGlQJlSK7596NEJYw0RrZPbag21QHFZqgSEaf6OmKc7ql1XNN5S24c+8ofTL/7qbzrw3dxMb//iPz+9651/2eJjDkkC6/q6NjUMTZ2YS7Ery1epxkFDLzagUUdLXHptkcA4iGkCPAEK0ae5tj0J4LgdG9HkzbQp8LQtQCEWJmU3fRdOw5fXEyNa0JWZnjajJN1OFlj9gcjUpZnIZnIrecDTwaHYJxY9Jbdm5NXtVKck7ZtadC3q5r74DDI8/InYSM+e79shVtdjlqiMDNdE9uQ6dYFYwHeyekThXAvlSC/bG+lV8B3r/igLM8BiDmqCskpnAQgdZg3IxoOGMimjVQaLmq4+09vuTlOmn9llLXWqZIIB6ItDs6CPcRjnWWfsQ+eRxdBqsHopDwDCeO4f/+RiPMvNanrLW948fe8/+7Zhwrocvm1TyBpclhVLJyD3eXkhZhZBJqVfAMuSLdSzW5Tams3N55azQlkwHBw62xdYyTilW8NU6U70uJyRgTbjDashNoQOqutrMSoN+tr72uc5CDI5u+9AQCHlNJcO4vV1cBTTViYdLLRfMdgza+nDk7Us0Df88GwEC+h9/vzldP9uRlZlcLIaEgYz4JlaAk/DviXdmymt8Iz291+KvboTRnXMLSx4kmFnAtrwf4t8QMLzM+2NlumIIZZGJGp2plhKEN6nc1ZudsyND8RhmB7KPxVAtxMyOVNEwvW+m3VB1oI6W2evcKDLhoGkKUycNELEImQLYdHc3RYPvVjOzONMPPh2Hd1LZpmOOJ914m5dN7yYrY8BZrCnICRShBee/8fZMUrIaqqxrsdkT8xNF0abdugOIwF40uy/TbFzM3hasF9xEKcD2Zfjhor8i0uUCKvxLFytFBdbZqoh8vC+4uWEpWlsanrhC7b1zsHLI5e06x7e829hlaGbj63LshRMskR1COaS58Ts0KU/lbs4/8yB6sRmyWqn5Hn4knmvpzZrlT7R76RAbXhHLYGTDuCUSoPpsCBiQDn7TdKIh2GyBiO2KNmP9exhoX3nqmCt4/N1Oh0fY/p7X/5cOfDDYMVrQwu8McNE0IjnuX0Jxv/4ff/BeUluvu3dbe8jCBhgRMwXOlheRoss1dmvD76KyN3NlanvKtuZxbo8vxSLAXPguOADqaxR6VVnA/P07EHlWwcW5+P7Eul68Wag7TBJW4phA8HbcRf/Ft/bSqCnQ0INUhyMZ1p6Ft8p9xtjClxLh8IlsyZDF5gLg8F/ozPltz7w4emXf+19bs1fX5++7Ev//PSur/lKlzcRbicrRauCSSYZMRuz76WBoKxTWUJdq7oRWfiAhk11ifAI0JmgMfLU78TQhaNvWz9lEriGz5C1HkXcytBP7eZOQFf5L0JjWxREazMmds+6HH12W9LVeXGsDaBDeJTbEuCWVgNp6eZ+AJKsmZ3tnWlLrb6bEpqi6yh4MoDzOpnNC93ZWS1DkX+fJQciWSOdIF1/ACeZtiZvGFPiAw487dyho4dTDx6E/gBVSqWUNx8/eWi6PV41iPzL7tq+YgFQ2uEoL6kbdX8ABqC6+S4xT2Ia5uyKv7cr9yxuv1GZ7nr6xGuvTz/04/9OawHH+7d+3udM3/1PDZ74o5JkMjPNE2uJpYF96DUw8rvSO0NfKA0e4uFF0B1xIyXnJrAlnpLsKzkhAeN67u7RdeVhtaxpZ7YNqGbL2pgxexPlJauU5JZymMKW/vQ8kwXrrAszl1RDpagxkJT9sbmleWswoWJndjygXIdx3Ow9KDXJAB10dBVxrQjApaFzkgADJef8e3eHX5TAtTBJphuMcmjAcMTOBnQ+eFg7jLBRORqxLyBjaawYy4tu44pjQ/5L24fWic9wRyAazhxag81xQ4i1UtYPFliZTPEa52cAqJRaAcztYPa6nXV/TiTKEPuzHC9rF2O7AVgDfm+UbNupqkTLVgJLxmFmNwPoAx5JeIh1nmUaZkodnn4q7JFRQop3kA++ElV+zvvRJ87jUPIU2hWKjkvNNAtdTbrJyl7xv8TF7c0tz+i7xTzl1Of0DiCZy1rWJ+lskah8fTo5x4JiNd3FlqLjhNBHjr0WXU2S0kFyFIxEr6PmrsMjERMdz5IXLOCV2vH8rEV9zcTmmD3X5Lffn/hqvaUZXYGJW7ou4wPFrLDYABWSXWtcneQaZM36UcWkgK1gfCcI4+8MLg8ZW6WOuG05jJu1a6dwAemCkBy6vnQnqiFibXohvzkPYSYWmdGeZQdm+bPLsP5pN/AAan6iG7t3p7WPvfdnVsusi1qyxNbJtK0xeamsun9Mw9kcsZRt6CsDqCQ0TgaLCtmsHsrH/0JRwojwEip0rm6iWhGVg5IN9FlaHGo6eP/lkerNfE69I1rfXwKp0Qmi+JAZb6Ki18UY8YA4HOww7rt0MJlHTpiJ8dapeHd+ebxgdzqA1r2ZMxMt3YHv/cCHp1/61V/XdQNo3vG2L5JgnH+vsJTnSdski0VGZwSJbLORRaVEU52Jr/ZGWT3Xrtl2GIleWcRO6Q83eL2nGOJVB1QPqK2dPc8WU9n1QiDK2GM1HRwd2/zzzl0d6LButaPwYp+7LQwuMnG+Lf054MlAnu8b9LTcVsPJARC7j+OpJPB0yXffmbbUqePOFEChGCyxn2XvI3KUBsaLv++hn68NHyaEdQgo8HteqbOR523AbH2S1mYYDetr0Ba1VXjuLgN8o3niZ8keKWtXu+W2Yw5J/7wNC5Odxlstp46sBAAZeNBIUxjNgztccqcFKsosA8JkE+JulE+89mz6gR97t001Ly+nt77lc6d/8e3fMg5pgToFMvuyiXIcXaMtczjzYu9pth3jixgGnkO9wU7bfJjcJeA4Njq45b9zoBFDBJ54b3f2YnWxNm3uYFQX8BQxrt/d7eyzZRp51FxcTXfuwhZ59btD1Eyq/iqZbLVDNlR0mVrl362t6YSxTIxnuf9AnkKj264HBsnIpUvc7HPapgWeNt0O7dKyh/Eyvoa5iPZHctmJfaLDLyWoCv01862aL4Ewl5v5fkq/eCHRRVh7AS1GeyJY4uATaGbK+hBubiTMfv7M4AnG+emTx+os1vPBhyemrGaXbJPgs+z2iCxXcAyeAHP8nw/86hzz8xoxVAPFeTSGwFPKkzw/wBOgVOCpur/EDa8aX4fjf7L8UUb2O+YdMlKJOKb5kTmMbI8xa0JbenP4nr3GDPQNsABP/DcYDDd3JIqSsOFLxZxPyoh0YHXY9QBPjiv6nBcHOszvxkH7Vtl6dRXNU6ZudETT6G5rqdkCdlgV7ss+ZOsqB8o/0bR6uhnzviKVsRYr+lQ1Rh3Ls+iVz3gybBHy9MTymZFr6SzJXTOdsrZp/EHnuLNjDy2dMEO/xfJ1d6OYs8HSzl32SmI3NjX6DO+nMfZsNHL43RS39awd50nYLSc/7AtY/Uu9J84OWN5hKRT7l9T+BhFzO8ngnW1ON2vrlg9cYLKbWZ3CF67EqINa+z9rQpt51gr6Ov1/Gzv3prWPve9nV85+EvPUwt4J5PZXQhsAddbWcmrOBiyzn4V+ewgT/S2qXTdDUJv9SlQncQeQ4Qwi9bNcWFsJVcaQq7Idf+VrtOgwOSej2T+cdhZalc7A63Hqa5o7OvQV6aTga/n8Z/svtSE7u6tz26rpyB6N2JdrtduvDrbSOYx7OD6RwNKjA+zk7cDuRfY7H/7o9B9/6b/ofgku73j7F01/66//VcdGBSBvDIIxGQ2mX7RlmuV1tjJa1htIcx16zrjUYiyIQH97R6J8slBM9JhRZMPSOdNUxgjrsIFJ4M60RpYl6jpz6WIPQJccZu5YV3BAaO6m3Ks77DYnZFqe9TrjjOss1kJJWB5l6GTWWju2r+if0aYsSOtnTACnExKmqmNgAE8cxHRdwBby0JqhzSUlLyYHObM+ajlNuYLNQolEnjIevyfPF6/HZtAdo+LrNwPkNakfEcCyCSJ+L6+/vu82alkM4IvjgDdE9Gr/ja6jvlrqesw8uQRk9G78oWNGd9G5fnlQSgQaNFOuUsky6/HVTz+bfuCHf1IHJQAK8PTddNtFE+eDLSM4Yu9g24UEycQCUeqaRclg4NN0f1K2W46YaZls0elUnYFPr4AHxKMvdDBgdwHD1/I6QF/t/IrQmfU3Es/ZTFTxCZPMw0NlsxodUY8ySrWXHbWTPcf7TxzTR8fw1ea+mxp2DfNEGdGxJWLusnmUjfnMOLWrhJrRNsPLTi7xAMyT6eGjB0qKgp5mzRfXHYd4gXJpFK0pqhyBLUKyIxCWkRhl2W+x8T3EwlaZIfceswGnS9po/QD7T+RSb8PKPgN3nWVf9sAMuz/AVCxB6Ea8j2N+Brhb05T90WfWhKmhRUvC64HPE7hEQ8OsPbSgbRJpXG4MBZwMFmLBJPBZ8d5j3/PsHj2ch6aPxKIaTOP+WeMVZFTwxDp69vJA18aAYTE0KfXxWzL6leUAiU58fwZtPxM1Bk8vpu1NN5q4I8vrVbNG0TBW09bzoiPLym4GuKC/45x8eO+ewUgSAs9EtAlyu5grb5hBptk5ExOH0zmDgV95cltXyLidcwxNryV9aALX5oDRHWj0Mp2enU4vn7+cNIaNMUgidtEsO6luowY/bVNrJxJlxFRFCXjivu7gl1W5g0yJN+bB0Ea0s+4qLJABva1pAE86lxnmTHJKY0aIFQGZAvLEGzHIBTpK5k2aoOEmlp2gw6JLn72hTmcPla8uzRIZj4vJI5nPTlPK08b2nWntv/32z4l5auZVTYseYzZ4R4/4k3Cv3rK4OuK/5Re4ypHabmhdC7btVULdmn+W9qEz6eJh3Sv1+VUhsoFK/Si6QGFEqMmTYckVN1PpG7NHq+yiTMW91euB7yAIk+3x9zBYgMK57h9vh4gt1cKaTaSXE1aqokjNgGtQ35i9ktpdB3j6hV/59ZGWv+Ntf2H6xnd9tYCUtBPxlpID7+GxAAblKh2eIxsL07MQ6EnAnMnobHYJ9ClLxKqf59J5e+HN/GwHAHM4nWNf2Layey+sV7DFwH2xIjPd78NTolqND/BmdznIotUKVSkpaEr70Cr1c/zNOkwKXCId7LrEJoFNzzdJPEgQFeClqzHZlEBBgm7WvA6p6npiHsf7YHO+xcsAACAASURBVATBKEXL98hMj3zHyiokcx0DPRVBOq+uYlaP72BdP3v2QvQ97rfW4FjgjIZA8+3k5r6TUkwuUJu2ZVInF+gxiMGwBsrOxgw9P02XtRzEZ+Yg3UpbW9Orn/jU9AM//BMCTwQEynb/4p9+S/TWMTZtGTAWHHO5cx4DUgYXdgbhsDSK0Xa0pDnbAzR1XwRRRzWDp6ur6fVnz915o/Lfnq6fZSxd3GB7PC2glNLITkfzxc3ECAoSAzq31K6cUhKuzAhqpU9Cr1LgOQ6qzq/yfqJ8c3pyJrEvV6/1mzXmeHbtOY2XHt6Kj9w6kw3Q5SzYacATwf3R04fTHiya3EVdIm0pp1my48ZCbL+Yo8keY/ipRNX1hlJXXzRF+lLHwiEvGW7zBkckms+fPR/+S7KDQQw/7DGy0YxEkyylpBlQZWhlTxvYYo8sost19vlpPHJDSEvQWdPj0HKsoinjJaXoDawTboOnsnFDT9IyVNi1Hsg+i1YadM76l70ELXpv6CIcTQ/OSJMINbIVrK5N+3R+Ij95QAcpZVjPbpNX4JCetNuq5rcpIaY8zPOAAcedXp2fMSKFRSX2dTD6nF+baWrpc2bIfKDzvNljw+ipvyg5hu0jtLZrbZGzuEwSz+fw4Gg6PD6e3vT0iTSi4w/GkceHikNUJra3I7Zu2XZRHlSC8vJAyS6NVRp0L43vwlw5rPzijTs2jSYEa4OxTlA1Jprb0fHYGYT9ALHzPvNz8mf7MJjcI8J0SgF4H2KZ4i50nz1uFhuUkJDSAvWUCVeCph7H6eL0TEa09aEzeZG5k50/mi5egf1+vt69Y//GjsATPk+hgXNgzF/ujjTpFRjQm42BSeZjPdQYQd5+isMgj02o1j/AAQxA7NcpAYIgTQfnENVFzR11FY2OLpFFBkGGdXh0IlS6HClQSqCMAP/rDJwuMLMPyrzzWdSI8aJgDSHUlKYnlPYsYC4TsciuAxA7/oUAx+cgiOflogsZ3SzxxPmdj/z+9B//M4Jxv1tMMr/pb3yN0bWMLT3igPcDeJKZ4LZnm3lh9Pk4kLTEXjM4wJcMQHf3ptUG4OlIZQkWCSwfoMesSoJJNBTaFPl7L8QImtP+Sg2dsg2iSOhSbd4OFy4bNroRZMfrMRIABs0Dy1iKiwvdF8+H0RU+PM14uh03gvhFluflQKnFzAiZA11MLw8ObAL4EPDU8qrdk+c/Rh0VnrfkwZqFOcBLy8Na3Q4MeMI0TzPspPvydekgk8jX4GkJdlTu0oy4m+nZ85cqL95Xp6WoDnf6RdfB76v0GA2THoB8scys8kfg6SUHDYOBn+i9z4BSP+F3GJsIZzfEW2xBrMcxePo3XveU7QBP3/4tC+DvztPqwVraGGlWrRjyv/LDOr+Id4wdl6tHMMOQJ17925K5C9vJ6KBPffp1sTgP7u1Nd7TPzMi249IPYFEC6iGc70tSqbVIpq5GEZVUWoI813wryQ40iy3hKgyJiXH/pZhhZc2OCfo7PueWxuhas8pIBBjdwW/A6MpNuoJrmBXNIzyc9qIJ1Eie2makHAogGXMkFfRt3KnkINYegDAOUZhL2rpHe3wH4w6G0iUPfUb2X98HrOjz58/lss6Iqzt3dtLWj9g95WJtPJcL7cnk8VvESrHTCSwsSZzKSeDMbLmZx/HLjKsTux5cC2J7IWrn+cA88fOAnnZ6isnIyCtbeNRHx8C1yZ1JLHFl6vrlMOYZGTxlrFGo4MEYxDRW8gSVwQxYVbrFpuTwWNejrl+VUAHtV8NMVUlS3MQ1ykXaTRo35vVOzH/x4oV+nzlyQwgvs+EZnC7PUoderptnbhkMP+o2/JW77Ub3l1lbvaf6F6kcnfJpil56/gD/m0mAh1LrK688Vbl2/JEB77EYUMk6APmU3cr4LJJOfgZ9KiBMhMIenojRcNvSsuIKG0n3P0aTKUCshGV9enF4oqYczrI9WQD5/BmlQwc9N+CkrNrpFv6WNZ2pWNOIGRLAvDdtAHwUOxZ+ekMnYC8vPdiFSarWl0C1y3SjctRO1NHFWDbdZ1KT9gRd+1sRCxCM/0nA05zNdv8YKUsQKaV7phOv4RC9I22H487Sn0mRbjxQblCu1hGr8t9OzxnMdyHmCcBivUKNrOas2ii9GzOIVB1HlBKOVSLjAfAZlNw0oqF0/4KG1+TqbASLJCvI8oBFWxXQqm4TSIsjbzMYb2QAmin170WZHnowsD02yE7bCuzW5N/5yEenX/jPv3ELPH3j13+1nqFZAmcXuDpTtmMjqQxQrcFixIcPgGqwyOw9nkTztLZ3p9XahgAGw4IRupJh+VrTFaGXbbTdhzYC4jDCsyDw+OhE5QTq1n5fPvDqDeNOjyxWrpFMPbYBYh0SwLjHlxHCyypiMFh2KFdb/pgt5/EJpdp7WGj9MCrg8Ej3RTAeZa0FZVuA6G6fmofGiG1jQ4cmQcYOxC6/IdCHeRLlrkzPB4q6hgYlH7YnUa8HB/dIx9X29u70kNEB6nQwiLTZGlnsRsBTDgmJyUkooL1dCuS67MS9MT19+sSC0mR0zXjme5vNBCUA5nCc1iasCn7gX/0bCes5AD7/zZ8t5skaGmfrrBV1VbaElyDesDhngSs9J5WjHz5QMHV3nQHU3MDxBiuRdpklS6bkj9EuIOr+vV0Lz8U4hXVamG1Wm1Qu1Id0ExfPIWNchDr/hhkeZetz8SUefOxuMZVWC/RHF5djFH80IHaLztSMiJEeLCJ8WCfYLDUuXAY8bS+sVwwWeMYkl3uUoxH8otPL4HMncd6n9YXq2aMtqMMRkbrLdkx7x4CYNupxz/EFqsO1Wrq5x1FWmEW/AA40nGcnjCWxjhOrAZkVi8We1167PBV3xBzDjDY797EbTBIuqpqkalUSm3twzEf1+CevXdaQu9vw0SubyIc3cTGQjg5QjK2ZoDL8BfiAJz4Pza2OhoIUX22+Vxbh1r5Ey1JmXIJydIUvD7UfKbUWPFm43lKzS8SVcNh4t3YFaYefnOighdOsM7fojbWVJ/hnn0qSJkpxfhZrOs+4NlsVzGvG76Adbu2qfMNHjmqIR5VQkYG1rr2DfjoM6mpFt9rWtL4da4X4MS5qXIoLJAsvMmB4S/omx2g1MIQydqOAO9EqhzArOls7HByfqolBaxrD7VQ7DPwNUprPu6KUEp6AlOU2lQ2x5/kjoXe6ta23XibMy3KvrVY0aL6mvpGiAFa5fjTOWPUozoaQ8PUkweFckk3GbF9UVlnM05/gMJ54OB9WRvuACMYYILAzxepAht6pw/6WFz8YkQQGga8M7K2RJRuAA1Cic3xjhhP3iMm3KLxuYte2vfjJ0DzmxQIyHeoLf6a+HK7HrqmdKQaS7bRqI/oXL46m88sLjYx4+spj+RnBKMzUuAPwrUCyYHGcPVrLhRAN005vyL5Xv1zKdr/4K4Anc2lf/he/cPqGr/uqlO0yd21ilMWlPgsgN3woqnUYmV/AU+hUpqOzyGiTJ7OQdcL+C20CNA90J7TzKP1ipmGH0ZqFcrwvDwud4xA+HWxuTaG+uzfYO2+a1obtcE53EgFL4C6boVYNPHfKvzL/lIi1wdffTfnGB5f9RsRcRUQ61sBqpRISix9gObp3QtObYYxhG6JLALVwYrsunfWQf1JK0FDXxMv7d7CYsKEg7JNAlS4xZdN0KVl3loJkgoXq8vsvZWr56MljBRqBpwxrVohc35w2meItT6PUrARm60VlvzDAE0zb01eepvyHbrC6gmrEqiVzwB7mm4Cn//7q9H0/8hPSKBL83/Lmz5q+5zu+NaDCIlHN4JLDMWWAzCqsTiAPu6wIbCHgyUNCfag3NizDuLPK+QybWQla6AFPz+RpdWcXge0dm09iSCrB7mzgKbC5FGmmNGRWwcwjwFB7PvYevKzLi7OAJ0+0b2m5OgYjmLm0wP2fy5fNujk7NWdWIEvw4lyfSWt8Ey721hZdxgGqWp+KIQfK0IkT8i1iNmHmoo0DYzAFmQgwAKu1kwLO+4cGYWHkzcrHTiILdRwEZUE6dSCjSgDx52dnek/se5hngIIYM+0vZ/tcpw9wHiuTIOwy7j9OtDwSpkyXNaf6hWGT0J+dS2NO0mLcmrWEpxrgAPBEc4aXSgqEA7Bm7XSO3Eg+KyBnSgFDoRkyfMc/PNPvEfD7jHIyl07tWAu4ROMEhTIrMQfmGtNfJ7op0y2ZtDmI55noOB9l5oInjQcb4GmxKwrudBgbGAgULqQBPApGDvHMifk+NhZ0bttfBkjyOXiL8cs7Y54f3odPnmBzMoNRabjKtsgWJ7YBbzijzGR7bh9+c/fv+L5475q8kXlyMDoFTyJL6sje/a9ngQ/Wqfa+uhqjy+s5bjYx62mQFblvabysf2TvEe858wHZe3t3pOGdWaeeV4skPoFI8pEbhtx7FBi3y/XAhJp5mqSnxeC2FhS2q7BTOWztaBgYzJjPhI3tPcDTf0QC/YaDqs6xLns9e2YvJDoo1jfX1L3FlzZYGqyZcq9YegSvxWwflQBfvhzgyfV4d855G45jafHZbT8tYGCw49V0wLy6m5vpwd07CjgzHTyD0davO8RYGzviQ72YFZPIEXpfSnjOYSz6dRiapZJ4GwdljaWMGRbo5PRCwOzBQ3fbzcyZM8wPAp5+mW4739qXv+0LJRj34d6Wy0msHOAJtC4n84DYZqmR5Y1TanS7TAwtJBvfFCggGz47PdWcPa5J2ZMj5wjI6uyArtcYEAdOjSvJFlbr/EsoU/yL9uQKLy5klLsAPXYnBrigDeHgExiqCDjf2ZZl1o11JhHoqrOhvDBqdM/Nm0cL+IG11ZyDHN3c7t5uxjTAqAAKmHLPiBMLNe0MHXZjBEh/VhmezvbipQDCObRulTaTBDgbdIcSIGg4QKfMxOegf+AQevz4ybSzh3A45cuwnmz8zXQM5oZGm7YOyMyPAmAyjPWVp4CnubTj7q4ZPLW87Jr8fCi++urHp+/7kZ8UeCIgvOXNnz19z3d8iynogJSumbG2WrbvGI/sZdYCmSzDQukgFHgWmEmb9cIbqULkHh1cX5lgG5s+Vwlzb8fDapXNMvtSLuotpNcCZBbS9z6racDKg3sDzGnN9t1TWhPpwNzAZMjdbGHIdeinNE4jArPAHtEZmUxXRRE80uhMuzhT55WGzrZrSwePTWVn12l0WEcTGbrPAibFb01rgCdGcYR9ZGammryrYbyVNPrp0bGLngNZhMGF338/1wByVE2sJ8sh03UNiGdUESaxgCdNTMh96fezlzp81p13LrPoLB1NFbi5n0w7e5SkFmaCet4GAEsHcIOw7OOyk6rim+Vljz9+wFQKi84NwFNK6X2NMlzj1PxzrHzKbWKJdfaEieGlq5MwflGZjlBmtFUCnesaEUazyMG0vr0pgbaMiNMk4etfnETagEEEwyAXfz2vf/bq+uZ6uplrARJWk+kF8lCzwNoAPXt4GLiSqE0qkQEupXMswC0DMvZ8iLaQCNb0BmzkmmW/cn45PXnic+w2++ZnurbmmDiPNlkwN9HX0UgDeEKYDTvDMx+TJ5ojJeFQ6XgYuWb3B5QBVNCo0kGKXmkQEH3O3Z8Fej2htGfoDvQ7wxz16PRcyTVxHa0rbN8ACUEPfnnpfBvTGCZ5NLaRg7MVyY/RtYGVwZhjkIBTzmP7sjm2yiqGYcoRp69jkvnHv/3zK2UUI3HMVOcEAj5MuiCAUWwCbJJpm4Fyb9wkwxI15VrdRv5ATVhOqyz1T7UsU7eWAHXXzJMQem+9WUzNILWKHIhzTaY6jzTjCgHy3hh+uTQoC+OQxbbIjfLMLf7y7Dba4Rljcm9Ip9vRtCxNui4bcX27C9S5sq5rAfnzIpRRJ6NvsPjg75Z58td/xdu+aPqbME+l73NvLJTDkxMtXLfOp21b2alyQokTmy354PXg3jqn22L/xHXrO3uq7QvMaAFblKvgp5q1fV9GiShDI3nGquujDZomvSvmv8m1W4trFpY3G1UJAP1E27r16lwukzh/f38M0ixr5e7HAIDoipgt1Dp/D7x2JhH8Do9oFNixgJ3f12F5M13rYHXXlUwNWxoyxz/WkZzjF8wT/02O5XQBNsMLSGwWLXNFsU+h8NOhpGaIFazBS7U9PHhEeWvXDI+CQBzXZfS5uwA6ZRScE1UDQtDi2QKetDfCLLQVn/VgT7BS1Al+6TD6+Mc/OX3///lvZe5KwvP5n/c503d9O4OBZ3q9Vhvct1hVHaizJ1rpd76btUhJSV1y2mc+TKpla0Ac5fo+6QRGleXpcHq2r7VHOzaT2Pk+7mN23Y5vjGwF0vGkDJvD3eCV72AmHcH9/v37aufWnwBueagN76sl8Cika1rg8h8ZPwL2ZjQdbCq92IXH5ajkoyHXFsFSEjdrGg1VBn8rk+3AaPbaxvp0LYNdJxQVgZe9L0MzrFXS4TO65wYwTSJrdBIdTDo5uwbTaUliIfCtoEEH6b14l/l6a1Zs8OxxGrYwsbu21lYAjZOdo/hX7Rqk9rAOeCqwG13Hxh1zMUKjsVzWlFXBw/sRvDtG1O+sybcZlb4rA8rGv+sVQm8sBtbVJVfljyRE6pgyUNEejSSgYG5OQm6k3dWMPJqecBhP8r4EWaMknfdcCYE9B0NJr2ywDLMPm67fdyase/T4q9lglf9YEXnXkmLENQn8oRLep08e3dbxjPJHAMGCifejXkwDoPpxdDIdn556tBONDTKsvrYJqR6s+hnNSkVAPWxCtK3d5AIIY28gzdHw5DDkt2OO9ZZ6RQV8BS/puOVcRZ8oU+QmeH2mY0vOJ3OZr4LMAnLAjsBTAHcdy+dd/YZ/GoL96PhqGArLd3wiYX1lK1hNCDyNxoc5wVrKAnxeZvYhTUJrm9Pax97/cytnki0he2PqjzIb/JTMPHnW9bo8VgBQy8XP4gAUQSuzIJuV0ObKwcPBCt2OFwUiMLr1EHu71mlWU0Fbb2QJfEbMGACPh8qLYRPIYiCzhRxgvcD1OULAPjgNhnMAagK325c1GPj6SmJogZVkCM4QzUKZYvTnjKx9gZZ58IehKHkRmuOTKeHdUNI8/cpvDUL2K972xdM3fP1X5eeygDClPD+XRuDe3rbnUsVHh2fIBuMnMfeShYNmt1Em25DdAMFRLt+MjUBYfXisUh6MmqwBBHwAOAY0piZhpBjXkCC06mDf9emGmXQHx3qvd+8w+JQN6XLaGA6boK4OnegG1NJNaUOdKzbCw7VWQXQN7QPaMh9Ga+vO5D19PuCXw1Ols85emztn0HehwYKVY+AkNWm56aLlwbE4pTKVPPOZZlYbQOwaT5dlhz/yjGHEKAfYWmFOYLwYvR3GIFbevTpI0/004UFzoCDy8AFDOcl03KjQNl5KIgZP9XhKW34Zhqx5wLye0eNH3hvMUKs+rZqelrqkm4o2LIJHBgN//4/+1NDevPXNnzN91z/55uHo3r01lzd74vUeWQvRLqxhRHui8hbPmpKbFmQtGMLiVORaAbl/xK3F9jpan/ZfvtDnPnzAPDGvFfRkAzwZ+fgiVP5lDZR5mDVPAIQ2nJQtlZhZrcYRg6eUPjeb+CX6tfp0JxZp4DEePXRsBlxIL0VZAu1eTEQFnuoO3qHZ2kPRzElT4e4dmIPGimUWq2SqB15HnCwAOs9wdHZGmyh9WbR3Dsd2a7fTc2ObAQZbhxZs5rYVDEoPqvvzd3d+3wwWrdFxaTAlupwFtmA4mu6R5VPaTGz1+0/ZecTVHBdWKS7G4lhQP1zzNd6JGBYTzVFGzH1FgDwYIFm+uOJA4rh/+FLPFg1nAZH6pzK2wyXa2jKk6yqsocXj3rMvD46nzZ2d6WH3e2PsrTN4ZqG03gcD6MHBxFLsN3Q9WMFE51j9rq67CUvuU15slP2aLBKzrmikgd2/mZ5ILzmXKbWBCiaLMUZb/8ImJGc1Qm9KZU+xKoAdlf9bZBSdRZokfU2dpctOySSXzI88OZmOI61RO7/K/C5HixlLCdSgKutweZ3xW2OPwaY+pKKz8NOabyrBVeXCeaD2ElfxPGWVFM01cf/hIzdlJWLlf/OASHyUxFMBiVdW9VSrlRpOmODBwoJVuy9z7MzvMzszr4LRxOBGKGsjHYuub9antT9+/89rMH2SmiGcKiNS5omMX1TrxMy6HQm+fYAaAY8sJEheIzZ0OLtLweNDruUhYQHqPXVylMEYoKdGjgkcZU2Xh5jiKxqaw+Pp0aP7E63sLREI3Cxu1EI+g6aOC/GisWfP68+eychL+oBQuNV3mWmIxf/QHVncK4+ZgVbXBOQoKSBiFngq5Z56+oc+8gfTL77nvdkLa9NXvP0vTH/r6776llaLe6X0RGmTDH1bbdFeFPIIGiZe6w7s7SLc2LQYWQ7+tFZfSDsFoGsn2RZ1bv2p2R6PZdNdGRkG7XeGO3HKbusb0+nF2YTNPu2mYp00aoBn6cA7U8fVOqxbeEqAoVlAIzfw1DlWMGa90P1HeYJgjo7EQ5fZmJlmHqFnD6ce2ARmyi24xN7RuJi79t5B2xS7hg7d7CBKddTF2qHvU27Oz2gUgBXwgQp4vpOy1Mw2JouNXmCAJ4ToHXGj8uOaZiBS0kH0qQpOZinWTBFgMDqe9BrmgcWxFtW7Zh1xnegflNFJX2C631WRiprNuMwNEC6bAJ5+APCkIHKtst13/uNvdnk1o0VuHep86HJsRMoy5djRu1Emffzo8bS97VKADsB2f/UQXyaQAQU23zTDwGdcXlrobTbR5rAGGzkwhiDVAH80moyh4SQXDLVmvlmTN4NLmwta/G/pxsKHLJ4wfq8+XElSYHkZZYHdBX88FDrz1ZKcALS5fnd8etTQ6FANM4Y4t07wLft62y684FoSiM+bEr1RVsyh39EtYQAKSZS08a4XdgEcHuOdBhaiC0FfZO3qSmyhZoDpUJiH23K/s62H9ZKOeXMSzR5hIOu9h+imUiK5dcDNal/fakB8AWKiDaCAfc9+p1oRN6d5zpmCVkr1Yxjr7MJtwOkzms5PGgEe3b+fapo7kMWgS3uTMmBLZAvn+4JxItzLl8fSrj2QP9MbrBb6ZcNkZfma1lVS1/YlhgCeVI5EquG/G0mD1vayG8x7vuyP7krM09V0dIQmLFYFhsJ+F0ooql1aqKtzgA/Gw9Shzg6acp48fTID5YAnfU68tfT5I1ldoh4Pl5Z1zs1KUhYxpLJbQeLh5GA5YkX84BJwcFFJzJmJeXxyPj3CfiNmm+McXzCMLQPrc4b+yfFNZdbnL6VTZe9SHQB7JBO5BXfN9udaJXJnxE495KylVFXm+ETXo3l7w4YgZWd9f3FZ/mEJ7trEM8E8vc8+T4OdSYcKAR3Wie44dEH1aGDTQVVSx/SMM7NMyiRDq6kEkRZcHW6luW9Afvi0nOuwAvQonC2muDdgVFczsz3NDv19BDWV23ZxwHX3ANcAS+IBwGuyzu8LITBuxblX7eVXMGFns3kf5YRtygl+wFwTG55skAUC4wFjprIZYEUCTHfmsSGZKcT1VBA9fEaUpV9Ov/PhP5x+6dcAT0aqX/4X/8L0N2Ge8qacGTojJkhgkgnqbyZjbYI7iXSvakWHBcIN1x0U0o9ppMSFDgfE3gYHLs8x5wrBnTsEHHxhiGCTrs5t56AMeDMCUhoGTtkAJ2IdEP0RwG2qWPDkWjH6MYTrLsXYG+P6/DzCb1PBdF7wHWTEYh0BITEMdIfSpjzEtLkX3ThiRvm/lQ89MsftbbKGewbEGi1zKZd1MxDrFtsHyPegZy2yoRiXQzdiWUQ2O8yTxgW1cMtzS7Z9feFOrml9y90XEhRf6BppmyXXBsjDutK15wO85e9BW5n9i1ZDJZOFT42TFwI7Pk8b8ovSlIBhJJqMXgEVgX5Hjlgk67L22vSJ1z41/Ss5jF8p8Ag8/ZO/l3KMNW1umyczayky2WRYWq7L68Y0NyXpe/fvWWdQbyLYmrBdy24b2z9E1xK9I3uQ6yFx2pWex4eDSq71U2lWyz2jFYk2UfdVr8y1dSUFXCbgucdqfdKs2bVZIfGD++N6uF/KcNYumSHCbJUSB0mT9Ejy0QljqmRLGZpMBwX0WPMRUrs8hP6Tw2R7urz2YNv1MQjWJTFts3TbqWyDhXzQgA6lHJRjX7ekEZ1cD0cSJWs1EXkTfwBzZlwFPnXAXeldoVFzRcCDgRHDOuR4yPgMxEuvLgTcZX6z7NCW7uzueT83KY0Ts9+bWf4OGVfsGKNZfBCqG/HlgZpEaMqo9sWHsEtJJFjWKjpOUY4dnYEBZtzEWcqokicM4JlnmmfZg882CJYkeALDhXyceAWAJ+7p3l1rnvoMfbCX6Z2dpSUQBgwtyj8q/T/H+JUu520lzNy73o3i9JYsRPpH/6SmBIMj/6ttQ+iKxmgXRq3xR+a+/HcxWI6pJGUWxHf+nxMZvQkMltECHxxNj58+dbMM+xMWhi9NE5MMW2MnQELnxCUr0YE8/GE0xgKi7lqT1kv2ROwFjyjSO0t1ZplMs2dI3s8uLpVQisFq4hErGMOh6v6daBHz7GDDrMsrDd7mPPTElHXJULA+aJWpz3dogjnLOAMCxPT+M33A95l9F4+0AuEyhd6XkRFJBxXPsBaRjZKnm7Wtae0Dv/zulSjJBukAL20KHnR9RlKPthjaLI6zMU/ovrlya6HMLDk4051HF4c7a+wozWEMJez2dKN4nos9k3wACDBkQbRbaxzsFT3W3l8CTR+UfCegQomW2BNrr1jE/HeEnDbJ3BDrgAYLLQ4HCde9iU4hpRBEyFwjWgU2IsCIjcKigU3b3NzxJg87RKedGCnV8v04pVm5vpwuL86nD//+x6Zf+60PjenRf/GLv2D661/zlRrb4eDmYOb5cgg+LdLj2q4uCezJ4oPMuSbEqCxcOgUnsV0AjGstuksYKKjOiq21YdxWazbQ+g3/gA/aArvqfGzgaT8YPVOt/nS0k1TWvgAAIABJREFUxLhT3T86Z64FIsUmKcispsszjAszfiLjLKqzMo3L8xZK0YebAXYWLu3FiDNklfbnIlMDIPNOYeZq8MgGV9kupZ6NiFB1FscqA8AL06XRJRlV0Q4sgigbs8Bcm0zsgFt319dwY9+S149KhAJUESiznuJDon2Rg9Nt4PkjdLQ2rZLZrKdZqM+n5nmAAycoGHaa5bA5njO6enIZVM9GfqXgX/vUp6Yf/8mfTon2Zvqsz3zT9I+/9e+4lRowQZcVzw+GcenMqyAxtwhLm5Nu2aFPCitltstlHgFVJSk5TGUkitbC4MwaGkCb31sTKbGb0ddUN1URrMu189ifUXRfd7csgfjuHZgnmKgzvR++E5E0WjiSOz5T8/1UfrMA3cyKs+dLBP3yRtuadjYM7lg7JBP89z0O6GtmhR1Hn+VAyuewvusqTTp1fHKhZwAIu77A3sDvRUPSAVbrk8CDGkBiqdI1Kf8vgFAYentd+XrFCGvSPVMZYARc2uCzlErK9ZyDzEJXmDSBBq1BC8YFDkhQsn6cFHs/W2s6U4YkFazZra1ts/lv6JrlGTHUXcJ3Ejg1nwQ8UV6eVmoGYZQTsZHnq87oE49B0qQA90QqFhG3t9Z9OONJhz8Vax8rC6YrLIEH+13aSawgSJJy/Uro2PPZ59WU6fypBQJ+VnQe835IwC7QRyW+b2/P3dH1LYqjtmKe9gHdio41fC5JK00CZ6cnadc3UOT8IGbbNd/jbxTPWj4Z9gv+XBoDeHd0jqMrpGrBHyoYrGv0QoIMqTpQZtoMCOEaPIQd0TPJopPCo9PT6d69+65oXF1rmL322va2CAc6MTn3iEOzr58rSDXgJJaxB1mvpHv8u4B77asgFjbYa15nKqtee7aigKbGHWGyeq7nhXQEPTFn7uU5jVVm/Au8SHTR1LL/cP4X5iA5XHS+FXByL8hrnDQbhIrcuLS+a5WpJAJB6Ywm+eDd37u7a/Y/Y7eEGZRYXcZwd01gz41PYdQWujP2GlIawa/1nWntvb/4EysBhlHTnewindZlatYzcTqfZ21tH5RdqHgCGy9ShxBlm/w9D7lGcc4mnX06Y/ZXKBtt2S9gbrG3LRhznTAC145AcYZpSwGLDgWcFsZ4hvzWLiljkyA6ozFMxvvmCsrChi0FiNbvVGjpNn2CBIcAgLAqfW9gwCHgiXlJF9NHPvqx6dff96FRB3/7l37h9M6/+pf0jPosFX60cAAy/h7LHyLQ5nMFMqHa8eu5lkB/U9mlywDKBmrMmLsarfo1fBPwpUThgADAIzD6EFs+F/6Va5o1RwVYFdSbosjw5hjtCSfAAtIur3Kv5yEJkEhEWeA8ENPYBF60dvUtPexRIRlLEqzFL7BOqy1j8/z/c7l5t4DslFccHMIO9BCBqeQASyehgpZGyFxPFxdnercccIAvgQqNdslomLCJLbF6qa2PafG+74y2yIa3+LRDUedxAiQhrCkCDsDaoDRrIOzD2NgK2Eux/TR98rXXpn/9b396iLb+pzc9mb717/7tURqVDkIjKAA3ac1n7UTzJj2NOjAJm0tX7rUJQCrfrjQc8EtmCz37zOabWTMwkercrCD9tnO4BOwZcKwEDCPJaK2GwWw6wcwiee/ChPN4KxplysDpybkMHflDskNJj4MZlpJDSGtb8cEghkOL/QoQK5PWJggOPoL5PfSPN9fKfC8EXFySYR3DmgISxMydnE9nl1cK/rBqJFHSXKiz1yUxHgrvs55LAlZh5tlzSuhS1tD+j56q5Q+SrxPukQaE1STAZ63imkCg858rfbdi5NbWdGcHXzYCfXRnKV+sx+i1TGe/g5sBuANOeEaww0t2iXuw7OJMCacOuIRMHboRM7OH7mPwu7urst8x43Tk0L6mrt9NWOLEYn5vWw22V3pPihXswx2Pprp17oS9hHXugcFhzAQFnSW5TzVwaJ+Q7LgyQO2A8T0coBdXq+lSJV3rWXtOiHTJs+9JoS5Qgfy1aYdnyjvnHLu4nE5OTwSgtBeTZKuRR6DSZADxZkfNHdb0YjnCdQGClaxvb2r/Ano56GEKNcIMYHZOchbPpAqzY0xaUMkhzzPDtoXGLHSuAKRtmo1g9iEFUupnvdD8w+cqgR3eWgYgjtFmsNuJyWfv7mw5OZKkZaX9YHNZey6x7nn56AdpUiJmIMLmTKNUT8kXRp9rxKvp6ATNc22PXG1hMDdMMrZIuOx7/NF8JBvpD8JulAl9NruBysmFx1SRi7fEzr1enZ1Pu7tbqgoQZ86ozlzfCKSTCHGWyqojvm2p+0f4z9pkNJ2TTd6RZLGbO9PaH/zmz6xKuzqT7OwrIy+QGGW2iqIAKSBgFPRepNcKVEKg0PSlKhM89NkwUhl6ywPlMwg+0K9sRi4etKq/29ryTLMYFSoYtO4be3oWiCztbzxdfW9nT2iWjc8ipTwFs0Ewlq9TLPddztlSIOM+EdexaXlobCLKf4Rxs22rIHp/Fg9PzEZryPzczc2ElogFsn9woIGlvAwWMhmwSkfyoDmfPvjhP5h+5dffP0qU73j7F0/v+mtfpdIBWQdBmc3JAjs8OvQzvnsnk8I9goWsjHEAbDCy0YuLa7FI6J3k58J9MHn+7ER1XdPgaxLUm6FZk9+LhXSwcM5aqxkhePJ/mu+UpgHAH0wY75D7ISMVsCabncwwEfB5nmw0L8Lr6YIBxxq8S6YMe0c35oWAEyVbxgcggLehZowy2/kT2pafbbZHYOOZUEqgjEQwQIelDAaAKpbB9LK6EtfMAu7umGnk3+29c+MBmmfno22coMAalvBTxpqhseOjRcv6Jayj7A/QaG1M1+dkJx7iSbbEemzpFXYPw8zaXhjsmpFpxu+9A2A1lQ+LxhHAKAKNRXiEEaD9Sbgfz7fC7fpC16jBocreqeu3BDJNH3/1k9P3//C/0brnXj/3sz5z+uff/vem86sExUx6F/iEqYkbN2UDDvstZZTc47q6dzgAuWgAA8OTmwAZaQNqeCYG4i5zclAQyCK4lgfamdY19wmAoLOxdg+jZB82oodwu9caT0yn09V4oMz8lcePBIL0HAGYMVbUfkwjCutSwvATyw6ILdwH4YRDBA8r9vb21oY+k/V2h1luKgtdSzsoMKjEj293sqKKQJg53Ne5JibH2wfL+8yl1LAyEXi3pNg14PPALAz/7JKzgXYqDImn9pLTnkysEjhrohcNKJPnCfTsbT1nZmOib9JMRRIsUYDT9bUZjZDdzVx9KKVGClDEwmWb/WOktUguHSPrkzbWubSgGXuR0hQdyPjqkFQDeIfWSvq7jnKCtW/pyL5BTp5cRuIf6Gil/MePPXr8UNpb2RNoYoQPV2MyQx8xtO3ou7qYLs5OXbla25gODs+m1UYYLqYdRO9FHCG2aC1skGzRtLMruYIrM7O+h3hEEwTvhWaKbSWwFeC7lOXrCvIBxZTkK2MSJpFy68b2lj3H+BWSO/4vjQxmGCjXzUOMfa64nEtc5OYYMHx8dCTLA1d6Zod14qi89g48G9JsJ6zbpqsp7IPdXbFSBy+Opotzx+7PeOXRtLNLwwAgw00wnFdsol15m7nkTSLIucxNumGKIbyHeu+Y65Z24RpU5pY/nXVqnH32obLprEvz1hvDZnG9BVPsF846rGq4b2GWkC/WPUajrC5fOrAvp4uri8TXm+ng6HS6zDOjnKgKyBt1byUDQiC1kGnm2vtuQ1YF7/+5lTeNWRcF9Bweov7W1mVOZi8MB4MGQA1ALeeuIOBgYALHs+z8b143an0/PNIhR1caYAEEKL1LxwOEqdLnRkMFLWmqzatPZoIvD7V48B7CWbs6Ewv2MvJlBDmuy2UFPecIyO3qa8MsXvDeLhPTfShUKF7/KJes3OqvgcUSQptS5UB9eXQiAz+6EOVfRcBS0DXgwqrgl97zW2NzvwPB+Nd/jR3yIw7kGaAJI9jg6A3N3YDgkT2B4BG+4dlR8zsdLdp0lGVscgbo5VrswO7yqQ3N6veSWWkLgArgFMMmipzJ80eiNQnCNUpEfcOBSTeemDhzsKmd+9/RMfB+WE8sUIAmYmiaBHhGde0dJUK9swhXu2pSHubRFwjS+YUGT35Ru1uDPXS5z469dQaWBm9Qu35+rCHKVqwfAIOAOYB7b0f+IS2f6WBKLG6pQ6so3VS81zJAPDPGs3DZaAEFwonUSqDSP9r1XM2Chvl5LIQ6WVSu9qR23tWjx7TPztoyl+ws5nSWXYPShUnmzWr60z99dfr+H/kJteLzHN76eZ81/R///B9oZI9KfWMMkJk3BQ87velP75+/AOzWUI4GBrEtYyC2dRbqnOpg4SY5KVULBGjmmgdw8ws0iuCgTbCwTsHMiXywlKQ0zPqzBUhzIPI3tHWTgD19ipfNlg7VivIlJ+DQrTaF+40PkvZOyiasb7kx4+R//659lVY+tGEDFOcuL5T0mPVyV6AYsgTWaiPOT8+nTz97rj12n2BcJ+8KdDvvawCTuWNXzzvvWENLj451KOiwNgYIeMhCrJhVwbTD3B2vWNMwU2heAOnsT+aSwSbcBk+e1yfNW1gbsxAur7Z+ToxVt92dvbyXsvPznsqrGvG9q8jrIoa07Hs0T0MwHsCYWNbSkxeBGdvRyp9zhL/m0KVDlnin1nJ+eJipxkLACykds/FdIoGGfbw4sx5rc3s6ObvQmhVYSXxoBUUgNkBJMWo5G3VgM59ygB5+7y5WBVr7tcrJ++lkjaXNwzgRc55c38jYUrHjXoTQyiA6eqZHRnSJPU+1rl0erlCest3B4YFGKfmdVmMXDaMMMGkoYgakwaHXsS0qYOo0aur115X47u1sqgPQY8LMgrdsPXtFOfa345XL0/ub1kUMAM6kba4wu+TKgklSjGxXoIyNa03i2LH/fD8s9iRHd40uk7eU4+sSePd9eh27oUYxM2VrLBjwZAR72IxWuzBALg77wTpzVExUGp3SlPd3p7U/ef/Pq2ZgAGnht15K2j7ZYPsHx6m3O8u7R9u6xNcO4Cqz5OcbVCRoHaK+lFfwjTk8FntAlq9Bo6kHD3uB7CKXwKJ/SWZd8MPDEHiSQPuuarPOeHoAN4sxCnXLqEuEPRRb7iebgWbnYRIo+m6Xa9yVKQ5aL3iNnElmL5Hp5pbpxhu3mHM9Fp0ViNxMH/rIH06/+Kuebcefr3ibwdMIFloECKuP1Up5/86ezD+V5eY5K6MSPekyGwMe1WWXjNKeT3ie0LHnLBSQAcLuBjNyNhhxRlMtVRZBynbuTLiSezKaEp6vhkHHH0QdRmp3TXY1Sg3Z9Omg4Tqr83j+4khMIUHLovM52NTTpWarsJG8AwTeArIJXJfXKx0QuFRjuDjGeagkGaPPAHCBjAQHa98svuSPxo7gUh8+GJZP3mURVvZZtpTsMps7SNuiq80lADnJzoP/1m5L/dhIBPyYzDzMHUHDzqDgCSNABlWvb8jzxfcd0N9upgLMdhJFnMrns2//9E8/Pv3gj/6ksmcSE2bb/cvv/AeyAXDHlg1IeRYWtjpg3EYtBkY2ST3QWnuEaavmZblTS0epNtGiW08ZutuvYS9dCnD5nCwdZvbJo/uy1QCMKLAV3FDGSIPHzIDkRG1qScPJybGADz5xMr9rspZW+zEuiF/VXEs8w9ra73fHv5PAHZ+dTQ8BzMMYN80PCrgXKs0SvLleQJG6SNXR6hIxaxWA9dprryt2PHz0eNoiy9awWR+gDuzz8OoxHkdJh8umnts4TUcHR5pkb/bW4NrZdOZ43epYigAlfm1ixS+vNCyd8U5k/37WM9OsIK9RHWhR8rnSKNa7zMkZuJ73wgFKIqBD9g0BsTYKWtfSzoWd6jpN7CchUNK0tWlNYRjtSiwG8G35bTGvr4ci30FiCru/eyfmuFrws9zE7yMJZrV8WgMw0ueKmSThAARKrQB1leFy3oxkZERoBMstoRrGe12afeD/AXbZP25YmmNZRfl97/15f9Wig46YdE3MP51u1ilFIxhX5PD/LGL0PPolI0wy724QHxqafqmzQ4OTpaHrzRjgeP9Djhh0jcMuI1ZYi/y3/f0Xau6AaZb3oeKqu/U6lcJdv/MMOVevvM9kVLsGa+Qys5in4e+U61/E/oInPdl0cfcxwMDhDwhm4IY8gzZ+fMOHy5YhOruXJqMqLXu/l+nGhJr1yL1BApmxtlZ3jA3T1sq8vXZQim2aO+wNnn77591tF+ZJh5f0EBFc42HzAhOvirgu1TVBDVNi4WSdHhjrPe8W83oiJJuViDzg6RKfpwfK9qvH8e9ISpgDyeBJYtnMpvHB5XEPGJTxwqhj1qnc6y0DdAO89BkL9mHsjZyB2AJgnLa940xtmdzNPFoeZp5R3bSdqKENWZ9eHp+qhMdMMmfQc3sxkfRDv/dHGc/iZ1TmqTS/skcC1uHxdHRyNA8qLttRAKVywqXKVA7qaUVW67yzEQ7IjtUAPGENIKPSdFGVgvd+d4rr0pY3drNBni/dX2S0LCw+hwA0MoPS+Z0WP9p16ZZC0GgRHyCJ1lc8jKCLAbyii6V1caDwZ5a1rO9LD/iIx0Xr0vp8PN3BEXx324NNI6q2DX/WQNquBeYDfrlPggqrjPVzgRA3+hSYAzK/dmrVZ8psxvz9CtI1Ga3PkwzzYIzWp4caWjqLRef1Vqdqa9YErMM8mX1xngPo5XqfPH2c7/UzaRwcyQ16JdkAbMwDbVfT9Oqf/vfp+374J4dJ5ls/73PFPPEBFU7Dnpo1xT4h8xOHKWO/y4kI4AnaXP5li26jkTime6332VmGrEPWipsHpun1Z/g8YY770EyPmDm0KIA8e4cN+wvpITso2vS9W61X0+kxw2E9G1Pt1otscETQius7LqhJ3IjIADyXWp1YhOpfjOoQc8psu5ubaWfvjoep8l2xxPDBaJDx2ic/Ne1gU0G5ZBvjX7M4XXcC8SkNWNc4WwOICda4DCdlkAV0hVX7xPdLEhHD16FtXBpKjjluNxJeM/uRZ8YAXY+uAtwY+K1u5sRP7zDGni4RB/DH3gNpAMkOccbvw/FXRHNAoTWoC/Cd/SwWWf5kNm+EKcBktYev1/8SXALkY9g7PjMD6zNSiIQZvRfvrGVcs+Rl7+vNFzDH5aor2QBaXZVrG2Kw0FVpEHyz5QEmstOifzK75Vt0Odb7lPPt5csjNSdQJWgU4++5L7/z2dy1DVA+3vI5es6e1QqLj/9dPelmEBUjzAU405cR7zvixgjWnbGM9nr8UDKE2UUcEsagqYzWAlaFeUnX5so+eiSWmBDTnT3aXQPotQDGO/Jarq2Iu8JJalxyg73m3JgT5VlHOe6RcyJNW2O2pMqX/twXjBqLFgMGHNmHy6EBo41daQzTtYnZX3ZM+r2SZIBnYK+QmSh5S8NBbZUaJjx3dLZlacVKhANlu4+972djVbAI82E7bEPgifFkam2ftM3AtkGNdCn22vEBEAFxj+XFlOibG3RG+CFhundfgkZ5C0WvMN5Ja9aLzqvS+bw4zac5OFRmjIuuHJ1DOTtbCWs1SlQztdfMQYz4zUpWBeil2NwwKzWzGwfWqGjG/TalTWefrCFqq2sq28FCvfLKk5huOUDXJPJ3/+sfTf/pPe8tbpHP0zd8/TsXG9LgicBH0HKQcEumaeywEBF8cp8K1GJ/1FrkmWxZcLLqPz2TLwblKDaAxKs5SFoqNDvi4G6Gy/O51Bq9uhHLg5aMIMrB546MOK3r3RmsetO49NRZSgPVryH0PZ+Ojk514EErk82280rvNkxKZE8ZIpkSa8ptXKsciw/MYDF7SR0ZAmixXlgM57TQPls0NTjq/DJ+fbE/nZ+eSM9FVvLg/oMEU9fKO2PNXTT1a1mswnSg6PvDhMLMMGy0uo4GSYNDQ/EmADx0gxgbiRZAkhWJwVoY5ol5iBalpbsGKdZcKFF9xjzbzs0agKfv/c5/MMYSqW1XRoV+tiNgoKtKmWGY5mrg9ZHYDJIdtxvHhLadRB2aHA2OAbpL5xKzp1zG+Bo6hB4/ZuA1jtUZHyFtlPVZLSd3X2l9DKNBl1fRn/E5MsZVeSuHescKme5KKWHRkZikrMCVrjH2GvPW3IETUKvxIWaeAE+8NcCTh6lO0wqxtLzOosVc3Uyf/tTr0gPevUeZrC3qOTijIXXcyVpUNuu0Qe9RurX4MWRGpGKiGALHGMsIWm7387U+tYyHnzvrB081nhvsvnU0SUr07loOihHqsBaY43c7rU9PTyZMjomNbhCJh09jyOLwquBe10kFQJYpZgsoS7HO8J0ajLwSELNyTpL9vNotNw7+tPMTS+QThyfbfcZEtfu05p4ZnyQheIf0xkNK3VMeEEuie2u2ncrWS7uDlNPCoI3Szbz1R3KPeSPrEAZjBjvLc3RmqQw452HHnZfKHiUZRIiOX5QDQfmwMlVlibKCXDoYGjg+i0jH80Fr+vjpo2krLvdF8YDxrv1RXq1dRsBnmXLZimBPMgYn9xCMV1WAc+NatXe8EnU5RwoAo8ZnAVT+R+BJA3wBtxq3NA9X9sB0Rrodav4sf9CTPtJsw5mgKTAdDG0SrdHRoPUAoLI/JIQJGkUlcam0tePe8WSxp6pN1fNTKcOvCKuCP/zNn87Zlcw/Xh1BBnqRn362L8FnHy46AUTRHu3hQ9e6h4WFf9C5DpBsMrqH2EggUjJHrN89pJTDurl3C8umugXOhmO5Aw6/w0KBfdF4FsCTfm1mLvg0lQEK6halnP4cL+zTrz8XaDFYsdmZP8z/nzOBIVUyrR2hs2h3HR4bLiNer6Ynjx+bDhbIcgDh/n73v35s+qX/8r7x4TBP3/CudyZ2tIPwZjqRS+yxOnfIjPS+wtLwz0sPHWXDnUgvw8zo1WgTPTtTRkMpSqZiarN28PRz9aU46DlAV7xrEbf3mrKQ8wv5L8kpVgdT2qglYnaXocqmon1pr7bWydmBg2MHQnNQPXn0yKLCzkjL+jCAKgOVFyGUO7sIc8BLiIjAkuccrxEBAWXnmTuWDL/t/Cova3e7kWB/n+nzx+N58IwAmXy/fcs6ViXM0zK7FgNhcbrd08/0nNjYD+8/kNja/jKev2XAJNixaA93kuGyFR2JLoXB9CEGhzXwujP7KoZJJUI3UwBUNRdulN18KL766ic8207WGWvTW94CePqHCRIGxQW8LHYZyen6DEwLqmtcJ+PF4xN50JDsKLPWvUcUq8Qp1zZamd01aydisyivo1sIeNolm1X5NKD/2sLXlivKJDTgKjFLdxA6Og7SUuymAVxiFntFokHwbseOpCjLafc+sE+Ojqejg0MlTLAQvVYfpJ5LyP9xDduUxmGHKKNdAN4u55i3Rqn1pTJ9wLMbKXzYib0PuJy1oe5EdQk4naXaO2EAWXtXGesTcGU9jYWqLR83ppqV915xMvhSySkJLYDX3lzdP2b2W8Jg7+pXtfcXho5aC/bl4jlrX6kU5rxUkwRGlg/J7KrESDRoVVf33KUE2rSs4+jNyKnQce4oLHNSV+3ghjLgisHDuoHY6CYhA8IFZz3OIXsQ3Srdsv4C0Pk8nt/+y2N1XDMNgApKrymU2uKz3RUeqsnPXxYctiyAbaZTbG/P773vYT6HxjHij07cXJ4vMO5IPtiLD+8y+2/lZoGeQX5BY48mWI9rblKGfhNCgeTiyWNPuVgKoV26XiLAfGSZt1vlVmtDidUC7PqS/K4S8MVezTscl6yEx2yz/SFXBrtDD/NnmSd1/8pyoc0vuf+MEdongb84119ivXD/3p66CFXdijZVsVZM97a/X7lEypOKQ36Gck8/OZ0eP3k4u5QDahd7QQtdWUtCkuKdxyw5Bq+kIV37o9/66ZUBECUAB/u2ezao0k0Ci8Efsh0ofGehs6u0AkU8RXrylg7TAsxpDRrVTLoHzM3B28EdARakDxlOSsMRw0ZMbEBuqlPlhMtLle08aDQPPIeUwFOnIou5yPyjYDNeJr//+uv7ul82AEDDXTRZrz31iuf6FaFbrfMKeHoBOkYbsszQG9SvB3jqIvqKt33J9A3v+uqZEo5fBt1B+y9eiFKk00Mt8jEbVMIRul4BTbbyePdwUGZB6yGZ6QFg8ozpjHQGEu3WACgW9Ru7LDLjBG0+Sqj/4kLsC+CSzjkdBNJjxGuE2V0YUG5t6X4EniTS8/rjmpmTBdjFIuEpjrN0i4m182HWHLSgV78cRnLWZ8GEGjzxbNA8eTyN/9RscGToFf6F1XJN1p1T+8+fyadFAGWdTs871tFs2I+sNW8fXDMAakxb6p/I0F+8cGeJKPOWwrT5GvgoOXKts6cahzAzGilv3b1rawLMNjUviwn0TmvG/Rm4eK/o+ancY5alQO7VT3xy+sEffbeZ4mmaPu/NnzP9y+/6R/leNxTUCgCRssvtHpjdcn1F0YAIgPOLg2MxYXfD9BHItC5lqMoYHHsJ6R3mmt3d6UvnmgFP7Fu0XNLpNTIFZLfU3w1RRqWaH5e36Wy8yLggDxcWAFWCEtsSmRRaT1UWZBwitSZJtyqsKgJ2DtCC5gYhW0tgQEtcg02yRxYaJxkTRtYgnaUA8NxkYhEpgChlVYGOlqA6F9BNGQYu0R0JCEfkLjYu5pyLbLzlLu+J24FJwICZjfj77GzrnamULZ0k3l6dvxejXYHW6h5nwM/nVvMEw2vwFGYMeUH1UimtjpEx6Y6VOeb5qQ+kjY3p6By90abdzjNKhYvX+9P/5bMFXKMrzK5rzDfgPfHw9Qi0R8xXUhIm8JZzdg4UunF1+K6m86vr6fD4TFow9rskFrc0cdE2plbnisr8/rRH1u0LRhOER3xEmD9Kf963jsQRa4f1694bMWtzczrBd2qa/Hxc6x17fqYr3yiMbvnfP+oBzC6xP2nZTiG/nZIR+osdiGygsamESvaT7BJO/j+63rTJs/Qs7zz/XCoza69qMWNAiBa8mPGM2WQYowkbYwEyyMJY/Hb8AAAgAElEQVTYEX4FCDzDPmbxV7FEYAQeYkA47BdjQAgkgk0TbJIsAUJhA/4A3dq6Kiv3PXPidy3POdnICR2trsr85znPci/Xfd3XfSq/eksZXOtg2RgHvuMHR3LYwFeI0e6BzjNJ6ZhDOWhB7RzMKCTK/OG3LkvxfA5lVojuWpfra/EvVZZMS4nugjqQ3UFo25LSXZ9RRysB5uXl7eDJGzyGB48z2cw3I83qpzjv65s70+qvP8J4lkbNPjjSlllkgpC8idb4UAzTG156pI4ZI/Q+7FX0lKNZdsyFfY8xxbypTRxl38y2kzHojJwRGSeeXkTzjWNcc16J1IbMwMMxVqOzburqzBPQhkijBPKo9ZNUDlitZIQpSbJGEOPEwUo5wkds6dLzXznXMmyFmVfrImmCqPFecp5Zh0LvKtsNwjjjWb52+q53fKsd9TD87mjg3choMFw+GB4HM2NzVrId7dAi+C/um5Cns2nv4GDaYgZcBle21CAOj7JLtwi7LBT0KxdXgY2QEFrDrVujQFWomi+QVL3TgcHziSgoIMCQcifS8wrUmdEMU2kL4nlV5SsW04uuQazmZ6jmPNbHCIyNxIFGqWwTyMXwqdSW7rl2ES22L2VBlwaUob/YnU7Thq8W9Z170yNKZTWWDZkUDZp4WM5Ylbm96NfT+cnp9NrurqDywTdo5rKYH1V0xYHKpYj4qNzDJTJqRofK+bS+taX25/krpXDgbe6mgqcQ9hU8RVDy5mZ65dVPT+9+b5GnaXqZst1P/J9G70QWn8+0nXzBQZeArC1mIjeOzMHT4fRFL700bUn7CJI0PCVrVFW8VeW1OFO5jnEgnWDZqV+Ky+WRQO6WcslyDvx1rxIocQikol/OkAZwg1yfpoM0yNaCr9VyVmKCuSzeJomsFaV/yuOPmfuI8nTEgIu+zo55Rq6MGEWvKtQGC3WeS29onveIId9KCWLuRnKmbPtY4rQbbnwu281XxW0Jr0qs18FLmwfGCJro5fUzWCeCeAJMyoiIZBLSEtjpzkbzx8ruXn9LTzh+cTNIOpuvrsShsW6f73U7V2WzioqJYhF+6kjKGDPVIHNjOjg9130XV2WM9QkCNs5MnHxsx/AraURyAuaZZIz7sKq9as1JqDtLEeRhDvTUNJAKgHzQ9TQ9PziS86XEvhFxV+/34hkSHJgsnawgGnB8L3fgtV1m7d3oLI7SXcq54uNpLdNVuyibSfg5qAiB+bE06iaPLhpfC+HqBFRFmW4Tcx1wEtRxx9j7Nzx5NPxF0XzfyWWwXeL6AnWI6yTJgxMKB1Q6TstgriXDBC5C2Md6L56eO8+w9Ksr6Xs5oTRKrA7tMdcQkUq6PyeLTuf//CiWAwK8EaUgtuvJ4wcuJWtbMr5qjL9axAFNMMqLJGk6PdXQ4yYWt9Y7iWlR3bHtQYo9QQWh1etpY+tegqdEyQ16RiaRtRZ/hrJdSNjoSMCg9546mnAWMYtX9rPMfbAaOReATBsD6K4kL5aMyiLYWJZaVM9NoGKUh7IKiMgLqZXT+Ufd2Q5zgRLghDESguxMPMPRJ27S5ee/iWr5XPhFlIKScGRNy98KRLyEU1kLnUYbGwwoz0N9t8GJP8RlKA0G/tDv53MdPP3zd77d5b1khdgRggPKAIiGScpBA3KdMRq1cuBXUrIzGaMnLYOZhHgo8iiHVt0X4qep0Jg1dwunlKKDts3IgR9Tc6DCecIxwp9SqUzBk0tbFQH052f9c9lL+uWzVNa8vNK54XOUNSzOjx15OiPToaXnGzwBl4bhXzFIEyFEI082PKybuGI7jJEJR2RwPeb7X8fDZxwdkhAAEmxOD+A8iWN2C3Z0YNIhsHEaKl0mmJUDuriYnj17rj2hlu4jF/VvDaGurEChOLhpBJ4MDu4MN+v9HJycSDeMEuktOJVnENJnZyeH1lLPiIAmle3e/W//H6GFOLmvfPlN00/96PenPGgOzSCyjoqEz2iTCvPmjJKpy+ngYHrD06fWssHxi8vnQEL3fHS09l0TPC2oJJxFzch7+tSty9iKcALnO9mZdw4U+HLXngNnnp3PAbl+9Oj+CMAdfCRp6w2rDlL+uwl3Ucx224EUSys7xNFhM+JIhfSmQ1LMkrSQd3YnloFSK0RWOwgOVGZNqrzr7liXyOYkhQVoWdL3zgGcynziXCG26Z/R9IWKbtL1k+5A3dvyOrOI4qgx0/Lm2npq+llzq9yU4TJd9ZGGbldQKQ9Dt60+PGacToOn9sO6MmGbEz0rDSjqTDAHZeybMiDOtJKU1fTk/l03E9mTuCQ2UCcHKPYbWefuuzR7HIA7eKKZwuWkCgpLIwtNK5Vt0oWJzb848x2TMvvmdLVam57v7uvsKHgaA2Zj3IUIJMEostfASkbRzy/phGe7Qu4JMB4+sEYT62u5DI8h0kO2qUWf47KVk2qTq+n+41Nvd9sleGpFJjjWQOt0Pi1Kqzmt13CnIHqfT294Gm5qO3LLbVrESTMv7Ha8xrsjRCuZivv3pnsSwWy5xsHPQFFHp2WD1QE9J2Hak91Rk4gC8CQSfFzWXXwn6XXN0wgGhqLq0NX0nE7m+JRNzf1kpJKDpBFks95jkK9ftDwvxwDeVwWGu3tCC4cQaxDP6mLZJzq4HwLTCx+rEULb9+m2+1W12g2gMHoyKmckKDo4PBZJuyABZbt7lIJCNh5rO4i9ztLr9NuWzqHjQkJAffr0sY2fz5NfNu3WEGn9mRGl6tiPDCUkeNrb3xMPCyVgMmIb0BL00lLa4Ebtt778TrhMNiMT1kBXnN5CO2K0lo566gJGnc/HyBgxAIjlIX0vclzKIEV6eLM/+difz8HTajW99Ru+bvrn3/mPh4Mw/2ES7KqDi16QCPVGGpqdFlIsmV9ohmxQprpnvA1lTeq7wPcEuw7oFg6mHRIpAyYE9vpkMzDeBE90ysnYsEYITVYZe6GzUqTBPzujG93bzjmyVpQDMFca/b3t4GsZSOhHauG29y5tEIDhrHbubksMFRVd/Xw4O1YyTzmkWS13NieswToJAWdRwqIbm9ODx4+jqjyX2WwoWt+vrlEUm6uLI4FOX0gSBNaoZTSjeeaCyaA2AxJz0WN72lAQDzdx1ziPZEYNvGMlHDylfdn6XkDfMUqBSl555dXp3f/2F9W5xf595Zu/fPqpH3mX5TXauSUxW5fZWqNeFm1Hq/XKdwR0ludBXNbP4oCy3VL9HAcH7ZJzl2NvNoETsxYl5UEQFv0V1liOXM/vknyJw/wsAeY8O2tS+zz/sM4lpM9/3zltDhDdBVSUxLSEkkuxZ2iqaRahbIIVs3X+Bmk0OlMZ6aRA/sp8pCaYPC+BOPxEIWr52ZYm9b3wp5gGkPKmnrdz12K4K2AIhxNehwZdp/VbHaAd3s1dTKLSZp1ExApinz9/IUSTwBQawg4jQEKpUGCSMhI2w4KwJR6X2OmyJ/fx4PhECDhZfonevWuOK2Y9noFqJAMzv4cBLp77yJo+VoARSyPbvyhJz0dl2H7bOn8Pzwka0i5CBZ7i0xmZNA+LuxnOi6JzEmaCJ99+Tb5YW/dA34ngie7hIhUJmpamviW0gdjM2lLSGtzd0+8FeYIbhqKbbT7Bk/XTiq4OqYMEyiqhhh/HOjPw/Anin8NGmCuod8ye1cd1qcY9DTXC80PPp5eePPSkjqKDRYHHPMUkN9VeqvfVSDYj+9gL7pg4c0WoU9ZzAOkvNxK8Tt8quwxSSLmN5jDJEqWZRIF3gl/bESuuj2SxH87kjqtL8fhalt/cWJse378/B08JapZE8xyIuawdlJXnRhz3+d6+FANI4gdCHjTY3ZszlaVrLVscTTaefeVuu18R50lRsM4pUG46yxI5Q/bFqUs2/Waa7j9w+7sDSXdwjW6tbKQOTSD4HgiCgA6IhfsgCfVF2UbIQ1ypgoI61sB8Rl/c3YbBQm1ZmlPa4IKahiPnspszLX5XRT2HIrG4U3s6HBhR6dgshBX9DnYwJu0Gck/w5ejUvCwPUHU5UuKY8HuC9rBGf/KxP1voPK2mt379103f9Z1v1+W10rSdtEYaaGDpQyFh0nVSVhU0pZOtRQBv9k+yZVFO3pW1o9wm4vn29vT06SMrQGfW1oytpPtm1Lea4fsygPJwASAjokQNPwTn0uDJAykbVMy1/XrNBkicXdRv0dgg6EZjw8TXRs023A2QTPhLG7tGOzh4ktgmSsO7B9Md9KIgatYY1yglsx2ZfYni4XRV94MgxTw+18ofqPtzR2WA4WQK3de4NBMtSVvICN1Xl9N+iN4Ez+7gqNptavFFqnyzPcBZc9fmKeA4P8ouBLoY0jmgTcEGZwDigyNAKwmCZcQmnZHeTK+gMP7e96VMfTV9xZvfNP3Uj3yfUa6QXS294BEhc4lsFpUr34tLRNmM8gS8BYLeOrwltK14qmT4hcCdn99OiVI9I0Ygs4pnMhAG2xobMQc8c6LgmXhFtfm0YxzE2ZkaRSqMq2cZAZhvvuD16NpgLyQSq8DISDct3XTbgRg42Yl8Q8jRGu2BCvPoZuRzr6ebizPNNbSon5E3zhHz3DozUlm0SvfmQ5WTJVSpaIDucbRzri+n05MzCds+patRw5OTWBTNvTVEOkEHa5aSCQHP5fWV0BCRa1Nml0K2BnWb+6SgJvMfuxZFg3wf02q+RtBzrHIUw4W9vzPFwD5jbjJaZN/ZctszEi+4ZX6ee8YTw+900l6kx++kczCaDeK6kujh1Pm9IEYuO7pkJSSkHJzcCaf+lPVIGnwSLdmw7vKfBidzhoKWZ5j8HLBZj+gWH0qx0Nz0wefwHAg119/oLOvMSM48TTwZVJtnngNPqiqTEiaC56dPn+R55t+dm+XnX5TZPTrJtqqaWQImQHcfPXQAHoRvNHItA5QEpSM4iK4ijSYEhWyD5UnSSFD0TcFxunW1V3OyWT5m+XFMSwABf/DggfiSDZ4c1fXnwt2bU+g5XtFgacp2e+GLThKQfUx1J3pQOoPa8/wYRyIjwbQHDUYjIC1k9vRU6vskPLPYcDpJFzzejv0xUhveX2w/ScHqr/7k/TclP+qwA6OJzxDyeGqXZPytaeEg+MVSa1anheFlLqlb6sOlWKA0chlcpMMjR7V0uUQor45ukDBRlIUYGp0WlMAV0ccAYvBVTjo/E/pAKamISYcd1jAoGNKAUgjNjAlxt1Lb9mk35b0hQ3vAsDPUlvo4U9LDUSeNr4iGMqpDyuJ1ODGCOYInshA4LHyPL5K7tz76iT+fPvjbfzjK6l/9v/7t6R1v/2Zpn3gcBIHalcoSdKeoI+2Og8shlDe6GjMGQJwgO1NPeUecz4Mr6bQjQ0dUToqzKw5iZnxFO6vZrODfBJ8cFHdgrXTwKWsa8r6j1mcUXtVtl4DL/JjMisuFbKImzamUXJn/BfqEztOjRwx1TdNGmhDspG7Xz+k6An2qc6T8C+0VfRUczN0ET+KQRG23E8IF8w4B15bNBG0qCcCgM3pIZ4/gSXyuHQnjDZ0ySawUwcjcNq2dUSTzAz3I8mD/UDV7aYUlUBtlicEJyA0Xj8tBk+r9nU8mnad9rRHIbEKPDEn20GuMG4jE1laGXE7u/Gm18dVPf3Z6z3t/KaNqrhM8vWugRAqcclmMhiy1ksIfCE7HfZem2v6BJUGEGNqcu/5Pa/FC/2d0uPGeToOwDQRutGOz7gSF3DOXZuY036ixdbwM4fNctLy767G5Lg0VdNwhlGekqu3foQ500RQkuR3edAPPU2y5W2KSBwfTk0e0hy9I51K135w2Wd/RzSq3bmd8ea4uTe5MsDudIzp+1Z2k9TTK6w2c5RJulahiI2l48MSCcyVOGp4rM5OEIhtb3zV8hNYkiV3uLArTrz1/LrHM9c316aXHjNaIunNKXJLgSIdUopXh+LtWGhezWsmpIy/QJhFx9UanXaQFVBNMOubDoSDeXMUrDfDd3z9WIllxQyN7QcHD93TSOndVLp0hpU92EXt2eXMj3+HgyZynijHLaY/EJvvFA3U+q4bFovHGHfOIMX1M7Jd+fiA/Mzna65TnLU1FQrv7Sn7NVerQbiPZo8NTlQPzA0verr3mnFfn6VbwlIaVUQKoO62TS+JRRKrBitD0o+PppSemaZQOo7XlPt1SOs8ZW2gh8TzcP08VuJZPLDKn9R6BZvQYFYzNAa78AKPYhJSyzvBcjYDyz1yRcKLXUppAmJRsLZPS5MCJDjInGr0WoJygl+7vWdpiLuF1rBvBlTtYPVrH8jlXij9IvqAO8H4uic+dwSqzj0YKv5sakdScU4SNAv7atPpvH/vAjSNTc4M0GyzBkIzZxaVqjnoo8YjW1UbNpfJcqfAfBkQ4cydYcHeHtTbORULn6VxBBsMLXdpr11o63SIjr1LDlQd4slDArm0Hfv6Cst2pSlsEIJ3Q3lKHA528fCByN3B1npr3Dn4RzwjyJA5W2+eD+PB3XAZ+rwbFamq831kOJBkqBw6D7PKficzlGvAUH/3EX0Qk08HUV/0v/9P09m/5+4LEQT2oNmGYDuHiKHh6NG1tAwVzuV1DlUuqKnSy5Y5S4RurgEzQiTAdshBkjibFOgjgy8NkXZ8zb4mAoQOg3QJPwEk3IvwA1mnjDsjTw2lTYqdXLpd13EX+7czaF0pnR11Q5mhIX2VvX8+Bw3IcarTQBOw4nSUEnFlKbRHlnJKpkYEScHrwacddpH1aKEYmrS/0cXoeKjJJ0ExCYN7I+nRf0hk7bn0tKpLSxJLUbwTS5QS1WxPcqk34MJyn+yKh/g0YuYex2bKcI76Y4Cmlh7wbe0zHTI1250cpeLogfJxUr1fGhQsfwew0ETy9+72/pCCL50bn6V//2PelMaDQeEoeVb6WgVlk70EDOPuUfumQ1X2VGGC0syqjoLVwKbx241aJUgHmhQwgNgZEFUFaZ82BxzUk2O5FA10bPGHY4tiMjpioC1dRmWwclnmXJVi9TtNtSHB46GnREkjnEslExkN2rwgF2lcb0ya6TkoiFiUJQoGLM+mD8WEamk2AeX4p0dal4KgD2tAHIvab4Wqz0+CNY29dDnO5sUGKS5jjGIzkrefCyYGDQmwTSRdK7jgLEiBGa7iU6ECAfVgGrIoJMqAdhyUHJi6nOUYKnuBNgaLp76x/5nguAZOqBbnwC+fe8gdsKJWi1+BMhpval4r0gmyAM81IUszggwjhCSTpIOb84zz9SunULqKqoKX8mwZPIkQ6qMN+TJZzwH6obFMJGxnXBXfH2f5ATpWgCZ1KkC7V/H0lk1YY92N6XptnzVllfk7GEqXGIft7+Fxa+rGVID0jKIwOmOkcrgg0ENDIoaHJFpu7RrPJqZI4GrrgfTaxcPC0mG5Q2yv0fxaS7O/RTEuqHw9QqDcKqkRwEK/n4N7vlC7JzgRFPPZ6NT17Ya4S+4WvN18we5u7M/6zQGv8RwN7FlbyGwxiF0/WwTPBjwGe26VdAz+esVgbXHQfG0djF2PL1Bn9yOXN8bsakA8B1yB7INCDw+YHTfD06zfWpFmUpNq6yXyz8/Pp2e6LhVFbV1asWmiIb+0WU+mlF6sZU7KSapVIBBKuEgrR0UNq55h+XmedDNvzl+jYKlURo+zS22p69nxXOiQQNYn8cb6WWsilLr+phz2oUQnO9fBAr5BHgZSl+ZEvITpkDRmhYFFHd6BJ14SSh2rsHorK5xwfH4nzpInWt63e9NGPf3L6wAchjLvQ9DVf9T9P3/wP3qpNlHK3SvRWPVY5AXRP+ky9BGnFrqhexTLTbTLgW+2jJf/hYRGcSZF3YY/MufA6ySAKbZmDp2bp0kN6AWR6o0uk7p1V5xAtxPbkuBwEqfCaC6XgKeRmhgg/h182Abs6u1Z5KO3N0mdpZ1oe1p0U6XDKPopr8GJfQaHRhxBYw3lQMNQ8r0HzOBNG8fiHMShM965G0b2796YHDzCmvgf+GoWn4nLDgdWY+tXXZoVxuDjK8oLwJAOfP1PhvT+HYB5JgRhCDKVKHJIDeWwOhQjLLhcQPAmZWa1NW9IeypotukReIXj62V8MRxGRzDdOP/Vj35/SussW+sULwb5bJZf5BijwPaKMzLl+gNqwxQBzlQZCZ4RpIQAYZ26b4u5d7iv8LxBrdWxW5yfBTQ6N7cwS1eJDFmdcXC6mvcN3iyL4HDilyKFWO5frrbPkvRA6mXNEAgeqhgOtM7L1yaw+uDMqB+gwZ1WuppvzE2nptLTJ31COVgKkbi6fMa/TXGqXTled80DdXApz8hKNqjS4WPl4oc2TANHBpRNUqYLXMa7WNCicpFJSFtF5koYVdzyBBq9ScVqjwnOpfoEDah9AekDCOnFe+F95WLlTs/MLApUObIJRXWPNRj2S7cSe9XfLAY3y4Vx+nIX2Erz0LjL778QCqRoIrkajOTBZJpUzHOI7fMMgW7yIhuVaGJl3IiGQ60xwNqNO8yBg2zK4bp2RZvK9bOPzPQ2pxQ51HWo7W053d+Ys1ptIxFUCldwn2XzQQnzQCLDy3tCmllI/QlGGDphRUnVdgxTS2HV8Mgjj1ZUqH9bBafzj60qe2qqgiASodHyXdzsaf5YcqcEHM7fMafB8glhyN2NNSpg0nzYJ2mxXnfDM5d9Fl2QpEquVkmWSOBaLoFBJfGfbjeCp1SLv9ShVhiTufYbPdSS/SPBVio12p3NOq+tVTnBHegnRdCAuugOcp0oVKHdbOo04EQwMh23opih7dGumo2QbrC6ADFouTSPZsTiIJWaw58N79xyARZRznm1m4UB1njDhnZbsECb99LTzX0yvPd8T3wRjDBlNl6dRq3dykMFKEnUprpG8HRiIAYYUCM/ls6hnL5y2p3zPQ1pt8Nq55Plg+4eHIsQqyt7eSvnSa8MXwdP7P/j744D+b3/3a6a3fdM3CtEC8TCf4FJyBy6T4MwpKbgV2HC7Ly5lJnUqSQumpMIZyeHdGX6pFmoGKd5HOd1r5wwyGW34XUak3G6synozHaQlyEIIwu5sTY/uo0NiCFTlsaI0cUhVwXYWbRSBt+egM8n6xf7xRLfEQ8p2+VlKXf253sc6HiIZZ09BKFTOZUDonrqA6LhyBroo3eSMqLQUEn3Tdwc8RkgEKUt3Cm7AarpP8AS0HGPZGMLVv44LiTFON5qTBmdk7gSaVNqE0yODE7kFI1dBD9uZluBaTi0oBWsFggk3BwMx/533tugORlA6a3XukS/g5r366c9N/wbkSQ0eN9PLb/rS6aeCPHX4p4xoM84Yr/G+I3gymvQCvuPpmc713e2gGEM4MPOymnkOUc8ZadZdubQuG6EA95XAx8hNSj+D45KxJOgoBREsQto5X3TqUtLX8OW20NXwy1uHexdexeAs8cctWa1W09nZxXR0fCwH6ozWg3LlQuRkioQW+qFr6mK6zpw09szdiWvTwbHXR041asnu2svIozazDHvpRW55rkr8iFuCGFGSGCWNnBPuuYLnzIrsOCXb7Wbfa5ptRpbO78amMWjYZ8cJnwNTJxhzCS6BfpZPPuL6Wk6dxLTkY/sH63stA5QAyCm30NEEr6qlZJf/2E/xZBOLQiHgz1wquz30dhxBjeTwf7HeSGawvR6jlWajln/i+EdptB8S3pL8QTTc8Gcz8lTbseTvOCAYmxRHKh6rtLvWRD0BTaVawTpTyKmt6PzP8pLUFNEXCX/TPB2XpWgQYvg6iHzlIGLGHLzrXMapRXpB92FBsSB4omRHwItUAYksfmOU1ztTcyxuZswNu58zBBpOF/qz3SSo9+bxSK//WdYoiNsoBXe/KNvtH+rRLT7tgNSofnhaTcTs2OayWDseg2o7eDrRGlBupfK10c66Bk8FK8qVbtIzEHUnKgTgIGsgxdh7+Y/6InEDg0TJpvo5R2c1VbCAOpvbkSqwkzNqZPTSw07ZLqIs6SzAeVKsdCPDtZ2gpuvJpdSYlvYdL1RfS8rDaVEnxgAq6NnZdtvtYv5YSyYcUngPJYW264y/xzHgZFRuSwdY548NcmB0V5yhmOhYjk8NCM+1f3DsQcURt1RokRrpEhqVQ6+WTQJNlxwNm0PU4/BijC265xJkSXQf/cSn1G3XwOSt3/CW6Z9+x9u0xqBrWtmrKwVPkNqkwH53x3ugrH5GniCjdl5T28VnY+uWfgID6rvqkkOkLPpFy5KU32kV8dhyQ8zksBLxmgKwvUOPi4HorSyjwpTqpnFQ5knaUUEO3N1YnGDgnC45pBPW10bGx++uoXEmaoK+DGOMYzumWl6QwniQJykNpzFhcEQWSYCzDz9fA3jeX1paCK9dwg2xqBplaIvULUixQVHVVqvLKgVQBe+SUcBBiEezoY4iDazFYW0z32zR7TXEOjNCYkGUrUhokUoQTFA+nLFKglI695qwOEosrq8VkFpXy06wwfynP/O56T2IZMrRXgl5+skf+V7vUrkPMeTSTsmMu1mXKehNKmE0L2CQlTAh5SFtp+orea2GE15kgTWS3VcyPsqbD+7TedPOpGhDLQw7KFCHCqsMVoFIDhPcssMD/T2Ic7PL2iz5/jQwyHFk7qZHM1Rg1ENeQb/hF1ICwBD70dspGA01JavVoatMAUkLiDTcDmYD3pleHJ1JWmR9De7UuT7nznZmgpFERNLBXMr5ng3CeJJFbBH8InNx4jTrJDjnkNUvPGjb95kSekshLhcROFHmwMHLhtxDIDejgIRkFWny+TSYsAyenOxhq88uLqQTN0ZWpZxdW1vOjdc9iUWC/AF1C1mB88R73bcP0fDoy6hg/3cCJ0eFdi+aIWj9O/4DVNaiizmkjq6CILm0HxzldZUQB2EET9tbpnuUTzWGG/ezlo1M6cSSTc+dw4k+f+2Z9gEpGMldlJgebmrPoxHE4C0NXllzCZjCAz6cLs+YHxku1whSrJo90E/4g+HSGjHM2gWlIdg9ZOTQE4+Ikk9mg0ezylx/cENWSrC3FPjtb54/fy4fP3WdeDUAACAASURBVIalL7lgSogyGaF+sahqK08opx+dKEPATo9yZFBkoeZjf1saLw9qWSeBEoFItxXG2bcRjCVBGmha926s3wJVjMwINpFu7bsCXSCxZ9hxAQPZNiNMWtYFD245J3Fz58G0+qs//pUbyQrkFy5LX5Xxp9xCwKJg4OZG+jpE7rq+0V8xguT6a9twqzieISfKGCkDCemJ4KIJ1y4bGhWwrpHGfUivwxenREf+m6ifz+F3ikNxJ6Jvi7VS92CdZzq7VLVPRtG/3z88cafDkyf6HDbUpZ2M50gp0nShQloKV8fiYhjodFC3HRAlgaXawT0nDuP5sT/91PQbv/X/jRotwdN3/ZNvHdwPkSuvrlSu5LM8SwzIfUZWHOxYNE/kvHCVRm17KBKjsHyjcivtyFXSFYIXCL9kwjo5k/xZM3MfBKeurWltUJgG6YFnslKHUTOpAfGNbHbUoFOu8b1eWV+DwGB9XXpKFsn0Htno5OKMrHYmlboC4wAIZwFayPNQRmrJ2IlHgtBcylE6jQUur0KCcuoEQV/E5HuTGu9NKzL8ODv/3szKCidQ3Y8KTM712whggM5BHXESDPcUKqRgx5owytjj1Gc4OUjvIonn+8iyhBaSpctxe7Dy0DCRAb3QeBYLBa58FkLUBHl6z8/RbefGiJe//I3TT/zw98x2Kka3GdcInmSIR9qYZ15Np+dn6iR0h4tV330OU6JfDEId+kExQA58zYdg76Hu4UAp19uhe88G8VyX/dIDcnkfELzC8/wdhm9/T4RxkqaREGTnfW5TsksTRRtYLHLqziw+m4Gl7JmDJzsa/U39dVExPWmCxIzSEXeImXeU57d29G7o4bA8BH+6/1uQiFMejbBmz0E5KCLwioMJt/NaPDXeSdxLnKxm3nW0jOUtJJxZXmbfiY5RJaHrkm9BsJUv9HWYt+fEbFZhL2+vHMgRoWg7mkRXfy8imGmeWPqlIsxNTswF8UB47qPlHODNnehOUGpmH8yNW1MTzuBOLcrltiH5TdkP7CN3gzP9mAHMGidDSY5RUOkaLUI89H5qs2sb5uCJNX7AZIqSQpIQ9AzZ2Tuh834RyLjU5mN6PT177fO6m08JesLXa8lIvKflZ6j8PgfnJSlzJpDMAHmSzMmcuvo+Lkq90gtLF7eDvVIDbD+rgUfHZtF2XekvIGQpCRA1fsiI5QbZfsq/7u6rm5mkgHLnTJZ2EiM/HfS1iO1AIGPDAQKgGVD6HcGTAp4806JZYASITQaSyHBu8WM8E4cC1XOaV0ZTmtZgcSqVfUdvR6hkggKVFo0OFnkS91fJ92JsUSsGQ7jajSvjS00KV9O0sTWtPvnh/9ikIfOqZrHFdooBu7ps14+A4GedCh6ALNi6KuY48I1whCArYtTpluOQsJiQmVl42l+3tzzxm0DD4n+IfTkbqgI1tWUdYnUsODvE6YH0sCGUyKQh0bs2aj++gDaK8EVAzkJgj9Pjv1VvvroRD4Oo1jba7fF1thwS1LFH6SV6VLY1Nv7UUXl2SnC8N4ZfwVPIfQRPH/ztPxhcqK9/y1er284BkDtTMJyQtFFBZVyIx87MLcEK6pI9jo4noYNk64xDcQCLYVCLpzoJV3o39okLTSegULygQwRHqvfKmNEFVaTLVouRMxgs/ougGTK8CanlkcxdQdoqLbpJ6UuDDQGRoJk1p1QJiiH9GnwCXV/JbMi0zJ+xTIoGTYpbti4Fb54XCQbOHOiD7FMyPtZuOKg4Ah+LcrLWBfsSzMLDkGPPRdu6g6o3RtBnWAUKCOXrKyEToCa9KJ5HhzbJSsgV7wrKR12epIKyFNIOVpy20BpfGOZr7gK/I+erY0yEit5cTft7h9oLxDYbeIvUOBCYeZCwDdIY8yk+2auf+cz0M//3f1DwxHu+6cu+ZPrxH/yeUSIYju06jRrq0ETocmGEBi9mpXuG87u3jTTCyuNdUg4YTk5Bu8nLLglXLNXlyiYEBKKU4dHo0mzD/h/vwXlhjTR+5VxnjOQLSYZrdd0h73CpLJSzy1xMgpSeeaPXJYs7gHJpy6iSZ9/lUGW4OGeSYI4zrdFd8pcZ5SSf6fE1HsFCtn0hmQJ1Ad+spu27O9PV2obLW1tb051NUNxrPfOKwEDBU+VAknCF58c5113RXYwQbu56eTIKQ2g+iV5QnRXPBbKMw2UvQCo37mzJoXOuT47RVWKA7oPp4aNHKu3DqdHdCBphKoTvmZJn3bUG5Ak2nD2E6BupAiUXGa1SfGchNeHqRJKYlMiZKkHwhB3CLrF/2rs4bfnaBNpGAEMen2Me+QdKkihO44w1uuryXJpW2FkPd15NcG24q3wGvC/oBa3o8D/OTs8lIMz772xuTFtb8GgzGUF+xtUCJR+UaS6uxGvCPmj8h5KpaTpl5uO+xTY1a439TIJtfm/WYTSfGJ0vxzJQp4n5+weyNQTy7tR1V+DrO/+c0Ht9ZL8TOECBcDPNjdD9R3DCYseHx47Eje8EHeP4OHe9cZZN1/BTIx7M4GwSSvaM4EnnhECDbt9IpmD/jNp6vxv3CPhYrWQ3QC+LPGkU2/WNqTjQNQZNKAhPqiucH8IZ7tzpCdNNTgduwefevXvX6yjQNLxGG1jZUJLZClVrkgN+R5/oWIRqCgn89uYd3Q2tZWkEdJqmeUITMjr7c44wphvu0vqdafXhX/v5m9ZZfbeSCi+6luyQltoMRnAa4DTrNwKSjjBB2lbsNjPEB9ow+DwU0rwUNifTzKVDEj5BYHMHDA6mzUdoJOguDTbLukEEX53W7Zun7ofwsGxg8yoDleoMoq5OatcjeGpGOlJSG+H8Lv2OoG3eTcbCuC7uQ27U7M8/9ZfTb3/4TxLMTdNbvubvTN/2tr9vkbcxJNRRsiN4Mk9/juvWHk0ygGqMYIJJDsAYtaJOJXMaKk2gzFBE83UF/QSkbRWfuwJzsYN06RqNw22nVAQI8uTIXnPovDp2oPwSl5k6zgKypcu+IyOKYKDLTstSmbuNXEZOt9LgCbn99lJt4pMCQd2ZaK+gASUnGCeh2KLvkdIXwaUkNir0GbQB9BBBUZ1UxesRyEzCIKE9wfbukIndMb+JsSGnpyMQVvapc7kx3dm8o33jDOvsaw/trKRUm6BotYIj4gSDNcTwC+VKkOs27iAZcU9q5x+IiZ/305/93PQLv/z/Joicpi/+W//D9APv+hd/kygqdeNwXxYVksaavTM6K+IEsZgEjZQsTQbuOBIlELkD7a7VOuIQg9o4k3GpiTtJEGsJEaPVtKBrr6SzgvK6O2w5s50PyHo4A53vsAz40G9i30zQZQ3dMu7g28FDeYprlhu5JknD/lgkU8nVQOHNUhHHUEH+lQO7czhXlM42p006HqNZRdC0tb42bW+TYNwZcyf5XhyIEPZMNRDZfW1tOj47m2yqzeXbYZYYTjBDiQlcKyzAOxNMIjLLFwkEZWLWeJNzuwKNvtb6WIdtkpMBdQbRQrqEM89aMYbKTS1ouZGsnSnwIqkxl2xNTkaBToKqrY01VR9oHhAyGDRGc/nENzV5/UZoNTbcdpy7JKV0dUAhvmkbINQpXxJsjYSMAeTwbxZ2HhvRvef5WLezsxN1q5KwIC1BZ9+1bLz9wwjE+K3pepNWYT+fIC7k+5oNPYvK5S7bWFzZHbnjvMb2C33hUdU8tEQt7QdqP03vsH5Wnb7tZZAenPvNjTjAyJSwjgRxnoXp76v0g6AArnrZtAFa2YMtAsp0pDpod7AiNE16SJx10zTMs/RNUueYuiZdmdDILZq1SFgz5Bw7RICnu5kb6DPg5IKO8Noq7pS0DqPsbmqG9SN5ZSWMGRFWPlgVw/loARVKNK/0v/k9vo0Rck2M4hg7kzc0gihJkyg/LguSmFi+wNQX58vWfEQAFh/Cc2qckGypdSSxRtwrEhNWBjtIqVIIIw0rdx9Oq4988BdvaM0l62jGyKUpBAcUyKVp+UUuEiOxlSg8XQ+6IFLoTeDQum8/FwN2ea2avNjq06TN1kXQBTTBjRZiXhR2vgMtymg6xtYYSrs6l76oCgRLDgkRpqeuGxlppK/Fz2Xn8vCZoAX8Pmqp5YuQHSWIDkcmwRDPR6ScoIRDSc3b5R3fUmTk+b3M/AP5IWBU9g+vZn1NwdOHfucPjZRM0/SWr/2q6du/5R8MsjCCe3yYZ/Bd6VBgFJRBMftMmXkJ+kuc0hdAulgXhv3ZRx2IIfFgWJasje6t8gGqxs33S0Qw2b9fytwgNDFcs2fmXKbEZz6g9aC4NOkwom16jUGxK3GblIClFEsWgoNgAeC6gazJl97Qft6sOEjh6JZKFkYJB+cDAnR1qdlEoAVqWhBSaCPRN5snzbfzqerznN0NlaJ4HhOIyV483FM6T2xQCYsJHi+vCRiMhGwws2ykskZvuLTw3RzQee0xdjyHMj0ZJT9dg/cmASBrRR45Vzg59gHHJykQIT1el2Z4GGrtRbhYKnfjsKab6bOf+dz0M//u31tM82aa3vTGL57+1Q99T4InlxJ1h5OJkqX7oWbdpeQGOk8MUuX9QIrI1AkexLfTHXWC5ATIwZG2TohrO6GsO0YAMd1AdGec0rYyxrXYi3YBtTQOt8fDrvNZcj52IohkgjzDwQMN2Ny+Y96cI6+Bqir71WR5I2rS7yoXL/M7JTEguYtk8kX7G6iyTjcZ/aIxK+dCnsQ529rRDEI6La/OTtPpeyPJkZLFpQXmjCFliyQhGZeCHdIYEwKNtTWL9N7cTBdnpzLmBCF2uB5vJWcmjp4dq8Y6aVzLxnRxPU2nJyfKqk0mnkSNAKURgoJdDJ8VfT1KsDxZA3vbdfyAswXI2QqC1laaH0pJEpRH57EDhqOjlqxqEOTRIctB0Ocz2otGESPpRhlH+VrmK4PGsXtBrkctJggM9v7o8FhIibs1mSl5ImePzaWhRbe5Za4RmvnzTTtxYHCmWXI30511BoJH8iI2zrpGoS6IdnGlgEyPgY0ckypW0yG//+ZagpTDYdbBBzQwWmjtvEryyA4UMYfEfEw34oZ4wNbYSlCzaNITP7FhC4GKAgJ/H3uErSHghcepslZmyFla59p2LcFG2JtWYnOGIBtlNBLRV89pFYqOrEipLPi4dMDTLWjuHeOEzAvknvNI8r3hdWKXhTKOQNRBXFJIo0+jC8+eSYlm9BR5H/yGUXbHmwTh2BFXPyxyMkCHSMnIHIUy0SoLZ5dEATSRBMeVCwemgA+aACB7kWoHVZaW20QdivwQPpnZdn/5R78SSOW2gS6cy6FVl0NDeWU0O2pdriaJole1Adc4tIsm0W7IxBxEpqsTQEGGhlxdh11UStCk4r+0aAI/KoK2z6rRB8qjDARBV8hTNKc6/FfONqhAztwiE/HrYLzoAuJ5KNm186bv2rIdukeSZE/ErQg3ox/qtCltYqTQZ8LRNJOxJhIimdZ5khNcW5tEGIfzRIu/arMEdRa3PAzMDX/K18OlEI+5MYRqZsHcGdjavDMTWsytoI0eEIqzvCtK8QSaIhsnSuTgtPzikR1BvlLv97ykUxnWu8y2u3dvWhOhHsPqzH0Ge8jQHFCRjQ1dmdWkyygByM2N6aWXnkaI0+hWy1pD7VUkviJ9/h7zo9alory3S5eLM4cRCCwyv+5fs9iBUyZQsfjnntAIrhhBPDwKS1XowA1NLOljZUSOnGI5OL01+fBDcZUIeM1Hs/Coy0DmAfpienbYEj2148CJktXB62B/Hj2yztPc2WQDZb5Iy9pp7U1Sxjq98upnpnf/3PsU+GCEvuLlN0ph3JpADt7qwGb/4vlbRuPMcXH56mbaPzpW8gL0DoxPYKOxMiDPcShjNFA5HbkpLZVpmjkdRZeMoHisoMdwTwK3BSnTkQEcIJKTeZ6azM+ay+wnx6fih1Ae0xR1FkTl8YrfEnS0RGICqBtBfM/4N4kFZxI7hDEveq5AbPCMrFasPF+Z94UCG2zQ1v0H4j1o7+hu0+fPYrHmvGR+25DvmLuNHAqy7OfKsDn7d0AOSAJPTqbzc37PxnRne0el4fJKvGfJ/ZPkODhjRNSZmilKcZCwKcOcE1Q4+HYwYbS3HWVOuBygrwnRYr+6/kwWwBnhsI1WxlfIG4efVI5YpEL0u8SftC4bZXr2XUF2UAHbnr7RPFpnPpdBsHNv0eTDhzBoVtX2lA+VLGXGqD9w8VzqsjRqtbHh4J4Wes4B0gBo6fGHl1cEnT5jt1T3R6e3NYbcZGEkiUBViUX4rZYUcKDsoz1rjinRXD5bmhjYAxoy+DuVt3KHlv52uR7dPwcLXr/OWWTmI13WTJRQgBRWQuCe+JGVzjS2obxTo7NzQo7dpukAbiL0Gs94m/WghKS1G1YRuPDlpAmhJ6QCVI6uHzRGUzIueaskmotfP6orqp5A8OdM5/uwh5JNyXM5M5qlSdocUimR8XviT5jV+Xx3V/SaHRoGFtSB3g8lui1h104Nf++kcZ1uu7/641+9EURWzY9AcYL7BE+iOOoRHdWbIMiA8d7yhhCY6OfoJRfOfsBqgaY1+VnkuHtaBB202R4YmUkJr2WiEs7t5G2QTs8upsOjQ8HScvqLzFm1ymQg/uyZr+KD7VIEhw6HDrqCEa1ukA2J4Ug5hkwhb2nQNdL5MLEBcF5wDiawuytJfKLrlVASDQb+rQ/7xGS23T9757cNtE9CfdeX6paAEE231QOJwZHFR9ulvJLC0gJ2yl9aKTBhHTAUGCwuE5kn3SA4k2ro2Jm7HdcOcxE4J8IXT+L6ajo/PZe4pVtEo1hcwb3ROdI5Sona1TFlwyLET1kRYz5eKGt89AAxOMNOJvL6Mip4wrAuWlrl9mSsNlQiEfH82TNleyBFTpzCDxik05Bex5ie4W+0L5Qx4E+IT8fPo/ny6KG7L8Rnuk0irDCgxqFI/G6GiBVrMX/p+Qs1HHRwsjvQjFyqNKRO1My8GmbGCJ8VcN3Bx11bY37To8y5GqRQsnlnfjgN6/yEvDrK2mvTq59BJPN9Gafkbruf+OHvjZRHjNbobnPU5VEx8HjIkv09fDb3e0+jI+BjsD5bCWyiTSV+Y+5kzoKcRyzWIGlLcJH7cS0hwCrYD6cQNKJlDAdPHieju5uSvxDes3Nlj5SvCJ4sZAlXCgQ5emWRHXA3UjLWlvpsYHQG6PrVkOrcB0H9DZyCPlqzKWrZF55HyPNv33+IcqyCTgId4H+yfZUqJNqYJhaVFcIL0ZGf6QU65ylvyWkTCOKgE0gzEkIBIoKdChB7Lv2fTjwyKiMjoUgK3LV6rfldyEtIdDQdVypdtISs8TyLOXumjaiTmYpDM30FGdHAM7cnts/ZSRKNhfaUgn5lVj5Du3tC1awKneCm8jaNInWO8k+zsZSbfEfcTIHvQGfQI2eqC5TuqCXlYYEeildKQq5SuLvtyFc9bsr2hiDW1IRZjb5BhxMq7CEq1RV2Xcm+8j5bIvinG3vZORp7pKA0HNE5agjP6+pK47h4P+n6/Q1Jgd6S8E3sQHJVTF5WQLdaEzcIlE/iqEHEi+SNrrEkvizxoJs0AE5pjDXafb6rrmGL0Y7szKWtSLSU2zUjG3kuKi5XVxLa5N1pWjB32+urRgn+rXNkRNi+vb7Z9gd0C0Di+XMPGOb78KU05bRZZJFL+K7nfrd60kSj3wdf8bXXdhUUPiB2aCe168kQXZV8SLcwWlzefzdcYHv53esgTw2eWp9tDdPn1UJmzKihLFVonsOrNnFsQeq/mkqeCfFNKEUE3txwiUzRv5EV2tYRqCIzSiUqRyIQeYXjMjxR/JqFejXPRsADkgKqAgrh52/0G/7E8rzlDLo2HXG6zLbjsyzeZxhv6EVNKxlZkACR35V5zPycxEHasP39I/EHCHpKPPczGQ5V8PQhRDL99Y3f8LXTP3vn22NMzPXA4UIeROwMvSAT7QytyykNqYTZcTp4MmHXJLlrPYfGjzDD5/4965DEGeoiqwbdA5HsMxycXkx3/7ltHJVxoNLHTx6JCO1zQWkxXJdwWRpYqJX/4jySAzaqEkrc3RvdEs10Os1eQdDosDSx127TTqKII0HY89eeK0CFqGnnmgz1VhC+0GbKWfZ+rQQv022n8oKZWmoPhwdSFeHu03BSQYG0jslMgv2phPsami8MBgaRVULQ4ZI+uy2x3SKBDrvoMRMYZ5AD1lVJgTI08wFVbk3LtA2DUSn+V7uXOAMez/I+obL8uYKnHyJ48nMYtorgGyVXRCdTOlJDAaWjfB/rLh00tVE/mu4ANSVJMdl4yUFwDjevW4Lj6HSBYIJgtfOzTiRIvB2hnKGDOVAeJz2510FG0Gc6O/MYE3guE2KW+RnP73N5Q3Y0Mig2yindx3nzziCzfI6DRfM3+F7ZMY2jqp+yZASoB/8w8mRz5560oK7Oz6a9PQQF7053Nte9niBJldto8lW0kfeR3IV5GCPbvUGb7VRdpLKz0fHhrq4TpKWDsRn1bMMsVaDmnmmyrIxkDRiLsT0GA5dQrUQ5TkCfpXFD5p3xupT3HIDNCQL6QyQWRZOMIBR6TWmcZxjJXRKatOITPKnbTkjxDNkaTRuFj9uq/Ash0VRlRvD00ktPrOY+7jsilnbCHcVTYdSeoYGEXV9LsJVyrEQSFeBBqL8I2hCUON1eJsybw+VS9KDDy8bi26APCP1aaAGOi1AnMQYQ52+CgrIXnrF5M91/MHfJzT+fstZQ478tK8H5MwKFwvjZdIQmG3M646/kExe6fZXeMDCYAHTJAkngSue4GhGWg5NldCyZcuurdiAcNSFbaezh3tG04L9Ko0F05gjwl3SBwWVOlYHfhc3YfUG3ne+LQI527439Hxd1RtAU74kcljPmRB26BvNDufeAAZWeGO/Tbjr+II0E5u7a7zs2oHa47bLdQGOGcN3MNZEiq9SYQ9xaQ9fioTU7lKlEKG90s9iZwXFA50GDJVOjVmZ94DIARhRkxSSzIh/+t7ruxrwhK+lWSdVIxDR0lRBKdLDSuqfhcwUcoaqX3Oys2GS5XlqQJ2eyFresVpUCpUvq0ccyMKpHh8hXxzVDnRbbPD1zOUHdO8pgLPzFzyt4+uDv1e9Nb/2Gr5VUgYx11czh80To7KUnT6YtIPd0VnAI1XVlYZbA+CZL8y6aUZb9IOhRlxTI086OVZQD43qWmaveclKF7uNA3I1Vojs14lM5dIIVDpu5VwtkHJ6T1MHni6Xg6eoysLAhVXhNiKaBjjG3r4bTnWvOnoU+RWBSO9XLWIHJSCfsPtu1MvuDe55ZVHXYuQYwShAjaYonxKhyNHb3dn0hxWu5kWgaZUDe3ZL9dh42E8mua9CFpmUGIsNqz06lME/nCUGGu3f6k8m004Fze0RBORrOQkk2yPpZG8rRugvhXYgDKDsQsr8BTBMr1QlrriHIE8ET08xBet78MsHT9/i9FIzNIzAwcnDlNGoIEjez2eB0LYIg1O6PD4+UpWt2ZRHoMucGWhCDmjUTKiYDZn0l2vl5VomIjuAtVrufofcLKbXnMh+rYGTlUkk7gTbu0Ak0jx+BkySUsIFrlPQp6egIaQyMnwtUGORAM7dG5cnBIYHVKP9n30SYFeK3Pm0xQLrzH09Ppt3XnmnAMPwQDwI2Z1FnfM1SFsss3Vm0z16/j4Dn+bM9kYY1q7Nd1uIigVx6CHQMmEuUReZit7lFL14civsDufXh3a3pzoa1xcbcveqpmZzmwKllGznyE53lBsacG4IMBU+6k3EzMSi11XLGEQYdpeFUBFxm38xsxAb+c7C8lH0ZRMiht1aCwqRSIvP7KP0qyNfXzXQDapqg2SXkuVHASN+N9ZIksHzp4EkDZh+o5CakWd3O4bwsy1g8rrTWLIxss8QMOFTzn8tWYIfmTjr/noByuUuzLRsOIAEISRalNu65zuLi7vn1oqlU0vlSs0klYwdeBBrHJ+ca0YJfRTqjX963dAAqwIQibmRwWa6rk/DIKQuC6j30rGLMzahRP7yBtM6m97YCzgy6JglmkLM6H+M3bMZm7UWNyAmX2pcxQ7OVON7oXpxfQqo3miq0OHs/x97uHBzoZdaugZ7P6aVADgKo+3SiPsEPzba6611e6FxetqYV51q2C5u82pxW/+UP/9ONB/m5dFcEqsEoP6DgSd0vJvoBLxrNMIQnTlJat103t7OB7EVWX4iNPyPIgJD+8OFDHRaP8MigUXXfJHiC4OmUKmRmSmHtOvCAYRAWnmVnG0Veb4jLGgnoAgeaK9Tut5nPwmKpvHVmkTsCJMsumEyuTDNBnBxHShQmAs8cErWIKng6U1Ssdn6JXzoYICD7yMc/Of3ab/zOMEpv/fqvmf7pO75F32cdKwwqhOFjEaKBJuGWicQXB+5yYjhAEcNvWYzvE1yfmvzpKXpRTHt3pN5cQVwM+ah0NcXwpnYXjZbwXhikeMCA4SOPeVnK4seO20maMOn1iUPX7L+57i/htRd7WltljkG/KvCo3GGhOD26y+KAey75HDS+CHThc8z6Xx45o2eI4+lZHIhIhkASA9GuTGDMF2YFjSfa3w0pJ9I0uWyBWkdsMBys/j7WGnSWzPPxQ2YSzmN+bJBiBEeJNV1co4POARCQMppKoLVk+waY5gAj4Hlgbq9tgzxx4aZpeuXVz04//fPvE7qGgSd4+skf+l79Hedw7mJse7iJ3TrPIiPPpRA+f39vLyKZDyz+quwxfIqMCCnPYBlwmi/ovWCPnz3bTbeYkxBz+JYq3i6NmHhKCYXzQ6ep16CdfQzPBVUDlZXGFs+cLkSV0sOZdBm/vsuiv3LuWU/KP2TpGjkk15COXjVtOPgXGlqpExwwUguUCoV6eF+Yc7f77Pl07y7SKybG6olVqnOA0DvnwMoIs/p60txhrbGb6RlJyjqI6qx83O5FjzEKH4vOtCuI5tn/lO5Yb8RI6TqFIP/gLt1bph5QaqTV3j7FFQWCKmsXJciFB3aCSO+B9y42X6vUKwAAIABJREFU7ol4pXYytXva104+CAothKzZetBRAg5K0QT/cnpBKUZylCBM6ZM4Ol5BbL/4r5RJ6HBdX9dUAA2XfvTAxPmUu9VgEz6s1ojAtnvf6QMpR8sO7e7q/Ul0EYKsNIRLawtkJ6Wl5Xw6Iw90X11Oz157pt8r0U4R8D0mpcGj32RG0G8HDylhIZdDt+PVlcZoDR5gInp3Ibp5Qp1fy8SDvzs/TRPrugIn/iE5pZQ4ArXspY1zgIMiKDmvjUX4GXSQpMX45OG0Mcp0ed4FQjx+Ju+Zy56O92vNjWW9B93DxsB+PSXndv3pLEYupUxHoaGrlcp2khu4uVbMIHqNM8nethG4JbpNSXAx2QFU9fJCyYW0px4w/gzedrMB28Nbya1KunTZRRQ5yJl87eqOg6eWssxxCixZwi4jOphmfYmasg2BhaqsXNsWbHc49R6aT9SFqRPjI4E6QbHu3tvR5/T95wGVncSeQcQbG1aiFbrhkhsbgvMje4R/RXuw6/AhZIbcxe9z99+MSza48pMy+RnRzjMFB08eP9E4AwIeomc+v3wXI1bJmgp1LzKUvb3D6ezifHp0nww9E63zfXBlPvKJT07vT/DEp3wjwdO3/yOjaKcnQ9uKqBgHwcWm5DYygw4ATRdCM0OXY9xFZbVhR/Eta97dpl35gVtqA9/qQqqsc5ERFykJptTgrTccrxlwFxdqoZUsfkqkY0XLYShBMqVTO8+ebzhqpwrCCY6fPn0iDpWRvJQdhtFMwKD/vl13VReh5hNBQE0nyEKO38Kk4QFVITbZfR22W4ivpyOI+XTcRQ+oMwkN0UfTJjIUA05OcrHkfOAEEFwko1G5TbywZMXqhpq3sCVKvaHOBsGDX1PdkRKneyGOFMM92wXjADXBCD9cTphUc+usbSsRyfzpn6/C+OX05pe/bPrJH3lXupjCR1pkRgoygmIZ2chYmWj0kBSQpHAe6UwaQ2AHCpdnKyk7AV3vV7cRriMBkVCVIB4qJVVMkGVoK3D4DXbWljdxOQZJiDPxXu6T7Wf8jpxejWnPQ4bYmne3XD+/PEgoCZiQwqJ6ObsN6AmpNK+u5RpKaJQKe7DpumXAsJILa4iNcl0bA3IeldjJnrgbeARZRadxokensrEg9R49Y5S85X+Tb93U0BEodmAucLMEL/aMPIEqMwMO5Mm806jbt3so8iWzcj7nj0T2WrM1L9TT7XLz08cPR4OJUJWeRSmFn2vWH3w/rY04i+neFOUANIykyRULX+nR7rJ03eN/F5XoupNMXK85eGItCOa8L3CQMkZD+nab87zHrItFXd3hx5c5NCiVM7D2/rQV3TubcvuEhAmL2MBkcUdo9kN0XX7+tWeijCh40gzWiGDmTYpc86PmKA4HOSdGK/zridadaoyUZPUYQb+jPi97kU7LLlQVr8XbgluGfMX55fQGiYimISMm+G8M9h2Xvg/rf7tUD03nQs8Dt9Qcp5REuwYJuB3sxYDkssML4w5hy1jLJzwPwVz4gJWB8b026V3orOwhvqxSCr4DkNdB0jlXDp7u3eZPKUkz9aExM8iZnjtVCxItgiYCeccf5hSLytAkdNiOYIc6MxnefYGOoyUp9LW5Q9nuV212Eiz5AHWmmJEoRk8QVJn0ui6RO4+ymBVYrdPgjEZdJw00cmC4vO5u8+wl1WV3dm4JCbYG2uxMXJENusPSUZMZTjwqkCBcDIa5Ci7XzJ9A4SG88l6t2ZojMJebcLIcCSBcxOZoy6TDCTiYejoXt2NRHFz2v2cSdInl4jwdHCmypT0YxKlzhawPsuHZdr/5u8NAwHn6ru94m4wLpTGMHNkd5Tbk+h/Bwbp7N22rnYrtC0F9XlC0VG8NrWJIll9kDqinExTi0HXBcuDNc2l2z0+ZD6PgQ+iEvzCmOD0cuwjjqDGHlK7fr1SxAUtKfYtW+HJIONcEqScnjGnA2MBTM/wpDZVFcGsXMLNn3PnlvZOYKiT/g8NpZ2NDAbgzmVnvoz9pJDVOKnwZ2YuMM4GDg7CpSheMsAF1RCR0tARXLLYjXuKkxiR43Rp9HiVqggxEPLtGPFTRgQHCDKjeKFlLUU6+3S67u7unbXrp6aPRmeehyQtCbQjBUeUzGVZdTtP0yqc/l24734evePnLpn/9o98/R3CLpMj33utrPZu50aIoksq/cJ4ePTaiWr2UMScuXCov7hxXyKiGbzF5uOdZBnmXYyMxO6lol4PnzI+SVN/NSUukU9LhdH55rVJJMQqdswQQ/LsGTuXwcoe0CckyKdtd0OWEwrgnq1t9ODO3wukzOdTaT/IZetagipTNws2iS1K/Nx1+EL3dlDGjOho5c2N02cF3tlQBoLXCRNIW1aLPGUMdBFKt7hGWdNLqzq/mKJx3kh2ae0DNHz1ATNKBvB24S3TtrOt6VItORPeUxg+Pz6S9hY2WEndj92UgSvB0fjadn52om26N4Gm17iBRaKaRR+4GX9wNlQiDNrUoPgDC0A7skOdxJ9IMogKydyBbAfJUfqeqDFr7De9PbQkfmjPqUrXXVGNVdvem9c316RHcmTTO+P3cHdh70ETsFsKR9T8/OZ4+/+yZ/AZBhmVfXh88+dlk5dQM07FGDjj0+yYP9FVJW7NMF6Un1iF7bE5g1eZlXDL2x5IonFH8NNWeBk9NjGpRXZ5tNNUALWW5ERyuFDyTpHje62ZGlVQ3YRE8q8M02o5qEIiPCYmd4Anb9fjJU1efVGqOcpnK+R2NwrXadAm+2WRI6bh8gl1JEyEFBF0jVa9RjrQDzGSMCoaGB7fQ2GIdEABlvSGxw5m1v4jH0xrYH95SFdc0D8/blYYaZ2Xz7rT6S3XbtWTiEttMKjQSJb5CBq2yGPfubSs7ssHyYpoLY7RCsHRIjEsSKY8Fx4iyFAfO0LtnorXkNAweh45a/bpneM16KUZaKJOQ8VGSQnTO5GZrkPAOVpf1oTVM7YPckhsXgw1hY7joO1vbikQ9bsO6MR1TomA40bScTd557iT08EuNDqAMkNKjriGI3Nr69DENBv49XWD2R8HTO751ZDvdQEijdIJBaNMa1/BF0FC12+hpSMU8AqPWxZlLZ+5GPFF2/uQJiBHlDV8UAicFWwkuHHxYBsG8GFtKyPIvdl+IAAsZ2oEBuh9z108NsgxUho/a2YTALsE9IO7nmWe1oeCp2dIw5H7TAXm3NqSMOqgW+07myHkkY1R3SgQpWyLyAsetjoHCcycHf4PjefHihYIeGTbUmFWyJXhKCSudlnomATyLEt4yvBOf60Jq7nQUsf+9Q9bhmUnBhaHaeDEy+Lw7d4fyFmcWB2EHTHAaThknpy3OiwvffefzXvn0ottOUgUET//S5chKAI/wuKXuWS5C5aF2qTGp/fBQ3DkRxkEdMYxScm/XkRE0l6gWGWimCqi032Tn9Gy6f39HqKHvhudXDqOrTNH2o8ETS2OOoveQc82Q6Uf3nH2OYLddeUGoOAIdDeOy3yIAnVDovhTXBEPstvd0yQ1uiHVdmsDrXqj7BkHAlNk1ADejnMJNImCSREpRPB04i/BZWiSlBBldyvqb/idcQgUD6sCzQRcQuLDPJv3HRi9GZPBNauveZWC61dTv3XeFwMmHhUPbeFE0Tl3V+pyi6uZBUfIncGZ9NDA9oMkITnQOER890+BoOuksG4EAqTslq7cGV4kzpftaQHlBERlxd8Z/FQlQcpKAtw0nSr6wZyl1NshXglHbhVXIPFAFQiU9QyU5P1fCzF1VAK6DYtkVN4CwxaFlpLNWfq62NUjp0f7BtHfACBO6tD0U2l8LZ6xu4pQj1dXlerccbjh4nGyaqGSD7lJpWNyhlp7lz+fyUpEdBewZk4SNRVIIfy1ahIRd547wVn+8f0v18jxvSeB0sp+e6d5j70kIjXQ7SdWjLKoK1p/yZIs5eDK/iISZ+/3oKZ3D6+5YI6hO2uNmp0ivkJSo5Jv3tJqlOU8KniwkCkeNhAe02J2Efn77CL+vhYeb7EbyKD7h/MyD5eE83VcnYb9ex5da/I3m3GUNRjVtfXta/VeQp3SYdR6bu6l8oXBWrz3f90XQBqKzQEeZBQplACJyOYjeA31oZ5sdIy/LeAUiP6JjSL8+dPPw3pZxrLlnhz42PIeashrw28HBgTaYiyuSW8jDZColQtqIspleWNCddtOJHEl30zRZ8h+4XF1rfE/Uq6ug3Sy207NfV0oBeXLwRGDQTHjm8ZQwXuf+1q//WnGeagyL42OwDvb3paeE2m9RwGZBUp0Wn2jlVm0Od6UBMjWd3wF5kLZVDjUkXXdRhYMi3kWy+1EZCwlapTuvOWUkOtsItgiOKdtZDiHGZKmJMtqw3f3nFn1nOpIpeO25ghbOjZCwDM69lSnG9iho6ILU2FaJGXTmBVpImWauUmSCJRmAoCeGLOY0SwdBKa8QHiGO6rAxakXrO05d6EMEXvW5UeOtcxFSFaLlsrxJ0KOOxGahKcXd7qiqfsgS4fEd0uiABE+UQDDIcvqRJGhJYRjnkWGHMB4e0Suf/sz0b977PmXYnPmveHOQp3RihkttgxNS/GwnCCQxgkFMMOwHB9JWosRxd2tTWlRSGa5cgoIFC7gOAy1RIK81z4s9Ibi8uriaKI9yBhbeeJQo5FhiUG+VE4f18KzFi0uPQZpWDTTc8lyHVEfWoIHfZc5OCbIeb3JKR5oaQaZBOraj5Q86O9LG13yjlIRBbSm9KSG7knij9NOQFVh3IDSQwvCwcNp2W1l3OYe1afPOjqQI+FMGFWODNmKz2sItmxi3LG4IhOgEPdzjNjjAS33t2QslV+wFyKxmJFb6JY0ORcb0mq0eNDiQ714JvSJQpRmnnW1LpKv3VvSGi3PdR5PaLQ7M7/T9dzMNySxrbU+w4NYGXBthx2jS8Nmp3bu8thwIdoFubzlr/Ww/q921KXdFNLdNO7KjmZu4+/yFKw3Mkos0jn5/ksbRhaaseanf1cHAIBhHttMiMCNuueRKFqWJUw9XbCSELeWH08P4Gu45JO+RULVjoE0CelB3t4/gclHJJ2CmqkNp6slTtNQ2Rweic65F0LREYW8hLyynA0zuPfItI0gtZSEAhE+y6QaWmVl07kW2iOAJMcoHjx9qQoHuqMxd1ipCuuPPxoy92O5wsQfyxJlKA4MqF+MrAVTENsfZaAKjY+IJDASXzGq9dx/QZWvmhfkALEOm8TMGifxl5BQ+0J1p9V//+NfUbcfi9qUqxmftIbrtDkbAwYcwJFT1fV1GD/Zd8qZ82f3rTOh1VM//E2XT5fKGN9C5ZUdch+CIvBlQyznRgUqQ5knp6zLGx0dHEqW0fki5djNRtOWgYSAUwBvpYjnOzk+nF7uQI5n2fk+6Fgoko5hs9LjLpreZCY89jFlUK/JeKHjSxi7KIziWj33iLyRV0P2B8/Sd3/62OdMJeZRSJCUlAlS4M312PXMujwi+oGvA5JKqpbXanUZ2GJ5JdsLgWw1PfjDd2drKqAtnwhh9R9ERcVy8T7tvMMLPd59PZydo21Bugzhq5MkHaR5O2z9rcGij50MNuZJgFx7W9taOAl4R4ZvN3CqpzhlcoXQtWoiGoGGUEv08jwZKUvheZ7nISdcjT6KnkQ4W2aeHTRqiXwmipg3WicSoUfgMh0PH/9bZUIl6ziIxIJ74Pmk+FXeDzWpXZ/kOciq3vqwU3lEFQuie7ao8xucsjcN8ln2zrNtjJLFK93zPpz/zurLdl3/Z9JM/+q5k8DMObAfme+pgNWWFJgUcNjhvBwfqToGkqYG+Kad03FLLQFUFdvAabhXyAMm2uR8gvSBqnMW5q8qt2P4KQtxSRc6YP8/nif1H6oRkR6IR6s5bjl4xumJUKnuQkpqfLeNgrq+n04urdDjRseXZlC0pav/CT3I5Lvy0K8qrTTzcVEJCSPDN4NvOLtO9rXOIornAuRgAlSIn5uPdl15UicwETxrAvbCFRivCIS0BHVugUoKJ7Xwp+N7ds2DxWgYD39sZqLncZ39+cJ+69A52i/LxbPzvDY1xseNVmbID09sw0xbutulHCsaotmfFKXjaICFYIE9pPBjJgI6Az0GDK5caOx/yWlQNEjPkabTOKc0nzAoNIGWlKN6PO8RxZo8503v7CuCZb6YYJaXonmWLRs4ISFEH3ZPcO/TG0EIicNL8t0XwJJSvb6JhyRYT1vp2XzPxgnXW7Lbra3OA82UAqlytaJXF7s4oVBKUnC94t+f4oCeP1B1pjh3no01bQZy+EFnchk62BBoJwp1KliNwrX0JumvwodqJ8e3LDsVoYmHzsVMkXkUQXf/OiX198CT+UQNEn1WV7eA8nZ3p+QAm2P95nIvljVwpMkDieKZdxdmJ0Vm+Nh0zWYCql0qt/52v6mFlFFd1y4YDp9vuL//410wYH4fWH2Y4jkOwpsPfGVcYJMkDaHRI4M0QN3vBe9i64Pzbi7dSKen8HCEv6sTVZ6rBjT/o4MlFxCeESzC/20khH6P38vjB/enOEF+bgy8WUQNt08HRrHiWLZjJg3B7cA4aH6CW73mcgpxCu5ESAM7EwnnhxeWS4nmlE1JuSHDysT/9i+kDS52nr/+a6Z3/+JttrMK74aDBxcAY48zNLxppSioZ0SYSUTzyBAqc0k6rjVwpcIKrAsLD4YU35nJkpBzkoDJnaBEMqG09sC77yLNwkchkQLCI/EdpVvGwCZYcXO9NOxFbavIgWzrSgO+Byzn8Uq1tKcwHZCZsDv5NLnvVXTXkEcX7A3V+QdQcKEO2Qs6pWanKQLeha0wZEhS7L3ZdR4+Renj/gbKRL8jJ0EXK3KSMy5B1DLFcyIpIjRcKwiUsN6D+uSRe8q8DcjsKZfUqqSHceCadHoJv1johyID+7Vgc2Lm8mjJsHBoB9ac/+9r0np/7ZaFqnOs3f/mXTj/xw++auS5+Y3F82pk5SoORwXDpyP+QFdONSvlHTkJbkizWF3wInfrRzC1a15DgOES69mgzv7gcweVI8gbdIN89xGfDl1qeC7rbKNspeKIT1UF1hWKtlRo5hiEG2UG2fu/aEbbg5DzIE2iuhl9H8kOOmVl2Dk7EuUy3GXPnOs6Jd3eH5KHei068dkNJdDTz1HwWuGslb7t0DBK2iQAmDSqU3F57LqeALXIpsclN7HPIrxYFNpIiqY+Im1ZWRm8Kj08du9vOuDvfS/zGCGMuyh4zSb7IwJpERLcf3A9v1MFTB5kvE1MOhbpnK4WR8iuBLUihZDw2NiTe+Ho16/Kfek/n5N/NSPIx6XiENwePT1In6eg2FcNdlIzKkTtcOvKaaCnEW1mb4Ak79EAlW5ftxI8sgKBAJ1/IEygRNppe4jko6vPnz9Vg5CaIGSBo4jwj9A26kIdx4spzeh4giCPD6S/dbbf4ki1KZUZ/3PJ1hV+J/NKhyt4fHhxPp5cX00s05ECyJ3hiDiX38QuIdM5Bp+8xNoNzgFwOtuylSkI0EV5WJCNL4Ggn5qzrlIB0/wCC/zR0BkfglGTYA+C97qUyBE4saG3kEqDk2Lwwc8zMK3aJNVzGlMMdt8SvNYlmRt4FyO/NdAHH+AKdyYdzqXVwnbL4aXiYKVAp5y5Kp6u1Ow6eGn8NoD215/yIiGjmE2GorMxaIciKQDYQUlmprbjN4P2W0/U1UfZxiN5WrR2HdiAgw6+kjhmnVf5HhqHiQJnlhBGVsFwm2Pv1zZBShlgl1UEWnZEkFodNwakTqStgaSuoDkqGCUpHx3pTjaAJKNg40Kq19ZWEt5iZpq4khlQO1XaLp338Tz81vf+Dv5vofZqQKvhOdduFaxFkjeCA5+FZhGCFJNogpU43rsADGWlb1mw8ygiuP5/RkXh0IsNH8MS/R7a2aJkXPyM1YrfFXnnGDw79ZhI0jdHCCEsAcs1jGkpQt7GzM227adEs5ZA5D+wFQbi6LyR5UGJ6R6+UEBldlhr2GLeS9ei08n5tSYX79VDrKG8ZZgpSMs9zU2n5+ka8Mrosexoe3Ls/w++Z1TTWOnAw3TQt6Rnq9O/g/2in5YLev3tXQdhcdmoI5JZ9I635J8Err8r7XV4Y6WFuE2utlR2irnOm5xbzEG+lD2WOCwby1c89m97zs+/zjMSLi+nlN33J9BN02yXRcddqs8zw5Ba8qtG3FdTVqs7n4hbuVES2zkmLF8XqCC4OETlQ5avyaa50FuHkkOxoTEbago0oLT3GqPZla41YGzOD88RsqssETzMBdwQa5SwlSZgTuYZy1pABnT06c7cuo4RwXtrbOizWNc5E8gTcEXVEwl2K0U5pltZ++CogakYvfEfG+JO8nlEfj4KhvFIVYzVpwO1AD0nddszbc6Yv+9VgNTp17Ubz3QrPQ4kX6IxlBthvJjgITVXnoWkYfOLYo5RVi7zwWa4mINVCZ/Sx6APbSgbMC3MJ0EOUQ93xz0gGYUFoFmpnMVCqBKzrS0+fzuWdILcx8nOyoSClRzQDuGnuQfV6D+Tpenr65FEolubCic8pGZvEx4b4uuq2A1Gzxr5xVzfubE6Pyp2SDbbTddl6GTyZlJ/LGCkDJ8YgTwimolZtBNd33UzgIjUJ6FXyTbBT+YRooTLkGQSThKnJoOzYQMDGguQ58lkLHg5PSIJKwiwFdvYwSOFss5aEdRqOFjpPQVTVzbyHPhMoOrIrQYlvlbRmpHgEdaPSUhiIxOtAiR+yREPtP3ZTvMGM5xlIf+OF/q4g0tAGDg72dX7x9w/utVlEUZJ9wCjL2dZblNjVAYI0UEf+9+HpueZAEsirlC9TbP2u+ot5ryNLgQr80bF8jjo6OWYblO3+6Fc1M9AWqh1ASmn1TawJWSNOy5DuNNS4W3K7zXkyD0BQoaBT8574fJwWHS4YYzQ/1CWXaFqoRVWQW/CJFsSA7TtkGML4i73p+PhIhmZ7e0cojSDelghTomm50BnyzDdo1KpsDQVckBX4KmnNFPyXDpwalZJAMd6QzijPgMKRLaIfcXaBbkwCg5TPLJ62MX0MqYLfJHjyGlK2+653vE2GqOUcLgzkXLrt0Hni4PJnIoYv67fthgxkbmMW+FkQ8cZ0kS5JVLNx6C3N2m92pIuHLFoZ3OUIygfS82Ed0FTa3Z0O9g+FphDQqfuIw5juPsPqQZzC9SghUsFTAlDWDMOulmXKdsrubQtUFuE50jbKxVoCqib7OwNEJJEWczqAEGodHIHiHLd43RG6jLEaJRMRmAl2rJ/SM43Wk7pCR5Az8yBq0QevZ1H24HygHcMZptwKWbPdlvH8t2HlEbL5Yavkz3ui08K5wqn71owCwHB+yiJbe8fopauIs+bg6ZcyYPpievObFsjTclxJNXoGKXdW3i9XhUBc0wVOT1Xe0jypSl6MMm/WeClUWp6ipgq4nLyPLASCeRIm5Ay1Zd82Qv83qANzguO/K3IN8nSuJIXnaZedz1ny6BjgErNLIm14Jm4W3VvYohPPxmxAsDS40q9L8iV0MMKxBFQea+F96YgnDDoJwfLPV6uURBfz0dqB6mkMdmAqCZKoHEKsZj4iOkWzgnvXxSiMA23P0VuUKRh4nZl0PtPMSjPnyUR124euswL2UUaeBWEbQLI+ONHtnbsJwEKnzn32DvnM6B3U6TaXuthf0DtsG8gTx/XpkycpqRsdd+IhL5NPc+llLi476eZLXbZ7lMaRA2Ekl+2QUC+CWz5FPLsgZ3Koi3OUpEXz//bgYK2pvCVnmM5Fl3xAiUo4jgOM3/Pht7PmOUGb4e3e28pMzDyrAtRWcipoXNSiaPiio51mI/ZUQWG0/EZpLsDDMBl6wXJUbBMNQKxpiDf+FUK9StfhtrYaUHXwEslHoqCDPNMMSCyFEj98+LrgabGe3bkMp/a1SwKcxAUxW+w+dtX2PVQOdYMW2IiNVbVjQeLSATWtAEkZAkzOLwOmOdMah5QKyaAAhNoxAs8EzfJ3GZwO2nx0dqGqhRXvl9xY2xD9M9A9U3c01zH8Wp+RLThPv6oTLOfaKcmLGTNsDocfLRsPYpymuztW+Ww26ODGl6DjSwQNh1RWDA4jr7LdxYUu5A4ih4FmceJ01qnrpJcqBqIlv/mKQWQ9lLHZ2dpUdgQh2lld+RbpMEmd2R1illJwLY+OPAbNWriTAbqUJlwJsOhnDVjrqL3nDKfFiEu2gdlRK8qRDOKlKwn0yoOBq5jN5n70P//59P7f/J3a8Omt34DO0zdrUyqxIK4S9ebjEx1ceB3aymoCNSJvfbfw+DBAvrZcitNLq6nCoZCjcfo+uDgeZQBa4cCMjAN0kTVSMwABwOXl9PnXXlPwRJDK5dYQZnUeutPDU9+jgByDYTg2bd8JQEEc2XsQPgKMhc10d1LbjNn7UQvPfiWM4PeRXRHMwzUYgzSTYTjDnINkncnwRZbcNUlmvNjz7MEED1zIjhxS8JTAZXComhU1Y17UndhDUAMHGC7ZuZSyEJwcNm9WCG9AHyF8rTnNFPzcw3STDQNRGZAFYTOR16j183OvUrZ7LyKZFzpXCp5+5PvCASjK4zswyxPEhrCviN1GPBE3RokDAulDvdsdC9BK76QBhO++bXzeV+iNB5ASPLE++8enCrKR8pD2HFnxELI0Ub2q7YLCFzw4/a6sN3wMOJMQz2vfDIvMjlMyJEp+2tkUJ60D4QYX5A64Z49zFlV8Dql+cNzSzWSbNCOHSvRUSrI8B2cJ6RaC3pai3Z2cwCjJSducHXRZ+mQofEuc8EjJDI5hBBYJUkcTw8pcqioe226b50XgTQNMfxaksOUJ702cQzITsnEncxWYnWUnKI3u7aN4viNyvtZ/IUJcdKv7bk5YHE/nrUVAGfRSit6ZQ+q7P5Nw/VlOFKzD5/hAKJ5TWK0VY3DEeYLrCLKizlgSLxPVbwdPry8luezm4OlAJVQcqNfayeRcQmpyMgdPQpNUtoMqYT4Ydx4pGMRI5SuKSI6kx+/oO5y18Yv6+9XLD9D6AAAgAElEQVSqb0ABW0QX8i0UJuCBI8KZ1tBRPUZbOtx5fTrT+LNDoSoq7aYpKGlF0GrLH7CeFWm1vpuDYf6f0SzYfDQLt+A5LspVHhuU/Qs6y0+qi5196PSKdJhKxf8+CuwJnhpgVupk+KW/WW7FfuBHSOAAb4zcIZS5o/ihicit6kMRu6J8aW6RnWew+MnFdHR2rqqFCOM6iynNLkukOaNe4zloZJcFZIA8/fVHfv2mpbNBzotRMFmZ4AmFz2oorUS2AmFpd54Pk/UbOi7EzxThRvHeXKaB1AZPAEfDAnAIJQ8g4rnlBQiyaqTd8prZS3kHjiQw2uHB0bS9gyKvdT/c+pwLF3RloCzlYyQTaEs+F5vDCzpz9+5W2khnpKNZcaHzElEN1MUK3UwKnsj8Sqp2BmGYnnLPR/7zn02//sHfHUEmyNM73/4Po2bs0TesA/oaXHDIlUupAt+fWdm8mz6jSBhRX1AMPZ/D7D8MKA5rKPdWgX3A/Sbgc4kVyF0jS7Cpy6Auuc8/0zgMsmGCJ7JrMlZpq8g5OOAV1yRSamN4ZtCwQu7ilqHkTRmgYrclYcf41ogNZ6ikyDC4giey671DlcYIdlwrD/59C6+qYn5mES6SJivCH1i1Nr+fNmqNEVpkqy0/2mi+bpRBBNhQptb77e4JkcWY2plbl0r7kaCykHzh4c4P073jnKgz6WBaMSQUDasYTDl1gcHODtvqu8zaZaJX0/TKZz7n4OkcbhAimW+0VEGNVpADcX9kaOaupesLj0YRWkpjwGpNgSrcFwJeuu3q+Gxb2sJd5ftFhUPzDD1ChEffPzqW3aX8t7HOGSWTS5ms7ykK+DKubiboP8MJEYRDYOeeVe7Cz7JsfkjenwAqcFnOiT9J46MOj6aHaAYNdMvO2yXFJAcxqFXAnnkx2VsSQnHwNkbXm7f/JqKNdC4WBUDCJbsWImptNAERdpaSrbhl2s8EqLFpLGS5Se5cMjFW65CSJjMWKwzI/YD06/IMJZtZ8kGlPJV10mpOAjO4gpP0gvb396XzBOLYxhULJs6Imn1G7sYCWTA/B1TUHCMCS7hcRsuS348yjW2pCMLqbktXaiYCeHTRpUUXFTxR3nKSLdvDnSv5RInxArcu+qBkbm06l8L4nuwbKOjQLlugFreQiybcCoZn9KTBE6/8UJqHTpYcRM5jdLxevhfj7DSASkMLJW1AB/iyr6cd9CwOxNuOxxdiEfBRPaC7Gr/49DEI30qDquWTR/m3yKDLvaOU3/MRLiYJD2RvpHu2JGTb0pjL8F1d2erw8hSICdkuLYDBwMfT8dGJED517WmW3nJvzEkdl35wvHxHsGEQ86V4n6QVH0Uijz2yb41mXrWZRiDIB3huZ8vnfOq+6AOTpQo0DscaUUEpgjzFCAlAiUVqhmhHPF1RbflvH/uNkCnmTKDIj8/dtVpECWgKWyl4emQUotDtIBwOlpWJxSp5rYVQiJgkY1XOLqTVQNnOQbkvn+rNgmNN7GsduppNyiVz+RDaBFZmId0C65JjlXndaWMkxYi+MzSNTIkon+vfJg6rVZ3nWczc6bPJCb6utKBIugJ+11cmsJ+fTy9FFkD9QZ1kPq2EPH3gQ+g82eH8vb/7VdM/efs/jACfCcA8P5E6Olg4YroIl3BtEVxlW5kBWBLyDO1THnWpFafHzDYGMHvsjV2516SaGBboc1BvbZuqvfPftPXS9s66ctgw7KN1evDQHDy5SyZGos6agaqa2UZZk4j/4QgKpTGzIMXKyMQpj/JQSgMKGsIVgfsgox4nMzKhyGHMZacFWTyf2+CS0iiDk3X5QXoIViUG6HWyt1503i15FHxDh2BH2I+uTVrDKZPW/X8h5MnQeedBmjvS0qlK5Ht7WgTWeqjuL4J08ynmUl6DCsE5iGS+8mmV7dCeonX9K19+0/RTP/YvbdAzfFiBRnhO7h4KEhVFfalYyxGuaW4fKC8ior2vDWXyoiMz41yPwLqCkQkcCQohUROkEqzod2akxuCKLNd+3oJbBo3ACd6T+YmzJh2fN3cMtyQUNGqUGAP/rUCeLv1eErWdC0XuQm2wnk4v40kWdB0GPqf16mo6Ozm1s8q7dn2gEnTw6ByoBFVJMtSgBB0bggMCFWyR5FK0p3Z44uqlc9k2IU+00CeyrMyLlCgmtZozlDUX53WldgvrGoHGJi4cf0r4BJeUXLDzsseLwbgtBbn0E5Xm3huz3XOsbqb9o6Npa3PTHNcIKA8aQTszW25tg8diQLuaf9LRyvOCyrtEmqStyMhwdEXZErUkkReaTgB+dKJ7Do9TdjTBso/JIjgJImEH3SQjdy/6Q3R/3UeItIFctMBSJ3VTyYw/+V4FKTfCPul5QP7pQr5VMvpC9IHufYGEBuHMtjtDYuBIRG+LQ5vrVYUmN1PMqFFMnAPrJQ0BfurevhAepAYaEFVGZMQRt7r0XfVYdgIK3b8woubnWSBwRYtDGveztOM3XCVGVkVDz4iu/RYoOJxrn71IVLS9ZiS5CInOiv7lIMPfho7w8PEj+6GOOIqupJ16O2VvTD0qapi95P0vbzYaPDkbaIsonwepE3NA5gCfg39XK0KEVjK2oe/Ec7q7xzObyMKCRER0UOrQmZsDKVrS72hR+BcPZ1W3oIg7Qao1l+rUjArh+JjBQ/lQXIx8hIMnO2VGytjWUVqyMer8HC5xFZ0x+ARglABVzhhktowtSeRt6NoIEXVxQ6Meq4GYpMobDx+YTF/ti5g5RDI/8Fu/nwPg4Omd3/6PPGJiIGs3yqwJfCCeY3CchdlYutrYw9KMwggQJb8ihdKwOT1TUMizWBpgfTa+tsZadouGujMKIwLyJEOQ0i0ZCEMZ+WzW2fo6kbaIIm95EiqLRkTNSFQu7zVZ7OF0iuT/Q4Int+QauWjmwfMkM3ZuayJqZ/aFB4WRAXanPNZgpwGpOBApl1hYtRlfoPMGZ/A5mGl4ejImseNExXkaJMLiOnHAvfgtX4QQHJ11ZdecDxoIyLL4NpynNUcaLMwZIxmRyjZoCHEug/6ZH+IOyVGC1n2uU0+nnVdwNstBuV555dXp3QmecDgSyfy//g89g9Fck8tNbF6Pc3cw6GG4fp6OaeEMYQTVTZbuT3ebuYwgEdqqXEeeQUOsGbeQwEx8lefPZYMYGcLPcawVDMTpWDsrHTROA8e8Kv+XSwogjzwTAnfuOvNszZ7Z2qhm2/4or7uDH6NtoHKU7aSenbVsB5cNecskS/OUOY6jTOwEj/KXlboWX5HxGDw7dcWFAJ3fWOTatupcWmgI/tK8YPV1o1ay51UU59lGeWEuv/I9ElmVVIGR7EePH0/3NS/tero+Px+cVfk43fdm1ZlgUJKtuGqsD/b1nkdrqHqRZGSIMwoPDmdyTsiafUgseJokuAkie2eTIbyePlFaR/dntLLLhiQwbBd45oxyDqFZqJyUIe7qghR/Kp21DbUXAIfPa4bNyg5GMV4cjbmM7uHB+UpApbO9GCE0/hoNvBd70wb6TPfu6h7LmUdCAfQdWyU/kLM7I09p2Ai9gXFclzdXYxj4qBKlk06BR8tRNtS3+VzRUuM88w86T3QTavU1ssTr6cA/jS6iJjhJcPCUO0dH2vmZGqDkW6Uan8kWaRgYPqiIfPyJfk0CWWwPPpG9fvwQPiC+Psd5oFMdDjzz3BxAzZtHKRKbKCBForWUf++L+6TxVZGy6Pi2RS0/8j0Z6psucWIGsHvQMPnpcOG8RD5H4jhF/FNrj4K7EubYPe4aUgUf/93/eGNOj4+FdSjoYICDhCidHXGJzi1rkJ1yWDyjbE3cBnhAfA78I/68rfFFbcheMH48MBpGZNzuCooWVFoW7czDGSEoEG/G0agJvZca8eI21XVlNDz+MJhxyhhtvccGbfoo4Hq+jsuCrnNjiHllNtdzfExybBmyrc/ShwppVCNXxNGI8WaNzk6na4K19ZVLNyX+xVB+4pP/Zfqt3/3DsVlf/3V/Z3rHt36Thj1izIUG0UZ5ciKoEZJquxHb2j4IqCEserinuVsYBN7XejsLHso0hei70ruOyU0NTDtwVIFyyqVBJuSYshaCyIPsVdeL9TD864CuwdtAFGLI2D/v+5SyxI4ubjNZB8au/zeoM0pmVMaXvANpb1QiJSgBeerBJYt2dxRCqPydg7yYDZcl09ZM0HyieY1WQuY3bd3Zmu4/uK/MVCVJyqircPiS7Y1AtuWgoJ2sO2ihfy5NCypVr3vcD/wMh4MqWRFsN3hS1bFdL6vVdHZ6rv9WVhTHzzpVtZlAm2clwBGym0nvDg6s8/Szv/AfTCK/uZne+CV/a/rRH/juBCwlGNtg+mxHfybDL8t7rMEkIeDccKYJcDgPEnyMWKj2p6Thdu0th5eKB3ml9Qa5evTgnpIajDwBTHk/nHWVUBqQt7TRAJ9yPuKvx6cqL1NCrJJ7Owstjos96igStDoxhiGkZ74Yd+tMQ3BPM2aKocwOHHkX0ATslwI8BpSXj6OSkudlchfbQu9xJAUtvP9FyeVXwv3RWeNcKLFaU2OBS7uTnoUuUpwDyYWQ7XC9VM6Kw2yJvPQBjX0JWgIdAn23lvM2t+9M9+7ekx4UzzhXewjWTLPgTsvRqskh8ghrK5VLjo6PhPJs372rv+PzxXdMIsN7CiHbdPPH1Tk8OyelPAOlTGwvPE7WymLGHefhrjSeQ2seZKKq5EKlo9XFZ7PHTnbgZG4J5aWs7EAjmJ+kG9r67n3gTvJMPRs4XP6blvfkpEoY3eCxCJ5a3mZfb51nJy2cQcpSdOwDJjDjrsTlJt/Im0jjiUQiNA+/5ywxwKdBieFdjVrbjmvAcORksGcD4fOBCqKVvDqBAXuGjdvcupPgibNGEpol6gEYgBw2NYhRAij2kHXmmbiPzIBrZ1z3SYlOAjr2SeRvoWSslUETbAbaTPwMd5t38LijNT2fqCIp6/P9jumQwyhS5m5D6bohKZMGF17hwd27Invzv3WMdR8X0bJKfuFbjmkI1sPTeVlbn7a2t7XebgojLsq0gvJVqytJcwkBJbU+nj+B3Z2de9PqDz7wi5zBEZiwSRiHdsEJxckMmiI6hrVxbIZNcZwcbgyQnblLQX0hZ41xkET9SjLRgqHrxaUiLd1CqNPZnzPFCi4aGfPl1YbFqKkSooPKWINcJAXBvAut+JsRU8T4WxNJxn9Eub40KgulxZtPk5ELWuVseXbuGFUP5a0oHxyCtLsq+i7/y0Hpn33qL6ff+fAfD4TsLV/9t6dv/eb/3ZPe4yRByGYeSUoJcvodSDiPmWkYr/dItO/gOVyMoB2eQee1qAK7s410QeYwmZTrHGUmyDvAUYUlBPu+gEUpw1/QKJa5jAlK0lq/1JkJhtMmLU5aMndrPeEYbBBaghQiRjCWESnwRDjkHrhsoUQFaFXCVva/UL5eXxcCNEDNlABuOuIGA3VxrrESXgqXdIGo+R47H9ILWq07H81rq1J2gjmeEcfDWpJgKNNsFhaEYDudQCWnq5wcR2in53i6RFEuMZ+ndYqhvTxj+Oqpu00IqrdxHO428iiglD+nafrM51+bfuGX/1OaO1bTF/+PXzT9wLv+hUHAwcRNU8VwCp6XqI4SmkZSFp67U+30cfYO2MoFSFhLEE/Dh0aN0LjheXBdWzkE+G7wpna2pxNGB5EBFnUUEoENrEp5y2NeHBIDBQ+o3stQXzs5WzcvQvZA8igWAzQPzzws267M3NSeOCBv4IkTBT3g53lirWnOiUpVKQUVibKQuf+c0hHnnlIijob2dwetfhfQBw3bTfDkskNQj9UkB66MXKOQnHzy9+aHOCgwWsUzMzg10w9EYPeYJvZslNmZd2ZLNtaeBLjOrWKtKq8ukp7KJxQx4u9wWBdn6YomeCK54vNbOkzgzrnlvYVOIUBLAJVOKp3h1brWxMHJXEZj3Vq2V+NKklPdRQVyGhnrdVjojvHeaIhtbqU7V3xbGRA1KFg/a3ICWyQJ38AZS7KngPrmRnvGnecnKvnQSoilWOqTkijzOUoUPKwa569nT4ee2A/qRDbyp9cNouMYZeYDESLo8xcySSN0C+pZf8NHCElvWbulzUWjVyds8Kk6K6VpDGDEa8SCSoomtkdAgaoQwV/z/DpF0FwyO7X8qorAZp5NENFIYUTLzN/jsVWmZTjgrJ2j4oT4KkhOgYxSR9hKNwLYBvDEkklS2dgJAHvGZ5iEvpouFNCHp9xOx5wDxyDxY3kGAkzbCt8jPZi6WFpdcyKqZ+csJqhmb/k87uzOvYfT6lN/8Cs3NhZWpnZmY75SjQ+ELWXEifDpkvML2GDyC9gEORplmjlkmXlHkMXloPR3eHyk6FJlqe0tHdrLswujC+FAtETXYKploaQSmnNDOyXBAIz5u6ipyvleOZgJ4kBWTfAjMbLJiJU7TNAycoAHLwhUBI0WaaJcXxvVKldrc1ME6hH8ZXP5e2XjBGcTXC4PPKbrhkyEZ0NIzRs1TR//s09NH/q9PxoZyN97y1dP7/i2bzLSmUyU2VA4ggNg7o31aWtzQ9me/l6HwIZBhz0BwVweTeSfEh6kcwwgmQfaGDxrkR4Z8wasOJM1G3Bn2u7SKocD4jn7BgeLdW5pt0GZDDeGj669qBAr+6SUkW48TbSmTHJ4LJ6B+AoJqLXXudQ13jIESvFdGlU2yrVX6/OlhjDjPE2o97qInBwtG+QU0H4RWln9MD2LCYvclZPDQykWyzCtbagESJYVrzXa1wdB1k8gHhHnm0BCMxTDa6NjEy6Og0+cu5ExOlMVeIf/13e07YpziKFS2zuCtKw3An4pnSPMSHCDKWGAJu9GjkCwvjRMPOGrn/nc9DP/7j8oyOA53vRlXzr9+A98d9Y4gauM8ErBqQ+Uy3kkIFoPjSfymA0IqIzGoNOOkq2DZv+Y38VrLP6jRFJ9r4zctvRF5nY5bak05x+7uryZznFQK6M8jCSRVpm4SyGeJmUWWpHyNTwcgob7D+5O9EfYqDrAlaHUMPFk6kkEfGdSJo5DpHuHERslDZcLWIOpkuDAkMqDsQNQ4CEntDbdrK+rW5eS9tadCBMmGCyTit99eX6ue6VHVMBu1Kdka+kqHRw52w8XR/fcqfJI1Or0vG1GmpUEqkvqVHpaddJ8zr2traA9SYJGgj6fPZU/sqX6/BvQkDMR6plFiEiotagsLDzuaRzzGHmVbmsLchoV5yygF8W7PHwAQddVBPmNBAPltrb8WxqBdGmjm8U6HBwemJ/YBpie4/BUjX5krqbQfwegrd/r3p8cT4eHh7IF3nsI0UmKQsCuar/8TwIwim86h0E4uKP7ewy+XU0I7K5T/ZDD5B45MBpnpXM+c2/mIdQ+lyDpnGH8D/dIyeWQfXARU45eQVtoDq2BqRrgIIAErmdaAssNINxC7vVOIu3f4TuhxhVdEA+DRxaANyABFfeSb8x4Mtn7lDEVd+h9OxvR3ds6QszFlD7khSgW5ScKXNEYI3MwDdKgmzRTcwhK281rvizSCZ6nqRmrneIheSMDPUpqF4OyFYgW0Vdno0nh2DRoMawnZclWOvTtCdxr12S34y/kp5Ss2r7cYOf+6iPvd4Fk0Y1m6NCXhMWGPIYTrcFkQQkQyLq5WOoUSpbmC9FML1F5yj1cGoYpnp2eTU+ePFTm5cGUrb9m+nRi5Gau1jcxLwSjw/fvvnihjI8ygMo3/Qp61S6UpcwBcDJO3Z0gRhxo76UU0O6tGhGpaKdUpUh9YJ/DygR1sxPZ18BjdwG54yqRfDJXZtt94Lc+PB7T41kQycSIZtp5MnvIzPd33EnGgai0fzOHMWsrRG8OD47UAai7HlgbSknwptCiKj+kGZGg4XILcgHFORExNdPfbzBYx2qBhVCt7khB6RGd7GEbvJ46Yks9GNGxg8B50v4qrko1Oqor1m6Prk6JnyWCyq+CAp0rC8HJANuLfxUHV3mJlpXb/Vfn3vNdnhWOhuYFI3frClY87DrBaUfx5FK5ZXqJyjmb8p2YNKwYEjKZJPtPwIrBqHyGnV1HFS2P68DUdRaeMwPu6mr6oje8YRhuDeIloJXDTWBRJMn1TX9d30yvfPpz00///C9rvblbL7/pS6cf/6HvGeihSLadQyWj2OG64R3E1/CRBM17LzzRHEOj4CmZ9+CoYDsSQGo5KBHlcdxK7Hyae8dEAJKCPkNnKMrpZGSQjJhhxZl8GsVfXkLB05XHqqjkICS60hhG60Z23CBPn+dus6J+oDyMitKw60gDuLOJ0kO6WoX8zKggfzfov7IzlNvNweN5NjHOlI6DEI4xQYK0EqBGHLRIWg01JFbOo3kmdLdBHWjwMJ+R29WJoNv5Q40u2jsY6wbJn6BXznwot/t9Whlok4dtx4zyc1aPjg7lrMQXTVlH6EESbCe5RjRaZVBlIAh8ETHuK86KKfb+6uiMELvlbePgsmd6pXEGXLWQeONqkoCs0evFYdXmzOiKoelFKcdZjfg8jGYCPdCA2aE/JI9gnxd+mjln+YycMQcdbmpi2DmOVBIMFdYMSlaksvbHSIRLkd1NziRnDrtIUGrxz0VQa6PhIkOqE7U3fr/bHcDYRtbIw+nDwjPw4nEqNVmlCsxmSN9T2ylbpjt/3zIVmgDt5i+hPdXBSgPB3BFon+oAbX06ZhrABQK7dCMadZWvy88roOm7lVBeYzbKBoz3YUTUsT4DwEZ6jG3cGPw/vxwK7pwVdxKHP8XeZe4r68/MPXy6u7XbFOLzMfxHmqHmNV6cJR3hTQdP/uPAW3GObjH2hyEqBk9Dj3d9Iz4JzoHASfpKa5sm+eWF3clVE5pWwkCxHmNxrqh/Zwt0YN60IJwDQpwfN3pCRHs631fS2IAfxHT1HQ3QnbVKxMAPQa4HTwGd0KDoRWSTpGOj9scdZzQMOl1fF4wOIZAvWmxNAvc6uWuvhGQuvQ8ttf0nkNnI1ATRztpKH/34J6dfhzCeLymMf8e35A7MQ4gxvgQsIFiSHgDGj8xDTbdKnoJezTVwWaLwqLlHEjYFUbuz4VlQGWfg+2gE8M4GJSDq7CGM5jJyqIWcMZNOSMjNdGd7S2ihu1NakmmnZIYlpvyrACUjdpxZr01HR0f6RyKSMkpGXkaLazWCdMgWFrTgiPSCzgUFww0ZOk8LObrReaiMNSZKx7qXAqjdJR4c54WyEd7dc7ckoZAzn2zCa5OgSTD6okzaUhjrzDphSDXjbNMcB5WSBvF4vpi+SPM7OqB1iUZn7maa3vDSSyk7WC9JBmFYGh8irfO4Lf7MV1793PSen//3umP8ije/6Y3Tv/rB7/YNr17YMtjR2aHktVAcjsHV/K7dXb0HEgMEz7LD4jYlMFoaLwXxzhCX5XZ+N9n+wdGRgmfshxzysnOtQqi+yWl7bmt15SbgSh2rbPsgyBMv2RKhUOeOCJmxlFkxGgeStQSZJTNmNqbKwQt0a+jH6GXbBWwn1Pf3+XAZkzW6t7MlEivikKy7eR3RPkrw5IBontDegIM3Pr+4UvAk8b47Litqz5Pl1wfWA9Y25iZqfxE23JXCuO8jz0THVIzsQEN8jGY0zfFMAqdBUL/Snil40pBv22Bc/9DsiXO3sKXXavbQfjLeQeNZmHTAIF7/skhkvI5jFOQgbn7R0LAS2vjs2TMPKE8DjD4/SfDYbv9WjyEt+7NBFFp2V9eaH0lghF1UgLRI0tQBFwX1DjrWRzZ4Svjs+Zi7QlXUQdp7kO7ueX2zLooPfV+VHCRYUPB0cChE5MlTxC0XApjyxQPcHfvqNV7MvcuqUmZFXkL2PtSRkeAttsZ+NoHrQm9LnD+18x8ZUNhBzRu0MAO7qW4BDKi70n5v0EzGa3aUyfp0eOIKDsHTnNSWEA6SY6RQp6DBzpJ3lvdy8HSi38msPSU8lW/pOKYoyDeQG5234vRUm86d6Owb60MTjDv5vR6lorAIDapGJ2JRzCTMV/Ao/xrkKYd+lGQizqU4WTpPOFCXhfiy4wJipIMNI1iuzoK3QtkrIyTqQChhEWRQ3uBSk+lX68VkTWeGlEUGNyYbKrhMJQHzkmjrxYjSvUPprq2zhcHLAyn513wVQ/w9kRgyhszyPTwL5EgFRhubKpe92N2THgyzi8gsywWSsCQ1+wQZfB7idDhjon6yGus8NZm5mRQ8fQjkyYsokcx3fMsIssr96lBGiQkmQtfImJYo4sCdOTpqNjKXSFvJv9+LMuK9uwQ9qAzbmesChwhugUtzfPiM0fGUw0aZgSAMshx7zWEDLawx7oXgRV3m9TvXkI6yFOrJGTDrGWDWCzLyXKOtVDMxfNKRhVGjdAVEDKzscTE70uYyWuaMs8+joKyBYIJmE1WNqpGJ8xnXySoJQjGAQ/ejl7mGeTF0UpeqmVccLp2fBE8QuUeAGXHQOQhbBEwxCv5XUxdn8XwOe6LxLGm7Bcae0dIkG0FBlPXn81j/Vz/7+ek97wV5gsN0Pb388hunH//B73E5TErQtB7XaTXTBrUMYVbr5mN6dnwyvba7KyMHXwlCvQKbZmWjS8cPMMZBVLOnBkNl7UOh13c2Dbu3LDwQgihgNzsenUs8jByXkXACcFDDRw/vzQ7CEc3QiRv4Q9ChcSiFcsNlYXL8hUUyHzFcmjMUPk86SQNUjJJ6A5KR8cdHY4voKoLKsLUZDkWSgvJB/U5Fyf5/ut78Wdc9Let71rTX2sNaezptBeimu/0tiWkRGmgqFRFFJhv9LakiNJjEBlHQ5F8JkJRAUomAVSlDlG4GEXFC5TQNzaAiVqpSFbEH+py91l7zvN7U5xq+z7N2x43H0+ectd73eb7DPVz3dV83iKBRYvN8opE1gcozDuXRBPeY0pfKw5qcgJpyENFo69iO2BEVFSKIfIU9SwIMAvri6e4AT/QZDRJ7BoNojIA43ViiD5w46KGUqABK46Kq5RNvnCGwclY1eOUaZWYgnVvYFs5Qg2Tox8AAACAASURBVAqlJMMh+X/ClVxm/25qsPYfyew7r/a1VxLrbQda7+i4STmLTZhSUekd8QDmQ3dtPXtmrpYyuQwfH2ri5Y/mjurdKjBJw9KVEAx8IQlTKy6Fidr1ORZ/oHQZlp3PU/B0chbkac/rE45Y7YPjsqxXxvqkvn7vrc9PT9XV/PJlpAqKxOXldU1qc5JUltNnzqXtAmW7s5NzVWMYfWZk0c/gMTzaLUkBKNAt+B176orNhjSV8OdIC8j+jADJT0EZzByz2G6SuyXinDPKOlOSxM9Cl0APayTg5SOJ6B0kK2eijTj2eeZECt1nsPyGxxdJTqgBm2t/CchHZL7QwsulRwD0dn1a+/23KdstEuFcnraQA/8fvD5OB8X6tLm1ocGDXEw5bu2sOQ7O/BfaOkWAsmFcbi4kCA3BimuhG+4MiAMG4cK5bW1asRQY3gY7Cw6ZkQGqmnO0cvAU7otHoaR2Gq0SRbYR4FR3XDV2FlIFuB/gclrVS0JTh9PNjZRNQci6RjISItWu6dCbEE1d/0T/u+q3JR56/1cTZbs5eFqbvuFrPzR953f8GZOpRVQ1Z8zO4VzP4nEYzvRKlnfAMXMlFPSwB4U9sWkEGMfHKnHQ+qxBvCHPBp/NAYl+VQOwlFncHUSHzu10eHKijJZnAObGSYRAkrudZoBhlAfGHBK0L9fx0fF0cn6m9aGWLmfbZgEh7OWpZJ8TwDgYdjkIB399ZTVvAmYy2eBCI6t2bFl+U+rqBEz6LgInD7ymfZpgV6jFGlnInvXC1FRRZC0Tu7P5Nj4pB3QocBATdKwIDITORE9L7m0xbb6HqGhBHaI3w68J+gDHznwuZ6om6dpJmr7gTGpGnnw/MCifZTwLIplqfGAwMMgTZTuSmaoxJxuLiJ5KMRk9UJ/KHhPIU+IgE3+y+1jGZtbWSWaQ823yp4dTGxWNrhh/X1+XoxESurmp1uUGfS5tOQt2gButMAUFFeeL0aKMfER5/FTK4GTBtUEkVnNLtTkYEs0VsuBnvdWUBPPEONNnF1dq65bLkOrybVStR74+I2zxnXVo3UvOEGj6w0fb02OJSbbMEjS3AYVIq+aHDHK7Es/5LovfyHponISlDUjkQMZ4fskiqPt1FqpsAkQCwPMTGLjjdhIC+uLlM9vOjMzwSJZ2Muc9hb6aOmAkj+7Da4kQb29vql1dSQ7PtlENsAQVKg+D4EZ5eYloJVgF4eN5NJUidny48cXPl7vWe4adZVoD+wrV49Xr1zqn6Aa5ozn3MTfFTzTbjwZMPj2Zd4pu4avXelfuPMi8UCqZsSQVfcbuZUtyegsRg6TphxPGTiO4qPcaDQYJFGLDdC61tr0z3j/2mXsKCs7zPGNwMn+qpzVnRffQNL2lUNt5Bh/35uTwWMjsW+954eAyRPpxpxMo30MIq4MY8IfHwj+DPMFRa5A6fHBRaxlKBysjewva59L++nRwdKrnfqoSexvAFnIJCVZGl3zO4QhmQuSHooPd5/ssbvp4kN5nekYacfKySigkS2IfoGfS57lsh/94/IR9654vk9tAzJVLKv2Au5Gu5JUGA/+Lvxs8KWYhWanRw5Uy/VcHR4bXIuSomTclyOVhuZQMWuWSUeKi3ddClYF0NbiRYbVnaoHFyYDQgKrAn2rwRKkAhEHdNBDLCKDiaMnGeB4gU0h2LAwlNYIwIyfRTEowN89fM1LUNlEx/BWsXE2vXr3WxWJ4Ic/kYNDyCIW3+X4O+Vyu4iRQGmOcwoaeH4QGA2b125QBFqjAl5Ttgjz15LmseDcxifr8jFli6BgZWVl2ybhs1A6/GvkONM2oAS7k6amCJ8jZgrmD7PU3bMRSM6/CcxAsd8E4C4THBS+MtSPwATViXfnte1nCIoNouVoGN9A9sCsy+9Srya5lOxJw92KNDLrBSwiBjrTseGih5fDzXpRcavCLOt0PnjzMVWgDHYAaQeOy0sXV9XRBt5LIncxc2xOy4u9aQP5ph2kpIS5jqFDHrQvJwrA/3LGwqd/J5ae5vXxp3mOtBoJk8jNJAU4PcdPB4VgGzEPiwZy1+nQ3SqxPn/3CO9MP//hP3QuefvDj362gQc+RspaDlMVstBqbOoDVSugMay2O0S4ZtvXCTKKNI8iICKG6ydotUhrDDm8vQ29JDihHP4KHo1Khyem+bwvNr4EWRPep3A6Cp8PD6ewUrtJjt4ArkaGzKrMS0yqvtRnl7XRHlRA8rdTSf35xPb18+TyzCDOge8mzSzPHcD5552WplECFNcIGVEHbhGF3/tURtFtIM+nCTRyjWeJ9TI1wWac/Z7tlAy+CuCQVyoFJwKP7uyHbSNnXnXTTRKcn3FI7iBj+IO/WhvMHjQCfvYrGnZCnY8qsJjHrRtBxK9HEoDV19ApIl150XjHOBWUpEcafQItwMtSuvVYK9Hw8W7pylQBV0FjdrBdC0zlb1hwLQbsBRr1YEBI/wUwlqd3TGh0c6m5iF6U1qJ8lKa4mW56/KNQoTavTwZ2pqzuNv6LzdQRPclRtXugaBNWKVqHPgwMPOLi8s+e2TdOLly+8V0Epi1qZBtHxMU40LRUQx5/pEHwOIssKnlquGlyjABCpMimYfgOtKxKIKPLZ+bkqLu16G0ls7iv2WGW7cUdsiUpt4Of34d/d3VkNXPqPOa8J0vWeYveISDeLUQqVcmBGtUpnOrp6KtsSPIWPNstL8D4FboLGhp/mZN/7QdWLMjIcV8a6jUByeY6SVI7OmF64VDFku7YeMRj4/xqE8ULoLnvYOBI08PCqdYeX8mQPteEHkRAw54AuLbqXdLjpYkiXx3xJnP2cntERQpcLUKcDHsodOFoOEtoQPByw2ka6PHgeHDZBU3VBmCNHEET5hrrsm2W7e/CvbITLUtqvtCcawn2tiwypekcZVgKRnP3CivOoiXC4MkZGZ5ExFod0gszBkxGOmUj59m/8zvSJXzTnid/5yIe/avrz3wFhfGlorGFEhxPifQ+jeK2L3WyoRmXosvgD2l7tCeq3yh7oSOTwt0YsDat0UaK/YgL+gnTYttnAvZwAJP9PTs4Fb/M51vqBGN3Zdp2kHnOVy9oWa/N5VkId3mX+26OHClSMTmcukxDhism5RbSozdBYIXgi4wMuPz5WhomSrgJLjSKouax4oxENzY+643nt3F1+tvO8xMlF+0MimZTKaihrOBfCgPeM2dB6suEl6OUZQPpmnlOy2YHqpBW/zk+pc4eQokfjwBADwR3yWUkuPTL2lu1monjLyTwH3XY//GM/JUfKnfngB943/dDHPzZm7Tkjs6J8S8G8VxWUZRBTGmK9aPAApXnyyGU780CWqNPdIGnOAVGUsRVBOoFiSoGGn6I2TLfKgkDqrQve0PdtpSvonY3c3XR2cqpxQZrXuLmh5EtCifWVlLs6szCyGE6+5ouGmSWzZk4iCQHIToU2S6SeXZ+dQisgLcOWp4ZxPzg6NA8U/uBAz1IGLXIqoIEmlIxDUSNFFZ/98NhPOB3Y1lILZnsUyZjw6JZChaUgE+yap+l1h7MCj7OeQ7pm7ZbLedLnKyk2Qle7xZ6dn3kskyRM1LaNbtnOjHK3tjkQzNDpc7YstAvhl65Wd8k1kMOe+u4mEE/nXqUlOA4OLn0/zi89t4/PZDAwpcRRJhynJx1WDYAHOT8paqRoSJj5o+BJVQV7zpZ5/M8u4dyDViSbYS05Ek+4l3BGJa5bjlG74b4kmOwopHhp2WLfNaoN6Cm+ePkygbJndPZQG4QoETr6bIvAnAoB+0VpC//x/x88hUaiS1+5lfLhm4I50AMIQZD08UPrRd2TJ8jarm4tDcMGu6M96GjRv7W1af/1sYAQOE+e7OHmg1mxeyH2OQjjeetl8ASayrrf3kpWRIrlW1uZ11l1e01ADHVjQQXR5e9tdsMJAA5nSP5e9rDSIPm5CKT63i9J5Jm9yFndfDit/atf/RntUrN+l6KdHfDv2EPxgtoKvJqm3T0CjQcDyWmJi8MAx5kXw8lq/Fc7jMJNgWcA9+H582cuN6GbIMFNGziiXpACo5KZt1TDM+qRa0JEOCwi7D15lDl7aS+u+nFI0i0nuuNsoSfFLLFDK03jPMWdSjAhsbUgJ6yPnK5gvI5ScSdO0TWiWbLgdgJ4ns7sED71md+dPinOk/98/Yc/pG67RsRabwb6Xl7L2GD4OtuunA0pJA8s2vXbZo/KTpOhYKDJQHDoOBdI7C1ZklHQPacRByB7JbaveB/rsdRps14Ods+U6RHwqsOUSy+hPJe8TE6sITRqs3Q+GDlKQGR8COXhsFx+8l44Ac4oFHEfIqSnzozMUxNcem00hFlZW5v6HDn+8W3+H3UIQjQWHBGjaUbPkelHH6RkQoZC76LG3PXQD+a/V7cljnDoEwWd5HvomOFBntCdohZtO46BiM35bXEWt2xLB8qIIc6tSuVC1VrLUyCR/HgRROVtk/HZ0H/u8+9MP/xjPyljjCNitt0Pfd/HskLlgiVj1SZkr4ZsgTslhXwQrAR5fPb0mYbEurNOqzyMe0fVlHhenkqNP8ErNoQy4vPnTEQ3b6IB9hyQRBsu1ZGWJcvLI9ClY48EYAen3pLo6HRK527LWn3MJSk2ZTIy0NPTC/EnZHtSGh3SGyHx8xEieg/OZ7TjUm5CYJHyDQ7i4YMHQQPnbmV3W85BUtE5c7oSxCqohxC9r7K4xw458B7vHmK/ypER+2wzRveCxIJnaZcZw6WZ11lFaqGs1bVZ3rs6NZWefHu5N9hFnJVtmTutOK+8j07NgufU89KyH/9Z4rAKnk50J9Qll7PM+1Ynz2scRx4Enr33/FGjj/A3ufck1Tg+a0j5DNoGxocNVFQvMbrVdJVC8Gckl8pJJPniX/Ys5+8J1AenM/aILxoaThsb08HRiaonzLZ7s1w7Ov0GH5PvX3SQJjjDlqi55/padBhLnyR4ii2uA3cAu+SI8qN26Pw5v3AH6VtvpWy3VCIf6EkAuSb2o0RZO7AuH3wgMrwbDpAfGUll7MRKnevuwDc/uaidE0QC+v2DIzX5AG5IE02aiwvETNSHcDaX+8aHRvy3AAfduurghqvGlAqae4bIb7p8V/P83eEVGhfmoDA4mTXCd7jZrd3HcwnU8/ZshEqRUJ1mlG+n6W59m+AJ5CmaIxlAuQBDtDi0T3vUifVANIJk58FooSfTo7UR56Yv0QMZ5WnixefwTARPoEfA5RKIa6QaIyWipIKnOuUSgpe8DBNQ1bK+A5LBkMASn0OgDu/Cn1fFcKNffLYi143N6dXBwVAaFp8HRInOF2lBbKru64s6X1LPoduYTs/P9dkcDGab8QwOnhrYJFBbW5s+9Zl/OX0S5CkfpODpW79phpaDCGiUxeFRxo/UiC4udbKiik66M2k5xsTZDMEKPCyCFYyExBSjC8N3bG1tm4waR2aEuyH63NbKZ4A+oYT+7NmuMmMO8jJ4qhFV1h7ZC2e/QSjWpunk6EQ8LAc9e9KfKlzeiLAoi0mI1rLC4EiyISrJICoYUbo9CQDlhINgjS6dnp2B1s7z4His6zQKsA4Suru7nRQ8PX0aNeHcOHGl5iGxPcxG1e/PzSOj4Zkhno8AI9pEI7bTa4WYHDHMTY0/CM/lllEER0ELeTf/MSoSQGF0oyzm7sWxYkQJnn7kJ4w8YZjgPP3gxz+mJTZhc2G8eE1JVlQZ2AEj6JNK3nBfQDHPLvRenJkhSzACKNqYXVJoomQ74f0t14yyC3efs0hJvg7LpZmWIdp+3nKLofi4SE8EuLpSWYru2LmUkOwz8hs2nEZLnLG7MUHOOO8P8nFyfKJ9L1orRxDdulkjJqNrpNPkxgl1HGUf4F/CC4Mv90jJl6y0hf3E/yLgyHywlKlVpVB22M4qkNlLjcEiYXIjTUdDda066mgeW6U0Vzwk81sInl69piTl5FcyLvCwgsCUQtGSmNXpKyeyGNqaIIEmj63YFrTTNMB9cyuzMcOTeqNtfZaOsK4QYdfR8dk40yPkXgxyNgJaikcSwiZUQSRILEi+QJxI4rzKRWY7SaDyBvkWR4FBDm2LWQPmdXLqjToW+U0At0gK1GATOoI+MVSWlr5BVvj3cHrc7FTf8mBuKpHjy8zQe40WudsZY8J5fBGfOMp2NQCVTxkivDMe1gCSv5PoAiq8YDyLREuThfA5A1FPUjj+XRZyIaBL9YdAHiQVoMSBURDCJlnyq2g/Dhh9yORwprC4UBloOnn8mGHX7rAd3Nxu4ILuAYrbCQ362IiR7u/vTxfhK7LpDLtWc89ybI7KpU74dC862qfSJ/EplDZZJ5oOGpzLb5U/1lLQmFJCKdllcCdCvrc3qw132wkBaDbTro58CIcH3QeMcX9ZxOGBPHnApEZOBC5XZ5y+aKyQXkjCYscWTHvObBlEFxN9toVXqEai2WXL8OAHRG6fbAYURS3UzBZKVDiyhWRuNuCzLlEH37rlcn169519BQPAr2SPPDIkcfg5cHpegJBFMsCXtTD3uko/HDT4Djg9LqJKWwsiX8//25/53ennQJ4WwdNHv+Ub7YJGkOHRAbwbh82t83Ni1FIBV8eKuMJ7HNSiQLtwepDOj07OMmjUhL17f2Rg06E0avo2NiXwsV/qary+lRz+s+d7c/BULltJmy0DKCNPF+Cijn1yeKSp8XRvUCIdM9/6s47zk4kEKq3AZQdCM0eQ7ibmLu0+Ts3a5Gf/KY9nvtBdX6GpCbA5q+Ly3FxppATrSJC89/TZtNbumwbcVYVeDKDsOtZJ8718ngwpwVMvdS/iUjahnJygbg6eOiyYdyN4WhOvw6TrxfDksU8p446SR8qPd3fTv//cH04/SvAUKJ/gCeTJQImzeJ+aiOTp7pebk44w1iXvb8XtTQW9X2L8cr1ttBzwlMA9DlwEDPk87guBgRCJlE+L5Lr0tnB6y+xbsRB8H3fIkXzt7lqfqcZsnlGWbiY9WwYwSwG9JQMCLUYRXU8XZ+fSQfIYDK+MOT33y2l3UvJGyHeatih3lxuzWonn+ergtd6r9oOQj+AJR4D6ttBToToe8WDX5/VSZsvnXLpjk/tBto+mFxk/wYqcURBU27ekt7o7TjL593ATQVQ1s5AztMe8zgduCU/ndM2Jy0zyUPfKzPp0xYuWX6HCQOmO79DMw2XXmLg34egs7iAf4OYBV0zcWLMxGleWaPs4J3f+HQnrLqkEtesEGa8p/yG2WcmDJhANfOQ4ZkffLyqHKO+GUwfBfr73ZNp6YPHPCpIqmB+J3Vy2matw7iS7W19XMMdILWatedh1mnk6+aDlP2lfIZAatGxRypUI5BHgBGU7+HcZ31JOUtdijjrnxG3B+eA+H2e2HcjcQ7hcad9XMKFzxLkuqjWgvkWHo1EgEh3ejQBFyWASBfu/ULLU2WZApQHLQEKVM28IjUfuYvfxjnz0CMKWaFBtSODDQU9ZIHb70pqL4jvSQWjyPcKntWMzelgJnlxdCjes6KTOJ1InF9Pp+aU7EuungyJXKNS/YpqAUT2U4L1erZRcMRj493/tE6n8uLOoGUCBAw4VzoqHL7JA5EeJqxoJbJIEKENmVIai7o25M4jH4YBwkchmnz9/LoNjWfmUxDC0CzjR2atTbjI+GX8u5g3O78gX4BmDZj3jrMS6BksODsrr8aZrFhTRaAwBho/AjY4S6VFobhFOmvlym9O2lKo7hDcloZb2uPARxaP8hyaKp73fJx7yBp/6jd+ZPvlL/2h0g4A8/blv+UYd8LnjZl3rzBrxOZoFlVJcxdl07hbaNqyRZw15bp/1mW6l5k1pAmkBypomdC4isXbPZKN7sWubWXk+h/W5vr6bth96wDBERM2uahlJhz/crhEEGnWqRg0/QicI/JndRybCm+8QTkP5AhoV4EOujFEE9pBlA8ETXIKG7Tx8GGmBdBIV4hZpMW8a4rE7uiJ4pxIwpNH96eL0LJ1PDnqk6o3zbNv8El1K8GRnvRikGW2jd18daP8J5mnplqEoGXysT+6DHEuUkGXULOBIsMo54h9BDXIhnUn1TEVVuTOkUmNJi+1q+tznviDOE44IpOSD7/+K6QdVtguPUbMiI0SZOzMCEJYtAbhmP0o25E7nGe2yQVItWlWjM87Cm8KEQZDScIFxR6meM4T0hKkAccpFQBMEayK69IM4J+5Aur422ZP1p4xIQCdnHpTJx7vOdxE8iT/TkoHvpuYbnpxo3p7RCd9tB09zOc2t/UYfhdi07KCzvlIXGIkTXWm8m54mCaG6I5et0A7vbZQjG5IMaDo7PRcXlOehZK8YANQKpEfq1smq5/pWOk2L8DL373w6Prs0oZ8O0r0n08OtDZ1xwmbHtwmfR5JTKsCM+MhWK3g69sxHtKLkOJKgpPNzNJzIbnsnvH2eJ6fgcFpTeXQlPijdsXPsNwfYkU/JDDolH0uBS/EjIFYzj/LG69x9DvlY2mJ89rLVXd1tc6Bqov+a/dkVWoOPlRQ6TncyWirJbCrtRPUuSRCw18icUCJdu1tZL8g8k5nEPZJVWvptl2c5iPK8zMOkjMR6ic4wHHoTwDez3hFtjHPpwHw1gicS/gfw+KT15hEjm3DVlujKCLwsR6RzGVL62cnZdHyGD3oqMeLasSbvXivrQIraM5TMFwjOuoMnxC2x+eLv3kvSmyvl/DYys4MbkgEAO/uHh7JlqpDpXO9NO1SJ+if7UsROZ7zdk7LD5mTjV87Pr6YTaEPPniopqM1QpQN7xJkZCu8zdYP7hy0sgf7qLgrjJbg2cJJxlXM1b4NDwmFrGQZtFOrynZFj3SCXx9wdmK63DNIVdK+gh1b8c4lS0t0m6K017qXYXxbFHThGZtxxYi2om2vGWDhap5sE3pPXbyH3HvFDQ3OefwQaQws+7dJ8JqM2jg7hqqwJBUP2oHC/76GJcD0sytgTIOjvC2SASJ3ffS5SdciMjXpX6DwleApHp8ETa0aZT2Mt0DO5vrX+DEGYJPZNBhx7lOApmPVc3uSQaOjxtbpBaHnH0OBgxjiDRcpXbocvRhC1QZ4z4ZTsGX4AJVuQuafPdifclZ/HhniMAFjyH3L+u/as2/nZmTIsyiTtrlQwPhAHt+7O0KsNXbMel8/YXwuAQvQcnLBkjr1LzRyKgtxr681cRAiRtPWKqzCtpt3HdJM9Vh189LDJFzToXEhELNVw6Uo7P1f5l5Immi90msoJx+C6XGKCvZ2xDbqbGCq26vWktIn9oEOl5UvfxYXasaDZRYCeoJOM+bOf/0NxnjhX7NsH3v/l01/9+Md8ToQ8kUVVjMvfaRTKjsaI0Fzq4AyJMP7ksTVewj/U/eC8vMlV6CaUX5N/pvR7dnnhAJxGFJT+1dJsXbX7EDyIkediFQmQQOrl1fSacvrm5vTy5QsHJmkC0Gf5oZzh556YN2W+iUtlGVx6dTUdHx1KtNNDp12Wchl7lnJgPWTTct+Njs0l6fPLc5UnsCk44wZPthXzbDMHZ5UMyDT54T/W5WToSuO+8kwsqzrtOEdBe+zvejodrgy0TlpI19PhCV3IfkeSpsfbD0yDaOAzjrPfwQlx7vIisOJ3SFC5Y+6OtYOdOaNIyCSxqRhl/rt+tonwtD4dn5xrPhi2cYQChgaMxI05maGPlOfIS+Tec57hcCLY28YV2eA4R0lQaP+DPC2IvjOyb79MkxDBCvaesqafNytZRK5Bakurmp1mnTzOkbrADqhO0P1X3aFF23tjnDGtwYR735kkVpGPIHgicWI6xSCtNxGdV2wOFpZBg6PVCXQU5PLy+kqcJ5AS6cMRenOO4Fa25D+0rGZBzvKq1PiFDNDtnaou+KBKY1QctVqB2GMes/MELTcT1JbgCS4XzR2PHgpsaVLypdpS7UjM6Rg8VY8DomtvWT2CGoMPcQI/i3F7B1uWTAcfZ5SYIQm/NBBPToWoPY5kTqYSD0CgcU4uRhBs0Oe5Y/nqdsNSBSb8FiXy5cTxSTxujcN2qFJWXQlZOhfKInAOWubgKYhCIa5cpGaxJ8cJnvIZXq6MFclBgRdSTs/IABZ6FKwZB4XsCGdFx91QuU0ZS5PPyWCCQ5N9AUdeg8bsONuw4CISA+tqOaV0o7uyjKQDmesXluTk1K8LM3Ih4X117o7M2mJdf+3Tvz393N/7Rw6+1tamj3z4Q9NHv/VPjRmC1rRhjInVrwl40CBp1juvQ925DZ+QtTpSEDM6Em+t0YIxxRiL6C0OWrNOE5rrNE3NiXLwGBbLfKsrBU8ELNsPd0SuTdPyCJ5mTtDMc5mNrP8df6TCfXysdmV1uFRbZgQiJWfDFbEWj51gTojKP0bDcFZkDex7UgefIkXQ8/gJlyTi4PmYaHdRxiBAPTk9SZJzJwKiUBGJwKWwtdBVatbqbqyNdHjZ+Jyfnlg+ASHAJxY3Fc8lpZqqRQvyHeWNfMtC54dvpUOSs8xaz80WTkjqKOXAFiRNt5d7ePTnkSr4sZ+U8aPEqfEs3/89syp0yZAJKmaemyNeK8Pb0fN/lILgc6mln0ytpNmiYctssnulkqE5P0J5GfF0jFbcrTgU8pkaQkx5H+5hpAZaSlTg5LKPBSw9uBgDyPOAIj6FXMuZ1iBTBwfFGWayaF21gwzfPaOGlwibvj6Ynj55ONSEmRvIEHGP/XAAKVJ73mMuuM2f5XIbqPP69BSxxGElE5D0NKkcNaPjWptMbueZzs7P1OHU4GlzXXNiFIRL667ONEHBCAoX72WFcZJB23MCn71H20NB/r73TfDUksxCtoLvMn3gWLwXoTMD0Q0CtyTrLss5QWsHCC3uy6liJAVPDUIV5OTMVSxRn7MY98MBSIciz/N6H3FLE8aF7hcBDlIx3k9JSgO9Bvm+P9grFKb5u4InnHAdW1vbY2u0lxkYK9sR7iHPcH19m8aVB+KCjkQxCbM+cogoW0DYWlpBp2KLjTydKJkw8rQIJMozGtIp5S59aRwF/QBapONrqAAAIABJREFUBLaA8l9L1ryDbFHturhlTuSqr5bOJ923q+tLdcZS6WGdlQyEvK2EkIRFMYvLdqUVyJqN8+ykgfOjOZSa9+oZgnzXTSgf5RxZ/8qJj/4MSRHABHNch21XlyTBE3a6DVP+bic1ydzlrxcIXwY906SDkCz8RPyHbor8p+3xIlceeYl5oAvkiQkk12vT2u/987+zwhDLMCzaeZ3tMrNu5dKNarZ+uHmUySyqVuVmZ/shbbccE5MibQyNDWG8whMtqo3CrMMwApRkOmNidhxjiW8q/13fpFXUAyeNhGUulbSWGEhqxzJ3zkVQPQM+6QjgAKP5YNiddfCE9aI90pgYs59mwzlInziHo2MRz+ehhUFNYux+7dc9285OaZq+/mu/avpOynaFu1OOIeB5fXys8o9nrdlkO/CZOxmcda27bttZQRJGpKXzRqgKHBMGXwIrg27Nfxa8kOy78If1tH5n39DcIguhzEqwos+JcfAYAasCs34eT7CoQY+SlZ+ZZ2Hv0dJ6mJlC1gxql0N4OxG0nIPPztsyKgJfiWd6RFdSzk9HsWgQcBzdLMNACp9SgqZzOzDnWQimm4wRPKFY3qChjpa/t6zcXH84tfATLs7PzXlbX5OKMmthknD5IC47uHNjkSlVnDTz/0qy5DYykFWchXvDiowcDRXcNmaMMhGDgd+ZfuTHfmp81/u/8iumH/rLf3FWFVemfzuPUxqZbWH7NjkY4+CewS18CzJrgic5pt4HlUkWnSp83lDxd7DOe9BCD4oFoqZAXoJ3cHqQzFiMyJAjdHdXA2MFhxoiPKlD8uzyanr61GRfzbKSNpI94BjVcq+8FoNa/ojU00+nA4Kn3ceZCOAys4InGdEQszt0NkhE0o+BwqszSeKN4btFX+peKTSyHkIDFmegkwo4oBDGX+3vu8z+aFvzxKwwziDo8FVSdnPgpews9tP37oYSx2tmI1qj7uE2qLMFSXvuy9uQLWmX7GjJdkDHHeDMi6O4vT0CjJZD3MyzUGZWBu3vbOJkhW0HkJRa+TvBwViXIjzlgCXJ1YuUxC1HasIuFASVtKU3145Nr0HLNcO+CdBq8JTW/nyfpHcOXut3QMEJwOv4XbLLuKt0W7uxxQKn8o8p3aqb+fRcd4KROu121rO0Iy2aT+IGjXL/LM3g2Xa3Km8xcw8KSuoAI/E2naK6auUjLOxsXhq+K/NV8dMKniIGrdIx93YE37kLXX9vUhC+lcY6wS3jHZwMOGElMdwEqeGuj1mTi0ClKGgCEfYbMVLenTNIc5jtoWdRstCD06wz0Fl9+cwkdyTdoM1N/MkpRvAUlzbschH1ASM2ICp9wOVkdCspjdN0pI94U99LKGOEZBPz+Iw5wON/giWt/ctf/ZnVkheEsxCBPFAsD23eC5CVLxZQJ4J5jntcuvHojxCzo1ZrEvdcIuBn4KuAYqEOrfEaKbUVNlQtO5da0G86xEZkK/mCTXUVYHDgmaBcy2X1dG+3QGtYaOqUyn417LPKx3NAQlaEQaaOCkEb4zaCpUDvRQ684dHqudcquxLSc3pxPj3fQ7UWx7kIVlbThM4TUgVFqj7ytX98+ui3/SkfxKJAQWiItOFfCVkpBJ7yyhjsOoieM2mz4zH4nYsr80MQypOmVp47lsKGbhiYZqEO+OSAVkYuQOY4LBgJ9gzuvNCdGJ2WSkvyfLNF1OdtfTo5OZsOT0/lHOBzDTX4Ri+S+7+2DEIIf0Z55pZknolMHyQUIqwUweMErIczayaNNviBBbQtlvlGjNN5LbK/L+VKgTz7f/87vS7mOixq9O1yChKp8ubBayGFbu3lLOYMiKvlMoYlM+YguM6roxH4L4fqlpo0u22uJbQUZUMufSyyN6HDtI03+UCqAJ2nn4yTXk3v/8ovT/CUUoHWd5aj6HnsPfaZ8PjSBr1oqrkTyGWy/owR4yKfKVnI4bVbzt/De1nu5Db6bs7KddeRKVnyyIY2T7gYy4G2dHrSVXZ17b2qHxhXbRE8iUvGDzQ5U4tb0ED0Xk5UtgMN6fgjddqxb0UPWhYIsufAIt1tcRbwsPbfZebaunRx+DapgreLUhwyeJZz958yf5HwMydMSNil0EsI7HBEuMskCmT7lJIroaG9e5NjmDNOksPdqA1jjTQuKE767rZckHkyhH3vbA/bLYuToVkEwrjL41nkSLWM1vQgKHPg1OYcB/qgjT7TjFV5Fj7WgpDf8lgQBz3OMnhK0KLgSaOLNqbnoTTI1jRB790Kz7GPNZCu2BnpxB281n5J4ibNHJ5X6vNRCkiKDb4PC8kd3h2RXcj5dI7CAa6Qqac5Z0mzrokiY0Pul7qFPDHbThysanKZW2e+3xuBkx3h/B2Rz+H5KGtKL+rFM/HCZzuaEv+wtYs8OoFTbQLPQxc70glPdranLWYFsSWbG9OGULrMpCuVZPFRei4haxmDQlcjCZOoGpzh4CStgMwsOVcY8rtjvaQPeD0dHAV5SkUMSouU4RconwPAmWM5tKQaHOY5sR0Hh4zVMXijPwPkie1KE0eBoPkV5xFo1zdr09rv/JO/vUJ3hQvvg2T9neWcIdAZEJF1RqasewRFv9iX2dFk9W/EL6B0gTFqy2AIsbQKchEUrDwkWDEyJMcyuuysJeM2544jsLwAxmS1sSl1VxzpjhyWL0HHQuBcqkhaByRESgeyHUfOAuEGkeGJZLf1wCRZ1Yr9xwY6Y2dGOafdTjkMEhO0MjgigJQA1Wa5OFif+g10nhDJ9BoTPKHz5Gxu1jiCl0WnH7wHT7Gf0Qq1cSpbd9bn+ni6M5RpZFRCjBbZvrQ64KuMUToLczk6fxIQpnNOnVYpcWEgKJMIxkW2QfpdJiHORmJGOBssj44Vzz0QgZ3giUzWSNgSdZo0sFVDVYMS1ui9GTwx1wyyNyKiUuGerIUjztiiC8ozDAsizPosnCGREPcPpqvLi8Hx2X3i+YX3Mr0qr4vDtuzsqCiCQrcJn8TneTyL5S42t1wOKGetBsFo5jySY5RSw2sh28cmGDFI7tG90yBoYPSU6Vryix4JJ0vBEwrj2UOQp78O8qRyVDPotKi3g5BfFJxfgcws3IbLE0e0Pz9/amc/Btu6w873am7dH6erSELgcMi+3PtnGr5tXaXBSRvl8NyY8BdBUDj/Q+U4RG4FxiojhXA+suhZzHJ0k6V72NUil+14bhwWAdQLeHwZDgoKNg3ieop06SCWncv9m5Wd11Qm399/NT16sJn28DtpIW3s+GxKSRo9HJU5qhVnInnV1VkzNOu498ilKHi6vspgb4Kn7dHiPdDI6lANbowFbemQM0pyp2SHINzNCyFxJ+NvojEChYFu+y4TuJEQgPBKFqLyHy3NxLa5nBKEcWHxmkTReHOIovf6urX9RAZPQFD7k2DAfEfzbcvBK/leiPzhLPqr+aFvBE/VOyoNZRnw9dFA5MWZhAuqJE4Q3izjEQyzaIx9WgWPZxSIhBtZCLiymh06Kig5wwlqBgrVcTvYkTQr8b1CnkBWEGree+JSt+zDQnG7enNFWJe8rCRjpjNAZXHwJAL78k9R12XAURR7McaF7waYOIHo/fjR9GDD9kozAFMl0Ogg+IjV1upZ8EpanDh0nytGsT3a0Xy7UXq2MRxd3U6eFmT7/Hed2Rs4T6CpFlQmiGPc2BgMPN5HpaTY/DauhNPFXuTMMVbHwdNjiZvOCep9BM7Jd2zGAIDSLARn83ZtWvvdf/p/rghyOIxqOwzMPhN0qREfWqoAHtH6uiJJCOOz1k1aOsdkdBNh4baw8LpfQoEgjJ9JJJODAomsfA3bpmiJqJV5HuIqJExK5DuaVn59Swfg0XR1cz3toosixCCkTiGQ0ZxZQsmpyZaAzH+6uLQAJMaFC0CGVdSKS0OUyuGGDCrdDGgzMRSFeOWQEMrbP0xQ+ES8FwK1JcpAt10VxlljOE/f+e1/ehAxq4tDAEYGQfCkbsR01hXxwlEpgJTTJihg0rQ7ZmQ0temIjd6oS0HIE1yDEkMXRq9Jnw51kVNmZMng34hjcnx8Zr2l9TXzlcLDaqlM6EG5HEFxzGdqxuQI4ALO0+Hx9OTJbsbgzFG81jDBE/97XRd2znQbeLCv6OoQFBopsrL8mLe2UKk1WdJ/6ELCeXPxKPewNwev9oVc8nM0EYD0kYmWwG3Dm9EVONSFg3bNP2WlZKo4GtR04VGoHEWWRhcq42AqbifSdrkaScOGNpEzxQrSijzKZzM8veMYVBalZTR8ojjOJhn8/Of/8F0FT9xXShR/9P3vnf7aD/xFBziqgnhmmv3V3BYu3mK0nTyrjKBoczq9vJJjpzShvQ9y1btvnaal0ODSYo+itMrarIWCJ/Hv3AQx/5kF8/Rvk2wRpqrTVqji+nSthogb851UtfEw0fmz7neNmeLl71KQnWQOJ3pyfCzkSbaPZ7nn2CuMiZNIKCD+XDJebT/n+mJ6fXAwPXm8rYYBnntre3tap7tJJUxK6VcOOjWclGdOAhQOjqUK4ASeKKHUfMSbK/E9QLFHp+OyMSJBqZEiJ2okgmd0kGbG4N7T3TF9QXs/ODtGz3T/lSgbaZ65itNEyR4EHE4QdAaSpiHBYd8XXtEsL+JHWtzdac0D1iXj4UkHKlUu+XuJahS/p8PTiEu7sIyqwidlQL3lYPb8PDrE1kgbaGiTk8qDFDVOEA2fFAqBxlY9t9p9BtvlKC7O5JAryVnNfeMsemzZofXv8jz+gARP4Qk1eGKuopqDRN6uqrmDJ5A5yZM8eRKzEw2won2ZESheo+5bKBIl8E/wU60Rh4188YIxWiVozzxGl8YW71du0UAy/b1UCQA5CJ5A+HU3hh5WZjSCni6CJ6Pq3n9rjzHP8mi6PD+Xj+MM4aeX41RUvquvGFzbCip63+E1Qxhv8MR9QGJivMaCO2eEP0SH2BZK5T2XfJeqDkhw5J6NclwN0QLp9g1fHovOkMUUPYhIps6pI10HuXfituDENIRXs+0AIDzIkkyEGV5CRdrmmehVUvGZxSUF640NRcG8lNqDUbi+ulbwRMkN3olY7PBtlL0xF29jQM9cvpsbw9yCsHd2pIDKJdDAUiJI4LegV0WxDG3bSPtixZZJxfxarY8sJFA268ymaMCw2pg980wz8NJZ5uxrbbo4v9SCQlgTVyyQLlAn64ZRR4mZ8pRI99KiWZve/o3fnT7xC79ixzWtpq/7mg9N3/Fn/6R+R4KG06QADZI2hlScHjoURgk4hPUgLDcEfxeXckhkTzsKfq3qC7fs8uJKQQPfb2QuJa0MCMYYEdXz3y1a6KPyYHtLzkjPJWjao1D4fyCU/HfWBCPId0n/ZcOzw1y2Tc1fAVk0qDJ36+T0XGMsWOcaSAMUd9PNFSW7a5FzMWyO54wOsnl02cCDYV8gexPwM4zV8dratLEVcq06WtY01Jh9v2J21MnZ+BzWlHPJSISKfXKOtnc2p93HJtY7LrKCvPBQOuJyvq115tWCbyZe4OpuOnh1IMfeMsdKwoW8F0JyKw+/TnYFQ8ddd3GmAkQgP7usTeBOME83KM9CoL6Brtoa6xJOkLIpP4jQLSE569Pn33k1/eiP/7SMKXfh/e/9sukHv/97x+DX3gfrhLWj0aUKIU9JWtqMcHqJDhbin7vWREoXnJAqdRAaYV7CrHyWO3DYv8lDZk9OxbtT0wFcpR7sODUdsQxUNknVyZbkRtBoWt9SEM+ZhuwtQUq4ZZQTKn6p4HAWxO28P5c6XU6p9AEIJmcAhM8jSBzsc3dAns3jKwKS5oUgJHT7ihbA7E9s2sW5nmebUkK6dK2MzzlkJAoCwryLEzxLuaAvlBZ9mg7OLyVsi+K1u4DoEOIuMK1hIVKYAIXPckUYIc51lTO5X9Lai2I5pRKC+bkK6bKm+UBQ0yL6Ka7XmoLSu3DNsEGmRSCOayIz2kayqwHlej9V0ioPTlWQWU8Mm49t9Bmi7O9O7HEGutfp8qxwJ+9EoOF7slJiypkmkGbPhDLznknMFZRmfwjylLzlPflu2YRbZqueTlfpmqKsyb3UOQufScu74m6H+0VgxlmExoDe12pN9ovPwq7wHTuPdgapfmGwg2o4CKAsC3rGeX3wkHJRmrRuGaty4fd6uqszgi0kecWgEyiprCwJGnPd3Mi1GCm0Zj8K55aEWkGPUPm4f/aMYDm/b2QrCHYQnQr7ErADcBCsPNzaVCCf1s8kNB5aPSRyfJF1lvhuzmrL0QTN+DPOB+tPZYf11j1J4s+eIe0CER3b4/NbDSpP9jg5vxicJ2IGDQUHYMG+yo/P0zwoW7LOLbnih/lejoMCz82NoPLugLbGpatS1meEHO4qmOsLLgdie1T5aaPY5va09vYv/uQKCFLGYtHV4WBzQy/Pw3A4jTzZOcnW5CVnOQ0jPjwWxmEIW2YSvHSIYrRlsJgxdXGp5+MycYDa5j8TK82rUAsxL0mXnKaTZ0bUJlpMXDIciI2UHO69rDYRSLKSBpOu0zvjl9HToZw5Tb0IntDu7iMFjCETFqoVOsS/WwSpVf126+ba9Ju/83vTL/3Krw5Nja/+0H88/dlv+oagcmmnXoyDwVh5vEG2MBlUSa08ZzlhzHwTUVrQeh1h9GlqzAeSE67TojlATkV76lZagilxr2/vlP0OguoiFHe277Nl5CoHzal1/l0zUfOoBPVu4AyEeWjPbzX6wudP7zH5Aq6t2WgqgE3zgIU1tVPOcNNtISeuz6PVHMe0Psq9lGTH1O6UknhPD372oE9ndJMz/CBJDQZEjhbB2e83MpF0gnFmcWAyEloMhq3w/yEdAW/sSr+nEURCLRzEzpIAiTeHArwJ0ARmCrPr8FN2TsqfZ8bA81kmBHN+v/jq9fTjf/NvD97af/RH3jP9pe/9L63spIzVh96kzbZ290asphWTAkAuFBRzDmzkeU+CWpAn1p3n896sKfv26AJ3E7bTD4fTspBKvRMk5geyI/q5xSgOjpDPLrPy2Hs7C5XsVKpmPehGZTDrlZI79luokTpOeTZmY6IfRYMIhpKEwiUrEi6dV5HsnSDdXF3aqGfIOScKwixJA2dO9mizpRqvXcvZLfVwDztZoUK9DipdVm+3Eh2wLW8ZtU6zR5w6fKWec+6fibr+nFEeLWJT7lY4oUoSF6i4njPopBs5yj+Io5NYp/8ddI2t6CpJjiaUGgVnCa4ZzeTf9NnhXBg9tNNkphhnnWSsd037mbE00nzqGI84n/JhhXaFcrCcBCF/0OBpgbixHkr2BOq5zNegVM+etS0SqbUJSiwOVtAJ5XgCWmadIn3QqCzYx4lzm9E89hKz1pebP2wXlnzL6oaZ1uDf0hw7EpwxCqdE97k07/fybDkF50FLS6epbENFXM1N9Ts3GXO3LLSBksTb+BS0V2sUJDVoM3cY/8Zn3d6EJhJ7LiHaDGjWft8QDM2TM4adJGkJJ2lL8z3XNTsStNU8MFtOboSCv1SHLFVCKRebYLpN34nfqf/zITaxHTSUqgwlOIJqJ9j+ibA554otnoGKlgASd2iLg3t6mtijMiVbGdeylhFx2dskOEbiTUfCd+3sPJnWfvOX/9bq8tr8A6J9yIkcbEWpmpdDhnYuZ0OHRSNhROEGf4PujJsbvQzdL5xKHBFdVQ2CqKFjwNy1hwbJY81L45/ZJ2UZugiO9Ph56UaFCKx2XWX6vFwEOcVBYJDmlnkgwOKqalggcIjfSa/JwQ8HR/9NTjUWJD6E8ROUGoWSiXCOAfPzOcDq9VmL4rIdIZsuKQeQJzLhDEp0sOB//s3f+r3p5//+P/Z33q2mr/mq/3T66Ld9Y31ZvZcuDd1bvHcdsy9mrERIq2vhn0k8UCNGjHq5G2ul7MpoBEGwMzEO4iA2tirmGx4D6wGhIryjg8WeXlpoTYiaRMWsqlxkh58TCgWCFWVdDYpWQOSMj+9kfcgKWA8CZ6NWG0IvICfeXF5qrfkMsgWXBS2XUPI3xoVAH0fDf6ZMUodD8uHy86aMK+2wNcbauiAlOFu2HyepQDglFfYIVOzuzqRs3seuD8NnArU3O8F5RjEwAJtzRbsxP7G5ZaJn+QzqQl3M6hMpGccC+pTymTJkDXQmu73WHXv88JENqS5vgoryS+DOrFaeF6UJ93Zskip4Z3/6sf/t/7Aju72dvvK9XyadJ5yGf9DnXqijAqR5UPDNHQGFM0UTwTedpd3dTQ82vW/8Pr/D/tG6jSEhKBw8kwT77XLt9yECiUGFZ0D2yF7XKRkxyHjbISDp5MgBXxKCFfYIY0k5a2va3tqS4rfOIAOrI8/AuVPQED0dAglsAntcvuDl+ZmydUqRGh0R0ijoBuebs6nhs0spifDCPN+MzN8K5twRMnkFYQ1s4mSl7h2lc17Te+YuZp9x7gZaWj6P4pQynkUIKN2lvtuOEFz2FQeK+xmtrHJ9RHVQLc7Oic9j3zqAV04m1ArTQGynoUIIJUVNPmAb9xV0mjv2ECI8NjHrKgI7KF3KSewxCBPP6vjKqD/2y4iN/Yt4StihWDuVsLDHmmdKYu2kWKKsshEOAIQuRG+Md2F9CGr5XNv5fKCW0wrhDR6EDitAvdHzc34q4KlhtffmBM70BfZzqxp/k/2Rz7rXDPsCWqiZf5qoMWvSaRZiO8hyO6UXppwvjS3RXJOvE8VgTevMZ/FOY5B161NyP0n4ZMuNfKqbLjMSnTgYTRSao0CY5+WeGM0Hpbm9cuequMGgjxtW7MKucpZ1DrQu0/Rgc0sd7XQPY6OuLy61FsZwzUFyKc7ixEr6t7d1N4z4G3XCB7FG7Ifvv+9O6pQKFHV+Uo4WN5Wzw1ikUjDih1VK3iW2WAlI4WwwUo0/ahrjTOmcL4j1t7fipKrqke5vQCEDLV5DVQfo6CV5otOVkUSSU3ECdac4x/fkwXYGAws1iSK0asBpz+ZhWGz4PLRS4lj5IMazEMFV+6YRdiE6avo8CGU2I0LeaIyS6rKr1fTWixfiPFm4b46OlXHd3ojMy0PqgKdObnLquiJz+AE4UgyfylKC4EI8z4gRtZkmNRm6RhoTY80Onpe5XbqQjx+N6dg8k5xWSlFSAx5ZiWE+kdeVIbpubcXzCylVy0jIIfgvDs+nfvN3p5/9hV8JVL+aPvI1H5r+/Hf8aR+WxeXn3fZfwaF4OG3vsNFGW9z6K7xkQIjNSJShKqI3osL6YSTQDBLRW7PtEjwNBKoltc7hM35jJeYaLU/XVov53uPp0QPI1m73lzERHGwyuTOL5V+5B8m8uBgIm7JfVa11xmYnpMGPd5QpErwHFRxOMLELpQQ4ApQkgKe7fAQYQiBCKq4GSc+m5QZWE1o+CPYdHCD+eT1doxu0utNlfPbsWYae2jB0XIwuV1EvZUeerG4gwyUVWsSl8yStMCtUK3HI5s5opcu4ddblm8kwaWzMUeZ37c1aThJGqtRBR4lgOCP82LN2N1kk88cjVXB7N73/fV8x/dD3fc84ZCP8r8hpSahaX4/9UYYYHR/4d2eUt/aemDicBHBE+w3r3+zkKSwpI4Y6NIO8r0UaruSBHHlUg500OXhr0G8pEA/77lmHh8MdkdhmBs+O+5MEQ9lsJTBAL9nn2xsla+w/6B98p6PjI5UANBy2DQHNIwZ3ptwaj1cxhy26PRtwnqyLw6zPvd1dvVuRIDkvIStGrIrw+mzMo2z4Ssi+UBoQ/JWoLd3BKbFLpiFSInKKCph7JsLNmlaqEBydnA/hSIy/5kiO0UJ2wLJ/cuZRjt/0efUYF59r7jzPRJl7G5VynXmX60kYTLzHdgRZyLkIuBvTB8IHkflUZ5mmHNrmrcFEbBskNFMdQBv9eS5Nqdqg8pz38PXBkV5b41DUkJOEuLYnqHcd8Kg+mFui8hN2Ef4ddxRiflFHTyHI8/TsdoTQ4IPZT5Es3KQVn9Op7mGhM3N37gh+ZLwz6FaSBbn7aSi6u7nTOvNiz57B5XFTw5BgGBfNvLRERKExzJp2+DnKbXA74ScS8HxJ9UWbnL+W91VBqxMMAlI+g2+SPA3vFmRIYTFl6DGXsMHmIrmTqr75dBD8EbblPIvmkhKfYYAGNs3i4y/fILpLwf/gtUuW6tz26CqJbiYw7RLF1WT7K32QZ0w5n2AR6RV+nyRdZd+MBBoJYJIMB4QO8MzjSqIKB+9mNa3961/9mcQX3lTBzQ06Mq6F0RPU9cVf2ticXr54pq6pUQ4J2c8wqpVUyU5wcJQUCMC4eFxa2nG5uIjuPXloBj7OXxsjGN9Cj0Sc/GvViDV53oe2MDaOGGOxu7s3PX6ctuVoqLTMVO6O4dUo/CaLVbYU8hjfi3NgRMsIehrQdGcCwbbMx2K6xGhUikAFleCnT8msw6EYM97Wp0/9xm9PP/vzBE92px/58B+f/sJ3/JnhFHoQcKDvvmv9GUaQgFQYPrd1Mg/Hjtm8rsDovfzpzGBtWGsFGU8YXFngIVyXckmSXfnzssbha1Cyk/Da3Z0CVHRj9O1xIoK+xU1wycalG6NfIvgVUscYr5AHoJto576qb8qMeheyljF0dUBjAxrnDQh23tlngCqipuhyRWZB7190KHB52os5p0ULyIpu1HBwMF1dnE/nZ6damBdP96Znz5+7/BNpASNChsVVchOujXL3tc70BmtIMDati/O0sbUupfJqaoknOETvqqOWZ0yoaVVWGzQcPI0QnFsJ1OHAx5y8eX7dgCvHKBIbXO7Ov//sF6b/6Sd+WncTg/P+93759Fc+/rHRVTLQ4qBV1VHzZ5prMKakR78McjXEag2ZHSisbbNKiyndts29GcHoFIXTc3k1nZycT3vPGaeUkQ9pcFDmLI99raSJR1FGq1Kd0b8UacW/JFmBpCtbENE/3ZGIxrqLzXekxHahpxLBdKB/enw8nTAu6Mkjf9c9eRU70Tmn8Z7hYCSloU4jo9hkqV9895U0Y+CFYfdM4I4223zxEpSWRzUnGvyIpr254tt5AAAgAElEQVQfM8gbXTYI0RtyNgpaFHhZxFaK42pXbLKYDsloSL0+OtUoFP48zFDwASyHEyQZkoge00U1tNaCxgupgYB+ejo9AIFj1AfzDkErt0Ai4GSR9FDGAW1ykmuULq3+uoK+dxYinjKIt11bnUmZko7ugYdMl3bheWzhBt3cSGJATQdP4csGFWy7+0jewh+szWzJL2jv1S2aY68ttrmQKhC6oBJvL+aM9Li0mJKkELUt+Y5Xr15PWxLtbLdddRkz3kdOJ/s9uHhGi0wPcflcTTkrj3lpaTmXyw8Tm14OThsExr7KBq5PZxcX4gQqSF0KP94LwOZ7PoJM7knONoE/Y5TOL64kBwKfWLavgWUaRu77yXlGo0cSueFL+5XZf/COljbGv5916h15U29J5WfAmwOhoC4F03iwp8BnrpjUt3mFpJm/DEJjt7Eb0IQ0EJwGMXhh3Z94WH1S0OL6XO2B5yVlJUFDp2nt3/zzv1NhevNIgkzIYWSEyRe/+ErkQauOb0wvXtLWHyXmpP7mL2S0A1AhRC0FPXP3G0ETBgIUAsE0KYOTybfer5qqu1NYfNW9gZXVXu6DKOIiXUkHRyr3gKqoFT91XysTu4QxDGiMuyLLxSXjwIKEUW4kOFA3gHPFkdU0Gu33GpYOz6frhfGj9fnsdHqh7h3KTuUaOCD91Kd/e/q7v/APRg38I1/7J6a/APIUo9fzDfTKqA/W5zGinayzoEJzTeQY+CvZmPR+iJyjC2ISqmFmdRXsbJv0l3/vgNc1+lmrKaS4dO5oXMb6hmBXyNmr1Y0GlloA0mdEe5ZWcsnf0/X3YDsK3Yx2ybBYyjFAodduORXytDNPjS8SIuJ5uAzjro+UwgqvRbzotrNe1N5i0nU1nhJkhA9iJ5Z22+iUCOE5eD2dnRzLWfNOL168mJ69eB7itiFlXVay/A5EXQxeZo2lVbW1pZE6XHDsP4ToQtkc2ZFJBoGQen6DjZzRloQJduhIZH8kKNiMR2iay9D62XvdjZWZoGx1O/3BZz8//c//y99y8HR7J4XxH/hvv8uO+0u0bKL7E39RTouDGWH8CsDPr66E9LBvQmFHyal3bEZRMuzDUwcy34zPIkhjwPhDxGgV9Fo13HYpQqY31yLWirNBotQhzTVsEPNBnu48ooPvErqnIN4NJSPbTlehm67yPou7f3p2Mp0cHk4PH1LSoES0aT2l5YBilYR8XyzfYSI5/yyQQbps19MfvvuuHN/e3lNLVKzZjlU7x9tsBMooshFDa2lZp4t9h8DOuX7GWIwE60xEEF+LIIamgYwuGfyg0gkyMeE1g4HzMzSdaEaiLll4eGF70/0FKZmzP+YmZpyQE1R37z18sDkBTIlEnzP/QBpWJL0RFI5idTtwDbH5M0iE0VRjCXiWSqao7BkSP/dIrfADNQ5hWGvgM8b77r96JW02uq0ot1a3zzIiRqL8pvgIc+oqdVC0F7t0cHws2/dUA+WNTLRrU1zPRM06O0Os2aU4t+1vqcT1av+1ylpIuNTe6wl65oYTbzLnUur4E74bdpYzgMDy+N3FWdW/GzqKvmtOWuyMbGPWpjOahM4bPC27nYchDc/TJS7XaBeSMzlLkio4PZueqCPt0b0RWjRAQF2wvIDH6yhIzr2oXwHFAgTgI41au3O8izvmnuYd5FNH41KeNxqS+/v7Cp6UoK+t6e6TZAykaSTNGbMj39uOxcRY4bbyXqzTk+pMNsDtEqWRR/96mYzbGSSYnaZbmK3/9u1PrAozm8TlEp7J3s2s9uO8HVA9f85gYJPCKjJW41DCeDk7Aq5zCHFIaGyAipBZAwtiGFwjd6lExjCDU61ATJ0cZn3crJAKq9YSPAErEhxIGiDZWNVuxcJPGybP2uyCRdflurXiOcEcUegjvVNXcS65zbtUfSdfuG4e74jh4+CiQaGyRJRvy85/+9O/Pf0swVP+fMPXfrXKdhzGtmHiRFgb9ENePmco4yMFShpNkcibAEXGkUVVvZdp7yGoJktjfYQ8KVhh7Ig7L8oPMhhSQbgYmJHfB8Ug8zw8lVw/f+B/WJ/JXSj6vAqK3tK9eDttbz+c1sXHEFFIfAdhEwThSCe8Rtl1R0GhHWbns81ozFigBHsOGMJfS8bMe0khdnc3pNRkBnwx3ZmQcytWp0uQ6fTJyAme3vniO9PNlUt2rAUXnHmL7tDMWA6CdSUJeV9dQIJY770I7JsbFnKLavFTzcczN1D2qfolMgQtscwGrwiiUew1BbzsJ8GT0BTObbs6c+Dc5dkoPt9B1nZzO/2/f/DZ6UdStlPw9IH3TT/48e8eqPIwALMJr6UaYp6WBTDp+ODgULMokXjgfmjAaSD30E6FUrgTJRFFSbbpliMQgHR/dHjsrtaMRxKxu0miusvcZWSeHNpzVbF2ecgdTha1bQdYWns90Nk744REg0DN60mrjd8z3JHzs5PpEL2XRzshhvuMeL+NigitjI9xU0O6emQ7XOrAdhy8Pp6ev3w27e49dfClMh1nEK/s4KvcT5+k6nw5YWDdjo9P9TzM7GJoescE3V25o1bOXQT4IDEyhxVkdMOK1JgpSWUt2C/rhYWPo7Po5xG37dbB0zjzOQmd5wmaThlxS920c9A/i3vmWUqczvmUYwx6Dd3j4NUrGH4qs7uxxai9frwTKcIt64hh+ZZFICtqxLsk8VfTsz34stZek9/oqKJ02DlRXGx3n0sBnxWmOXfSMYKjWAmRtuOnw69VBVdF3PxgkeJNdVlCr6ADFR5fQYfhPVp6Gz31VfFOS39+kHOh4EmJl7vtxsDlOiPeJQPfHQTm0qjDMSWwdZCnS02WePni+UIqJndiBAedHzonPMuggO+HTI3oM+ujuYYNGmQTrodSok5ghncXp7W/Q/T1ykrua0jcPJaPHon7KEvmoYoSvSGjYMAI4dd9lX/5Q5BN/CGdpxE9LfyHoKfF3M/Fe/PzBE5HJycCXBQYzg7f5mEMbQ8RunaW/1gxX2VAW9Pav/3UJx08qaQaA6EkxUQwnOI7775S26wh/wRPmncUrlLY+w4s22FjB+QASP1HMrwgNBp8K+htU8ayB6Llwo6JscEg+wgROt+nrOiI4Olqera754wskJ8ChLyHgxLDpNKQygUV0TGB4inSCRfX08NAlA4wvfhlvjiLRC7B3BehUINw7sPLO0Guf7b3VM4z9bxxwX/t078lzpNLG2vTR74O5OnPeJxKWtZ5TiJskBWiaytoQ4yEbE9GPklDZvMBra6L4CklixpWzg/8CTJ9Dj+XcigC23vYUQ59lHkKtQ2njc/Z2eV0ekGb6N20vbkZPk/q/glEzGkz+Ze9FmduCX8nSONis2cgT0Ye5jbwe358DIpOM68yQQdPyBiwPvCCzFF7Ek5YgyfzNiy2WeNAtkKQ0yDIGlivXr2SNIKrZncKxljvwtG6g5ybMaQUZd3M3UuXX7MvUDcMKX+Q4FCHSko3CrBaK1cLfOUJrM1V8mq/F6kCnoc9u19ujq0oUhOEdARo4Yb8u3/376cf/ht/M2T5afrgB79y+us/8L3J6uNR3jAYY/1dk3ZGKTFOxF8ZY3OlYGVnZ2t0cdUWuJxWJDZoKzphGcSpUrvKL2sWQh3JzBzoGI1Lh53IqubeOTsNfwyJBJBr2qjvVgow3ElWRCUGFN7GJdoyd+ZKDoHTOhzs061K7EdHR9PTJ4+EmHpEjLkNLRG2FGg0zTpEFLTUcZeghkCOVmoGFT9Ep0f3snIJRl35U86dbWYy43QYspZkxOYY7Yh754HALmVqLZX8efzUHHGWN8Je3agcAVrUrP7R9raSglHKEPLeGY/u/ltqXxnUdIIMJxQ0jGYcyn+1qfwMZaty/eRwInBcVIXAtwiekKd393OmuV+2r5b8SHl0UQoe4UAoJLazLplWpV7Iw+CVOthQY0EEgzm3jkGyVixAkinOH04dviaTKapvOH7WEcFomDIZPyHKKKNPmpH67rv7QvZnkcyFJWtn9+DwzMHT/FMRyTxB5oYz/dTnpxlFgkuXMqMTNjhT4akJ7HCCwNxHzvWL5y/mxqAmFK3xtWlAPfEuHQ6ByoAKHl11qaYuAowZUfA5040PIucEr75yLnni197dP9TaoXuo6keSrgILTQ7bPejoJauTgFzjdPbNeboXPGnaQda0cF9jqJbX+u9l1xx8oQwP8AJ9hPdrhUrvmCYLn51eXCOYplAsJEMInn7/Uz+3cvSVNvwFWsMH84IsAhkWB1RlO9SGaWdfENj0s0E3WFgRDk9OFZWbaGr+AbpBZFkvnmU2VWXeG1Fra1w66yUbi94oGy5Gym2Q0dRNoE6OjK3N4XenXLp4UmMeXTLZDAjjF1dX08MdE89ZRDP2O8rlbrq6PFdmZ35POtcSoDXy53POLy+nFzJ8qZ03uJym6V98+rel86TSo4Knr1bwVAJ2D81V5OjJGOFQ8O5A1ehtbayvpq0HO9Om1ItxRkgzeO6e+Goq3VFtWUntnJlAXO4Xz587i9PD5nSqG2se9qxgup1FQl6sA8NnEPWj5M6QUO0OPzs4B+ngUMefOytwRCqhFHYnmzk51b5zaG1selF6W3xzXIahLNKxH1JKi+K9dUBAQ0DlnPHlQNcxLDqK5uDerbDxgB47c3gojpEWBU2TnQcyFOZtxYksRRNZIErCMmIjP9bRVBn59aGAABBVo7GGs9UNVzg6nWtFWeuQ490Ut3Cu+X0ESVsiGmr16R6RE10ETwpENcB0Nf3BH3xOwRPrxB5+8IPvn/76X/mL9eBpoEi2qmu/RP0wiveDWojeGGXuq5ICiKVaN5fb/Bx24rIj1S4SzE7Myjlwl6ZkIZSpRh1fRvi+Mv5A2zhfi2GmIKz8dXRyJpLny7de+rO9W9nb1XR5dqK/GCuhjpgSxzPkuYTp87Mz8YyeP+W9ts11UyCQ5CJOaiBX2miCeKQSzM0ST2RyuWT3+XNzuSQwm6RNwZjtoqQhGruGH1RxSp6e5As9JHiOz542eMqa8bsJ7KryHA2LvL+RkcODA31O6QnbWw+EhN/PrsOVCo9Kd344eMuV8F0kbDRmYD8o3yhBitq6uJ7d+0WZq4mzzme6IEn6Xu+TWICm+m7M5GwjfJVc6Z1pIsHZUtApRec7JV989hgMvARVhmPztAJ9Ru+8TIv3lfOF/eDP7t5jNXko6GrA0p9N4i3eXLg2Y4IB3MuLi+mLX3xXhHMhPeVEhpfqwCSop56z6Pk4BKFseKyKlMGx04O4HimgPI/pGA7kxjijnFch0QTgEgC9FCdZTTwjcFpEJUZJ8leOzyIB8ew/81zR5XLQ0ztG8GTZoq5l0R8H9f5Jc93guB6KJ4d+FUmBgqbeR82kZOkLNMQ3NYFLgNbnaVmQs0cih96g/mS25SCgj3Jn/cp4KO0xic7gFu7en/lK044/J++i5iDTT1S1Ggk4XdDrIE8/Xx3ydIY4yNGhycaBYNDCS6cHQdPLF09FlpWBXgzMXT4uh4GAAvl6TUDOphHVkj1CQBVvKtGu6pklrCdw8T9brFB2uVgQ4xVOTqQUK8EsOAt0aaVt0uufVki1ZdN9dpE2efOwnAGta/ApaIaFP9127inUmct3dzNdX5zLcEjnQZlsLvUieFQQdnk1vYSvgB6OFy9PnODpF/9h7uj69A0Knr7ZIxs6nfr21l1yENp2Ga3gTNbtmlfT+tpq2tjcViuoZBTCA1LdW88W6YSV1dOJsLcfbMdokakob7YukMpVziAKfTcKd3nP/u6QsRoXV57bRlv+WjKWiBPWiRPgKUOmVXbrgUbUjKABkTshYUcKUHohy98xilE/0OGb1nLRg5RrFO5JkSdnRUYfRou4+JVWSFdskCGmgwwqew236Gi6uDh3gHJ3J74bwXPF1wTPf4lzphOIQK5qInaMXDAk/01mpDvFUh+s4r3gSd/1ZrDo0g7PqgaGg0M9AwHmIIj2wAa1nJ3dshRr9Pizn/v89D/+jZ/03bxbOXj6y987CK/LZKLoaO95ESQFwDH8tNFjlD2I1xsi4cecm8o5mLeVLWtrvkYmWdsKe0DQIU2oAX87cCWBGBm+ayMW3iw0r7N+LdSLcUGXN7fTe/7Ie0YjSUy25C7EY7s4F6rgMUkb0SIi2LOn57NQ4qbrCsfHz22Iq0RLe1CjBQF9ZOZ0A15fSWeKYKL8ncPTi2nn4aNp9/GOzh0lHZUe0zYdXxM7ZkqEB6waBQNRJUgF5WvZTl2BRbFw5JzHOsRlvJtLImL2wYEQZ3eHWhrg5cuXCWp9zlWSDm9NAVnLXuV05D5xlw9fHympQAC06PJAHOukEmSKCtHRPYvAQQGvZtKtiw/qX6s8RjoRFZS6slFNpg6XF2rGLDk1rxx7ltwYq5LSdZOHIoTYaiEq8yzDJcoOV4m94Y65POrvNQrTQNzrBfVA3ENJesQnEDxdXkzvfPFdocxvvfUy5V4jXJKoucezS/BU1L8OOhxfbAcJ6lsEPZGJcV4RVEl7MjeMDKRnIC4OniCeq7lDKDGk/hjxJs2ZuDH+fQJXSwwQHGzqOUgEb69vp909gids7Bw8cffLLpPASsV2cw7MNzNyR1MXiQRVJosEz8ETRHAhumMqROzikhNWhXGeR7p0K8UMNFSII5fgyWOaFj4gSGa5pLJReQcAHQRyeR4oFtYcnAGveVC9Wk7l03gyddYvgieNZ/l/fuuXV+XcFIoTepFfBMUgI2JROWggT0+fPvFhH84pY10S3bdM5sswQh4tNPVGAhmNZ3mwnWzPCS+fre6PZgzZhGYfKiWmOwt48vT8TOMeWh+XyGEiXy4CZUKMJCUjPoPOgYePQME6cHElAwqqxn9zB0fIqiq9WPr/8gLSNMhTSwn+7Lk0tKENoUNBF0CinQlA4yyRKvjkL/0jO/q1tekbPvLh6S/8uW/2ZUudlS3kc7hMSB4YeUrHjUoGlgYAFld7P0YiLotNl8MJWohKLZeACF0K7OHxlP/goMLHZkZCnJ2x1y2dAnOenF1IAwnnoM/pUNfoX6i7jpp0gwp0gNoVdOMSjiQGjlxrNmLUUmzmSnWaOV1snXvnTbzHgwP14HNAnnSxO2IkHCMhCwTLGsGAnATt6RCJU1IScfduOj46FsHfQdva9ESSF8hvxPihaTb4ToVw00odsySrInI+JP9DITHwwiQmGVugst3gYoxfNBqRbsk2KbBOyILw+7Qb+9k6HV63bWR345Oiq1ND4cHAPzUjT4xn+f7vGQmRkM8l2hBuWQN4x2kmMktMlNIid18dpCH6KdhJJhzy+0wGDTekirxxOGTXEOsVXEa7yeijVmKgD9wr7plKP+oq6z1yknF8cq77/Pzli+nRI/N5ZPrgw12cC6Xlf4OYjH1PGbrq7Dh02ropcYGo7TzZndY1i7AdX/CZHPwKza3RhNuncp3FJDlfN7RkH59Oj7Z3VN4iMBuZqrg0M/dtEJp58QW/huTg+OhECIT33sg+/oKgU+VwzvCSUBvqgQATNLcoZ+/vS31dvJPo1oDQGRF0J1u7AItqsnQlS7ujyMkInwfRmyYB6ehJrsXdoy7vzaN9+HlxSNMBzNrYVhI030higN+D6G0EBTs2r40QuCJ+7XAVcBRUeWNjOj0DMUClfl2fg+7c2HveryhlAhLFgiMOWpbhVqJFqNvu2cwta1JhN1p0JhMGktgvkSw4Y69e7TuYE/JULb6c6ZEjzdzEITWgS5Z1vrGdxpa/peHbc1ea1lklAdaB/aO5yqia+V5ZgzQfAAQQPIHMCOkp1CngwpISTZAaQFUEtBQZzqiasS4vhH7DT11ynjj7pOAN4MwDTNNH2FBFycTfvIuUA4nE2JScodHAZQSJxH74ZiU6VK2ZsXgYFXE0vjwuyMmyhZzlB4fYZuy8YeSR5PGMJJN0kCp42kSGgUazQqfhkhUZ4+dJkqRb6ZhgbiZZM2Gc4EniVBHZk7lmNIdaZCkJrU3Hp+cqdVhVel2OHU0OKXdmZEvJYOX0OHMIjB9iG5eLC3B+6eAJh6wy2IjSZ76RCJqBivnuMX8vyrYsADAuHRx6BsnCW+Cy0TAaE0S/OHsyXmqvFoDM0bkDwTpVSYzBhYa7HYUXYXJbr1VM64h5t/KgTCDcEGcBkhzG2ONlFmKKa+vT25/5l9Mn/94/9OBEgqev/xoFTxXR64WVrsXRsYcvy5mn5VrBaqfY06Ltw9BOi5IwR/AER4BuEIbVamafu0UsVgYPJdmvo80gKh5Ho+w7AmyX1zfT8fmVOiNVIwbJa5dUo/10fhiNMMnZz8HHmquiTPbwRF0OjyRREYLxIiAYHVoxzD4XhYE9dkLBE+U/yqwQ4VNvl1FIpkU2j5gZa+Lup0LKcbR3d+IGgF5WbuPJo0ciDzuI4HcTKKekwSV1J6fbslOn0r1hz17Bo1A7trMsZbMhfLek7TBtoeOS4EiPHe0sSgpuV4f/kA6tBLj3S2xzyU1drnJuKw0G/tGf+OkRAH/gA++d/tr3fSzl0ArdVtNmbstdBk8OoNy+j+G2OCJ3X9ZMqvAjOgy62t+vsIADtKiOj5l97pIb6sctZyhAcneauXOo0BuWrzSAHPL6mtBmgnlxsJbBE1pOVxfKUNkfCT+26yZJnZJDAr+ba7V0g4DT1r3zeDelRaOcKN0rsFWiXF0lDLVLh0p2IsR4fk0H8alK2qinU9Zz8DCjFA0mpIuUbTN6GORNI0xOxMECyQB1xrifIsK4vj49kQTCzoIIa66HEA4+HNFBiOsHBxL+dFKLePD29PwFQbiDp6KDDfqbKOgjstftTFS3LoOBHxEUPhhIaqkBvm0zYuxgut2Eudvrrk4wGJj1otrgsq4jC/Ot2v5tZ1eeX4N8lwg2potLgjkGAzMD7lFG4cSQK3jqepuXM3NyPG5D/i1dhCpLrabp+YuXRi+bFBg1CL/I0hfOrVLObLDCdaW89WpfjlX8O1oS61hih/QlRXt61xtUJXAAqZSWHvI9L54peHaVZlCwY09toz23sFzj8MaU5BR5crcdNmQOBH3Ohqz8kHXxnEyJUEZMmf0HLME+krwreFqUwry2c8fg4Dwpil+OxLm1piPNHciKAEZ0GoUj/gWvCP8QKoBmKM5DgglSSShlc9ZIcnfEd9W5T9xDE4A6WKOUPyeWS5TfywptCHFTqkx7j1EbT0La5Lr/zA+Hyytwhmda3Ok7gqf/+9O/uJrnLvlrpdBN3TgjQo6Oz9TZ5izfl4BMQ4JfIVG7Sy+8hzhElXQGidzuDYcF8iQE4gl6HRabVNCTcQDKj6oQLfGuWx1yjK7J2reCpym9wOSXsCLibQ/QngJ5sPyBVc8vXZZ79FDGxGrdXnUOrFqfb28FBYvsHDTN/yMXWkNrmQPn8mCDJ5kPSbZviVwJukK7KSrTTl7muTnSeYLzlD8f+dqvmr7z25AqmNuhhWIQZIDQ0Ami1vr+SUbU0k07TVIctLHJ+BIpjN+Is4Dxh6Bto+UxOBaerGyDHbf0i6K749TSBlAdHBcET5QlEICkxTzBtgLkfGdn9PTwSZ09ul9S6PVl0oy0qLw6c8qfGNWS/N0dOfOF4DEQFLFndG0RDONkarB8dvrHCr044DfbXy15QPB0Pp2cn7tMAHn0sTlvRlAM+bdTcpRzxPUxodkDfv1915fX0zsY0mml4BnDxe86MFs6mULLi/eW4TYq4CGqR4aUaVvubL/w5L40eHLg61KTDdrnv/BOgiePN/nA+987/dDH/+s4rJTRogTPz7Me5YP4bdp9GfI042dUhoCgacdS0vsc97rbS1cmNsCJiB2KeCavj3U31YY/JAhC+KQcxv4SaEs5nZmY5knJqBrq0NnlLJ6enGl9OouSn7uV6j2oj5tdLIYZtK7GXh17fM+NuEGgGYh2KggLcnGbYdG8S22bVLGVxUQtPArsOAT4TpQ1HzKTTqi2Sy0zT82rqm7gHq3Fc6GfhCMmiQOVJ7mB76jxNwrgNnT3rO9UOQ6vm6UlzLpQYnpy6nlrIWVznkl4uq+dqKCkhPs/uiIjkpw9430VPL0+tLTIQ4Inzyw1lWLWu6m8xbh66RrtP8MrPNjHDq3pbrSRIlua8nCEDBeyLT5HTVKm6fLqdjo4OtYg4729R5JO6X1QQjI0gmZituRzpGFkORd3rZrDS5D98j1vaZbqGNbHidNc07lBaNnR1/PMu3EHCJ5YK5cRiwLNVmgmns9OfCR5CTao7GAXSUhfEDwJXYxNGBaNz7Sdmoe/O6Bzoro+raCgHJ+p4/utly/CeYrPWIg+6nBUA0oBgn0l3+lycj/nwlwlzeFb+CDXZxeoVv6brtr87qx5y5Hw7uTjK92y5HXx6xHo5H+qi64IKLHdVZCnBE80LmH3x2DogeAnWesj6NWz7n0ucW8tJMrdAFTwVVyg+v0d8YnsKyzS25Kjv0DB07/5F59Ymf+SPRMnwHwJz7Paml4fnYhUzcGrwqcmiBvzHYTEPmO5LBID0wEOHwLCFtPMT8+0AI8Z1aDBl5vpDlpEtD1AyrAgSmNQTVIHzUAQjJr8LkFREKwHgSqJ5mWMRX63CJudsfVV7Nis6PzuPhokaxLNQuiufBI5iRwUHVjpKbnFFiVZla74P8m3bykIQ0j0+d5eFMZNxCwB8Nc+/ZnpZ3/ul+Oc7qav/+oPTR/91m8cCsSFWHmug9eIeD1R8FThOc9xKxJRdCyZ/SjtpHsF5JBOqcMTcZ5QPvYaaPBaEhJz2/y5ViU338AGW9yfaV2kfzhP0lXafaSZYh7E+CZ0v+AY8JkEsEInDc8juEk7/5PdJyEPupttkKtKNE4QMJNOF4EGzvT6ajo8eK1AFweK8SHo8/iBRfgEyW9wlhIEow6duw5/ggBTAoR3txY5VLedSdCOAlIUzRxBQdSL+nqDP4wP5FG+HeRJvJ7Bj1gQsJVFLwT0dAvLeXO5kSCc4EKcp4WmWLkmw0ANWP0z4zAAACAASURBVLoIp/fj83/4rhTGpSJ9czO9/31fPv3Vv/Rdg7exLiJvMsQ4YL1l25/V9daBmWvulJP4Da+eM5I75Yw9AVyFaEfwtGwXXlNCAML9TIa9zteZr+6akCNrPImrhDgs5/jyMiKljFbZmk4vrwS7jyTFnkzlNAWCo1NvXufy+4ZUxO2tlMEhn0uCAaX6NeZI3ikx0M/XYCqZYmfNO6luUPmPZ3ALD14LnUESZHa294cfz8FAY5kgvAR8JIOXV+IGETiDqHo8hnlO88zF7MsILBbk78zlQyTTNmNd6D5lN5d+Lc3Srr0SdxUshAjOGahDhp/GHXny5KHGMun34/k7NmUgWE1cDNPk+8w7pWqgst3GmqZKzHy9lqMXzuuer2gi7s8kadp/fSyHqKHyCsD9QEXfjZr1TFbnyaUqiTeqixBxywPZjbcInpZiiwmeOvpkye9ymai2yAk8HbYE0Iht6owUoWqskcSsSNvgBUaWR0nZxN2gpH0z+LIjmZkdqhPc8tXih4vssuSy1ccnkk2h/GfCeKzdCJ6y1v+B5pqKdx4cuUkIGzQQLL3L/QBpjqnmGYM6AkyN0KSMfQWpEqCWInh80FJLLTbQsiCtpMxdkiaMH1n2hgQqulFSLBd3rirnCzCAzxy+spUQP600rGhko5MwSfw9wFA/1dKtJpy7CsP3LHTHxHn6V//s76xmvoJ/UaWbCKLhxBQ8XVDrtNQ8kSTT4+Vo42RK+p0JZG2tzaGKs4VnANsdMrRmSpXkrL3pwMEQYeU9zKEw8bStrRCrHTxRatnZZtaRyyygTDh+TY1eEt+j+eI5bxamQ5Dyi68O9A44T3gmEubT/S+/41YG3NCmpROIeof/iI6Px7NcCpUr90hdKSKrrU1vI1Xw879sI3R3N33dn/hj00e/9U+FwBqEJsEmAQudF0DmS9Ks21UjBBYDamMUscCqjk8rtWSenl6ofZpy5QgsMjvQn2Xemkom5Xik25DvxdbCe6BtdXtza4hkLlIRHWhLJLSLJmMsQipmrVhvjMMrlMFVjkyteQi9Za19+synUAZimYpl5kP570Bcg43p2dOnMobM4YLLJiNayJu4PuKWQjAuLrSHddw0QWj+WwIi9l9jfuD6ZHjpPQG5ZPka2RJEsWvKP7/a39d5IwjXfEO67JblhEVg14y0PKVmlQSBZOkYPkiRS26S79kiEGu35yKQ5bk/94V3PJ4FLsD19fSV7/uy6Qf+m/9KSyjOYnSM7hE9FdTNrfzSKUoJhs+8vrnTeqtR09j73CUlx9lSuXfKQ7Ed2HeNPFblbnomTmAGzaqTxSVHEiL4OtibHYInZl2iXXRx7pEn4UFBFufuc6YlcJgki3ld4iU2Yelok5CR/XPJJO8Inq6no5TtODtyM7GZs+h7RfeiJVQdOg0NtpYbdx7UkeDJ58cjpBx0JmjP3XJmb2FBgkV34FGOMDLLGJMHlBMIniKEqASMe0CcGZ0pzViL3p1nwlm0kACDz8DesEe7D3dc2o4zaWlEEg6jAzTyNNgV/ZrPP0kK9IFqIZkr5eslpfZq6eQcutmk0glGSvhZBU+vzXmiLDUnOOZJquzT8ug9BaEZrcGGcs8pt/EHzpOaMlr+S+efUM7838iSoixeJ0vzjRJmjYt5Pj1Ac2yOAu6ZttmWBNUeTUTE/CAiTeIs0lxfOBKcUbabdeNGV1hej72Ch2Ph6GeuChQpHaQtoyBFoktuX8pFcJTwG3Rrv/XW84is5lAXLXrThgRxygHR/jGWDITvVsrge54SoiQz5eg0dQ3yvPzJPEfWzQCM5bme9t/ZF0DBvSCAKkq2LH/pYLcL2Tj1PFUgQ5LRB3TwtD6t0dyTc+2RKW+WS+8jf7Kto5sUDaszl9mppCCZE1BPayBX0wpPeHiZiSqgJEEf507jAf/tp35uZQEqH5CSvUoY5lWA3MnSFXhsblrhVaTYmeVeAtngTqSMZP0la9oo8js+FmdF3JAMilzWin25HAxUCqFM+sLhfM752blq/I93HgihATMhwGOzgBopw/BnELcVPXrmlUi8IsLeiKvCu25v74jsCxGxRN4aHQy7DQ/BU8eyIPtGgOYFf314knZTRivY2LVjhJf/lIKnfzD4WF/PbLtv/6ZBoHRpwuRcuBhovaA9JSXxHFw5plxvw94ZjRIYXc9IXfzuVhD+9fWdsmpQvsaDjS9GViJ1WPOJdH4YEhnNGwwzBuL89Hza3tma9p44MKihqB6Ufm+Rmc2aMO46kdgqwdMBis47upQu6c5idj4fM0JZtHB05ngz1FFFoPIAouZzjHFmI6ozSzueyzw+TcEhaCTnif0n6yTbm0tCk8t2iKZpkGiyzPKdgtDEPdQ8j/vG17r9+W568ujxGFmjwHYp2NbS5iIrslNX34qcCSMfCDhfvnjhDp9l0DUyLXgdEdxUwNChpGvT574QwjjI0/X19P73fdn0V/+779LHWGqjTQXOIr3sVdcxiX38kfG6mY5P4SimNNEDlPLdMPRtSEjJ08FFYhvZkCMFCM9fPJcuG98Jfyi33ZMG0mKuppFOu9fjeGwQWl2IJBKwSBg3z+6/5ezox/3F5oJZSFLxXlTCQVnpjD09u5ze89YLjxvRe82XS+iDuJpJDrIPlamQjEqGA2NDSAow6kbxFuKv4dDweS0blc8pYnlEZxXM0W0n3aDOOMu+lhOqszIDCnWmRWBEQ2B8TfYCHT219VeTTUKLKfVJmy8SE0lsceS6+xoIfTMdoaf2aFvDgYV6BOFW80ApAsrMTeGYCe2jjGHi+cGhbABJd8+Ep1G065eS7Fb0wAKNZ0JAgy0hTw2eNJ7FY6tGvNZ8N2ehCZ3jhdzc1UqcMM4iSQTJl+Ya6uwkKVjetxwIUHQ1D+j+eSQQZ4g7jz9gqkDV1fVdddYWqBqDwUfzSM+tAtY1SYGQ9OMTtSc6dwEmVD5alskq1hp+cPcWMvTJueg1kiqodELvc9ZqLJi+x2hWmwh4LEkMHJ3KnxJcAHBQ5na50AOq9dnLRpghHjs7KCmMv3o13VzdKLFF9HnwnMZ5jhxDqjxmBMbLhcsqMVLOdPdnNYlfKJR3BE9Lz1jrNYzPPTAEviTUIboRdc8WgZV/M/IgGcE0PC6B7ILDyXQjSRWMjRLQ44PSmgHBB4rXIAfKXDe2dFiYd1SmfUtL+uqU2Vxa7VRyshl/NgYC2P0Fcgd5mKGYGsMnxyokau7os012XZPvOz46mo6PUZr2JGqMAlElv4txrhp2HbQznPtRKpeADhcFXCIgI5pl1VRvB8bLF6uz2kwecxDJwTeR+E4QN78HWQ8H3YPWwI/g6e/+HMiTD8g3wHn6djhPNfw+xHTsodWxx8y+R9uSKOC7/e4ZxVHERoN8i9CkM23lgcc8D5wXyHXwwnwsYgCGgEKcTEnSA/lziEamC+R+enqiYAURN8pjRUSU0NRpjQthcqoRndkRX6ud/8g6T7ueBaUAfWSNsyGN/XDpZMHP4DNBATU8d3vLKtNDoyUI1VLFO9mgOoEi0Ohp9WiQ4MzdGcX7qIys4KkZ9AzTV3ZAe9lujJS2HUsQHLwW4okTFRdw8BGKFiXsHU66kLqNK/+VfcYgk1ESPPkQBk1bZo0pwVS0saVoTqwGA6fbjvf7yvd+2fTf/+XvWVQcigQvCN1BIYsUjex4mkTQphNM2m4hwnd/2/5do1eOl8bAlJOS+XLsPQECiJpUi8O3EXjUkrRMthNAgzYOXpS0ZCwRo5QUPAkxcPA3Mv4FfGTtIJ9B2xdKCSiYW2YAJ3N+fj2954+8HEhxbacTLt97l+ZDbFZ8lXIT6A/BJXMND1/r7DDtPQ/kF1gMKq+DHih/Op88U29Nsi7IgoDok6VL+Vv2p4F8zk/H0cRH1Fbx+ZW6kAhwEoW3XuJInViIjiFuWmQBSuDt4GWpeptbRfCEjaW0UR7OTPS2oKjBvHDgKi48ytI+3wRJ3LXV2sqaU7VE0uLzc2rPNbcvWkDVoivUNU3ac8r+2PB2Iy65eg2dR/AygqCsm7YT/bszIWpUENRCL7mcJA/t2K3/zd/FtxwDrH06VbY7YEYeCDjB7mL0V0tJarwxPULk+IXoa88m9/tU3eA3SlC8PAmSEzgNECE2XL8rhLeEe99ADd++utbcWFMidAgbW99/q9qVrLE1x+Dc3qrShG9T0xJUBnUnWQhZAT+VHXXDVjuv3KBoKoJg3SFuSQMDg4Ef+92Gre4tNzKr9U8Aq90aKOaaqgrYe++QEVeoOiQqOoM9b/eC3jc2MDaIf8taAyzghzSA+83gSaR8SukkpU2ktdgLBKuz7d7+5Kr6Sq6pVnPDzojNJ+LnJSweyaF7otlODp5MxONFBsm7YyVK/Gq5DTXeUzg0CHlRlrBWg9Vmi6k40/NedqCvn6XBEwsoNd2jQ7XPm6+wkkFc3a3JgdGq6SYrA4H9fd6PDN8kWCv7koUCb6My7dp+y0huX/TzmKNQh48jgdTKpisLec3A0pWcDBezz16v9favf0bIU/8QPAl5ymyglmQInshEdp8wQHVL2jh8vsuSCSbqWKq1U92YPDcooRTYL6/VLcHh5V0HqTpJ1gLHWqazo+OMnz89PlXHIkadC2Bu0YyIsLLlCLk7JaVVBZwgWl57YFe6OJSh7+wUY5qNjta9LbAOyngd7XmaGDjUlFoh1u4+fiL+VAPiYCgy+uKjraMVFKFFTVg1MZJzpjlrJATw+GTYzDGy/tSc/XRqexTPfNF62RKQyZBqwvqBtbDUtelL5zlZhezXpY32JaMDeN4gCrw/pWh4FED4I/h8M2tMWd1l1+hihY8xB08M2L7WbLv/4Qe+J3c571YpgjjVBkG9izMBclLgpJEPBE8Z+yGH1wBZQYCDP89qcwfuWsel4Dx078/U5fKUsUzwH9LV6cpE4RR/io/x3JXF54pns7lp5OnycmJum7tPFwHG0hBr3TvA1/ZDA53DMaKcxP2QMOHCaQ6OZsu/6bQxdzHPF7SZ74apQXBAQEhDyoB4k1TJDiwEROMdpXDtjlY/P5wn7hncQnW1in+UpoUGzp0htlBpN9JvW4ldg1smDfs7Zk0ie7Cnc9f/bq/r8UAKEMfZMpIhbbNoY52dnkwPH26bP1NUl793vSJGXDpBgbE6QNtNz+3jTBlZmZPFJgy655oTGbmInglH0PqLUi2JBcEOMhVKGkNjSJrru9nk5w3/2X+8YXboPkO8fecVGOLzxu8GDakdSAnbW1DRy3CemGc5edaakff6MD+3EKpQKbSGC64PAZnRrnU1L2CbSPhnuDaolURCY4nGEPWM5Vl0LPNsNECQ7DCnUwT20YxURGjxfIv/qTMQdJ3S+j5lu7vVXNpy5O2ObYlFpxN3iNhGgypfo2YJZv8dHKgDnfeyAPWSgtEHWASKY89m9I5KDNISXkcTyiVV0VmINR929os/QZ5YZTUBAEBQlpw8JuzRQ/n7ctX6i5qCEHHtihEPSsOC8yaRzN/7tU+s1Ias4MclHP4+Aiog90P4PNcjmwYy0zzFZDceG0CdM0TtiANqLIvKKlYv53Kfnp0qWOHAYWxqcEfWO0TXZskB8WoG2duZOLPkjo9dk4c8KBFeEJ8JwumO89VxmKMDigFEt+nKE8K5ZyN40mBgO8+5BODACWfgoOtaAnl8F6J4m7S5ckZv76Z33t23xL7UT12WaDaEkXz7U5+ZfvYXfjnGam36yIc/NH30W77RZTw4NNFpQgzu9JyJ1g811RqtCcpwBKjiUkTJ3V0kPsyyZ+IxWHma74MMSza7u7eX2q7HuTQ4rm1wpjZD+DqLHY4oXZ1TBWLLae9Jr/URWucYDtXgxfUxidfzv1wS5mdba9bk+SIG4wI2g82zRKlXDl2DhdHYuZrOry6ns9Pz6emzp+JO8WU1LvzvEv2FfkT3qg7L3RM+V5rZRilPZ3VdXYBkM8tycc9kyfbzrC1z8cRbgayskTpH+hwSCwnC5aKpRJP5eYO3NzKrOgcvJDyD14eHJozTSbiE3IdZmLN1/atmzfnZz37hi9OP/PhP63wTIPzRD7xv+mvf/92LFnBzM5SZZg5bDefI+pqso8t25O5YxF9p2hjBY6B8l1/aQJAmCRDnamQlOcBBsE508CgQqYhtuoiKEPss2a8YLOisTUQzEzydozv2IM0IC0GfRUOFEZ6czXBHVP5WV/Bqurq+EicQ9AFHo27hRhZdVwUmsT2sVeyHl9qBGx1xBAe7D+mOjTaVsoW5A7LEYydI2cjMhfT1W3eGrdl2dO1R+s1YIe1VZg12zdpdHVugtbq7my6u6fy7mFZJVpltp7mW2QOj79H5wi4ry440xxibQpC6JX7a8cnxxIiXmReULrCgcgN1TseT7UaafoK+6q4dnqjc37KU0Lskr3omR+3mOKbkqhWmjJufpdGI7mHu1sv3vCfUiIzOCApTmYX/QNzkUjF3Fc7TBkHPXNK0oKb3Vc0u6UJt6dyNAEEBy8XZx+bTit87H0uTcqRsbZJHyoRCa+qTgmZxlqBpsB6abedLrfuhYczM0hRwGv3DnB9dkQXgwD+fnF4o8X7rRQjjA/mPpV4GF/1dR7PjL6oNBwfHqjqow5pAXo9kqRs3TkWjqwHn0OgKaqTgiXU+kK8HUKCy4/WtcRlRTxdt3raWPpNEAd5cadzTND0Q13XP0hCyI3mmIX1wL4IySpj5saUQaWzZzrbOkmKEkQzMFZO53Jt3WpYa2233+29/ckWU6czdhlnBk4i+EAcZ6Po63XcOhuCHUAcvtC1ALWUYnBeka3U23K7kCBTdgwwFNbi+uhbSAyTIJYWkxucSVRIICQ5XB5izKp6D9n8FYiIIM6n7UMrbBBhEtReXQPEWyyKzfYB8AUZxASu3I0uqoeFUAVFKR2prc9oTkdnEy02CJmQRWBn973U5b8YyMFGb4Im/+A517b06lCMGvmdT7IQnkV23dnamX//0Z6ZPpGyHwfi6r/5j07d/83/hSB5Dk3lRlDbOmXaeEtBaBowSNRv5CwqW4MQXLPtVza07j3u4ur1TIElXGsGuOT4uZ9S5KkDYWMtBSsGkyrM3Jo0qcN7csE7W1tZ0AVsuwQ8BwdYmZ2XL0Hbq0DI2ClYcPJFBgDyBCMLDauZ7pwwpcgnptpjDJ9senO71zZXegZImCCPI02ORYd1tgyGBV9VOQCGim8zaY81c39dUdKQFrm70Xh5c7HKoWrJBRGLMHfgmLEvmr+wxxh0eAG20ZGPIHhBg8B6cMWr8rFNRMyEPlTeAFBt6jQKFRqBJPij/USJFv0yofUT/jBpCVIRovJLOjUcS+U6UPwJh/Ed/4m/J8ALBf/ADSBV893D2bbeW4+P7F5049zqh6N66whmfyZE8f7YrIjeOWesYZWyr3Hc+ZcdcsKYua6s8u5qUgJFGERRWmK6yB7yPOE9CIGwUSehgFfpP0KyNTSc752fT7sOHshUuqc0zQorkjgy5e1abnYaNEyRTTn0edx5uW0AyJVw/c5KadLx5ULqRlJYYOFY4BzgZLrd5hqQYbPC5EtzMnb4u57fU5btvxAfBX96tOk+cNQXbgoncHQxapc64oEU8B2NLOAfYVBLTa1Q7w1Fi9AhCgNwnz/U0z1DMlThNJ1MOqkRJKOeJMUj7B/pdmik2N9fVNFDkvusAIuCzbc2nNrsVgaSMBHrJ+lH2l/1KgKVyOjICOEmBRi4lqyFHiL55fdhrmoy4Y6zLWy/fmnYePRr8UdmYlPfbVYfvwBawZjpBumv4oAuhc3QNP959rE5CkihpHQqpxA8ZRdKabdgf+J6uiz+GXcEmdog36wLySAMDd2MMpFdSu6GzhVYayTZB1Hr06lgvZsYibsk5kB7S4Obdaig7+40PIREsX7FBHvcGsMMyGmsaD6ah2Xu7LiEH0+VZsVPNStZWa8OfZqia925jQ0gRvpUzgg8FNRp72w9smKMMuBWqJHUZg3R7famyJs/IZ2h00YKDbOFdSyNo33Om3ZQ2l0DPz8+UnBTQ2GI8y/M9K7EnubqC64yc0fa2bUKf6Y7RapfiuTELcfPBpmIEkm+kLrDTKo+38pUyexHtGUlcUi8MBNzerU9rb//ST6+4gM2OjGw4G+fAc2Bh8MuwpHMKQwEfh1Ei8JecJbbcYSlzIwJGgyTMuG5Dg0HGYPNZFrX0BjjY3JAaNoESARKwumkxbPaWLi9/GPWBngXfynPyfXQEDWXqChQGPgQx4mdRHSZy5bLwxxcsjmcMEPblthhZ2iMV9VfN9ErPxLNDTG8nGZ85oPYQ3vkONpkL81u/86+nv/8P/klAmdX01V/1n0zf8k3/uaP5CFJqzVj/ZWkIwb6UoTgY1rewJrUc5NXVKPuYoOzsv22s4oBhiBXg+N14VhmmDOFlbVSeFJRvdMazCG81/631fPEzQPfSbeZ6RNCnlE7HOdL5STCGsCZrfetsndKEgk7Ux8XBoNjn+UFk3JwXzpMCPBkIB2FqFtcls2EDLdp+sKUAF7ias2i9o5Rp6Yra2tDICzspT6YHccDQLC+HHcxSNXlG0Nl71pBuC2mixTnSWs/5aedaA8r5LvlsEpjzTqwdr2sBWs4u7+qOEXXHwcW5YIbhmoInDAwSIZbdsDOwqKqni0N6FOFVseeN7unn//Cd6X/96Z/R54FJfuB9XzH90Pd9LJ1obsenNEyQrvcPLwM7qC4qZbSAlL0bLg0iIsv3IdxIsgB6w7sxvkMlfCFEG3JCnHf00HDEfNbp6blImg8YO/P0iRITO05PANC+pc3bqIl5TATfcsIo1pMlrm/KHmlUkjrejAp7bqPvkRoDlFjcyXFtgwg9eKBzzN7hCHWuWVfOAGNMtC9FYGbplcHvSKOJVZu9bOwbyvJ0D7PuOtcaXzR3vjoI8GnEsLNeBNxu0PA9UzYMpwcuVspxINcOvh2MepoA0+zNM+WcNPkQoT0/Y5SuvE4jrNwPnFSnL9iR8r0OOEVfWHfyBAnbQ4U3JJJIgMk6sQ7cI8ocfBa2AxvCWo6GDU4OAbU9mhNOqaS3dDXprPJOcuSxPQqeOiA791qUiw23u/Pe2Amj2LYVOyQnOw+9lyTZan2yg2NfsC/cGXyI1pR4Urw3uhrbldnZpQl24gd4fM4TEi8t8Vv3yRvP87OPTe5rawoqNikXWh3fJSpBBIotvuzGIFGjFughSShBRM+IR5L47FibaSHxkQoRa2l73NmunM11SQOw/gAWyHKofLzo1G5XqGNoB8D4FzTrABPcKLGhgEPcU2wgjVkBNOQzYrPZE4JkSO/80bm/udGZ5g/xAraDNYSyo0B1jd8PMKEk1/I4/IVtv11z8nZ+eiawQvcOG40Ex7M9nQH+mANLWY/RZVuqkKh8Pq1JOujy/EL3pbGB/QNfj12JTmW+kzPSDnRPG5mmK+xghpUTOMPdo/Fl88HOtPbPfv5/F/Ik+FSZR1WdnRWxWBhS/QnkyyJTLiMYQhhS2UiEyIgM287vi9Lk2s4e0Urm5hAISeVarbEz1CZinQZCegN9OV1GVFDKf7u+EqzYkhEbjzMa5GIFF2ae3umS21gpm1V2UI6GO8cUMEQkTCW62zvNxwLidSDM78FZMToHMZODgLHkLzJEOAu63CF2K7vCzytwXJ9+87f/9fRLv/JPvY7TNH34T/xn07d985/UzzhDyvEQ2mXERZPoJA5ZUuVGCNse3NnymhyNDmK0iZxGhNzqy4FJ5YB61ldYKimvjVHMBDmUNKuPlUClhOQGZYav4+BGN5JjFvM4HAy7lG5OjDCf/svUrgcR195fey6DGA+Fs/CZg+8luqDFT8N10GXT6BXE1BwQm9DrwK8ZvphYXE6c+sb/R9ebfmm6XuV9z1tVXV09VU+SE4LQ4K8OIIRAKCtxQGAjMfpLvgQj7NiLaRGR/CtIcYxgxQFZ8crKgISEhI3BdgIakZgEGD56WdKRzunuGrprrnqzftdwP081pFiHc3RO9fs+w33v+9rXvva1b3hDDEq7XVbunBwzk0Lh+9LSTdSSfZ5nA6dGGWWDa8RQTehampT+yYyNXaZNNRs0c23ed/wFeOLaNRJDz6/la0oUHDrV4Xntsp6VACYZ+OorX59++Vf/jwGo3/iN3yCfJwIba5ugzf1bt+QAxgHOIF2Bn3SoOUh6thcHF6wcJrRi2PqzmmQVQrD2iAT+jtbmpkt88m+zzhGAxON7eP+O1jD3whrG8BQQotZ+aQjz4WPch5Mi3h+JmPSKKuf4puXdFgDCd7mM2BE7G+nodVu7EvSU3PgMeUgJBPq/e63OMzZZr2LXY1IqILexKS0RgRb9ncDtmZk3dDS2SSkbeCX9UVkYvSslES5RGzjYu8nx14dJtaV+R17V2RL+vUgsnI17X2mdpPFAf8IjCCzuzXxHfYa0VN6cZq0dW7ZgyAFPEfUS1xFps04FPKo5TZVHpf5ogMyw4n3XlvYkVbFeUWUjDtbzc57NXSuvcPzyIWmmqB3LSEJgy23UTGf0SiOwaoJpVsVJC27p3qguazneOzg5QSEuaD1pX9Z93cmCWMJMjeiYMOlcEwuXTEvXqiZtbHJmLYccO9zpUQvcOCnUWaWGLjtmC+iPveimKp1XAjSsbdt0FLz5qJw1SCpDC6huy+tJ6yNNEjXu1H5Qw0wNXC0B0UcpKUtTReZ0qhLE/wXUuHHBlQ9ir6UIl3QUpSM4Rp0T/81aLc5nM4IGPO0q1TsNI81nlGlSF2hjIus1NjOcR06wvT/4rF3Gz2g0F5rcQzGbYrljDdTRPZ3yocYaMcKLwJUO52VzjEqSkvTNI6z0zYDvnP26zPV6urf7YFr90b/7P9fKnjMJmfdYlgIkzMJDq1L0xddTJtvZsa5Di1qHnj1WyHTkI5IMcu4682aBoqTMAX3PQQXNaEaCbMjBR8IuFnqQl4CLqHwvHA4YylL8QClDLyoTAs0TfJRFQPEYuwAAIABJREFUBeGnvMJiVJu9ghUB1huHLJyFzOFBOQmGQTTu2WmyrmyorU2xVm1PJswytVwT2Tc8noVrgt2SsVgM30rdf+4Lfzx94rdgnhzs3vn2t04/8gPfG+BJBmfamizr8PhY97Szba1VKU0xGDGDbIYt4COCZxFI184EYFcITLdvbuvPaXCy/HOm6UzW8w6M0PtscoITBmKnZyf6czyTszMfRvw5SoBkdc6enOESNFQeTe3ZJd8e516srCncvHWAr1ZmAGHRtrbtxWSqw91QKUN2ocuwc3s+lAjoNAsQMG6JKt+0IPbCLAUTksQiyLHa3S4CWWTgjLiYVtPp6YXm2tW8lWfHc6Aur4HGA8unRKOgWurWoLa/IoYMEHD4XOtWg7AxFUzgNqA3M2L2zYeV2JPq2HRgOquUKzwdJXdvW/ODVUUPuYIFlbQqH4ixnEDeevqPX/3qGM/Cc/ibb/zG6ed+8u8Pd2iJgfOZuDV7xNJmDhzfmcqKASLsVYZMwwhXEO3EJB5OBMpoHXkXAqgSHc/6DrnCMybp4kKdugKXcp0/U0lWwWlre7qMuZ7YmriZ89zZyxqNRKMIpq1cT9/9AE8+iNzB1cHQ3Fv0GXl/fecwK/xF2QZ9oUtgZhgUv+pYndFSTU5gqTyixGAMt3PNpKsPGv89NARJ53k8mBjmLbZHyei51ibPpWV4xL6ASZIxmjwEMCNMl/5G0oyw+fl2l4gASAWpR7OticZJbbpMqtZygxGVRVUqX09XZzx7M5mNDZ6gSpfTqZgnQDP7tR3YAgIBeUqIOIRhpHlOcohfasfQljFY+igdrXRceV6fhpMH1BhwtsmqvnHRIIkwwmLgdDp8wWy7zekB41Bu3ND+5Z0xhovP4tAU09t3l6Tc2jnGw11qGDg2JbBgd5hwkVlyGjyd5NezFX1+2JPNlgj+F74u2Bnui9ingeJbm94H5zZ9FZu+6bXrJJ8/DvvsQfdKTlirl44dxAP0RRX3C2xRmYnPGmy1ZCA6g2A1ZnNTzorpxg1Zb8DWwBBSlhpd7DJNdhyXzQQgvg882ryuWcp27DHeIvG1Hci838Y8W/R4Vl6rHXo28i8zEWFN4ZG+h5IdWj4RIAW5aSLS/xag5M/WjNqWQPx7SnJobquvg5GVVxzJFhKe0xMxdQJP6cTnPKucwWvNpAaxFxaO855zSFIgGkmk3d4Sg87nj2SBcy0+g7VFYUvy7jc2t6fVl/7f/3vtro4YE+YRGfQ4MGvWDeU5H4V6ydQQdXDlJp3tpG04AnGLmTvuwSI4PgeQoTk+yopCRYY96UOS4HdhjMkia7YOlYxXFA8DU0po7iJzu4gbZQ5CK1kYmRHaGZfBPGyTuX3Qu3SkaXxLylDNDNt5Zz2EMxsDBet7BCQEnqx7QRTJ4WlQbwhAQPn05/5g+vi//HcZxruaGM/yI+95l+5pnutDRm7PKEbXMJfOazyT2LN6lXHVtGz8u7BpYQ8ZwooAFT3EPWbkxVNGm0etpAYZgJi28qs85OMzGgnbPxweHtsv6j72Es6eYFBm3y3P//Mz6Vyv0NwRWVIuYHApFK7KnTloBxUtatuHVw/nGu+1PVy1ZowA9w/VBUS3HUIZHXqibTn0XC+vsZsFjpsTh1e/i3VJAGUjOYhdaTAwNfCb1ObzTF0is9bITEdm9ukAcTZqwf+l2BUC5c6tDiH2IeSDqy29C7O8BRhz3dvvdP/gQMAZLZ8uZAx0ng8tL0JfN4efAqGS0cvpK698bfrAL/1vOqBIJqx5+rFRclCJqwLkuHtr74etrfqR7+Z5E0jR0uCBxTM3C+kH5NKqQa/LPxxeN6bNxbP2w1xrz8NmaBZl5xXWSBUQSafVcGVHtEt5y95IZUq4X5pEAOHynRojdBpDKvrN/MXsv5bTl3sSgTaADn2I5ADpzuMds2cQTYsZaEBPt5Vj3DwrEfD32pNnauknkeuPQFGekcBGS4tx9HayZBaI/ayJCfuHikPs/S5Cd/m26zg9pX6kur5ZyOzyKC7TfTs0QKB5Mn1Os0w+Nlm0Re1mesVOSSvltSSfJ8yM79KQE8NPteiXpYguZUgMMs5i0TwgdgvfoP0DJS+adJCrG/nJIgmoFmruakM0Toekk6CDgxdi9x7gVN7OJ2Kx3Kl7OlWT1vhUF2r791DGekocQgvKQF+hGjM5ZvUCNLPCXdYOdhqdfNHx7R1I74neqWeNXk2YmwG4/C9zhYvEsrM69z0YWDY3SXDnYbyxhJCQPUwPLzJaMDVtSVKw7aHZnK0P74cBva7VcSfi8qcDmbswrIvFEgJC4979++5A1nk3j3GplnN0sXc/RL6jDvfVJMsDCerZq8sH1H+2SVKA3Ib9pBSva7hsBpH1g68j6xL9FxY1kgYBCplKwHklUEgcSHlgPO/cb+695toIxkkK9P45x8Xmeh11e+jaak0TVqx76xIg/Ge/92viVJ0F8yE+TF128kKkDZ/A55N8UjZjvx9TkXp5OSAqJJw3faav5x54wWSOjx/sxqKgwM3UL9m5DvoIJosgRdmmfAXYoQuI4EqwAdkKqCSwE2tgaUb1vyLpDBr2giNDvinwdHJ2Ot27c8egJ5t/BMGBwFKCau1Y2YTBE38nC2FUg+f4dLZdW0qn6bO//8fTr3/y32ST0W33rQZPsdzXQSuxOgf7C4lPrfGaD83loSXKX//NG3OMwMlYB54NraJkWHZjhq2oR0nEmNKNRMTa0SyhsT2Kwu7de3vPp9t37thXqeM9RrHIrcSnpyzutTZJ2z/b3cC9qSPt6TMdwIAnt547WHc4csWLZcgNyOeSBgcbdPDB/oEydEpGo2Sc0oPXIdoXGzAqAdCMOwBt/o26NdF0vPBIj7Cpuq7ORAud7hp4SmNikV6aL6b23Uv5PCmbVSD1waISyLVRBMsA2lPDAUzDjGFmDxHXbmiiuTPmBdnclnfAofZJBLED8F/J50ngKaXEt7zpDdP7furHLaymSDcSEpZ6gtXoTPXzqXUC/0z3zovnLwQObt9BYBlQUOF0PMJ61nRsCRomMR15FoBLsuLd3TuaEOTWY4MCC3M7yFfp/uhkNItA/d1lG2KRBOwPd8X2OIPOTq9xowYYd4hqSl7pKG2pyw0Mz6XBktVKWtL5bYMn26iQ1YqqTfne40taHjczj7D6jvRnnX1k36KuXT6H0qyebTq5uEvNwNS9XQlcIqonttJI47Xv/+eSXkTPYiMz5DfZtgHASlk6nnw9qOlIJD7qPQxgatzl+BwvtsUwdJfeeXyAyxcBT34WwvijfJeDuElAOsyqGel183x4zho7s4tR4qjnD51SP5z1aD+lDq42G+GO3Wk6PHohZfn9hw+clOiBpgNwYfbYMpnc0pf6UWndPMSbvfrwwUO9ew9Nd2nHkwF4jy57KlHu1IN2XGW8l/zmNjfthTRO3by4a4f3bH2zoLV9+VeX0/4hs+0CnjS5owBr4aWVrlOXqGfwxP0LbGzdmA6OrPt8HfMjlSTNnau5wKDuvMylM3gWnLs+D7SENBiYeKYLbfdozTv9GcbwfqeNVE4cVgJP7NkHzKJLJ3iy0KYVjqztduNLI9toDAWE0ZAhrXRKmRqtgiefOhLPTXg0rvW8bilcYbbZhnXOT589k4ZT5fH6b3Ed8c9q14POoRHvM4O273Xr5rT6s099RDuzHSHW/MzuryxEfBZA7M06ceakriw6UuwTNKfZHnuHxBknpRwDADtyM7yQjF8ZH2MXtISs45BAL0DAA2zT4TI6GBxsEZzhicIBogF/d9x5IcaBTjP0FRsb0x08SugKDHiaB6gCzhByb6skCbXM5yB+1b0nRbN2Z85p2nrf1ngBEjJtFu4huo7jtD7b9kH6n2TOn/39P5p+/RO/4w0/TQJPGgwcjU7pTO4NVo3xNZRGe3jadLFuRg5+ptJdF5vbhn29bjk9UCfR/fsPvLgSAd2KG61Ds261jNes0cNTC572D4+mu7t3Zdypga3XNqWzQ4mIu05T064YlvVGGaB+OFgMeHK2hjKlC24uhfmZ9K8MLU3gglEhEyGrxlepbdh8luZd6SB08C8VraG2Ak95AoAnhqgemg7m9wCYGvGybJdOR6MfWzoJO/KltYArOnU8GBhqms+x8WHcvF/O9l7GTzEatE4HVo05YPbnWRTpR0NG16PWct6XdCwylgU8vTK9/5c+7M7Dy8vpzW98w/Q//OxPDPHxMKpz5HbrcR+MXmD0Ovzjmr3k8g0dtnLQrp6kQdORNeDDGSzvGxaEdyHfq81NzbQU8xQPo7IMZbdtupc1qkGhFpt21JG6GwHgz57pncl3ipI5V18wI/AUMCpthhnJxs+e21wjex7/Kk0VgKnW83fpW8lgSlt8Jzckpmgw5QFP0R7RnXSXLHbT78Dv3ixyS1N8puMzmi2DAenrtAewcDkWMBzMU7qX+76rE/Frc3w2sxn2nm5NXPyfPB3JL+OdYFQ5XRRLK6X4/wNPIwF2U4OYpxwyLq94pVSSMTbUYl910RbgsV9pFqA8dh/vMj2ETo+Yx/d4ixmkmnmyrUwBHt99eHQssa7KdoMRmJOLweBWs9MYE1aX+MYhjM8T5Zk6TDfGjrEzYnwbU7N+qsPKeoOZe/r0YLp188Z0lzEfSwau/krj0ry2CnINmEG0BtOebXc+vf7xo2kjVQseRLV9Q1uVjkIlHdGIDrZuY2s6POJsPZ9e17JWr8k7IH/losImjQkBCTbsdxI4fp+ypud9+p35d73uDJx8/nhfhVWPvhTwpKkCp6fTvXt4oGELkCRHy6jgu95cWgFF9llRWIHYVqbTIHjOnB8CdRmKrmX5V+blLWJbu2flk2YjYiyFVKkYTuk+R+efZgq5TmsJZnnMjR37PJX1qLZojK3IIVbwZN8mOoEAT0bFQr1iX9qyOFImP+KF0SWXBlihiw4XXc/HW4DhIEQWhIS0EV96YxXSeII76JgDAqqcLF0iYmWxtP2eKHjbcI5J5y6dCXAMka5bPzWwVPVmJkjfGMBRrzctuG3nrSCys6Sq7yDwc6A7s3YmqyCqe/Bst898/g+nj2CSGVoFn6cf/v7veen+J3Uw4vvBQYUDqh1461hd8LQEF3U87mt3liO34b3D6SbU/cOHEgOPL9NBER+scbhnfpLE/9T/DaCwsz865b52ZdwpMWzLs3rBFueqzt/hwzp4HSwEqNdXeh8aCE3WwKy9MSdqntU3ri8smNvOXZZycIKZ9PBcdf6QuTeypANqCDpHFgEDVIO6fIMYnkNpVdxltymmT+20C7G3vZwi2CcgS+9Su4Ksc3UenSsgw8buyjcIXYI7EwcyqUfKiGNlwdLtmTIq4Il7fd3Dh5n2nt+L9qaVg7r9uhOmAv319OWvvDL9wgc/pFZq3gvg6X/82X8YbcJiWG8D+zIoFDwpSBiQYbgKOGAfUerwIboMeNnAEaTywjXPLAOOGTPkzsoL7f1d2t6VaGUNZ69Tdmh584rSepo1pJ8SMHR5kOfMJT9+/GB0kOkhl6FS9kpJukOMe/hd32rV4sBgdeJ7gdayNEm3F4FOLc3LQKtD1OsbnRqeSrVgICYaPBks8efFoGUeXT2EqnPjd2QCuUdScEvDiiUKr7i2pY3s4AqMWzGo8aoMBTWM1cJtdGoqta4qryhr6g+y6aGBXBsWxGKTfKHjO2Aw8B0zcRmsqz1+rUj2EjvaozXJDzERcECiDNPj+NFqhJNqg7owPLoYr1Mz0nSl+Vkzi5AknsTC40eymRZlVB1KEfnPug17RhH/0dnhG7S1aV2h9Xd+t5r7GEuDipfHvWZvpEVO3d40O8gqB4uKshsL64885dHBLImH1kHAUzqKYa3Rx73+9Y+njcx9ZGA2wLOlaWOfMkkhKBbgkutC84SViwYDq5GmTTojq73OPEVLaWbNz5J9YUd49MQL8KQ4UU3F7AtVIsH72Xcsv8WVwdPZ8bGeEeeZzsN0hBtxhRFq1q3/nXjimrfAE5YHtegYZTuSrQK6fmZAnT6iAvkkeQZ37lrl/eOFdeMmLuU9F8sYJmvUvcxAcwDzzpFc3ZhWf/6Zj69Ve49Qmz+COE+eF3HoxgCQYFyxMmhUoqy8UGmm9OyL0nwgGDyVNjczZe0DrqMMF44Xxeh08VnTB9VDc9Ys1H/lyuW241NpcbieCh/5PnnBnJC5os+y+eXMZLgbrEMVVQZYrwVUcC0uGChtKBGygIS1LWoJP3d3DaWjtpEykwwt1oMHzMfzC6mxJ3f16c8Bnn5rMG3f9R3fKpPMgeP1mK5kbMnkZ+qxs+NsrPibEdWIrgaJ2ldz1xivgfLfk6d7045myT1w2UoLMrX9dMpktQb1Z8Uqy6dFnjEvz6WCQu8k0MNBxuGU9zqMSDsGI4eiyoriUx1see9k+h4IfXvh1L1IZhT4iu69QQu+u5YB9gRj3jvDWA2IHbFVRi0zMuwzFoaQ3CyWABf2aIF9UhPB5lbePwNpZ5DZ0kb1fzpAyOB1mM0lxTHnCnNLzRLrEOvU04aY3m3ZZUuaudlN3doWTDJZW4xnMdvg52Pw33gYS4k6zKfbic8reML3h0P6LW98w/TzPxPmaQn8+uL50AShJczoocG+R6iLqa33OfqdRcDRsnVJTVlw9FP8OZItj3RhvIY769DgEADFEkuUHuE8mqcwIzIfFfNki5KyMzxnABis6hii2h3Ukl1E414X0Qo1JI9WbY994AAE3Lk7Zyb6RoqSTJVXMOYHxivJa84Zudbjzk4GFVejaLsNa+JSnowHjboYM8ev6wihLkmqxhcBwJN4qCPMx3vcs9symEU/WDe6/86np0+exJD4wrrAOzvpHusw4DlO+NV1KHknKfiaYbHQT5Hl0wBjQDk7RFdALpCT7mOTMp2C4MwdiQWHH6wwmh4ncTNbJCCuz81MysU5YibQ3ks0OQDiAfMPdndVdlNyO4Dz4E/nkLZkW7TObVHB4clj01q84UTH7bxJdvS1FtKPwsMAL/4eklySOMCuB8yGjRFI65iS7Ot2kb3MdEjIfSHwTbz+G3/j9bbdyAxGv/KArXG2jqwnzJyTBMAKeuKj4zODp2EQnPd9bYCuP0Nu2m2SGC77aJyfq5OexgVVCQZlu/zuxOlrjz3sFlYFE+W2fdmB4OmIJEb7SKNdDFhTqhojenRmFvANQD3J1BQQTpxEPoBv4aw7zOtOcu0bQwdnsFySK2FU2AYtMAkK59mc3c64bZiVRdus2Jyh4g03V+vtafWXn//kuu2s2kzqSDjRpnIpHQRJO7GNG7logIZV/w4gPnLRu8wGjl1ALQlWmAU4IMuCMq2XRlEvn+GOhZkq5/tVB19MzubbEGgTAOkIQK8E6KEciJbFXh6uwXI4Pnqw6+wp4NLZjnUXrz55poet8RyU/2KO5z1cMUnNQw2e6IgreIKOJmt57bWn0+n52fSIoZVB/YMx0WDgP7o2nuUdZZ6KusWyXIk1Q4vDPWHiVgHcYPFeFsKF7bHgLYfXBsadF9NrT58p8Jl6tYu8nsGiNZp36sM7raDRWXF4nR6dTLixEvrv796fMyydt20PdmdDBBozE8X6UVnTQII1pTLA7ZvTzk1s8RM0Rzu2j6/S/SXEZHPQe4bVYNAoQYu5S3duj/fMu26AF8AbmGxh26/EyQJzRJFsJLQorAeeN59X35q5dLgAc84Whm7D1+VrxmuEZynwNETZs76jQ1VdevXnjPdR8CR9iNkwhpb2p0nKWMAZZdOsb/7MSWW7X/jFD+k5CTy9yT5PCGFH19UyQ8uYlDnQzKVqSruUXHiY7Ffv5c1phX6ncTRByr5ofjydOFBQy7/EqR49Bp8DoBeLSKcd2TXsLJ2QLStljAr328/q+3hxfCwhPAyvPOkCKv+6UlIZY+/7QMOwmIyKATxpfEkAcxOZBlTHkEjoR1JcSwO/HUAQ65EkDV1PD4AhGI+fk8TvNNmovGBNnkvBBiS8LyU7O5htAp4qgvdCHiJqB+kBQNoDpQTl+ETg2wf/lacC3PNYDPsTwawsMn7lJ/UJCrOW5AfwhIcV+0JgtwBOB2lLh24SGCEpscjJgcET4MBDs9fT6yhLLctb/F7LLUpM/Uzm55/1tIE337k+h/isKQ4peTrBmJ2/vUdePlBnBkHM09M9xaldvTN3Do/Gjp6yFQj3f7c+lTVK9xrvS894N+NZ1MGM6DgDi/Ngapg8xpqUPpZgnE7UQ/39dTBPSiqswTLrlLFABa5l1XSwB/zgG0bn+PHp9OIE8PRo1jw1Xg0UmOczxo25YmBtotcZwImEwInuztjXIyAlyR2zLReDyVtClxYQUMhUAc56JUEp+RbIxcjUc/6MIcpO1eOMz4ONJ/lmPwLEmI16bdRLUW70ru6QrDdUyotZvyRxT/b2BArNGAbML+0ollILhfi5aiUGS+TBpsHTtdlyUFvyRrIxJmuH4GATSHvRENglrk72PZI/OkfUjm0hqlBk/oxZAbQPx3L4vKeyHZRy2ImgWy+01FdDtXkmWbeve5/4HGwOKNmRrXGD6KAw3ZsPHZd6oOYpEfqQ95+nKZuN9PXXnurX6QQhg3CW75fYTjtteF2L2zNLUXpkCmL5lTYS6PjR/XsCTy0zEawAdV/8oz+ffuNf/ltf2no9vePbv2X64Xd/T7pcUvK8NHCllEiA4JDp/D/Z9XdK/LyKvfDzsqv7kvD84lI6nFsINdGZyBDMrIn8SKJ18Ugbbnue48d7Jfs/A6VLoHs17aicUFbNNLonq6frJuUft5gb8AhExCWZZ0O3HdoZLAFGp17oYDNLPpiMJ5MdaVfNIsWzswtlDnyGRk9oWaRNVWzaX0NV6wYLp9wqvffsmQKyAz1+RWYonTkHJNVxf2QwBhYGPwFOeS+AcEqVMI9oceQGvAjks5yyLMJy0KQHrIpZeY5gfEsHqP54g0Cfs0SsnYaeY6Y+XxPg6WvT+3/xV1UmIxF585u+cXrfT/641+kQi48TwdlnBui6TD2/T57P/v5zrR3cj8d/J/jFl8XaEIvXy5As9TlcIf9dRnaXVxoX1DFIajGOj5C67eQxZA2dM+IkTc1Gp7Wya/YBQRTWoc/CVGCXg9+R96+DsqPHzOCKCYVRA+xyEGeJiIVfslBdU4P1JQb4cOT6YFbYr0gZYIvzdn05SYiqB6GUgj8RP5dnZ/qdgj40Rq++9kxsKs+oe9qMRtZcDkAzWaN1zv+dOZ1HdMbS4cT6uFJ83b13y+9lZRuJATQEwly20ye1ozdJJ2tn7/CFtaABhUHG+mzsOSSvGBWLhfasQDO2BPvP9vSsHj+4P0p09YNzhu5Oq8sLnsk8/LyJCkwFMXQvIExDqpkfOjBStDSRqWQVpGw+zNn0VsvO8c/oy7Cf4UWwX4cOUwS94/x8jvbbHPuwgoG9Bvg/RKCdcTejzNiBvClnCbx30OwAT5T8L6Up5NseMdA3A5zbqDKabgoQRyKZPZcSLVfHmmb6A6x1yYJrGsfluVHN5LUyrD0Vjk6wg3mh54OOsyfvMqC1CqPbaqdmY4fOGAYnG+wCLrEEmet64qByls6NaWX4bfxqwM8+w96I5It3xsgYRnOZDTOwMUUYnZw3/KzPqpYxe40kBgZTlYvb6UTlD6AB1s3Mc/W6jpZMqRIfTW+YptWff9qDgceirfgLjUEo56d7hwJU1vAwo+j+KLn1fHAgoAXeoz/08vUA/KBq/88Lhn2y5imtguXWeuP5u0Wc9m+aM2O39gKertbO0HnBLE7aNPf399Pu6IMAupiSg830suHycPGi+PqrT/Ss0QdIaxBanvtiPhwZIehbNVuxID7ch1NpFgzUNAATlgszwSXFzb///B9+afpEwdM0CTz94Pd/jxaeOxGczQEyyEQ4rDiEZR6Y8sDQFy3dYluyS4mgjAbrgAwL5g2ULZfmdJzZ6IwFZxG0GbbwIWnBp7Sl7JPW8LNLZdWAp4r4rx2kbQ/t8MhoNaQhyA+I/7VXX53u0tKt7r9MZm9XZywtNMy1J91is1cUzeeQiQAsVWbVj93wTb3PpYURXVuaio0BJS00cyoPx4bArfiAVUf+AY9GeXIeCjqCiFgFlwGZbchjBITbw8rdfTOQCIupi+qA4PkGOTykCzp4rkyfMqk2bQzi+pvthG0y0bJou12//JWvCjzZe4my3X9m5ql0eUWbKdXNnbXR+C3ob94/4Jnv4oCQ6V6BZUTLBia27liWOOb177E5mkCPRwuT7BVI0ZP58FbwlbYp3aAaSTQzm8a3ZjMoyZOgGTgHbKdc5NL8DE6H11x/Ty/W75dYQYcsCROJlYFfOluLtWvfIvF4RvyIYZuBPdk+jOrD+xj31V7CJdjBTCYzthDdnl8AZY+98D3z7llDrEOXgawNGj8L5sAMc1dpxqLgqMxwYZinMJmsQ/as8pAObF6A4yUzV02TmTa3rNMthaYUzyAD2cyfE/jD5uPSrfXt5HtZC4dm5epi2n+GTg3wRNluMfomncHCcdEXjtl7ZUySoKnh5Okz3ccjYmMrCa0QhF204ajLrJ61ueiOzXvf39vLXr07basLMk7X9cMqOx+rniZKBnPeA7B8xGmRCbuedDAnaBEX9xzLIblMqLV25aB+OcGmstopa+KcX02cWNzov0ZHqdZBAQIgGU8z6xtJvChrUtKWkWjjTCUdYz3NjQxNHrtvKP9BlnDuAXpquzPWYdd+9HIiWNIgMYaeyzPN4In1JPCEvnlIMuwTV4bR9xO7llZ+YkjLs5ZdDuBptSFbIthiERoq61aL1WS0z6efGcPcEDk8J82ivHcnI16C9CuFGfq55SHUfZh9rykdq2n1pd/9Nf0bCbTTGeayR4XACLbcSlkWibIdrYINRK0/8jzmjjbrcPRZCWp8EZkjWiWCsebYLQ67lo7GQw14MuOSDhMZlOFafKxM9REUrmhlz/2ijR1BOgJP9EjQ4J5zZ3M7MxxoIDVNAAAgAElEQVRGppRvXn31iV40fhZcUxkn/k6ZAQqTzgyzUrVwMAvkU9YPnwDqKe1cD8aZbg13Z8zV9Jnf/+PpY7+JVYF/n247wJO6HFsqoybP/L9D/Gc8v8fDbVMWSxnB312Pjp70Mf+MhQIbD5ob/ZXmLkHbRz9Sc71BkQrFa+BLuo7s4kyQdoZ+Em0ZnWSzOLnvq91lOn560L2kjcFMcO/ZU81cesCMK3VXpQSRhasMXUL7xcLNwVgdijPiQ88mSjei7yMH08vgSWaEBkkWUdruwLMR/e/VbRfjV9Hmi9KtmT18VOKBo7eXTUu2HB0czxoTRJ51syaXbaPDernz5aXrRKRPNr9/SEDeUvZoBNcN61bhgvcBeCu4Tenpy1/+6vT+f/or2occyG8ueBqi+8SpHJKOWfURKvNUJtRNBzC0zCXrKBizsM34wtQ4+pq198k++B55jh0cCshrGCvPMsLaejnhLu4/VA8za10GWNOSwC/qaLqkO/b2TmGbAX0SGlc1LNgeg2ZH1+TcaEECJw3e3TsaZTG28gji3nZiEPuulBjGiwxEwmw7ZoHtmyk2o2YrAXf6pSNWCY5BhqxXUuodLGc+hxZ61g8AXAe/mgTiWxQWzfRZwaTL04rfaqZwKamO2oAndW1mvqAsGcpeBWD5GUfzlfI9V0hZCkaNBg/pvTJ8vO/p4pRRSBeyHLFtQF7+tZIHo0ZONRuVrxU4yOFvd/W5EaT6MO+dmszoS3XN6m579Yn+mSHV+D2F/vMD6DzOPKeZsUnpPC8Ylgd2jnvCcwzNk7eYDTb1rObF68dV0DGeH0DVvlycM7z7ulrrDyTetHurlYzqaLvODXommRlfbWzoc+aB0gHy1/ZAdW9566nQoE9V7KCJitl293elxZJn1cveR2KtZQaSpeS96hmFJibo0mYNMcTbI4kC1vos9PWZQBBzbK2BhZZJbPMzxqZcziCsCVfL1f39RovEBHeOR1we8ETjEueDyJA+75av9etlnhYvr1rOALwSLLBqnEE0U/nHBp8JXvl3+feLSDbPAV1PF2v5PH1k3QxHR8KiXc9A4mrah3kiAw7FB3iijNPN32zBa3iuocu+IKNbWsqBEqRlWZmsSnqm5pqpeTDkLMq135CDVk0UYXIQjPNnYYsU/LRmL8TcgJr5bHUHxdRSDE+ymFHmAjw9eTqdHJ9oyOxDhNWjy8XAyIe5Z6lxIGkQI0LXDLxVJ8vmhrocAIYEqxs3PMdKfz4Orp/+/B/O4AmH8e/4Nvs8DfzlbAAdTs37AH8wT84Q/W572LXtVQF6BI4O+XTWilbNzsc+0Ov94a0XA7BmMh17ki4lZbdi804EVHk+FQ/y2Wx8QAjvwDOxbFnh0lBErcqQPQj3+cHhdMB8sy0GOyLSdbmzg4N74M6WCz0k5rXMUUSmhmiYTW3w5PKFy4BldJJNXNpErU7OCPzJjlxGOtDQSH7wprp718N8x083cExXhxdJf0HdMByQBvUHzw/15+1W7QPczOuitDmOumawfk6dWcffYfowIH2kdmyzEgq6i65GMxZlC5NxqbQ8TWaeAE+Upc8Fnn6Osl28aQpGWp6qWF1pTkXBMkv0dHk6P9mzHKKMjBmgKRm/tYjLnxTJhj/OpkaUcKhzPwp8YyFT8mvMigHpUug99CyDB5xOj0+nk7OT6ZYSlI6N8MBamUmKYcHXK4drg1/KkxpqrIG+uOk/V5s5LtpNary355bsNqvIKnWx1/z8Hbe4NywqYGkUM/N7Svry/gycqs/xgWxNlcvEPGMOP7zGxPBGG2X9huca2tMnLGvKFssuJw7AZ0/37KGlwa5b06NHZXt64M4FZK3R+FnpD8iM0jMkme6AzxP3ZMdlT4AgPrMHAYfADJcCSUqzCrS0vW5hTYn12EsIPNFCr7Vl5r72NDOgs+amrJqecVgt9tn+/t50cX45PXwEeFrsVR08ZXtykHZJxqup5U9KtbAYxHOeMyaX3a/SZ6oeKy51FkoXPGXPAaZhm2kSwsgYAbM7LfOlQyPTgd10ay78wVQxRR+Fr9XGdMz8wBVymN2ZaW4CmX3dM37mxBVkw+Ay1/JkglFjPBINB5S3DGgW+0AVjHh7ZX+auInNgFy48aw71PkGiG+XnL+/QHRmfIQduk/LQGYp4O2m5jCsjWTM7HjJ78vnb8k+6fnNI1r0dakkoL/iHNKa3t6O6WZIg541Ak+LqkM78YqEN2zloQrR2bmSpg7y1gfnrGqcN+EzaxLTOjuL2zdvTqu/+MzHBJ78ADvkdPbWkfBr/9DjWdR2TzZzX/V9bdJsVDk7LwbiehYcXRKm5gvQ1G13dq7PGPYGanWPYJkRLWgD1O5tMAcLcnF+agX9RAcHE8R5mBuacUNtls/yFO6wCWHRSuOyJyoornaLzU/AoqsEEZrYpXQB9XBqaWBJ1Y+SXdRTfB7XYwHqfWmemj3Vk+WzX/ij6dd/898G3G5M7/zOb5t+9Ae+zwsorf78LiMjMAAVowZ4ytDYxgLun++ntKPNETfgGk0WL5+eczgciS2gFMCf07BnjXeJ2WNFiISKHC5qVI54jnXJ++IARfsAeOKHd2kw69IK70tBtCVG/juDTgmwAsNb0pfgXwXroMxR4w/cNWaAEJay/iFLUjdZsr73EjfvE9WraQ93zbsItBO5E4AztFeaqUzPBsmZut0Xs0g84HDg/tBROOPxLMNrIt2BEDJXqqZx2Tv4fDHzTL5GLY0tGLTuMZ6f/nvp+Pg76d4QjO8f6PE/evRwzOhya/NiBtaihKMbaNBaX6nb7v0f/FU9J4LFm74J8PT3R3lWTHD0vFrb6QQsC2AdW8aIrGF4j9RZJE3YrZuja3Uc4osuzw4Z9mDpgF8N09xQJxn3+OBezV8XGX3PnLIs/bPNjYfIGM+gF9Mx/ky4Fqtk5PfUJGdZWlogYVkfoMcjPnOAvyCGHD5X8wsgo55gnel3rWIWBr2xoKWKCtYpjwOccQZvh+lgK3KwFJyNRDVf4JES9sE63Kelf1MlQAEWtEUFbE4RrnXw6vF0bWRUydOnkS2sJtse7HokynL9+Rxs8hSgU8+vJM8CT4dHmk5gS4WA+OhZ+DyYVvvH2deun6v1E8ZdvnXMHluvp0eP7mtNl3lrhaGJhu0mYrg41pD/96ybu1RshJW/dvgumTlTtovD2PcrpvDUWiWPrkHO4ARfRID0TynRBgkNuUjBgw8Sxa2nT57pfnjG1957wVOAm/d8dKJtVpIrv+1PXjBeZj1pb6R+fJ0FaXlK3/1SuUtnMHMi0YQZGMASA56ulfpG+dJVl9kf6rrUQYa/z/aVeMGCKiEIMG6DS0tsnkYRNnOcJf58F0Y8jspNH+3s7LDvGdQpHrXpqHEuzJNjB9IR+74hPOe8t5g+UggBuJlBrdebsYmvhdV5fsmUC98biTTPyZYXi/RPCbjjiYY5NxEYpsl+NRvbt6bVX372N4xBm9kmW1IZL3V3rAroMOPg3draViskhzfaJtHYtJPmZqyljOml6MB5xAU3j/hL9dT79yPGc1mvmYH9Nm5qUXUYH0JC6F/5v8Q75eA5midEyZid7Q7dU4cBep3NtLYWcA4ZMWVpA8fTwi3Lu2IzeMgcPEs9grUxsQOIRsEHZOwYABkvjgfzZG2RfxQjN6bps1/44+ljn8Qk0yDhu77j26a/94Pfp98xm2VmTTOcnh8J9asElBfZ4ZQyEYW+pKTH8FVZB7Trop1hV5rZR10eQADokfV8ho6aKWQQa4Sy+X6XsFq6d8ZLxw36kJtYJ8RmfxihKtDa9sEeKXNb+fnpsTtGAMNbN6RR474o99LFIRNCno/WjwfU2mOl7slZ0qNN3/oidG4A1Zsc5jBJzaQEKBai1bldb7E3aqDImI/nOrC6/zgkKO9yGGhDFUToIiOwl3hk9ifqYWGW78AuyndvzyOHzD774AqQ8yzC6ESW9xtzWAI7v8/G7oE73JQj8rzWWdZsmIuRSebXpvd/8ENj3tyb34Tm6b0GT4MVtBC919UsW8xsgErHE8n2g0yN9Yimpw7ACTJZ5RGQ27hzBOYc9uvNrfignYvBQhQ9NkfjVgGyDvYGxmSSOlDNQKPpIQulPK4W+ojM/e6Xuge9uAHLrqLR4V9wcB5fXGpG4kM628rwVWQ+7975YM1+L6vjGGKGF+d83iseX5Y+dNh51qMXgdfOwg/HbKk9ceiwhQmDmd2FKdayM3Nl2tmdzlzr7Nm2AE/yMLqQe3bjKcAQ0KulMcqseb5c0zCqraFo9h7MsljHEzWbuKxZ65B8luZaJgmLzsiAOWAnDDaHJ9pR7oJ3ptLhYg/5Wu3IbiPbAJ82JHihaFYaz5nHSPmPw8+VkpkdyHbLNdQ/zeXVNoHgf8d51i5kBNr20stgeV1fAOUCzFsblBijxih7agG2uS8bnibgC8jNshfuwB6JbdG3ZIQbIHYeMgwc8ATzFKPW1Au9Ekfn3wI8tWLAfw+5sLe/J+kIZpuy0KmWTPNq4X7GZhtkxfAuWxxYxEaSZsZfYTSd3p2FvUy6z/rMuvfyrlpt0UD1+EAaPJG8GDxVa1tTh95O3wUf5cHNAU90p05rdfkjafE+yPsY4Cn3l3FsY83mPfLZnUHLucjnoJ1zLlrmtAm4S3lOBOeOPT+m1bTCJPMvP/cbZp4GsnLAqX+PaqD7B9pMarXdRI/xUAaU6E/k71LwxFTn0vkpE5QC95ZYiw1BZCmjs7g1j6xXnibRK7RLT5nOucATIMqI8Mqz7TJfjg0ODadtVjfxTinP4VJvJ284mzhyRXQB0eFWNo3PcHdf3W9hWfrCU6OvPiybl2eERQLzqZi1106rkaFubEyf++Kf2CQzD5/ZdsNhPBoJXi4lREAPgU8gA0pc9+xBt9wzV27wRFkyjr1pGW/nlMqIJ6cS5QMMWjYlu/LzpnXdWjH56sSMrqDQotZLu8ufnHmmUPQqPLquj5E1AlaK4ulGOD/Vd2pYrMCTZxruCqTOM8DKmLkzM062PfTCsLhcUj0WurnTaRsDQLJPAYoMxx3BLYfoiKY9Q69svCctF4OcXUfn1yQY39kZrOcyGRErp7E9YVTKGuSgV0CGfbh5Q11ySx1fFqWA5PVxGLFxmM93XQcUNesJMN/ZkBLH6tlYD2SW7vpPmYWvvPL16QMf/OfSO7Fu3/zmdNsBjFqi0TR60/cVDftgNnhqlxj/DeqdbJ33prZllcZyaPcSklz4WXpUkMJagiTfy30dU/7FVLAjH5a16HYllZlblpN0CpjyJ9mh8wr20gdEss+lMFhT3zODTQD10kxonL25zzNsGF4ceZwS7EP9wmJ50UNcYzsWz9vBPUyGyi9+97AwZiBSql3oY4Q7ouXTatM7T3yhjCwG/HA6OT6atimzyzIjEwoAWHTKdo5f77dlv4rkNxhyfiqQ2vitsktnk2Xqg7dZ2YL4GnVOWthU3jsyDRy978UosWxRmbNRkk7npWJdzyAJhhH9mzFiqgTrimaaceCxTiJpUBmH970ET85ih+gelvjpHuU/Sto0LNm7b0xxGNKmeUNpHY+y6azrMni6aaYwoN3di+Kdw9gsdD5+4XNnceQp18BTy6w6hPz/moDwvwyuXFqXOanOFJemAE+XF2udiaPXs+xyzuYmOPPzG0eJNFZ48iFgJ2n+T17/WDF3ECLEYUrZSYy81g0WR2PHIvlEgyUj4ju3FBcHThvXZA+sVgx0v0On1nmXnvcpKYO8ogyebKZsImNOMiorm7tj/VUb8hOEearOl3m4NIBpvbwcBXuhSTIdXq5HSogbJ7rWMRvMx0+ve2uhAey79Ke06WeaLje2p9VffPZj61L3PmuyUQsMklVzExoKi8M4w3i3ceOG6WjZZc4S24nVUsQsfLwyeGI8y/1700112CxReSswrqFLp4ThFjX/izMBNZUj5DLt2XYsErtDV/zV0uMMAls62ojIUJtWc50Qte2NcTGMMnEpae4csqFdOoKa9YW1crnVTATgST42auf3c/KaQgt0Y/rM7//h9JGPGzzx597xHW+dfujvfvcQADuoriVQpzRxb/eebBjIONX+r/Zt7t81Zrmb45BKNsNmWIAnggaB9OjkbLqFA/ud2y4BsGGH7mJG7vLokRmdfXyaJRMAORi4JsAybIg2YbPOTBgvrW4dltkjuxx7LhxZpQS6J3RZ7moMSrO7AqNBoCjg1dws2V7BEzLHNWZwp9PO7dvTtkqaHegZA0ensQEbedjdP7IDsN2EBlQfL8CTLP/vREux2HC5F3uRZMZYQUPiNHV9ROwa+SA9l9+JmZCUZTOja7AJ0ebYdNNJAz+MWGCCOXPkrJ1BJElJNHYZAgCLCeeLOZSsi6++8tr0P/3yh53YyGH8G6f/ntl2AszO1KybC2taTYjeqTNjz7bzzcGGSMunbJ+Omdx0yko8f8qDddLnGnrAKjBF8wXLw2fBPKIvu24IEHYuNYt5mHK+q++fAczPj2QxgeBTAVSc/wy8pSVJSdnDxXm+DehmkHnmZxe4emNqa7Gvky7Px6yecIBLnZ08k1kcr4MpHVMAFpIUQKH0H2OPtREjDMnLiDdsBnt6b8/WGTcp/d5m3IcTNbGgFdamE1bvRoCnswlX042b29ImMli698j1oMVyedbsinnvPrMOrKaCcKY9q7FNKiGvpwMsZTKiQ9BidELNh1/LhteZtYj+A85hnmA1Ow6l28eHaeQaJAhL88ToXyR7mNY2N9zb04EP8ySD5QCmGWdkXl+2fYdtqMScqgN7AvAEmEEbBPNkuw0LqQfr2YtsOUlM3SxkZ2+i5aI6gk2FzUydkM9kapp4KBVHA8uvSOsUgTbx9vD4VNUYNGFi4KO3NJM1+9wZ35RtCQsgEOrGFbHEp2fT6x8DnjLeRoDY2rQOBC94qtYsjEfW/YbsE7CD0bBr7Fv6LIqO2+0ZknAQvGWtFRPOlTDBxjNgmC5Czi+VzgPaPFooTN/w+ytDayxC+fgJAvasXwnGd33GLtD6AKzSEkojyF53TFuyhsQmSA5AmLzCcvHFPsuy6Myg9wH4+RMnzvB5+tNPfWRddKZMMQJooXrErJh4HTLChFIW8+kmUbkI5apSIbBId1A0m+xLaDMI1Z9nsS8iQjJHXnCndLvVOh5MeQnDMXowMyndiL7HBfVUwVjdW7JJqNBzkIG+676sZAeACB2E01ptmQwGfrB71661LceFfuYz207tVOHlsO+vwO+FQ1RDeJt1im3f1Iv+dMBT67TvfPtb1W0nnxtpyQw+YcEIEg927087LFzYITl+m3kjuPEZgBjN9tpgAGmDRsXja7Utc+hR+yaTBeQSnAVWU0rzQWe3Y55HHdHb1SUzyad7ujcCOv4aIwjwvni3YYRYJzVRbbC2YZzBE+wFoJC1c1uHQ52GMxZmjqjXAj3/emYvDas4JGCvOGisKXMwL+vpZ1wdBodQgk7AE2sRoAt4AoxBLStLF3t5/YQzuMuIlkVgrEyaz4Ll0bBRze/atdEdwD4jOXQYyYHbdL50LKqa0G1a7x1nPy8w7txYTbdv7kSnYsuPoTcYWVWo5GW33GqavvLVV6cP/PKHM4l+PcBTGbYyHsPJd8SFHKgKPt4b/NBVRKZGwNIU8pUF986sve44DDQoPIaoTT7aZs3nkVzA9ilpGvO7/OVDj1OB/bXSST2FDHyYro6eTw7jfF9dobVQ7CysJCtlaoFGPfYAjbDGZ+dXujcdoAPwzay3KYLozPKMFO/i52MvO7eaSzOpduxqwryMXMLz4eBMf3G/0Yqq+475oZRcTs70jIkhHlraVnulaekWSTkoDCrPWuzu9g11/nl8jcvlJJXqih5mn/Oz1prS1IH5mVmj6FjEUiXu37pl/zNrSvJM4u80tHamU3IQtbznNcJSOXiBQHvL9hJJNrkjSzpSUhqDfuOkn2duJtPykLJqaMI8MmZxqOV8UUIftikEX/wJM1tQh/G+nq0MbYdDusGT4nvQmCK9NGUB8Z1rmZhE4o2c4TYMuK4lv5dzsGub/T53Kc/lWLP3GzN4wkut3z0YE1vKDElCbzlsZmM33y+H8dMzjR6RtkzNW2bmW/J1WdWzZ5fdfxXN8549omV/un/3rtj0mW3MsxFBlM9Itad7g88vGYN2l3h9/8G9aVOVDHz1eBZe18NzTNdkoNikLQe3wBNgVw0TEozfUHVHzy7vK0FksJTyCqikRL5/i+7NRWLosp7fW/lKnx1JVKvnbgWkEwNYw6ub0+pLv/eROr7pA9i0FXixqXGIhSpvKYsHw8GFp4k0SdQ0EwDpauJD7GbL5xBQw0iJyr2QIBZWBLqc+uWS7fKDD0DJIpY1f6wKnP25Rl2KkjIABx+Lh0OsWiZDHP+lTogOHlbpq22aDhD8OQ51G4J5R6pWGyClzpAwUiwZP8tFBqfxE2fT8XGmxhcVZ9ESkBgM/JHf+O3osNA8vXX6ofe8S/vCU+XJXK5k8glgoQwJ+7Sxte1uQ9pRBZ4MSKQ/kxmnAUTt45UMYN53gtvsqUpRGFNyqACC+LOU/Dw2w92UZLDaxoj8NzYHa3R2bpNMAAQlRHUn8D4GM+6MPi9xiFDnkm/EgTJeO3OXHMzDnTs+aL3qVUpzhrXMyhZW/WFB+FzWGCVbDioGn1qo6gyj4bvPoO9eLKDuM+aSan890SGsN7nKsEk65comtlxDOSssi+0tYuOQw5DMEVC6l1Z8Gg+05nmvMJU9UlLu6cBovhfW1NS1yyjsLZgV3oNYjMbjBuY455olcWlKJZYYYvIMODz/yS//i6E1fNMb3zC976ffq+ck0JaV66kCAZkR21qPEz2gAgvjgo7EPkJxM/+RwaXrCwsxW4psedalgbZ+JzinPIMHDWvyAQ78NV2UD1AG5cZegHUxfIMI0PiNqQTk9fHi+Gi6uFzbu43EIWWtgiStp+qLUjZifXUMCc+Z/UaGrlmLtKtT4sieX8HyoePLoW3gYbp+M27PNLDwF9mtGN5j7uu+xqFweDsOpgu09i+Lwd5Ndnzg2LSVxAI27NbNdttZPyjwoC44J4Qi89S5lLFEsdpgDfGu0ITxrlmDxGnK/758H3xmHXxtDEZ3ph7Nk4CMyynscbpj+YyCQu9V+5EJLLdjSgAs5sGJnyu0LYkvMBCsN/RugL3qr/gTNCCNeZExFdWJQScun5CZj6xxOlq5NpgemIPl4GUDlTQeKV+u0NxJoUwwNwIM4s+kmC/2spHjpYN05pCGpnet9b32uKGD57LCuSPT33hVqQqgUyKJo88/2E3jyzArMpVdT6v1ajp4caL3+XAXmUbKiwXs8hp7eYByQLDORTSUPo9YQySpDzHq3dzQuiJOjK7GJiqatWjtnMB7Sr98CnuZ9UySwvPBn0lwdKw/i7/7vN3pbQAvQ+fEdT5HNicXZ9LM3RBmA9QjOaERqhYgbRCYfdEqK9GZfkaHHGabBk9mnqpT9H37r7zDlo99iEtPWGBmIu9K5yDEjcXiZll7T7OG0lWlgv0BIHP+X622p9Xnf/t/X2OYKNYmw09tIWB6n5ZMmCKHEN8oixEvoxo8kmFDO2JkJmp7kwB1Q6gcgMRChu05Oz2bTk48XoE2c7IH0cS49Ic5UHLuE80PZW23UpgTDjFlRZeXuiZKifxvyiWQ6DwEAN1cx9XxOQCVy4iZPRTvEx2oLKatG1lQPsRcMjSt3QeH7siZDQPgt6RP4GXye2RXbKidbd8zL43Fa6Z1NX3+D740ffK3/p8EsGl6+9u+eXrP9313gCZi3g2V5o6Pj7Rw7S11b1rdMHiiFZW/t8VcDJCC3IYyba5tWVbiu9EtAGB3bm5KmM3G4l0QDAFeWljqlHEJQFQvwVz+I9gRnMULaZq2ybBu3dJhd3GW8Td6USmx6bghaBsMtIHAAALa/UyHAwcjY3nMUiRYpfxgFsMABw1Js2+VbrPBeV8wjqxRG+W5jKlFbyg0b2yAYjReMAW8HwOtrelU5b78/pq2bq9XniXPQrmIDvQNlaugeHEnPsHZXiwS9+LuJ9aw7BCwg2ipKKONqgPS9wZY8LWsGbdbd/M7uJA98nuaGr6o1/M8AAFsfN6lzGhT1kNz1eCGb9k/+/D/NVi4N77hG6af/O9+TCC3pTxd5zb6RZdodTirJOp9x/ffvLE1gQGfPn0qbRiMyO17d6fNrW29aQuaXZ7VocWe2bLgnssG2EhQfMW7Z1A3GsUricU1gHm1UsJBzDCbyn67If8e9qL/LPQ/JY0z67CYCiCtyIYAmEslJBKbup5h3xHfmgIDlUiqQaGEsbmhtcD3a8xUyjEkIjiAy6FtFUCg8pwTKUo9vBMsLgzIsKvgv0/yjEEfwr2gW+S6h79PTQQbm6LLLMjjoDm/tAklz+3m7VsZ8eTYw7uT8TB2AQr6MPaALncPas6obEWOPPZFTQlmvSibEDOUXIiFaye1wTsxUyWOjHbiHaBvZC0w05BnLfAU9p/3zTqCZYUF0MGTQei8m7qVK9ePbpL3x5pAZ8QAXOk3s1tpDhot5tEvAow4Zc3YrGSZoQQhej/ALu+QfZjLTuybzVrlWXSZFny9u23tVeLX+bkPYtgZ5w+lsGbmKJfnWE8sSiOAqzEW57PvSGJ5Dvx3no2u6bKnpc8r4io+cXqHOmet32zWSdl2jS+hOqF5FdFqRboCUK1eyYyviQgnjh6LxsdyTZfrK5v0bhiUSz3QObQxsOY76Aw2cEUWkvM/+wbAUkDEZ2kiRZMBgSQ/N5e1LWnR2QEgonKFlcPlpdhmawbJiq3ZZSAzJsm379xNmdaCeAC5Z+r62XE+AG7Yp6xrfX9KvGgd5Y2oa3Biwxrf2vKsQyd1YiWckAPaEml5bjpft2+46YDKQUbP8SyEA3SmbwivYKgME9f70FnA527enla/+4kPyWHcbBaLzSRWg3FB1aDTInLjsJkRqP2d2i7s0rClB0wAACAASURBVNaGDlK+DGB0fHKcSe/WqNSUc2DHIdxqx5SBk69rPhxcTfP/Xs5ka5am0iOPMLqksHKjBDI2RbIxHfh1QJ+JVx/D4dkVuMdYjNLxfnk6dG/eVB3VE8rnMScWdzvX/8If/un0W7/zu6Ps97a3fvP0/e/6L/O/eV7r6RJh6xmZtjM7EHq1/hK7EtCFrPMdTG6306Qza2mXFhBCFCSHXGf95KBRu3BnGfkZCxjWAVYcLl/XobuhPftZxjwOLNXSDOhesBrQ21LX6Hx0UHcnRbuogvBhGiLWL30+ZwRsDhgCZ31mNwEuzsrzwhYxz+tILvObHu4M80GgHm7k/e2y8swEvDDAcvbjZ3QDBnXTPiEkE7MrN/YdFi6ajFwE4e6jsD18JwkHvwvor91FwZ4vxcG/71jZXJhbfUMc3B20sicAqoB1gOf6avrq116dfgXwFLHkN37Dfzr9o/f+N7rueg0Rh0SDZw+1LKrDe3NzuoF+Z2dbYP6Vr72m56vOtowdsrrMWosa2rUMICfzgEj2BaDv6MXJdHZmfZllVzCtNcosxd6xCB3P4VKbA4CNU8d+rzg8jNA4icfatx3D8kcseVreK6SFIdAa6RDetKrDdgiEALrI+llr8jhy4iZwHfa644B8EAXkh01TVp7kiQPMHUb8zqWsE1hrSvZSWgB4DrPXBXA2yFoMOXadOkmKEwfGvdgMdpmHe19x3QAOwPr2JqCCRIKDtjF09pGrmS7PmvUuwJWkueVawFtlBsS47tWuSS/lrGVBT0dBJ35m2L3azbgP/WMOaTH+Y1BtPyuGo9EDhfzPXs2bzr64Nq4qnVguFS3a2aU4IF5blzmWy/iH2VDVce66Yetc5srhrZhmLzB3mTmZ05pdrsWwxp4p2CkcAA+fwWpkUkge9I7+SeA3dibV0+pdN/aNJD9VljTCaOOUmEEzq3MkMyOHyDuEmCk/P8zElxHouw4iLxl7Kwy9P9Tv0gxnzV39rqV3UvK8nu7euesJCosGFhISDIJJjl06Qysc8JOEelk+HOSKF1I0l07o3BjiDlWxT+wB9qTiq1n7Vti0n1OGtjZ6Q9pXwNU+LgNYnIwGofW0wyxEGLCde9PqT37vo2uQPi+rJQAOJ2WPW1vK+qDxlj/cHBmNLmq1VmYC2gTBUcJwd9hapT3q93wWyJKSBCCDjQVSJ5vl7zwkFf8y/sEZQ32ZjKglnI2vC0iU1tWW07CiB4mSUaiOvvAccUsxtCkjM/oy7KYqCg82RhrjTdGLbVKVcDw1TtCn/aO8Drl3t57CStzUoYiDMqwa40dgMLyAvCjZQJhkfuJfZbbdtJq+/Vv/1vTu7/2vxJ6YAXBHmbrAsE64v6uXeHJKue1cLxWTwlGW1KJYyRTN2aBd1QEU3D8MBi+egM7EdxYLGaUdy6fpBF+qEx9oNt8TB6X/g3UgAHFI0LHH9yAYR+gNGmd9SKy/uTXdxKjyymN5HNP5XRg5m3tCt5I50+5Olt7uC5fHYG42rDsQ3R02JQwIH2jvJTOBZASsBbQPNAjAzijTPzlVdqBALJ8uoyHWL2tT43vEjNorhFILrIOrVf5dnM8plXFflIX8513GtC8YydOlXOxZAxwkUO6AipPzC82C4od7Zx2JGWLdio3bkiO6wZ8lFIxR6ABr9gAJBqMsaBMmO5fj+a1b0yal5Gil9H5amkj3ncLdJn5qfn5ffuXr0y/+L/8i2dJ6+ptvfoNMMnmXptY9oR46nTVglgi7CQNarW20fxi2Hp9MX3vttenq4sot63TekJ1pRtda7C9sw02uM5pFB6LVtA2LFEYHLeCzZ890WJNdw9IQnMiYeQP8GZ5FQahY3xUZoVkU1h4fT6DD7oJ3zb3wnHk0YsZhYG5s6X3wz45DfjaAQZ6/snY5hF+pZMv9YXPCXqb7jgRwi4OrXUGMClJpY3Oi2US6Su23uL2nXH96BhNzQ8yc9hN/TqV09IQ+9K0ztMcaico5Dt3ry+mGANXV9Pz4fDo/v5pu3NyZbuOFlZIa71csg/QiLi/oO2I0yJrieaHbpCxeK4UGH/bJzq3bYvQE1JQQBQCuV9oT6qSmZC+W2Gwt70RdciuX+ZWsbMBgmZnkWeOKTfwpztO4EZ4dTJkGg1uIT6ZPPFS3LnEhLDJ7gXeJQFlwIYBUyYlA5aZYNVYJ1wnjrPgrX7kwOfly6UC1NimPeT6rWVE/K9Y1z+r04mp4BrGenJuYYXb5fJnOWKskWUWkEh3xBaviJM4jwNCW8X5518QJm5w64WKvw+4pliluuiqhcumVda5XKw7t2x6gm3E9JTSI6XwH/1vsUp1lUw7kmXC+8pz5O3IP1hvPq+VoIKtUpqKi3BgkrW2E7qrAUCFKPNXoHaoUO2Z4l2DlIg0FAoC8O8133lL3a7vgTk+OxzBfPocYjGiccTiUiyEGBJ5y/nSdX57HQgWAouoK42JslWS8QVy+Me3QLBXdHGCefc/7x/keo2HWIPMyMZnWeUSH7dmpWCz2CLF1984txUV5Rmqd31TpXfs0z5QOcZ4JewK2E1NVpoBMmzvT6i8+94lUyTx2Qxc0fI1MRVK7bAalQ2VzU4Z51kFRqminjtv8VfMnYxf9HuMzFhUDWTXu4UIqfk+x75TybEoNHG6ZZvYWMZNkwEMLpGdcXXr45X0ElhzW6+mUxXrmYCrAwMsKrS9WauGCqtldmBKi6UHITLddydQ4Y0ujkkHHLbDUdbiLkE2uVuOzE03qVrkpwkuDqJW67TSeJSj0HW9/6/RD7/6eMa6gg2E51PcOn2sO1C38mRDoZlJ3A2e7guqYbv8Mg6+ifplbHj6f7ezpzpOXSoT5Kscicj8VuDS9z2tzMOTzZHDHYX45eTwL1yMq3owUpR+3eScvHoyi79JdJc6k+Cw0FAjYPdono0BSGsWrpBSwu260MwbLaBZppbER6IsINCr/hFqUbkoMAmVXs0DzqAebubbNX7qpgwOX8WJpQScQG9IZ9YL9bMAJ0Gqren3QNO7l4mJ67bVnGvWAAFn6hgUTW08TMXyK1S5r+tLjPSUnffuQ8HzptLRjewwguc4IPR3g54zSolqXAb76yqvTB37pn2e49+X0ljd/0/S+n/pxNz1E58R6VMdpZ/slO/WazfqQRuxcoFAaxYcP5H5diK3bCMUul+pBQ/ue1EAQLyiu7clrT7U/eT4AbrEti2Gc1hWZBeU+1YgQYNtEhzVJIocnEgcEgJesXqX/6Wq4OFtrE1PHseeDWq3g0KHNs/aooJZ8pVPQfZvFtZbDXjjp2sn+ncvIgPlDiaoBmL6HMMELWwMfUmFR1KpOyamNKzQK4Mt2pnLG7oOHPnzrmp0xVWKX83+2XgHQOb7yjDk0aBTpD8BMHbLb6UoUGxSXZ22RmVEu18FaLiN5+Bx/t53pDrqp6LOuZH4LOIgpbr9MFaQOdXc5yYz21YT/EHEJO5jq+4RppPN0dzP3SjtSqx9eDk58dbBeWPvCv0PzRCIlQiDsMIlMS3AqWKSRQWWy2HCwts+x3kHHuV5Pt2/eGF3aFXTPLKYZUbGlHZjd7lFAzKn1oDIhvnsnzSHz+Btf9Swh6GNSI0YANtfmWGQT6kePH1kP2K7GMh5ha8eL1X5d0FlJnIj57I3H+DBSks3zUUiTI3x+lnv1OlrUvvHcxxc6D0UopHu07J0SQDHkjiEClmFWua6WyhjkzP0xSgkiRUxbupBJKLWvtFRcnanJ4DVWfbUSIwUZoF/Z2PTex3vM2e/QM7OGKJefHp8oudu6eWvauOF5pXwvmmG0jkd0kRLvKTuHedKYocyYXTJcWptlj2G/M/P1kkaff//Zj69njYpLPOqWqWZjmjTbroJxrhbgc+umv9gfXh+SWR9UsDO6hLJJ2ODcgOfv8AAS/JIB1wF7KdZqGYVftsP0C9VTeXa04e/c5gEVpHXBen25nt2yULNsMnDrsBjGSR2cYZOd3WWEG/pSMWH2Gym4KlVd4zM2AKBNBndyRyeT8wgSIjzddsvZdjiM/8h7vtf0doNttEfP9p+rhRqmx912POfO91MEzkFI0HdnQGcRtryK8Sei+uGkCuMUhouSgUoPocbESESb5JlcZvBYxKDyk7NLDc1FMC5vEP6vozzGjvY/tFPP50Ra+yOGpvGAgb6I2K/5xLArIlqds5yUkTvdPOyIwNPegdpoYdRm7mg+DFTYHAdi3pjuh9ETZrnQcxAg+CEz4t5gOPxer5s08vsABXEI2egNKMoGGdHx5JkyHKwqhAvCcPiAs+/UXMZx+WDEv1LkWF6cnGrNGmCmFJiy8WpKiTLAUB+A7qjBdpqmV7729ekDv/ThgKcLgaef+8c/ZrEmASsZsbrSIph3BOKZRUSqd2wGRaMRjuurlCaDl1vea8nQkyejfsQsMYyb8TXxinvAaI0ceJSafDglqWEPj0OvfjAFmgaIsIz4xNEpRTm1D3GUCRLoxuFVj6ZFeaOZPca2+FcVPMnPS+3UlMANbBRQA55qtNjg6vWOD97+dO/2HTG7Lqm06JLAew1wzQJtrceUh4+Oz+WrhPeQWru5t0xw0L11KHnK39o/osyz/4mLTJ/H6iLHJMw+jTmj/Tq6MZeFl1ofAx8xxekwIv5ikikn/zsGzdprsYtRbFt67eTPGTGlQ0zgic7oA3e0puGkrLzWf+NsOq26v1y6GeZNYiE7pFp2MCSoXXeRnIz7GnKLGLbqs9JFuFpZgHx1NT2Qu3xcxQeTm4PcyC9dW2keSjKgBOKCodn7YthpWuoe9/sYuGn+5yR5Azi16eNqLaG3BOOPHovtVslsnDkFkKXECpzyv7m3CMMBGCQ7gKdqYgf6TILtDsJRBe4huYjiK52tjAi7exvwZC/BkVi1SzrvS8mkvJIXzyg1DJzKSUQ0VWB7ywmJyxMWl+dsHiXQxuy63SeZUgyiYiW2ddMekYorKWW3ux0G+5Txbydmm3ZuW4fFzyWgn4oJ9itHMjOWnk7r1pIQA79KbXyeuDx8Haiyps+vtqbVv//Mx9dtT/WBl1bRaj6mSbObVIvMgUjL6c0bMdPTu6yjbjKO1Edbe3YI8XOjzZw28cePHgSsOGtybT5BdMY78wPKJgM8wRrAmKBDA4QRtEKfDcanmVI3oyj7MCO1dmdDfv21J1qomgfUzJrDspmwLryCuQIEuUQOF3LuS+Dp/DzjDEzxk51ZeL9S2e5jv/k7qeduTO98x9umH33P9w6ht8FR2LmDFwo0zOYDFFqo3g6eHAsVoZqMzV8hYjSA+VjBhm4JDeSsuPriQotL8/8kvLVATgHhypYIs5aFlv5zdcoBeuSJo0VfYNlFNesDrunTkrEQCOWv8nRP10OWbv1NHIq5+hyaLkvWH8feO06g7GSu7s9n+8o87FRtoNtBzF4H1VLM1yf6TLSGN8yL588l8tcBudpwJkLJJ/oGg8NOZLfAtGyDg4nfq/blJe20+6J2yYpZmC4PIfCdu8fkruv0afEMszmij+GaKFSQXc0/DuQAzNH2PNg5/7syc1955VXNtjO9z2DgN0w/94/+25SOYszJfV3F4DbBQ+uZA1H6P5fTeCe0Y8M80f7MRPOZrUhLbwKco4wBV9ujBZ5yr3SRnpyeTLsd6sngYsBbSr0GVDQ/2IVYACSlm+prCNSUjSnhwILOVgUzi7U4+hyvHLRmIB8TBj4HAK01zd6Ql5y/ez68bPI6ISR/KVkYKwsTv2f7YtG9j8KYRBvSMl4TFa8ji809usLr+uiY6wGs3Pb0hZR4agWyjG9B1V4eGBVdupRIXCUOVVzMHsFioozefA68vG9nixMF6VjM6Hpu3ZpuyyvK77djnHxmuKwyswf9tdgUqMOamXQHioc863EgFWG04zwHhNi4jEiqTQDPjoYDphTwdcRG28pYrVSNrlkmd1MqniUxLdtlKQZkwL7iKS3vKocZxfUWAygKnqIby1pU/VjuKhfTkydPJZOgE9lnysLhfmTZ1g/NkTmj0KgShAwFrJAUPnr0yMz3oqHgZbao4va0b/laY3oLkwqAklVBk+XeVoDLwAE9lPsv8gw0BufpM5USia9UZJRYq1Rf8+F5nzcmCsxH6F8Qok52OmyZbUdJM4DRzQwGrdrr0fEOMD7em++N9VPwJJPM8XkmHsyI+XfRKp6fnVkWcPNWRletVc4j5nFtrCMqVpTaK4QXKx8WbmAG4dPOWpxfIevs7HKFSaaZp76Uim+bWbMwWWywRZ3Bhh5jextFvwWmRpEBXs1Kh18GNzgzc2SNHOweErlc5Am+YjXmTWH0H7FhNBIEXQI6QZTg4Db1tBNHozLE3ouM0yyZJdgANkRq8vzY2BASRZ+lbr4cKA7eOSBFZxvktYTpgOpDVHXZ83MFUYvpbSegz1tP02c+9wfTr//m7wwU/87v/PbpR9/zLrVh+9zxZwPAoMsxk5QpYWZJufXZK15MiLRi2xFgJtMtApeu52Taf7anOi6DNL0p7SaO3oIaMjVl9FnSmtEpcnoqp9oGUO7h5ORcgBdTShB/p8yrHTcnlQLYcOr14eG/gtpTWgE8wWDZeC0BawiBOwJlIRhOtqZ4njLoBWwI/io3AU82yjO9Pw8UNb+bbowuq9T6tU4vL6bDg+dufY4mgiDBtTkIpKSYzLcZbVeP94qdkKRhWZNgPNU1wYgpnKs8Uu8sNmZ+mm2P653BE0JT5khu3sBF9/5L4CmMhcxqIzAVcrNWxzPdNqYvf+Vr0/v/6f86XUSX9iYGA//jHxsgcxbL219La73Pb5TYI64+P9MBQYmLeWKUcBQgy3gsD5yWIhIMda4v3gklUjnMt80YllWlMQ47v3O1sQvkVgC6YH+j90KnxNpln8F+DGPFHL5elG3Z9Y7RzE7KC2kW4BUQP1S20yBvg6fOxbRm08nK8KTpLK00E/SklcP4Hho8Wvrt99P1z+8Ml+lrzuR1n3anEu/k+Iyy9vGEfvO+PKwynFlmswaTWpdi2+I9NPy2bMVAgov/nXmqSQOPBeaFmvz/hr+XTm6DruHEHXZJ1QA0TzBhd+5MO0wE0JpP+bullyVY6PMPyKq5I++dZJf7ZDKFmN3uyeWeyJ+XbUpsK/Ru0+yC1QXrh/+2u0sLvZsvDJ4GtBtgvOxb2W+/GFc5iPmse8qIdJM5zET4Png7r6OW6Qegi5GnyoivPRX4HeafI+6lfJeSvPs1F+xFY3gSOZgnYsjDxw8DRDszNvE+iVv31Ix7yjJYV4vmjbgv8ISmKOV4PZ2UoUdQ6YeMd+BkiOdDhy1u9zCXOl+j7y0IHdWSsmNDIuEuyTJKzKCky/p+AJhF6NFcqTPPa1DncmQZjqszE853UUGBJeb3t0lQkUZ0RmI9tQIC1QF8cR7HelcSBHZOjtwlvLU1PWfyxo1t+82pUzgsU9nOAXyvv7Mcvu5+vwh4Gqi78T2AwSWnScFBoja156IPui0BGMEL8Z5brpmHZO2Nv3IJvcfuFQhDFA2d3Nbiv+5X7bFUOrlW8umAitAQIy9fC74RbvOcKTaDtm5WAzgjZpvbufuKeioHAsLK+7v3R1eDgrrKWWnfP7PDuXVFPsx7iPK76HAwuduVCaAHA3NNZCQI/D712S9Mv/5JM08EQcp2P/Tud1k/IEGiXcJVtz6CmSPTd1mzdgotUfWwRFQKbGp7sgR20jRtqLsRF3YOBmsN6qdht3IejXyG+H1YgNNjvWO+Qy2fAqGeIwd4Qryu2r5Er55ib3ZvtoaoRmV+21kGKmPhzfVc7tISwwZwzWGv2czs0OtTdDZDq0kr8/YATgaXA8FFP+TIXMys+25m0iB7wZysPXlqdZmhoaJk0uHADZxtPtC9lklTAJ1FlNZj7IkN4xlRX4cthMlYPh+LqueD7FpwyzwxDFIJUq979GjoORz8IlKOqeAy46+eiX+n2Xb/869oTXAwvuVNb5je91PvHd0vjg8dz/HyoNERWn1wUJp4yrDRMx80Wdc2G6rxXICK9lbEnh2NtGBv0RfiMK8ERc/PnS+jPJMDTEJPAcEwqtDLzNBM2YHMGjZjF88pgdzF7+q8u260x7/iOdTEVRqmaSWDTA4bRoaoyaLgv2aLsTewHKAdomHbUr5lbSCsRsd55+7t6Y6Y64Y+Z8UCJ+lKNKs6l2t1kGT5YtqJ38+NnR0BZ4vt/d6lQ5K5ILHDmlCzH25kccy1ZxvgiWvih5gmn6d0uo1285a7ctC0Y1KATY/QnmiHL47tqaT47n0164BaznRSpr9qJhl0xDMlDh3sPxcr9/jxo+hc5oHyBTX+eJ8h/NhZHa2W1xQTCtBM8lTu3mM+ome3zSX2hQ5I66Bs/IwS+Fckp4An1gHJoGxu5H5tTaANUz1CBZbNOZ7fm9jydIiRKD954oHQDxgoP3caXWPEGojGWaFnP18f3ws44JVBKPQ5jwDmxz53rw2A1vsNwLp0+U/M0+seyZph4LWWweLr5hucncv7e6whzipmCFLZQVazu3s3umXLNVpK1dqOcSVxbY4puQNcuM9pLjrTOlTsa9c8QWjMVfU+WbKjLRPWwoIkhwkF3CkJLmtSkLkW8pmckMU7m1qnrC8LnDPMhy02JykgzivZGRu2if6CgQwLe52ZdFw8O1+beUqCP+jP6oS6MKGCpdyPiRluuiwaDn3YFUAUB6e9JzpcMm99ke3wRYAD0DHUW11iZxCSe1mUjEu5j0/LIkb78HRvTxkoAcLdDV1k9p1ReVXMmAOm/EV0fc622ACIPdGy3CLjuw+z0jlX6QQT/bmh1mINJxZT5EVksOt/BjzB0njAsINoM12u41Of/eL00U/+a61TgNU7v/Nt0w+/513p2jIbQsmMbiJvgMcZVJzByc3Oo4+SJ0VAyIU6ZuhAascInXLQ5YfqNIIut5dNWlDlwJxp13TVnblOLK8nut/GtPpVBgOfChSgw3H7/gxoRlBpC+ti+rTZS38t14PG6K4o1wwQzvUsN7kBevyxRhl3ZiBkJHl0LEp5Dup+DfU9scg/3X9jaPH8GWykJ0+eSD+jyfAbm8qwYZ+klRJd0QM72ytlQ7yAhi9N2DOyK5jHO7cDnpQ3VJBtJoKPdN+QIbD+98gMnWgIhD3d070AnkaJLH+m2bFKOu1/lomgGzd43nTbiXlSt1EE4z/9E7N+w5g3ictLLeHdfjl42Cv7e/tiadAEuusqJcfBciYQB2zMOzh7I/CWe2MciuY1RvN0TRuiYJhDLBqjlgGvLvF5MvOK2JPuJUo3MuHVYWTbA+35TFEfkgGZMhqQ2xvGp5wdz48XbsWzPs+0fQTPYSTaAOIl2+HHWCLAOj+f7nSA7tDuuGW9RqLGKy5VX5NQiMG9nE7PL6fnR2d/FTyFBdPh3gG6bXrp2Kb4IQEqNQcsoJTSJuXoghv0J00K9Q4SSyRZIVkamhOX2w4OXkz3SHa2tgZoEnMvDOnOwTGyJOL2srTd01QZiEOUfClLjZKwSrailGc2StvOHlCzrYN1R3Q8E2PZSzA9JKiz/jDl/z5Y7V+AaYcD20uQzzk+8aQDDTpXCdnJI/drnVA0ZJnbqnWUCRVOxJw0CDw93Z+2d7Z1ltX3aBQ6xrUY3IxyfeNk1hgJFtopnsWjRw9t6JwPGdq6a/ZB0Zsqgcnvao0giaGb/dTgqTYAfNZyoLgvNIyPn0v1vQJP60llO4APnePym1uOLPIhm07qTLuofqlxI0bWEnlPazGgOZz9LEQg1CR5GSdSjNRznrVdL9DyHbppjRitxoyC9cHkL4BdG2HCxsuTDc0nbNXGSuuR0XCAJ4WD7qcCqawfJSUOHNfCGmf12dkazdPHWogapbsGCD3Y9Wp6dnCgxRtOUdkjXyzGZEwQd1BpZsKdthToQIZA+2Laf/5c7a0AMAt08zAXmoIh/hzZw0t6k9WGusBoO8RlmlEmMlIMHerrqMmhzbZYADab4z58gkAX8iA52NH0sCldPjC4qgkiwEzZq7pwELJ2gZsK5s8AwihvMDai5Taux6LxjenTn/3i9JFP/Ouh7fovvvNt04/+wPcaWKB/ODvTMF0JtE+Z3fUwLtMGILN3CYe6gQ++O7oPTdXGPZw7Syo7TWJ6YOUEChZZR8WIDqA2xZSLs6wBol/L5lfXHkzPLbojGfBotmkWQqf8NrQPpfZnElDeTHJ0fuG5RHrvYRZSpin72KGZPJfqnBrQdK1XBHXuazvC88W+1OswWms5QmURDdadO6oAm6+9+qrWtGIQk+wZZRHzRoPMlJUS4JddV/Pp5++SUJfuFFlz3HF8jeD4WtaSg3sWN4eejvYTgAHzxFe+jixdmoAEl+pF5Y3Te0nZriXd1TR9Febpgx+au+3e8sbp53/6J9IWvfRL86Fl0XHeoVPc4azL4oCdUZn9wf0YU5bpSaYmd2kYkA7PTvl0rpzpGaHBkkCbsp1Eui8NgS54WtLwupb64Vhnxj4jK8ZleGiwQs3bNJSA53LpklEXQ5XDRhqaoyN1FeFU7lEP1lhJ39FyY5mQ4SPjLmAbudoHjkPr2eHRdG/3znSLMkA6c5tEembaonxb1i8Hqsa8XJxPR6cX0/Hp+bR965ZiYw1MK5VQ2U4jVZYDUd0dqIRuA9PRc1UJFBMoAz24n5FD1iqhBeFHPk0R8s/asrCJAkEAebpa6Y69pa60zphzibzrpWsn7NOigNbThu+ko5nD/OHjxzmo19MVhsp+iJnk0H1snWPjjEqui6kSui+0SgC6eCqprFS3c2VRZjWX4Mlx/UqWKWjdYFENnrbcpCD366wRPkPdv7CgZViTBSYRIjkh0bl5yyBMcSeMjv3F/+rPNXYmbB2xnMSLdfXoMeDJoNYApeyZP6ufOUAr/0IA3cwjM/KUeFcw7rLF8ITTpAS9u/rEzWdvSQC+UXv+6Gi6cwtj5EoZ5vg5d8P587zX5uvmXnhv+wfPFXccE6+vke6z6wliLq/rKzomhmSHKQAAIABJREFUaZ5kJzBJ6wjzONjOsmHLZK4VMFNNs3dgPJ/29/dlEcJ4L5t7WvfmwhT2JAHQMZQVwmrbJ08P5glS8s8//VEpBFuGskaHh2tlvOYuPduXoK2FOLoLOGjELCyoeaNLQywfftlkCk6g/hMdNGiEEHpzAJa9UdmtGqKwV6a1y83NtVBuEG0IAZkDi7ZunlOBW3VbMreTXQJCWJe30PTIL0WbYkNUMC37ngFnxkglF1yPG/RiUFbR58BOuVM2JtdDwHn04IEFqDFIU+luc0tWBR/9+L8aWTBlu7/3w3/H4AngJFbrUgHwxalBGKh/ZHLRfAgU4JOlzimDp3aquT0+VvMBdAQZpmP7jIwZajZiM02PerCBYTsQfGavxDgWrNy57U3QkuTMwOSFj9bqrgAzLBJo0yF5dOwZYNIFmQFoswBfLoYmQcVahWZZZRbmDJSgjr6o5WH9/siQ8LpyUNEaValjLiPDIrquj4bCflB08HjYqNd0Rfo6tKTtA4AtDo2URrg/GCyyYjyMNMcpurnRkbcsk2mPzNlgy8rAXro/yUIFnl4X8KSrWYi41XmdgD6eVRsa1tNXXvmarAokGL+8mt7y5jdmPEtE2IuYPvzQ0vzQtzYzK5MYGrJZShzocSr0HOFc5ckwQ+qGSSBadiauVpq5BXjCV4l5WXoMWsvd3yn9JBNWAKYsoM7fWKGQNO0fBoTf1Z41U5hMWF4wZqh8EHqPL4WuPowv5YlzfMR9GTw5y8RwFHuIGdyRlAj8xATRJZ5MGcAFWwLkQzE8t+U9VE+4Cj29j9w8kkMme0vnrboez9TRSqcl4mycypf7Xodjs/VxmCfY8vxxYMcpGZuTg+cCJFwnMcRib2VIw99I4EnspXikYdKpl5LGCjzznh2+kC4EP5z1KiOterCFDZlLOfPpPncb2n8Is0Fi4IPHD7PvryYsD2RQqWajBeAeg3CdNJZ9YW3uH7yQE778omhC0RxDgx4nSGEIhkFju6wNPHkm6GSRaiAdGMxT9G4ChYtGjPkky6Yx5aYzUXM/07hyl0kQKUvNHXoOOdZkzUKWHqKVOMhi4uCFOmYHeEoSkOhpZVfZ/qVMIXvIVYSt6fAYT8bjGTypazTygeQ6AzyF3LBFw/VOdQ0639sTcBJ4alxVTulpBLMNTO0i0mUY4Mc18XwApSTdTBSpYHwZq0eX/FxdnZFikvunT55NJ3TmTuvpHuc0ZEC7Tv8a8ERHqLSsAk8YCK9HwqlOazR4IQrkHam4T3XJ8cP2Si2tBrYOJtHnyuXValr92ac8265DYSuYLk0OIKBrizq6j5+1HijeDc3y57qzINM1WlrlIp0Vl9LU4D0E1Q3IEPWaa6tVvPxvRCcvPUOqMUocUAcHTM+ZXwyWBy3Z9XBQRxTGkB5PwPefqd0Rg06bhHGhlMnwRkEEz+eIFagtQDyKurlnzYI3g37X/yTqnkBBhq6yVGbmsDgoL336C38s8NRuxne+/VsFngzqYJ1s1olxJBkE+htAz+j8SQnAJngYet0I9ekxFjp8w4rVHp+aPIsDEDY8UHS93oyDpi6waJtyzOW4b+4J8Mw7H3qVgfKTC0XU6fU2C8mdofpgoxuN+rf8tGjD1zUkuKjTzGBJmUyylM7vsm7MAK/lPzQmtSroOAMFgjoJK101Lf0y7QpTRznq6JhuO8T37pKTeH5QYCnvZm/gA8K1dSTKAHkR9JNdq6NIRoAGb76eeCeVrm9qEWAwMhoCMlqsZ1D4q+nx6x5Gz9EBrl7YnSE2BKijxOZuQnXb/dKH9JwEnsQ8vdei8kXZQVl5gHjjcgFrlrTeCYCHbBbtw20Jh5d6p2m60sBqeyL5gHeZ3DnzrD1DP4PeBPAkoSbvRTPbFuCppczodzqqx8/RwJX4AcsHg6mSQsCThKJDF4aoPh1C9Wki2KZ8QZlMjSuU7Uh2tnAOz1xMmHRiVgI3rJCiWoOntFrtAN2cMAzEyuXW9rZauxl+2mGtPmszbD1Dk8fI8h7UAU/YXRwenaisfevG9pi/6TjjNep5kAtOQx2YF0oC7BmEOBsdn1nFByRgzP0UqwfISgcozybX43S7H4vBo/eZupoPX4jhkf1KrGuK/duZVP1VVucSmutjMVnmEOVAet3rX2eGQp2G85DyIQMYyVTVELOekhjCHuMzpZdd2YySUqQS5MxV5PlYhuIVqNdWwInfHHKPZ/vyqBN4svuq12H2rFmIaHHyvru2LWLncRIXn6kjWmWkMk810K0wfrB0PifKOhsQu2SGppTUhtihtzumB1x/3Xq4kc6oRJ0udW4VCcc18CRrFNuRADKtS8q51aQ/sWkWgvv11RYCkoRGiO49YkZH5AyWzsZ1sz4z56dwg2bS4SiOnjRDoUVMRGYQa5Tx/gOWXTRaSY/L8wI80dzFO7q9c1ts8V8BT33Oqhice4JJEyjVgWfm7FRjjDznFfnRFtonRh7FiLNG1IvFPP6x+rj1xva0+tNPfWSthZHWcYGX+MoIAEArYuJVH4+1hYi3dlCq57ll3ILRqBdvx0xAqWozItDGBRdPi4srT7G/bQ+J8f2jBd6LX/8Xz5AGLyfbV/ocmAw7Me+kfu7MABQuLVZr2HSS4VB7cizKmr+cQa+mg8MXcvBGi3GbkRTDW8XlgjFnKPdmbUm77HJATNP0bO9QCwtQSPtrAxC/z+b+7Bf/ZProb/zWYFbe8fZvmX7k3e8aG0o2CunMAxhyMHjQaMZodKNEvAi7tRQ3embybPd/fHYyPXvq9nk2N3+3Nm2Qv3PJprqKCngX2Y0y0P0DiaEBPqob673PQarvRAt+AEofHC5fOPBRuuO+2tVYUKrnHBbFa6El2M6qCqDS+BTKCQcSsLMO3TFko7YyVQroo84fceI4/Ax6qaE/P2Do8aUOS63HWzujFFAGg/skS5VlRFgHNrEF9WY1rlawD3sqA6ITgBVzC63Xijeu2aa6HntzI/APi4TuAi+bZ2ieNkbZzmCllgnsq/hzKWaJkzJAjXAY8PSBX/6wmCeu9y1vAjz9uOUl/S4dpnSgVXeSRCB6KH+0Th2Vx2FDWUOm8OfSqCBE9raWTBgiH94td7iUzPORSeZd9CoBT2XOGsyzNtt63qYEd+WaWWZvAOZgwjojL1mHs+KIWDkwBXgXIyBcrnZJREaAp2fSOeJZJ9NKjdVYNEGUYvZNBx8sGKUIbDkkMNzjsJn92GYPmq4V9fkWqySOoI3jMLGJ7JHXdQZUFwAYvHUCA2u7+4USFyV7DDdxzvaw2jL4dO3dlXVG9U3WfOoeleC5vVsJT95lCsnS3+0dvFA3GsOTp8k2G43t6nQcupr5wFc81/vyGuMgRoDMeqcUrQw/Du6sMVUFEvftuG3hwXz4ufzKYYdlDkDXIMPgScCAOWh0HkfcX/DvA8ommWWNOQcAT5xLSnTS1WhLiJbR877HDDkTB/JJyzxK2XhQtru5re7h6z8pjxWstNMy1QjF9KxTwD9aQAgFzqDRkRYmxk+8CUZ99JKUDAH25rR1c2d6fkQH6fPp0S42HiRwME9mSjDNbPOTOjPR0LUzPXvVl7vS/qK7EWICLZ83XyQ5XT/VXMXn0dq1NA1kjIz2PF6MCPxlaum5fh6cnSHUq4WGtEOjm6ykzMb6oQICuEEw/ujhQzmH/5WfMtBKFK2bqyn0AJ54NBH3Up5TlShMsyQ5PIGSA0MGUAAeUM462bw5rb70e7+2dlki4sugv9Y1CSjULkPCaJMhjKVe6Ihs4GVNyBwwTTtbpwDwYsMIPB2+0MPjAGXR+RyuyebCxTdVFk/gnhePAZ2nkPNAqYHuyBk8Wa/mkMXZPHXKq4sztedD2cICVQPFQiG7YhCivEPQYsSLwpx2HG8HA9XrXJRvwpagxeC6EGcDVBzI52z8c4CnT/z2AIXf9e3fMv3wu78nGza1fw3DBGk/FasiRq26r5HJ+DDtrKOCE7M+8+dQSkI/wz1x8M1dkZ1jaFCj8yGA0ToxrZ7R0sxGwq8DszSmotvfqHzbsgF3bvXtojb49fcgZqQERNvzg/uIht3ZUn8OAYCcLAr+82k1ZzaMMCEj3juQY23BU8saZa5gbtQcoLb+dkj5+fQAoIxIgJDr+MbGtKtAgeM9yUNa+FOyc8Bs1hf4udDUcNnoFmA2BTI0nidPYWSeV9PFKR2blCvM+jEyo8BIzAk6CqwzNjloHuv3vD9CiWcoaD/Szwh9S0T2KxzGX5ven7Idz4Wy3c//1HvDwPn5XZyeK6Z4jqD338jWc+HVeuwdvjDoxRg392WGKlpfGoD1jm0vMLLYdiPmsylHMrfx3r3b2n8FKclbs+4WrEpRxoiQXh98zsX55fToYSwGFkyM95xHLykZ5IAv41eWKyOl8FWiZdnyAWuVOIgd4Mt8hDVMWc9NCNZC9sBn5BCHqBNKHxDuHkr2rEMljQJpYmmAdqLqa6Y0Sky7fw9GjbKEx4xoDBAaLspbWQ+KK1oX0agFNKLjQhZhGcZK7DWeUUG8ek9i89rNZq2DdWVJq+rZB+OMWe/mxlosn7+rSS3nzRKYxicqa9XgybpBTUx4tqdnZquC+Z4FzyPXUG4h1/WWRD0o2sa+VB3dIcvnPKDUWuY/5XqX1dsQkFUlDZIF6C3Fsv5JUPhP3Jdj/kLrlyGzS+ZRTAnJEOuWWMD7hAmTSeaWyqxziS9nQ8FF4kb/u/ZKDHu9DjanEwQ0GyvLEEZCEbye869O18uSqI+G+CNubUs3d7C3N91nj2UmZjJdrafZtBkGyftECWfm0SnerNdKmKgSMZieZHc+B1MSH5WHQIBuYpuqjTPNuGGtDnQlQIvh0vwRYQ4BlyaHaaUJcGw1AhDGeQYQRGP2+OGjaUNzQvOL7fJcgDz+2yjXN2DCnJ2d6TwjnqEHtt4pQYa1NyoEfrZjukfjUM771dYO4Okj66ELiqhOmyxMB3/ny0ql8XDVgZHShLMHU/XjxMg9DaG43KON+KDdGUqJxoRgoywjrY7LttOR6NUbIpmR6UqP6DgXg3VXYmZpi9Il1kXg+3VrISURNgFI09mORzgI9DBLDLdZQE8y01J3KiEO4d7cPWaNkMW7HL4q251fqNtOk6jTcqtAtrk5fb7gSZd0Nb0D8PT9350xEt5EmiV4djG99vTpdAcTSGmDzDCUchVYDdBVb1Fn+Y1uM3cYstj2Dw80KwnGiFZho/UIKiWSZJp66O2AWM2Uiu9XNxIACj1Qg2jLFvq9hSfXqM0vDrzS3wJhEXorc8yfG/fVdzU8P2YdhD/OQAtDSgSEsI1iLocBYjthWqVwKWl0XSUbsgXGajo68oifDsjFqf4uh4Q6K9p2TYZRunchcB4UcMWpBJxDMReUt1QONSpNMPRGPD9zRyNrS+BJ3V827uN3WYcwK7w/xmoIGOmgXIAKL4esB4OeupnDCn7la69KME7zAvtY4OlnfmIkOhxCzHW7IYA6l0qz0GYGLyOSAE+ngMI7TBVwa69Btw9ojR0Zk839zoytZ5d+gZ79/eni7ELWIhw4DuYpJSx1PD2ki2D0aCp0935lzcMYzSLUeXRTwaa7pHKQLQYC87FcN2W7F6e2YCCWiamUp1IZo7DYedeUAlpG9LxDf7Yc7ylrZ+pCNVwGbx2hHK+7iLG9h33vdvQnuTiZnh8hPL+nWERnprqXEZwLZPD78X6yOCLhdk7yAPB0I1pTstKEggf34/EWHz4Nhq1PnNyXM1cyTTQ9cGjM4POYN8d+dR5qJpgnNKwEwEhj7ljsPFTaMuPBeqvD+OOHD51ga33UjDmsUIYxe3q9vdbqKcfvU7ahu5q9Q2MPjJFfrzWKejYvMZ5le8UUh7lTRyKl8Uualu4qVufOErXqlG32ibPDY4xcOtU1BUw/e8Z4FubaWVN6jbmqfMAfPifBkShYFuPE6IhmrNWkmD/bPYThrBN5WbF2IA/waLqY9UZXLPHj/u6dYf7ZBGvs2ZfOkqFZK8BXx+aBiA4BeZXbFpUgPcsZJLUK4XfgezVzfCXTVv4opWPFeXWUu4woE2nWtPbIy0OXO3XDAA/8wfnBZwJ4HmMmmmYpf2GznSS4YZiXeIK1QXw9PNjTdXGWYUhrwO2qgC4281EdyJA2WL4xzpmO6rkh8PTRtQfdUoZzu7S6GOqASkfaoRGkM5+1aDhmxrkrYtEVlYUyExgO+gYf1jEdPve4h4cPd9UuuNSE6GYrAHOUntFl22pjeMc1XVzRunh3QrCnQYPZtGT39j6qSL61Zs/lq78U6Pu1p8+0+O6CRNFgyXDQG8gC5rS7JjOzJqpiZFs1sKnI0tB0EGjIZgi0KquFEfv8F79k5skU0fSOt33z9EN/978WWPNgVqNwOolA2gDUHRxSw975OWajYL4pD5SZSvXjCu28saHPEVjZ3nK5TWMmCFzOLhS0k23zHms7YTBowCDKnUz/8krdlQADhHb9nuESHuDWGv7ATot/QPvw5JkzdGlVqi0KLvJKcUeM1oQ0aUH/3RyhvcnQAXPK9LNhsxD9jZrdFvCUz7CNRsbaELCOj6Q16OFFswCs0bwpu3h8Zc4Yo1OIeZ/nO3lfsB7x5ZJOrT/KfOs7RJlh7kpry3ryDN0Ge0xlFxnv7Y69A9PCD4G+mkQ/Lmf4yoxTMvvKV782/cIv/uoYjCvN08/+A7NMAREC3GkQmIWo9VArUE9yIf+yE2kc3XKcvdTur/oghRmtJsAZsUEe3bVP8K9KqzH7zNcLWxBmJu/JD9uAIHTUmAHHB8Beoqeof1E9YmxH4p8la9kSoMtSTUQYNHsxPVf5j44r63DkB9NO1mqCtPGsrdFzzmzPsnXqSmNc0G32qzvAlFAqtgXs5H5mxmg19EseBwN4wt/tSACejB/j8Fq/6J4QRSdBnTUqNjrtO8GMEkbVjQArjVUxeEocXoyBYtUy0HyUlFMyaekbLdf+s5T903DiRgoz6qP7VIaaHQo+i/PLAnJQ4mPE+xZ4ymzN8Z7z3jUSKhPstf8z4qq0AL5c+GkRUQHOgBZda0do9O2XEvWmNXvQ5hPW4uWljF9VQr53R07Us5nrgi3MWppLwW1IMfDXxIRnjGTaUmJR0KB3pZJsWM90biWIFF3kXMPqYpqOTt3FTcnf67SGyJl7OXSkntNqDaeTuYJ1zn+VbZ97tJcTuNmLzWfW3CU6OiYHM584p1m2+9MxHa1M3YB50j0ETFxdZLh04kBYH8/NDMMaBpgE9YLnTJktlhCNgcPGpqAt+4q0oBUL8IISHTq+j460t5g/iqWDy879yc5P0mZftYDwPoPNjenslHt7KgkP7/7uXdz3U9KOfZElOWFOU7ZX81DmUKoqw33CPP35Zz6+rqaDF1Hw1JKHhXrP4wbsxeVWUYwSoXtTdhv13R7i80L0IleOIxTJ4Qd4Uh22JcMyV6OduOApAEgiRiaPX+haEHqTJO7e35Uw0h1VGeyJAFsDCwFLs3u69tMiuGqg61MPrQTRUpYyW2HRuxnUHH4pg3eEikZtlAXa2JQ+4OziXMBStu/JoPSwxTx9afroJynb+TPf8bb/fPqBv/O39SUwfxrtwKF+xFiVZxJFck1kVD0wrQfwIaff71y8l7RKvHyAHHQ5M4Uobbo7L1kW4xxi+AnIJKvjB1YOF2kbrLk7UaN5rq4UIEora0RI7ssdRAF2o7vEGeoo5WoavQWWan2OMNusXjMwH3oDTGQRXx/MiIZqrY0EcNJzzkvV8rvWwl/bf2dCsqigtBSw+0Lg6Uhtp1wbbbmUJguGGwx41nK+XjCS7kjk382H9d5z2p/Rvdyy7iv0uw9z/9hf7Lp+YXxCOnkPMe5Udm3xKMGHMiV7jc9GwOtDPGXquNj7UJqmL3/llen9/+Sfaf1TAhbz9LP/YAwBbglcSbvAdAT+yhw7TiWHLaUbpgsIPN2SpsdM4dreUvAjaXs34Ma2wDoXWM1qvmA7MCbkj6rbUsNGr5vM2jOiQXAWwxaA6DoRsKOZvLyyGWn3qLrr3FE7fiJ6bgltMJCJV2f4Kj0/UglZJfAAyqvLtZoxrOfxAWUzSh88SqxatlgDwpi55vEsO8zvirhbWooG4ez5Jpt67jpobADKu+WwolMO7Z3uLVnBGERdJmPxmUtmheeDHx+yCL9bryE0TwXmAhKLGZlYhth0M5qWzJEEpAGeAD2wjQIYYYpdIk4zxBBWB7KObtdMadB4lgvpC/lhTFRjkDfEDJRbzloyhjXv5FfVJbf/XO8cvRvyC5fpZ33tbKHQj55Z9Z5TlKCfwqhNDBg2Q+MqQ8CDLiwO+y3hDm+reSYbVRTmWW5trhRfEbC3QmBCwN3jXqSDkpnJAL4m+mDsaQCZSAd83ixAkQOHKz8ZoXR9bVrfw7Ok046WfnXtRZs1Z5cBk3nHM+Ok1TKbEV/Zj4/P4gy6UePXsKZo7DxBYZ6FaEauyXnMsrGUYTzLxaU8C2VPoz/jJNZhZG4ocWm1euJ2E3s3U45mbfNsSJpILlTqq8/Vck+kJGoj6QAd7m9zU0kXHlZ4Gt67fUufwzsaZIJfoaVIkSMZyDluu0pmX8DV1i2bZNZF14egs1y/23kWkCbQr9aah/b44WwmOWwB/prSQjNHAizaE2dYL5SlP378wOBJpZ/ZW6i07uh28Bi5uN5eKDCTPZxdXOnFkIXYf8gjBaBY5Z0SAXbn2LUsYabAP4Angjr/jmyYwF4txhBQLkSEGusix98IbR1NtVHQLHBtvFx1J4jlyKDVjc2pmqcyV9/xbX9r+sG/+7dHCafgifETX3/1NXUU0JXmzqWYLHaGW+quMmJctOTnhNYhow63Jwgstzx7KYLxzmayCaQPBa7bQlI6erB38MbnIKEcxQEhmnNnWyLNuXV6LteayfCTVUcaAZYyalrXySp9yNwyVd7OijAzBtgJhgIl8/BhBzb/xfrEp2Vn+6a74xI4qr8bB/Cik6y1a9aEZixtbIrBeI7nmPxmrjRCQINdA+Y1+mbRsj4E7YF3zWZVttrYUEeqxPmIR5vt5qDuQVgWU+TqYGQLF33PgCc+Ez8klQcm/HvO1I6+UrJioSz3gQGqglLr9Ffr6T/8h/84feCDH3I7LYLxN3/T9L6f+YcWh4/RSQ4QSZcdxAry8g5VucQkc/9AjRncF2VSG3suQIrem4On3n0csflESittUiD4Ndtnjwk0RztXtkNrpQCqJS4dQHVYd2Bn/7Me21jgtRK9i7qmnL0Pb6Kwtz5K/bwpj2O2Kp8nAYPEhMsrd8vq8+zpIhYzOia9pTEOaENNApptd+/OdFMloFkHaqf0MGv68pmF9F6dAbW0OHsHaVxxI43PTTeBOPssk+B7VNAPG8rvkpSK5SGPuIH9xn0lK/YNtei5TIo1apYK6LMzH00Hx8aGwRONK7d2RolsJAHtYg320dMrW1wQHBNXDkuSOC7i4f37CzHu/0fYmz5rul5nfc+79+49dffuSbIDyJZkviWUbUAGiyFgG4NkMCbf+JBgG0hsIGH4U0AGPJAKloEUVSFYsuUBC0EwWD6SZcsDBjJWShwdnXN63PO8U79ruJ9nt6lKw/HR6d79vs9w3+u+1rWudS0P2h6anC7JIOKxV8KoE1+Pjk61/gSeALhZGyobphu8ekmz437X83OyeTC2MjQtqDx6eylrFzghmzWYPgsXxrIxtIXBcqJzd1pP7FICmLKjzrUY4zZOzUyzAQvXxv5i3xCDZLdTRqn7I3ci4D6E+pERxDyW96q5sWdn0kuu83y6qq258QJPF7K1U8ubzwuQKz7WMifT3fqN8f3VBGKLkC3ppNKRo936+grOFjqaGVl2dSXDX82fzfrXK07C7SpVtJ3VKo4mG18ybPwhJpmAp3uYGWO/sYhDNTZ2ANJad/nXna5xl9VeYX+cJp65S9JxtzZHc9k9s/pSaXL5fNFMIubps59kG4UC9QU1u+y5RG33VIeMAwfgiY61BqLuAcfVvJDayOvBenQKN+RDi8nPdKXFpyiaCe9BX4tLIg4Sosh12JsyVnnr/FLeMTwA2aynLulDzgxNA/p8T1k82VR4a7x8sS8tFiUyCZmj9WgHioFoBNQBTxxm7oDowtkQO4OPlTwosijp9jGDsa7BwEvmCcH4d3z7Hx5MV/Uf1GMBT48fEfgQaBs8SWA9vGsStbKglwG0zEJ9NqC372uUha/DiykmYGkbHYEnE+HHplOZ5ERDGSlv0FEkij5lgbaleyGnI0HaHbtra7af3MTXxGJpUvfdHXe4ZNH4EJ0H247gFVdfZfnaHF5XLPL9gwMJ4HUwtByTIDIOnWq5ihECNE2nA544aPbFSPEViCwpBWrdAOrx0Fr4xrQbp114OnzSDi+XabxsVpMYCIGBbMsl0BgJgVz3+wP+d/XRdH/yXGFUh4s493h1IQd6zf6K2FLt2e0ojVnql7705vS3f+THYix4M33g/YCn7xnlnR7a2cz58pami0XnjjJp514dSKsEMzdA7jiaDGorMNcx3TLJKNGs5KUGQFBnUoSjlgbYX8zgp7qVPJAENmdGlhOcnOHPhNkmIlSzTQIXdQFWVPbIksH+RQQsvWSuDQabMhkWFaN7Nl/r2YFhVOWhRHbvvd7Dwoc05XEYEbo/d6RRrJien9XnLMt/Pllcbsm8s7KRLgO9UvJVk11eNPdsZuR2q3mHL/ORakNfc8s7mtJqfOzGHJ+nljRaupOHXQTxOdmXjRcM4ObQYqoAMSSY0EL2JKcC4xEcjwT8VhmWrY0m7IViv8dE+bAaNhY5PCte9l6wdUC3CEzX0cmp5B4k3OhK5QzecmTKRIKW7YTm2obGPUaSshqxbo61rERnMZnAyVtAayoU4zwT9nVnb4EV8grY77171jz1fCzQNSnQqQLzfi/Y1HPAA4/W+ctLJQRDJhLwtwwTxs/tvh2lEesl00TFjMT3PH443dmq+DzasjKXZfsWJImvzIwDFI5ZAAAgAElEQVR4GToNhaZioX1g4b2kMJKZzBiBBJv4t5RwOFm1czrnNV5qbnCqXtOsazv4h3QgnzML/333fI7tOIgf9nVs/PKzrMSjgdRebvwaovHoKqW9JYnfRaZBSTJ/34eL/S1rWUH8klwjWGSU/Sm7o3n6+R+/AUQQqNlMelgLAOWyHQaQnjnEEyBIDPHodC0go9EemhezJQ2BD32v3i5AXjALBV8lCb23d+L5kIbMdqcNIWo6wiLMtIvxmvQ5p5SbLiw8s7mhNzLXb7bJC80ZiClPPR9qfXmLDqDoXq7099DidNKyS2RmUyw8cyDjU5gOT7bDzdUSAWaOUlndvHmpUPf2k1qTSeYnf+ozyWosGEfz1MNYAPFmJWYOupPyn0BPAuPYNINpoZwAhT53qMwHNt0p+LRU8wQ9SeB356N0T3TwZCgrvkSt+9Px1VIazwsmBIExz1hDb0uTlw2TEWnr+0b+cnJnZp8y2zsqqaLBYj7R3bvbmSkU3VWeaSOlg02o0QQzmCIzhhbR7h8g1NzU9ZAlyXpftegZfFfU7jPDgA4R7OYGGRDP+XA6Rh+iQ8T2GwBxNjtlS5eBO9IlppZq1+X+TOHynZjzgesQDfN32ZByzi+lLBzSUUG2chD/kSAmCH4D0Hd5kA5A7v/Bowd6P2W8NBFcFIKTAt4jpTkxrBKg39Fn/8e33hZ48nO5nr72a99n8JSEYTVa07n+lWwWbi6vpnMdCjms11YqD3IoY05HKYhggwDZ8cPBz2vX4MkCp5FP6Pu5bwPlSSJNrhl7AZVmeADRaplYtNZA5YCeM2EhtH+1ZxnP4nIrc7eIQxZvr0/XK68RAfHS7EvNZDoVG3RxiAY8Uf6lPO7ONouPS/fbX8z7gUv2FAP9hO71+vJan0HXL/ED2xQ1rUSvp3J72aKUtD330OafdFV2aDHggGdE/KAjNY94tksJI6RqQBIBYsJ6WD+iEYzs6cmZAdp0o9IWjTnCfeOZ0kBTfy0feiYu3d2nRhfcys88fB0gZ6PElT2RaNpAOnFhh3CXp2xG7KCbJgp1UDH94MxmiVeX0tB0Zp9Zw1jRBKiQNLQ8bm1VvN0uLgWcWD/cE4wRMQcw7tmB7m60lMBr1wy/D2jHDoNF7ovZZjBPdMm5e9g6y3HtaCZjlTO6YS8NULgPGGYeKeCSs+7+XRjZkDr5LLH3JM9qCqC7jQYd7xcxsjRNSJvp8jHrzCyobVpkQeLM3WBNZeMMsa05dcCBmB7KbRpdVFPKeBa2G1HvziBD50TMUH2k5yzpmbe2Ph2cMuQeuUdtVqKF1iQKn6fsPen4hiWL3z/3S6UBJ2/rNzEOZvSLAW2Td5+nEZrXad4U3/C4493J5ynA7Y7OaRLwNuX0+7PelGj6WqU95HmmYsO3kTQTQ2ikAojNDJ2D1410dy5LQ7GtaS004Wmcwupja1r9/E9+3DEHIBB2w51QDhbQnPJlaCt5PHkIvEXqBUnNxh1AImaNgd5YzFlcZBAde2LgEAq61FgWtWm9is7n6cvS4ia77ME/dCAaGJrPbJkugV3dVW1JzAtTTTMCWB9is++QAWN1OT4oVObKoSUqdQNn4dnZWOsdfydtSGcfX/jib0w//emfTwi7mX7PN/zn07d/yx8YuiUdEBFM10RM4nY8TGDoEgzmjI1DZqbvnQV66KSPADrTKMfFjZyMcRyh+ZkwJNb52KmcVk4dFmo39oK311YPTd/CLNBN1xWBL/5gKgfK9RaPqy2xT6wjgj6Lki7aZRfDXKlx6TB83hyM12zhUJsEMiAO0zp59wjn+3hmY3TDoJUzHPaakox1KTBObPAkwrp/DQm9tuGcbP0XtDa0tTPOTKFXAEk3FdqOiDHlMUYnag+s/FsawvWV6X11/lH+dTLAJm1pUqD85mbaxBYAwMtzU9JgXY/8veimPDuTNQIghefCWuMz3n733envffx/ifnkavptX/1V01/4nj871h2Ht80xIdYsBHWJz4Gs1LrAKGCBWBRfK57L6FzqkFjQlxfvrV8SezZGtEFhdI2lO66ic598Yu6G0WVpefHiBmHc58nJicvmq0kNJ5TKWJ5ow5jLVWbHsSH7NkmfksQyVVruHZ2S6QaJPfrxcW5lFcQ3Ru7cScqk7cpoDx5Uu45lh8LhLp8gnjX362TFTFNLCmZgAHJIEPQZG5jqeuI7e4EDl8SD92yGL8E8JWhE93e27ijBcfk9Hl4xulVnY1rQlWRngsQ8VSAllzTH+HqjsUkM5zuXjTY49LP+WEskD/bVmwW8Zffk6XTpLmvehT4jiaisD5rM6nknSU2+0gYNPstTFWbNj1lOyy7mOLywN6kkIO/dp70BiRoacrCWIVYilP1TgKOSDzGtUw8AQGncQC4A22KH8ws10dgtPcnOsO+hscd2EDxX3qCuUp2CMTdOjCIBo9tb8Y8zK6wtzE7jjn3ivHZ6RtdPUQwa75n4mrguOwINgI8lSgItMYi9pu+5wR+MBiuYYWwdnBDCaN+5s+WkJaVE1g/PnHvhebVTURWGsvDqKmaSB/IaZqWue4bcaiWyg/PEgNBWKf3Vd6ruu/UNAfYt7aE4lbM/otEkHlTYrXdZzRVntz7XzvPWJ/ksZH3yzrRnYe+zf/jM5ZlKImk98+zn6LOXpMIleBKF7Xt70+pff+rHbuRWHft6H3J+YGRkPAC9QLFari1z4WR9OkQzE4aLYgPzUHRAcujH5nyOq9dqoScO4MyKcFT2ATl4DdI8e0l/J6JKHjwdO7wQHgaBhu9TdrW2Jhfx9QwntDzA6J1A6k2/EBbKJMv1S/4/L1RDN9fX5K2EONJ1Zy9a7p/vEj0ZHVVfiDL+dEDBGPHC+DMO7y5mNgNMxBd+7TenT/3s/zZA4u/5hv9i+sgf+0Ome1NialA+wzRNB+i2OrjupIWVLoEz/C4SqAlAZdaa5fvA4xl5bAO/JIRGBFoLimwog9LZ+0VjBy7P9fw14259Q4ifbCbERTrh1sQgiIoN/SoRYITUdNbx82Rl6oLcuJND71Kb6A7NCmInDSRWK/w38AFDaOwMkUOB4MWzBECyBDnQeReYnbJ5ZXWRDjJldBqWHD+cdME52wIEWocFuAR8HR0eyHfIGh53YXoczmQ9xWp9ukpnop7pYpRI1zzX6jVyredEKREfEu6RtaCkAgYopoYEXQ4zDyLFuPVCGxp2gkDEd1OSIkujZd2bwCJs3pMO7nhOsUYAEipXJ/gDoN56593ph/6nf2zmabqZ3vfbf9v0/X/xvx6B0gzsQHSxQjARJOYhWiSerw8oJ0+bW9vSmNW2gwAMCMAZ+/qKB7hg6cIUyRsnpVYPCSWQr4vBgp0xc3Ct7JR4AWvgUoufqUuUNHNsTmSc7OeDIwZwn47REdozrFsdsmYzXQ501sm7B7RK4A/ADcN1esbE9zPZFGxvulFgCHGTafL9lK8aiPV+N/GJs2Gqhx2fqnTHfdEJZLYVAG0grgMehjAsts1MWW9lG832HLPnpxsB+Hu77o51gKXkDbNfA8mI6QGUAuo0m1BOv5aYHqAVelvXOdtLWKSrSRGtMTXWVrwfxE+c5/lcXLhkSEyUHjCHnsdIAeiuFNs22OMLhoTvqDxADSlJUlg/EuJqCVqCUTZfBzz7FybLqk3dN/tbOlfifzpxSbx53uwhdQmXqVCDhddrPa2Ie06o+Le75PaPjqKLiw8fn8Ghrc8CvNpgmXtgjxM7eN9XgCeBBovs0SoxZoYc5E5mq/IcDARtR+KGmrwzrrO+Qvo8g2+MiElk1Gzig8PPen1dcVwzOFd8B+DTy0JxV4CO5qiuDVc7aH7p2tOzWXampQtWrHNsMjpfUZIYZgZOa9PFNX6Ou1ZsJcagAaXzFiCs8z2WHQU+5tT5P1Q4LNHh+u0Rx35YaZxRy+m8I117OqGlt1vfULc6lQ5ICfYtlRiGr/PseZrb25gWG2wrHvFsxPSZjQLcl/DhcZG8uwpEt+WlmrJ4X1QheN5co+bL4vmncytSo8hb1Lmn55ZKioifrWn1bz/7EzelvrkpNg11cy4Q/QYTzCm3cJGlsPl9tb/rZRptc7CzwVHp8zCZg8amc7krvg0s3MNDDb5lLILNxdyiPYd08w7qSqp5Zjvw5DHCZrqUcSc3qy4w0a8t99TzRXhyLkEKELZLyMwJn/OUttUbusl2VUqUcLtithyOpmud/YjdqCttM1XNkWN44YlEtRowG8Ghy3p37PP0058ZSPubv+kbp+/66LfaMC1u2DqsOCAOT5TNIfj0oWJbAhA119zF201kDVJoSqFvAumxurRA/RpDMFyyk8EqgDari5dVZhpqwcU+AT+cV0dHAtcAXo96mQ+m4YGVd6WAKBsEA1JZMKxtqC2cdbUlx/MdsQkt/cw+Pk73lf3IPM+i8aHTIns5O5f5pywP4q/Sh9pDoYBysAwVHcdDSm7FT59O56dnZrPQKu1uK1ngvgXcFPgw6Zu7othgKtXW2C90i0Z0PH8pMGfNU0XOi44UzTfLgdhOFTENLvEJcOHm/+KlNi8eNBYDOQmwLKz6L7OhFf86nhoQffmtd6Yf+JF/6JJex7P8pe+Zy9fD3NNt7ta7uexW1skiZTMcrGm6ge7v7dmGQXlV2Qnn0irz8+8R2ZkLOZcDZLj40g7j7DF0OG5rLmsVm4SlESNr0XULAY3qpNCpAZ7wwRLAD5sQ+nzsL+OOmlOmdJPBv+pqZdbe/oEEqOx5aw7rOTRrozjcNVA3uqlZz2Z2hv3I4HRiGW7Ms/ajRpEu8Sp7zTtzwpAyoEAr5drj6eT8wmOQopsrg1NWUjcn+ZcZpnY6JsgKyGEtwudzHY7Tu45dOWRGt2Dik7sQfa01JDZgoTx+pCSp46+sIXWpqaX96qZchZ6tO8TKaiIAwuEDm1si8leyjSZynmvoWGPG2Xu2/mntxuV6POmA+3rAnEVsZZLMqioS7WTtQ3qiDE+uLDX+HK2Sk52N6e6OS63V8UinVJPeRdnYscrTCiwHCSNycTrt3b033bnTAbk9u5pMGOiYVIiWjmtRUkI8WU2Hx6dag7wvj4rpz7sMNvZok57W3sLoqkTOEO+jE5WhHux6XIxCfMuRPFolcZ1R6P0piUV8rCR52dicLjV543jaI75G1O51I2fdUU4dcTf7uCX97ju0qfJUesDzqQl3mx/CwCs5qTGqiY7KAlz/8nBySvXcEOV6yollnrRudWIstE+5T/6ujZjb3epYLhJmJBGJnsMcO2E3kzScT8QYd5Q++czNafV//NI/03iWvN+BaG2AZ6dmzbaT/5NLL4/2Hsj/QYLIdHAwZ063mu4QL1qQtqn/Bg50ONSv3/vksf1+oKazkUqzew9Va2QzP2/MBKJ0lpwcZ+aWhMN+0LcP0NfpzdmfiZdEZvP2O091z9Sb1bXXIcDp2HHcm8e0ACKGu/fY7DhMH0gLhVaJUsLwglKWtDl97ldwGP/MKM98+Pf9num7PvotYod4maYfKa2hxwGEVew5H6DzWINkJm0VXsxCsibpWgzGO0+fSqvy6NHj6c7WjrvHhlW8wYszYWd6PhjrFO7vkMDu6Fhag4d7DzTJ3s8k7uF6VTGWG87CYQnNtesda16Sune2ZFVgYWTE4qnNuvxq8HRbzNr6P11S/pwOBvZbT9htRh1iRTBx6Pc8GkNgPrYJJ8fHGRINeNoREzroWrnUx+FYgSc6kQbsHv5x0Na8rLU1fU4FyOM5pSQ2Z/yLLpXRUsxXXGsg5/rKHjRe0p0VmO4PZUNmK8fzG/sDh/F3BZ5Mr19PX/eB901/9fu+22WoYdwXQJi2dV1XjT+HsScslLNH9qvGmMhBO+3uAQBmcgo8Rs0lZWa34bO/ParB87s021Df91qtr4dDZx0qk+xn8jkXGqmj7s+HFYybPR0C8cQNg6HaaJhd1lqIHpMuoEMJohcDzrNeeih4cHZar9PFU42Gm1kcuEkI2a8kF2LA+47yQS4LRDcxDHfd9tzyrkZiHJ+m69eC2JFApoXbdDZsg7t9DZ4yZFnll7Pp6fOAJ5IvRthsbY8OLq7WhsR+7iqj155i2CkY1ABWBJ5kweBZnX2mtunIsOLlKKUhkUgDEpqY6UZt5sDcvXseeNzWb84Wn+/u8lXSPEqnM+OqJE+d0QwYXpsePXpkdljnRJpfdPjNwENnaQ0Nc54I+N1YmM/+UBPEFhpIxwWfOQsQneetWK65oZS0MkT2GqfyF9MVZpKa11g3+wC5Ahyfvfo1wJNAjzuc2ZPHpxdal2qmiF6nALs7ZAwXFlM+A3NJM8KKMFgasuPxHsL8NK0oAcv5nqYrAFotfIg5lnfQwXtH90fpTwTKFhUdD4AyoPSaqW64OmLviYrtZ39EjKzPzwBP7FWDUgMrksC5w9Of53Etc0KVCpLKdi+VGPAdnpPnJg+dFdWT9vsLvAeQz1kZLRU/f7R/aHaxRr+VXwxwagJn4BAvprmrWcfanWn1/3zxMzeiONP6CnUO2yEhox6s7ezPMl2cD3z06KGFn7l4glqp2bmV2eBH5oypp6t9ETR6ej599XueSM3PgmIh82c18ZL+IeDLm9ybRwsqWYpcR+mWebDnRSeE3nwjQnW38dzypXDJyy+R+/vKu08VjGh/NZiLr090XvUAcXnI4Ezt19W0JEACnqjt071TWwbpqEL1fT7gybt0mj78Tb97+s4/8Ud0IFDmIqbWY2j/8ESurJ6ZVHGtW6ZHF0o+x8DUQMhB0ZuXks677xo8PX7yZNrEcJMFsAje7fQxdT7f0NxxyMHA4XmqgwGb/ZZzev8W187dSX4cqld4uLN3njPZ/cN0bUErh67NiBhv9Y4jqQNzB7SmbWaizHohoOpZaxzmXh+9/3kTuxSVHWCzUoEEdEQXMoI7PjzUXXOIEUg17iViF3c32ojPJ9n4qJR8Z5E030NHCOwI4NndmdDldVMO8xCPpzJjem7tFBE+Azy90Oc82CMLNYCRbk06mrTQ93EMXY83O1eKSebHfvgfeE9dX08feP/7pv/h+/6cRzAsut8EOaP5cYmgICX3GaM5sj5K7Q8fPNAYE3esWT3XZgrTMovRGPlzHf75efzCWGe0q6PncjfboAOGs7JgfN6n5qeFPapHzAEBGZO7BGS//9kCwKUXSkALiwAdGpkJOBjSawvhMYBM4uX3Mh8ENmoM0AhDLD2EgE21KDcqAxHQzVxyX2YmFgYQAZ2391nLazxxGD4+B72TBbYBuGqegLVMSQIWPEPEzYDaHoHvY88zpJgLNHOd+X8j8czICocJ69eGUNrd0E1qAE+AHlh9JRUFOYqPYfLS2LPcHn2n7SjjidKNiA7n7r2dmM12Xmc6ohrrWz3o9S2E/x5Wi/v+mo1N41K/ZBe74VvKqamori+x212NjGdhziI+T7e7wDrzdDRAxP5GsVfPgDl6GwJTdEXzLJ48eig/PZ9zxF9LGMpAm9ntuuqcwcxRgwW9cLMGAmYlaYsZjNImhoFvM02jmgmJ+CZRUqPyc3qq+apuTCkoNMCURIMyMh5saHdSZfEQcZdAZX3CsOKDQwFU5BVm/6Nhfs2F3/E/gCgA1EUF2NQDrWt5qUUTJfaye3oAdq8nsY+57ibS8hp89lznB7+YLMH71+dUj9boN2J1dVU5s7mcOAFcnDE/9IU69vTOpOeL+LxMY+Kr17CeYrkZd+Sxb+i2Azzd9mZBKIZTrvUIPFSYp7Mz643o7nj0mGGa1jyRPVAGkXahbtjtmEqg8k36sCSbodvuyeOHacW3KF3BLa6DCoCLwMUDxS7ehwjXtylAh2iRQKP5OxFFKliXiRhdCZmEXgGpFoM77959+kKfzQvWEE2GULKA201Xw0w3OgUM2b9jdEJNlO0O9FDJQgDVErWWlVlfn974wq9Nn/zpMk/T9Ps/9A3utuucoxW1dg6nlejpu3cpb9TdlQ4ZdFcuG3VXDKYmwVEMUARw5yen01fefkdswSP5bNgTSYBmHDYJe8PR1ht8iEovGQq9P2EoCJBrG/7AEXpPmG++PqTxRlqAgl09U4AzJoD37qn1uZTxLdCTxgBdQ+ekNVKEXeFaFNTv33N5NOJ+C5kXoxVGWeh1doNncKkymywn4vCuwdAMBh5t2AVH/vs2TVu4YSvjjZaOsh0jHwjIaX1XOUQlkfn7u6Z6SwZPLV+5hPriOe7HsLv3tGeaNFD6VQk4bIy3ikHDXEpaTW++9ZXpYz/08ZhkXk8fxKrg+747JanoLyxwMiYMU+yhwfml4OfBwUoKSC4exbU476HPRAeGF2TKf83YIt5OOeg5jMg0mTHaxMcoQSlNBj3czCM28Hv8kZk2l6uxhCDZcPuzS+w+GAKgsybnUR2ixmPQZ9GuSpJXHjsFaDZAyqEX5qqlpA4N1ffA5mldZ26lqi9IEY7kvq9ZWXG8FsAoi5syrnRzC68tZfIB1JQ3MMlEs+dMvU7HAU86LAAuTkpUZpLOcx76S7fdwYFNVomhAF4PT+579bP1AZ9htzk4+nuNDSpHhuFd2m9IZxLzyMHWFHDW6Fjry1UC1jL7nhIrUg+dA3kfNR5UN3PKfO1sHmVOrQ9rXDFr5t6wqZCdQ8wMtXbGTpsTsFEaHp5fHmVEfOWhyNh0ezPAsHs7nzTIBzPsajDR+3MSdnF+Nj17jknmhkyarQmb91BBaZMvJ3U1SIoVCHsHdh8dK0bEMHPxKbQnmNFPJRRNvOd9mqkFvEvphqdp//hYkhgZ9XbOY+x31IwR3zLiE1ph6YSkF8ws0IAS/JDQHfHePH8uo5dSslXSWbftcW+5fy1sDzrHlogkt2tSY32iJboVb7LvayJs6wssTk6np0+fS3PMx/KcAU9ogbP5F+Am+3gkBSnbL4yYAXN0AcLsQwi4bA0jaaZrlO4HwMu7GhNOfB0bm7vT6v/8wqcFnvTwRM0aSXYTARBsVWCFPbQmAXA7NWcvqnR5BDw1a5eBYJgQ+zRdSj+BkRfupQhHASHu/PBmVsnjNdqbd6NuEyXIvMw1OV+jfSDTJztqAFfwZcMtnMKb4TlAO6NrGRGNAGUAgijuvrU3sBOvW1xNU/N3IwZNq6pRqF8h4kECDveljj3RvPN59Iu/9KsCT/31zR/6huk7P/JHx30TCDXb7uJKI2MoIdYBVYeDEP8Mngww53ZNi2EDHtQafjy9++6zaXuLxfZQojmft854ZraqeKyQyM/IgQ/KnVmE53pXmJONdT/0aBHq9cakebL5ptqSkw3w/tB18JzdIBAqXGKA+HH4HDT/NJi1uduJ37rUbLvDaVfT580UNVtp4qG/2zLU8iWEYajbOWuaL+Q60eKwpjV3adTd/QIHWBxBolS4/8294Z4OxwkjUtZAB///76+GfYOn58+e6W88eWRnaGviLFgVi6lOmDvBTWaAlvvlzTe/PP2tH/xRMXS8v6/TeJY/P3Qts3tx+JayLa+Dp2T90ihmnJJcnYN5FkSl5wNm7Q3tk+vH8aBxqYTf0iT7AHndaCwN/LEJdk5dzfqx4NSpZCacpIlGCbEzeb5LMCBRaZpH+u5cDOqQanxpmJV2Ib+wZqCDpux9JNbNdD1ByAkMIKgeVQx1hTEiaXITTeQO6VoT47AAyH3bZfZ78NNsQ5IqjaIAeM0amzXfnnqgzwljw16ShccrJ7nNlAWeolEcez5dVgVtOsyScc8MnhsFAM5k+jJsVexoF7Jj8QDMKevcKsWGJedzGBtjf6b7WQ88w9lp36XfSCwCZA2ehlGTElrKQJT09/buGjxpYxJv5thl5jAzNxcxxPGccuSldWETbPOObRjUQVWAUAZ2yRtyLS4/+5puJJx+/vz5tLm5PT1+8tj7snt9EYcHayEWo8AsB3LOlqMTTDIvtRY1P3Gx/m0iPQ+XHuGkjGjb8mMbgMRCczE7OqrmnmGDWm1wqS86ply5gb1NjrGXQAcqD8WyygJFCwq+waBAsyXgRE2A2snpybQDm5Xa6DCO7btVAO9dRRIQYMaagNjgrLcdhRlYziFVCRQgE/+y2X2uYJuEx9rS5d9lc0iNE6wKtmDV6KhOhUKfja3Ocrh0PrQ2EQucsrF9D83Tp3X1MpXq6IhcFBfH43RJCi8do+cHD+7JJ8FsUpx8FzVGLkJeORKYmeYSOBN4QoAKlddg40Na7s8SF3uxqM6cjKLagMGsrFai8gBPUJ1MIZ8PPGsFvDjm0SxGtG5xNOthh22YMAIXhzovZaDPLACDrGql6G6xuLQ+NtVpHR+daoSAKUX7S6msGaDyi5//4vTJn/kXiTmrSeDpTwCe3L5fE0yA3LvPnk979zwgdDzDzN4yWnANeoCntI239sx3M7vtxbMXoqXRPHHdOifzHFIGz8ppRb3ZNzdv4IP+Cm8ufJVmYGCUXpH+YE9i1saBr08oesfyQKXEU7GE8t7IejHzkQxraZ5nVBQ9ljdXQTSZPh5hYhwX2V43kx56y0LJ/pcYCp8aBMyIWfkFU8hhjIBUnlEj00qw035wVmNAkCwyJQ+6vJ49f677UjkpHWCOb9UCKCK8BqX638mY0FE8fymB9EME4wpW7qhRJ4zG8tC9mNEheUb+OV/bm2++Nf3NH/x4RqRcT7/z694//bW//BdGXu724KU2MO37Bbo1LQ197k6XM5W15V0z0JMDC+9R43oq7K8re+80SZMC4M00PeI5hzVQgB+GEIsSbcFz1oVGmGSUD+CJv8P7EjvTNZOgbp2lSzEjQche7t7hP0ngKNuZcWwWm+KnF2QS/w6ctpUHSUE1O3weEgTGBTGiQ47F0ppwoAccJJvtGg9+z7y87P3VSiw6jAjXwmfx82bTaszTPeDSkFaWTG8dz2B2X756OZ2hn8k4LK6H+xPuCUNZWYX2X0Yo3QJPWSly4n55IPDF7FD/SpNBD75FNcMZe4bDj4GqPqxIdthTjOTi2VTA7i7oAKd+g/b8DFKa8PLOn0OWbBcAACAASURBVL861M8/1CxTd2J5wPDsmyYQT9UiXlzGV/M4kYInYjTM05iz2LOivlzVqfW+U9Eoa4lL9bPnJKc703u++qs9qzCAJbt+3uvLOLDYqxXe4+1GNyHPZ8he4ls13nXOEd1PzSQLetVcBQmBzILRZ/aIK4sjbdIClPo6MymicXoYTd54CPPzFyIlVNbWnk4iOOs15tg7pjmkoSX4gTOWJB59Kp232l3SDhkX+NEODcL8LrMGWVMwjkwBMRYwwIbkQDdbBXRL6yxPkTmXF27sGrEyX6UOdOu7BhPY5wn2SCfzgqpNs07kB423nO2bO9Pq//rlz9yQyQ1TslrvB5lyiIp5qifDzWTkr8M4H9rSSdghgNMmFx7qWRS2EPKlBKjontA+VLOCXQBGm5SqoAk5jLuwnGFZWGl7erePPnv6TDosWnE1sDZtpn0h9hgPTSr2K9oRBVYHGzY2eh4CF2BFjtUCBdY6eG3arkDmibRngk5lnWAWqAGa0QEMr+S+7MqaX3Ht/sXP/+r0E4Cn1L7ptvuT3/5fZhCxBdJ8IWabME+PHzycthGzilZth40tA8zmzq6uAmiiaB38uT+eM7VdxJ4PHz1WLbtZk/eSD2x3EXYAjMs4wyF65UndZDNy0t27J7uAglh/Rss2ZfNSSmrHSh4D7b4CT7u7o17tvTMbofaaCqyakjiz9GEEaH2lLiCCOh1pmYp9K5PJgafqQSj9haZH5bFXAU9shOlmuo/QPyMELJJcjMTo+2RvSDheIbyZWK3HFy9m8KQDLQdAGx9G10sB0yKDy4nKO6QkyWJ/+Ihs387ibT+HdZUHlcqkAXM60CyW5e8x2+5v/fDH3d6OYPyD75/++l/5i34LEZmX2SvwHwzPKLfMo1Og3enArcbI2ofXGziiG/gtWZsPXMp/T5/hMk1Z+34mAnhvKckQ0xfd3Mhie3+8dLf387OAXp6TjBLjj2WMOQdnJ0gL5iIHbOKknh37Hvf8+3uApzacdNP63Rh39zr8b63XDInmomD4OLBgijvuQbqw5biQhVFm45PXvWUArFBGBWF34m4iBmeb1W4X4MwUB9APUGU9C53QdCKS6FTUDhNG16Zf69yWb6GvD1drtHqOzfw9yTJxmvva3mmSkgaPpW6ybHEZthzoTWCJnXTb8RwfP9wzKMzSr25Fa3mcJRb322Xci8HC/dX0jMHAq7XMVvW4j/ZkttTLebW8pxn7mHnyGBy6/9bUaSkfrMT6Nu1Eaq3Pro9SpQQ6my4vp/PTk+npu8+n7d3d6fFXfZUHAWu/WutmG6vcaCnxsfVbSXBZXmOirq418LajsZq8wvpzn3c2bMmhdaCmpczOa1ZIKVGx8UAzBJW4hiVztt3kzy+smlOBmlHqdlmf66HrF+ZJ1QZ9V5ovCmKqXeIW1eYf7zLpX83eEe9bHaq8QNc1wFOuSUmU91Wd/Jt01udJ+CMG2XRtqmGgDQrzAg54cvMa1ZZ1ynslcQSe0JfFXy9nqNZXGdjFZ2XjZB0uc9+b6Xp1Z1r931/8jGA7wEZjNaIdUaCJpxJW7Tqg45/BIYoXwwgkQZE9vzToltlgEZM5y7GPAi2HZLOPEaBum84TuJrWpPkpm6L67MIFVRcg/yi3tDKU8ez8dLo/rArS3ZcFWmDbVsuCMVN1rvECnrgeKHzE0Fub1GbnLo0KAE2lWoTpjVxxpcsLWnCMMWFKO2UJjBiHfsvgAvD0qX/2L4du5sPf9I3Td3zbH9Lm8XoyNUvG9+zFS7X1bu3sTIx44QeMmNv23A6CeQL0HFz9PI8ODyWMxIX7cTVPyV5GFtxyoMzSfB9i5eLkzqbh4DR42lSJtL5I1ltV1JpAkc3qmFcNjK8VUAiDyWgFzaTrBkqg9MEWN91m1lnIomLDipKhcVhRr8aFe1xDxcmh7SuOd/bu2NHYhbCfhEDlpoAnDj5m93nNmaDjb7oDJe7JKZ3ymTrUoj/CPI9nTbbDYQXz5M5UzEbtUzV/uw+tgREWJR3ukdIN3/zk8QODW3xczh0M/tPgCXxFOQnGYZreeuttWxUAnq6vp9+psp2ZJ/avnsFo1rEf0uyuHNPVgo0bzzZkXT9BZ4BGIg7z2hNjCG5N+KrfWjJsgCcPhWZtFzy1G9VxPQ0CS4F4T734ZfUTBeYQjAPkO0kgMw9dGViUyRoLRonYr4E1jKM34An9jMu/M1hTvMqikRVCmdQkPnNihwcQA3QPZVOAvrDAqczz/Gy1uwab2nhiiwjcqvdl88IaRMtnfLOa1gHLdWTvqlnq+XLdSpiO0TwdjmwZoTdz1wyUOhuj2o40okSv1EQoMEqVBu4LWxE0ppU7FBAUYCxH3mjPz5S2ACCgAI0Jv3hnjh8BOCoVd9AZlQ+DCU+xj4hYCcOd6eTMw+AB2pptpwSi8XcBtG+VjvIjGUjr0tGaQBiHOLqXehFqz5eVTZu/EsmFDtclp5X84ZiJSWlrZ3d32nv82OA/HZULNOr/+VvAk4XblmK4o5Xk8tEDgx5XTHIeINVQGTBylFj4CDwJwKTxIgaQJF8DPDWQpXs1F2MpDfeqdc0/Zn1JzPizl89fyDOMs4OksqO99LQ1azalxCaVmSjBnysuJlFkLXLOYr2hble+gz0e49CUHG7ZrgxLBD84XY+tJfwc8Lp6SMNAGW5nTmNfSdN1CVN/Nd2svHY2pI8i/vlsk6Sks16XjSt5XrcSlWqom0ilmnJ5tULz9HM3Ve0rIEpXZDdqXiSeTDJwSwCi1AViR0vjktxcRhJbowdnp9TOKzJ4cieHfWNOpidPHvmQqSFlZuDJzAqwgA8G7I5esJkEuwybpsafCXoRoTcH6VKs5+4GP/x0sg7rAHW0ZQwE2dqrlwcTNgudKaXgW4o0QlQZFMpvKe20cTbvnuCbVN44O1d2VfCkDCTt92/80q9NP/mz/3LU9j/8oW+cPvptfzCzkjz8U6yaWJEDa3AQtDFnrRYDWVD+18IvQ9ilmg4L81m4HFgGT48064g7kxGYdDKdu2TtUSlwgWi5Q/s98q7OLi6l55CVwyznnSsKA+yUTWmJOz4lN5NAKhsbxoCSrWaycc3RkLR8Y5p+PnxV2Kk8Qh43ZFeH0xbg6SHgqTOeMsNJ6LfZ9CLNDTtHhoPdAToMu6dbawcw5BBVOTblEoCPgVPCYYzUWH9iJwV47S7PBieo+LBK6RgjQ/y1BlOUzxnrp23HZQEBTy/1dY8fP/StyUXZegudp1zT0kJBlRRrcQiw+Dx97Id/LD5PN9MHBZ6+dwSP+dHaEFPAZRHgDRy8p82EcaifTk8e0W1np2Bl8LHX4Dmg+1iiUxPsWaN6Fh56CwsBeILhc+ZbhivgSdPKF114YYcNNByUPcbkRKWbDbLxCqBZs0qwak+Skn3mZshTJwkCz4B7IuEReALM99UE1bp87/U7nMiTNUu/me5f7f3DY3khYUY7g6eUMhNs7RA+m9q29F5nbTqH0WChMeGw4V26W9maJDeWGADJzXsEfS/OAZ72MYB0DEDwy3rUgZwXXysACb/zmfyZktYehlfX08XVhWIILBgxWWE+gEa62FHeMij0gZOusgUfjWnlq5cevi4tlyiBdjjN+iKvB+KQG4fERGBYqA7TtenVwbESMA5N4ofMZvtrGYid/fpPyrxkvYqpWNuYXhweaYWq9KvzKnEra9KspVk2nQdqXkpJUmLxczEcAF7kA3igGQRXn7lgeXwMjXdU9r/2GlwT41l4t40dPTPcWb4s0buJa67CdB24wuKOxH3FDoGLMNKcKRaddy6efaaub3jWiOB5JZ5mwf9GO8cYk3s724qJFfQXfNm2IJ5oohK9NqUzHhotvKKOtMbu79KIU/DUAd7DHyLMqfGBwFNLhHm/aNRImPjlNR1dqd6dwZPXZqYnyDsqo6vWN0RCFGSqcSmzOjejUTQG90gZV3Bsmlp2f7DYArFeB5c3a9Pq37/xqRu/0AzSDPPCMiBguZvkeKLF7+rqXJuSzU1WI+1KwL3LZjGb0++n7NVZWvl8zTg7Pp3e+/iRXuYIogFPc7AIGFgMfLXhop1RJfTWwNq9BPX4fcxbyhhjBA3vJXcs2cGc78bckk35UAjbXhazyN3gkL+3DSvVcRWaM+YMNttCegUYCDY2rFz/ninhtemNL/y6ynbOfqx5+lN//A/H8A6GwmJ0mBV0HQAVWrrbZTUyw4KmAsQOVeZC1Jnimq+o15evJKyTLwpDbxljET+u4aNEYA4aH2LCZLi8w1f7R2IwKLd1bp+Zwm6lOUiV3RkZSsX/ApdHmiMIu6eavGhlMjtnXyPQJXvte1saxvF3Lng+L/cF5siKBCKbmSt+V6TeiLWscLk7BbBM4OOzRdXTwXP/rowOWx4SuGzg0kd5FtvNTWY8DoAAMzEJ8FJGktFd1hZ/TeLo1zyN2sLvw7kdKhaez+DpQTpmPJrFpIWL0atVss4RlQn0JBnXKtt97Id+TGsacCTBOLPtCO4ZmaKkh/9Hp2G6w+YyYIWtDii0mSvZCXji5/rO5NNDlyjgqdqj1pW9+/R/AalouTjUKP9tKa54AKd+qpo/noUySj9ujVnQJAEeoRMyZloe4+92f9fJV9mclmfD2LhhJHQ8OzpjFwqg6PgFHCCqxszXv5/t2QCeQ1gAv12NKYe0a5VnTFOFmUuew2w8O5LJdBzWSqWsbA0Z+W9aw9mvAMv793elw3NC5fWs7wvroFlygPpxsBpko52BxfBZcKWSvSwvsnzLaIzuqZSxeOAS2KbzinWCUJdOW8o2tUxxqbHdnXrQfleNg3PuNMpwEnq/2tfaJcaa9XaiqKkWbfARe1DjzFlETOLBH9GJiIcRukRivpsyZjuALjsXKGa/MSfuTRCvpmn9zvTq6ET3IRDW8lYBVMqyNaDttIOh+dFUFcZYYXfyUmysBPVN4gaD7nOkANx/PLvDl3lm2cGm8n5Z0y7LhR0U4JlL9G1yKkgD7Kw0ussVAAyEAeCPHj6Kq771eRqVxPkcF/cEKAHVVYbGaP8Gz0jneoQecFfaZr/mWZ82GKOy1s60oifxeuCzKI+SZDE4mfW11Mk6MsyiuaF9DOnRzcjxRucfFgx8DecQsXrE/VbECpSj3abTj72paRmUnZUYrE3np+fTi1evNMHB5fpsDnXSeuyTgGbWkKoeyd41gFszNKfp/HqFw/gnb+oJMRM27tqycdmasmo6bjh4CJiwB1DUKmPlgOxcpwFWQhWOlt10yyDUxHSPDUCWJTG5AltsAEYtN/dVFig+I9JniZ2x07CsCuQ0XcOsZg35+/EiKZrvppXQkKzolX1jYHrmDhej6CSqWnhbMDfxOAHhVxM1wFOMRGkzpvw49ByYrq2vTZ/7wq9NP/6pTzdGT9/8oa+Xz5Pr+9cZMHzHNfnnL3VPGr0g8X1bsr0w25XkbD+HTdYA4AmAxIaELucwx5dL9L8ckc8t3gOsxVVZgSJlGGcP7k8iaFG2gTKFBdNgz7KF2WnGLTOD07fm92khPL84gKud4t0XptqiYi5jaUsNFJZ3EIsIPs9dQPvqAmpQN/5YMnEL4DRoI5+MttUgyFhnoK6plbvtBHwGKsxBPi9Ds6Clwcq65sBFh0U2fO8uXXKhxbluHMQHyC5Ltsi6FsGCDJEDlEt+8nAvWSEF7du/brAcvNXJlxRmdSPB+Mf+7o8GPF0ZPH3/dwekjRR4eCNZw57fD9MyB8eb6UDg6TheNoCMjGlqN1kO3vSz+fEp/s+fiTAf0SdrGe8hXObtZeNHU8uN291I1t6pwzRryUz4uQTs2q+LkTA+cwqADIrNpiSDlFYt3jqTncHp3oK5JsB6v6ZUFpdpA1uP9RnARe9yFihT3gLMy7yPkTptaVambVH3AINjCPbSG81szeH+wfTyxYtoCw0MVa4R24XeZe665AMpO4iViZUD5Qr2BRpF++9dqzrAwdVY1ETOppR+l26/91xTd20a/KHlgnXc2dkxw8sqHGWpUXSuHfNg+vUK1BVsJkDg6SXg6UaSBm+FzMMMAOLPHH/SaVYAgX5pgxFRV7ovjBI5M6h8dI3aNwj2w6J4syhNah2bZC0Rycm0Bng6lu6KWL2ZeDZrbeLfFXZRpIBmw3nkVg91qh7o+NDoYlUwmmDm3eSfbVfysss7ZWDsJrCmOTg8mi6RjuwRO9xVVrZnyTy5SpO1iG4HsgL/vlwYjCyVnUePH/oZxGqIveDkHBYvoJfgLhIgOlrp5gz2mCphY9z7nh057DX8dx1tKuBudFp2zfm502HL2Qp7ZUuQlBkXzWW3IlsubWyYGDrbWBvwdKMEd4yuig6yPoW9Ot613QPcnSfdU6IozBPNKzQbjXivdT3PDSxwatm2FaTaxEA2nF+tTavf/IVPhGt04HEiMdddeZjUdgmgRePocXbomlIJIXOAoj8Y3XfRqfhgNNXI/0ZnAIqkfV5agzr4VvsQkzlnmmld7qiTfsf1lRYuQfnB/fvpcikrH/v4LATrruxVYboxU8lVp4WaPlKXHKwKomiBsNKP2iwGADUP48EJPDGHSweFAykmiTAajx7gY+QygACEQMrG9NnP/8r0T3/i5xyAVqvp9//er5/+9Ef+aHg7B1lZFVCWevFCjFFHu9h3ax6hUmRfTdnoEMywU2q+iE85iFm0gCcOcRY0g3+rVQEcc3DZiDGZg7L8+mOgeTnUZkKg55Iklge+5xnjzGMUBviIlkLvMF0TzwE9W1sKfgXZ+u4xMmD2QRngNYmtB4quadYYbAhgTuunwXjZ0huBrN7eYH2cHTG7j4OIDJ2AbKdkM0Zi1pQieidITpJfA2OEVlPATyZO0H718nDavrvj0SN8RhoKyHQLnq4v7UWlA33JGOY7bEj7QgvnMW3dHVdidyKXEBQECuzqp+O2Y75HVgV/5+/HqiDM0/d9t3d2Respo89S/z7G11qiKW8dHU8H+4fTo8ePpk1K9Z12L6ZnHphdzFnGWaacphl0gD59/lIlCJXtpHV8DRE2+AwWPI73zWDCZGN1wnOiI01asnYwpkuwJRfR753ULszqNaoyJSA8jAhrUd2xKdXeMs0b+3u2ORian2hrCMYcEoyjQnzOnyt4EyPS4FJ2Ueuc7ymrObpRJzFPr2AyNtZ1iFKSdKY+d7BJk5rn7xl6dVFfaaYbTAiNN2KWOGh2Nmc3/yShvA8+U40Hi4TTcd9dsWao8WU7UGfkw0eUkCNAzmgeH/CLNbVIUuTxplkJzC67ljSCP36sMnsATeYcWldh7zWbJM81esVs9jyd3utruh6ALmOCxvvKczABuSwfLrBO2tcFpNbWp5cHZuc4xzY1zir6vbpyp+xe/aPKdtKeJjYwxuwUQ9JXWkvcl5jAPOPKRtyQ4fXmjjV57tgDUIOSKfWtCTwBDPF2c0KbvT6STwcis6z4r7lznXtBjlGZQkvaQ/OkpHguX1k+kF8CT/w51SSuM7KHtQ35MDJL7lGkNSPjH+BxsXdfL5E2P7umueNATV3VTtkP0D8AE5z/dTsQEPOWTOaK6ocNsXl/NFQA5rX2NJfVibdt9ZzYsHYVTgZgLMBzCZ6zGt3tvYxRK0tiVnXxiOqH2H1YvTPzBi/XptW/++wnbuyI2mxx9vlxsKZ2eSiQ4UVGZ5Lb6CWmDR2ndTGcwt1+bkZi1lAQvNrdBnjSuAfJUup7kUNrAKlQ1voMC7Y5d6D8aaWkxMV1CLGnQ89CVHc6dZyADRfdSeBJ2BaLK0C82hd4kPZhxwwWvzzvyAte1YVsnE5I98+1o4eF8kpdUVwLAGFkDtEWffZzvxzmycGBst13fce3BqzaLE104NmZMr77uzsKcAAozMyqN3Cji59HRYXNwjRcM6UwvCyePnvm8SxkIuvWmZAJaACKAoKZQ2tPDOq62buEAGGUbe+smy4XqxbdU52ZHfjSZdcyTDQAAzjc3EgwjpEgm8msVEWrA7VHA+qDzgAtWoJkY+jUxDxtbcbro7OQrE2YrQu6C/yevGEJJM5wCQ4ELYnGp0nvnmCqIJVxBxpPFCplJEX5c2sinIHbSPZgoobOPEJl/tKWaSG5ZBbTRJdMihQWOzUdoS8x25yulRXrynPo62/UwLEZXLqBAFldt2/+xzenv/mDPypmhYNQgvHv/x6vFwGoHgDV4MxaMesG06LPF66tSV/EHiFgwUKYWWnpctlm3Hvyyhk6CcYvDVdnW0LQHl42ZgTmHFjefi5djEAbrQ2/Q2YN+7j3YM96kP58zV9VBgqYzz4ZLHDoeOIBQISyFN46lFvnTLpaQJct26jQz1BHkGY2+ufc0g+Y33IZWXjWWSzMgq4x67z6OrHFAtXZZSrdHE4H+17XlCU0z08/0JmBNjYlbgH+rWFxp54ZJEw/zRL7ML2WvGJHhrRJjHUdMcLtdSkcLXRuSQZlfbB/oFIksVHrIu9eV1VWjzUjQJjmkc4CjAWJy5pHApKUfpV0JFEjAQXInZ+7mYiZjqwHA9yMbMne0WSBF/sq/8A6NsfxBIcaL6Y7bsk+5X1UDE6o43q43of3Y9ibKsQMEmKAsbCb6PzJPEolX5yLxMMleHKSkpjT7taWo3nUgCcNBLZ+i6SZmXSnmgFn+40C01lrlIWSta6BwhcMkl4JPNls1zPyAGE4jHv6SeM6DN4MXBzkDJ7ExMvQ2WsEdgoGilFBQ5jd0pX0kQvrFcUIrymTCI4p3rkrJd4MzSaBB4Sr+tFFr+8vUM76WQjbh6QB8PQKp3J0YbCpWwLzGvZ9VZ1VfffMymnvceZrjS+6SaM7bOOBKhfdG/Mx4QQoCaa02x0T1ViDHhvN02/+mx93nm3VqBH9AGqecq5RKEenGQ2Cw+s9BdO2hJpOvJKQjsBR59Gc83pePgjwHzoTyKDrig4u13iTxaT+3YO7gVzdTRmwS5Uc11G67dBSsJEoBfCwJVrTCwnij0t5r6OiMuleGGQMNS1n8BvV9u/vebSGF1FE7zIWtlWBavVS6c+eFz3cyIoI7HSUaMaVOvM6VXs1/eLnvjB9grJdbo6y3Z/+6LfqRdUPiu8g08d8jS7C7Z2daXN7W0yWM8LZdn4sUYR+0YOMAEYL9fHR9Pa779iqAO+plP4QS7NodW1h45phdc7VKL1isa+hjEcCyjBPAzyFWtemiQ3ETCeQMft96FeGS/KssYPQxOyFr8j8vh1Yq3Ma2ohm39cMoD61iejuznT3HkN49QQN+kZXWw6eUYIz0UzGxr/JiFmHaF5az0bT5qBsmGF9QMqlg9XIQdMIGkiCvgjNE3oMDWGm4UFttwC6mBAqkJINzVnQ8r71yTqwGH7qTiBdc/UaLZOqvGLGsMeeDxyzUP/vl76U8SxeLy7boXmKvqpMThie6tfmYKUnObQahwcH08ER5qZ35aemkqQYnHlPj8O5Iutm4GEmWAbPNRh4ktAbh3kHcAc/Z+qJXv/JzjKbaXKfNB54tt3DedByyxnVXjTY5/23yMQ6FOjouKCDQ9tvpJThqqX1mnyXu+x8fW1b5/eH+30MUuWHtLtth/qxFxxDPE9Qwi9JHrQyGThd48FoRQBPxFkSSl2T2MmxgLNU8Pyy0/pyIK8rAuzVg+kc41e1zU/Tg3s7WpMuOaaM7isYXb9uDvD+WGb8zP6j3EZ5Q07+0fGReArctIHGWXIORYNNxZiUFvl7MAf89+MH2CbMgLTjffDZKxMjYNaRT9GKYVVCdQAwR5mMfdoxUWL2BzunCZ3eG3p+BsCsT8AZ13lxaeNf/p6YJ8VFfiZ6q2gLR/05UMB7bU520N2xLwDNWov9PsW7YIjO2ovGq2uKSQOsBWIp6wA5A+/1gfSSfg9qjCp733J6daLqrnVZSrqnJD0w6cg15BcVRsiTEZJUliVaeLlRpaCSUsaPhB1nGACdPetsaGxWprYRWY69Lj+c/J95zVJhOjs9k3M6HpGKz9V4Vufa5xvg3CTTGNQxi7MVVo1roDoEGaBSe9jlmX2OU3q0TvN0gBnMcp/ob3kUVBu6xRp+nEj4diAVZvbY5Iusanj265vT6jd+/n/VYOBZZ1IWQOmjxpTYYRyBp+0LACtkfu3YEON0dTFdnJ15E8CWUCZKpmxwZK8RDxo1yICFUEdJZoi1Tf5We5UCK3Xn0KZXVwJPdJJpSvvefZtbxpiw6LdZeiiwZF9WZsim4PxCLA/aKR4gxp82ubMIfnSosOHktWFUvrF5x94sYcO0OadrBXXN8ZEHBWJ6I9Z27Xz2jV+ePvFTPzc6MvB5+s6PfMvwL+pBKvO1p09l/rm1vaN/EB0PkfbwaDLYVd17MVxWLxht09nx9Pbbb08bel9c06buqS65fu6Zkl4z0o6ECPvG8yVgoTFh8CXvXZtpUOtZZtlcXojhOMKkdW+QDbAJJKwtw5d5hNYlpFtioTvkEBiur4GdZyfHMkhlrAIaLFO1a15rFdB6oN6MTVZhWerQTjZ8cCAdlrHdSg0BLtsleHVumFH/7K48Smj9eBscwqptbgCe6ASxncYYujoey+y4/jpwMgXt+X+sZQBvtRrWxdURONPJlVFV3+d1zab+0pfenD72I/9w0Nkf/MD7pr/2/d8bY82YF4VBNoM5BztnUYsxNGqhP9DaprxlbWHKLnO0yZq2jmVkevWFS5L7fB8LhkmgUHtj8b0u/zS7bhab9GCp7SKoawD3mcqIYlp5CgtXZu3/6KlyOynXJ76n9MlhTCwiflT31TjoZMtZrM8HdxiWhepIB36OzFo+T7vMRmSfzkBkjKJQOZ0WavR1Zm0Q/S9/qRuVLlKNn7C2sALtGifKKFRjo/iMHLCU2Gr4u384AXrkOQQAvwcLfmdMO+jn+D6dALbMafwaexE0YRqn5Nl2dvN2kmQHfjMZ1uO0s5Qd5z18dXkjFnhjY2u6pOkAHZ8E2tYDLtnGxkd1O6nb20L/VgoEDFUmO9OeZe3AXsoPcEy0MDsdOn5OET2nugAAIABJREFUzHRxPjj17DQjFcbxUNcnIA94SrOFYhCGzZ0tF7bX78kxxbKOlZjdF7wvmBDiEKdxh3UnBrvBw5IMN8j0cPfaVhfj2kpTN2CTSJhbWrZW1OfmYIxZqOg0xT7iz0RTVyZHZC0i9CZ2OITP2qmx3ZaJn94VDUYB5Onu0wRGNIMAZK3DPIGlDUh/sxqqsjJ9VCnXn+vscLlQ79orZjCMI06HuaymS88tTu3VPPF7nFncnz7TB/XYRmadLi1siFbwVh1OtnkX0nCTpGj82eJ6daP8f+2DjnwqiHPs9CzB62mFSeav/6t/IkBtfYDTyYIHU6pk1a8ibLZRJaUJOgxKwZLRCzzF0IsDD7ZECv8KEaMFoFTCDKYH93bFrKj0JwqcdRHzsNeElWVWJCBlkO45G+lIgYsZV5hrDpCUd6M8oTX9PKGaQ+ohX56LAUM8xneD1mk77VHSwAL6RB/BywCAQD2qSyRlJQO9G+m4eFZs7FlfNXd+ffaNL0yf+KlPj8Dx4W9iPMu3KANRMMxzujg7n54CnmCctrc00Be9lVi1gpa6z/bv5RAJFyC9DRPW337nnQkrFTI1aFOBPp+Qw5rfFVO36w9/kUUdm0yGLATGiM2te1+Cp9HW63U4sxAONj2ceTZk1qwbWevnsLT3Roa2Rn+UNFmHgOjmUqpIiU7NPLH45UGytGyovin36MOvwx3TERIhKJ8B+yhB6Pq6ynazlmLZATbf19K7awiip0kiZkC49CqMZ0k51EDC5RYH0ba/Zr8vDGk5mDgEOYgJCE8eP0pN34GtujYDsjKfBHs/O2lmr6+nL33pP8rnqa3D7/9awNP3zK7kAoK3jVHL+gyicGTy1uLAPJKl0eHogzcB3fAtyXKHC/OHnOgLraOYp4NphXP6fbcZmyH2mTRclRvIhnjbuoUlED7cR4N3Os/aW7iUWyfnQ97rud1Yi/Kwo7gcxg/3OWh4X2YphnZwCZ60hVOyUlzy3jFhhMO4s32YJ9jQAiySMLWL59CE5XZzAr9lVlp6yiQqBk9mVnCXl59dGJ0mcsbwde/3vfF7lPIAHrSYU7aDHefwpSSJhYKqAdJ7en/qHWYNjTLa0Hl633ocyv60u70j76mCRw2QTWfwbJwYZiLLWoecGLeN6fKKchujebAquO9MPhu6EyT6DNSBWVuKRbt67/H5y309PxJUlWVGxQIAVwPJ5T67vVZ5Y9wXTuUiAYiLkTrY7wjrFMs+LELuZ82ltDLm7rB9JWmFGOsC0bCewyQzz7rgadasMRPUnoPHh9gwnE33dzFHzboFYLdkU3hgBmKwaGJAx3xHWxUwTokpF/6+kcsmp56Ba2UHc1KQ7tQYzsoUOkSB30/+SdLUMvaIBfrj/ExiO5MXIFTM7pl59/50UuJ3mJjY0nZ1a6lsIDI/Oj1VBYRnhf734Z7tgJLZ+Npke7OYnpB9NYMz/wzP+uXBvtbQLt2xpjoT5AcOy3/PusvBmPompvWt3Wn16z//TxT/TEUbF3pUigeRkqGh56mlvhYdbM/9++NB9EVoE2P6KH+cTT0cO3K3W8Tsw8ERLcI4+1p07kMFYAS1NU+llvcENW3V9gFXVzG6srklzAELV+NZZDMwWw00a+swRzazSjHq7PChc04J6NkLvYPHD/bUwZX3MLozAHT8ABSrNRYEPgNNSjNlBciGawLInydvHm8DzdMnP/Xp8pvTN//er5++86N/1P498llxBxWUNwMnd7c3p52du2Kx1lQrdgov+lkzCG2HoAtOCcUA0td0yoT15y9lmwDIcKuoRfPVCYCwRwt0ykJi8OL9w+cDdtEHkVlj1T+ATA4YHxbz3fp/cZhHIJkDbfbVYaDv7mzUGHGtjDmTjdmuwh5Ky8yimo+Xr15NO2in5Ai/aPf3STxvBNM/i5BODRbG8UTdX7wvgjlgH3BAlm2Gz8/VSYRnlRUUFjaYVfU/UO7PXr5S+YeArIwNYX2zswKFRZbkRE2Oc8OPheBHSYGg+vjRI32v/FGSvfZZaEimAik2DxejW4rrRTD+sR/+B56gfnU1vf9rf8f017EqiObBmZ21i7qGTGw3Je1a/5IxAxhQUip4EvZIB2vQ8gBBg3hUll+fnDUd6GT7MKR79ynXb0yrNpQoyZlZjwIgY5w6xbesj2vxyXR8dCLQ49mZjaFG2A3OYrv5fyoH1IG8OsFJjSvcG5/j0lYYj9ivaI5bynYFd4NNHCsqjAhapc07ikNL1lxlmexJmApbO8zgqeUU1tIh5fHDA30y+0xjQ3TAOAaOg6kltqxR1iPv+eLiTKwlSQqlYf4OrIgTjJXBTBLYdveqLK1yYgYW95nhZQTzdHAoGweEtWLsYbiuL21OGlZ9LnIoXc2TcRmW79Woj5cvVcpGyKwDM2VQ/NEAVQUJFv9mhmNZ5Ny7OlHFXt5Mj/YeuCqX/cW3uqs70oasa0a0zADalybwhEnmAGGI623z0XssQK32SufXGBrbc/JGZU0AsiZTjMUvKm7E/Vn7lwM+jT/uBEWPdjXt02xE09JdTJHT3FSzyR5I+XyeD++hZ4DBkxMYzmqNZ4GVlQmxTW+b4LdEK8CcaSDdvHw8eivObyo7eDtqZBXdfIqhC4CRhHn5nObqVUrwa2uas3hyfBLfMicbBWtK+OTd2Fg/dyIPkiBsFT6DrEXWgGc/2rtsjAPiJloGTINSqwVN3hWnSU7RYZ2f67xnbRvvhTHv8u0zd+CYrS4yDUGx6c7OtPrcz/2jmWxJhk8LNy8XZ1k6yDjQO7yXzUrdEbV6wVaz625O2i+9gQOeUrvmxSCMw4CNC7dGwMI2ZQ4EMNG9pjnrYq2AmAXi53QpmwI2Ag+fICFwk0HECaPaUJQbhQvoMMmGdOcapTvaX0/0cBjzAnji+3nIbpGeSzgcsPzn1U10E5pl5M+vQJSNQubYF6ZW4pSvPveFL04/++l/FexxM33oG3/X9JE/9ge1WPl73AeBkuDHglvfWJs2t+i4wyfIC3ctbcRsBu6XzjOegbJJZXswfWbFeD4EVH6x4IZOS99lCwQodQKYNkHaQut4bA8uD9K0SJYgsT1tJVvC04qFw9+t0/MoLWau4PU1oNArErYAjRp6ly0ci4P4SrXydwm22kzLw6IZD4aTGs3jTjn0JBIe69fCGI//jPUBmjrucbAcHB4XBk9sSD3TbDaeB8/JDW7WThCkiBsdt2NIhUGaD2kJ79fshUZXCXeKA67e5R2El4tSj4savloOM2G+WWRLxouPDcJY1qpYWen4/OytFTCIo1HCWbKFp1yTNYEb09tfeXv6ob//P+u9ksl/ze/4bdNf+e/+GwVqsagITS0JHKBdbdo9iACTAdnXlBSOjrX/Ofw0Ob50en2dFiMSuHZ/jA8PAdP1NWmUGHjNfcDeEj/Wru3OPYC3Dlv2lztoRrab0i6sXuMR5XFo+xrxamAxiQfC16GlWOmzFEPYN8yQVDK2mm6wPDg9k+aR62MdKVZpYDU/i2FeO5XwivH+5P5dcoO8M4tBkkKM5JdGaPA/KPFjHipNy8oauHRZmfkxuGlphnWBFQzvS3omXYsZUZy0LalIVl/BdZ5vmS1YdPa8vKQCnlgzrGninpmRsLzsWe4HJ3MGs6fRpweBQA/rcaxpxlL18HcsVlLZTEpb3NoaylAqfaEXUXPZld4Lz4PkBOaAmEkMJ1lo7NJKWDyb6ml7sJFEAOgAQzBhxMKyq+hpWn5sQ41AU5i9pSQFfRW6MHYT5w9njZm7C/2e9T+zrk0gRxYpNSglxnsvyVPrBjakpbMbMVk5Rr2082xU0tYM15TDiGUXBovHx0d6RoBUa53cpa04QdIbEZXPsmgOF7IAGzq6+gELfhephxjbiPMntEIusbJmqRBJhhPzVD0nnbdu+mIt8Ry3d7Y0u6/2BpJ6LKoSJijSccu3oXMlNkWvRdLks3XLQnj9shWGZ1ViIryheNORLl2LXD9nICzt6fmFiBJiIQkqiZxi9fqGjY4vLlK6tq0JnwV4tDGtDY25X65H7xf5wMP709bGHVWxWMtu2CoZsYqY33GaalAnr3h8DjFka1r9ws/8w4xnkW1eaGcyFTrb3IXSAaquoTqLsQdU6t2I7dS67GyjdJoCPxtKGY0ZEWXE11c6ZMwwWJil4cCil92CW7ptIMPaoydhV7tnDjMO+k4H9wPwtXhyuQ95ApUs/TmYMxhR2qcLC8dZE9SgPWizG9MlBQJzheTGUz7knSU7KLnd04eQnZsneUOZWZimz/3Kr00/98//tX9mtZp+7+/+XdNHvuUPDl1DWUaAG/e2wfMnqGucjBmltiqz0DXEVgN3Xc6LzHWUKvU8E4zFLMpziHsLZZ/Si5Z+xMw6UNORxDuuiWTBoI7vERk6OHX2VbE+wQefDcWibFEQNVvC4i/obibiTTgf5jNFPPZbQIf/m9bldgzqkYehqEhSvjwZzOyNnBZUwEO6leb5faHkZQprh11tjohw56GauZbSfBVdBtzZC8XPQp+hrDLgIMLGmqyq/LcowXpavZ+B1m4EplrD7ImugWb2+TlK2BrLEjsMXvI777w7/Y8/+o/H4Orf/p991fTffu+fdaCMhUNN88TO8M6HnUj2Tpx019LlCXiqr1nfkzGqs/UGxbJ2ozS0KJ0DMK3dqDt1oWjiXZItETWjSzcHag5mgilrDDDmErxZAIEnmRdaU2LfVIP//sOe7HglddsRcxbzOr2EYmUS9rEiYx4S69YJjrNVM3sZ9xDmps/BlQA70DeeAGbTbB49k3+6R0/v2Y/Ih+H8hAzaxbBUcE0MGqN/3AzhAdJJpDMhnsOnLGUrA8RixLt3ttCw2b/JjIDXMD/fBhWuQgPhF788DzPixJQ1AabWvLUE2rJimS3iq4GF2P+M9NABNzp97ankgcGdDmA2uaySWLN0s7nMXAuPsJe3WOI5J3Rlwh3NTWL4HN234qQZXgFDrYtYOpB0ONMIuPP74WfMAEUCofKcr0W6t1u2R206SJIbja+SIT1rkleLk62oIn5wljoeDR2diAPbVUjXU/YvzQ2XSEDEjqzL/NaP2mDclQqSJwMNnrmH0fvPVJVQudYlYHdQ2jxVVZvRHeqkRIDVACCVqn7OmkyVu3YpjZFUYeA5Strp9i64VAyKlQMWBqNkmu9Ax+dn6mczGNX1NTVYwXBpRNXoQt24ZYBMEuNE1msRfIGukGd+fMTsTmMJsaVpZLLciEIYzQrE2Yx0Ucl9bdq5+2Ba/btf/Mkb63fS5pdN4XEI6/pL1FG1UBL4cL+GqnSWhueEmSN5pMS00TSqu+Tcku4Xd3KKv86F2jLLHOBR4i4Slw9hJlySmil9s0cORqBnykmwNCBQkKgAV9O+RaAxXc61rUk7dCcCO0oX1JnpUME4cgcmbNddct4oBYGZ4xMmQi+WRZWWcy94e3WA2BFWt3iI0FIH381qeuMLnm2nd7S2Nkkw/tFvceBSAHEHhro4Do8FvNQinM4Zd/HEFVqmnTieo4vgeSCSc42+GSqA9+jgWP+5s+1ypTrg+hxjKmk9RyJjBIHNinkHR0duN6WNmM6bsjAO5f4H6r1ak+XhP3QIa9ZQ4BdF+W9tIxO/+8WuS/mAWAS/uYw8q8jV/UkJaGNNbdT17rJ3zqILcuidZgv/tp6zQdHdkYWarVxN21vbos0FMm7ZN7RVfHGApM1XWiQxfXYJJqtmDQnMSepk/Y2YHIK3MtYAqtTOQwl4f2gzM79rfbp3H8NOg3gLgJfaHwcSgyfAQhsq1qavvP2V6W//0Me14cniVLb77/+8QXOEoMJtMY9slx5l7B7+Pivo6HOCQHcKJVIOa4NOrzMFQ3Q86qb0+nNJwGUFC6t9WFJOIMjhyIxerYnKgKQ5eFSq9F8KG+0DUhIaWSecqXTHnu88SJidMg8cRCq3OF0b/mWAdx3MvAeYp+NTedfRLcU12RTYol8CbS1N+Fw8l3QA6WD3ISN28vo6rs4IvTfVxCCQqcO/Ugh7epn97EbzXV9eOMni+TB+glKJ/Mti5THKvgtd4ShVZcSJJsHTXXt2JldoD5EOE7mJCz8aM9Yjrthn1lii2WDIOca/cRXviA0dZOj4Tk6nfbpsYYwYoBtrAzFAMEYqJxepmZnrs3HH2zzEHYkF4ITGlYI1mD3i7ujUXa1JJzskCkl8TdjApJ+pXd0jkGJoLIqmccP7vIx5g1rzl2VCzrMGINzdYeqCBdgeFmuAZMZi5dFKWvMBul1b65QjGc9yqL+jMiui+gAW61NHgT9r0x9imUD0OqyLlceY8BcePHDZV9o4SWcAbpZReO1cyx9JcgNKunwOhEAA1cnxkRgaPNAGK9+kIN3Pmv1WT78wWxqnlvOTdcq+oKmLBB1bGUgUJQOxREihdZRNBTxjZAxmmFlEnxItpfc5NkFQMhBJw2g2KVDKUcbfVcNaum2leaJxKUyan4erPzJ/VqneoNPP2y79VMNIGrFyYPdinyBCIpYuLiPmDAmxYEUF8cDAuvYkIgEQjP/7N34y+D0MSme7ZNo3iwudEtSZAsO0JnE1h7cCeNuEU8MU7SgLBzsII1RmM0OLEpB4MUdHp9N7njw0DS4R81yrthmi6/hlB9r27i4MLyRql5SC6JBSzVlM05w56ecWRobOHu2LEi2aXipde1B3iD23tjyY2ICvXI4zGgWtlHRu0bEpf3hm33FEkfZd0dGRIY+f+8Kvarad8c1qkmD8o9+az7UOhYOQIEFNnvu6R+CTw/idUXcVtX99Y9+MDjyMtbxn1rl7keMLrdomNPcWfz8zjBYlseqfBluXur7KSRG6IkLVzC2GjMZhXLdVoXaik43JfLDOJYloEeKbwfviYKgDtwJpDoGlALvdLtYLxIJiHM60PiOs3bCAOfdblut2jlwxWMFhzvKAb2ZK9X3gF6ZuMu3sGmWGxlVpr/EriUaZrawnWRVsGjyNEksyP208ifrnzhB9cQXjOUA5kADhPNvdu5S0DUrpXO3csY748KxIZ6Et2/Ezb771leljf+fvq9RGxvd1H/ia6W/8VQ8G9vges7CzFiz+V2qjJ+KPsKPDgKClGXDyoDFr61Oqz2M2OZ31ZjGVdKFRQYoDgrICmjDPoqw/V4JrS5rZH6krDjznF2XbFA4uOYMvTP8sxLVb8vIVlrFQaTxdqdwC+4xxJp2Tpuspqyhsaq+mWb+ikzrB2I0XvBsy6hf7mNHeVXlC4CNaXV98PncYOBYuOjD7OawELF/RtTcsIUKxD7bJbEA1PC03hwYb5WyAimPkmmxO8NNT/JSvncuLvH67k3dNpgW7Iulp0tqhKwlD0wd7dLU2iXDn4NzhmNg4dHBJ0JKIcSWvDg91cCnb59fizHChIt1/i1EkAnuI35PDoplEDwgQtB9SzCQ7RHewsjeTGJjEqNHNl/OA30efCghn/IgOSMVU6x99fU7m3OEdX7Zra25dql+TN5WHga/LhLhJpf565B6NaQXaZiQXkxCSYB0cMy4Gb7c9NfuUHTfYr4eVky6XRMu8x04lABBtIkmcfKdSGTKL7e+UtYED3ijT55CaF+Uaa/F8eiXX/C2XnvU8vF8F2Pqs87dUbVDsmC1O5ow8P9SSmF/MQkNV2UnNg32Pw8A3Niey4JhW0+7dHTVCDDK00oh2uYoJnMfDaS8MrSm6pwvpC9VZrekBM86oCH0Mu56fyvzedC6uptXG5rT6t8PnKZlpSl4VKRpgvJyHxTJEFZsBtR8aUHS+1Fgc7EVlzJSXNvXnNQajLROdEe2GrjnbPfv1cgDoms+r35IQ6mghvNYiwQkVwbi6t1TiyCDHpk8qU5h5aj1TtG1EsSwqAqi8KPBVyuDTCj2HIeXcBRtOa/FU8z9hMmDC6P4jY1CesBDl/eLnvzh98mc+k2XHbLuvn/7Un/gjue/odK6vptOz0+nlqyN5TiEYX9/YVEbmDegxA4BQELhMx2Qn4TZol6dcfuK/cMDdhg2hXTkdVkLisVFoS7OnUofMTpmSCyN44Vpsn59dzUzqCIe2KdvW3sajPQgEPoejrgfQ8v2A5t0d62ZEn6axYDUoYQdxO/AuyldiOXyQeUq7HcZhwnI8D/Gwj6vkRgkaPunaVWE2B9d8RJrcO8sFuws73jdjLFqqi7LfkddqPU8sdqwJJO8Eg8Oh11BjW1iYWx5UidCiAWc2goMe7ynWPOxM98RsBtkSq0u11qrFNVuMyvr05lfezniWc5U3v+7975vBE6UqsfER4icRkXnotfUnOqwS3Mjj8MPyOKUHCaRBJwF81pfNDud+gBV/ahOos5VZlIARRnSwv8wGjzc1l3IViKHP50aApYCUz8G1GqsU7XvXNTI4d9mJVhYhwVlZNiUsJ1CAJ4lrEYwvnZfb9ROjSx+msdIQA7Y+9h3fi+6FGELyNa+fAsIcpClJz0DBH1nwxIqDKXyxfzjt3du1n1bGeRQcdf96HElZSHdy8hBIqmDkDo9OHZGIvZtbMkyExajBscBX98Vgj1NKg8WMlk+t+K9eiZXTod4Ds+89SVPHa2nvv+aI7RKWB3nziy7C6nDEXIWdMkDIPQW/APZgBey7xmBxJlOcST8m00WJfVNm6SHe4fXSxmR+3q0OV7OKL3G+Pj+b9lRB2RregE0ilcBTEpNmtc7qNV61BpFzDCDP+SUn7iHcLrhJxaINIcP3NWgwzHOrKNz2wyePNLCXKQjEDWl/B0uVtZSEzJUEtCauKlxiu/PyhWa34aHIWBVXa2zU6jmKbcDp/kzcz7WYfVmTJoy9gTAbDW99xPSOOyS5z3XJqC6BSs2qMyN3GGLq/S4sTcIwOumooWXXdQT+4I+EnY4J07K4ZZmTRdCkfgGmx2md9YjB9vbm5rS15caVxiwBzsEe1rk8SV6Btd3Ep6vrtWn1G//mx9F5BZj4xY4sLCAcB13pTPJnZH2aeVN/n6B8M0TQsWadahZpbQDB2Q7jx6f4PN1X2cWz0lIhVQnMdV2BJ4FRdx+I+ktaIO+plziDXwvIFTz5UGuHhfVYvUbH9GaXaXNdW7P6/uxsun9vR0MQezAuM99FNTDZ6Wutz5PdsymVkV0ZwZqdqSfML8RhvHwizNOf/ohNMlsyFTiQv8qRBW3bu6ax6yESoNIBr+3qc3Zt5tBlNDqc6Nw6UBfQfbEYriUP80518WSSuuY+GYG77usyCICIbE+M0W7cs/UuLE53aYrD0SWiCgrtXh5NXEs5sA9yLN6SCI+/rKHHur90jOgD5zl7ur5kUBrKS6mV+3p5OO1oXlIsKlxnCrhMG2zZlTKQ1XNEQ8D7QuRdGhKx5u5dm246cy/7lEkq+Zxh61CKYQ2hMlkonTdr0wPe/625c2GYRhBfcGPDpdxlOJ65WLU7bqZwwhfn9EaA4akV64qAv/7sW2+9M33shz0YGK3A133gfdPf+Ct/3pknjryZIelszABRHXsqSWSH8ZlxoKeEzEGh/Rq2uYez+fm5YSEPz+AppUs6As/P3NVK84D3h5svXHJd/nIpTHuwICyx1u8jFP6lQVjZb5daMrxXRpjWXlrvFD1mym42LWUExam77fbuTXfESM9dX13XyvCLocdQ5jn75nsplTHwendn04Olo4O8lXmP8rSvzXF0hvn8r+MTz1tkDZIVV+jup5OyeOwEzELebs/me+V6fUhpy8CTsgtdm2XhaYPQ/x4T45dr8SZT5d2JyZrG440S0L09O6e7NGqwZn+1yDEQH7djeAnsYjDMXuO+5eCvdWG9mRM9Dqw5Vig5c3bldxot0NHxmdahE51dJe8GTwv7jzTUiI0N40KiMKcnkxImdY/LrXpTxr/29HESyC+dORL7h2VZDIf1HNiVEkqux+NrHiUe2jXbmil3So7mlz5q17TS1OL1zmdxYwyptozDrLIxsBOMLiGb44aFGhMYMCY9n16+ejGdnZ5Pjx/R0epmJXwAVeLSbL4CwTyRaMecPPt84N4AzqxFyqOVp5R5cpyJxUA+b5yZFYW79KSOVp6FSuwGGYkNC7+7GGw7tw14Gs7jyD0unXjl2raYsUrZttRT1pN1pK68lKVX/b/DrBNHeJZMqCDp0Ly9tXQXv8YYeh/nPBxVlrEbp/OrFeNZPnnTw7I3N0ooGk9xLQ8bM0He/GRrCNJk654N0BZU2gDpBuIBK4OSuM4bAZpMZTvqsvfvmukJQdeN0JKdugGoO8sJ21mED4Dr6fTkWK3P3Bx19IInAYe2lutQiFt1GBllFLE+UEiCEnzxUrV3ZTMSpNqNtxS9KcD8VgNGHuxcagI8HapjwpSywdOcaa4mmKdPfOqfjyD94d/3jdOf+VPfrh+6ogZPJ0U2sQ+rB/LZ0NRsfrGBYQgkgK/M1IFm1Ncz+4/fxH+GwcAE0D0xNB4sOmYRpoNL9xfAMjLhiMZlkhnvGDI9Si6dbdfgbuO+Tp033e0DIlRxdj2UN+BJ2hl1kFTDljbsZLQ98Kw9XYInCzvbzr+LdQKmpqXBqU1zHfHScZdMayg5lLPBPMqCltWzAZS4LptkVpni4djj9Myh0UDRJgE247l0gSfq3CIAirnMoed/qVaWVbQ4sKI1dGRcgKf19Ri2JuC85pbcY9el5JFS6H9/+a13ph/4kX+gBIbA88EPfM301xkMHGNX75HFDLs6xE+ZNZVuHtX3NzZ0QOCxovFFNEA0GLW0WT2OEpOwTosSD9eEsem7z56JNZDWkc8ZhnkFTwEI+bxhQqt1MttCEJApK2j+W4It2bs6hK6vFQvo6DMobFIAm7Uml33pIfCO0eF3LBC2qYQgwCILoHIEn1X2/ylAdTLnt3B6fjbtv6KsvWkdxYKbdnLcMT5ZSr1dmdTOa4LRGgfSYLksoT9LVt+00d9YJnSeNRd4pT0Po9okF9b/8aMHYRKjS1uwA/LbaaCKyWqFuUriDo+nvfv4e1kfYh2rtVsFgXy3E10z3h3CFLMRAAAgAElEQVRUrDXPuKkLDnXAk2fAGYy6Y885ezsJO+WlkoHEu4zDoUxGjGXZ7e2ZEfFy8zPsWWqTS+tS7TxePZy/E5sLrHL43t0tpAiZIanO4pghI6JWyc7gyaBxoem7vpHIGNCjw5xB51xHhk+LbR72MwtXbaNyDxhvhGA0z/GJKgVi+BSjDGD93r2/VXDruws4UWNS0g9i38HBvoya3/ueR4sk+U4S0MSdNG2NpExA9UrX7gYejwDChgEWtC7o7f7T+lCM5z11YP1izAod6OlUpxrD2mCPGSTnXMgwa59raT7IeTAYzsQ1gacXBU/od7eVyI0Se5i9rltdVz/fZaax1rJgPJbr8lL71QDXnRtymV90Ihs8LZj67GfWwgWDgf/D5z5lD9YOKg1A6MImMIHUKZe04wbmie+jFOfOL1rfaSO/EbJHnElbsWZhoZsIrQ54guImcI3sYQTcWACMtl7XON3hAno2kgawIaolQ+eXNU9oKLqJvJG48VHqywat4Lx1Zxisd58912fe2902RbkYL1OBWNH2MHYsyg0bwXWg6QA88WLbOur94UX7xi99cfrkT38mv7U2/QGBpz+uA/7yLPOFlJTdaEbRHoZy8cmS02XbiUNVlmVrlr+aPIDYep2b6eTkWOwcbAgznFaTD1OAHYGBZ9DabltOnVTNPlDXN2sGT+ee1K65ZFuUk5p5RtPUdtWFaV01SN38ABbemTekAaG/v50Z0ZS1U0Oi/DkYC+ClsQBKGfCksl0Bjrpf3Ootl+J2kLTeHfM7t2sHPJ2dD+NKDQYW8+T3NdzxS9e2wygBn9lSKkVjUhjmgDX68OHjtOU6u9T9Gyn+FvDkg9XMTWg8JSpke2R9+YuzoWgCbq5wlGx0vRkv8eW33p5+4Ef+kQT6BK4Pvv9901/9vj8XYfC8Hsdz0zX2n7ALY6j2urSOMBDo3TSLMiOQ5kQ6AC5MygBnQ2dwI2PTd549U8wQeJLmKYdBu7aS+ZXpsSO0D2Cb5FovhsYI0Mu19ODwqAxGLqxp1iVrw+Sm14Q+Jx2yZOIc2zBqmnSABkvz39yVNBi5YUdh8OsOs85dU6+TPlPx8cUL6SVppFHHXjud6hWVv+fOpHlmo8ws8xwoaaN9YX9hJtnxLGaTZ+5kgJ10yRnMGoQAKp+9eGE90oqW/m3pcbqm2WllpVo+4zEN3+cCSNgHEoL9I2nd0BeKEdbh4utRspsh6pZoEL9TfsuhxfehvQM80eDxBPA0jHPnDrSx/qsJGq35bTxwd9vT5/ZSk96tAFaHl+lBg8bMwhTgTsI95q5N09HhsdYKcRGQigO7F8u1y/hiZknWa2Ta3Zb4FBDJPQPmtnZ3pgf3Ya9YJk7eut46ZcIHkhk3P0eXxwvAjxhrdnUtCcoogwc4taNV99JyKzESQqIjoGTnYdsMEp3H+DzdQfyMrm0xDJjPJE5eoyWrwab94gykXZ4mQaW0hWmwmnIo+9Flmg72oVEberAkCNknZfAODg+EBQDNQ2y9nD+qdRK5SXHAMrELkBvgiWHXSnKpOCyCYU1103BUvW7KMQOo9jg+OjlTeRoDWfMktz24RpQ0CIrezyBL3YDElev1afW/f/6nwk7NYi8fjv5vUCiGgm0f5ILu3jXQAHSwyABPIDh5SKh8g8fJpoXO0SLVhIyMH8digSesAUq7So9oAMVCKqqW4SbeOZQJedaZSweLQSkR4GTGICrNHn6h4c1gZwhtQGKDCYcLoz4QUjIOhXvieclBN6aVPuTTxtwXm4xfPTfRU3Gg84xk3hcHZf+YQdwbv/Sr00/87L9IlrSa/sDv+93Td33Htw2bA1PqDhJkItDlReqMYqi2QS82DsctDapWHCfbIEdtJDQL+FftMYWcTYFfD102oqTXpGmiNTX8xgB29tranK7XAE8H0+nxsYI5QR1dj9d5d386S5YU+pKiTuCno1JO1Qxi5TMifDSTVnu9zFbkv+OtY2sJM4gFPgQINjWH5BB3Q7sPPVLLjwkgyvhmc0jeGR2kJ6cW0BIx8aBB93bLsTxlLSO9aB50nys558KyikFhuOfJqfQhD/Y8tFKZYzJMMz19yjPzZPA0C9D5b8qkrAVM3NwwYZf+ETgbCtLp1oNVTNjN9fTlL789/cDf+0cpfV9PH3z/77DD+DIbGyXwGIFySekQQ3PhA95MEHonxLWPnjyWzsQxvQNY5/bhUeosk7AAT7zj58+eKSiTXUswXofr10xWZ6DpA02/xmfZh+fi9FxdrX2SvEfWFpomrdGWF9OE4SQqImlp1NL9d3qmA2tr07IA7/kIdLvxuQZNJPABI0Yh2imxGtdXFlZv0a3L+qmreE0bfShpDaSk4+tJa3fiH0JvkiYN4r1/b5S9zVIsC0/zWaB3FPd6Ys4xHWCvXk2XAgE3KgE+efzQ7EkYVQGllFDcdBDgHn2MTRfd0UysJqnAY8uH/swwpI9q6Ek7a0/rXN59vmbuVfMaV6vp0QMzT11bSrBqvdC61GuF3A7Slrkl0yAmpkE8mEvj0bCqZCMNlbvvxn4zrkpss98cCSFxTIa2ArsWKMM8ieOpdislyGEdkRjgxHCl6sfmFmM+7lq6qDhl1qgM/JhhKPuUNjW4ltGD+4RWeSo120ySiEea9lHE7ClHVQpRv6gCPT9zD31nfqjMSImxAk6LZpd8P+tYsotIL9qw5fSE2bHnaqSi0457Y6j8PNWgOd3i1Ai7M4NgA2Mc4VmfD/f4jAj8BQBTnhObu2Rmwxo1EUvnrqpDGg9348YljVSyBU0BUcmTsTsWrHwJBm9pYtqJtMB9r6MEmJEs3lPWfw2Bf85YBr5LCrC6Q7fdp25cH2ZmVsuxycJiGobjNd4ORXL37m7rUPYaad06iD9lAc+rm7VKAhrqujmQ1gDwRKDQYaxsIYZbmSPlSoc7x+ypZC2UMkkOYgTjp2dCx4AnefQsYozKd4ug243sF+ywy4N8iQD1AgftnQGe/Hfj9BpzQz+jO/K/Ms3nw7haCw49Dm9ocham697zrn3jC782/cTP/IvR3vnNH/oGDwZup2G7bs45COjag7rvfKMZjfh5J5tYBIVlXZx70yDNl680bws9F9eLDkYGmZQ10KdxEMEeDmPueBRhKMpswrV1HUoMh+1ATj3TPOjZ00twyoFngIQ5gPJ7sI8ATMoAai3PQTL0LdrjAU9qw43AEVDcUTjxn+FZo78ZnW1KYMimciOtvQ0BogGSqOmMB+BaaFutloOyHf84g06HTcDvKFl0DiNGqLBOMZojsJBgAC7IZs3Q+mAw0Jw7lW6lTGVdsvahnvf30fJdTQ/v303TBYnDHZXQ5r+bWXvShHS0jf/4ra+8O/3tv2fmiTUo5ukvf68DlkoaAQEpW8/lhYySYZ/GxJDsljFIJClP3vteg6cebqyB19i4GSAG8JRGuiHj9+BsaYzkf5ZZYIvhuwWyBkzzmvJh78V+dnIq9gnmaTRHMcuRziwlWfZq0x/K/NCt2bwPgfaVjTCh7jlIYfhkbKthu3jMObEYIFElOz+zaiBs5Oq4xbrjoGHYtcHT3KnqvzPPxzN4ihB1OLs7L5KVwylJHF22dzNAGlrTZXprbShd2wW+5a4RzxigenAkywJYUe4b2QQHaSUP42DRNXrYsmJYSouK2XGiZ/3AFBM/dqQF7XzF6l2cVbr71+eFJQAGTLKGUYu4B/Hye5RvhvYl7xOwoSkH1WsK+MQnS22BXrck8QxMxy/rPe99LMuZrpfhL6fEEouNlOtvASfHBoGwp88lGeHc0KqSLi6dq/FEckIatjifI93opYXcrCNYYsxwB2NdJn00CMzanjJILdGrTB9LA/YFe0fjoTKKqYf2WL9qVritEbwVVyiXXVxML17sC1xKRiNNaweTz00V8vnq/TXGjbOKAdOHYuf2YHlql1O9VBtcYunh9edkegad1mhR+YDseKjzOSAuumN7IQZAJlEb63Sw9Ab2z5+/Ulme/0KG0vEzPf5Gc0nj/sAqc6LBnqZKwHmG7RLj4YxJLEeyqWpKtKl+dE2bpS8IDQ5iMPC/f+OnbjQhO3bu8nMK0uXlwMog2GLROeO8EvDZhcLnyxQrZhNJ09ZBmZm9ZLhi8ATqx6+DQaO0mt+h5T4OoHVL7i1Ln6TZd7axhykRJYiDNih7/1AdAfiQyARM95WXGVDXGrhQ6gAbs3Dz1f6+Muu9e9suEyUr74NrRu02TQ6xbNorzMYyoHFygMAherSJprWVe+HaPv8rvzF9AvCUA5zxLIN5SmbMdxDQmSDNoOKdre0wV1JDRVMSNCyq2geMq223hf7u2jsQLQ2rRvDlMAUkj27CHLBuM00oCrhUaW99Yzo8OdHMLBC/gIE89TqfqJ42TmtdPliM+UmmLqbm0sEY/dWdOxku3JlvOSfN+hjoiC3MJmrVn9/jc1hDTHrXGmyGuyy7FMDpLxJIc3HDyd5AjmftHAM62MzTLEIdsXl0zKljJa7xRt8uKwGTSTDUbadNGap3nP8VwZoRGyBjZPKp2l1ZpAsgIlvTGJYAAmd+FYsa+TARXR41fX7r6wJPjGcxq3g1aTDwX/reYQ4rcbjEqGWdnDiNOXwak3QhYC3tw6vD6RrW4MljzX68DeDMri3LuHl7CzsEtePGqsTO+Or28g/aLyjDmEUQBpD5McXorz+s4ad0/1HWvmujviFitvnr3I02TdcXZzFAjAddvOuQKLA/0L94fEm3ksXg1WGKaSkAGnGlz8styyQfT589s8XAEjyJoKvhn7NY6/kMqG1M6HfAP9hmUH68t7enQ9Rxx0B2GDleE/9cppN5obqo7EkHAIMJ4Xq0LhhlsbOtGYm2yehibAnZjQJj6LQO55wDmCVeXurwczmS976Yidf3l7mfgA+VVrtf6wWGWACrm1cHil8wT2OPc3sxLWwnofZNx9GU5U8lAUBI5y/Vgvc8eWKJQp9e2H3rktL1Nw47PcVR4mW9EBfvbG7onRHL6AaVX1rWnGJ/1orXu5MV2edglhjT5OevDpTYa7bdUgMoMBHw1bU1ROB+4yb87ClFXOS6aKZQ/ldT5rD7Ii5USs8t19y2SYLKX9ZsvXh5MD1+nOcsbyYAVBLQlJENnlJ6XpyJDmlXAoW41XNfAEwnOtY/hxDzuZSScTWuQ4+XYcLoptDzPriPtqiVLb819oHXS7O4LtGaKM8MPTMfOaP5cvk8YcUgiyN3KxtELmxgoitrsqM/X1/XmDHIG/bOQ+mAl9MnUk3J9TQpsS9chP8Lgf3axta0+g9vfErgSZPpR40+Yl5teGYB7dvCP5QVgb2dLvYKsqjbpzjfPrs2u/QUkpdumZcvZUc/wJNmOMHUuN3dNUYfMP5cB0RKhAoMcld1J80LtBh71K0Zq+IhmQ6mfhDKhIbB3EzTODHxy2Fj4/vBoWcL+7gua57R3HHlQ9XXI60DRnHN+qV5OhSgo64vu/7FGAWBp1/+9Vvg6fd/6Bum/+pPfluMFGM2N1py3Y2IhoJfMgFL54/LZfGRCr1c7xdRsQk2DD7Fq4Pyxr0dgG5b7F3rtudVE/qKEwOMFoNoAU+gdbLqB/dckuQCyqw1A5bQPu+/HY89aNkkdMnx7mEMpFfpukjZwpvS0UHsyOicNGDizNna2bEHyf6ByglYMPjwntdr79/p6/z+xu8nYNsnDH8VHwrSzsmcMGA0GbBASjqDrDtwM8B4eHiY3dxMz54/16aEMey9+NkUEM6Bbz7Iuib9b7LqFy+eC9Y82jPzpAxeHYmvmWSqlGQg1GfJu3kT8PSDHxfLyJ7C5+mvwTy1/FnvohzccoZudio0Y9NAO1a7fR4G8uGjh5pFOf+KBiSu8sM/Jrc564d8SNbKYhzk8m20WHT+uzAMcT/OQbZcozx0AiAiZMwfFdPlFO7DwAdvy24exTN7hiVhSsYNe9XZmFaLunQ5HLl9xM2eRHH4EzMp8GBWghIAyaUGjcZ3rGLWCqx1ICY57UgRHdBZY7VOIAHbvbcr3ZbWjrQtfkYVv7vrCELGsWj4oE1raudnTQsgX11LOP+ENvpMQ3BsC3jnsMU0Ux1msWCQv501YXRvAZ4QwhMbeRrjnSbGuDTt8q5idu1Jcpjz+GCmOETZBjBPPgvMLjlGpnTYtvom4gM8pfMuYI57B8jLQVsbPytylMwMEueqA4d8zoP8KH5IgOQd/AHHCC+6f9sqn8/o4Q7jV8E8ay3vH6CCV6FkI+kUd1xIK/7SN6pdZSrr+d55ZOxxNMUsQYEenaeqo7+W0M7EgHLd3LdBtkE59hs0VKB58jEcY0uBpyY6IUeGQ/jcjMGHsh7ojOXMebBnYoIkQcCfOKj1H7JkAJZZwmGM7rOY5gXWGOCpM/v87OrJaHZ+VB+WpduF2wk6afY96wuJEPpLe85FDzhsTWagu/RvqlcWsYW5qJxHj+7DOobBD1M1mLBUpXQTMSB2jMyBiUnpnW3A00+qbCegsOhUMNNih2Fqzehl5Jl0daWsD0PAAgpKQe5AsQV6K2OlsDtTisAMxc3ipXzDxG6CKZ/TjHMsfHXN2S9Il3ZJp1X8L9Y3RNMfnhwpmxEj1NXUDKtBQgi/JpzN8wyQePYc6IAySkDynUp3nyh5Ufb9O0GmYVbm6/UzPUwXIcxTu616MHNtaJ4+8dOfiW5imj78IQTj35b3P4MntcAeAZ7uuZaeeUQdnKvmgita9pluvqGW2pb32vHIFdGKDTBkMDDgqb7N1W9Rgqy9f46JodNZBjSM+9iUu3fvSuyrhagDNuWEOIOPVvHUq0cGmYDFYc4ho0HF1NFTkp0FjS5LTIzMAURH5Mv34edFB+fegwcCTwAfxOI76OAuzxWvNIBaAKPt1H4vKZIssm9nPXhFoQuT1mW1UvfWDhqqZHtzDdiatbkUMLMmDRQsEcATsYRnVBuH3wKeujZv/XteX7C+BU+I/Ns6rO6xlFOabdspGKfhHBSqmq6mN7/89vS3/u6PGjxdY1XwNR4MnMNmlMdbZpWeauEblM91iz9Z8dF0iW7h8SNplRYZkpNG1kEchv0b+Ylk7/qtKzqBjrWf5HitRKvT4eNTlf0rhnvZidUDP8w1GSgl4Pt3zYLaXdhlCEsF2uYaqxJ13EXknC5Q1glGm5Qm1PZM4jUMKF2yHXlvDDO930scuuON/27XHskOpbv+atlWMaDaiZHcLRMNi5zxeSJJ9eGQNVQ6VyWe2q5YG2mG38ybumQ1xP1SHbbqfr0GPN2Z3vP48YRmsvq5loN4J+enxwLgPA88oVSyxFV+taZDj0MdFgzmukDFCU4f0MwO6L6XFh3p6gKAwxSrE5USkIiGudTTioDOkvH3A/KizeL9EqNfvthXvBuaJ6Oi7NmwhFmAg7nLCxndWSrdoOG0oB6QKUf0dJd6vVYf6RLNaFv3xWu9gPFhnhDTE6u9ppMAmj6aEU43hpoXbHIsbKOmnUnPh99D8vG61GReiAFluYa5kWDuUlXV4uhUOjfr8jI8V0mk2SvFlCXjrY+tKNpzDp8+farkGBuHbQ09xsbiakK3StKt8veIR10DaZDJWBcSkf2X+2J4HzABRCXxpaYwiS2Ygj3ymomsYFBiCea6WFWAUahWqduuB3jOidEAo2MkuqR6BcYcV/v1+Filf9aiMWUMfWOJkQUaZi06OvCN9oaxhNh+Ztv95i98UhDY5RYDCjoa5g6Xm+ndp8+tD4m4C/CEToCAReeUbOzTveWOJ1MQReg+KM1YINBmJArlNmkENEPNRYSxFbNplAWyqEOBA55cVvQG4GXiaSEH5pHYO6j08HZwCfUdzxft/ehnmPhNIMW3CiddQKHt8xc0+0h/Z0pR2ZYQrxcBGqyjk5PpEd0p9dhIBsTP4fP0T3/i50why2H8G6c/8ye/Tdetmn/qxgwFltPw7rZEzD4MzAjpPWlR4QdljYYN0Dr+wRuBd6kul/193de9Xcpb/g4+RkMX9c7aHZNgriBtrYwOWRncHUk/xaBa3IobJGpkWcpWw5TjNKvRHpqZ5HIBCxQxI3Q5TJhKJeloIViP0to1M5DOtIG9Bi3q06BpDkeGIScYA55279yZLi+oha/cnp7sftan+FkJhA/NkKnyly9eamPz8jYY+fDwwbQtk8yswvoGje4grejbZbcEbjpKnj1/psDEvd3dxlcr8/WiBek6ucWMtewQo0OuC6M79sKDe3fFwvDO6E7z5jXosCNyQEfXYHaAwNMPftws7dX19IEPvM9WBUu2gM/wDjUjshhrIyZiIeJGjE13CpPapU8c7HKCedrX/dR80DTTrxATsecziX1X0z0YGphHGZ52OHP3VQ/WOgz7oHZHmgMXiQXriffPrRu0pwyWUqSclNuCfBmPuWosIisgngHCAbsCPXMqnzUQUCvyqZqYcRIPhpxBrHTuPVTsgHEuwztwVPbka5qKtutnjiFgV92xJBcRMgsY57paArS5bBgFJVZhoja3posrktOX0zVx8uJCYub3vufxaEEfGo7E09Njxm5dyIh3i0R2wXDKN+jFy+nuvR219LvTbuF9Mwa3L/zQsgbUlRXAB1N2sO9SCWXNMhjGWnOHtOOBn5/ZOXvJuSyJI/ypYhExgQkXGhdTNLt41C6xzX5Uxnm1d3BX2ovnL6XHQs/FjyvOZFpDP0qs5ZXNescvkdmOS8cA1dyXWvHDcvt1JcFS88Di4lK56XVr/iKSj4MjrWN1pSV5m7dZgOooTVlrKFAXNsx8Cx3WgKcTlWrrpu+5RjnYo7GsFnMw6GUD1ax1qTOamP/k4d60Q3kLzRkaT6xuNtatmR3u9Lm/lKgFLqUJsxHtmTzQzOgridC+bOdxTu0AuxG34xvpULyajk7ppiXRdXe9LGr6nuNzN8CqCI/Z/kAEzmJWLkzxwb7PV8WhjP/Rdaeq0rmmPZN1xraTXZZBF9MVgnGBp2R37QryIECXvNhEb7/7VBmewMLNjWhc0CfZvjIW/hHyNj1fASIXo+nbDQJ4RuFYfXA4PX54X91SHLA2Wp47fMSgZzMVxLWkSFYF+4A2hO+j/vn/sfWm3561aV3fPvOp4VSdqnoUVGho3iQLRKQbu3FlOdBtVEDBvNC8SADbGAEN4N8iZkUwRgRdWQ5Zy260AbEZVmTokQYMRjTmReyB7qfq1Jnn88v6fId771PN0eZ5nqrf2b+9733f1/C9vtf32t4BeZq7BVv35hpGkEv4DNkrL4UgAaOOEWfzu5vMsguFHp0ZeWFH1tUkoCS5tTW1iBLVzjpP63Y2gRf/zS9/bPrgv/zXI3hCquA7vpXgyXpU7TgDUcKowzHazHrTuUjgYB5QBNN0SucUeejJBIG4ubbEhGb/KSjIcEUQRZ5RHRSE3pyN6kbZRxEYVVQTbhDBJcETeiYEXqOMqEBwLhWOzLyoUjYjLxiuysuD1zJYnkvmwG8Onu5E8EUWQSWCIXZKp5D5TwRQ7K3DQ4tkPqRpIfOmRllrMfrBx5rMPxlPzrn4HK8OdE8sI8+0t09ZKshK2lFn45wy8si6U2NfoCUvXx4IESRL99wkG7Te95cGTU6t+t6c3RoR4x0wZ08zrICq5dwr9udSktMyO/jRdTKZMA7nieCJtXrnO75i+oHv/a5F4D3IabNeS99hyva191yXsSHi4O17BEW7bp3ZByZfOBh3/bmMUzSYsjjvns8/2N5xRyp87kUputfTZfVsTSgWZHtkPFDyv7wWUihjp8zTDlKr0RJuukIhReMQXDa0o8SjgTpZMuWR9uMYSRSjvHSa/H67x1yJmXmGCngRtaVrb+h7eWkaQDvGDn/r3mgSryHPAV+SET8gGQTgcDqMdvp8yiGE2N0ybZ9XZd3NrYwMeTWtMvMQzSiXcDIweShyE0TcSC+Pr9jasg03Cd6H5PriQuU2Oqsp3fm7e6JSBqveT87BKO0sUCR8CJ3R7B3Q/Zkc7muJllHl69EsFGQqSTSXpxMRXhjr6Lmo4Z4uKw7NviMloy+AT7dof4fD+/KLL7W22EW+gkRyczeoc/w5PCjQub67OfcgONicTuHPHJ3KVwgJayON/JhvxFybJRfH71B/G7SX/2Z9sEkgPUvk/F75btl0kuBJ6G0TnTt3kdFE9UKcsKDJRcBkM+Yk2au/QA7515Th6Ng8hk/89LG4oNyTOpnVxJUGsfKAlpWdJAQt72K/zk/PwwWMrYh/6l6abVjvqMFiO8wnNXecnJPoromcz3k1kCMm9bzWi0aPcX7beBIbB+hyfHSkhAAQaFSscnsVCzVYsRg11gQzcwTvpi1EMv/Fau6aMlHOgwCNiFxdoQ78Si9XjvvWypzMPCJw4uBKAyLoh9WmrczLxooUml4ThPC3336loZPPnzNegSGxrp+WFCnOA2UYylEdpxBymjMKt1IS9fMdMO81lNFw0vjngO/vle1mGJbv4LukXnpzI74ThtS6Uh1umNp0lF77HTWEM9zp4InnYsO1hNQBkBzCX/qVj08f+jDBkw3PH023nYXJqnVkwh7lNgiNwupu76ad3Z1pa5tBwOlMXGx6BYodzDtqJsQhIXzSDbLHzLbowQh2LUpjyF/ObmisWL/LbbWeSUZWDPpBOWFrc0vyBjwTG9RBa4REk43OjkjEFh3ai/PL6e2DAx1GEWs3CeIcFGhdNfuQQaHBRNqxZis0kExKSJCYKfk+2PWIoBHALd51O6xmLsZsxESsfEn7q8nWBP6UBDUjMVPWPTMuMhd9vkE7LafB12Q/Hhy81t7kbOhwV3tkKITXUI1TamdU9eIYHkrafIIg00OBN6ZNBU8LI1y9mCFamJIywdPvhDDOmAdEMt/xB6Yf+N7vHuTMlkks61YJj+Sugs8XNpW23kuGZ5/JCQtRHZD/InhKUOpYdRYUbMDI/kF/iH1GE4RKZRpS3db32RkbTrKhb1eZ9lOcGpwFnATT2llrBRJxXA5WzF0amTd8q8zVxKhb3ZSVRYwAACAASURBVJzzeqJSe2djWgPOyWH1pRqkmFtWwbwFh026c3fTq0MEBT2zT2ZIxjMCvctSX9bH91mBSn8eXh8czh2CJzVmuBJQ1Nnol+2X7LCCbe+pTQIfmjsQgDw6mm4urcSNLMj+8+fR8bEkyHq4WiAdjAHB6escgt6PCOFuurq4sNYPY2cYoDukXzIbtAFhhQ+Vwlelex5+y7oJoVlnXqOJ52044eFUyhnjgnASTgYcowbVWpumU80iPNOfP5U+E/fbACBR3aISMPSSFBTMXCaGI9Nt57P6QAkq5N/NHQ8FdwSe0UfqxMrWE6Dl9WcPnV97EgRoI/IbBRbcYDCXJQciUkHc2JS+XOw7KvXYG3jAVVXnWzv4eoAbNR2DmuDkSaU4hoqfM/rscnrrrRepKoRzqQh8IbzZbs1F8u0o0dWh0+MTdWpDGG8TjfebAR8l8VVPT6LTer1GRqX54Ozyajo/u5TfkKAt6KU6Rxd5V5LGBpvLZFw+Oh2EKudryD06aNZ5Gsk6e5p3J4StzUHV1+secXxAhYjucbrrScAtyeTPDGHcRZYwkLJSQkRTuJvu1ui2+1WkCkoa8xDB1osJKshg0QsiIGIBMRYYLdpgKZVYmNHkLcS3DO95yCLG1giCjR9G6O1XB+py+T1v7UtNt7wbMiF+V3oOtCRy7RDZ4W6Ut8DfsVk4SHzewVNhd0etKq9UdyEGq2lTYXU2OOUWjDGBIZtE8CJq5kF3lG2mBGlD1vLmUl7eEDHRMVCnZoAxHbzaPOlo+5WPflKz7fojqYI/69l2rYWI+8W1jpnSToehAysmZIvXpczQm6Cl0TkLtcFxhxCaJTfTwVE4FIqw8z1ryBCAOlkWoHP/zJ2xqWBde1KI1CnbgBKiMk2goQOe4CneYvA6loGlQTuXPOB0UNsnsKBuLeKt6uaVLSAYc0l2qSjt5fF7ZU3ZHQSXZPkPd2k2CAF1aQhi6OxYF3OUkk2wl3nvkIbta9d0wCXqyr4YHWTOHkd2MjJvGxoZkHDSyGbF62C2YUqEJkLOujrj5S//pTBzCP2UJ/g+hjlbfJD5VhaIHUiPD8Eo3zlv8Lv73OcZz/KPhIJhcL7qHb9/+oG/9t1zQ0e327Ap3UsxjOPe/LDwDU7OLpVdz8rpC4+yMITem6kNl68TmQp4k6DGnDMNYM793sscR3Z3Xxpg8EBWZKEnOmsYUXPnMk7o3igmi+vWGbSdnveDveGtnJ6c6jqSTsioj3KI+t76verwrSxLJg4Y8XMCxqy0R9AQ0K/yRjXZexkEJDBzcJnROlmDlm8QyURTiQBTP83SQ/ZtZxz71YGnIgMHisxbOzkVomox3PXp6dP9aY+RHwzKHU7OwU+J9OJJCoVels/vVD4HuWadJQkSh1tbnibzRWOHAx07zwzCjiTJ4cGhzoa6CPP8TgzKc0pwPDrWEjh1zUDCKLUfHenen+1ZXiLGfv7nEtWop1+uY8qVr18dCnnD3quDft2cls5z1QNUnFTBdCcUONinonAjQjTjpnb17u8hpqOLOMrnCe6NZtBBO8uOKHg680gdkkE1TSUqUOVkYStmO9TgzGZBNIs7QAU6Ua+mFy+e+1mWROrYNPuNxXidRodaJ0ckbRbgvQ/qSO7ElKb7yePQIEzQiX+msnF2da0uuUHwFipXG5/OYXxQrj2672aYT/QTRDI9OgypAoJVOE8ZNdX4YjGySGXN7oVxkLyQVFU4J6Cp8JttVueu3vFr8b3WiAx3LNp9MnHr2xDGPzzexBJqd/eb1TTJaNzpZp0SavJPnjyxpkoCIxnra4aR2vFyMERoFuPfDkhtkK8PxVd66/m+SkHlxbBpeDARo6MGXEl3OfgokZaELeIwXAOJ7lG7TGlnkCkdZC1hUBkunQuTLzFAlMjgDTyTejaZdUohRQ4WLsuBSjQfUotXSeD6WtdhYCkbFydc8rIg/9tbjWdB56k/7333H9RgYBmlMc7EAqEYdeByS2pUrKutr3aizoRLFs4hG+Q3z4CjtKnMCFEx3a89XTse9N+BPsUTswVwoJzsCW4I7593jvGToY82ywgshzaST2LLCb6+Mx4CFZ4LciVIoZFBruU9hbHStwfN6rPJockYGS6+4Z3BDdlcN2curclG9NJWWgfO98uAxIImc+dq7B0ytSIplIGQPyCbr9MbxqrlR3mdDMeJNprW6/Zuevn2S5USuI6Dqlgl31ijDf/zzT8Lr4a/gIfFGqss0c+FOzbD7A7qW9vv43F7Cp7+7j/UHicp+KqvNPJkeYDFPaXcpdtph+qIiWwSOCN0pF1e335p8DSIp0V8q9TbAKqkaHcj0iiCUaODRw0muWmfyA6rDUIgYm3FBhdjctYYO3Q+nTIuBqkCIdM25iXCtoKo/ZyShSUCKIGSGJmPIc4T3bp7e+IZGcFsgLqQ/UgwzXqYg+NSodaMgbxCr48iVWCZir7k2qoZ0WGt30Amsm8ZMEryxUkG3dWtpHtWHAwcpPhNSf/jFEBtlGSubDdA+PhVbDNO6/HjvVk9usZn0QnszDrz5Uay6L0jqZPd7cjSlH4Rp6wN4m45fpbaaLr5BMLY88NXr/UolFxcjnVQ4eS45Va4iSVZ5z3EHmmvr68LwcIPwTHabAKpDTAn/GOPj2B1QdXIn9Eogq/ZRqJHX2Xbqv00iN45Y33X+J+sv8Sf1zamw+Mz8eV21c2cRHsx7zVWZ+attjlwYR+wbSBP2OcH2wzMnrsfmwy3hHQveJK99tlV57O6gu/El33GrD1xhRct/AnmuzeLttgetfQf+82EiovLaQvKgEYd/S4/CigS9Ja4r5K0G37QIiTgJfl6sgcnrOcm6Gn2dr9/oIzlMiWg4tk9DNwBkaYvaKyK98go+S4J+urabwC+ROzD6U1VQQmRXlLn4S7KrPj10Aq0L4fIsGkC61sPprVPfOSfxqcmcxjEQKJHc0xwxD4rNqo72ztypmTGdpBeEAkVCrkCZQLCdUxJFuisjnbKC6EQoA9cA0N6fXUz0VpvzZfwnaJb1OxCgRtOndEbtNICEV/fqey3AydIqtibmgfHLZkwG22qcCG0ThnYy2dBGNTau1qpbAcU7O8xOa5w6Uygd+dfmf1uRV5NQMGaHL62LnkBSlz8rhGzW2WhH//0v51++iP/xrni+tr07m/42un9f/y9WpPeO+R7ECM2Ls4T8nqJeiLdw3sql0SZsInZGCMI5G3zFmKYUSVrmxsyfjyfDlpIyHyeA1+9FF+XismsKQIyh0HHEbNeZCKsLyVBbbpkZUbk0ukWo97jRobAe7i8uJTmC4iRhVFNcudQeMyA26+1VwK/V7zM58gHm7VBJ0yZrDhz7jziI+wDjKz2JY7tEt5PUAPNQ/UhYQ24DvpFhdkJMrke75DDPyOCCTgJ6CP6RzBv9I7y7t10fnoh+Q3K1AjIbm4viOdNHetTVSb1RjTSVzjL5aLzs1OtC+fDs7lmgmVhagJHtf9TXq0Kt0PP6bOf/+L0d/63/90imTc301d+xe+b/sb/+N+rEuZOS4JQi+0RT6kBwylGEIkKOUISdRBOwMCe5p4oq5AgwVG03XGQYtCpI1cmNXNgzNkv8PgkC3F3q/ePQ5YxXZLxF9k4RF2erUJ6BBMVwiOYQ0Gb0QqcDzeE8KyzhhLBlB1hkWJ3G5XIzopL8oBGCOgHW9gCB1hGd81vZJ01BiOoewMyda5q68AJu1IghhOlW5PP3zD+IsF+kXz3BKSs2Hi6ZOaMQ5HuGMrgD3b83SuaVtxswT7d3HQCoUG2STL4DMAsNuvy4kL2Q53S8Bq3vKdVjkh3rN5Sgo0OsLU9c/WA98j5ZCwP0iuoXm3vEGSwHt2P2cwa9WFxxhF4hqdkm+BuyKtzmjpW4ihqnwi42DKisyDqSsAXnyMh0Nlh8xn2M+R87OW2pFbMmdM5gsQsOsLGtCbNKz5PQ81agixsrCsK7EUEWykl1+ar41u2tAhvvpv7y4xEnfQEiuLpMh/x7Fz2Ssl7g5CU59xA40DX1Apf0+/GDVb2qZz5C/lO7LQ7V9enjXK6IiBq/mQmF+g6DtM90Ph22ljbmK5urjU1AR8EImbfiW9g8ge2wveCzl6Hl3NG2a/tNk3sMtG4xLoKbQYlJJAi2CyHiwkV0fmi85rztsl6U46nMrG+rs6/q5tb6cMhqu01cNlWe28EUBnmnbLb7bUli4SCJYFryZQ/wx9TmSnFBuFqlxGNZq3Qg5QifuUavHfpGLy8vJBNw9cvu9Ml37MZDUUQqstLV2DQxBq2CTqA9aXWNnantV/8yX+wLA4aQkv3j4wFYzKi61A0wgcjGkoDDmyd2PoVRh+iudRW0KAfgmyl+OvSHA9l3k9aikf25pdvDY255qoDU12n8oXCfSisLNVZjf5oEOrdO0pCgVKNbERHJe3TLDx/runa6ohQGHWvuy6+arzk5M/JggJghc/E837qN/7t9JFf/NURWvzhr/8vpvf9sfdojbq+ncVUlMjogUeIVDRSDqoCh6k9ey1Soqrw3O3dtLZRvZMcfKEFM8m89es6z0QMiVdzUAsjCSiy8W575whqyjtpW3kNqHH8TLav2radvOOHBRISe2VEKgTtZqLaUHY8Kje0G2MB6rCOs0N2qcxdE+4alBDjYk+ORoShudJgZlHG6p4b4HlUwyOY6p3lBEJDsoO4GjIvfyJeoIZPWZ5Rt3vBU5AcEzMd0KjDkOsUecq96s/YG0Fn2pHFZT//hZfT3/+H/ywl39X05b/3xfSB7/5L94j9NcLra3ZKI4Bb4CbxBWPvOXx1uchDOJvRh0Cav5dDyLoN5d8elqG4PeMzahPnlxYdfzKsBL2jTF7trdmhKnBvclLdm+4dp536cAM7nlHo1JgIn2sFnS7iLR0qdTW6iaV/7mYaoy2iENQRJLA38hJJASVtxCPuZjQn0H3Xy3KlqQhsVQdA/Az9tJ6P8EGjAHz/ezP1gGve0nUax6tgIAafMpm6GmPThvhsjPSwW/1vic3SpJFzuBifNPgoOY9+BwuhwcWIJgfjQR9TctHz8j9pl4HeVFw3wp+sVVXK32xGGUlGA1DTFBYx1qwXlkYhBS4kw9ESw+l661IlyXnlHQnpKwK32GP5V/HTMlfTQ+qtJTYTw+e95JKvZ2PG4NQZ+L/VdbbUbDMaafABLmmCp4zQ6nsvcOEnDj8va0xw7yDddBUCyDoaOG4Knp3d+I/T3W7gg3tdiIgmwPK2nlFWHdEgNL4F+0XHh9nHdFjLVFO5ADzgXftZlUyED8izaJ+P81rOY9DMVJ+UoIzkM7oFS2SK/VZB4lGi9EQAJ+SWYHLSYzkSIdq1Vdp/JagbtGGP8A5oXKLj0jBTUEnOW97r46fPprVf+NCPrdSNZEhFX7ZsJLQBivS+1snOwp+3AVOkGeVsr7kduYInRHCUaRQh8J/zYMqiEGULeuVgq6s1iieuvCxPStp79cn+nxq3bviKetUIqVsu3rbfk1S+nX7tMCN44v4U1ETJVBWgcIJ6n0WBiHpxxtrgA43zfLaWVz7x6X87/etf/JVkItP0jV//X07f8sfeY/i66tG0+EeET6UGSpmdPTfKkd6MVnvl4KdtOZmM7i1lyTlA4FqMbMhw567boiOq3JNmjHppupbhaK2/MvkFfWIZACmdZHO1OyoBT4KBuZzS0GnJJ0pgm4zaAbOV6kc9OtO3XZqboVhzqnqPLav6et6r7TJJCbdHJ9fvftPub5kk3ARdY9mhIk/TieJLxW+ja25HUaP8aLH2QbWLGmug75l72rTOLefEkJY4jxO8pxBdLocMgQf6OrO1Efj8F19Of/8n/lme/276MoKn7/pLJpDWoPtvZ9mDGHwnqgsSefncPjizV2kQEdTLGjqxH+kytN3QppkP77j3+VKOc2bDriQqI1uanbua5CxeiVPJnUK3MXAkIKAH/q4hdLAwdp5MYD0kd3mGHB7bxW81cFLplmw8yde9uW0J2sxLyX7QPg0Smyw+txqdupQj83k9Rw15u5HDUWn5cUi1dkoDwSRkaox/g0ppE7m8e3t1kZLPutA+8Zj4PiGQCPom0c/A7GXQMXcRLwL9+v4EeGMLdN9WLf1LSP8ue/s5vEY6y7yzcHOErChIjY8YAcGMXOreg04mCpk7MJu09HyP7dkEtx7Me1w8oqBqjvvSfZjgWpzCNOOMndn3a0My3SKhAvoHVUV8q6UGwXA6SQqX8+RS/kuYN8smLM5/vgOJCXXYqsqwPdu5NpXEf435m7LPpoW4nb5BmSsiI0hYlshs1IboqpZZqI0jleHb6+uWUyCSfPpsLxLEeyFsZjo6xJtLe0v7Mda2zRdx7j3jY3MmK+qf13/fC5sr0Dln0kNiQqXNJTcu76mbOTbLtx9jV0FaCVN75BcxyjqlfZHefY2nz15Maz//wb+/msmVdo5uyw+8FotPtuvYIKKBCUbUyUKJLBO5ebHuEvBDtfNOTn6RQcvxLyJPZ/Btmx/h5n2jnY4xfUdKMIUm7znUbBB3tNTAxemnVbhinrXbDc5Av1ou0FTsEKsX5t4RbCJ06Rl1HlY1kiKlb9E5i1p+4lO/Of3sL/xSNrSDp/f98fe47IE7UObjrESEdQWldg6C6FVG8MHVOjG6gxfb4CmO0VoZ1RhyJqcumMz5ckeRn+bNzgb7wAWHpcHTkviabKOcpXkfLzlYCRlC9J+DbTvY3oAFUGul7dDLUxtcDC+gOAp8cqz1sFdtJmj2MgcmzeyFWgXNWRrk8qmUoS4RiXFYXVbQjw58B0XGOC+CkXnIaom8ecx7ispFPu+rhfd3E354HYSaAZcTPHXyex86gUScRzA1nbkvgDz9o//Dt3xH8PTW9IHv+osJnpYGu47lvpbN0GJJ8DygW22OeKkECg0CGjiNX0kw1oDu3jWCwNy7Vg/X6FDL3KsYcBn10WGUexCdzvC80VucRxDxSq9kr2MEJbzKGZLzo1PLTk2lTyknT9OG+B0ula1AAdKeT/lnIDYN8Fu27L5JoO19NrcCDR7eQGPtjJ3ggLBFRFPz8lyOTTo/sl4tD9xJleNdIsNmS5cpQ1Zvr86NfspObE7r5apI3Z13nBLrCBydxIzAV2jFIniqDb3n9OcA2kHu3C2pQHeBtlQXqmVduSfuo864JZYkYE7gc64MriwSDG8Qi6G28zKioZUqiWOdk6vZITPaZUgEJLhXAl/k/p5Q7IBTZh92demxYKztNiU3B8MLZcKGc7Grs03z2Z7XSTakCeYbHbTix4YyIAmHym2kI1qJQwNKR4FKigkMFfhXaqLVgqzJ/aSpQT5z+txBb8Vwc5J53fO7TFLYe85kCf9O9usC7Bg+Muf1no+pInz0oO7py8VW9XZrbw1ShG/QxKlcq2UiOBJc2yivIb7fwZtLnB6OPXbw8HMNvuYuPSHaCvQz9y7o5Ly/1xw8/eKHfmyl1vy8SC1MUSVI4DEgGCe+vOrT0nwBEmZjYYByoGmpt/iZgwbX4E30aqfLyPYXyawBJDsFb3v/5eh2IvrvYgbqtvOfuT/VehkvUfvLhrjOZHngdRiXG1gfC9oSJMJjZxzYSY120ardw+f1Y9CuFdB19tfW1Y0I+kRd+WOf/PT0sz9H8ORnVPD0J755oFvawJNnvnnD+J82mGhscT2kIaxvAi9g8E1CXi+C0ZlDDlB5F4vgaTmiYezWBDUJngwGpHUzInx5GUOvRlypsYHvC7YVJnQgV5/rUpW/0iRgQfS9RsonXV+TR0OIvGHOmjuIFFyifK+KQNZqSCaEJJySrLOvSEFk9p21iqxb4vUyKsQ9WxulSNGMgopXc8/Ie3J8y5ggetYs6v5dchPmRoaWoO1zMgYoCJCToEDdmYMltDNK8F2L7l+hu4M0njLo+vr0xS++nP7eT/zTlMxX05d/2VvTX/2u/3YeEDoOh+emSXainVR5L0UFGsA5uMza5vcrotrLeRVnBKylQUH0EafVeKNqAC2NH+Wu6MMZcKiWzJqU7Isuq9s3GbUSmxh88RPDsamhHMGZSgQ4JXO3Nrd2FDxZLsC8sHItN+FlwJ/g3iJoWMkLI4ehJKTjSHy+KHwbnc07rYMbOeB9lKLihi7/VTxwRsPWHaffV6lOQw18LyFt2w0CzTe7viB4ghNkJJu/l1ad5nf5RorOyU5GkqH2r0lCeYbifkY2RNI1RSfimJuk6a2rrGGyd7t3hYjGsWK3dWMVd8x+ChnD1Y4iBD0XcpJJJ1LBQNpVdArN0SPwtZPk/kQlWCZ25eEpgbddXp537IgkZYKAtapQx+2kn3W6lY/THhEvJsOx5xxU9+5YJv6hQXtRVBx5ukJ1TcNqA1Fuwqj1ivAlH9lmOHuSBpPsF0iOctWVEEcj3vHhi2BoruS0m34c3shKhOyfUS2yYamw6KwsAAr+Gz92eW0aSaeKmNvngEvcKjWWFRU3QkXAKR8ZXh6f488ciK5NK/i66dAfybsQICcY8/xF21x4WO4+t1/35+YAVX6d0AkOkwaBWxRYe0RrDK/P+nn8JyVc3bP03FJaXgSFrYL4n17LR3tPp7Vf+/l/lpqMwzJFnSOjhQx4O50w9XnxQ4snLawik19eysFLeXRrWwGDZylhf5zxGc1yZwXkSq6JsCUk3Q5kbEyo8ldKgHIeJQIqYOBAU4/0nDu+g24AutsghJm07HlBFYYzDJqAMAvi9kNrtDD6o85jC+2hZjYhCNsJmEjtURCpSWshXbvnIEKIhYzGNZT5rW9YGVoaLjfTRz/+a9OH/9Uvji6/b/qGr5u+/c/88UkCmBxKiJKrNV2HjqJtzfGBsI+BN1QPUR+j2DqwgqNmQXJSBIPu/iJovbi+VufOLsTa22vNBBPXrETzaHbYABYV8ovmsdmUaOpwLQjs6Nh4tl+HJaYmnhLjXJfyelXPxrPt2JiTZCUkvRCe1hw8ubNzzCkbmazVbTWQcxOBztvp8poBs5u6J+nVpGQm4r2CjUDK7BcMQpphpay+uaF7OTlGXdnGg+dn30pxdpC4A3sT0GREjwMoOwl/lzlJNEDQQs8zieifjNE2zd2mrf3Lh8QpYfyqqab1vltJjZnAWerH4bQ0SFVn55iz1y6zkGaD5H7+C29Pf/vv/kPtVbgu7/iK3zf9wF/7y8lKl8gBZPALBScm03oKwECeSIwg156didQPKZZWfH7qeB2AzoGiAiN00lJCx+Gwfzmrp2cXsg+cVc59zxXWGm4BZ9qChRZN7AR59l73I3cPaZhYiXFB7ZLjNkQQZYMFzRmoShAhuSwRyeHabIrsywgSpAHo3OFeZdB3dmdKAt3D19d6nuG8yuXhWmuT3/0Rs9JQrH4wEorZjnTAdZHexASLLj5aYCDWsi9peqBlfWT/2hg8l7uRpezfchMJDLaGbtbz8+n07FTnw3YJm4JQr0nQOEI5vIyKUWktlArsm9XeHSBzRhA2hTTM7/POIKCPQLlcwkgL8Kx+Fw6exBlNcoIzoquVd6c9HUHgWcfKaxs3rmuokaoiqSl6c8YvFSytpseINENGx5HDddRoMMfYFWVW91zQGUtNuAqh61zdTBuyQxDzO2ZskckH5SIY4l4IWBV8sQ/CJWNfsEasj9r5eQZskQZquzNM52GuaEsAlXezGECkJVUzxS1NItuBDKy7pzEomqsd+Qv97Xyf66vb6ery3GVsOkgvLfWDThgt/ZxbnYMEkqaHNKIPtzmBbc8PNhsdPD77UJMpXHYt15VGGyG9OztSeVerjlykbQHnuEEUa7S1syO9Mck7XFlxHLshIEAjgWjKmOcbQjTvPXYo9hkdvzQupbkKmSTbkGo0UbGYAxSSBSXaHe2GH6Ap44ZmrIvp7pq5fXTXY2Pjq+IzNWEhlZsKhbOn24AhDiNvgcHA/+ETP73iD4YqeLriJFUQY03L6vV1iFZra5rBQ7eLghnNUcIAb+YLvEHkJNJJ1W41DjEaPbwAWo1hvAtlYW8k++fGHCGa0+PSmV+6syG67K7Vas5DPd57PDqTZPgXsgjuVEsnwVADt7NsFH90hFTBrdrnpfMkxCndEc0qU2poR5KyTJHYw/PZ2JQUPQKHiECKtS/kadMR7d1dpArQebK20nvf9fXTd37bn1RLZ8tB3P/lBQKgR9LScqnUBN2RcaW7LsV1OXMJDsZ5lLBItnd0fDZt72xPj3hX15fSAeFdsJEtBFrEaa4bN3uWk0R4DWl8WsOfPJZzMPk1Ne++q+xck2J9OJVR+FTpx9ISXh/pPKUEVsRTopwdiRJORzkzzb5Y85tr9F5OpoePENvcMXFaxvxmImMXtF2eUCUpKnjZWWCaZH40nZ9feQXW19X5KYVxLUXKnuWEVQct5MdlUbm8DSQ4CJqQT6jj9O0QkBSlCwIatMvgS2vt5i/Qhk88IiFRAjW1c1vXqYhFEOzBD3SZ3df+zOc+P/3wj/6EDBgBFCKZP/j9H1iMp/H+9xiejEfJGrTL0XVhZ9E4CN4/kiAY5BKfZwJ09K6CJM1lWFSxrXXE/mfoLU/KddzB42dXSY1xIgQvKlUgY2CP0zK+r+ndiuI5XT6POjx3OIPwokQ2r8DmPMldzjOZOyZHM+lOI3nA7DcF55vTVsUS03Xrtms6ezbUQdRSpfWKPHPt1atDCe4xMsZ8KdzdQoKktq1cpQVnT+cMHaObW+3JJ3t7GqmkIFDr0AQl0jHwMSv/khIGaAEOD/E/ZEVMat7Q/bCP1EmV7s5RGjMm670VEjX/1dZvOpIYLI7je8CA8rwDoTc5T/ptbrEHIv5rWerGHjGlgIRJ3WRjjEfQmEol4IZ1LuIQW8IN4sv3I5TJ+0C8keDMpXw6X1NCUrCUho+UjtUAFR6h95HHfZB0qzKwrDzM/jf/5gerE9f81qCK+EuEcaXzhEI9l05QqfMVx276izm0Nja1AW4okFTByanuUd2+eSe8m8Ft6jsKujsQOeYTXl2MJoqZigAAIABJREFUqs7p5dV0cnQyvXj2RHt2HlO00KrrC++zprvau8HPu2xaMPIafnJ0COUjqpCuysSiGWjED+4i5DxLHFXUU/YwKA9AuEeEOUs3Oqr3M7jLTqr4c/wW/p77Q06G4HnUpxaxg910hX7nxqMS2tlfTCdgSsETDRe+PzVErNghvTHbanl6CQTP729iPMt/+rWP8JZGx1k3mobwhk+AvgYRZaF5pj8TbMzUkJSQQtrsAZ1HGrhWK52ng0O1wHqKPfpMvknZicLJKeE4qIh8f8YdGIlhhMmpEjLaMpeie2xIQaMyfs7UW3aoU3PLNmTLTd0Pn8Ghq52y5Rn5/XQjLAjydaz+nPk1BHdkxGRqT548mss/att0VP3Rj396+pB0nlwWfM+7/+D0nX/2WwLdOphjjToDDvE+66AYi77XrROp+VHS1GfsqGx8ELK8nV4dnUiD5AljEUAiyNREUM8mHWME2hk5d130MGlm39mFxC09UyiltwaYcQzWf+pwzpJEY10RWzw712geMoan6H6IKxZdFb33BE8lOpZo2uA5xkfin0x7R17/yWMbG/G5wlEBDgft0dpFQX0Mm/Xak2Ufvj6Ww3L9nnliexqtsiS72nfNgYlrKTmURTFBplbT9OrlgYIn9LnUCBF43roxb7ZgLKx0Ce0RmWW9+Q6CuXu8gHQqtYtpLn0vuIOr1fSZz35++ls/+uNCjcZ4lu/7nvB8mrU6GJlrqkuvkT+PkwM14J6GSKbs64zK6fkWCs72EPGmsh/mqiCQyjrh+ECxjKYg5MkcNmwNUHqnCsy8u/L9vP/RnbqUcB6zCDsSaiTjg8Q8asVxVimnBUVm7VAX57xq2HXoCEa5Ud/P8OvReNEmgXRQCg5wMKvg6eBQZ+Pxkyf2I7VfI+maje4gDA/ujteeBIC5dIxmebDtsUMtBSrMTDLLv5NwjSG6sYv8/dnJ2YTQpgnxk5SYqRA08Bx718Z2AULMTSb2Xxuy0Yh/8t53HszBEyhBUZxGXoPMn4tai3YOgKU3pwkOVt63yK7PnpFZo1Yq8Sdwrs1rVQDLdHhyJrum4dtCmcATQG/R4QnXsRDUQtfIMZPpF6wzQQ9JJYFqg6f6tjii+2FUO3YXpUSCON4764szJ5gGNVdruwh0FcJ0J3fLPbbni1E3qzuNnaGwhE+UTR8BjoM9o4TuRm+52iifEyCLv25NZ4yMOTyaXjxD1y8Uh47hGodkgTgNEKtBdLsjo46fkuGgfyQXHu9I52meI+h3nn2l+bOnCnIeIyIahKtlbiGgKZkOnp/up9cwVw8/jiA2+1FSQI8fyTY6y03glnfehq2x1t3nKSPWd+NjQR37ucH9rZ1eSsikO3SJ+BGg30Cb+X9//edWguE7lkJkK2etJdW9RgDyata+IXtEUHJ8eRAMEbLCZSnZem5Kdm2RGVcYHBkbRBcr3rjIXkb9MgFF242LSHEdIlGQr0cspsTXfJiMKnnvz5vQ/6X3mtq4yogbG9PBwZF4H2RFQsLeGLg6rjE2imuxQjhSuuOlnp2hX3UpQUrgVkX90Tnhmh/9xK9LYbzdcO951x+cvvPb3jcyBG/QNWX6GBuugwaNzxpifI7CzbOhYyjlIAiucYSG+l0ioiyBUjlGwuMwQjrNUFkbq0T7lZ3o3K3Yer6PwJnAkAyLaJ33akOTrxrIYI1CuAcxP+3kQcDv6OhQGSgDmKXNUgPjF+M2+M5tSkTt4cAxjtKzutHMLYKnx3tkavIsIk7O78Xdj447l51sdhJcw0iIlXK5/ow8ZTp4eRoNNMV3izJvs9UY+opksv6M6QDZsyhlFmkYrtrkWq1loGJDyHpzPxr5UCMcLkQzqOrHFEFtswQO9z9/5nNGnjrb7qvfMf3g937P/UDsnuecgyGvpbsS1WF0eyvxVwvd7SnrWyY7+vwQpxuWeOF4/HysNzMk2U8SW1WG7f0ixFTjT5yJW8coquw5c94bfi/oqV1d3Uz7T59mvpkNh+1XyhTRctNXLBAxtS6H8E0wT/D0bN+jNebuRvbDrDXmepC5e7YdVWfWtwqR1wzJRw8kBihD3ABzkF19oMqvm5tbIn2xmqbLiNrKLj7YFRne6LsDCieC6KtZw6nler5Mdo9rMLbq9GygG4wxwa7NUVKs4pKMnXU1EpmxMbJDCP+eTk/3n0yPHu2FzM77Aq201l4D8OV+HC8/yvwSyTw+1n0z0BeUSjpekfaAR1QyPu/QicesAVYk/fp2pfE1rAXvjLKdScHh2ZV2UK5K30ENVcqfEO4Jekj+GYei4D8lv+G7+e8kTiPJqBBkzjXILnsatJpRHwNRS3f63I3mc2SOp4OhIfORd0dygn/VzEfxuRbdekkAu3c6TNm2LdeO1tr51eV0dHjiWXu6DnZznlfoM+dGi3L55DPC6xVypu5ltB2haoQc/0bjxnw+i8SmszI2uw4CxBrtKey9gYtgW+1cHw1kM1l7GTxxj/g9phNQSeFeH+/tzcGTvijd1JEQaZWmxPrGNpVBss1M1WhIobAG8wif2YA1CXwDWiVfv1ub1v7jp3525QjW6qDqzCIjvLqxo97cUjajCe+BbKkXPuhojLHRW7FxJg/MjXM07yVaOHe3mWZ/OQZy1vAtLK7xExEpEyCEiNnzwL0eHh8Jwgcy9eZFcNGCiC0TVqFcpMwET0XTLD64MR0dHosL9AghyW2jFWzxqhPbRsykc/5dxLpMbu9BZ6gnL5psTzwoKf/C33IQ+tFPWmHcJNy76T3f+HXTf/Ptf0roS0yADAfBE4ebLK2DanE+jsK9gTT2RuTFzrqzYXcXh0nYpydngvGBpp89xxFLx98Toengk9aWURob87QNLyd1r0AMXGYleGIIM0KerEkF9lwOmIngiRjs0AbpzkEhis4KUsjUgmApk21ou8ii5a1UhrUxFUws/hFT2o90sAl2G9xi1NXxGURwhrxt5Jsd+zBRIjmdrqxWeT940u5TJD4HS0ODKEZitFD727keyBM759mTx5463gh+ubHfiFMcP7gbxyW5Gw09VvDEhPWiViOonPehIe4KwwWdvL2d/r///Nnpb//oj+ss8I6/5p0OngaEn9JFopfcXZGUZqA2Sh5jcyTVc3gUytTzHrRG99qY3Vxv+9mRNP5vAjlmWvJOZTuYIfgG8sLeXPKUEjUsHLTXXjMkL64UXHqmZUorQ/fJiU02Vf7pMrrn6XkvINbLBPrnz4DvizRlz1UsMUG9grcQyNmWbYgRgZ2ZdAeHOvPPnu07m9a2EpHIHWLcj/bQTPitnAjvnb+Hr0KCAcL7SGK9EdhtIjM6RrHJ2yM5sO6Wu9Dg+7w6PB5JBGs9gqdKqAThH91sQTT9fZwNB0dXV7dSq95nYPbjPa9pGhTssLyZTcDNmWl5O8i43v0t42uOtCeeP9/X+cQGMQKE3xPnaKiRR8xyOb4kiRrjUFBy53uf7e9NW5mNqM7k7Lklbu6AKG1HuXcCUI68uKFbcG6jnt3mkX6+HXk9uyoBdoamPcTd3dp0cHQoHujDHZTBvX61h0OpPMmbR5ospBiC0vN70D3wr5rVGP7hPfuRMv8IyCwtbhtF6T1ooUqtRyfT82f7Fj9eBgQjoHcCadTOgrkOntylxvsnkIPnvM9IJuYmLtbBY4cK6AYhHo0AwcmEIK6PkWWcVfPS5n0ybFtj8MQJPisz7+nq4nJ6+epgcD2xQ3tPnaQoCFRCkbKhzWASlcx/TNNQ7UFLt6303JurOB50AZ9J7DRVnVEVWZvWt3antd/+xM+s2jnjUSI+PFZR3pRRODyBXNnxLDfT3t5DKQUruArywOHVFosF1SYa9V0HUJRLCFYgIVNyIfI3/Dg/fI3m2IT3snw/HZsf7hSbhWt4oOtiVMDQCbKQ1/y23QEog8U8o41N8Weury6mR7vbRgw0DsW8GXWDLXRd9DgLwm+RJz5HKYlS5zOGINIKTblRpGhHxoxn+eBPfSSicrfiPP2Fb3+/4NauGdcbwdPDXTkZlX/kPK3nwY8I6dHIqkaXu00SyAQyBTXYzeBKvdOUtqpdJJmFGKqRoSejKUqH8wRWJpB78XteuJ2bd5zp0joOeefmKPlAtZMmGJXKSEfimOxN20HUKjg4AgGeVRw6k/aECtFFYo/s7ipKLsw222ljQlR92qWYQMzuc6EfVERSTT93ymLJrqSjtESeZEVsCGuUa9z98qN+q2s7Q2SPHLw6lAPDYQ3UqXsv6tZWKIYQSzBY0cVkTspCb4SEsveYkVgxPRGvK3QYzTWjUh1nkVN/C/L02emHfwTOE0jF3fTOd75j+qHv/4BRxmFMlyhRs74EHQNpafD0WkOdO5LJw6kbc73RTZmu1HtLn/PCkFlsCjMEIWr6+c1RCayzCDiXmZ7vrwmYEKPzi2l//4maIRow+4ykAUCE/kWpNEK7lQLAeZAQMCaKSfYNnuRUQZ1C1LWxSQeOoLEg67CIUwpQue3layMi4XN1n1ZAkuVSOfBNfaCqmkOEBw19fSIuKYmc0Yl0k2buIduPa1uhGsQkon9C7Wg4maZXB0cZ10GJ9JGSy6IdPff34/oEQNrvFQuGvH4nrtLTp8+mh48ZxFrj12B/iRZkPzSRGuWSaboCTT08kp+A7oFBJnmDhC3QgxKkKB0kpTexbaj3B7kNJZC0iASVMzQjT3bGsnxDaiQOPV3iI7imc5wyPeR2bFjPQpnGY2RN+qdmdbZ5rmqQivo5BpTvPtiV7/D4MHdZO0iaz7d0mJSR57wOJNkVn7PzszFVYPbfLhVrFUQqW+7nEVEHGHOTAKja4fHp9Hz/2ULeJO+tz9mzm2Bl8Iyq/SSC/7kqKfv7zzSUfgaqZ07rveQkXegOHusC1uU3IGgTgMOX9LsIzMdFawP4U0SdhyOZk68mXuIepgmLoE5ddIAAQTC7btp6Wf+i5HNZ2efH3MfKxSwTrQZNuVqqcZwzC/6anyW9r52H09p//CTBU0XNnO3YcXjiNc714PBE2afbBu/E69mFbJfgSQTGEJCNTmVDx3mYr2BV0eOTY3FoOACQh2VocnCTJgbGnZ2wfefMg+A6lLY4DBgIITSB1cdna99TpmvZzl0lnB07TcoAZEEMYqVTSusqHoyDKy4sUnywyKXbaYmS6+H0QLA8GNgZTcs8dFUpePrwR4zGrO5CGH+fvmPJDcOok6mRMUK0U1tuJO+dOS2yG1pkIdmm20TdRkHp4KqQhTzYYQr1I30nz+7N05Uubyvt0llj8y3YJ9T1X6sEuPd4TxkNGZuc2Zg16LLifEUf7AZSbe+8SQlw7+GDLyEej0AAA5EWcjcScB3zvtqij7E5PiV42hV/aj6QnVQ/XvzcvhrkSjA2SZaQyxPtQ8Hk4jyFMF5xvwRsMwLi6yq4qzRCghcFTxDGtyHnM9fQht/inbb+DjKN9pmYPcxkggcHyAThBMdP9/fnYEIzJU2EbqPCMHpL8vHt3fSZzzp4Annid975zq+afuivf+BeArH45tmYLQIio25uEYanRvD06PHD6dn+/mjt9gZP6aT1jkWQ02eWg7+703wqtj7nng7TuYSxMMijw/JL16YIx8UVXWCe1G4h3tj2iPVyPtSq347HBao5Nv5q0p7GuL+gxBFuobiQ7dSUBtRVtHCqkZSSkuAT2zgThxlYuzIXR2VHP/3cQr0yOVn6UvEu3abh44Givz4+Vlec5valLOXAMUGqxCVdVtTyp43b5PT1DAM/HY0ENHhQdvPtLB3fjMTmL0eA2tIn45uOT8/F46KzcXhQ9nNQ2e7tcf0hkuu9QWArfuHhiTrNWB/WSdIVnWG6mIHHn6trWoGh1cBVPQjCSsJMEvbsiQfxOqlKehb+6b15axFblQ1v4xBJbToQq+NVeyj7qQjV3kLneKFk3yRPnXUMBj4MfeABA6Ej6vlGM4DRunSMDsR6kRAokL+QfQN1VMCd9znQ8wIIDXAULCZQi13h3uhGxDY+f5bBwCNKTsASmxr+ikv09auy6W4Sge4Bt5SgR5WGrMmXoOkLQV9zslzSbhcczQtQPpix6KHiRrT9/z30vO/LXLqs/8LfY6vffnWgRJezyYgwlVsFfBvZLTjSwMjdzQtx3lrgXn4RS8Stz2dkSPMs5HeGVEf8E4He5va09p8+9bNCnsQZ0GarZoJl6CmByYGmnZIF4hCIiJhMQzoXuVk/f7WS5sUwmgX560RwOfXvR7sPI8dfXYhkEPBqArU2c2jwpPr/3UoIltsyjTwVYR9Qsm6j84XSgh0itZKAbOTXh4ciacPhgjCs+WcNnsJ9aMv9WOjqFIXch0HAOYCEPd/f17UI7DDQTP+mvPTRT/769MEPu9uOz3/zu75++o5ve587Lhp7rDxL7jUZKAM5CZ6kR7I+yO9DEySEZHUCgQLCB6rIGTOcQmiEnPskRE3erwyvNIJmyEh5TUZJGAnEuLlUyHOBhuE4S9TzPSQlXDoDOl1qeIIUla/Eu6K8QXCxuwPaVr5CS6QdTpqMW9dfT5eY8H8dFjIQEDXeucuafg7PPjJfRweLzo6UTHnmja1dZ2OS37+TVMHx2dloVFDjAVPfR2TZAGcR5YwSRw5+nK6QrNevBeF3CvlQ4n8T4r4XueTF612g6XWtMimZMfwy/+T71UI7IzLj38It6TpAGP/hH/0HMn4Knr76HdMP/Y2/Ml+n319HUT7D+HMHcYL2b6/1zhjqDCn2yZM9I48ty4w9tFACrsaLYDvbS94NCC/rZK4SUwWMGfAvjr3m7tU5yOn6VJOL7r8rnSuQawc95hZKUDYzKQkwMNbmKN3/KUfm9Dxlu/05eLqH5EFdYL7VLVIFlk6wDpiDHwX3cqI827HsBrao+0/mS/ozoRKo1I6S9WL4bQIa/gG5FkQV/RmGZ7vNfkbc5JuRGlBQ6BK8SvmpFPCsZ+eX08nZxVDnx36AhCaznBciY450r8FufIbmAIvtQfD0AN4UEgwLjpOQ2Yz4mOMyj75phm6nZooDHc38uVDZOHvHGmZO1fdgdzzP0TaR/0ktHXmJ1aQSMlHLkz2Sbm8wOcw6ymGL8lTh77rjrcKrRrLlxiM+bIdvVNsPlqqJhsGudC5dHjPfVIEqnCe4U3A4Hz+ag+5xZrt3Gzy17Dfbk5ZukSogCCchaIeqy3zzXEtHyxkro6DHHc3tbMfOnl0hCUIp2oOBGzP4gM1j1zJROMETyziPkmJfsw/xH/vPni+ke7p9licqDUIdWaRjPHf2SRrgyvxmizNb8LJNObrHclMjSmkbbn/d6gVgAueegIjk++GDmZvMGg0QY1EuvrfZ37AB4z8LApDUZmqBRGtj+i3A6wHW6rarLcY28hv/zyd/ZuXN6zpooW82djlDkLwvGe4Y58RLHsHTUNjtdOuISiaCdpber6V9noz/TNyghw8f+qaDLHi/eHyCodHFnK9FPZ17dZmMF+N2XDaP9/48+0i1SmXrLk/J2OaASLzv9m56+eqViJYYdDqBNLRWWYcHRQ6RzAQ9JjCa1+UN0cya+7kR8gTRm0iZVl/0rB492J0+9qnfHN123P973/V103d86/vHGrcsQXkUR8PvqByZtn9zpaKH0UoHBMv1dYl9TRtoHjl651ARvH3h7VfSjcHYOCEKyX3RQSYpBWUBs3q2jYVJnXCnIAy/9eKF1sbr1k4gZ+oVzOzBkXHCcWhsxpbKFayxWnu3t9UokHQhiGJVd22sus/cyVX43k6d6+CscFS8+xE8yUk1o/NnCYpZV4QRt3ceDNVl9gQtvSenJyNAaTehDHH0a0awEifsluxgkBLL88/NlTk9BE6PVY9/syzWc7f8c6MXA4GKCjxo4Rw8LT4vjoMz2N6Fg4PMbkqZQMHTj/y4zgZ74Gve+ZXTD33/XxmCg01GOr9yrG+vq6DZ4yzg8NE+z5rDx+D5pNCtIKBq0COdGwbaMPmSF7EuIjykaMijtOK3fD7Im/z2KPUXu5kDfOWqGix+Jd0gbJD5MpVyQMLEejziM4TYO8KDlBZU9trYEMdIjmbfbd16ZyM4sqPS5IQoWFt3aiZ9K/BgiDR8t8Mjd1092B1oJ8GPeaQVSHRCOJeXvF1VsiIwYJ0v0InbUPlvEGxjm9WVJhQgjrCjadIV6WTtQgN9rcK/4TNCU4Uc01yO4gpWk7YjM6rnKxOUNJA4PL2QVIH0cMbGq4hgXvAChRORuOTjnEWCJ8p2/BVNMEUHRmk7+60cyhLGvavMuaUrmueDC7q1sS4k3TF/HMuXNC04eKLV/e4O/TDvJ1FLFKgy9HZdyLWS5dDfh1Bo+LYNMoZIpjjACB9vKCh8+fL1tLWRYFcco/tiqI7SolYdHm9lBvRPleMBFE5lUyF6l+2jW14E6ykFhJcEXynVWGaaJqgjeOJaL54/cyl6gQh728wjcxqYD8QsUB779fTkRGVkeJcagH7v5z6C6dl7iw8MkwXIMU2Q2C0BZHkUARoVutVUAJc4BzUh/mtISCB1cXSsTkLWTI1dquysPIwYNPdLyN7LwNVcSkshJVAcz3qr5Ie1YB/I7kmuw9WB8pPhMc5nz5SVm9u1ae23P/5hyWcrEs94Ef5DpOvwmEAfMMZyHPAWnjwWmlIL6WnqJvXKECmK66gN1D5bLiR4MocGx0eXnDg9A3qEDL2t7EoVj+j32In5rVS/AjTs+vJKQl60mftgWAm88J8hYkfpHEqy0XbDiBh3fTPBxQDtQZASw27YmEAik7a1BuaAzclXxr5oQ3pNDo7o2qMe/8xlKc1U8kBa4Ndf/dRvTP/iZ37Bh/r2bnrvu79u+s5vff+COGsjxj1Rt8bwSaNFX2GlcfOA3ILa4ZbcncTGtnctzqY1Qg/pZnr75YG4aY8fE1zOGYEGWhb2LZRcxyXF1yvrcWhK9+V0fHomMiwOoqqvdZCsKzD4qCO3LizukueF0VlHRnx8eKS1AXb11zqLd6Da1l63ZZuX5rKkfpJpU4+n5EY2AwIqFCC6Okb1okyb4Ilv2NzeVfAkzaRIXaiL8OI8PNg1cUMgI8rpCq5/E0F12a1OU8rE/BeinVeX6gh59Ojx9OTJ0zc4TxFulPUu6jA7q1H6EOfDhE8M1tOnTxcBj7vgSlruBIDaLAcL1pJS8PR3/oHe//XtzfTOr/7K6W9+/wdCopzbikbHzJumMV1d7ra7EUEb8VcyPoyVGxZQByZgT6dSxyClk83vI+gu53vNfBVQQzrAOGsKSmxA7mWrrcc0JDNq0qTIulMEUCQpHqcSa02iFF03J6Ap+aoEhNiv97TPh1vxz84hnhOERZRysQftFBbOZpEozRHvpAATdE7cFyGhKasj3RFyrZtfPPbF8yEX3T4iek9CLrGxnA/4XJITSQehEGOSygZPKgW5jRvryZmkPEZ2fnJ26eB2bX16um/CuIm1bZd3Saodckt0TiXl8Kyub+5EGn7yjNJNNG6Wo58Gt8f36UgwPEC9MP+ZCOMHh+LtgF4bWYojI3ETWohURbTs2iQRnS/Zls0tJ02Hx9M2wdNTuodtO1wNWGoo5c/CE4U/2TI6z4c/IAhjDwjhWyA0WpMIW46zyrlkvIsUxqkCECRZvw8fhKOC53pv4sKifb9VHd1tUBmZvcySY32oxmC7X0CLGLxReXGLivZ6y6Rk+MxKPKxL8Bk7+/zFMwkhD/hu8IwaIdu2eZpDqz1tGppUPkaaCKRQsiIjw5PFywihduXGgOR1zJ91GRFeIevM/ZgSNE/pqF7ZkDoxLDlGFCmwT8kfHUXODYACFRA9X6V8xv3FalTWZVTUYo823FSBHhZnlcDXALzXxd2tnn6hoIVzhX5gplpo315fTZDYb6aNae3f/cqHlJL4QHdKNjV0LwPjWQ5eH0ep2WvHYmAAXUprbdEz3iR5P4jWLgVCBOOjRHkHr17LAII+0CVXiXWVY9c3rFCOzomIvYZLRxuxzsmGIFM6LzCGEIdVTrjHl6gsQTaearYOBjuOQN150gx6La4S8CtkZtAVt7mHY9V6c3z9QFXS0m2S20oH+/r2TlG/SgZLQt60ZuTpZ37OjuDudnrvu79++vN/9lsWKIUDPwI5xC1peZfoXgICkBxpzWoY8KbeBxkRysMQSLd2H2ljONPlj2/l0OFxScRNwbAJuuVGzTpLyZhS+sKYKXC9RVDsTOUAUEJKJRjXdlAWKVQwp3ezIDXmwFe4lOvQ+sympyWXDNtq3c4wl5PGRQIUCrmY6RZYl5o+mYg4OAQYgf2HQHpr99H5Ula2vTOtbyV7lijjzfT60O+9GQ6oCuvkLpXFcySzlyhibIdKkZs2bFYVjvbU7oPpyT4GMINiE/SpEzCdkqPOr8TTaIoVlc3LgKjJZ8j4Q8CzdeL7cTQ4Uv/BKDOwdp6jmODpR35cgQr7+53vJHj6ywsy9rByPsxLlKxdZRngKoTu9HQ6Pz8TibmGVBkfOikj2GgYl3mY6kbtuBInH6Az7GHQXQUGKRk56E4AlZKYn84OVslVJTTQeTo9m66uydL3o3rta8kZCHmaFclBCRzg3U23V5d2gslsacU/uyQIg4+x7bbuEdwuEK/yQhrEJc3Wsq1QPL8UCo6OEVylPvfo1o1hL8JjMGARQMWAU5K6PD8XGkJpkwTI6F+kAdRhZ94IshwVqnSu4sQLB/waMcFMWgCdewiZWQiY9e7u/ZQAr+TXfyPUmW6429vplOAS9KElCzU+GGmYidFGUBIHj73aMjr3j/9AgRwi85BpEDLF85lX5vfiJKCfMQfNlYgbeIUHr7X31b0liCY3fU9nbHbwVr1u8GFqAg9KJYV9RXAAx2zJhRvPUb+WpKUVDCUp6SJ38DRNz55Wk28WG14m8K2+dO27B2QeQHpOUfG/mZ7TJNLAUn6Hd+2pFjawLicOja/YgSLQ5xdXaqZ4/uKFnzVBxJvvXM+rICZzQSNGrU7tac0oKKX6hw+iobgcC5OGmnQgGrQQ7KigAAAgAElEQVQMP3XEAgZEkBPifvaixSgUbvD3StxuwH1/a/besXdIQmhSyfra9PiRu+3mDVeoK7pxmp84V0Z6PrquoLOn55fWCdzb81ihoiIFSHq4RV2AJ5yqDNw5bAxJ2vrWtPZbv/xBRTaqn476c9prIaFdXSlrrMllsSgDMYbE5NciNTbgdE/4ht3qbSjMwZPKbQeHuqZach+GaKcAwZkqXSkNnsRjuHOL/rINlJIYBosFxWhxmCwPEM2PhdZTnavnvRmeM/zuejxZCNehy+XpnrNQBX9jYyY/TseOgyfLOXDTzijWXEa8XQ3O0wieNBpmffroJ39D3XbNoufgqZoedgCUJNyyTFkKDkUQj2xWNrjkDQielBGxqTam7d3d6a7qulMM6eGx0KJ23BhJDB+NoCJaV37x5gkpWFXAatFKNFrQ1YEMrYwYcnra6wcEHzg8uKg7st+oP1MigfBJeznOgeBpblfn2VPjH8FQW1ZHjVIHHnFDDjcHm/fu90tWbSdSLrb5CyEAdx4VD3rr4aoHB25/7blp8DS0uxbdFc2YnJgSvEZDKkRuadlAioWc/5TgafFOU241l9/dqTy3uCDHJ1pLUFwhuXDeNEJnY9rdzaiPomBqfY8hTTBlB2VUVg5ufWMgTxhj/odUwQ993/fMDRflhQRFsCFv8ByOzaIFXVyc4xOdVeD3njHxb8Yg0kUQFoLtaNGPgwDhFak6OmiJPYYTnjtzWw5KQB3ExyMcwsegPP7s6QgYdVhVZgbBqJwDJZa0wWsGJ4GVhX55PyCqJAVwLwmeKjniwGZRfgl6NByfFyz7ZqXRGhCHUSuGikBgaNRrlgBRgpCGFseqefqWh5AWOT2fXr92siPiOWcqyBObWuVvZe8g2m7zdxxW8reDgFfH1r/jOxDcfPwAVe+2WhctSODN2JbsG92ThHQZt2UV9/PLGxHOO09THYbhOvp8J0nQ982BWdEWPs11SHZ4F3Bx5MSGmKmd0z2qSNBNywF4tIjs1tqaElQ+/+wJlQY3ZJgcHHQ65aDROaw1mvm8bQ6R2Oa1+bKzynRRmTrjxOQZ0m1UIkPgl8HTii7LIFjaq93ZCeJyVge60eA7K8Z+hcbCyDIC+Xv8rcgGtVlmJmMPbzz8A4+OjQUxGsGTyP3uAhwClnP5JFMpsIHrLvPF72GnL87P5TdAemQTR3diZE2SsDQAVIf6kGJgf4E200R1rXI/SZMPgffm766rtFwzJzASI0WqIKggftHc22UomjmdEtt1pcngXuKanEn2E8g+CC1nfv/5/htlyVYEUppMB69sRmILNxmsphVxjpGnnOcgF9wwmRmLRycAL6WpCTe392hXzk/Kpgz7jFyBA5i5vb8BVC9PwEGGBReFEgnQmdtnC9JHI0rdEHABHBmbvOqAjshf5GOCp9tbdXGogyeKoY1ISzD33p1b/R0k+oBwHUh/3CclMjIRBX8aLVKypm/PI1uSDVRxNpk7h5jnoqPMhNgoBJcUub4mhfEP/lREMler6b3v/kPTd3zrt8xijlp7HOqx0AfKANyPNmTKFiVHes7QnTkZCgBCZIxeB+eXLASDDNmTIKxE2bAc8j7n2Xjmh3nSNlB3h6ZSsmXTSS8KnScN5TV5O5zN2fF01yLklzZUHCaBjFC+Q4KehxI27fwzIQYdIMyomaJ+A0paogC309kFTuYo7+txSMF30+XFpQwH79GzyLAFzP56oyU16/bq4ECljkLiClYlthqnNDhgFvVT9h7Fe92jHADBjBFVdKPQREE93XyMmRuwzPeN73o8CIR1jAn7Wlkws/uuPX4DcVOXN+4HYuaD+frVluF6JC6cjc987nemH/5ffkyETzSIQJ5+8Hu/20f8HjKYxpAS/PvuikTle9mLrw8OpseMH5EhdclHgXe7kXgGQYVB7EBMgLvlTCh73ExffPlSSQeIEcT6eZbiYlJ8ScuVGimfiWtnyCoNHmTrSpgGJ6TDX817K93AqKe739Rl27FK6+tKUqAPMGpKCVNb00t41drPnEYHKiEnD4d4p7MKLwzEuuXolumsIZN32C6eBk8yKuW1TNPl+YXKQARPOPXSZ9Sxm+eQTUwwLu25EajC/9jSzLSDI7rtbN/UmSR+YWM9O6/q+mHPtkQG9ydurpj7dTWt0WwBN+j8UlSGLQX2KfUYJ160e5sf1iDevrkSCvxzMuLM+pDsxM55hthCJyrVNs+aczDkKudcAeA6VzdX0zM5TyNg5uWGZ5vnaEnd6IWDbo/ZWVfpE/4M/DKVosVlawLGc80DydvhaX4eCRpDbilX0/DgDluCDukzNSlZxk4LF3+fbxQkeTRRnYbyAeK4LGu2USI2aX6TQcEjcqz7X4nuQbD6/MVz21+dGYtbz4FN7an3gbuaGYNWXajVdHZ6Jo4iPtqjtBak/EoeBIlV8CQblrE6kSZxE9Wx/o5rkDSN+Hpph8YaRZxYPnVG/gEIOBcKnlArh17R4EnLkvhAI57QfLIvLPjhxjuvqZH0s+nk9GLafbibRHc57683M3cnmjoEhSQjaQIKrG1sT2v/969+aLwZBTsaUOnMg9KBVIaPTkYwwYLDVQJ5chbqDMtBR7skBm6Tg5YDdXenbBuo25welHR9cwks/SI1tkMUsziJeWoyDlEkRLp3GDC4CRwMtBw17nbxlBytTW39EkF/TWwzKPBtINxkaY8ePDRs3BloiZIHohVNH2W3I+DzBY9ktAwpA5kOzZkQjD/2id+YfvJnft4GY3Lw9Oe/9X029DojXgc4JvB6IJ1TliqXyyq1zqZBPsTnYtguaATkuY45yL2r8+b8fHq4+0CtoqOMkPvWDK5xGIsZsXFjYMUZuhRvinVGJBORO63z4JBknGd5HMnYFWTW6CXA5MwB4/LeRcqP4ZwzT7/3mceyyAB7UO/MLyJwJvA2omZEsXPaZHyrng5vrWMbei4S9BCAcS13Dk4O6hZzwBQsZ7YgWiPS/9oAWTXXybIRHqaq0REKnraFXtrR3pPsm9GK3BtnCiK+HDpkWrXzbmjQ7Ob6ppsAfCH/TwOQwwVLV5PLWS4nesr4xvSZz//O4DxxTt75VV8x/cD3fnfkFZKBZi0aiC05OImyBh8N2P3w9eH0+KHLdu7wYW0yr68oQjlOAwXoFPtbSYH8zhfeli158dzBk5Xjy8ObofcAhjb2vwthlsHJJD0ag5TvMr8QBOPaaGMCllESHOGBA0j+vDP7pBmUQebibi5bnEfUW65YxxrBOTLaQoMHfEe6SNUFhJON8OqgNAhtycUW2fkom4I4Xlyqs5VzT5mjfRJ1fC1l8Zx6B8nK1XEXHamL61t1yPU0Q2nYfxKZgUZj4rTZvrf86to5g6CvhOAxcJYy2fHJhZAHlWuTFN/jyCTIGcGT6viexWelevtLkB4SAyHp6kB0CbHcPR9vJ1EVxfW5SsqeJALdKRJvhGg17DuSIU0wdU6WTSZcAd8iYva1ZSQ2t1S2gbdCsKvyaCokIhbL/lc/PRxKCUSjEUVnM6Vg2wBa+nkvHg+WaK97JomszlNGdDm+CpSQJI21gPNEmWz/2f60Peb05Xp6hoIL3sgVeuXfS1eB1UNwia16/vyZz08ajHS6epbybpw0eg+7IzrnOSit5yw+lpba4KgVQm2C1TfUhC7oqqsy2MTj6ToSDHr3LbOOxCQ7JGUy+KMO5jzrVoByqlXsR37YiwIVSIhyFkRPSoIrTlrLzDQjJIlraZsgjHEvaJc9fBANtEZ1+oqZ2yyHvqiyDKFbzjdo9b/7lX/uSUThFkBapEzDRsNhcj0OtWrvcXg4QMpc3vQz21/OprILA74OkTs3QbZHcED0yOFu9sxt2+ZlCrkCs7j3wt46TOviPMB9gSiJw+FavORBGNceTbujkKaO5cC4zkMMJbF/cKiomUCxEKWi1GTB7mTorLK5m0sZ1JBCILtC6AwyPaUtC3+aW+Ts4GOf/E0Rxks6fu+7v2H6zm9/v9c97d2sBUGYuv92dlLbr0hmZvSJME5wmY42bRCXKtwl4KwNI4r4GogcvAVxYmSN0luyhFjH/L+iEzY6V5eX0tggoGYQr1SvmZ7OZl/U4uUbwt9xicDOsA6SFwuMS3s4qJNGK/DMKcUICg3peQyLzDVsLmKRxFO7nl6/PhSiRmZdPkxLw0UL4H95NmAc89iYztIwfKBYLQdrLAbB01KLSYcSx3wthyV0Z52sEzQFp+XOLozZ66PTaZuDjRqzazRvcFs6toNrMiz1RMOktU7rdCKxhzc1A5A1YJL9nFGwBJYO4F24CaEBh/9psdR1I08/+hMKVPjfV38VyNN3ZfB32rUXIqYl/odglDBDV9TKUSZlgC4JEyVXC8h2Xl96g+ow3jSKMtS3Eo/9whff1rqjDr1D52ODpxHI9awvuIZL9DFOBDVmS5Q8NGkUuYCUmF1O7gidoCPhTdnJzPwWym0kKkL8NO6E0sSiQylqy34/y8Gz2Y/hbkiq4PB4JJTWL4odE5rXhpgFchUEO/CBkFxQYiY5IIwrBCvleiOoWec7C6k6aDSiR8Bo57c1HZ66bFPhUQIxSonaK1U+J+igdH19Y+2peyMybhU8wem4usHGnok+IKHERHN2/fM74hzwPmhMGfti4ZhZLUbGgNCoy7YlvsUzwYVpx3c1AztDszUYzhiNIi3bicuksl6Qhdh8S0F01IY7VEX/YPBzZl6+Pj5V4ikiM8h0OksVjEncON2XSdosNwGXlAaWWcCTln7ezNAZDDo5SlK8vHSYuUGj+2/WeeO5Dw8PNdEDjpqCp2Una1r77WkLAGaaRE9rhrBD90BWRHp8DWIbgTYaHzqOc+qsJGMhGsp6naN9SJLT36sZVjQ/Jzu+hcpqlA/rP+V8wZ3zPMvIyhRJF5qcQGWRJ6OjN4jshl6kms+YF+wh+2g/ZVLZQmlNZoYs3eesX2kaevduEpEuuiqGSPqsFC/MviYGLAHa8DmpMJUnuWwkQvpm7dO/8E8MiMWhYdCpCZLVQ1p2dwKErVnEisMEORLiNs9POzwGCEdzd7uaNrYsC+C5ddVEcemM6BjOExsOB6iHi0MXqTmGRWqw7LEN80T4b7JyXjSjA1py4UViINROK1rIrbITfpl7gquzvub2eqBa0BQ+uLW5rWyHKJSXz+cgnoPqEDxa9Aubk8HEKf/xO5vZPJofJhLcNJ2cnMtwg2AgT8B30ZrNQXz8aHf65Kd/a/pJgqcchvd849dP3/an/4SOxJbqzWSxV9pwrCnrx+gIDidBlYJXHJGU1OUttWm2NqPqnowbAyaonNbwqxu15O7uPDARH2QHzaO0XROFc9hwxmhJuRPGgQ3vnbXiOgQ3DBgGwYJ7oRGVIfKDst1ee83JXLWRmYQtmHxD0T2wP3tF5MHHNlhy7uXDKUsLXyAddjZgPrHe0ysRq8n0yYo4jA52iiq6lFgpBVAXxBjdZh0ivSQmHOzQPs37sQNbE+cI48UBU2Yfo+HROD6kMrQYZiFd/l3u8fLmejo5uZy2dhh6bGclQxwno0Ce380ZZX/xDO6OtFGkLAa8TXaNQ9t/ghrzbFxUaoEwrknytcNet3mm5Nr0+c9/MQrjt2qjl87T933P6GB0tu77A2HmPRC0CdFMVlxBWNaaZIfg5MHuls6r9MBG8DQHKN445uexZuwBTX7gnd1eTW+/faCPUPp9QMZXhEqdY0GflUkL45MtEZAwCLLm6oFcc/Y1BinBjkmoICesT8ozSsIcsDQwtJCv9zeBgQZ57z0Wyse50DuKk7gN94f/FB2BSQAiVJt3BnJD2fAGUcETOor2pu115AkgmDp5k9FOWdrIMQ0xFd/1F3GOKLHjiDnW/D3XwiYYGVibYK3cirPla/O+XO4uMX9jOr26ns7OLu+hybT183wODN1yvra+mtY52zcJnsZ74HZupztKdzfX0xWE8dPzae+Jbat7piPT0jN+eaX9iq0kuH6091iVCAXkEdGlDE2iwFpVJLP+3PzLUDMScHl6Amtth9y96vFOpzqb+0+tG9T1KdLoZgz/zyU3gsFFYCaJAYJdcw1BHXeYdqA9m9mh6hj3Wl1dXAldtt00j81yE+Z9YkMoR+LLht+lo69CxtAQVka9GmTcBn1hT2l8Fwnza/OA0QiEg+U5BBbxmblK7O+b6eziUnsKe8U+cEnXpXQhTxDPhTyVH8d3BwBQk4kpMIrlNOsxjSvxb6pmrFYSV8ZuO7kql3hBoWhnM/5sbU2+Swj9+rpoKyQr2GDWmyG8VfwX+25VjrUgpvnHh3PsHf6Ce3116KBZATPBKjxeBLYTt+g5KktUSQ8VUOaJKQ4CbQvoSqSpa2uHgM4haZNIu5wgfcvOwEViyLtf33owrf3cP/9fVy5L2fAVXiZA4kCgG4JDt1HxRVkgSi8sjBEPl9kEjRG0wNlA3IwoL5kGLxjDpoHDaY8UQhMHwsuWU9eQzkkIQ7sU2KByto4aYNQMdWHuiHvZ3tmVk8chGlL3uhBhcp4wPqgTyxGKr5b25JLLWYMiTCEGy/CKy2znW7LYQF6FnHjdODAS00tghUGp8abT5Dd/6z9MP/Wv/09zFlar6V3f8LXTf/0n/yvzlZJJVhemiAl6OOIe3ZK9sx6Q8OU6gwB453lLWN+JoIMDeXnJOq8peGrmLIJl5hnhl8tJc2Di4IB3aHGwdDAJYrcT0tR7Dnegdw4iv2dOmnWokqz59xvAbm0LvuWPcArrG2vK/ForN2jvJ3HJzx2Fqv9HboIyBe+Z776+utSakVm3ZAc3z4OBSxUygsn/E80VSf2NDaEnZMrK0Psis4agmFaDCFk55UAkJwTpFxV1lGADtD4JCdVeQXNrY9POLQEKCBhOGzI5BoVrUHenTCP+SdaZ74Tvwr3BrSLoXC+0j3EiMMBAgTwooHBWZv7ivNav3n41/Z0f+8dGY1ar6St+/5dP3/9X/ztpUfGeFISrNAtXwaUSEWFp1tj0GVbguPIZtGHxXsYoqrNS9tTPIt5R0CjWHyNKSUTrtUZS4jI7gRq/C5cPNIP1ovEDgwuZm3PJD3ufy+N0+aL1TdZlx7yU1UrkWq4L90EQfcQNxdPEsaS718kAyYWH/Np0rE204LNeoLvsCxI/0B5ORgE0j3pinWPf0FCb1uXgbi6vJAHBNYT00rxBcrGD/syGz6kkBHAeRnhUZsn+5h0T+CshJKG7vBQypzg5ATtNMDgvfrBnmlOY+ZZaowh24jQ2kSXRXM/q27EPZ+2rJjNqcoBeoT4MWwytn2yP9wOcJ94ff8++5bqgreY5dqYZv4eaOe/UA2b54Vq74huS6EYagcaV61utFz8PH/AeHWAOqQStlW0P6+lZnwTcPmMgWnwejqDH56xPu9ubskWiYogQ7ffswGtzultbF4fMHXJuxW+gRVCIz4EvSsJMwiLghR2Q5Ih3wX49PyUhNidxZwd7tCXUQpzK1UrBN0klJVsl5yB212gH+TtlR8I7UjIwGmvM1WoZ/AzCuErRTxQgARLww7NKx0+TL9b0fay5bFxoKdgsbCprQ4DJ9z57sa9/gq4TAPK2t7c9cLh7UtZWSJj5s60qGfWZJCkiJBz1czWkVNcwcQDJ101EO4X8zJ3t7F+SZHF/CUzxC3cka7fywXwDiQ9nhmSBH9m3+G3bmk2ZqfPzS3ND+amQ99rkwfDq1meGbvqPsXlaF+sRcq5UIVhRoQI19/Ofnl3qzCMtg73gOzp9g2dmpJkHZYNWztSCdkfLHm7sOHjSBGYFLdF+wKGnYwSDoYuMdtC0IGvumCqmIVg70BDnJBB5S1TNkoy8pxsGg53sQc46rf/sZDmf8Y74vugsxYnbFDmSlM5QROH8SyHCLcW7BAsbvRFyNIQdW47zlxmBs/dVZ0bCYtAlE6m9QfTUCTjFSYzWigy1Bjsu+Tq6qelTv/5b07/6+V8aEe67/tDXTn/6/X9slBn07QnExPnCMQZ2rIEy18RG0NyAyA6knb46Fc7WHAdvbrutXAggQQ6Hj80cCNlifP5Z1sEVj8ex2/AnA0lX5visnK8RgmpmGCjqerrMV8fQwLnR/pCOSOajrC/Z3YCHO9TUuEHOUTU5fO8enOzOEd4BvCGpiWdMRHWFZhh6Mby2nVBx0F4TZyTKpipumLWy+m9GTvGZoWTuDlSP0HEX0NCYqUwGBixibDoXGdIcqdhMQt8w1yABEEE9663kJN813scowXmNv/D2y+nv/fg/8bucVtPv//Ivm/6H7/mL091NNYvm0Q4N5LVfxh7Iuw7opbCxHJWq+Wp/Z43uVQ8TVC44GqU5iMSc4NNCtH5nRXI6l5Ezp/bh3JAFXG1bhAKGF9PGD5X5pfXg++4aeTPmmfndFTZs1m6T01VATYdvNKu0B9emu5TDwHwc2Ef12vXpyE4QhGz4EwUI28o/TlT+RbfnM4mOk9v8U2oo6Vtnzd/Gx6uzZ59hQ+4AM4GySshWV+dXnaRKhnwuWymZsVhtuTEKQvU+LQvg8g6E+2s5MGytBo8TBOXlIU/iO3OGvpGymBuFSh63YxoJOImVHI/3u5OEzOoL9NT3OgdmBPAb0yrjvtgLbAWCJ7S9rFXlwMOOsPbYyb/8mMSLSQJbQrpTkqYOSFE77qTNRpBIsITWjxOudO5NG9NdzpRizIwkE70kZd8mzPw137m7s6nAiSRLdrX249Zl1pLjpXmHfYgEgVAjGBAZNE8wpaQ2VQ/5oQAV+ErQQlUFQrMQkFCV9oUkA4EB75ZqAEGiELy8dwfyLn95PqqDZwAH7sNmj8qM/96l8MiGKMFyAwbBc/1SuYtuJPJ5BRna3dlVEsd0EpWYM9tTkHR0vdpgpu+WZE0CRubMrjyDsiPVHOARCBEo268QFKm8CFBzda0Eh5ikumdCfFlDSeMA5jjYxscSlEKhAHWsixOIoD3hdS4RvuvmxGo1Pdp7Oq392s//49XojFpM3q6fgheCNoIGAMcWUJYi88MYSQl8GFAQqS29GClXl80PsZIMBDiYDJiMYmdHmTYHi5vnRvtSdykPpIOCYEuoVciyvEjKCZSkugjK0kUS45mNgmBoXNLh9x1UsZFZGMo5BFyXyZ6qmE0UrAGGgd29ud155/tEk8SbRi9PhsydCpQ6lRXt7mg8i75XAYUP8a9+4tenD//sL445cN/0rj80/fk/8yeD5jlow2lQ3sJQCE3bXHdWrk4P3wt8J49SsQMi+tcmxqlsrEm6gaU7O71QRxGZ1d7+vtaKzUWZzoO0PXJCZFmhUOZwDdFGBQV0E7kcyWd3t3fEMTN8783l53QN3tnkrM9jVMN8EbIpsjnuj6yBd8LGVQ6cNldtbH0XmdaCf5LslvUBMTg7O5Xjo8yqrjTxs+AvWUywqsSsj8udIUZGAI3sDfh7IA3TNO1sbqncatSgrejZPyHju23a3VOgkeu6gLlhlCbYOxzkUc7XvTgI1yHUKJ4mAi47KBggX9IYCLKic5FSaTOvw3G5yYgfxmgokzSYHsrX0/Q7X/ji9D//3Z+QseKzX/WVf2D6n/7adxlRsg/XPeNMS6IU0lPFad5n1PO5PzJ+5BMeMnpGumNtW16IEaYVXuFUjK/Os96lCbhwp27v1rQfmSM5StFZA7edW4SQEvOA03kfcXDwQuA8cW1KiJzXSkfoe4NEGOJnTE94iTF4lFU36JJZWxP6d3FxESHAB4ME3MB/IrBbpXwvuoTb5d0e4GSBAIeZdIhJYg/ggVoKZf5pkOa4BoONPpbfoDuNLYBL4AKnB+PNdXDqBkaxfS092Q7U8Hup+X0QRWgNN9MlAVYcIt8CL1D3G2kZBZicu/AjTQto55XPIusKUnx8fC6n+nAX25rmhNVKZ44ARYFXkoIVUw2EJEYuYj22aFpTiRRbQrlFWnXpepSTUkxFidlaQZ05KseeBIa9UoI/508lUpAniX16rUF4VKbLGBvFuVreu+maM5NAAV9zenSsswExH/RJOkWphigQVge5NZUUEKTqwKeKjvBPHDujpuBy+XMRwhVZ252Guq7KTa7KKMTN9XpesLE86tMnT/U73jMNkn0e/DzeL61QGDwwAo0dYU9LquDZfhLm2+n2ymOq+JykLxLpb6y7ilAmlTsSbc8RkMVuQoTHn42SVgIbPVUqF7bfkW5JcDzzhGvv7Hv1boLQ98U5Z7BNbMKpoDt0n/MLuIknRr+DXkqPr/yxijtX30+220Gf5nvqnaxN2wTllKLPLsIp3o4Idb+7EiMZz6aSZpUAvI+MiXhywATy9O8/+qEVCz+jKiFb9+DeeBRKgWd+nc37YDdDa7Up5/lszey74cpJ4Tt4cTh0oGwGnz7YthFtZqUcT2WPog/OKLgWpZq2InIPtOTifNEx2n/2zITxinyWHJxMySq81vfh+sr+iMyvIYy/1vWl+7DvkQ/dHC27lXBu4mEMczI+jSfZ3BJBm0iflkxevjpHWotdeTDwh37aUgVsrj/6R75x+o5vfd+oKTtgc2CIjhHOSjPgMJwy3bOYoDJGMk+9YB8Ko2GKHvWscCgQEoWb9uz5C3EehDSondP6R4OXEQOhQ53uL5dDJpGzMXzS03piZd/uFYKtznCTo0y7aoE3Dgb3iVjhifSrmNm3o0YB7tcBnOFkBZnRJBExe4yisNKrbxq+29X06u2XQgxevHjubrrb2+ni7FSOje/S1PTyVxRYLhCrdNbAe3CmZSMJAZmgjnu26rA7uCSRURLpMquMQjBKz+xNWuhxOh12rZJliIvzt5c/EHJy0x0hgpSuzAkk+KZ5ocFdUcZEPm9oNsVRp8T8mc9+Tt12gsHvVtPXfPVXTD/4fVYYdzeHs3+/r7h5bXTnAs4O8++UJi4uJJ/BGJMdZXhtpdZmC9wf50vCIug8ZYuUX9mvBM+MxdBYFTWWVCvNRlGyArr2InMv92CQXdEMOlJAjz7T9tbOPPuQZ1q28QskavDkLmxDgwQAACAASURBVBYI/fBVOC0nx6fTydnp9NbzZ+5sDPncz8Tz8yzRIErTiDqSRKVJWTtCpa8PjqaHzNhUE03e9ojMZ9xW6NpS+LULHd4X3FKc3COkHKAKKHYKyTjIlAiytVEZp+WKgbmBIlXnFjizcMN01pR52y6p3J5JEPpoysNjKDKJFh3Nr48UxMHZRIx3aKd1UKrfnPdWEKyWO+QowzujhZ63/PzZnrWkVDo2aqOtpuDWQbsdaDmQPTn+e4j53CtcJQLR8TkuAkoP+tzxHotROxbbzHUhaCO/sqpgq5PBjoeZu/1cJWliqufp/M+M3kG0c2tr3eWjVCxEKm+gHYQxB2ug5oqfIgzK/aKlxj3SXT0ndNVNyrioxuNJ2GyrXb7r2SVBwb++9eK51yeBmpEv71khcG2AyDkP5Dnuj1Iy0jsEKeqI700lge+tOGpNxuSNpDWbBxrX5sSujKkWrnL11xNipkIR+6LrmQZA01IRpLee78sXmROTR9SMx/hA9lBnSOos93NuHrDiPZzZHSUWRc/mJoHu6TybaDaZ4dfHZSrAJJ2nD67aOmrYrDpIJshxcZywUQUfNIjkQIPOEjIu5J6EfDSSxuE2sZzImxZ6IsL9p/uqa1a3ROW8HLhuYMs9OIW4FoHTwxnv7pLN3NxpeO6Tx3uGGBvpCxGaf9fZfmqYY2Yfwx1vppevj7R3cFZ0ynmW3VzCKoxe0Uh3iFU9GSjYKBbkSjauOwEccSuYiIH85Y/92vShn/rIveAJhXEZSLKcfJJr0OLJYGBIxCFVDX6ORUkdsFkPxchYZR04JAjdoUECuZZA98WLF9PalmUh5vZ0G2WVd1Q2jYptynMqeWUYJxkJhg5xVJday4PK4Y0B7CF0CdJdd1qfre3p9OJKwRP1ZJ5NgY7GHXjoJxyTZkaUUYok+vnTiom8BLofb7+yRMWzfT0/pa/Li3MFj/wuiuIyrA0KA9u7POXMW4rO4j05G2JcEAGryN3S0wnSeEcp2sr5JTn7nXVsDGjqxfT2y1c61EgVVDW/DktvZzGygfcmJxp+nFqpM+QVCQ6eTTIM2cPSYMkg6Dql+wKjYa6vVpOCJ822c+CHSOYP/vUPxMrkXa+i/ZLgyaTqZIDh6tWuEqh42KiVpgcJXpbPEZed341KBEvukkRzw6thD+FER4cTzq5jPYL0GmloOTX/Pv7bJGQcH2UA7odGiNElpOv5mkaHfG9G15y4qXlAgfqakDD0bNhDoA82xilFxnAzF608OnX2ySHPszvV8SYC8vH0mO7hBk/JgkcUmky9XD7/efEpBwiUGV6/fSA+ETIcRZ3qsOvA9K6wUZlt54zYT8weI9FVMrya5Pjg4/CjUqhsZwLnyETYZKZRp+3qCp5uRIh+uLM17YgLaH5nERoHOn1fDXhM/lcwFl4Oa8975/7otAQhchnG9An7d3cmm8OWYLGQUoIDnpMEhS1D4KzgYLyv1XQHl0bBk3lROoPhT7b85QQC7s2V1NzhvPBZ7Y+g28vgSfeWpE5IpnixLc0zF/VAe5+kUuKo7XaOePQ4o7pQbWwkHIJMKXg6YX0m7cV777kdog2QckqHTzBMFr+MgCxzSC+nF4xnGaNLQt4fVaBo+y3nwbkOaURsQvj1Qo1CmvcJqpZz6dc9C+reC57aFVjuHmVV+FuXF+7SlbkI8TyASLUHex6GXV102UKbeCm5HPscGiB0PnRPGT4tvcOAAnBlKcMvhZGdFco+8Fv4avwTyY7pDZF6aXe2mpci21PkcSRM7u5cbe5Ma//XL//zFRuzLchFjiS3ENVmjUJJlu5DiWw7mkiGbtsRsXQQNQ8u7aSWWgj35ladW2T67dpyljWLedmJxQCK+5MxLaqh36mtl3ukhb6DgWusgq55U5Uxn+xsiKIBj6pN9ESOVuNQEDsLjFjErAZ+RtD8ElszbocHukGUpUCeKLl5n0UTZzVNv/zxT00f/PAiePqmPyydp5bEqk3EATg+pQRkpEcbTos5SzhUlHQYmm5+0BKQkEs0Yw50KAkI33rrrWkDR6NIfI6im3W6VLX8KeJHC74HHoP07D2inOrAsqU2lSlilOxE/b5NPLSoKZu5QyvJZGlEwC6ofr7mzjvzavxjLZXU4lMbryG6iO4QB5KsWu9XhPorOR6CpzXGcqiO7yG3wK/u2vIacv90SBEUOOtejT3tDi4GKydDhowqoryNtQ+by1Fdz6vLi+nlq5dCVJ6iP6QRE04+bLCzjysIu+aOIgdPGcGgYcuIyB7rj6XI25FCi+62eNWsVIxeeDAc+M985nOSKlAJ5fZueicK4w2ehHCYe2AnM5fidVYSZJjPV/2qEwkTsq8hgNbQmX/gwKRcmNWtERCSBuuRVTtmkkwFKJZnybk9vIip917nrc1TApzMwfHL1xJgvD5UCQcHurOd4GkxVsZl5wTcIz4xckFTSfVuIOwfnVqqQKV6Gcs4XBNPVGqYs/XwQxYomDJj5mMeHmt0kUq2PYuDJF5eDpdHZ6jyGW5CsVOepjNKv+g8MU4pYqRDPqHfWVRLKuMWyK32G6UK7Nmr6LJx35wzDXAPx2NgYI21nSWa/E8itpBq0My142OhKpJCYi20STqaJUl2+YxCYmd9p9Q4FMCzp9lPCp4ULKWEowQNXpDbyOEgmQPZYN4O16WSm+nly1d6XqnLSxndn13dUDqnYcTdiEOLrM0nAzFyyYwZkpSjHz2ywnjL10ZlFsgqvx9x1iVh3k1Nnm2HnVDFIkro8p9t/S+yy7IR7A5epkEKT3VYTYcnHlDOaC99f4OloFlzoN0oXNGYk8ogzpxBbBpnTIOBtc8KGWW+Zkn/HKgi8zW6C0SViQIkF0gSsYfu2ZxlWaG/azPWtNvBPaXxk/PplD30mH1IqbcJkfWbGkzFwwVIiLBs9gC2SnNs4epCfN/amp5KyiM6VeE4V1dRXYwKnmqf18ITtZ1y8OTyJgOm+yOecfWh+JSC6RLpMy81lA4SkRVlu9/6ZXSeDElSRtH4jYz3UDcDEf+B26qJunE+Gq2iob4Vymw91ogDC6chwUNtPCqgmUBOqzYvmBbPdmhp6Vu/DDfFlQYMlGdSyZyDhkm1Fg7FSkOBO0C3kPmoQqhbqo68cu12yu02O47EwFOUj8VVCskywzZnpKluwzC1lXBzeKdJBoLgidEBENG0pkUW7lbTr3z809NPUrbLhv7md3/D9B3f9v4RiMzB04kyNSJ+Nq9MVLro7EgWgnvN1NOC6nKaZ9IRzKEfwrt68dZb0/bDPR9qjGXgy7Fxyi/IIZgRBQzfkZwVbc8eyGj0pge3E6hbw25pc5R/4LFsbU/nBLzHp9oToHMKMKNxZc4Z1rOaWs2m7Ixl1OLYQOaOGDBMS/feIwdPCbwIWqTdAVKjMg61e3MwFDwpM/Qe1sBj7SEHEmTonm1HQsAeM2phja8SmN1xJFdfkUihBswRfKW25CcMYd5w508H53YchdFVT2av0J4ulnfCvTAagQCfMqJLiBVuXGjEjJZ5nisliQSwn/nM5yVVALmU+2cw8AieElAa5ZsH2A77Weesspvb+l8fnahU+vTpI5XqR5QtZ2BeFX8mFLpctdGE0ODwdjpA8mJ1O+0zAknIbAOHOWz3EO95PIqeX4hPdI5urMCPuKm0y4ajcbfPCJyChs222pmkgvIYVbhzxyfHVipXGdFBjOMJl7Yc3EGhsFMX+X+IgPr74DqyRvDvHkJDUPk8ujlySPA5vd44fMrYY72DBHOirPN0Nu1sbsrZqPOMYOYeggDZme5EKAyQuzlbW9MGQaFK2jcTyvkqidzeyoaojV4kfAf/TUhH55LsdQZzR6rEMxvvptOLi+nho91pM+XcIi964Zy72AGfTZdZlDhFeFGkc8okr4919pbBk3k9t2M8hmPODAdW8hFkN7pA52enQiBAZfcZ4L5leQ3NmWMIdojRRoBGJUtIocrwRVrU4XiuEVhV9W/wVD2/UYoMJ0uz+4KmpTqlvcKoMWwPibe4Rxnh5aB/cV4rCAxCku49ScrIx5irxN7/PV/2e1O6jn3lO+9pnWXnjGQ5UbDqkuvqjNNZfbI3EtrBYdX7ccBuLqoDGd9z9rW095j7aZuP3pimLjSYGzXFOgqX4yxovUi/8+xUPtCIg+uGPZNPFNBZ5mDmrTZYVlJ+386BZBI8we3lB3v4lOQ7jSwzVcW2WV11nHMhPy4jdl/x+/gaZr5yt57goROu73V1IT69AqPd2oklRGjf3J7uaD759x/9Fyk+Lh4+ZS6+VMMmmSmUlmYWm6zYg0tDqsv8n2oxSOgMyD5GtGUzNrjm3SR4EgGVLCrddmq/HByqlKIC8/aFG3VZl/otzPonT586eBpddkYSvFei36BshJbGtmXm7+A+nJ4rqkW8kRZYl9scDJaoybXUNjoQAGdE+pbA05TaGKDqwBIdEs+mclY+TR/9xKelMF5Y9o/+kT+swcBv/tCKzcFm4zKMVxt+yVGKIWtHlxDDoD+G5M1rglhLTZ6I/+n+s2l796GdRw6P0QdvRqNnCxHBqPKSVQHdQ6wFJdzbezjrowURK29qTvIdzDQT0Gbb2p5uVpNmJFIyI3iiRMaP79lOqsFNa+eG0h1Q9UfK6ScncgriTkX7g/vQDC5ptOAsGZx8MeaAdY0K9WNopPEVfhzlX/hK4rBlztPgwfACEoQ78Zq7Hh37rKaDl6+mm5sLBU+b8K6EZlAmCaE/L17ZtYYUF06ZSx18Fp4JjuP5cw89NkepsWqd33LdUqLKPvzs535n+ls/8uPWKls5ePqbf+Ov+FpDU6ecnQSli7PS1mwCQLqLXmsW5aUcn5KCjtNJ92lwHpc2QTfbJr8oSzV75H0SPNEI0fboAeWnROIK7YL3oEA1pbLVnQR2kSSw4UunFEXvZulx4kt1Za6puYfiQzgjxXaQgT7Vnk7RvA6mw69T/nPA7c6ygYpEbFBjXnAQjEFCBLKdmTj2xbxI1k08xYHuxJmpEeZWPC72I/o9SDmo0aD7UMHK7XRziZSABxzTpEEX7RYlboz+xobkL1RKCtJPeUMIJvZYHMIFyV+KzNXSo0s45wZrE1kY0EII/m4nH57TNgm5knRxyQbWZ1RORrIzGyrjwi9k3zMDzo0m8zy7jiORj0D1XB1zfp4maHzzydHxdHx8pCRI6GU764oAj3dj+199JwcHsW9qyrhWgMl9aSi0bH6tS8vr5prZDmQ00KIbu5UNgidKFQRP7v6cS99FjRukFKWtnVMZPs799PRCcg7Pnj/33k9gIDxBgc2870ayVVXvVhNyhpUojuRlllRp1y/2v80czgwy2itBPUHzwatXQq4pa+HPXFnyGrVJIMZb1xr6jEsEam3N6D4+kWYTBU+1VUF4l88lXk+CxaBptTXyQZdXWgcNloc+AgE+CZNsbMYYiVqgTmUHdqUD1aZTbWBKAc1qPJvfm2VKtBdla5JAZWZqfZz5rynbMhj4tz/2L43GRkagGWFXixZMRkl0oTmAzKdilIkNRRJncUTcFlkl1wpeVsuGL+dal9doWuzNIoeNhhskJBNsN4o78SxFX1KhRO4ksb83PdL8JiMALf+o1R9iZEjJzioo+VmHRZt3Wp+OThh8ey1lV5xxy0nyNYrUHcQ6s7a2TZ1ZBS/5AzhGGC/Ivsy3k3BZuAdc62Of/I3pJ3/650cU/83fNCNPM5wxyTE4K0KcDp2MvJym0WMWnLMOr4m5Zy4xmoB/cnIsjgBo2pO9p9PW9q41dJp9lBamjGlRElzMJqTejIEg6AX+JyNO13iQoDpf74NuBpfSZj0vO+JpenVwnPl/ex75UJ2hlDiLLvXPdSBG55eD0PPLC5F9UQSvHofOnIj7zkT17tAPur5U5u8AzHvHpf2VZpKhUi9DyLTuh8wAfBzicjKxthzTHiy9Hpe3PQdqMY0dyPzwaEJYcXfHPC4CVaObQWNjn1U2VkNEyLKLkQSakQhCswb/AQjfZVbN1fMB9LuqAvGo5c88vM+N4OlaxOivKfLUIFWbdzEOKSq+3mYOfGUg4riB8Ol2QbCVrL/vVgKnXEd6NshhbM+l4WUWKqd4q/PBOQYtBHUc53QI49rxNBtWOUaGKaWblEs5H0qagO6r9jwi9/6CnWdtmIKn6OxYJoCuzUtpRnE/bfeO97PYalGnnA2Xz2c+ljlABHMgmCcKekBmdQwUrCQYKe9Txr1CnHM5hVlynBWQsDaK7O09McG7c86I3a8up+vLC0ln8EP520hWxomseV4fQ1R5bs4j5eaSqze2IwhY5JnrKPEKgXipNJ7uvqPTMwVOcKdGXcaGMXHNUu4jnJlK0UjLw91pIBkq2z3dS3LnhEmIsmyqJUXknIT8lgzus8ktw3M7OYSfasK4ScOz3RrDAB1dTKuhExj+k/IQGpbOJVBrDucjXyddYDqvNe5B/hR4Bb3QCWxn2Z33NN9FSXsELOn2bkVtVGcUYb7xP5UEEWw9lSipz3xL2rO+npsoGkBFg2ZZnk5oa5Ci5bCsQ7aaRSpDY0ng30y4YAffI4ADmg4dttJkY9JB3X/Kmh09Ix4x+lXhzP0uwRNJKhUUd1rGRxSpjE3T9XPexho1KEHQ+OjYo6yy78Uxi4yCK1cjsovuXARCYwO0x+DWrq2LB3x+djY9ptIA0X+M78r68o9F2d7n+T41Sbe2puDpwwJQKi3gTHyerk4GSwdQg0E2A1A36Io3hjPvSg6QgVTgkMOhACJQNvd0enLm2XZ7zJYxYtSXzluaCejJuoNMGfmxoeZecTK03SNrAM+EhxzijnpHjuylDhsDw/fA3lcELCXrdZW3yKy578cMQdywJsTcjRYuxqJU19Kb7j0QN9kMnXKbW+vTizg+82l8YJht96Gf/oVSAdxtl7KdP+d7BnYlwNSss+12/iWbGkT2cl1c0nPwZC0gi2oiKnci1Gh7a2N6+mR/KIx7rQ1nuiQYjDslwG6UdjrQjYiCOIKUUisO6dqddYbI49YTkBr1mcnp/g6E4w4OTxQ0PXro2V0Nqmu8ZhQiXVzcnw6qAyeVk2npPjoR5+7h7nZQywRZ4StJAoAgOQ5eQT6wbGbqOYg/Feep3C2ECwfc3dJR+Q/iP6X1ntI2mfioCfndXF+cq5wCIkCgLeSpZd1yg+LUjJhEX2eUquxAXh8f6+yiEmwxwzql7pFkR/X0/XtdZ5o++9nPC3kCTeVdw3n6we/77pnIW+fwRpnctsplbpU+FDxtTFfnDGI+tKMhS9f8y5aikBHgWXc9MHU5Dic6a+VDgahhI54+RRncCLDf91wJNOrUoHQhPZwMTcHKxcV0cX4l9MHjFWYEzzuRCesmDuu9j4w8A3bzTmiBBnna32ecUsVmvd4lVS9pBArqaux7P9Nquri8UKmVgFDNAkqqF0iPgo0SkjPaRgfGQayVzBFGpMPpWOKoTzVOKe85g3Q1BDzdZE4EnDBRApEQK804p+c68+XxIU/ALEG00zZ3U37hXjRE9VZ2evCqllyWOEURvVc3oiLU/ve0K1gYg5v9p/dm3JWLk2Hw3BNOT3NGizJk6n27PuGymjReMY5cdwMJl+vp4BUB+I1ReTonm9w4u82HTUsQItJyf8j0nolK5eNaSS58HhpgHBMHdWo1QUl3RESXCWxquyRnoHw4cRLdoZdXDo6kBrxruieMgN3vJuN5sGd4SQVPKjel1DSCDXnwoJ6avBuMy366vFhGoSBzA2LkTuzZbxiZdfCkLukO0E5ysr5utM/daE6Y9x7uqpHKx6ryFjOhv2iaA8e568/BxaTnQsqDDluNZylkJ5uVe1sGUPr72WfmhTp4ilAmJfbyJvv9niPq0qF4TelyNx2EYoRnGoL2k2CQ7FD6ZQ/MdtxerDZEZzaq5sMnRivLZf3tae23P/5hveUhkJlav4f7oVwLzwCF8QxqVFv3Y0NeEYTECXaMBV8uBVwFLEZ/7BxBbCCRnVpfZf/JtCuNjRi80Y3k6NYvJF1yN7eGsSPKpto+7aY3t0JnIGvaqUcoLrVc7tkwmwMgjW9ANRdHytiW9fXp1cGh7ofN8QRkRcgCXIKMrCBL1UiQE0XQ0hVKO6wCEQTXrm+mg9evdcCJZnE0/SkB8KOf/I3pQz/1c2NvEDz9hT/3pxwUhMjHf6BBRHQsDaNoNtkwjZUKrDgz9LReDRwkBno9nZ6cTEfHbjXGEasWHGjWHY7hmC26bpoPu4yxUjcimSzXoyNJHAEM9mhDDlCdAHmgBtlD2ty1q/DUTs+mJ3tPVP5pwPz/s/Xmz76uaVnf+13zsPfa02lEoJtu80sSY6PY0k3KioCC0gGSVKqSVAJC4oAkAlL5SwIUg7GQKaYqZRKbVlpNoUZFhkZGA6j5TU9Pe1xrr3lMfa7hed91yKYOB/ZZ6/t9h+e5n+u+7uu+7pbsunQdbFqGqXakZodeZ5T/6GyizCagJCM0rxnbVQDeolfJBxdkitWCCTnkvTOaxhsGZg2HX2XBAZIS0kZjVg0UPy+xagUyWb9vWY83V9Putl2ObbyYdmEd6PZbcTyscN2A0G36sYY4AjzdBTxFoxZtiWmYJePVvT7qDtO7735m+oEf+Um7YN/eTR/8ILPtvn10FKmk00ytgvRk922KWDJPCHHRCDx4sOvsUaSOxcrEB8o9lIRVLk1wFLPbTDKXSKmVLh5126WhQs96CM8NkB1TFgCxh3o8bmCcYZ8Y86IydAO3ufYIqc2AjwSoJdPqKe6Y/ch4llOxGAbV6YKa5XwzkMvfjbjeg0LO75fTq5dvFKABT4Bn+QS1TJaDpwJ+xoF46aShAWYUd+hLmCe6bHemx48fx47AByVMWKzkLZVo11/YQkkqGDtxeiarApVm1Pq/Nr1D5xXee20Yia8ez126zZYq3nNwcL1oJlmfKkslMV/qBmfAMg+/9XabGSl3yR1pTz55dPAeEOZ3FsN73eIYgRTmXzFcYJvk62i6PD+f9knAcCsvS5Uj13YNjhX1afK5Za0PcQKACkBQ/NhF4D97PPmgsrZtDX+6ZTIwIrr/D9z+BZ5oNhITUkvlGXyPkk7YC5WOKv0wBa59SmLBg9FMuiWITVXH+XdBS3ynaimTeCIG6/hE1ZhnTx6JdewfJzBtpGji7Yam5lJm0816sTc4p9VEJfA0g7RRtm5MisXOvccT4oKzlbORBAX3+Rmc2FrCOubYXLSkMWLTcCHWGU3XHmcgTUFUduoqrvgdbbE0Tuq6C1CMJENnowTyrs6QNCEbEXBOEjkPIZ+fmkDqkIUEVoXdu73bmFb/+tOfEnhyiaovxh43ZYUkzuaD9P4AT/tiENRxlvoqBwNGmLoXzBfHcMVcTK6TWUjU9589wQ/J+gMvjB6fztxkgR9/Jr5brrfJEOkoQITI37ss5Zpz//RwailLbdR0ZGnuFUZ1nvPGQQTzxJBQfrYMFjchq391f6xnztvVYs6dMz3X6Y3iodyl4D94IAp/oKQAuF/6578xfeJn7fPE+vjqr/qK6T/7pm8YwjZ5DmH2SNCipZshkTIBLGPu7oqBjYcQJpmumDR0FoAnZmUdq7YLi/YEH6wxU2tuV67eYO7aM5Bt+Q32Bt0Urb2MABAbVo+NXkn0IaaLe5jPtLyyYEZ9XN9Ox2hVaA1nY0dD5FJj91UEjPUTqVYhB5CCDT5Pbw4NdtBz3E1iMpkPtrPDKAm3VfPHpdYO2nSwUrcNoJCNHasCfpZxRBx+KpcsfMu0lmoEEefwmjb6wm81suP58+dSMWkuGSWs2iXw4YwxuL6cRcl1UDeScrCO0R2lVt4ygdRag5hbJtfswTTKSmVZUyeAedJgYB0Wtx4M/F3f3p0v9sIZleno6snMOhnctcTNK1aZg8G3ahE29U5scNsvACXlusEAlYJPIpPaG80CaINgDXb38Isy2zNrwrIM6o81umWi1XL9WkGdUhlWBZvLZ9wSphzbo+VZMBil37u2KZXAgj97SiCeSzO63IyeMbNR5nPOlF3qtUbQ1hmvBcDQu7m5I7qL7pEASR0V2dDykErJgb8idqANIjlj7xPYqx1sp6jZSrn+vecoN2soPQdt7zEHhjV48vixGZrl4NfsDym9Rmkwm9f1Mx3qlG+kwaK8kbjQNTkKj5EBDPZc9iRz1xxJOIkKn078MBu08C6SP5M7+Wp6bMmFGXKXlDyyh6TyFL3jzpY8AkkG5emWrjhbNKRzvCUyhZ/oBnlGJ6yfc7Eze5qHmi6saKM8oqvlwHSLFizrqVvvRWxEyMyxAzjoYS5QPHNEEWg7cItQWEgBlNAz205lzTXpHEfn2aJ7raxRWVHv/dpxeE0xBgeQyjOAmdFg8QCSem/VRb0aHiWSSnQNpExweKzJK7zL9nY121DXNPKzNAzdh0L3cJH39e30MuCJzvp9NNKLP03itB3ea5swnje6JgTjr2dz7S1kMQ/HHNZR0uQm6DC+vnaX+7KUqPWWvZxr06PJMPtelpKS4Q824wmz/zk/iH/sL5XtAp5sWmVUyv8UPPHBZERXl5mpE08cZi+15KFy08WlBu5xqLnbrF+ef4capbOAg532zuoI0IjMGY2ddQ3Mk3XFuLCHPZknTA+AAwQJY9QFJvquBxKCxRhDygMGPZY8e1zmYg2SicA8cc0FYX743USldCPSXbTUzwuKQbNv1dJN+7w7yeYAx/WYefq5DAaeJgTj/+k3fb3ZucyK455h+hCxI7DjWVqjFE2L3rLLgCN71aFiHYcCCWW7Kwa6GjzJewikvmkh9NDhZB6VF07f0Wx2p1ZtBVAPrdRgzwOXEkvTljY1QPL6EeDu5i51jzUAzq5XN9PBI3dHSjfB7zS7irC+7FW1KQORcYkqb1wqqJPBcz3668yVIrdY1ygf1uratE132DrBNTtfbIzH9Lx89UaiyJYjEMTr0EpH6fyced7R+sRY0g7RznLIQF0idemGAEhL/BoHYZn+AQAAIABJREFUO1cX48YK6P2cApiyxvr4WavcG9egg2YBwV05mPdndXtmieI/NK2mdz/7+ekHfvQn7BZ8C3j6wPQ93/Ud+SS3LJs1mplHP4R04aS7M+eEDiz0JjwbbEF0fGjOmr16DBTS3dJfyvsvlU8AJEvHZgLdHO7pnk6Q5KOGfy3jwGJp+G0DgQWhfB9dabIEefIkwK/Zo+a3qA2djS1AOsqjPvQcI/zzjkP4PB24PNrRSzL2jO5GoMo+Vi2F9dAygC54eqWytjQUAe2DtRCGTELSNzr2dFl5ZthdqyORJFGaDi13A92+Y80VLLPTYzaMEAcBGTXJqZfYSvtDelCFiGrIwiIsGaIe6GHDasGg8vj+3rS3a7bdH5svLJBYsD1e1x6cG5ihvcbeoPz+5ODAzM64Bwu4bV2QkVg5vObKnt8jh7xsKs7PpoO9XXlPwe6JBc7h3nc0krhxWI+WKWndiGloXGFT08c5zh/tJcVuYmra3Udin/2XPQR44llhm/FeZ3mX51wxaLclz8DD12cBNvESttDO6Qd6znTgEeeY6SgmblG+L3Byk1g6w5jFF7kHYMzgqRYDLL8ywUJJ2QOtZqSjue82pXviI6CVrlZ5nKmtd7aRmMHEzHovjxKAb7vkDh4+lA/avT8Lj7dROhvapa4xGHtix6sx0w+7FKwq7pUKFWftM6cRPtHy9ezQz6YJRbY2l9eSIBTv+LpS7tPEFIvC74G6lGH7mbd3awZPvWYt4Kw8Z0UWkEKXapBpgg9+P/YPiU4Cqu/4TD87rAOScd57YNTlT8/UbgyF6xkyaU/P0NS6KcuR/J4x1ZwluzXcHhtD1DboQyPopchLGgZN+bawuEZoOJTDrFBu0+fQcqoBlS0bjDPGjEVKIUtMWiBTwTiBjxczMowcUoxnQTDeh/0xwNPH/6Qej03iTL2jDaJMiqZsb2/b+gsJhjteY1HWGl2RZp+kO9FeuZmO375VfZ/SKGXEenKJZUzwgsnzu89BGmA2PK5Uj3+rgKPafpinllaGA2/ZkaHJSsksejjuGb0TQzVhLd3+6tTKB7/j+7x3kpkuNzo/cHMjwTjBmC4grmdgdA5iicQ94066I8CTBJ8BaWFTBVJevRkDS3m3ZFktRQPAJaZtxsK/MxpFMSv3pffGNdG5h7klAl2cr7d3Zj+f+hlFyG/Q404edTgNytlsL2Ae8IQhqa5jzK5rOSC+QYM5qgjZq1Lg6Yf+uoINa+ZDYp4wyVwCyHxGHX9HG3eo/eARykUFGY+fPLb+IQeC9S0J4O0IGiA6u17B3T5WX3j+Qu+Gw7idcuLtsqcKboYGZwy3dRmm5X/ix+X1rd69dEEOQnbAli2AZ9axx2cj2QDPAii6t04DnnCrFnbybC2SF5jDrZhLCuSPmZYzCKvQtKatdLb5+bipxCxR2bQedLnWIUD2O+GRGjwdaaaYphRo5hk6J2t3nBA6qetkgQVZb50jHnHHllgQf5Tx7+7aUkBJpYtYTZAdi7LONU/QpUQf4DfTm2O8kHanPeQViZ++lhzA0dGMd5B9pjsK+rm8vpIOC3BAuWXci2ALmi+DJ3W3iZmp3qkHqMsyAEk8rIjB+PzQLSU7nHu6q6YbhW5eHu5Ys2eTTBdfvNK6bKLrPZ1y6ACHZeWaBOezR4fXrdhrHgWf08rH0G0urBHUSIUVhjoE7QFn52uzOJgHy6iX9XM3TceI49+eyACa87Smu/VG8yU2EXCCwTrh3ICFR+emst3y/RSscLONOY396S7rWpR32esjjfvSRICQDfdZGc2RmeNKD/pcF3umZbuH0kg78Rp/Ft9dZsd6pZjAFhDfWFtGPOvoIAG60eAQhlvaY9ZSPAvHIe1mIQH61eTGjDeHqhCpWWCJ/To+RzMVw0Itn9vCBw1gPcBTM4qWEMoicEG4J3OAupa4ktDOBzvsxJ3aovEoAX0DQDggx6F8/5FZsEU9FUdejUvwXTqrMUASG7MYGVNxW/0kAFZQlFDdDx/s6iBt98a9zVlH0wRYz/WZwQfPReDp6lLXLIuBzRgYdhOp1OMONo8PyQsOtVhBoFD2BS3UvBTKba27+gH80q/8xvQz6rbzH5injmeRvkwU9Zp8tSiTatyDNCYZnVN+qBk1HzKEqA7OQ6QsCv9EbsydvWRA6axwAMsANwcYdxOVDXBLq5knWAxlxI/syNtyT9nBwab83q00GA1A2NXt3bS7jSaMWVBetXPAtIB8BizZyk0j07VGlxzZ9e4+jQLJZnQhHt7cMQuajzZcZpety9aY2TIjwmKaBZRhM2ah31vrhIg8BZ7MXHVtV3APrAXMcy/S9Iwae152Mr8ble4MnrAzeK/AmlIAgYISADoK7YeRqZZidydVDzCPYZjhPCaZ3//Df12ZK3//B8Q8Ubab2SW18ec2JXTNEOV2mXi7OHFCp4SPEWVE1qTBU7LZ0utz9hU2MeWpdCpxQD5/8VJMH8+HTsl787AGwIz+S6AyrerRIpV5Eni6ulGWTrvyXHrg3XhwsPYS4JmZYBmpor0S9oqb4L44tJ4+dmdsmbzrG//utkqUMdgbnXfpuFscXtLgvXqlBgbikIF3zBUXB0rLXYOEatRL8BajengoI1JiI2yYGx/M8FUYPLrRSpnmc7gOSlJ4l2l/r63pmmB6DaYKNB3P/Nkpb1f7xDeldAt4YgQWIyzQBs3gKXrECp9H9O7N5oZS5iAx5bDi/mFEOo6JPaCYmmRH4CUViJn5mdn7i/NzleuJh5TXK/blMdjaIgs6I3N8NRFrt0xImIjQm9gmWxkBFpv+tvmgzN0AXeHKBniJcz3XA9iFwfLX+3x0O3/AKL5cV5fWYdG8BBMu0sDXx3uAMSTyMpaHJIHzlPL01s7W8PobB0dP+xGnAqJu76ThA0ABnuzeHsZNuK8O4mUPF2FDulvHNd4DFSTitQxb0TZn7upKOr5FyThA2zdjIC5gFs0T2lTeP3tVUpacv7O+Y86aR/ctHzX828w8obsFPMkHcGPDFhO6lkoxdGpZIF9T7EU2XgNwnuHZ6fn08vXrWAHlvY346ec1s9Ye3l37hzESKKykNE+NfRXKjqGIovAuFfigBXtYyPZ/bzd6BXtBHR2fSpOER4nmco3ZWbEzyOK6OL+U9gHROQe7MtNa8S8dXhXs3ZEis0JlmT7cJWY88oBQWBU2UoPfOPzyQDyzxkuvvkEji+PQe/1GaJQuoJ0dRPAu6a0Ws9FGd1EYlrI4Bs8ObJRbGCGDjw2lLQfLsaQ0GFiC8TyHr/7IH56+5eNfFyGjsz2eHxko4EndZBnTUN1Qy6TWclkY7Y9LlqbD1h04jJ7gcGAEjjKazhsbbejODgFu+u0YndVzy9kn2d4bHUiMtuAZ9fusGXP7r4HQrFdyDJmFmrwbdFzcG4JYtCGUKiXeV/a47onlYQb1wnLYGZwWHKyUWfFZO7vbBk+daVYH+rBZax25oSy4Ax79QlgHalk9v8gzRBRrRqzAvWuyBqWtJZdt453IBmNzU7pCQM/2OmNV8HmKW3MPlhh5YuYnkC+jNRijlrd9jYCrF89f6jAnQHAIb6Qdv8J6g/IIyUf2mYPj9nb6t4CnH/0JldFZf4xn+d6/RNmu4uyO6PEh1+7W6mnsep1ApFmUZ9Ob13bQZl+7rJFxQnktHtq9+LxqRuSZYqEuAZAEDK+fvT136i5ZtwYprpNSjH2Hop8aoMe+bKwBZZ9hS2Q/gnYmsxZ9X+vTFh0+zVATBBvjPWj2VOLaruWWt0Z54tZjU6j6yg+mjNLY97cqI3FvsEUkXy7XRJuUln7nnI4Ho3TYJZ21iXQA1nF3l/KfDywznHY37r5T7MrBWGGsB8XiFcWePzWbtL4+7ezuTE+ePsm5my+UXs1l23Eo5J1KVB27GRg4ykloW2EfDN5iFJrYWj3e0H6qqzrgIT9DwoHEgu+DeRoswBgsTuKYGZPSKM5ls6Xw/BIPqzev9alcD7KRGpnCMM5BPjEtOsLx9wG0Sghf2zbDHd/2m+sfSRESU/uudH8p3aoTNZosmBVK9cQOLYkyhAsmlw5cLFOIIzQ42CB39q2jqkCVgLXFOC6fGe56bUzu3vJ0DAOVmj/y80qap9XEMzpkDuWTx4pNFuAEp1WbpgaVaCkbV8MYu9OVZgpGMp3regRSs27pbtW+1MKMKe0icTLymBM51o9HsdmIdvxZxq0yP0gJEsZm0OekRuApo9mIV3yeRi1xYTVYFnDLNwwvw4XuMpeFXxSECUOhidWV1xjzVRIzl/dJMCwvqYGzZ2OuGDD+u7/4ybtB38Z9Wa1+maINFU67usS1MWTUhHV5f+TQXa0JgKiLARV7FkfZl1K9LAaEvWxyDiomHTvwIja2SK/TrwtMWmuvMJ2/p40ShM3mx4cCCrfdBEO4OD6vQCbDH1uqyHMmYNkE8GDa3SWzdreV3NEVuy1oLL+nDCkdZ7PWxwM5L3E+RhcU75AuFu4b5ukTn/oHSTjWZFXwzX/ma5KVuM2cxXt6fqmDHXCpl6sDqNvAP2NsEU+PYVzW4OwNhsEduifYvf29DCyV5st6rHaguOvOTEbHDnjD8bxuh88TpUiyWG2CsZCcOUEZq1mULqMO7NTC9jwhNgCZNQBb4HrH5cgG7wKCgfgF3OKCnTXXsQ28e4SIdMvg0WP20yVmHThl5mrBoAwkESSHGt9LuyoshgA141BGObHtvHPXTDUnLjF6grnLSw70sK+Ap82NtenhYrTGoIS1ceeOHwWjuMYPc9LbG62f5194oU38vmdPDOTFClS4mkjjhTmXIwdIX02f+Ryap59Upsa9feiDjGeJSWbBnJgwZ1TjMFZpMn+nC3TQJdiQYaNboDSl/ZH26DIiQ0OVTlUHpGa9ToKkW8CiRFo+DgmaMhbmhf1uidhjkrhIoJqkoHnimh4zgmKz8wWtwVLLcgG9tEfRTnHfckN3UwP74/yCQcWn0k/48MlDTIeO35j3mdmNhdO7UZ3ErHSkMQcM4bnA0+gUjA5Q/RCZGL8EjCmf9T0CLF++OdSBVQNZl/7nhgGz5u16NoOs9xF/OzXSMN5HmTuavy11JbpMZHbBDRou2/IPelOtY/bc5aUHsF9fDe3l3v6+OqMrd5iBZYZBx3i15VKelbr4sg/5DpzcOX9g931tBoX6nZRZBchpNOqEgLr6CyvQ5OHmFa5fre9bGynR3u/Q62ePJENrMU0pGT/E3ue6AE/DYqAVkJaeh6+Xf33pVG3wRGw8Elv2mFl71bg21rQrS2yzwaoGntfFuluZNfT2rRpGMCEegDEJkjsIM10j1hsmHOqCX6Pjjens8mI6OT4LmxpfpwShQhq/dwOC+Yz1XncOjrTmQpYgan7ZRBtsRlggdZRVs77nD/aGWZTu6doDEtXixh246Rhegin9nsUkYx+WwbrzyCF0jj13uC667P2zd9MdLHsYo7K+3rfLxFs7VjjmxatD6aTFgJd1yjprt2bPdlstpay7sMZY29qbVr/984xn8ZfUvVuPdZgxWl+k2TI5yAikLF5TlLEViB1AwWMvijIUn7W1hRPuhgSfME8yy2OukIJmBpVmUGzr3s1stNsWhyFBkA3AAwU8YW5Z0zozBvGkWNk4UW3g6rJyjVYbKwgfEAaqNXiyFwrvv23U6izqzKRR65/fcdeOfKfugacFGyPw9JvTJz71c6Pc8tVf9ZXTN3/Dn9BMJrc3mz2yD8WJTUQfOkM34zq3mPeAaIfbfX2V9RZo1OgoopQAeFJ3Q4GW1mraV4eGYUHnlkWaVtrYlADptoPla1lVnY/JQMiMuUYHh4qHWyqzBoX1w2cRsJQ1jgGlWeB6ts1sU5LMRiz45vtUJlG3nQ3cJACXbgKdk/25hvdPheK6H/t6uRyJieip6HIzQe4gBRxozUUD4PFEMHOraWPLxpfDQXtkT8zd8pDQzfWVShzqatHIGwejwbKoulh35XhTRdujZ3RxOb148VIMyhe988zPk+aDcU8RNrdcm3blMcJmbW36zOeeq9uug4E9ngXwNKiOkbG5Ky1MBussmjCVMRJ4uH9YVah3iSwX+ggF4MWMOmm5UjIanWVkuTe3ui/KF+x7jzbKiCPa0DMYViAlg68FQhbmhE6KKEczgiKC8Y0cEGkEsIjWgEfMt1hntzx7jc5ACP8ZwJNsAVL+CyRKpu3Ux0ln1uVg/AKtbuiUOpSE4OmzR0oMfN353QV6VkxLZp9Ty40M0dAU+FDaUjfq+N1FRuwjbiQ7dUO2NQdC2IvpNYbGASh8DmVJV2182GpLZCl4z6YsLSPYy+n2+nJaCazcyFpkdz9l1uUg3oLwsL0emj7P6SMe6WvUEOFZYqwLmLBm+rZfiBC/Zw2zy2AUNJvSmjEvOJsfa8bq9dX0VM1GjmH85zFQeBHXRukspeM2RPCJJPB8nkeM+ZlKglTEPLLeIIqFT5v/E+fJnTq1ORNpXpgH8eaXR4Lj80NzCDmLMiNTC0uaPzN8PD9kEa4uLJhrfq52FQsGtuCX+3dZamM6vYSYOJ+eyqS5UvjFzbSSo8HuFUg71lbXx/vBN4zSncBFHopKo0Mi0DJdaaOCprkSw7cSY++IrZjH8ivtWPNGn1mqlBTnuJ2NHC0izNOYbbdFoxCNPewnN4mcn54qQWG9r6uDchbk63tbJtWRRBfgG08EwPW8393RQvI/TAU2e3AATSVz3o8bOw+n1W/+k//jbqCv0N2uH8K++MtkZ1+HXoSI0SvZbNE/7dulJtlp287gKY3gk4Q9wPb2jrQGgAwOq+1Nym0e6kr2vr6xpp+Tc3Dr1WoNzLiVrAMYLl4MB6lbaW3AZffwXEsWoQ6gMA4S0bJQONzUjo6F/IkOUwkjGYdSxorSWLOxqytVGIYvSoTRYougce/o2vMYE3XJgYrH3D9HKrrtEIx3s370Kz88ffwb/oSCgajgvDHQ+sX5lT7HYkF3msggr9RmkLCNAP3kzbz5oGY9wGBhMUBXiVjCYUrogObxGAGJw8OrMXsWT8KCXZwZZOCrpE5KHbjuSFB3ncoKAAy8s5IRS6uV0iLln/MLAWdKP7BGygelTZlF0Vy7lq7WKCDGWqbBXK5viHUkaGEtoNIxE9IvGMNyLUNQMjt9TrxuuFaYQFgIARpacdMBxIwrPTNR5pRJt7U++nwKuPk87lveTVghzFYp+lmYEIa6skZo5wewex+YgdEa6RR6fMGuLxVI7F1GB6RHtLB+md/FwfIOAXk717wQH+uRtJQjprpR38zhZz/3fPrB//mnBSg5AD/45V82fTeDgQUc+D6zitXLaflkgLX0NbWcSBn3/OrSYP4hZfa4BEvAneDf2YIakZZmDdbF0GXZE+fzX3guUHmwvyf9nJiJlNRvFYE6R5CDjMMpOgwZQHJvXue047MGHj1+PG0A5iICJo6YVZoTYDGGmkHoWNQRDvw974wYIo1anPeNlHpg+iDw6CJ34GhtlHVLqzNeakdHR9LzsF/5AFjTHo7K2LmGzKjzljUQ1LzogPnT41OVSG0o6C5bNyTMs7nKfIph7bSAdE6yduhCPtUYC7M7sMQYXFoRn9l9OZf8+iyKdjKZvaY4YdaZQ50kZWdnV0NTfWD7Z1dTyv35XXfYhnhI2clB7U7rhyoDe98z9u5bcJhZutFzgwVc29jWe1NM0yBr6y/R4QAUacrxBAevDfl0CdC4gcPvcU0ldaZIdFSPwPhqpTjEHxJUMU+LxL/snuPlDIQ8s5NSmp8tWp6jw2O9Qw7iXblVkzD5l1y/EEelRgasBPhdjbqRi7jfL/GfBiqet8w2Y/+zGvcURvD6SjFTlggpHfJNrcjwnW/VTHEjwDwzar4HPZcmzLFzkO5MjCTMbTq6M9+WDlrp7oZ9kVCq1rLPsOiNumcGIvdek3b36Hhap6yp9yVX5HleZJmnAGSt92Ax7WOdz3eeQcrUhWAMWdSgTU4HIho2tH6sC0p5OyqdExf8fPUuZD/jayZpomzL2SHwXECZOZMjXks87rhsps8Xx3pjH27sPJhWP/+zP3WnDw5r1uDMzaJG56Xig4QWpqNOcAtFTAYYESCpJT+ITN1smZbN8FAO1paFADhpS8aPh4OdIA+Yoj2TIIbPiTyixGjlc3Rj/r+1ENJlZhTIGAJcx62hmWluL2M2FqiZd0XQxcWWVbgphsRt7pSd9Hc9YGGsNMrDnhfqlgiwNCXNtWSbwBrpJZ+nywcxsHVWpdXZzJ/+1d+a/t7P/VMHmGmavvIr/uD0DV/7H3qTJSPlEylv8e/N7e1pc2fHQYLAcnkR7UOckuW8nU6kRbceoIbDSPX3gCqCqHrsRlnUG7y+HtJMNE7oGVuYp1bs60tlpIh+uyYadIcrb4Abi9e+SBykZhWlqaKVFg8OZlfVKb6BqR1l8gfbkIeGb4vfs+aNz0L7Q839ArB0dqEsDkr5Bo+ns1MxeBzuCAkJYloPHcTLYl/n5zf1XllvlDU12yuzivj7lgJM1XK4RS+1WhnUb2DqStku4kqe4R0lyQtpAnmzNViVVqlMA8AypqtocyhfcW9aJxvr0+21SyCAF62juzuVW1X+TWeM2BTFAj+47gXHfjJ9H8mf/cLL6a/9+P863Vzb8+b3f/EXTX/x2/9L3YtsOmiXjmv7e4dek4wQ+PQz2vsEG4Nwni0Bh99FVK1RSMzuuyPw+sBtp2wQyHTLHkAAiys4bu4rssMNBTlAMv9wzevabwZILit5X6ocm0YK3jXgj0SM57+9gx5jy+7cF+faG2ZwK3wwmFQsoatUwTR7Z3ND7BXsLBYDJHEFg0Zavj/+EOt4trDcHOAbYsxSvr2+9jDWiwuXx9Uo4ykGBoMGiDx3Ff7vVhrzM8CTzIndOs0z5sYRjOODxedwjXjn9RDoHErPX4zkIYwPh7mGtwecJFBqj/B8efYczGLfY8gablygtwwD9y4jXGLa6bmep/Y1ezMd2JT3OEA5A9YR5Wc98r64nK4jd/a5ZM/n7+3sah8IVqyt2dJFWRT3eiErCwLxxvaWbVXkj3YVXzFbjPCMeNb4YNG9O4Zwy3+MNePxW4AaxNkGvewdLB8MaYhDxEZYeYAhewyNF0kVf6xryjxqNfniLxfX8nThyjcQkJwqhmIsyYMaFJzsc8Zpv1xdCqxzpuG/tLm9o/WFLlEl0ku32PPz9tFj/zlJ5brErKssje4mFSKS+fUNkQfEatg91iLvFM2cE0YDPZ4heij+LRDTgeNi8u2kLaNh1gHgaG1Da5mEEQ87rErQGfP80BHqbAhTwxMlNhD3YKxYx9dXmGtfT3RakiBKyiP/PTqiXWUivrDvSJ65P5gul34Nk9owoee+YGFZLsxrNUbANuXKzNPKe3Vv/8F0u7apZ8t5rz27vqHfIR4A6DCk5b2IvCFBKtMElhB5sz5d8M65puCbBF+dIfyzvXcwrf7h3/qxO25gdFoFrXnmkQ9CHgQLVzOsNjaGkn+MQ4nYqnVfd+osMr0cIh0LYjGkD3+VRmBVlCnhzGx62+XT6BAyHNbXmPWq/5TafVB+RZYVmY8Wz5ELGDDIrr0z0ORZUxGtnZ7dAuuFV0rc2CKCsjidu/Z9o3LHXGMNCinlH2PRX/2N357+/j/4eR/Kd9P0Rz78707f8DV/PJSruy+c3XAAe5iu5zVZ01CreNMeg733oauDF5dtNu9mmI+I8QFGOujswr1SqcNUtcTRsfof9ye6vWUKCwM58LWIMmaHrxdjtMgmRDcDOHP4OODPpUu3b6dcKoDkjdIul1GfFrXq56knXulM2pIFaPQfomW4uRVwomShQIJQvJld3YObDQ5n74Uf1ULgKnailvz87MZidpa+dyF6THnYotWZBndW5pKFwVP+/153mAZa61uickZff6w+Jt9/XfNZa8O3KOvQ2V/WW57v5z7/fPrrP/03R5b5+973bPpv/5v/fCQjZibNfIgB4Fqjg3D3VXRxVvXMbfp3ZvC47eq9zIrEENU0bIUTg3nR/gkoc/JH8uK1s3ThNlCmQmHPHzEzysznMRsFRp5juC7WDVDjw7xJhb2QGjtcOsqIpRjWFkyVaXKZtl20fp5a45lpyf9jx/ZOo285z79XY0aLwptde66m1yueMSBDs60tyUlcrfEq9rPr2rHYN2WpaB4NKhcjMvTfI7YOcNDhGtd1PXccmQGO2kQxOkwC6v3TvdQ79vtZskhKhhYCZ5heNQ+l7DrKVfkOf3xSMV1zjJelrTQbo8SuWkaV5+y0DYOtOBDtrZKY6vISR+9uKjcQRyBgbF0o7Lw7YmXemuH0HvVCSdIJsJLylHEsuHcn4lgzfftJoBIpl9LrcXvKCsvaVTIXUkYsEYmRknriJ+DEMhIYegDZiJELs8Y2ATRGt3ttnCrj/fkso1QMiK0fn1juEXMYNQaxcK2qiOY7pmrhZZk1IPYodjURhMueAOuOy8tBSghoyCrD69ZL6k7gGoBCE4bGQrmMMi+v8Yzq7efz3zZDewJ+SmYTl5woxgNNZ9HItIexpRlDO5V3PRL/sacBxF1fuwNPq/H2VsPISf6kmTw/C96Zz2r2FhpB7H6odCk5jP+iGGjl0anWrK9Nj5580bT6J5/88ZIOPZOH/salLetVQJQ8OFAXCG93Z1cLXuhZnS7utBgBJNS+aK5So4CAdGTIh0f+HTiTXw7xqjNFs04GWARUZwr6k1pujet0oGfEiMFeR7ok2Onn5zICPyMdVFqBLy+uPECYrShzy1nQ6NZHZ0/VrozMVh1HFuvxYywcnUfrznYFviL0ZlH82m/8zvSpn/vHEf+tpq/8in9v+sY/9R95MS6yibOzC20shJywT+KEKg6OCzTvhLEr3BqZZN3TeUZi7jY8lJb3o2tcW6XlmcwBRmPTNPm1vatY2zWH5B3azR1G5Fp6J3sn0XG3Oe1s7/pgyUBFgDXvkWfK5iTDIguuGBnGZnNjUwxGmSDYCH4bY7j3AAAgAElEQVSdDQoTCXMhAJ9Nz2ZQdiLAlIHH6SAixbiGdl5PlkbN+/xca4isXZoJSq6h76slEy3M3DZdp0t33aC8U94ZZb92hxEA2lnGdfG8+cNaJAtTxUNeQjBZVzrEyYZ5RmZgMsMqbKuzZkfWtfjpePDxhgIc3yEGC4aPrHhvR6MIeBDOoHywyNV/mGKaTXUFxiOHPv/5L0w/+mN/Q/uK9/GlX/z7pr/05/4rXROmezwPscEJLRzAYhDTeVn90e1Ey/SVDh1eCyV3ujZ5bmRnXIfWkPSK6bKibKG9btZWScntjZghWs25F5gQl8dX05UOwuhWpHf0M9PvpeW87Ji6SGnrPj1X8kZHET9vI8nZV6xr6Ib1f2XmW+xzpqeLYVpbiXXiYGB9woZJpqDrhx1yIkIDAPej8q2SBw8Y1oBo3huzwG5vppPjE/0u5WjAioXrHiAtA1cYJCUEM+gi62W98j08R7SOZxcXan6hnMQ7udS4iXQhJQ7BmvBs0CByOGwkcWXUEEPcbyNcNoO4rmG8DJ3V+ViZgZI+t2F7vp3ZNnsu0QyBH87VdMFEBuKQMnSzHuqMyzVZsmEQ4w4y6wWJBz4vb/Xu2c/suerlO7KqmM6jtZw86uBMHGBfwH6wZxH4+30Sb2Z2X2PB8kxcxpuxjcq2AYliwLMG0OEoeSReiv3KwHDFebfH8z1N6Fhn6B29poldsFc33qu5FtaDAKsKhSuxY7xjlRvfZg7rzrbW/iYHPMwV+1rMyZnioDvSfM6RqIitjsM6N0YCy/eKFVPFZWva3Dbzd66Bxx7tZPnMmhgfroOlw/dQFmafozVmD7O2SdZlJD3BOK4rthJPuVf+/8624x2CAziTYXFgm1g3PHvKxZx/wj6RKPB/N85wD5Rttb9SlRCI5LlqwK8Zbu5NrCB7R5IhPyNm9hkFpclBTBL3daNnx7VxflDu3t7dE/nARAvNI7018bO9aZaOfUGZlNjWxi/uCRkIHbxcF2yfgOD5hbFHuo+HkTji/sfvTKvf/L//d3XbSWNSoTClIg641boeuHRK0Mryp9lQ4GKDg/A4tLh4HhQXrcCuz6sGRzmzNhOBF+0LiM4jXrZ0MPMZQ26gkq6zJYKP2Iyi7aBmbg4EKapza9PmhqpFN1uFwm6pzYDr9taUqso0qt1iaY9+hlZ8i83QLPBvBTocmiNuocDAyzEbtWAfiMM64CZ13FCagu5UeUNapTAKd7fTL33aJpn64btp+tgf/fD0zd/4dWF5+FxrhNiQdKVBve7vPwjTFkt8AQBvOBm+DjsEayMIHnJrJ7BGh8UClSeXBr5ywLLo3eXEfatkKRWpN71JQgc/AsXro8Pp8uxCjKBE/kynjoDa5167QTImQMJVZysAH36eRQotSwustA87W9ocTk6sVRATEfAt+jZlUtkyqDtMaEobmEwFcf/+Pv4zME9YDmSED/VtzTBykEHfZobQz5f1hP4ALZcATdxk2Yz4l0ncqUDr+YYWQBFaekB3fp7Xu9UNa9K8ESwpBfA7Nf90Hs5vN/OfppXGBXkGk7ofC8wwSjyswzgHqH8bgCtmM8aYAgjjkDR7Z0H8urvtfuQnBEC4vw++/0umv/wXvvWed4njUHSEY6abRf9mAr1M6QBzQL5VFyHaDv7ImFBrb5E9R2/XtcX7LAtB2ddCeDx69lW66Nij7m3uyeaPeWIRZnJPYsfi48V74yBk5JCe/7BVcGao+xKY9xT1IQvk+mBhkmyeyhPpWOBCgDulpDK93o8V0t5nRHSApeOUVYaP0e7WlvYZv+dEr/8YbFnLF8Hp4r862XRspPUd7czB/oM0CcxSBTJsraS8m6TUYYpc6sDBH92LnuntrRozaOvW+pPrejzuBLYNmJtc+GAy88revLi+nQ61z9CG0IqfxFRWBu2M8udQ5hku2NGIOM6lUUSz7W7lhwRAaFLue18kxll4xCWeH/onaYRWDAa2CSQlroOD/Wl3255IVxckm94fAkuRTBh0U8rVaT2Mj4mvx6cA+UnAgM5fgzfOHF8zTD1rrJUXdb3WzFfaMWInQ4btCE9HopPxsG4AzR4TegY271VCTDlOZ6TXKteJpQxxjS6y/jEID4GQtdNOsP6M44DXGeedhh5f2fAZ4ETst4zC/ktLJkVnmRhgO/1r36SrkTOR63mwt69pAGJuo2OS+WzIit6DgZLL+Poqkpobz9oDFzCLED2p4qJex2xC7UqKz0ThkHR9FyzBKr9mFJtE7sYGajqKSffF+ZllEJSR93b9fElSRnyyR6PYo4gbsDuhJAfY0lag/Lm3l3mSxWmxi9A7SvzXHnE8n9Z3p9Xv/MIn7iqyHkxbaT9aei8vNbjQbAI08Mb0zvueaYiqBbW0ADvLlTmgNrcFpXIrH8JpdAx0yZ1oMSGwJAv13J1Z4c4HeO+gLUCkW/v9jkhw9gd6JNPiwEP4xSGk9tfLSz3M1nfbZu7p7xaqlh3jgMEAlIyGBff4iYV2zr5nrxsWiQVqPfEjsMwq5vPUtXd5pdZgUGwDJeiYDfKLv/zr900yP/Lh6Zv/zNfOpZ0AWK6FRYfZKIGrNHYPNCFpUdDObv2M0z23UNyxYGjpB9lriCbZjFx5YcUyBFK/2Pl8c7dM6UmC09HRibJHFivdbfYCyaGfA9LCdR9+npHoxdZDhGcOYHl19FYbaVfeIak3tZxVOjmpY6l7P+KAn4wOqJC1BncuuXAJfj89gEe2klJpP4uf7xBN683oksMwz8avLY/IoBLwki40Pe+MbxkJh4LTmkZroOEjSOja0QXkEBh+RlwATNuyO5AyY4ZEwPSx1+QwjodVAjA/b1H+3PLeQ9ebPxn2am2MZ5Fe5OZm+uAHvmT6y3/+W52MtGsvGZw+r0WWZC9zQHbQYJ+RiZLscBiboal1gve6jwyDL/EQ6hZqFu0xNvhX8WyfPqZrz/c8HOoVFOOj1OCUEts8k80mqCRzZKnME+v7GYFWI2nMGMgkVe9v9tQZNWCAxumZgOo7WBXgB1VmO+9IZeV6Q4VpbZt9mQ7iHSGdkgl7jOdj+rn0xzyCSIxcjSpVhq9Hm9cf98T14D9Dl9Mo+aql3yzp7KFkVsesXUGvvd9eMd8so3k4QBEhu/vQdjAqd8aqxByHV4ATxZbJOAzvpjdvj6f9gwODZv1nW4I0ATQGg0KuK/jCjDafrLEqR2/toK1RMRWuRxAfR2gDle5d72U1eEjw7ytFr8JzwrtK5cLEQtlUoKGCTdG13E1XZ+eKkzx2Or07QojH/kq+U9P0+MCdn34KMXjsYT7qMNVI5J02cVnhOWZvQ1lLNMFflJj0wWEP3Q3czlmPONI7pPuPa71hrMpBT+583gy4bS1jfydPSmni5jdIzKa7Gh/FJ08eDv2huw4TSCJL0FnNfSseZH+ocw2m50LJAGwpzQucQ40R4xnl3Bj3PAq1ZvP0C2tr8ivElkgTSWQgu3jOjfuuT3tJCS6EsV88O/YX7KnAE92NB/g8cYbMgm5DhoJN/aRJgTE+yBiDnyMBA8TbuNP6KxkqB8R5QfSZQaJkMHfOez7odtqeVv/ylz4ZJy1/tAVbBSorsUpk1cp+EWWur0/ve+cdsTTugrCexpoMf2FbhZ3ppNsI8fHllTo4oMD3H+yKhXB5J5slARSMSKDf3Ny2LqLfEx0N18EAVa7toczp9twxQ4mA4Hp+pgOPQCGNlkBY5yBZcG7Uj1fHGzm6Ij6Ftmt91e/WZbu2dC8DrLUOznYAKIfHdMmde3juNnS8hYPujAI8/ZrAU9cMzNM3AZ4agPzkNPQUozuCqGaJ5fND08zmkWFt/IFZJJmBx3WdnvhwYJHQSUgJQl1OlMIEIhPwChQX3j3t8OHayc4RfO5sbcujpwuwYwZ0iGfhwiY0yy04qn8XmSOB/cHOts1R2w7vJowRVAtmOltwZlicSQK8Dw8x79vymJd4nzSLHTXoRXafBWZgFcO7gid//t30QBk24DDAOM+1Qm4xCouBsf2e5FKeSbeBBgFRNYEp1v8DHEbrgn4w+jFbEQAkcoBdXaiN1m7uNsnUqlALOcHD+69dfL4G768+p3c/8/npB/7qT2r98z3qtvsL32rAGzNEg43xvxoSZv1G2FEdWMdv5YelsUOAAz0DmIYlAzuPEGrClJTfB/P11fSCkRi3d9OTxx6cbEBsoO1yUjyL9He+M/2dDjcHdrJ9wFMHcBesC3hJ2Gu/J9Yg+17jWao9KzjK+zg5PhZz8EXvezbGGo3nIubGQKEguV13um48tPgORNvTSiaQ2FwYPM1/RhytqSiAUmMkHDOVcKiVHksQAwOAE6yzEwHHDztU++AAWC+I+MHK8/MeW+XOaK6bdfiMAdOqCIQ5z3pXLB8SiIyHSuLLHbBf8YwitnJNfiUW12pNRp8yZoCFoR0OzwHE/Br3Rhxiv1YjZ9mFO7wMnG3xoKafaLvaRWc8w1SAt4rZT596riGgHJZbrALnBetKz/hmutQ6QaR9p3FJm1vMuXRnK9Y7QDUYLErtDcpz4pCbXHh+dbdo74VWwgWcZ7uXcpAqwiRX8YMb64m1NJIJQR0Jnf0iV9ORWu09ONnu/SmzGiUZVaTrzbY585lamxKeI4w8awAGq1WkIC37nOUM57u2pKmtrQtdjfbk84ioIxka8zm23wjoEcB0vLwHnLIgqyFz2WAlogSASbkfW4BZzxVwokex+KwSFP2OGwNsTYOImF/g6eEDlbe1Dik99/f6LkO++PlHdpOkhhIg473o+q0ZuET+G2uja3xpLcNa6mSJ4mm+Zn3rAeDpb6tsZ2wfUNGHEf0ByE++MYiOV2vTO++8k4dq2lVC29DC5cVddqnBoxcjGRHAAG0Hh4y1BnV0nx2qeZ7UcwE87l5IphUgQ2cGzuDUNMnQDQ42dQ1XF2cSDzv4UnpJu3cH/aaDz/ERZ/BDUZ0gY4wpLbrmgLBYWk7YGs4pOO3nlMxSGp48KwIx/iFsAOrafO9gYe5up1/89K9Pn/y7cRi/m6aPfuTD0zf96a+JCDhs3e2tfDqOT8+mA5gn2l/VnTYLGkUQpGQ3MjUYGYS2yZoEns7OtHhxGKfNXMLRXnsZtMQIBVcxcs5gKk7lnbNwYT1A+hoZknN3WBLkM9VOXlGsqPgZgPP5npd0KJAK+zQAMyXigFRdTsfnqNsy84W48JQtZFVARizK3V1J9SVz3WkWKpYE8GeWNTRziUM9rKoiA3qunS09c7GnFSPKv4aAcjW6Ivus7CSdXXN7N71+dSjtGgyNulFGAA27p6YCWwHo0MyMRTtg+6nSUYlVAYeG/Hnicg+bSpBw+ThDa5dMySK71Gy7H/5xJSqUgj74/i+dvvs7v20Gfn0WDTgj0+YyYgwakS7vlOCHySHlLfakQLOc0fWyfk+CYc2TxGFDAAroIUlhvcptmMAdkOryqllUXnM7y6o3qdbR0PNO+iKSHQaLl0ERYFMgdfCv5xcsq5iLHORdX3wRWTrlEvy0NlK2G4G87Eruchyc2qZ2sC6YIVYxRJX1KMaoj2UZCPs5MD4EY5WLfdCScHBeUqqn03Jv14OTrdUh8HkN2tNoZt9rhWGNi/8AmF+8fJ2Sk/WpTztAeehpclhlHfKZOhzI7JeJbvYrpS18/YYPUmK6QBLr0Tcy1kHPECc13tvcG4w+o7SUjC6GhzckmdFGq2jGv4CqUxTs73akdfL06VMDVz1LNHnzUGFZkdCZLN0cpUqXmTcATzkjODu2NzZ1qDcslLF2nHA8HiXFxpQeynk3WKZwHbI4CXOrUvK9vZ/VM5Ioj8ChlN3uP+I9zLDBUzSuXrQLUbeH+7qBoizLHNP4cc4O1hBVnUoKGg+17qIDVQxR0pZzJ3tGW5JpEEdH0iMOIB+wrDeaJKdsEe+bc9B2IsuZsPhgHU7nZxd6zqzpmbFczK9TqX120B/CuCTUsko69FmvPcdMwoOHZo1EWnVOZ4dS89lJXGMIW7d21tTZ5aXmkMJcu4ScZxw7DyPFxLBRUjTG8b6HMFlN69sPZofxgqc8T92oa50ADLMzMlmbVtOzd56azmvH3B2LuLNlqsFwS3SzoJbj8GRguKt8nrbwYEq0aQSI0GyU7BDzLdxC5R11dqZrInDIc2p3R4vFo0X8j0onkzVYfuEBPouAqNl2AMNrzDaZTbVrYan0N3GVrb9HGCKBjDqMN3uCwXpzNJ2rHIlZ3p5q7zrYo9/BYfzeYOCPfIXKdos9pYMDQSz6IJgngaehxXD3U2gaw5+UIA3g6TaxeJf/wR8DMEcG/kRz0soqprac51A2xaUYU/OdeQVQ4flwXYAeDXRNZ+ZwLc5p4Rq6LS+6GYZWDXHw5ZVM7gDMuHn3OXu9BQAps43vU2bwjenkGQcg8HTE4OQ9aadq9rnUzujgzcE+f3bOtdTvcQd2C7XBlsp2Aj6xGPCNTHfRmHGI5cQz5d1Awc9cY7z2OgcELCi6hkVp6xpxKW3JtM1ajyMNxWBFHGABT2TFgCfWUTc2FD8A3hs3zE+em/a67sFg7t3Pfm76gR/6cXehXV9PX/6BL53+ynd9Rxz8vcm65dzr23a9AIMbDzEVO7mxOZ2dnkwvn7+Ynj6BKt8RGJFhXo3nup8WXWRaRxFW98CHKpcR4JMDz/Urwyc22eULa6gMk7ruC3obHgBzxCJKCgKpPX15X7R9w9Kh7+OAUNv+omw3VsU0HPhhZlRGjAZo4JyCn4C2/n2bDPq9vFOBp31Az4OZ7h8AbNaQ+XkHBOXzWwphrwLoNQYpPkahB/2OUv5x84zNLQd7HNaHNQJ4Eiu0vq77AjwNQDBuQkjT7yCdfsrgW/6ly+rKWhN1RHFfXTlNiJFqFGRLwzMDjlFCmYjJrhJQYuVQN7gqsJ73ZBnnxWP3noh2tVULntdTZrdFwK2Gh3YHA9YCTCp2E7BeMwsJeNLUhDdvpu31Tc+kE2vb1TUDpzEeKp2BDo5xxxYRhP/hG+kcVY5szjaYrIVyfQigQLj2s5Kfmmi8NQ2pFvP0+NEwDp33aADSAHTlm/NKFiU5LAVgn1jT7RYvQz4qJQtT3NC185SPsLeAQlIa3v3Dvb10GrpEO5sQpyoTFkrgdzFnUwOzXx3qPjnrNQanpsV6J6l8hBlycphY1mQwgnHOIBpAXAm6HWU7s7bxmkxyzZ5Qx6l8T2zeWisl1klNqAFPNCPoOXcNqCM0z7vAaWhAPeCcEp7mBm7sTqvfhXlajHroMipK5KG/OrQ6vQfUkyeP4xqa2VWd3aXWWUdnDuMleGoQRKwFOn70aH/a0kFVrUqBMB0N10MszoZWe7S8SiyshlVhLAIbE6CCSWaB3pK560FTtFwhpTUy9pnBMIsMnQ1Abd8lkAYCAIcdslVeiLHfYIJqOsYQTdVlbyWmR/PkLp20XN7dDZNMHSYZDCzNk6NOYuqdxIwSnmuMicXHzcKdYy5ErG29DsVPmcbml7fT2cXVdHZ1LbbgycO9BMmMKahAMA/LLvG1ZnB5ViUDAt8bRIjXKpMxnmV0TFRnpUgZkFogVAZo6GHuJroaYbEQ5MNiuPw0Q3aLIZemb80A2v7u+0Lo9+btiYCO6PLR7GBYMJhBNmDWtUcN2TpDpEiyWAvGzTR6MDRC3c6bY6Nm2KxAqcGTjCbpUOo8LXmXXE3PX74Ua6WsryMYmsGgDYwOT2Vk+TctrAxEuTiosh5Zt4wNUeBno0rD4rKlwa4zfZdOqnvzpn/3M5+bfoDZdpdX6uD5A1/+ZdP3Ap4a3ev+cW/sh4M499ghpptb23DT08nx2+nli+fTO08P7ImzcjOC3l/BSw+WZHp8mtbhAOieSUeHmzK+Zr2Kh/HUahBdxKJms6McMK00MJX1iEmmOl3HH0oheMygzbyO27w9c/Qn69RLzjMSNemAMvvC3LAgYYhoQ671Q9RYM9MVKpO8fvVamTA60FHWaEY8P4XYo8T+IyySsTuap+wPdEo4+adbbZSSwoS4E9H+dR7bEyfuW3ctv3x1aOHuug2H74EnLxeDgFqJxHmcteUh0f48Mn3YdBJTNwrkZBjgyWvSJaQA1MgUfB4ZzGusCgaya9P05NGjoTctFtPbeK9WpTFYQMPlLUARyRfPCs2T/NwKwAcbskx2OvLLB7VkAClbHyJDgb18xHDpxJclu5TmElVFdDNlIrx2dF8319PLl2+m7e0Nl4AqX8hS8/NKPIqvmsw6y8gWp+HEzaQDgaeDHgdZNQvtsBi+hb3EYuUXVByfnqiR6tmzJ+qU67L3M87v8r3VZVWfKkDumM86pGxHXLW3G/fmioArMvOoKEuEDM9G+TbrRI75bw5VFn304ME8TiWfNSY16PhLaVo+ebGegKCQDc2FiIk2SrAvxF6j3QvDJzZYSdOVfb92LHeh5AbL5zDpB36IhleVL7SFTBRZ/Bn7Y1GWXkgikB+Y1V6b7tZ3ptW/+uW/I/A0D5kNXZyDkABN7Vv+DUKZ0/Tw4IFKHGJgYlhZ+qzAxE6p1jQlcmkxvT09lkBOA31jsGaKd75B6ztsmohy3+Wy2b8C5omNDXhi6jcHn35foKilR4Awxoru9mqWZQM3ixbxcyDTp7vDzMrBKNcZqfvaC55kXqaWarc264DQUE6XtwB5ZEVsbJcgZr+KMk99VR+DefrGr50FbfGkxe+Cdn/NgItQc1j2txZc19cg5e6FzglU2Y720Su7rj56sJdFdN/LZi5lFW1bnzVoVFxrMV87szO4nvM9SjNvtuMrhvP0XEoo1wETZqH3tmcdxX9nbOSKWptJucY4l+GSrSKIpPWX56POtgbfUffO7yVLGVtjdD7SIXqtjV0jRJ4vTCpl21GSireWdBmhaztyRNkN4ELZDS39F9L00Fo9ZqV1w+YwouwIMHG5JVPVcwh3rRmsHuqSOfQEnjCXC3iqRqLs37i3MH6sx89QtvurP2ULi+ub6UMfev/0vX/p2/0sB5jlN12SVhJYFk33cq69BMDhWbw9PJrevHmt2W3Yk8Dk2IyWS+vIBmsXlJwEzIr8aG/66m461gxJJqzj6N2yn4Ov40oEnXnPzgjtszVYCcATjRlXN9Mj2ooLnjIfUwaJYnqj50mpviUkz6fzmoLBJEvHrXjoHHVABdBj3RA9hQ9pX6t2ymKNXml49itrJh89GiX9Wiw4Pjrx0iR4MVz2/nG50dcD2CXOAng68NpO5bBMa+MwxBqBc464KElDtEKsr9OzUwOMJDNofUjmqp9anqYyiE3iZhBuQXq7FPhugacdksoOz11oXpZxvYyzmgbqheM1fn15pdFFHIrsjeW77PptGUrGwwJwQRYA0IzeEUh9fag38OQpbCGl/znVN4BwsqsyZycq6DA2kLOZ7DQSZgmPpZ2Z37tfdDKMAO3ixiWA1IzNV4CnzekR2ssARz37NKGMhCVMlSoilbPk5jkjKCFzFj05OFh0P1r/JY1TpBsuiy3ueZSVfFbhvk8p+h3Apbqi/UfXsfDq8jpIZ6riVDMqNKVmjFhnGk4viUW0y/ckA/70CKZ93WWTRLBdT4evHcsePZiF+YN9UmmNte8RKzDzXKeNZV3+AzyJKDl6O941iY5Y50hNnPRBuGB3BAsJeCJOhVXV33sAvVlH9Nu3soLxOTSzwX2/0u1m3+p7ss5kpSF9N9Tv9rT6f3/lU3fa6O0uc2oyTAoLnhww7f6MpgfwM+wBxqBJt4Nz4QRfXJbNhPhBc3MexAs4WG7KsY3yf5iJ8ZgLB9qKSPl7kGMHA+taiiB1He5kgeajzCA9Qx/QEGt64ZClkqnx3+XzwOJN3Xd0lRRERtMl+4RoURQYKamolOTJ2M+ePXOHYBimBlHA08+gecqKBjx9yzd+rTsERX970UDfswkIWhZYZmzFqCc7a2yX4hDupbPA1PLdhF/UydnltLe/qzbzgliTQulKiEkmWh29c5UoF+Wh1fp0zrwsBHYwPdDTArFh5tJNZq+qMlesnXnMhzNna2eOjo+N+GntjT+Wy6vehkPvYkQUtsTX5jhxq26SN0dH3tjShMXMtVnZogXY528P34Jz+w/BFrCO1CiIHoOEgPEa6MtYJ2y6DBxWI/OSapbRKt1cBk9k1wyvpGuDQ52sb3hIJZC2PDKzbWUUU7aMlubN6yPdL4eesj21RS+c8zOkdnmAN8tif/3bz35h+qG/9r8oQJAofOjL3z99z3d+mxm6xcw6vqPvWmAme4TWYP6b/X/W1ZmCDcc7Tx/L303l9wwlNZAwALBnygwGZrZIb1bPm31C4NPstrKOY8aiO+7GQTWAXjN4r5JRtivzlNmGik0xZPR7T7k+QbYHWoXuHH4AMdZ1wdMQu/NValKJRYFw50JvVKZlwhkbtue1dC/Yt0i7lbZrHag1RY1LvW00XPLS+9X6ZS4ZjRCAlS0xGRaK46/mcpqZfNu2uC3fv1d9DSADVo4EpbFkd2/PgG4AnZSdeMhDa9IyaUOv75PDDAYCBlxdrbGbieBmFgwXwHScjMBdr28lDyCYp1rcjOGyi/1qKxAz2GNd54D3sGp3ZKPFAWCp2y6CYdNkTnDGWVMNzTD7NZvGc5Eu7NVrvSeYMI2bWnToFi8lyAVLLfZOGCDABfpEDCo1MDvrVQ05Y30U6Fgndw88pQudZw0rC0uMBMWl+rmZR/5UYY4GsAxzqP08n5iq6KDnefrsqRI5I6e5mcQJ1HweB1mlHGYBP8+HZiPAKjol+avlY4Z/3XuP67y7e8xYbCSIQzBYBfAzKRHGPAPoq5kezFMkBUhY6EAW8yTPwrUwWSSvubA0uTnhihyC/3hzNV0xfeD2Rvo/SJI3R8e6NzzvCsLGofyetXx+cT5tk0RK/2yAae0z4GTLzFPdaPlLb37zVyptwc5QcwyqB8Tgj/DkMQzL3FEm4aFs3smy3PkgHU0OPYm50dDQSntDmYzWcPvG6NknAxOKjHEfpYN1DB8z20jUTvNot/4AACAASURBVObt4RnEiwE8PdjfEYjBKIxFc8fIiLtp2t3bVyeNwe2VHpqt932PXI8yNUbRSGvwUIK0e9xpgmZRfIXRLCRpNNTVhD6AF7w2PXv6RFloQYoWy+3d9M8+/WvTJz8Vwfg0TR+LYHzUomOGdn51rQ1ANwQAlWuRiLkUvYCTtU2l/HU8RYRZmwBNjT89m/bTRba0oyDoutOGYEI7b0ztNCriQmgfcAJQpKT5+uhIZVq/r6xitVA7y2SdmInh5RD0cZq9lEid7+L5WniMBYNbsecAk6e9FJHOKVP2/1waUEs3gx0zm2j4lURPUhZ1bgWfKWtrIzLI9+VLlZGkI9rcmJ48fjLt6Xmj1zEAH4yTGiViu5GxIkPXNNlAkS4n1rzXEKymmRRr7TLLS39Rortsa3n+uUzKc0S30OA3crzBhjbwxFtGWiEHWcaz/CDgKT5PgKfv/ovf6s9KOdWaMJdCtI7IKNUp6XsxTnRLO8wjAIpsFqbY8ddMhZsLvF/aVu7BpwFRyWoBAS9evBCTw5pmHc1lYiduI87Pp4FZmsQFPS0OmuNTGeA9eozPk0XirLWWHZoYzLMFGxqz7xNvYHrenhyndGPgP8TuSSAFOiQ3asdO3K97YN3dycYBTQ/JIHumv9rO4+7vJkH8qs0g42WmYdYb09vTc89+3NmS/YolG342YogCBCTC1vOqNtMMD3uRrkj0M7U50GDgp0/k39P1YRamOjBbC5hRyypLw4iZsEOLhvcRVqf8mXfr1zSzIB2Z1f1XzzaqDIdHgKfN6RmHOkmHEuKkTLUBaVltnAjeh5Kcc3bQ/UdHK52oQ9OT6x9a11Y5kiDGyNe4xgCfxBSQym1UYuEkyMl9wcUslTBY7ZlYuwgSGoPCdTXAVHelde2sIoHNPl+uzMyu2QK+ScxPTk/1/gq+Z8F59mwZpqwDs2yWISj++pMUqwHQjx7Z7HEAXf/nAGb/wnifWdu+P1ceZNNzh8VDdLshAnSeS5PaDeCP9ZJYWCIUpOVzhshc12Hh+72y/qKqNF5/gAxsNc+5TUFct9ek/ae836pV6pp0/FEZ/5KRP3ciNADebRRCy4X0Y7iXF4jlWZWcoOzorzDhYpIA6ncbwfjP3C1HBvTirRfCnIzWRZfIFGxvbgU03qFLpTNuUtaw26tt6AE+psTmDi4h4+NjLUba3hFZ9vAtMuX3NeeOmv02M3G27CWVob+eK8cQxHNtKE1HBjwx4fzoUPYHZpHXZF4GQ8B/AxRQrgGBejYVgMrZzM2d5xyRhS4Zp3AeM7kzRgck0wZAiHm6TPffrbIim2/FuiFC1F9YgCdewkf/6B+aPv71OIzbd0rszYZnbkFTgozl9ZMsetmyr66JDlJtBqdSXg3BGMh8OR0dn8gsTUZn8ypfGDOuPNoiDAKzwQC2gIoarGnordpN0wVUzYPu3Y7A9liB4VtXMOZZU/7xbCdPtqccyUEsYS2C8QZj9+WNrk0xdsnilhvJk9M9LkCZ/g5CVhisZN/cX6aP63CR8ebs+8FHeqijZ1u9eP5iOj871bPf3NqZDp4+0aGuPVtX+dFJGofbhilpfmAgbQ6IIzUmkB43gAN72QGPMmjs6v0YVBkMVCrfeHR4fKIfG54vinRh+sIMNrCPCkNbqtem6XOff+nBwBp7dCPm6bv/4rcVofkSTK+6g0+VGD/bZsezn9BK2Sx+Lc8oRwOeGrRHycfXNroAW9LqzcJinJ9Nz1++0gECq4IFR/11tGZHS7gPcMexlmzrPP8e8MQBKuM/wJONG90Q67jlIGebEZcn7U8lqJeJAAB6WTAIFKZctFx7yvD9hgZYSBZamYJi2tuTfI5nZXEHZcz9GBZlIMXDMiWz9w/mlgZPWIJk8GklEYtkVgltGmhq8Mo3cJBKDHsCePLVSvOEjiYlY/5OcooKavWLHa8T8JQ1b+3LGye5sgQxeDIO4UBpOSP7dyFv6MBvYhvME0zxxmrNQm91onq9yYg4pdGhISz6TLNNP509CwMB0H8M66ggX78sA3idYwIolG29BiSvaMMRM+AobR2ma+/JI01c8L1xPe7UbBOFPiMAPnSCgUe6QknitrY3Y7Q5lwfHHusTy55pXBsdeREzsw6J6RKM6yW1A3dsolmn5uARuUelJX4z3CfJpRj5hXi7HXwjbSvYSamzZVuFmXZbx+5DTGdcy+8lRvrKFO3KbpW5SWyz4bAHoA+JyAKseV9V46QMYGY0uUec7gFPlGsbIzDDlPQDvVobHqJvEx7J8yGJv2EAuz0afe32mqQqwww8yuFmlDx/d/zRZywsFBYEkJknvKF2ptVv/8In+gQGwtLmV31zTV07gKdOcmex83JoFxWQyVRzlXzEGLncpgwjGbeHct6oBES5jeslQ5dmJR1E/iwbEvIPrNbWtqdwAyg8c8wHNQ/g+ORc7JKmI+9uizHSgOHrS2dr6xvT3v5DD4nFxVzg6SoWCJth1dwiTLedGKwM5Jxp7pYRsnVSP+9xKOZJg4Wv1IaPkJW6vqfPZ35Tyja/8Olfn34G5imU/ld95X8g8CThW2bliQm6ib8Krc9y9p1N96qfaImV4CAGR4Amxp4qCdxogcAYoHl6TDkhHYe8+KFVgZFrmUZCZEVTPacaZQKcJBiHmUOoF3dcD3EEPDlj1/vmWniHV+cy1gQ8qbV9WpOhKcAALxw0HV2fLtsZplYUbe2MF7CevAa8UlpaSTAO7Q5dzvUM8KRupM6Zc2Y+fI0W+4DP4hm/+MLz6ezUJneb27vTQ7okpemqx09O2XFdOUDT8FgXa7JEDAWff+G5Bgs/3NsZws7l9/du2l0VCmd2sc/hffj2RCDPrGOuQQeFgbo7ycw8jYRUgcarEs3TD/7Vn1bSQzb7oQ++f/re7/z2ANSRpmZYqjuVrJ3xSBuVFoavyyTfMZoYYDB4nz5cHL+Nb2oeuMw8E4a4QMD09dX08uUrrSmSJjVmZFSD4kpLCV0U8a5yN+lstsn3Ag7QPOkAJfilG7Zu0vYHa+cnANIDR2FRVU4Ps86BRZaOlmtrE3F8dJFjFETfmDv/gjJ9Y5R1VZomXt1Is0LJpR5MKpvByvN7yy7EcRYm0UmiqXI95YnDt0pSzPQkdRtaPUUUVwZyPf7/s0ymabq8uJ5eHR0N8EQp8dHenp4B5QslXBtbFlsv7CIGu9X1JuHwhcwkZQki3ylbmbQ0u9T2jIMn4EXTBXjWa4wuupSOj+X5BIH26G7zPmQRz8x6bibNEYr3eWasHVgD1rSaKTRyyhq3Hs49owSkO+0C+4NISbgm9gVaHJJzWdzITNUsvGeAZu5mzhrF1/8fMAPQev36tQ5yYprL+h5N5Gy7tikplWXgrd5X2amM1qJxgd+QYFxnf/2XFgc6PyGm//5BX78t/Wd1p93YkLJlu3ZqplO+pLBjS7BDrzfSDYwt1ZSBD1ZG19zrtOue/z3gaZGjrYgdHpqNllRAxze3AEhC8/NNRiYx/kIjq2Ce3mSwt7toYXg5G4nV/HdGtOzsMig8Ep2lL2R9EstSgcjem+CpUy8PRP8atMnMbrHXk2wqERN4+md/664dPAaMcayNSGwJniwKxWZ/XweXYiOjUk5PNIGbo04jPJhnJposDzMPmSCKNkgUZcpAdSJ3MuxRFDBE1KJhngAWXMPYSHg1XCD2PNNGRqeyv0dGXHbpSpof2ISd/QdaIJrMrflgHo7rGVYu0AHm0GCp22rXlv/WuqS+2QGI1QolG7GYcx7hgD7gio39GBGiZ+gMan19Y/rFX/mN6RM/+3NjxX4Uk0z5PHVcgRu2AY5cE/dF+U9LLuh/6C6aHSfLdhnGUMOAjpl0ZwrqHFR8lsskLh+NUhfsm8BTtEH6/fiBRDSHISXGYtDuZLG8V2fzyRKiyxlZiZ43c5BcttPYkDUEsTfSPBFsWPjqYoyuTb/L3Y8BmWafmqlZMOm2cw4BWAwYxs4ismVGrCWqD2q2UcH2cFl2iYMy0ikOwWuraXt3f3pwcKAMmzKBHNxbdltsKpPBIaY0+JMShMET7fycC7jpuk1+7mBshubQsdD16NUaIMqzaG3N4kgYmocATEc3mUHmmbM+NQtPDMjiUM99/tt/8+70/T/yE/Zlu72d/p0PfSCCcbMTZq28DAUqJPru2CFt6Dm43U0CTifnFyrTM/tPTIEOiqXINvt8EVTnRhGzG4hrSa7UtryDU/lc9fGBVYTrBMmHbJ2r/Zy4aHXtyckf8BRdx9Bx3EN1YaUMnhDQ2l/KzwHgRLlE4lqBqhr82rixwUuscFmpBH6VqAikeXfojGDU2h4+bCha8u+0hQV4qmu4mTJ80DgkKI/vWyPS55Nnan3LPBzaDFqYuvwwc0Zx8S+rKVuQjBxSF6XmgJLYZnID716+S260Gck3bOGl2XTm9e3vUd7wnEme05B1CLQvBN5cc0qwdVMnnr15/VrP82k7SAv2uwjKnvNuxP64kYGGgyZPfPTR4Vt1SfI5iolxXu9EB8k71E7OnDj0sgYhKkNJL+NBzbDX7C18fu6v/xyg2Wv9nfvgKSwXCfOrNwM8tXpQMKCSY5hQvXZnmUly0nEp49fbCfseTgvApfGFn7P/776VlCiXXaxh7QWo8Qg8O9c/dmD3YPiZCFhUWb1s7v+J4F1r6PUbnSPEINh08UNLm4LRwZp90oasxSfyfFWxur6KYJyxWSPj8sUMEJOAlHfP76rsu77mLtTXb2ynwD6mWxt7ERjDkC12mPdsTDOzi07fCstb2lsamOp1exzPPXa4p2mIne4nV3yMC1Zonn775/+WJjZ2CCvPVRmoaFjXUd8wW0aT432QI7TCh0jU6y3DH80oCc3LIBJX7wS20UptEIPGSOaWgKd9BiS6Tl1nZ5UbAp48TsWlQ5USknUxBJMMlJdKfXd/Z1NtimieuE4e4vbOnlT3TOE2TZ7ughEi0FbhMO6uq/0He9IacH/1UnHmm9su9RvdjE3Y5k48Oaff3qncwpgOZUUZ/Ep559O/+i8W4GmaPvbHvmL6lo//SQfmAY54llcqbcLMjWeoCLLYRNlU7iKc/avatcTCR/8AqwZQOcBwsbR7Shg6/DIMVKVD7/B4fsymhRzm55dXyg4LnuxUu+gcCXvEdwztQ+Z/yWVeAyhxigXMbUsU6wXr+VU6vIXEu+gDAuM0PRy7NeX7fHr+/LnayxmFA93vuVIRnA/n8jj95vnaQdebhDWCwJtArHl/2zvTw0ePp31Yowgd56w3ASJsTBhpjymhXVzeMdP08sVLadEOHu5qaKtm1nVcTfJ1P+U4a2cG2yjvwpDKU+1QbApO3GPNJjgOzURdxmtjsTCne/ffvDv9Tz/84x7qi1XBhz4wfd93fYffbg9xMVnuJtOBuNCg4JXk73HJE+aRtaRAGtBjUa/p7pbBCsgGO5o5fJ5+7vlvPG+aOwD0Fc77uFpYguS73RZdVjUlAolrwzxJ17EYC1JRtB6xn7PMCNOq7GHgtXjAUDCeOE8fmdVUVPSw3N9D4+dQGJ1/Auoe2cC1yw9pb0dsKN9tB/YwciPRCfRWsLaZp1zrk8hxaOEuj3QArZLPXR+21qH63xZcRy8TpqTPUvqit8eDXVOH2+MDNxgmnvc8btdb4OYA1QVkXA8Zv7WF+9M6z6jeXuki7iFncPHeP44ol+fn06tXr/T57zxDp1ZNUNhBHTgzWFXpeGiD0lGo2HU3Hb051LiPp08feaBR3jkD1K1bcvItNqtNENx5uskLhBnAzFkCGaJ1tixjBnBUozTeuQ+/sSdZV5xlPB86iN0pVgE/IDDxf4yd4ZhdzHTLmcR682y7G5U1RyWhjSZ9rFk3ikulj9LIUB0nzKXHqmDU7FE4w8dt0VU2J2xly8KQak7ouZh91qc72R8MWxnpV4kXqTDMQLl2MuNiFRdevcZg+WraZ5aptH0MAu50goWQvSyrRr0ZZ1Q4joQEBpTqEe8EQoG5ljo3RrdtPCaTnGpN19E91if1JEOXfHpxoQRFVTvtoTLyaeLpaRgGs+DJ50fGkEEK/PY//T9JR4YvEy9GE9lTCyeg44sBjddDnjo41vYWRbrcJgPNdEg5uBp4DOEd3W031k/x+aDH3W3rmUQGJ8Pi4WG46WnabjEFPPWzeTAcxG/fniqLoGNic8OHKi8eMIFeaBvqcm1TgKYLbgmEKgjjxZCl42Okbjthmc7lS4tySmK+l85gyuiGZKkAFZ4VYI7LBijyXAh2/PPLv/pbAk/NoD/2kT88/Sf/8Z/KPLgYMt5RjsQa4FwO0xK/N8PMxTsAGMHfQ/LJHMzYuK7LZ+3Tgv8whqYJOHo/0nO4u6K6KzMAFhEXY+IIj/icMqo8eihTIfKUI/EsxtazWc66G7Sjy5d8BtoZMhlmyBk8cW53UCYeLd0ELttF6uGAEuqcDPrlixc2p4NWXncJ1tfuw3xmC1LyyTsqq2aHcQ5zxjcwQ3F7eqAxP5iSuoNS1zd+rwNUR/7gQzJOvTe3K3XerO6up0cPPZ5lrPuSMkk8PP4o+0Is5jwbjHUtqwLNgHsQgzc/CP+WZ9sJ1HeP8X8vsinA0/f/iE0y+bw/8MH3T3/luyjbLVivjMFwyWNjWml+pA+oG9z52cuUvybGhpxMZ+dnMsuTSLOanzEXzw7DeuYjY3NlT4dJaH+0hWcnJyrbaazO8AbyoSQtlWZk2jto2HOILZ2ZJxhVDppHQzTczrG0EC9yDAEcPbMYSjbjXltJg4dVAQayBPSWU3zoxcIhM+C8H8pAxRBSeo5rdUmhxdGAcspbGqFiJq9fN1gknWXRjlL2k39jBmefn2sNUfZFp2i/ufwT0C1GTgf97LUj76AIcM/ENkcwLs1TBONF/BGqu/hmBrTrYiYNvd4wpXwtIbwHlMv/rNcTMKJS6cKg0gFB8MwbRZ2olO2OPJPs0UGdj5zMjY67HvIt3Ych1Wd7DXFwvX75SnKAp3hzYeEREa+GB8eygYRB19RRRHx07pvL5zgA9GxvbMiwl7FVG5RtibURS7sw2pLo4OP0fWLq+fctko8TDxfGZ3DMdEzX8VhHc5yewRPGujlPb2+n4+NjxSKajYaB7Hj3SRxiwWCGa+Fvlp+TVhb/qmuX7Q6QNLic46aQBePd/aQ11rKZD1Y956OjI3Wibm455nu4e0qJlX9E+O2kY1laT+xeXzN4ur2eHuxghp0RQR2ZxEXEQmLA7vopNgFSwxzGr6/y3O80D5eOZqpbtTSwpiu7rWxfD3vWKkRHGqxg0k+xAtrblczCjGB864ZwPVSCdJStNyyST2mqAU9inmaN0wBPbffMQEYOdAVxLAB2NuXz1CGTiZnD8boHu19aDxwzOtR3edHKQqQXqSdHQYkzYs2mygYA3PSPa/5rot3F9Ki9k83OIMhrsV5YFCBgRhPlRDbt7HmgLRPIJRbwdHlpvw46pRK0RmY8BJ5lReayS8hGPRO6//i3Mj2SoMzi0SG0tjb98j//rekTnwI8+bAQePr4n8ph5Oybg4O6/sXV5fT00SMBOjEV7VpIa/OwXjCn7VilyGDxJ8+9QtY9gScLxmVTPwTosVng7zolOwfi0l6Cw4qDBvd1NiTdBxYCdphzFtdikcVmfJSkJBg/OVP5B9bhYQT+LSHONgcZDbM46EdQSsCgpEYmiykh5eOlR1E7OAq0nW/7z8ysueTIOsSRV3+/tq4MS11OauHqAddht9H2FADpA33AA95upnU7jFO2fvTADGm8fczgOIBWvOx443E2PhxaMrpNieNWDI0y67COWo9jBlwzvXz2Ejy9+5npB36Ysp27S2Gevvc7/2xEz3NQaEARI1PwJDDN0GnAg5kzDghEv1g5dBBzA46ZTpdLtQrGOkowjY0Ba0VO/ucwWPvOiheu1DNIja/a2O2tcs9SAlhQErmDg/g8mSq3PUZi1njnmUVoLUqGKPIc5TR8ps69p/GMsU/NmhmDMZ6mncd5/wGs2q1ynnfygZWHB2e7224MYB5QwVdknWBbxZ2gCLyurQvIMc1eY5BgevLsBHAEnj3/TaXHexocvOZc/rkHnlYRjOOt1ChcD7eyF6NpY8EYJPkCPCH0Zl+geRqO+aEaed5OMgNUSmH5gofAV4OBZZ+wmp4wI68VAJVmy8QkkgJ2h0A5iVl+hmf3+sVLSSyePYHdX8/4K0sx7Hzt/T4bNprVajc5sR2wi+kzXBkMOCBMnmbrG9ozACi7BVjzOwNCm+viuG/jzPXp6AStzfZ0ALhMF/fwCRtdjHN8dMKTZo10URKv32r49qUmd4iZieefz7pIGOJ55ZizEJR740koDojHQoFmmgOdQ9YEEge8vOeyYb0Oh/4q3fR8HCVb6UoxfmW0V6cujOpHfd0s1BYDpHXhta0y8BrzXk+0Rx7uu+NdW69yBiQHZSETVxUH6kLeTUzJ//UbdbW67Lymcxp9k5Nqz4u0iTGPYslW+3p8/46xrEXYOc+i3PR4NTG6nRk6nxYGXI6ZvpyZ5LklIfvdX/hEEqsYlKWTYOQkK0y8EFeejk0IrYw+xIJgd8P4i7zgSis2I5qTwTtpcQjGCDX5udLq/F4pXR/M8wR7bt7TpF3zh8KmJRdQxSFDvZ7RFixExJDq9GMIZM4e+1NQq6/Ybux0ucQySVpmkoCMimATcKx/WLBMi8Be3RSLHYYG5olSkoWjBipl7X/pn/+mBgP3NP+ofJ7+ZEbBJOu/udazhn4HhMlXJ74ug1HRBoh7amCBRwxk1EZKCdVQAHroALOHk/UqdvdOeTaLR8d7Boi69GK/FnRTgKfHaMvEYBkYFMk7MLsUNW5uUUITyFitNHYG8CTLg93tzCHDvIxJ76b91fp+D8zl00cWZk0YGToizQdoucZYmPeOfBjEkT47eurhBcQ6lFAzi6QDUGWAGk2LrAoWDu9mw+L5kq5PR4R1ZbMwhRjC8Uhs2JbSk7Q71izIWylAw8Av4EkH5K0OCL6XDlJ+hWDQz5E3lrLJ2huGwVqILjXb7od+bLq+8sH+IWme/uwAODrYBDbqpVZtlk1ftW51zxZevz091buj81NmidUTjMxhHn8wj5uZs7WChlcvX0hLRul3CDuHtmgOT76/xuK53N5nRoft+eW1BpOr5BjrDrGh9U8SOLVAfHbh9v2WzuewkcM45XGBKy8SGIGCQVc3DRC8mWcWogmEDFcPARn70r94OdQIdS5vWo/jkqD2WUrNHXdhAfuxQIGGS+sw9h/tizAbGxgLr2e8TdhI+RyhBztmEOvZIH44RIlpg0meUaVjeUHloHnNOrF2DZ7eWpz74MGs1fHiTqt5mFB1ORGDwiAu5tNxpMkagBLiwYPR9MCaHmOOGrty+M5arhywama4lhkpiS5nB2V7fo6YxjtSF6FKvcTeGirf105KW8bwZJiwiZFM22IyNEB6fUP7xfYIblIZsoiUYGG9T96+tQXL+uZ0eHKuEVokBLbZs32Mz9kyIYu9MNbRXKbkWatsd3k9PXuGPUkSvphtaouMsra1uJUEDCZQ1aKb6TBj1KTfJVZzk9eIyMOwq6xYw+heQ9Z2uy7VdetkByZVZ1BB39AS5bkKQy7ASrruDZ6wOUGXfDc9lEM9jyQMdfWMfR5KRhx3xgNMYwqf5bmxF95bq5USuR2YpyTsjmdhi2uVMjSwceRPGRccwz/gBpin6qNqzTKO9/EiG+jyYtO8M61tWjDeD+jeYg1r+F2YITRPVzeMTPHiBORACcPySHwtEGRg4hpxBMzJ4OSVEL0BIk0OLkokHd/CdXrOXT1L/CDZBB5IaedROwqv6UGenJ+7Brq1Oe1uoTFylx1ZxK1EgpbQICZEPMjGaolQ1C6+NncMrTyRXopgJSv6wYjOgXKAgjAYAnYbayov9n5ZKLxoCd2FYhcoa5qmX/n1/2f6O3//HycI301/7I/8oenj3/A1uh9KYXweG/bk7bHub2NzXboy2LFRa9VBWrAyd5QUHcMmrNYBNzfTxQWi8VMtYrLi2b/KDIYOjPyxLsltuVdoYRjFE/0T3VYAGgcJl/88+ZwMu3RtmK+WDptdF5gJPOF4fiWbi4MHu5CeDsCtF8QkUwFIrq4zu6KhlmG6KEfhFwWAZ1yMQHLF5aF9JQbN7C8yLOtL6Orx2uR5ctDQ/Wlbg0nAh/tDx6QDP/PkYJZ4F8pqh9aDcyK5yIqO1GsBTLp5HuIttmHtjPYGWiYdODxX3G7tGs0hblGnNQRiK+U79loMKs9IzQ2LGWbOHPPeslnv/d00Te+++7npB38UzZO7Lj/wfs+284iau3HdvqR2chpY2LJkmja3yOjQEd5Nb98eZ3zRvsrsWhdXNwONqowQ7cHI1BUoWXFOPNSunnIk97WTmY1cj+epeSG2lGNy1gcxpX795/wvhp/yvGk1Zug1n49ViAWlTEHwoSeT3mpZWJdpi77Ll8HSMLSUJMXaKZfUKEGOtuiy72H9mhSXbWNvsh5h5WEtbbjog1cdf3J5tgi/pW7HHsfRMv7EVgAqh9yapiZsi+HlPjWUXN09bsLBT83NGU6Wqvvh32p+uSCJ9PvUmsbuRDYdZsRc9p0HZaMBuVs4TLOu2RMaX3N8qnvSNAklhHkN3FJLm6OknvKSRmv5EOTn6bIFGPKeqRIInFV4K72XS6bVJbk8bbG414MBFLHi8OUrj/ZCf7cHUMWM9kZsVCgndy6nMYa/9MiZeeg8jU3Sy97dSsPHOUQlg2YNb/wbx0rAkxIIFzmRk8B+nAFwmYm2tjGdXSFg3hCL0bVhAsyyCFgu7HDUFa0SdoGU94U77W+mI5qNrtFLMnzbJVnAmXjYHsrsA4FTYsdsANsqD+ASM1vGYKkpo4N4NVeTweZ+/9qrCjb2aNPHxxDWS5J1d6PnjF52QwN4V9Naus0kls5+rHyk1Q8l1Umssf8h8QYgSzelA9FSEVMXa9OtcIM7fAHFHV0lrJpqC+/9CSS9QwAAIABJREFU6IimJZ8VwgrbW9NDud77rOtYMn6PEi7vRj537J1pNW1ub3qcFiQH5yvWO1im7G67S10PYdbNypYJyU10l7BlTfD1ngFrMPM//6mfvnPnh71aOmhRICmTq8nSxp9By9Ge7q4NHaip4QonJ3Pkd0yKrLncI9dc6wT4ITaxL5JW9HkOFddjSjdBqAr30LJkcA7U6cjKXCcvkI3pToZ/DqIEHX+36Ts9Jh1etPkbCJCxpr638JodEXsWUyrC+n/pEAYti96du4IUJJVBGQm31frXfut3p//rH/0zb+xpmv7Ih//96eu/7o8v9EtmbgB4BUMsVA82DF24cKVVohxqWSWh6LLELOgNW4FSRsgsWF5MtWgJVNXncB+MCTDzYk8vPzCDI9kUhPnwM0j5SgOYHWw6cZ7/vjTz03PWj68UXD312+xX/wgEZXRODxcTNt5wRaSavYc/UwFSXeEX8+soRek5sl+h4/U+YBEoV95oDcopfnREObj0ugbDlHKJv3sWjGb5aeNdqyvDzrb8G2AKIFf2KpNXAgTs6OWgl1XuSObkDtA1HfBk/Gh1WLMu7cVQkA0bZZKeW9aEzTrX/NywKvjMZ6e/9hP/W0btTtPv/6L3TX/hO/6L6B7mKoSydjlBu3tKNom5D4C8y8XO7OuVwvuviZ7TQP9cvU/KQjuomb7XWlJ5yx2zmxm/oK5Qfb+tM9wK7QOToKq1iD/RpX+v5WjWp78zz0zt2ZfTXcuNApx4uTGaaZ5/pnJRArvv3d9PZo1+DjDA82g5amkx0PKkDq8cZvyuAZn3M/eltcN9idUxq8hPeRF67WhP5L0r2SyznJihTs9Mc9Duy+mpeyKW1dk+gJyB1WXVOSwMgJu5rZRcNvCz70Ynkp5pvL3m6G6ghiXI9bX+EY6oF11ieRshlNYGOCu2cI/E7pRAyrZp52e/KomIz9XofMb5uyL6rHsOUo8xclcnn88BW2sVSkoe/LySKF0xQYDn/gB4rc1Fc4bGFvW821iXGfFttJoOSJ6OULaXs+vWZJtKusR3xY1YaLAk9B0auYO7oM8HLxOvjUo3liVAxc+88yFdgSSItohGFMfu/OGzpRNyDPU24DrCjE6TR6ilQ0xAXkxqp0ZEk1ydUeQoudx7DWG9dnelO7GoX902hIk6jHMuEcspoZJI8H50/k3TnXRqji+AnXaOi1+/BlQSg82O8+yY9sBzhFEs++8S5910teieM1ic5BtmphMrFNhiu9pbbwqOAby6DEwpnKSD6+Ia6bxnL7OGtDXz+VxTy8pqolNi4G5xf26E7DSlbe1Mq3/6sz+l2XZGpd50JgRWojT5MuqxPWRY+ELb+w+0iC6vfMACioT0U6ftOx+1YI1PcAssdJK6nOQbA1sUfZMQvrMeG5QFYeeidaPpGiHQau7YDb5EF/JxYuNs7+zE4sDO1rd3HuLIA/OB41IKCJVF0oy13iDVQ9mHJp1RqrV2Th9ZkWTFvt91xHQbAmYtO5nD9UYqi/Lr/+JfTX8f8BSR5ld++A8KPCmgshgUoPx8BFoW9K9MRzegGJfjHkx7V7ApkKXrwf8k4CCHmwefWpsygIjes4FL6rY6xGCG+MPPIdbz8Fy/Td6Xgo1AsH29FCKy4dvCLqYw5YbNbXdawKbJJyP3ynXrvaREW6ZuvpawTz0/QunquoZ3zkrPDQAvpilgmutQL9NNhNaZU6d3onboKxmsArBmkDRJQNpyVpMH6frWzG7VaVqDq+O1hNs12bXA0zoiVAcKKH6VSNt1envjd5tuMl9vyt0qUTtI0QkE2MB8z8yTh2dLzBnhuIffxggwNX5+h+/7/IsX04/82N8wSzZN05d88e+b/vs//1+PMSE1xuRAFWghgcgBrvVEp2D1ZddX0tEAfHAblsO4QJHXh3oxkoYCAso4E0dYE35PPO8b7WliCM8Vka5EtxxEysrn8RkkZMwtwyeJAA0wwivGbel306WSCze4bIh5MigVWKVFfZNDNUAj7t3sU/a/gmxc1WXwOq2UFVPqVyCPTsWdWPHnUXnbzS72waLBggAPOLchL/op1vg2jJ0zBK2ttTUfYEVcOnCiQWlpymVUgAH7w+NYYFXtzu+NJxBLPkbsUvnBQYT1I1Ngseq8q/PMZQ/bsrauUqIYq8E0153aOjVYRNYv18NaR4jL2uQgOTk+Vijr9Qjc89zoZsOOZgPRruEC8f/i7Ez3wbqChW1yWquZTrHXAR8mjJh9KRNPgzWvD4Dv0iHbswi15hKPdjaj1eP9XF6P+Mt3yqoAZpfrYJ8J1xmAc5bxLgGOlOp39nbS5EsifTPWEk8XbzB3l5l1Y+1wnVyb8/87sfoC37fX0+X5pQTt/D1kwJhjuWTojanspXfNIc5ecoLAWCeTERuxD5mr5NtaDw6GrAfYIYPlgPFKZzRZY1d7VVMeZYdwrWoCi8a2MHkemgZCXMeLb9JIHvTIZf/3d6nEbEiDi7ciz5b1ZCueiLBb3uRsJ65eENPvJk4GLFz4w++oaUnxjmTHRsxedwaqyG42BFJmRpa/v9B9tnnHz441o2qNTJ2vpPfSmlIDD+tuQ+CqY62wNeC50mhydnaqTnjul+5qnRVK7riuK30/54AakdY3psuMuXK8XZsAjxtUbrZ2p9Xv/MLP3LU1dFmmtQYGkyp8H1DNu87Nh0ALojlAu0B85GCUe/cGXxw/Bx+rs+BK9Wk6ro5FZfIZTDXm98tOOVDcJvv2Q3KLcbUeBk8AHgIFvlHyftgwkAJgbO/uTtvbMeFbW/eML0Sml5cKcPyMDogNaNdLtb8SeAEYHnyb7jy5LifuRVBv8JIuszwstW9urEusxwFBpwMty20Nbgbz6V/7F9Mn/94/Gs8DzdM3fePXyUrBjrjWZMl/Ji7BXI9fptvxCeIqK+RFVmyq56but2SNVzznE927dDiyPYhGIK3A/LeKVzu6he4Ktf2mhEG5hfdVHRLmlvL9uKWUDh3skoqo0naBEA3EWJC1QpkSYDf0OQgjWfS6nvV1HYzSrl1fTzt0SCIC5OCNuLG0eerByvbkeI4X0jRp1h7PmgyBIG4aGgDvDraWoeayCUHTIIbuSDabANHtncDKo4cPw5o6m5sp/wyr1L2ZYnYlx+UJ7g2Tw82dXXUUCegmyNsjqDR5DCjLPAxtmDtW1N3Gu2eMyQEmmfH10e/70BKzEarb69hdUPI6Wa2mz3z2C9P3/+hPiqonoHzwA182fd//8N8N9sOt3GYrXEpYjFsQYIgWIr5YrCNae61V27EmSO7tzswEnmRpYtsDsxTpBoymgbXy6vkrBXFKf+x7lcgiZNU6DnvK11u/MmspAKKejk6XJI0i+Kk91loVASCgb/DEYednAiAL6jftOjzcWO8EbkqAmH8CBJzVVAcSUfcy81ds4vAEKDsBq/0H/kzsL7qunKHPw02zmRZaDq/Rtk7L30ui4RN1OW2sr6bHjx8aQOTQtf2H2WSDFQ+j0Z4L08J7pTuOcq2BOF2k69PTJ09tJqoSajJjOpojqTBrlW7CsP1iwOXofThtb2ymO9LrxOATUs0NBeMPDMHFhUqoXJcTYuuI0E5JDyqfp7wLDuOAbIGvCJZV0gyjbIG1QQoxURpFbGXwnkJUn3KrbWNS6pF+xiNtnPiYpVHiPE32DTo60trFNV/vvh54rCM1DLiJZgjRw87CmOi/rW968O0bZv8xlseDk/leATPiM+A+vlj3O0ut/bkh8c9EDt4774MOayUoHfiszzRw8GPrGKMMw63FQ7oI0buxRq27rRg/CUxLpVnnDiVzp5nLqbfT0fFbPWt+n/E1JDI8TRuNxmA50oMgmbF3uqcl45nsWacO9AP0u5wrrq70vLEthWUaPAtWtSubiSEyj72QZs4lQZMzDzHYlj2EmWLK7wA81uMmZplbO9NG9NQ6S9IQo5FDr99MV9cX0kxR0hYRkrKdgajJEbn3AxKFWxgPRAlwmrYii1lt7Eyrf/3pT4l5MnXYuTfuDhIzc30zvWS2HWLH/Hl4sD8dPHioQ1OBO4BHJb+q+gd14l/SgqEuf3Sif3NQFTy5LDU/WJtRORsHRWrTpiyhUt8dB9aRnEVZIziDC1WDSDMPzzNrYpCmpyPJZczebDJItvni+UvNYnMLvYVtZkGWLaYRN6rF2+MeJmHrCHrXN9SOi4YGN28yLD1TNEihkhGMf/LvFjzdTR/9yB+evuUbv84lwJQC+Rd6MA5jXq4GF0YISdBS5tVW3BzKs6zU5yC3yjWeHJ/q0GMzYsHgMqffg4s0/uORBm2fdylQgTmZFtYSOLeTSeE9NJzj86CGvi3Mg7pGrwGrVwpedD6i/cBXh+Gw7uDY9+rSgWaSW6zHmKsY4rgDjF031ILmndEFtI3TLIOKU1ZQdpgZVDrAFq3K060d6qtj4t+Hx2ejbMz307oqzdtoBU4NvE7D/TytdR8QIQCkhcBfZ1vgyQ0DHTni5wOAqi+NDz2/jP4v3x8B/s3RiYIIug7+c8vX7qSMiamC7pXamhX8ZXrt//7Zzz2XwzjAlrXywS//sun7/vKf68se08e5qtkLJ6ChzGRp8ju3Y1/c3CpZ2t/eErMg00kAvQ5Q6xZE0Q8fl3j5RETMdSGqvjw7nw4e7mkNeJTQctaX96pHqRh8NGlqfAI40rXJwY7ViYJiGKJbmb3yu2GrF6WrPuwesDxrrpmRKAT2WqJozltKKSq1is1N91ymKWjKfUBzmUPmdUobpMHi9zsNLa6OuV7Wt+4z996OYjzqMCdkvz56/HDaGj5FAQXjoKyFAbduzRALUTYwLxl2DePpvc5noemqL5cS4EWcl/t/piboOS7c0AE9tL4zoHxPg9cDwNppq1l0HT7r8on2l4T7rmSovHM7qYOYhEKgeWEsXO8fZ6npYh6AbDGvbMWA4XMdfHzP40cPvYZy4PescIxza/qwzuleS7xj7TANgp8liWOEzRAq178roFlebgOE1I9q9gPz+zK49J5OU8I4RPKuFJhLofuc084nEbuyVon1+M47T4czew69MV9zyCTGs2oMmbu/mWVKwotfVG0KzITm5pu0+SCYBVUBC4oj15hSvlYsefrkybQOuyvX9Nyf3r+Tr3nYdr4g60vAY3NTWsDrq1sxfE4EUoasYWivSwdRR+1ER9x1fc3c0DduNLi9FZEAONSItcRP+1JGg1vBeBqkBJ6id0KjfPjm9XR+SRyyb53/BCxp7c17E/A0PzzNc1P8JPnc2H4wrf7lL/0dHV+6gIp1F4hf5oZvjrwYY6bIw2DgrGqTyVI6oV1dIlkszWhyamtjI/7iRglagJVApjA1vnCyWJV3Qr+7w2sGdmpbfX04XVyeSzQK8nemsaFOOwJKyxZ5Olk/mXXWIHaHpwVtohfTQ8zO+Jz3bDZvTDNVQRvJLupHY5SMUR5MmGeAbZqez33we7/4K4CnfzgS3I9+5MPTN//przUQW5g1s+B4RtgL0OXiLgAAasoGw2qAT3WQ9Bp0zdd7Ap8nZpKdKKg/OvA4A7MCAVAJEAVP+pwI5Aqu+G8IfT1qxQyWar9lF0y/RNJRryoHBQCcSisZ2wKYe/uWYLwz7e3GOX2h23I2bmq9AuIyTs6ODWf5XLyHdrY3FbgEkWMHMZjTPhQl66JGLD4O9c/10WasVRa2igAIgHL5reJRDz8uAE76FyYuLdkBU19gwvru7vQYA7d1TEHnMScNMuYc4iEzNq0zLf7R1G+GYN7eTE8ODrQ32kHkF+vmAQKchMTxEBsauWk1vfu5L0zf/yNmngye3j+DJ75dv0t27a6dGkcqucnBN5jo25Vc4RF/PoB52tkWeNLKkxA3QusAWO0RsWTpSEwpksMUU1I8f+j+UnIxQLwZbgGSdCz50cwi34If7l0BOSa7ZVj0TMSCMuQ4jNryQB6HWaKBhoJfq0NWa/qe2eY8OsVJnDu5vOZbNgkDEBCGVQGH8GNsAeI35HR2XtOuOjcprYar4nLAwYXAk5Km+KkNGxJtrXYehnHSoT7rRGH36Laa9akuKQmEFwwsu2RVLs2Q4MGEZvyHRl3hG/RWw1OxFylIlQfgTZtVnPAADo1hzYq6XOLDjFIj/m7sVeK9z5l0Ri3Yu3FIFYQsjy1Ko6dnGlTMd9CxSWnFEyk6NSKdrVpE9YubvZq6RwBPdOtywWIvFUOWp7gZyoiKFlWP2la4PE0cevHytcrZAk8Dn5SVLOuZTugFYEHyYfmc9xzVBs68973vmfymCiatV7IGThhIJDagZeG83zgSA1kS5mfPnkjO0HFOfJPKgQH91Y7W2kZMT7VQJN4nJzIjZQQSYuuCJxtKqhgYxjNxMpKKDhZ2fFgfuicb5ZZ4qu9UWIrRAEOJMaXFaI34HFnTEDskvbhVZQd2v2eZQf9CF9wkd2GK3DhBXDo5O9VYroNHsE6w/a4MtPHLzP61pTQ1PU2ChgcesRd16trWAwYD/+2QVg1YnWHkzYAnApm+Mu0YX8pNl3k+QyzooMIePb84VyBpmajdYfxHAjHUIi9R4CBMj49+03kWcnpzirpOWUIBIMmIhpUeYbZ5pRrk7o51IR7psita1V1qnWzf7dHD3qaKbHrKf9DBHYD5XioaI84KG7nOjslwAEg5cTVNr18fSY/B6ADa6JeePlwc41kAT91lH/ujX6HxLBxy0lik5EHXFt0XIGMOLI8lmV1yHZQ6D8gZW1tZW3lgAXgm0JGCzKNHj6Vne68Y2vt5caCnw8Q8lMXCgFRq4WTCdLeplq8FGu+cdCcpk15mOXGYFvCdVtmQZ/Jmwl9jmXn7mfvd67mOneaI1NICf0+QOXr71uVRdYJE0Dpm5DloLYXyLcW629L/jYAuISIJw900PXi4J+ZJ3x2RqRiPikdzjWbLrN3R80PrcHk5feH5KxmSAp7E3uXg9RtK1qaRN35OFelr8ybzA0dzQPD1sIUFsTNTZQbVBqwI3rM/+IUww1gVfP+P/tRwGP/yD3zp9D9+z58varAnSlkflXnn0kjBgq/WzQpQ72iixDzt7qgMo6xvITx11acB0oBT61R0OZqk6+n5ixcS43KYz11p+b0eACmFeq8vS0nzZ5MUUG4j+aLEJSlBhJ5tL1fgHpMN5j2aFyYsDciga5MSmbseExvacae1YV1jQY/PHh+c6npaTXLfhymGiXv6mH3mjNi2DwGROvi8xpeme3kp+hclfzznABm+t3ayNma5iUMMfMcV1Wg0w4IP8QuKHx/PDx8jSv/uyHNpuCVHJwgL0BBwbq8e67hI4g4OHtqiIpWIufO3cwctZXDC072Xzk70POy1I5K4LY0uqhfbveew+F1hn+IOvzAthePjt2J3+U/PNCaqcTFgckwZmOczcui7mzNAX42PV9Nz7ECm1fTs2bNpK/fmr0o32JgT6o4rxZ+Kv8Owsw9evHozbWys/X90vdmzrutV3fd+q93d2nutfQTEEiDpNo1pZQlT5SBhY4EF9kVcqQqNXTaNiWku8qfYiW3iBJu4KacqFSRhCdxIxImMhECADQSSW0scSWc3q+/Xl/qN5nnfdXC2TR2ds9f6vrd5nvmMOeaYY8oVvp1n4/kqjiRGKn+b2V3H3Hia4Tmn+ao30/M3Dux2nv1Qsbc8jBIzLOKeZSzhcgQuKP9d3dyp3IYOa/jxLapBfrTe4V2jSj7HqKP1dHl6pn0PiEdD7JKGHftdIVr8cTt8BPSLTkpdY1zklz+fxg1fRhsOEh9VulPdfviyoWfE56nNXmgU8RssaHJAT4csI4bSuGPjzJpjzkk+lQs6Ukni+ywUX5P0ubknTJYMPfusq4dz+W61jebpsx/HFcMBIpmA1fz2fKFVnVq6atFtFSSLiJHbCCw5lF4dWdfC4V+gW8rS3jpnOnxofyUzGlTeCO8GSR4XY3dZbahsJP4XYjMCFhuB0SxkD5r5hdgUvVM7nKSybH/tPGrF+8Sb3h4SF8quCFrVFKQQ6l/XnLR2ZjkwFOCJvLhdTy9fH0qLgSPrw8y2GwArzNPHfvlTI3gynuUj3/NdWhS2YXCp4+T4TJtA4AnTzoBH+9nMGW8oFz8YHfIZnJznRIbOvQFyNa072aUm0Uek2nXvc2P22Gimyj2ie+D5IISmjKhyTbNe33w6FBYHzXBhj3eQBI5XqqVTZwbwtkxsZi2uvKH0m+H78Lm/V2EMOCQEwjouJB5Vyh7COLg8AH3fwBNsl1Ig67TiSNY1bcI+JAIda3+gPV6KPBcDeEqw4TsQNGOS+fjJ0+np/v5oVa4/WA/hrjmHLzO0Bo6xUFhP0ofA6Gr/5ACu5sFPYh6gTDtzgx6aAT5/ORgYoPnub3jn9N/91F+bu+3yOFs20+GSg6HsroGhy/bSc51nPEvmXM0T20e+3bTSOo6K2aNJub64nL781a9OFIT3nz126VeNG4aWPSzMbDf2GJ0MZ+PcO/Hj/PxqOiBzpDx6S0k2+6JzrKo70qEZ7WKaONpxR0s3Gb9c83twpGRkAF+WKUxJAJDLlDABBvlopwQOtndUTprL484kZiLbSc6S4zBo9sHBM6b0z37Fx8ZNKQaXWn8qqWZKPaX84c7s0jdr+OT8Up5BLck8CnhqCWs55mjeVdW4Lcw7J8yMLR+AmSOpuAe0quUZ+rhIOixeHTGJ+22yw/nBoFmfIeKLvdMCSLXeFpu9z6kAFOkA3kOsTMqajEBSd2aeqLUpsBPunFZLfTtga0YLeLq+0ngnSp5vfN3XTFvb1it1bznO+nMo22p/qIN7Zh4tVWEsz2t9/1P5com6H123Ti5LtyzAk+nVrAUzkJRHeU5owuQwPsp8AeAArSZcTe7Gfc8NW8Q0rot4/3AXberNbE3CNzbOBzwpWeJZwawqgfB1Xp6dygsL5umhjF/9Nsa8vsV8PYOgAoxo+bJXCjjNbjt2dfhy5R7D4VyD3W3LMSQXaRjxXEwnHpyJ6C/9cXEWz3DxwYi1Q1ku6PMMVq1HaR3P7RNXYNTrrw8fv6MEheaM6gW9/9RFD4DeftSyXcL5kr4S4veMNOjkLnIWCxk/GU1LQRY7mwHg0CYzk2W9KLW2bVIy9NBbULZcQtXt5AVifUMFp/MIkrGpRhTCtyco+/p6evIQU0wPq0UfIoNM/FUKEDqna8wYMhhSMLq5nd5664UYI+5JNd6F4WDfj2viff+z8VoDJdkg6JgsC0oREXNbHsswfO43bJLpDIXZdt88ff+HPzgLrSNKPD48EqsmUT7gqZnIyIr8PN3Z5kClMhktzn6N+m8AFfxM0AUBDMwA2T+lGYfXvUGxl3ZLet331qqcnZ4rc3wmZ19M+u67uPZA4jNGRlkknyyO50GmD126TefiolPEh9ectTa41DckyFnXCNjEJbZMYen1gsMZzBtkaNBoDVYzX4nDBh0GoJD1t7naHCaQ1aP4XAsLO9Zwxhxwn2JV0rl3dSWG7jE6vmedI2jE766U+WAa1gzp+hx6ixwe7A9KTwB5UxgWVpe10OsdewYvoXTPqJv0bnoTzdP/+I+11wCa7/nGd00//eM/KEDDgSxDwOgUa+S5fGY68C1c1NfTncJwaJoFEPQP9+YZFcyLzi/IB0PFx7DRF+fTW199S1krjt7uwMx8tsEy1fvI4ni3/EZsHxBd4TBdPSq3iXGxxqZgbGiO6i03GDHRhMOuAAkB+ikOGq2/vqNRYqjhY7RZYYf77BSzVnQopYzMSAz8kLqR+Oe9WOLPcyLoGKL4EbPHk6NjMRB4zzDCpvvVSa0bDijh8BECn0oqAU4esM2+AxC+PDwaMUAmmfg8aWMuxqEklOlKMt6lWUrXlyoOMOAFT01ihHsKDAIKMjNSX1whYO5T+/XwWOuXwbcF6/ysu59DWkgUuKSu/SAr9OZ/W4B8JwbLZ09F+zNw0uDqlLfsoRa5guYB0rV3KZ0rSeAb73jHtAKsjOgXFoN4Gjf4ocsaTKtBPe9PjQIra26dB7SUOiei41Hfs33pfzVgOD46VicY4NvGoWEF+ziqy69cqkydzriAJzUM3AdPTtrCOhaYDiYlY6gyisldeD4XT46pEJ1JwL7Tki2XnJFcs1dT1kIPx+zTxo+L8ys1OJGUel/M+8+TPBagK3pe2eG09EYHHJqnV6+tzd3YUNI8wJP8I3x/qiTF1HhzAFCzTwLUIYQ4Fxldxvw/idibwMCsFTRnbw7iYrCyeQGcJzuPEIz/8tqdHKHJQfQBClwMGdGLV4cub8Qgq+JqlfLCEBUksHhNsc3W5jqkY8pHlkaZA7oc8VeV9wQDSkJ0aah8p/pqjtTOYAqGoQXy6BgtztW09wR1/bb9kRb6JHfvOEjZ6JDWQwKORz2AgNFvvPmVr2pDauAgk9rTKlnRpeKOAly6HdIh1cOV+yQThXniMSJkRY8DMHMm5Y6Yz37hd6aPf/JTxTYCT5ptt+hwgaalZNeylObkAVbI4JMlcE+A03aDqW385lr3L0uCvDwOBs1eeugAahPMubNKLEgWSctKLZsNMCV3V0DGueYFcqBrAv0Y+hz0X5SZ0mp1PQIXOehZExiUPX32bNrZsmNwmxCkvclBU9DZ7gp+3x0RXqNkaIAnWCeAqtutFgRmAouTdcBTBPIZhdGgTeCroSAbGZNDdRJWp9rZgcOvKkCzgS3gkAPt6uJcIx+ePNnT2BCvs4WjYGaBubTtp+NOng6QnUc2kO1rZuM+bsM+sQDG/JYq9NpHYdOk9TI13plsb375xfS3fu4faT2gF4B5+sm/9l9rjVLq2N7GXNBZvzWJAzUnjlSQ7CBAGYhrIpDaORuqPZmk0fbC/C+Hgh5+zyRPjWcyOv9ZZW0CMp+x8F4SUB16hdl3TeCiMw9TTsKNuU0HBpKO+y2x+B1XeBqgLxo/pZL1Wl2bGO0O8NS5b1lnXtJzZ5Czx7KQiZW0Ocux+nh69PiREh4Himbji05GbQYHeytYrAuph5EYcMzTiYYvAAAgAElEQVSDHz7QWmzK6ZKTdR28T65pW6UUP79qiNTyf3k1vYUZaVhkxrzs7QPCFYHHOe5zzGBszHBsvA4zRPwFyHNPdDBr7Xb2WP33xDK5QjFYo4Vujb/msb8+PNHhRjlptkzw850XytygM4ShPTgS05BX8AxgeuKnY82K4gN7PVrLoU/LnauDz2U+ykBfRZ8YRr7gSXPtwjhW8ydwVpatMaYz3VZhiTc3JRsxozb7P90DmFm/c6LU1+EOt2O67W5uFaeVvGt/0QDjrkE9jyEEXbzHxhW9T4NL2PTnz5+nNL4QhRfYNukZe6/7xOQF70Qz8q6vFV/bkKLl0/WbspbueQGkR8hLfCAZYB3tPcKMsr5/8SdsYpSzQ0krZ/VyLmFsAhD4A8JYw4x2Gg1HNkILeJp1hNJeCgymKemGpMOaQY0/u7iUlg8JQVm1gRcGG9rpEIvJHdHqqSFi9zHM0yetecqsLpfsZnYFqoqDpuaH/B3jAzhofAD4oQ99UYNytCjWwngB8Lvq3uLFkMmmRZjvlF+S6Gj7FM3akHt7Xv/iAcN+wYyxYAbccK2NUWHLDtUHDO1Q/WjWmHpdTl/5ylsKgNyPBlfqYFmEm9gUqJ1ydAglO4/RWNtxORQ59ABifYb+sNX02d/8bYOnHCzvf983Td+v8SzWklls5yGRgCfM+9gE0nwtMsRqeSyYsy5FQFMZV8bXTGgWrOUCZNgZPCWSQZv31HRpoeCwmgSvO0Y+nExnFxeqET/dS4kjrdBdnDMo8Hpdgq9+Ht1fgCdKEpQ1PQTWh5l0AhySzUYT6H3F1h1pWC+ePgFPsI3SmCj79DM2MDEg0KHTMStjLABSvwT0V3b1bXkPMWu7Zpr1t3tPyXY0aQVr9gaxm/LZ+ZlYtb0ne9MepV+5Nqc8UUp5DL10A8K9Ces5WNkrKkffTWo8MCooa5UMJBlWTW3VbcX7S1b4pS+/Nf2tv/sLHu59g8P4n5h+6kf/Gx+fmcX3x2ZK1W24w72LfWCNri6n05Pz6YC27gL9LJgCXQGBdkb278oo0R5+dTm9ePlK75k99giQoXtuJtcDwsmNjBDjX+NGjZS/VislTIAEl1hn8WkZGu2J0dpv93OXDebZj6w55AinF1fqTJKGK35xjiMRxNbpXmAhY48XhwBLDNsV4uODME/ScWgBLtiZgsyCt8aXrlt12WZsBHYg6iRrV6xZeHciGqQM8MRaXxiQkpS+OjqJKSMDVJ9Ojx5ScuufRRlJe8Nt+QMshA3lHjw2xEyYvo+JDTGJ9Eil5UDvlEbSEGHwqLem/3F4eurEct8juXwIW/cjANXy/NDglbmZQYMO9eNjJRI4lcusoeOPOo9SzRAe+aRYINlGxuHEdBN7FITesA50xg7mKfYNZRTdONIkoXqldgj7ut1FuGGn6pThh5h7MH0BHeMVjBJGtKy3E6wjTCj3BXng5DTIs6eRXl31RQnY0Qf7TGH02dl0ptFnb8Q7bQFOM70jSGOOK0MWkWfNNIiTMyWWaLls5ZDmmPj0jTOo1Y8AIH32KCdPnk5weTU9frjTXs0R6ysNcMaWh+M69Xz6xtha3XaxWiDuw9ANED7kFQVRGUgeyUCHHdeWB20hMZbpHQ8f7ubpVraUEnmetXWKTmzbJdrzbAvm6Q8/94n1KN2MQ3TOSvkcWBUNTUwmJtHnLsaE7dbxjLo5i6iIz11H/J5BGeUSd7eBshH91hemZTtXKubfKaM1MCZDby8tquZzHz7cUcvhWPQ9mJJ9yQelZnNR4Nvd2UZ/DEDkIOSePDXeviu6Zr1LB0E+o+UprpUMwWaBbs+1sHaa3jhwB8egpaMnQzD+sU/8Ky+Mta0Kvv97XbbzCzJyRjAOYsca/9mBtUowUsqsMu/HWhAzLjLHHEJrP3eWkQ6H83ODJ0SjrhdER9KuuzAHWa/GuF5IFfDDGuBBs/tgR117dv51Rq3lWsAyNuEcqiVuVUDcnE4uPIiVeVIsWlO4EdRWbxcNTMsZLlul9BafH8w5Ndhzc3MwhWJAMcdrq3CfT4wPBei6BiRIXamTiDlXyt7v8I7BqgJTuMXoikW+3o6wsmoEO9YxQZj7gp1jgCoA0232Zjw60d0HVFzay7AsjjWxMHRMHR9LQ4f+YRaMl8mIvi3t5kOcuhAOa7bd3/mHAzy9+93vnH76x35orJe5TrI4SPMevE/nsiDPDRCOVvEdb+zP4070q3l/XVdNwEb5NTFENgpuPODzyfieaIakNmCy65aVtjTKRI7hmg2I2eKilRwgdnEp5prYoQO0yVD2g5OmtIy3ndp03ZgryHXgTXd2cTXtI66N0zDgQGabSfxGgB9gKC3VFagquAc8qURGeXzBOg26f4lf5s1WBkqO3XRaHh1pHdJB3BjEganPXIA2DwfuvESXZ1nDGDi+PjmPHm8ljaI65ZZAdTynxTVFJJ6Ap7+gexHtJV3VElVn6oActmVDgB6k7NeCKYwutp8uRuTkVJoh2SboWtqZW7agA7ixz0jZSmva4JB7o5OZshSHJtqpjvyaTUOtp2kpWudO3KvVRRzrCxLlF2+9lPkj3ZHIPGb5g8GGDs2hx6NDNcPrx9q2Oz0aLIAaZ4fLj8TVuKIvzo4EyuVu97pfeY+cYgdydaU4LSF8fcrUBOJrcnhdMD0DdLbCEzb17Gw6oGllMPIJzAUCYWP6uUtZTTvu7q5vpFElxgrMLSQYSSF8Lz4gF2zrXNLlvWvszPX1tKdu+BkT2B4j52rO6ZFsjKTL+0SDnF+8it7IDt8kYHQ5GhO4o1VnwBJ4peRr3XGUcfKjg3g5lEyDKkqrQyZw5nenqsyiKcr7b2YnNxCM/+Gvf3I9WtiTgfrB5BChk+w15mtXMRRk9tIjaZrkXAs9xhpPm2EfqkpoGX8y10ImiSLJHvH8INOvk3fhJzcjlFmjxEUXlQ9rdFi0vZ+ofAE4wKpA4EkMRly3C3ry4Gy+6RlYfZESRB+fKlshs8bTxLYAC5GoWASv4dEhhjtz7PNVMpMpJfVmlyXYkIO9SgD/7G/81vTRf27wxLV+4Nu/yZqnbMh2uDH09OQEQdvT6fETB75Oem+GuARPdnxeij3NwACeOCDQRxBstFHj+Fyh7mBquq0FdHDVTXmTwcAnx9PR4bEOGOrEBU+Clgnquam8wplWZh/Ip2hrczo+oo5+qk47mMuZtZqDwrBAWLaOy9+K8oIpbA4KwDyjWSgjzrYJXbPz3DAdhniSZC36fhUelX3QmTKDp12vxw62jhijWZ3ef56z2I2MXAFUMdcQgIGGj2fEwYKY2+LZ+pd0iOb8fMZzayAUrXwsky2o6dLgTiz8e8NSIGzPaKpIcDR4+nkdpKzr9777XdNP/8SPpNsrYNkbKW/9bfqMe92THgquie8MY93moCnYTzt4Pqbg3I0Hg2z2vpG5ZaaZP3ky7e2h6Zk864/DWLPbfBgTuNWeDfuz6RErc2l2rTIi+1/DczGsU5DzodIDhguwJtDlD72D+BCF7NGsRfbH04P9GWB4k8/Ppok7n1X7CgBbXJsdq+4mZn/SaUlMM5sWi4ywKyJDB/NbAWr2rYL+ptygESA/2NpychFxuYfcmsXh+9SoMtg0a2bs9m7H9qPTS4vkETI/tbFpvZ2cZNQ8saffvTN93DsxDV8lWBVKJQ69BqACIiqDeUC5kzp11qSzrcngWgkKGk7AygBPLdclYZwZTJtrquSS7tY19iI31+oePjw5UQs+HoFMv1CDk0S98aiK/guwpL1Pwg8jzzSAaGpJNl+SMNPc8+yZyq1uKog32dsfh2ak4QCeQd/s/eA/Cdh1mIfZ7/0HwLtMt/R48of7wI+VSQxALUF56HKbSk5IG6z9a+IlkmPJ+kfOVGZI8whPz921F03cvTJytVNd4xki77J3pyGsptsrqgRHSgylC5L+cdEk5cAfnWBjSVmx3ONtqkx4Kj1+LPNsM8hlE/vPaG7Lanf/BIOw5nlfmkyS8WusI4HMlOytaQ0gSyydx0jZQb1BSSbUZ+dir2SZMs4+lhF7w4w4+mWTLPN+lY1B1q7AEyaZPgxc/pHrb5iViv84rGqxz0OkpIRwC5G1fU2sYteGH51bQaXx0WnwwMeGjN3gCdF52kDL4A8thhf83J3RcuKdfBrQ88DG0IqPwJJfB5XOniymzhXM8+IpB3iukR+CjPJOLsQqHTw/UGmK79R8njiJNzBbSOxHrU5AoVaAjYd3cuiRhcI8oa/SH+0da40++xu//TbwZOZpaUzHi7u4ZOGeSeStoZUL40IFfjEjQfHZmNYVtRPPcYxD7/zyWv5MlEgJIIM560FcIbQ+2KNr5o4cuW3KFZwaOGJhOpPqKm0xtfu0hn4m2dYIGuPAoNUYBuvYflF7mFGOR7RwpM6BN9g4WCfGGMSQlLEGN5SRj6Vzw+5iXv25fs3VctYqBiMbS51ZyVDEgDJENZkpP0N2RJZePx+za9WbzPV0eaIoeBrMsV7Or67EZCkrZlMCMirALDOjwLVge7rJBe4yIy0TxFmP1c8MHcEgLGriZlG2WpczXJj1bvD0D6x5urmZ3vvur59+9m/8lZEhtpy8LNXcLyFSn4lImsYDSgE4cdMJFEbVPm4puYyOsvlwH4nMAvRxEKMzUut7wDOmmcQN1gQNCUQulRvVAUTQi9tyaU7Ga4iZtQ9aZ8mNZCLrRpnmOGRAaXQAhuXy5pEgFuEoGjwdoONPAlEYc2OC6LFy9M2AwbYMLw/R8u25HB2AbefwhmavzaTqg01wjLCQm/jKIbEbM8mNjTAK62XzTOY8LkbhVN7AR8lH7+wywAN9yIPpKeNH5HZvO5SOUprLI29HC15ouIWjU4PVf/TYzJOihDSkLS3BioeVqf6lzFbK1NwXDQeURgWeyg7k8xxXreFTbIXZLjBzVh7mCSYM7RSO1eyxiMUz2mfEgTY7oL1V+dfjfFQ5EJF1I58nYj/vXkNrxaJlHMwcUHQ9ADDAPB1WyxIw1825WPA0DCMbN0zz+5XXpiCP2uAps0+1xxjofDXtPX7gak66xWTD0dEkkshEJqMlWmuYuXKBxxOVCzc+5dBfmqumCYTkrJMC3GyR2W1JWim1vXz5UobPu8NOKJ1tY0/PrKBBc5PCOSlrJ/vTJzbG7U94zFS6jcM8ueKx8I1aJOeHh4canM3vA5qkUwx4KnkwJjnkuVTwr3em89gVHOGPq8vpHfgx5r/79Js12m0a8oi4t6v1/dPT5i5lO/s8GanFpLDgKcJSHHTJ+G2HvrZrNVbyjN7IzDcfVBkWm7k2sB2DMkuJCbSOhwiKeTJ9gR2jjHGI+j0sMvRBcvj6WGg8UAIi4mw+R7giyLwlQj5TzIful+nrdprWopSnFN5TZ/outeSmg7DDI1US2DCV7KzPgdUzxzAINSDh59ByQS3TUWKdRjqzghI++/nfmT72yU85Xq5W03e8zw7jFXzmL3RQyfl476lmFC1B0bw8Zx3ZOI5lIpohreuVPFEurvHk2XJbd8qR7U7wI4mAdhzqZjjmdms65M7UuVfmqX4mdr4OtS5vHAJgfIMG/dkTHwuGk+nwiFbsHRklttTtCe85WPjx1MxlB6HxOxm0nJZt3sGhtBgP5GPT4DI66qKDaCbuj/Q6sEeN1z6b8fTCbtlcy9MIxr2XE5Biv5FfUfaMDYaXpkuKbF5KAXRtqiNRpotpcRWlnbU8lnPLCzYDVbm7FhSUE09OBYjIrn1YxaJiwTx5JqEzN2/wsgkb0xe//JUFeLqd3vueb5h+9if/aoKtgdfIZHOfYiL13BPdAxyko1BJ8nLaP0BngC7NyYNBGOtnMbom3moS3sY2wM8SCv9YXkYAeQIgv+95ZXGjDtjRoaJhox6jNFgnBam76fLiYsJJGfaqI2CbZA1AoOy2RqeLLD/AibXFmla33cGzaXd4/Xh/ewBsGMt0aI7PCzvVvcPPoXl6/OSRtY6LEoLjkJ+Tn8Mik22IyzsA+ODAjxzCZq1xsF+U0iUFqGdTFjKAwCzbKrHjYoCn3a0NsRmKY2qmmfVfHBYygO0A6jAzXgN0pdFBejQ92N4UyzfYJUrPlDkXOrJRWRiiZllVD+0ZyRffM8BTD1qd/wYSBZrDx6ixJbHbGqPj6ebyenq2/2TStE7dtpkgl8GyFllLGtnj8q9jmmPV5fmlwBNrDE0YM1rVpt/7aVkr+07gNEBnZu3MPAMu+euDg6dpNJqNY7OTRrwZjGbUE2oAkZxmLSYVpo8BtoBMEwA+t2zS64rKWIOKO/XuatlsNZ1dXk/Hp6ceO8MZJG2ZPYsUY4eGK80H0ZxKFwxoTQcsjQskO0yUeCCbCp+fWttDQC/NiicLZM0sQSExCR0oLA+JoKd3WDOmRKbTExIj+fcBgHxIjlxTHb+vkcXcit1XY1fO2DZNuJzkiNB954+Z7xvASMUKiYWMRDO2pezezJpXTjKbUAcK57WuJzFPv/eZX3RVKpvcAMiaHneZxcMo9Vf+XSMEmOGF5w8TjGXcl/psGB0yOxbAk0e7PrjZrCC/wyPTZmSgjx6prtqWxc4SEh27FAAn/bYOwK6sADotODFP1lDI9yPlC9Nr1pjoAWqYrSng0QY9UXLBoOxOOgyYh26yobvK4dvNUFZFg4nDamEhgz8P1CKHHrOkfA5FjD1N0+cAT7/yqwM8/ek/9a3TX/y+D9nwsBkqAu2zc2UPcmB/jFbJjJpWkrK0ZNEJiJYf+bCvHkf15tMzUd28Iwvs4p+zFOm2vsz+0yIoB+KFq7JmOjhgemAN7K0SXyptcB/umpWVLP1+FuZMn6GZL1+9VEniiQ6r5OHpUNb7YiZWgQfg9oayjjUoYvA2t6QrAzzxOY8wgpO/lUtILktGs9VDS4mAv0TdfcnaEVYiGFbn4jSp/VnzkhadOmIWu2t0bTuTJjDdAqB5L25vZV2hnWOQpmwhOjpgMG+LrCx+JuwZdBs2vCyztiEwL5+npwFPC6G54kyCj5KSaCyGQFnMk8FTHcbf++5vmH72J34kwLH07mgpHOvR63pRitWPrlWyI9lhDRkyukzWTlb27haZcg4s75vYgYwDHm+2CxnSwhIPmUD3yPC7mjtAfVDNTsqpm2tMB/FDc6k4VPiMinNzzY5hYZxD7Q/fn4Aw2G/mKs4dRUlD5JBtzzTT9nNLtfeptZA98Fn3ZLOApxrvtRTvnCQyhK7h+k6hnwjLzs/TJQWTwQGK9kVz3wSWOhYr72cYtKYD1ehJe5JkgBJyTx0Gre7veYSRDxJ3RztG+uDuf1eMXIicAbYSwm8x8/PRIskLeFpoe1waypdEA6l3kC+uxYA1YRHfF9zqdxNdu030d2ZOClL530g+uC4O9XbgDi1n7u/tWiyqEwaOBiOnx6eKQ5xvB/sH00NYUJX+6kUUVie6217c3AQQDzTGREULLO1UOlEN9nMjzR0jkG8ikdKBOy0xyUSCgl3OA2QwYZNVemWdeeyRmWz/IaF0Q0Vjv6Pp5TUylOPpOfpEEp0mngImFcC7NO334x2tD1rofWSXc3ysM5p1nQtxd/YfA3F9eU70hv1EZtvBNmP2LIIjAEwJo+bkzRY1WaEz279gstA54p5PCZjnDHGDgbbnx84WBVrfkeuU8NczLwu99qBxwNgT9K0CYCEAYlra8l7XZHZIcoq+UHyedqfV7/6f/zv62cFw9CYsRmXi+t0kk6r6VEik/VCARWg1B4ReRuqFZFFoHAgAmFHJzDBBBK0J3lGUAWgXnV+fTc0E2tSCnQBdUXGz8LBfrxlFcHVpmltlIAOnIaROYBgCZ42mMfOkDgyxaowOOFH7O9kV96VDWpu3mzoHTvxvyrwYbJaZ3RCYg50j0MiCIW2NjQcdz1It2QyeZrElnymNCdkVC7cGZQvxn5gzifONzp2hesOaUTOY4YBB90Q27C5CB/KWbXzxs5OzhX/ZSlm4PhiOVErhczjQaywm5qm6hH5v9CdRzUaT4A2iQZp4ISGI3TXzUFFPy6jckqjUlIKlW8AOP/V4ynE36rqhi/DB9EjCWo/yKTgfwSChwQ7Dztj9/k2XIxYm2LTbDkAHIBuapxH685xpEFhtKZvioJO9wUNo9g2tZ9YR2hAYQxuqWiB+z2U4FhlyDO4hXL8rHa4bOvzYA3RI6l0tR2rkvQzKf5QI2o0G8/RVCcY7GBjw9FM/9oMZHDwL55cBnpJED4kCj7KBJEUkQlyPx/9Y5jzW0Wozxn5Z6YuWb+UWCW6soYuzCw/PRZeoWYaLbDigRoNXFfB6WAzKTkiWdX1BkoInTrQY90pQzZCzJhraBbMCojk88HaT9vLRwxiNJmGgxDW6DgvAFvumbEfeC2GGctJjZmVJWO1OsvlPR1/N44/6XBxTLVDGfoEYoiSFrqtN37dlBokzef/D3M9b2gnDxsZ0cnGhkn//kFhSMhl7PWtMazzMjQOwE69+Tvcr7AP7EabYc+QM5MRqVJcYwFoA5X+NhCB4VOBpfWfPqcRMxXjTvEmeiwzCOvghDdBPggKY4yOfH9DRen/qgktzZp7mETkwNAGfAdMwqWjLWINvPD8w66g5ahULR8sz2LDZ2y1oJQjGWmCBuecexKs11oQpYJJ1T/LB0HXOO5M08/pWVyPd7DecHWYc3RmehiCw8RKwRANrNsxrts/RhqSnQ1vm95BxUAEVXpkwSLNx5Uw5G5ATpxljgm+Z5QOJkzIHXhhHtpO+Cy72N5IBrSfNEITZr75ZJbZ0jTpRXiZHudKyxmGsVSXAs1DDk28EmiEWPKVgjg1N/pblQ+fjiTGD7bwV04eDP8a2eu/pJlwmAPeqt2G1Zg8nTcaeVr//mV8UCmhQrKOtMwQDmLdevHbZzgSH9E7uTFrMhMlBLvR5a70Ji3ge4+IHJy3O+aXaVpnjNAYSt905SnzrKjxKQ3ThgFlG46+PDqfL8wsJB7meztSThiolNoPObKYyWcO00DGODUAQQ18EE4ZlgrozxkE1dwTV58YHQtC7srUtle3kQUJZYosS0WJG2/puqkmm9s7GxvQd7zPzJCYsEYWFTaYP86RxGNVi9MEPX4+OeXDgDPFk5/O47NIlxbOmTAZS1/0MynjudhmbOSwan2gDMzMs7rS80dy/p485QL35zQ4mO0zLsalzfYK2rPVTFu1q9tbhkcHllj1MGtSbsfCbg7ZPdw/PVFo2DYHlkHHXDaycxvLU7bbdSGEpxzpmka9cuqFsCxjgf5+cXUx3G9sxUbuWMBZquV5YcynZAIjMDdaJzkMBsAnt35ZoZLI0DDcZgowIVWuQcmC7SpJFjnEBhh8xdpvLcgJPJ6c6AAhc9SZpQtNg2QPI7768ow/AL7351eHzxBpktp3AU/Yv2reCjfp7yfV3Uc7WqKBYh1CyU0DGn4s5VyNWZDGRbMhoMCclF1cH7oAnNCM3V9fq3ENjog6njkRZ7GtEufIzUyYcZ3CtyzlB5lpImkgILBoNU6Azoe7NmQXmDGMws8kgtGZI8ADB6C7HXC99VAd+J9jFnmTJRNebyc9/Q6VWfNCkwSPZa8NJDuzOT/S+mV3UVTJmbW9sTJfXtoQh8ZLfT0pgnkNoprDnSUttZTmERxieS+lPhpSOljK4VCehH6DbrDszsBm5n5++I+wvzxRBNU0exA9pwvreFdeyhsahs8CKSeL85A06SaRZm5RsnRD4elppGGM8dLI3I43oHBNUGmDo+j090+GJNIKDt7FO9xRGzT5JlKw4PK7d0ZkYwX6gVAuYk9XJG++Ydkjgy1Ys1mKTO/3TQXKB7pw8UEqiaUl7XmfGYmxRkgi6lYk5dIWjGzV24kB3UskaYIoD5wAgFesDl+ziwC5g3DEnfib8rFyu07zh42Fjury4kh4QB/alXGZ4hWWLKI68vesyQ7x5/CdHJ3KqZ48hHTFT5VKbS+mzVYJuqOXaYZJpSxjWMzjgCRrpnGUCT0myS3TwERYAvM3iQ0vzznNsLy9idsnoqj0lGSrTQbgsgW/igPFM9ILDl9CVgtevXikp0DiuhS7zXtKzfO819BzLnL20Ma1+/99+dICnsbEGg2N0j0kmmRpojQVycNBp1AtaO8+wGekoA1Zhn4xEk58vGa/wLOaWLlst8su5a2OxXgvmBOhoEz18LfGohcN25NXBG51Bs7qCJ4+eqYuoFwJ7ijIiGejjxw8kIFRg10tMW7j8cgCO6DCMlDUmQcMx6VDYERqnbMfn6MVubYppcbnNQOvXfv23po998tPePAJP3zL9wIc/OIPH1OXJHuTEvYejM35RBosGJQ6gBTcu41mwbQbQwV9U8Omp5rdpkOI+gxSdaVigf19L47JqShGZ5dbWfIT56LAAFhrAXCCXkkZB7Shp6KyzONNeKe4cYRPxrMlCmP1XF+n+3mjGzedz5HFw0CHJOxQjtdrUoUdGM8/IM7hNVDJLpTPNgm+DPGeTZHcVUgs8bXqAM6U/LBRUth2GnPMQ6YIgmC+dQ7x3gTVP+sYThcAOlayORFiqgEMFm+E5Uq2agUd1JCNxKXhijuDjR+MzBi5p4I2VxCgPJbQTyP/DF78y/fd//x9Lz8fnA55+hrJdD+FYMSjehnGm6w3DWEAy/5FnzT6gJV6aNzR4T/e0lngAdfKd3cYrquzh55b+ghn2C+wcc+nkq/QA/UPLG8mF9W6uUmJxx2zx0Jxdb0jLd31z5XJbvNesM4rWoVR+u29T8m5VqSylZuSdXyhLt35vMQNvppR9DwVQYV5a9hIzj5UL2qBdzC0ZiUE4balt5DVOZPPQ28TiMTbW4xQ8PUCGUDG8ph/5OS7jKh+k38vAYsEUeaDdKFZjC2Ah81MfMrqfrL1gkwEYRkZeptRgle8lVsPGWlhr4fNysO8MdaK1XMgLCrbYB3IYX+Ew/kzXQiIFYwODpeHhMbAcn1c2yheivUu5ls/hEcqJG0mJbEwMQCumlm4H2xK6NtBOONgAACAASURBVG+uNAjbbLyTd5LT4zPi4sPpja9hPEsdxpnD1xFYc7HGsdXnXGOsgKgO9ddhiffs16d1NJfX5tEg0QeWkByGsHQFwu6/nm6usO957GHn6ZasDOOeO3ySSuOleRIAz47z5+T4WHt1WW5U0r+0RylIbgKrmBb9RN4P++PhkyfxQEsDlb5z9r4yS71w0i+hEM8+adSuEMJbD9hkb2CQnF2WAITRTOdktX3EGjNYnLmeodh17W7LhRZM3l41bI3e2gyKv5uk4OpSsw3RSmscW/d+gV8Tg15k2L1xzfkfAk//92d/SaStFnsO12qeeDK4eTPbzsJaLyAd7LzkbrwwREbV3gLuFOg4AjNIAIqTjGdh8KnaIFvuixUAD40NJW1NDjIJtatBkP1BxIMMBt7djmHnxqABXSK0j4ZLgGbIWo7zweZr0jBN/Hp2dyVEYxyKY43N8jqZumVMxZCIbrlOjbvY2nbZ7gr320fuBFCt2gc5f/7t574w/eIn/nXi52r6wPu+ZfrI9/yXNh/Vc3f7Lx17Gsj5BD1YWTR/RltuuRYh+Ay6bTC3uJF7vxbVSfCDTVP7fBfQmFFYqn65IdxW7xjvw8vDnBFoU6p9NOuvCqIWTEQF9UPXoKDjg+ns4nw6PjoT0JUJ4C3WF3cRIc82CgqE8aqaS5RuZQe4w/AAwsiIK0J0lmUGbuGIsmBGE/TRJ8Xy//T8crqTLsCUNK7F6m6UxhI9SuhwLWqvnXZyRuk9jD45tA6PTqcNOoqeQeH7vfU53BN6GhLcK58O8DTRJXnu8Sx7e+NnRua4YGB8+LXyGibx7nb64h99VeAJ5oA9S9lO4Ck6njlNiacTHjqXl9Plxbn2K6NTYFE81HdjOjo9nRizoHE46bwZg5EXLuxNluZydxjK3C+MEYJxjWUi48s8Q3XCJRmpt8rScV5ly5aU0PWcxhMH1/wAJf5ezsSLDMxsTJK7lGDHDEVKJcgHzi0fQOiv9dNSRimeorfBNNuPqKVgvpBEUN1kmxvquEu1bRxeAjrdK9rEQVFDI+S4DkCF1YTdg3X0YODEUo2NiPA861Gi+urCojNiHQLk7nLfsOCMaBFwGkxvDtzhY/T2Y8H/TnwB8GL+KV1qDRqHR1NKOdLARWvabq6UI9nf1rke6pk93z+w4Dj6Q9b9SHhzMKs8qAvw8t5cmfUAcL16iXv6JACuGBGWXfsscV6mzZtb093VlQ5uDktiLBYsAE60joiqmYF68MbzafeBbTPMrqDdrLeSF5NZPifeg3FJ4sPYkM6hbNe4Orz52SWzHl3oeNI1I1WCCLi0luv5M5fGuXMSdXtGOf4kO0hCkk+6R4atpbmF3aeqAzNn9iyx/F6JjG672PEobC5jiePCHTxQhiKzRzUnL6DW1SCDFCWrQ4ju+AtQY/+x52H+kDOwnkenZx/E0MoFVS6au0oYMLaGMisxmXgG22yrAvDHYnals9EArEhYFo0SCpUqAZ5Kq4aXmn0LO7x5MUfzXiCZ5SXLJPaWloXP/so/XTfYZ7XoIe3sOOMg02cTdSFxBSwYymVid+ja29qYMC8ku+CF72ynXqt2blj8dtZ4E/DQ2ZD8Hn+8OW1VT9DnxQsRKjUOuwIYScswgE7jWLR4fADzRcsZaWwCrzuLDw2gfNpoU0rPheHmpT2EVhsKooAhzYoTiHDNmJ/lGuV0XV8lFvjG5rQDos6hTuaun5WewyVP0dOrafqN3/7d6RP/8t/4OU7T9O3f+p9P3/dn/0xsczw+gG4u5nZdnp3rGewITMUnSDEPTRifv60yzOX1VZ4/z8tsD7Q285tgi8ik+FkA1NjceRYO4osYr4XsgaeIDdkQBFDKNmxs7oc6s4S3KRch+CNYAeK4Tt6JzyB3ULYZgOcGc4kbM4ufDh4d5hlV4S7PSeVOdTEm+zEtD2jn+XiR317fTlfXl1ovAF6AqtYYnV5L9+cAfXevrJyJSmzvGYsqDm3M2iva5dGseFhmOxdpncdDp1rqOaDqM6MvY92yjggO+GqRZblk4eA72LoM5mhQY+O6xJz5TLe3Ooy5T94Z51UDlDR6mYSiXRVmpuc8GTbnxpffeuXZdrEb+MZveKcE417PzlbZP/I7y2y4m4sLAe6b27WunVIG6wZXeLoSeX88H2sXHYxxHlaAVyPGlZyE6Tb1fo3An72gRAKN2bneDzFFXS5q1rEB6nq6FWsHYGNN3YSmoXTF++e7azXBwQcbCXiWaV2AhQz9iBsBHY4z7pQdzS/SFtn64oIyAN26OzvTLo0Co2TgOMHnqRsSEKr1jc7QDQ2sU26AhgwYEdhiyih6djv8/cyaaVTV2t5xfc9isdXhxEgqx1GMVtn77FN0WLrfHE7qTrpdTwjAeTT6LK0bs+3tBubwRC8Z6lUHA/YJOuBUHsxpm1gIsNH1xZJDMVmlOCxBriWvoJGC64cZu0n5i5/b1meF0c00gtrWtJIAePIgVpqHNjzsmiG7SZDRM+o5bDAj8G66I3alrM5XbchbaRLDyHWyx7Y2tiTyJvZeX14Mf0GAcQEObIQSL5inHLoSJ8vqxAnU5s7OtL37MJWG2d+rI1pYcyRDWgdhJVn7nHPcH8+ayQtcm202crIQ/1g/25tDRM778t5oBTBdlxrvc6PnzPfuaNC1YwF7hDPYZ6HlEYoBsb+BsWIPby/Kb+iUzi+uVCFgn1nfuZrWkQ+wx8ykYoJpRs4A3GfHlkC3u8ov1RSTocg3BqE+ODFGTcwSu4tOlZFPkdjkbGV9cgaxTDBaVSFdIHdm5jhniMnVocKYsrd0v3oldMdZY9qHB9tKnK6/pCc5+Oxw7HHSyPtpLOdM4X26s9Hj4fg8zg+kFuypG+EL3tvuDAYFqtdKiEb+c8davZ62dh5Oq3/zS7+wnksu/ikWYsdRWODl0lDpyuERk/q9Fq2cmxfZegcSOs8OAq77r19Qv1c3FtqZX9vcjmg8v2tr9vo+BY3nQKNUYUCzll6ADTzErPn9ZQukibHwE+Ofc/blQ6pBwUGx7JVri673eqP6kOB3hMarc1F5kNq02+wJEF/43T+Y/tWnPzM0Kt/6Tf/Z9N1/5gP+LFrppQ9Kh4V+z6DBrIoXZv83V8EBYpZuUwuDRa3DSJ0YdAxZkyUj087H64zIt3nQUIJyJ2Pfcw79ZOz+7/7Ta0jobCUiz7xsQ3x2XB+0fiqZNr9HRdxDTudJ36K941sVEskBKdfUurbG0YRFaWdchZpeT1xDxPxhj+TOrpmLiIEzA03dpLPoUJAwpXx9xKKM4/lf/mjvB3djKVlIyUTPJdPuFbCG/YCzRg5qlRqywdserI9VluqsSV2Li8YHP3M0YkVwtQZoVcz7chXLhT/68lvT//SP/rfuuumdX/e104/+yF8e/65ri4Bezzc+OmqfqG1EMnn+3uAxRpQDwG2oo9C6xPV0fcEhZhM7J+gR7mb9CiAOp98qrTiIsCqAFaD8zTqdhbLWTnpNsq9bxrO9Qaav12NsdA+1A7Fdrgb62qv1yNGjzkgjjWGJcFVtzs76+T+xuCn/GuCmlNMpFrENkLSmGa6q/e1ktC7Af+cH08aIekGxdwFbZP4EZLqJdD1DfuDr895UcS7rG+Z5YdqbTL96kpkl6dBUz0XkQHd3tPc771b7sQxWxPB8F8+YA38HsBPmr55USgj5r20OyPSIPrtx0CQxUOlxg4MRlr7O6BaDs96lCeO+JZlIfM7kBiVZVq+YBUorv34syVWZx+r0Ow1CjRWJv0oUFDushwM8rdA8Nq6VDa5XYTzsbKEzJ0CuwPD853l+S+2O35P/2FfL791GphWf16vPPnIuW+U59PrSuGSdbeIgn53Zq2ZZIgjP+et7qx6280BnzzORFYk1vPsmZu60m6YNSI7ESMxHSzgAQtGPCYC2zCmn0Irx3bkJ8cGzBYT1vuauwGIDr2KzhUvtq21qiju4TRIdfP1cnaruK2yg4mYxhCeAjOeUTsTAjvE+VDIe3dne7Y556ciP1GNQ2ArxLnk78THLynPbe7YP8/RPbBadNj82EuyAqPONlZyK6STi4GlAY3PTnaYMisyODD5ZDeyCHX298fk9t4q6HENmTUYL6tzeNTo2m1GjTRikbV2D2VTEnddiiTDE5Ls6Md4nmgECi2wHkBC7Ah2kKjva9NMHEOZ78wkJUwSrpkUkEAIV2JfsFnbuq5/bVnj/vPVM1tVsqA2b62xpC3DTjicoyy/8uz+YfuVf/18Zrrya3vetf3L6ng99pzazAmbGBCh7pDtjazPOvhEOtmc+FPPVJZmAnwl1+7vU+eVRQ5Z2caHvRxj59MnTaZsSKSCYZyKPHSN+Mhv21HqCml3LbqD+QQzVpf1Zm349KbOWUFMHeSwUVKsOgyLMuVb3UtnARHuVEbk3as2PH+w4mxdrwPuP8A/GMlnsstSh40ylPK8Fyoi0rEIH90AxQ73QftWZeYiWb8TW+b0xnuNazyLHnbJHj+dpB0hrZGs57tYmQwAngIOOKJ69nvUNQHZ72n34SB2FFQ3XZ0wtx7o9dBV2G/dBEvbv1iMRaKXmXtF0OSD4GglMI6mJAFJJQzd1/vkf/ugr09/5n/+pzSbv7jQY+Kd//IfGEaFgDoPX7tkM8dalpMux5TOCjcwkMfB79Egsq8J/BqDqWVKCGeNUfGzw++yesomI0dHxsdbpknyww743W9lDxv5ZDuIq04gNu5t2HzyYttWl5H2LoeDF+aW0OLB/ngkZ9+NYrKiLZ+W5c2XDRxdt9EPaZxeX6v5T2W4ckO1y8hR3n+UwdQ6i5rH9d6yJ67v1dHJ8JuNgfMd4XUpG7rXZ+/Fz/2Ig0gADK6c4u9qcMDhEoA2jr07mlH7dGedr6F4i5jjDBpyZmaNUV12Zkz+XX8j6eU/sF8ATIESZdlgZxX1KWoCkHGh84+XVhZzBy2IIugl1BMRIH2RA0L1nn50YiiYBpXTWDlLGmHisle09DKoDNMT0mJFc313bk2+M6eIgvXF39S6TADzQ1TYOjk3sp1Y1FK8KQmDq2WtrdFaUiNdijNab29KpibVj76RTnHdqPRksXLqu02ktHSZMhBiTO+0NrlcdpDp4MeG02zXsUz/HM1Er2Bd0GIVonj/6S34GQ9ImcGpaUqkxo7RUxVF/v9ckyeD1VUqmZsGZTEHsR+DP+ybOC3bqXswqUk3R2uGcgKhgD6dyA6yGLZIhpYD9jmLs+vpS74RYt7lDGbhlvtlv0DNWLe7n/nkHuJ3zjpD4MH9WsSFJ4OawdAgA6jpEMJ+KE3ICPgMAVdNbngeyD5qOFMNS5lRZMKQFmMP/ObrKfB7vGZ0jcRb9Juy1s5I+g4XNhF+T1pGrCAHNiR8bmw+m1e9+5qPrtr4qS5PdR8XVFoe+9fK127xVpridHjz0vDQLCc0SSUxdUziVcOgSiV4hwIybk1XB+YUOBw/3zPkxRow4E6zmZkbs98VqPFQG+/KzaKdYHARa1V+bLYDqu+hyiDoC+MRyK/6xMjCCH0LNUQahxCPqH1pyZ3he+bfjYbJo7SdAQOFjUEYw4wXKVyiZwK//5r+fPv4v/o+hzfkAs+0+/EFfTkpdZADqknt9qA3JMxLSTfB0jdeZmUZbVHCq8pnLbNYJWTBOKYAATUvutobxtozkRcL9y09GLuZQ3A762mx4Ksli/8j+GvKLQlybep8jurtaMqMpKUUsCha+KVM6OI6PPe4BS4CR1ZvlmTORmi/OLcJmLr3JuGa6dyghsX7YtAqy1ScIzPo+nXlET5V2W20wOYyfTJcqNVsYzqDIJxkM7dxx7fEOEUiHaPS/x6Verlisad795ZUo32f7BwKIYiF1kobNiIC6gyUVbEOB2y7Be0s6gWmteVmDydUBOrdBz47g7myrmJKve/Mrb01/++f+kYCzNE/vQfP0w8lII6JPZqj7HA7Ps5/QYM3oArtE6H88PUdnIJDB4Vg3Zs+n4zCslGfsZ2dkDmhrOoqORL8zdoZytMdT1Hdo4elEiQPKnWx3tTE9QFxevYYOiFMNBn6GPiSCdwPIeIQF0IktDFOjfRMdQ7c/e5NSory9csDY9yXvqyzziFCqDZv1VH7hpIlvxs4DwKN4GNAwqMqF71EHGTcGGbg4Xkkw/vK1Dhnt+5xPBU7WWVYbmTJRZm31AMSaBM0LP6hDC0PBZ3izyVJyEWv5kTp7JwBtUKKaxbcczBgRo3VTWWroCtPdG2F8k1Q+XBl8DmJ1TQIupeE81uFHM41iWRzfOUD579Jj1v8K6YaYDkBMzwb8xiwYx2OQLsIy4Ett7LLi0I7AzrQkcfIUDAZ5o3dkRh7C8y0PYY4vVeegBjUPxtH351hhps6dt9wjAKNnaOPQvc4tZ39eGz4+Bg7mf9IBSLLzZDFmbLi4x65EhGYF4rIr4Hyh686yGXAEsRpi4g10fK3CxMbC3xvTzFrLVDJTVuf21vv99dG0xqORM3p3d7q+AtzdaP9vbj+IBsv7wdlCVpdebiUIeE4xkulSe54moXC3qdpkT5ZtF6tIU1CezY1nXHL2HGK/kf0LSHqGpYN+zE0TBa4J+AuJQrV4iXO3tichxu4xNHsHfXO68hZ+k+MilC9ZGqBYP7Rd6+l2tT2tfv/XPr6WNmXxTivYhUXQQMZXnmrcg4TF0mDhwOSyk0VuK2Xm7t65doBUGcKonTEWFo4+Uaugn0HakfM/R405Qk0/pGVHD/5MxxJ8wrwgZiZwkZWobJcSjDKT4cibTd87TRdb/ZnovpDxHi9DjBmGmiBpm3nZ3n8uNXojFJ7a0RuwwQwwaTrS7aTje72efu3zvzN9/JOfDpMwTR943zdNH/nzgKcMNQwAcgB8bb8XTCkFBL3vFBD6HJS5W+RY4KFAm8MQAWrB0/ODfd2XQbY3v4WbOSviHSWNkTIvT02HnNcg58tL1d89niXZWDdKAoID0BxgxniMgBaGX+IwzmFlZ3m7fvtd1W4h7zjizdkgMEeaTCXvNECV90Wmb9CRZ5ANdu+kiPao0Ur0/dqgWcxgSnToMdS2Xn+VMbF8xLkEvTgip9OOl3N2fiVtGIdUfc1MTmS8S0pyftdzSZRP7r4yw7TSvfFFz/efzThfJc3ZE8WMWQBeOo7qsE7Z7n/4+4Ang3/GswCeyi7b5brdZQlU2Sc9RJZ4Qc7Xrw4nGjweop1rkBkBI2uwv9TOsMKQBHyNajg9FyvHe9O2jwh/dMNEN+dg5RKFuqF6it7eCRyQmNAezhJWYwp7VJ2dAezRLKoUMgYHL0YtiJVihuSZuj9bHh+O5m9HGguJQcNVfXhgUBAOY7L7cNcDUMcBmkxsFr1n2PhCD9dATdJEYkkDDHYO1ifZ56taS9YIidyq1hCylzCzzr2fnOLzhFWBQTVTHJyoBIktX2z2r0BZbmrIE6bVdHFxLlf4keQWTKYEq+faEmX2jPexDYk7HoOjFJABG30A6BkxtOehxKrjylqK6+gjJTEI/I9Op5NThPnMtLRZr/fYXK7xcernNmJcGhPEtFCqUlPGmbqkn7GGpJVJLG/8SCJjf6OUbJPlzuNjVhNO3CITOHdG88TYCDNC4n+li2w+M1LK1RD3C51TMCGqjgxHcV9b14+7W8OOSCbiqR88a0pc+N9xJwfPn8cWYQHWeohoEoRZsHapFhiTrGmm4SEWDKtp7xkAY1sMFwk2OscxdirEiBPEgXJngCi9LHMozwWeOBNHd/DQaQXUpNY5bBCSuOp9rVbTq6OToRfc3txQ05El6RkrM0YxufTZsniTN+NGV8P4KvbZg0cP3bhkRmEhzYmAvPFNBEESsegBVae52zR4GmzCiAx+7ywctZhj4iXRImM4bnTI7D3OVOJkahqBEZBBZk5ZCfZJdKE8ONxZoDl5mnH1RNm+D6/7XiwzeCMwmq4soOK6bEyHt865Fm6BHIFFpVjd8JxZFaCUmjeT4+wLMHd5ea3s4WlGq7BIyTDX0P4J4mMRR1TNwjOpYAqWw5grFfOEWC+L3pQfVgW/Pf3iJz6l3+Fe3s9g4D//QetJ2na8WokyJYN4DLuXDKugjeuyTUG0N8OMb2bTTHvbJBNaGVaOg8ZlrwJZDpoFGE2wGO2gGkmzM603bAp5enoy7Wxtyy/Kdg2mjU0K13E51xC6tCCkAQifDrom+ByNMOnYiyXSMbIYTuqq6Q9LGWd9CCI5iOn8Aoi5Bbtam3kcRt95TunBMPEcKIHJrXhhiMgagslSeTcbZ3mGLs8dBfT4x/Dzcis/uxS43Xv6WEDT7yplH5WWZmNMAyXvr/53l6xWbsfeWInpUdt7QIaDc99ZE4FFV6sSwI3pjzDJ/Hv/ixKXzrbD56kPCeDkQ3I2OVW2qKBqpq6kIv+blmXAE6aUe0/24r/ULLrBeR6v0X1iZsnNAyx63hmlW5mRhiH2AZfrYF+NBoEAT9PgOXj4+zux4DwLWQws13A1ak1aymRHr9eO2z77q8trAVXWYmdcKTkZ5o+LoNntFc65/jrEGA6IF69eqh0b4FzD2mG+p4BVgJlDWs95Xre859dHJxJE43xsSYRhlUpzcW0HuBpMhiEDwCc+8hwpr9JJZEb4TjGWbrs/lpwsD4boxrq+Gyd0GBOHnjzy4ORuhuh3Ckqd1GZ4+gIudH9Q7QSkAu40nqXBN2VYHx95x40rxMTFhiMuySjx+Ehltv29vSEVMBhpc0ZTijCDnEfxmetwZEABzxpzTMBl18O9/R0GnxJX34GAOI0SANfEQMATjBZx477uKRzL29jLWZNpXaDPDoa4X+idUbabE8GUku4lI6u51G9EIPaHM1pmtidnE7zo/v6+bUUkyGtDQK0IrK8sm6/96ieoc1bltrNznYlP959OD7eRWDDlIe7iAN35APVjK+gclJorBe2Qk43EcOuffeYab8ZHtLtwEA8rNRG8lEm3iRDK2jCYDq2JsZJaLJ3TF6XkduQGIPO+YbIgXXx+uGwnRnF0NSbudN9HJxZU5PLsOuDJ+6Kiq8WRIRG3nV0BTyBBMh3aqE0tzxlDKXgnNOm80hDJBmuLT8nSsFtn4VL6a9lkBlABJEXcS2O3donc3umaOBzwZ1KmFvpO7bFoIBQ8LfLqaegM0xoiAZJ4kMBmPNE9JbOO1spicWdtLol14Rl4lRqW79TrQwE3SlvqBGrXVhY5DuOApzJxH/j2Pzl9/4c/pEvT4pKGYhJYOT46VuDjGVtrMB9OOXZdp0/pwAFvLk/xQQAn/g+QoVEfYStGqeBetpAMK4eXynZoAVYbymQplWieIa3YKW0g5OQw08qpWV6ApMu/rR8bPAKmX756pVKCHM9TGr4XvExdzYLeGMG1W4i/AxQCeGGvVPYdTI7XsMsR1nM5A40gsGN66OiRm/PhQsTOIN6HOSRmFnTQCEumXSVoe30VoF1d3Yh5ZPPxrKXXC2NokDQbgjpYDbfSGBc6mJJlcW98r5mnmiOaabL4OQdNsv1hEpry4DwYGI8sBgO/a/qpH/1B3+sYjYHOLQC6Zaa3Z9++cK1HyqSwjk8AT4vunlF/6NDdAsL+u9ySDY5oV++cKwBC33+EYMNJXbexbKMPo1mhPaCXzxN4kttxSwY+KHQ7AYBOa1h/cwmxhyTaDhIw9hkl+x4Cyy5fv9/qO1yiHqxSkjT5qR3Zvwx3ea/nMgT5Nj3bxKMehtHBmAlNefzm1uVjOtxCYVkq4TZLJaHxTXNQspjW18SAaliDw5RScfTeG/YSPqDCDAnQLZKdgKmWlPloQBuMEddCCajgyYDf+956nJnR77PvcCqevct2RxJnMwNOP99y/2JfaR/PCM68JcaMOXfwUpO5JcwTHl8ySK3lhzVFZsL6obYvsP8TDI7PFZ71S8bO7O7KmqSM7wABYRrKeiuXS+OCSoyA14iGjw5xBr/N4PXZ/2gA2gV4aqdl2ZACcJ4n+4IfJWFuGcmJ/ts0ONzE0q9JmlHKd+gbVwLy51c3snKgCqNmEJjJRQPImLGnG56zAp+JfgFowxgT9eTpE7GpYrgk1JzNPQ1WAljG2up6j0VRS3iNXkqEZlgsoOiwnVKgWvaiQ3I5kPcKZpDGN80j+wf20huZdYG45Bv35R6jWjTmS65kKwRhZFlMwZ/3+Yixg+GLMP5epWk93ay38Hn6uAFxKdCFz44pS3woDqVXaFvw/v5enHlTeczC9J70guaayi7ocA8QI5thphQusRzsBTS58lGOaLC0+NEvxcJit49jSsnfsQHEYOVnRudCf368T7NY8uHIDiNAMPwSdLv/dH96jOZJXSgW245OHMaL9EBI7Xk8tBwYZHyXVzfK0Gl/Lt3cDO3Xv/C708cz2457pWz3A9/33bpfi0JtjABQgS6nrEkpwCJFWwj4LHCZyh5JFpy2M6wlO94TAnboSZ6P5q2F1VH5r0EPdp9FVW1QHqK0D5u2BXjx8oXA7qPHD2UqZjEu9ZLSoKZPG3x6uAxvlGQEaBZevHolYIkPicFivIZiyueOMjMyBQ7WluQQnlbT6TlDKw+lT0MMqyAzZqPZeNKapL5Du+JSNqD0pQaEi6vpFeunHjUSaONj9Gh0zznTNFBqiJnb2a31ERubTk/AM/ekuUtLF94C9WSxdg2fP7HnhQP7pGyfbzw42F+ImNuhkhbnAUwTeZTO+88X/+hNzbZTG/rN9fSeb3zX9Dd/7Ic8IyvsTEvB3QdlSXkes2Gh9yx+SJoB9/TZ9ChgfnyZ/sedjAi9TztOJofrGEQ76d2TzQJ6HqJjWtyDEhO1TbuLz3Hdg0dZ9Fr/EcTDzPKcVLpZGByuMQEd44HcVVRmVGDGIrvx2fJBOz4RU0hi0KRGZYnsswQd/067wsIE6hI1YJhy0qmaDfYYPzJQQKFA2+DLQNlfp9513bvywYqAHRa0+6NnyzgoCoB6yBiK65rxLjs+PXGJ4vZG+146zjAK9wG9P7kecdyf7RgsD+AzYR3RF6cBDAAAIABJREFUt3aouPF3pi+UFeQ2c4i67GvBtMBBGhOIjWYLn6Uhw+tkfkK+BztML8tAd9M6w9xhUl8fnmjMCcyKfeu8TuwpaKBVFkp3l9b44ZmERm19N718+Wp6sG0Rsw/vWRPX5NS/H0IjIICGkDrjs79evvVC5UPFs9jttFmqscMXGUa818R/StmR50XDAdeNOL9lJPtfLca9LICOg6T3DO9ZZb6tnekE41dGnz0/sIGs2HHLbdq4kstZlCpjkFkAQrWJOYtMcWCSyONH00rg0YJpl1jz5tzy6X1WYBTwWVAIO4wwv+thZqnmPRXwkapDygijWeNuevmC2HFpTLFjc0ubbubPAHFJ5mcY3sc/flQzJF8dynfKrPN8P51LYHlMJQCZr1hD0JyjN3cb0+oPP/fPvffSNm59kg82H8Z3mdtmrwUCLYsFKteMQ8idHHyB+LrYml3yWWTqnpN1IpdXANiDuHnr+4KDhZLTSVEb/8bSBji8OgBP+LWwuQlco0Sy0JUUuPj3rR2QGWVezNXlxfTiJQZu29OzgwNlWfo5UYRpMU7HUwNUOyj4e3V3SG/jEQRoaNDOSDBcq4JMif/8b/2eBOP9g2D8L/6F7zZ4XKRdCOHJsGDl1HFVMFFYuWbMCH5FmUa/5U5DHwxuHzbN7XEGdDY9e7Y/CxoD/txi3xbMUY22U25QPYfvV77ylkV/Tx5LI6CByIvAN24oTQHW4zhgOLg5oLL4X7x6LWAp+n4xgJfrFauJx1fGLNQsbgZj9mmh5PvWy5fTQ83as0PsKP0okN9MU/RqZGQqyW/aQ0jlBa7l4lLrRw1UEX2Pyd8D18S2o+9GhELMAkeGO4MWGCMOGXfsLYJLbR7CPli/kCdUJiiHOusORpV7h50bTvL6hdYvm3H1GY9UWx9q8PTztma4uZne843vnH7mb/wVDz9dYjb5QJGVzoBi3E07TuV4fqa1xLPWmI63BSYNH9XnzPFCwTrlL18dzCxl0ltPfGffSxszU+26m7RM663E5kO/v9AaMpPw5vpuenrgeWJeY2B5e0w1Y9dzjt2Ah6IutAz4vZzinH4qV2cNY+XdDmG6k0Znof3+aA6XM900TulSySVaLgC4GY6UZYgBYk88qkn3IdYx2reAl5Z+YcIoJQB4iFHD5iBYUmBnjGmZ37ux3loDs/GvIrFBuwKYQ6smoCpPteWfWIP00JdOzD8hf610XgEwCp6U6El304aBfF7eY/f6zHA5xqB1XE+bmgEX87KIcEsUeeUNFrrle2IHWqXrK3XZUm5jf8E8DVlAF0AE8HZ4n8vdZutmvSBjgl68fCWTRPRgGi4tuQldgACHK7ufb256wkPWn+KImE4ftnSCvXjxcmhBdaYoqXX525WU+c/9BMxMsrVhdxNTHFgTaIOcAMSORA0lYR6F8QLtYs2h9a33xdrdUvkPRhXjV9u+tCOyazlgOcmvRv9E46oqUmI3AOPV64CnzGtsojnPnExS4Ae0CPlhsMKmkpwDdsUU9lzQz/v+lRQVmCy6EKuDI7689dYLezNRNt3YmPaePUssKgBLw1BD4hyWq+foQtXzIVbzfsEgmiiix9qxUtm77dgYSVMYrbDizDld/eHnPrFeUohexHPA4uYkqs6IEr6ExasRG/0DLZ4Mm99VO+j5hbJYsnm19GK0dX0japGNQIbOQcri9uYPgo3AvEHa79NdczroNGQW11pmyd2oK00mkBlV4FJahNPqBsiTTEutkxsfGCjvoXCh/wEYT54AnuzPNF5ofJZcekmJLYZb8ijJAGAydD5PaBZ312iulPGvpunXf+v3pl8KeOKKPvC+b55+4Hs/NLrpGjjQPTAzibKUxKxjQc0W+jUWK9Ad1Gc8Z7hWOjhgDHa2WCQWjM8liL7fRTgdGyD6smktY8sXb71SVyMB3VPRTWP7ObZ+nZLSsqSTw9Gu55gSXupZk10R0F2uqL9RBKYxYB3z7UbgmulegM/Lly/ddUMZMaySYygbAHM8D4CuMeSGjBkp8bkkqOBA2a5Dp9EqMTZGNfC5k2qUyLrOBzDMps1m4X2iU6O8ARvmPzNjugyh1a94pAQH+tyVyLVRCiAYMol8CF/Kvo6afKPEIjyHPv7il96c/tbf/Qe6d2ue3hXwlAyr71liYwfqXq/91Jqxm+WidAPIoNTG8FuXjebv5VmTbQvoNeFKub7BmAONd8+63D84cEPFiB0Lmt5IyWUnri8Hw7K0e3Jxqc5GjWep0HjoG816yPRPbfxhwFoCWZQDL88vp5Mzj0HyXMxFqVls4vwcxrw7naBptAhKQm+CJgONCVrQsS9iTeCuPwub/2MJce+N5g8GsPM56KdKBLiq4MM20EsMjaNafMby2Oj6ZGK8WKRr60pJeAQcb6IfHeLxefyQa52VBvhZEMNPTgzmnJ17zelaFmBk7Dvt88aT6mjCXjLbbmNjOjh4Ng7NDhkeVZMmB2Ew/bkxYL26kgSBcwM2XvdEZ9+8iEaS1q3iAcEBzInd3Cdt6sxqRTvzVGak2O3gP7WruP/qFfHuSswEjTYkZ2ZW3Nkl8IRZJuDp5SvZaCjRiTdYB1sPXVx3S4N0y5yJPbIYOD3VuUN8tbN2vdys/9T3L3RhdAG703qh+VHjyrmZJ65bAAn23Uy3bU/SfRZgdSMLApozHIsEoDAslazhWDFITV2VHSwZ77BO80bmRmfUwv3AxqvDFuF5ZtvhbM65iR1RDpMxpsosoj2dVJKfMKS8ml689SITTtBVb0oa8Yi9xp/FIPJlnBjlu2ohk7So6vD60Nq5fWLIMhaluqM1nn0+tJMBRmXvt3an1R/++ifXy5lwVeGPshQPgQ4X2u6T7FCaEipPizAX3Xle/DcCAd1HfIbQNL4i1wzipCsJ/5b1tEcmi1NoMizVeusfFJ1UOFX9wwddHcudocNWADIePHykh02rcbtUZPJ2hdDtfr5l6tmHPofFy9cIdA0wKCPyHTAuCnj1fuGe5IRslE/wbyO0R+C63IaTLuU29CTVubQ09bkvwDz9qrOS1TS9H/D04Q/1mI0kiS4Xavsn0nFJOKo7iElcF0ID3fCTyXw31eQcNBAzEnAoszF2RpTzQNPt4JAJfzL76pdmrRKlSih3LPJVHmU8Bw60C82DAEkyCTcepMSkQ6YznSxmPE7nxeMnjNbwGBT5ISWT4mHMQvJ6rCT6KLNjY19NhzBYWBXA8tT8sOVM3pP0WC6rierd3p228CeJKRvvHe2Muu3EuK6nJw87uy9WBzCU6kqbRexeox6VoYMrIzIuJK490TUBwkYpxMeN941Q5+wmLuZtOTJBxr/WTrGWOfj0Z1Djsepo8DUlVz5ysIECT3/vHyp7drfduzSeZdgL1JBzOT4mILVJg3RiOXjQPLGOeD4EU4Do28GTLRuKF535j7l3IgPJ9l+Lddg/2NcImPkzGnD9TOU4LqNXl02ta0pWjCfOYtaexjslKHYAbPe2AvHCyFBPKvo3PpdE55T9KtFwE9SFxiRgoayN+bMmloUS6EPcbccYE/Zsy8hcP1k31zHiyDjul6mxIRHxjRE/uw921B4+l5+azPgKHL+c/JgJmhlJGH3mpFFiwSeJA+v5/r4Pgpg0jlle/pBZCpAP7vNDUH/4+rU+QwlBvSj42lECzUu/19Xsa7TJqOEN/lVII1S26z4IsB3gUOA7bETjW4Z5A1CJiZwrXA+xWoOAjR8Hg65HkW7iewAvpratPtAAwTnxSKya48PG7kMB7pOjY7lQs7YeP4IBbDzr7Do7bEMmvHzx0hYuBSsLO5R75akG/a6pJAlqwMKT7+xMekfKrF6McwweL3xYntijiXtx4jgf/uxTwNMbBwfuB6oDf4yeh1m03v3d8GczVZqh7KsNgafXx8ea9Tr0gAMl5Z1TyovdSG/L//S6JKa/fP3awnPOsmdPMhvRXlvb6Az1vmvsvDCi5CxPSf7y/GJ66+ULV4Lozl1tKAFD8C9gORp3lrMHi/XzLNO5yrPUmJ9XR7LfIElZCv29H6KbG0nSAh4OsoCQtDut/t/P//LaLqZ62jbzipjRmc00SlLSQK3XEg6jXakPEhoZwBRo2F0+HtYo80pAikR/NwJQR6dn+g7KAAIr2gBxuE7mUgH1EPMt2lu5IH5fnhaXmFJSl308bdEuWto/M25kKb/4MyjYZDkISTmsuK/9Z/uqgY+yXZiVioOhczloZfUu35N45mTgJlOoAVAtA/hYy0Kbpulzv/nvp49+8tPadGRy3/n+b50+8uEPRrjZdjHaVi91QCConydRO9hW8+UagDcH74Bna+dbG4yyqTCCgw2DLj2gbFcPjT7LgA2Cw5KBUXblY0wb7BCTxHPMBNGWPZxWlCJqDZDrEAi6JyDNqJiFmBf9FV0cHMDWYbg0A8hVZjNMWgvAllR+6GoEqOkCgm2UgRtZWkZW2Anc5RpKugjHZbtQ8ARYCWCjHEVZs6VhavsGq/PGc2YX/zJl89fDFVufG03P6+MTlRNZFxwQEtXnMPLhFtFxvJ6q56rYVrqpuB/zziix4c2lwAKLFuEyGjdnRAtn3Xy2Sqkbq6mCcQ4cSgLvQTD+Yz+Uney9xj12IO0QXKsMbdBiFsaljvqy7dO59fDRvbZyARQ0F2OPOT448ZhF05RKvvrilWIMa3H3EQLt7g2DprJWsgeJMZ3AUzumAszZ92hxlFxQJuufjKPhs2ywGv1lAdTSsoBBvFgVnJ5Oz+KpJFZ5ERyDePPpBWIGDpIPZKUQ7wZjlO6tiqLn7HcGuakD3YtKjUvaV9JAugznw8jgyXE9oH2whbUv8RpVQ85bL1UqZE9id0Ks9gHhZ+Jh3Qtd2dCpLQapisW4EAsqBnzJgoZ1Vglb9BjL1EDdn+//1i5iLpl3xjOhS2reYBm4W8apv7fobFIbfvYcLDqjZzSD9Pn+cLevmNvld/Y6LNJ9XY5ZLifeYlPp/rtjlBZjciaNadkguVL7v7tU9egXXd5jvJcYHYOnFy8p2yGEfz5m9g2wI4Bi9iwPZIDvOrUT/zARpSzO+3sGKLx37dkbC8aUEmYH5CrOaEqCBf4I82HmYZ7oJrPDfTVPcwIyMp2Y/bYs3nIr9waQp0LA6KK82AGGe/aIGPCDmv+unKg661+LJeaMVtOSNqWtRWSKq4OGLn7v+eFbuL1riYSqQ5fTq5cvs/Z9vu0fPJNlhz5L7+r+2u2+MShcMr6Om5iJapRSfdlyzQM85e2P2Dg+Z+Y6p43tafX/fP6X1802+gysd0omqLLdsUCRPUGYjv1UWhoeMpuDQwPfHf6eQ0Szg5jNps4EO+vK1OsWLwr7IQk8aW5SvFoyPTts+OybkbfjWn+CIqj21ZGyRw7ip3sY+FG7tCFf2xq9eucMnd+XyFfZoL1uGMILtfhk79GiFJmDO7/KoQnjoXvd3pp21Gpt+tZiV5cRry6ZPv/YvlC53j5uuu0++sufFlsGG/Qdf+pbpo/8+e9aUM9aSVpsMvGidb5U57iNiMvzHAz0Zr0QQRJWjH+qm+jkVDV5WQOEfq4WpP/04zWlK2GlavozM6Uul5NzIfVnT2JMGKG12RSYxsUwzVAQfL5ZJNOfHMKIfckY9jE4DMsg8BTgJXCQ0ppYHicxEbB64V9dsrHpbnqscq07X6JvSf1cTzIaDgzktgmMymRk8KN1eHZ2OZ3iNJw3wEHMTDEFHAGsUPXpCuQwKFO2HNXBveGvIqp/e2d69vzgP5KteRnWpM6siIOFEpJ4qHG7lMkIioAnla4kgrUOzbR69St+OBYBW1tCgP/im1+WYByQyb577ze+a/qpn/jhWSPSgKfXvjC4EyiOPifgicNDNgynpyq5mGovEGSN8Cwr/PUircdamyD0yClJvfVav0u5XlljflqLI52LehaDhXRJquwe941PnDpvrm/mxoPuheXvLUYateTQsns7sDClJOGBeVKZPYecnqVuxCYcToCig1TQX/hFqTPpanrx6lDrEQuGMg5imxp7hq5sHpey1HkkSKVUt0gkq2+SbCGNOAKUsC4u4+krwkgTdwFyLYczf469RpLoIa8Goz2YaqHgjj7rxTzrbEMMOLER4ARD0zK01plKSAFP6qy23ozfWzaKSGIh1vGVKhOUSMtQGhR6pNGskVrINwr30sBDxQJhNYOTiWc+h71Pm1Rqj4ipXBj0quNs1tVw7TJavbqadreZebYx7ciIdceJVc4PdzPP1i5DEF3m7OZmegvt1O6u5ANONiKeX3aLJqEzIcGEC8Td2UfEs3P8tA71Jt94xzvuNUFkk8z/SAXE81yT4OQ9iJ1TlQAPtD11ycUXIniuJ1GAvJa1gUvPMMWTjc3pHEB3ciaGr3P7dJ51NEy6D+ejtQBltjAx83So8+wpzRTP9mYwCeOUJF0yCyoFqTzpDFKsNuAnoaOUSgJGfACswvRxxsrapJ5wtUJodaUAaCw4RyeQG92N+Kmp7K8tRMk5f59/2KA4aaFp63tdwBoMjOap6Ey54KK0wOL2YV6TKgdsXo7t0SnlMRyXAXu7CqQtF7AJ5Z9S8BQNCpk1ZY7nz59LZOlSSjQOnZXj6LXIlubBvlxjgyg1cNkmUE6QCeSy2yc+TEGN9rfxy7CglTLftvyZoGnRcOHwKsfaWBWEzRSdK8f0vBCPr5nFhFwrYk+8jMjQeSlz/dWi08/+5r+bPvaJT/kTVqvp/d+GSeZ35T4bcxkbcjkdHZ+FUQMchHVZAKh+9gBCyfZFa2YTc6DTmUbNmu4Elf/aIRc6V7Rr6ubD+2cEZX8hAlS6XOzP9EQAS9001T1I61A1RksLZhJUxgv9yUGFC7uyYUpSddWOZszjM3wodOxCD1jutx1hMHOsIQ4rCeoJvnUBX7SpijsrACI7y2BQnNkR3MvLRA7wBo/KsOksEajxDDy//0Xmcq8N3gwo10owPjm/VBLx7OC5KP9xIC6zmoBMC/VTrqyWL3PjDmVy6BJHy4Q1L7SDs/edmb4O0DaI58D+4ptfUdkOPaAdxr9++pmf/KuLTjO8Yax/UeaY8R/acUMjNJcr2c+AeRmkSsCarrEwrmaj61lkB3xl7GJCGBTtYI0Aldt/9vyZQYb+GDhRhuCPM+mZFanvUx20Gd5pz5cbPWPK0YOFC90+3tfQzhh0aMA0VxKWnXICQ4ale1AMchPGrE2yf5FZLDNsvG91t2r8hGUGxBNKShzoxMA2boyDtEdfWa1hvGhGwmOMvE88qskjIWq3MMo/nWbA55XZHCa5DvI4pnMtQX8T44NwGGettONs1gHNOicxWn1+GbBLYkxsRFMqLWDWhoT0MW2VvYZY0GjlRidz3u7azuAwELjKcy0GpwXGs+N9Wdgui2aV2iuZWMH1yEtt75GZv1bEhyVB1k/Bavzr2p3cLlPKNjTBIEOQRxPnFO9BWjezdgZP2WMRlA8mIgOVAfKsZXVFtwGCX1o0MqgEHfDWrrR5QsBqur26CLPy/wOe5mMwbfzagIPZbkkbU2qkCKzHp4+f6L0ltHUFzv+sRlnnrrs/vffNkp8ywoTO8f2n0paOLJZPWKgp/AW8wxxO+sesOcbI+uL8QhIEyJX5Dz9jMbxtZTIrNImAqiStgCA8f31oQ1KGJ+OaD3jqHqiGszeb83LE36En8HrnftkjkCU1B9ep1bJ2/fmaJBpFOY5V04vm7XY1d9uVRlfpLbQlgQQGA9SvTZMuEsATTp/q+GIOXaY/A55cQjIyrvmcHXKtb1FL7uW1MmtKJXyoB6Ly92ayRmAdos1FPTPO4KBauncQ61mU3jlJoToLdRYdTT54zHTAEgCeGBuBlxHidV6yWvHj/CwqX1WSOP3eumtM42AWbdIKXGeUt7xQPJdvzG5RwPgczNMn/vVYP+/XeJbvmjsVEjVgZ9CZ8GxkMRDrCJVDFqJ3U/jze1Xsi9koz/vVoQXs8tOiO4UryigNdzhUHGcwV51OR+jp0MB3iq69kxPpuCqG16G9tLNvUiMK35vR5RMHdf4NEEaXA6Nrnj7FEmKmfFva0nXU14pfTEt3RyzwDAjGdCMizqWV1pmuM1ZXCXMxLQXzT60B2AWSLbo+DQgY0aDxhKtJwKnWGb3+sRKXGzRauDJkrHeNNDg+1YTu/TcO3iZCzMZMV+ZcckvpLc+hZQG7+66np0+8pvUcw37VzK1lPx28NFxUD7haTV9agCcJxt/zDdPP/reAp/m5mHGI/kp7eqajy/a0rf/8/FxsGKUA7Y1YMwyqPMJo1ooP1XkxqNQN67GxKcYZrCrX4od2ZOYzbq8u9U74dxkQvq3jjlEd6oja2p5u1rNhnst2j6OZmw1r72lNqu/K/dqiw+3fMCvsM7yHAE+2uLidNjpbS8fzbNCpIF/wlNb/smQCT3uPreMY5ZqytwaTQ1LAO80+dHxx0wADWUlS2a87GhabMliNA7uuq3tMrDXDa+869gXxOrZW8kTCbJUr2CQmDQG1uj7MMDdONZqEMecMQFdKhYH3NQLz26xBBDDu8ed+r9ZneV4p1iIkpZwbLmmWwAy7Nz4zrEgTjgB6PkdO7jFLRD5AjCWW2OzV8WvouTp7reyuEhSXROXz9PKV9I5Y3CgWLfwKZXsgDZe1LyNByff0AOaMA6ww7xFGrXFHq79rOEmKiYugjnalBxyQzKFTY2298cZzs1LjXbjMvjwPU+7wNcKMhVEnDr3GDoRmLJinmqMO6cQCu3TvjwQ2Oh9z2TKRZLKIutqU6ARcC8hFYrL4uHugaKwFiIBzWebwfARURlk8QKQGsKoGhR1s9+OioxP7FrpjeTfb0ic/m3YA9AVGw/plEf9znvof9dmj8GDfSq4JFkt/reTIMdFyjExg8F/O170AYjc3Ak+/tK5QWxm+qEGbTbEpLq6swekr5PdhDqDzyuAIiGikiQNQO8w8o86UszO1OwWIi6ub6R3PDyT4LR1t4TDfmwGIfSPJ/rvJHfSteWIB0/mH9kVttlVTyrgoyv1ar+cgl4hYvkHMxNkSzX15cSFApFlHovBtec8fDy12Zt+DrwfdKN9smuYGHWuhZHJ4DzlAxOd+43cEnvocv+N93zz9xe/7s1k0fktc29npubQ4zOnDKLEmg/1uZwkRr+q9xqgu60bPhxEmPOeLS5l/kkHoLkZpY/mM50DXaysNDryhRMZoFWawwjwRkFm0dpPPTLIl2g8bIzDT1tppLYDBJuDZMJdM4ElNDYuxI2kN19MYZbJQ3enK1Iyr14cCOh3kq4AccK/ntAi6zjrn9K0BnWdM1oamiP+GeFDauYBiDfAVYF24Zycw+BB216GyYqjl18fTDuDp+UGMRB34xuT3tAQvSwjy06nwV3YdOIwfaR9g2unlDJtoA03vY1tbaA0mwNis1HV/aZ7CPBk8ff30sz/xIwqLQ4PT0urCAsDxOl2TCnIOHAAnWLr9p49VjjTTkI6gvHc/33mau4PtrUr43BPNCq81GHhS+3xnWqqUf32lnwXc6tnrnvx56EF4PypHw/RubrlR5PZOSRMHaNnXdtl6gxUoppuz+rOyPGu6gc8U1wAXanYJ4zB8rsKY5UU7rsmjMK3vAazu/D3SQfygVg4j0eG91JsrD5TL62zEsW825NGDrgf222Mj3PLeKfPO6OW74YQzWiDWp+eqoU31yCo9AZJX2J6DZ1ov9oPLAcYzGvo7t6NYZmDLGNYWiam6kmB6HnvsjA7rWqPkQNWjvcdCd7/1zF8LOBM/iR9li7r2a8fg7rh5KHfXWY8BdcK9eKlYbYPcHZXj0QgVX/QefEinVT92LLp+zHrVaetmI9zTOT86P1S4TuzEPPbKe11Ts7MnLFMg9lPWZA9yHpbBdSl8tuHg6QogFzzVcDOxUUzIIVKW2+n5GwfDJmY8qAWD6pOebnDPjeUzt3bN6Eg68uqVNLNf+8aB5Bqj2UU/sAA9kXsQgwUQ28Wbs1VnNIl3dMmhMh3PuruaIy2By2BX/awBzmjnaKIRsA2zNTcuzcaxrhTMTUtNcrhEZENUdbgH1s0zOvWRWNwDSAvA0BCgZ2dn8pIN6HePTk4kYq/JsgjwloArNVl0Ic8+YDkh1QyyMa3+4Nc+tp4v2hoVZwdz5qDFllIBz0xt3YyygNamw21zFobbkr2U9H2OTzOKTs9lJkkmCzqW1xvbNzdqhmsulUQ5MB4sz4VDAc8PQJ/aFtUlNyirHJ5hZsLcsKHmVmzfI9+NYRbXzJR2ty2bih7AKOCpXWEOTN5IXdc8MxabUDa+MaGmi1r5rs/+xu+kbOdF/Kf/1LdMf+kjf25Q7Pb8uJWzKwZ+0Jwg7Gby1rXUw2Rugy9T4Ew+2bwGAwPCzsM87TnrIrPWDTT1U01VXUE+ENNhmC4w7g/wdH56JiZR4EnBKod3SoTeUNanKKZqHhfaLre+8qAJegTj3Ye7ytIVppc7EVaoQuOU3JoBquSQtnQ+h8zR4Mmb0gC9ruJFkW1VjzBV5QjPkgPIAQjYFNTS+R6N18BmAq1AwJdq8V6g2ffVGKW83XmPt7fTi9cAQ1PK6iZj85X+JyFIB40EnAHiSyNEe50ZPPGenu4RHNzhUzuPgkDu195FOQw7XRzwRLfd3/kHFrff3EzvRvP0Yz8YjQx4kf2aslzAnQB53uGSuWE1tdtu71H2fLP8sd6SuZWZTkATqGQQa+bXMf+PbB9RLGsItonsFlNaS0RcgvR8q2jCMuRa4nYd2tsqKaDrYK/qUArAzQkyBOtKfBrMvbAXoGqSQSb77I03yqjZB04lwsHSJTyXxayhbcsyxCI55x9KWCuGV6h6sbaX+psADts7uNXce3ZjOqHB4+RUTA/auxXrJLFmvg97Egk8UToCeOKxFW82tBwcfMZZ6JfsxN4Sl/fjvGZcxo+mbjA3BmiKsYdH0+7mpvRlQG8BsNFtGYaftTfsK6hn2ALDbPbKrvlHR7oGTZRYxOmhtdFUnJTcFLbd4aeAAAAgAElEQVT/uM0HewaGhuQJVpZraiemY3XZk4zZ0My66HrSpc29ot+DdebaGDdkL72ZLXWpfDYxNTM4e4QVrGtA+eGpGD2E1eryLnAKULPNQM6LlnxoZJnS5RzAwHtHBwx4MkM1M8Fd135uSSrYV+w35smqM9Oax6PXh1rTX/e1X6vrmkkgexjNXZJO6gqIx6gusaKeTgHocSk6wu5BXOdczb+PzusFcCrreHLCYOArSRD0foXUEnsCBOf3lmts8pv9y4Q09pcqRrJxIAGz9UHZ67KEqcN40xotqynJWMbAjG5EzkW0juCG5TNyjrXQbzXwl+3l3yO3uNNg4M98dO3Fzh7YdodcwcHtrcSZGqmCPXr+UE9Vi28oNhgcvfQOsZS+KV0GMV3rC+bCPRgYp+EH9tiQL4vLKe4amvt3+hzUvZGFyDUBngjQHHoPHz1ctBx6ERdMuD15puasifCbV5sxU8jv1uricEC+X0lLki7wBuK33X00WAk4BBV8lcj6AAY6nCqszMv47Odn8MS1IRj/S3/hz80eF8IYnknHZwGeACsqNSXAeW+WaYIds97IGaEHGhv43cqI9JXGK1D+Q2MU/6refmUOeocxDu3NllFQ+/TRdCHLA8S++0OYP1adutDi5q3us2x+7ZPMHEIIf3oqgSXrxv5VEUonVjaz7u8rAww6lVA55dRrnMpfvHKZjYaDAMalr5Mz2BodusXfuqGVrhXvEAIWH89BzPfAHGjsAzS12LPU4hPIHRv87MvQmo00mNc6ot346VMLz1VKnN32DZ7Mho6yQBb3yJgnAsUrZb7P99GqpLNr0fXnRC9Gpi2LAorlzAx4smBc4On2ViaZf/Ov/2BeF91IW1orgQURyTYgZqCJziEHaum5Ts+d7aMJjCZmOITnHbURwzvLeiACngDR1pZ0ilhemHVi7JODmjoWw6rxUY09jq1LBtilYoTesAeU6tuMMAKTErx5ZpwDdU1Au1Rs7ocU4fj4TAeWDPwiLG6p2QeAa7r9f3a/XoiR6f5kPb58LUaVLiCxZ6X6RxSfD2eAEx1kGJDUjJZnhH8V5fHdrS2PiVpZFzTMYvOZLuskwKfTqMAQYEGCUnrbZqs0eVCWvBFbrL2kWG19T7v6XHLtLEHkDWsdNIiqs7QM3AZw9AGs1Vjxr4KVG3IaZ7lsGDEYLI2bUngIkI2hb8slZaoLKMfBFv0J0gjKN08p2ymhQlNr7YwifPJn7bV7Y0yIk9bWUWKlFC07kGd7i5FMM8tcAb3Y3BHP2phhYMfP4F1G2Y6YVn+xsd6G63WeRQcQC1hb09bSOXIPagEwKouTfyxr3d+iqkKpT1oqbHMkDHdsOVPH99n0jq95x3we0jiT8rWbAfLsy8aPBCPYLEw6e4NmLIEe/cq8hv3S/e9jDcyIxf+d4euHR2aw9jK9Qe9lHunmJMPasvHrkvDM5p83lFlfmbzpwiZppqFKa2whPxkTBPJxxL+Ls7Phks/XSFPMuKlndBKS5BYFlnxpG4bjrJdqEyqX3BXrVjswTx8PeHJArjnVQODKqjG7uhosCGhULA0/n/KXEYoDTkekjHJXdjOLhUBMGz1onQDIpGYOC7Io9A18xjwiwgFU7fTt6pFuaa3DStTrI/xVmFGzKGvoumq/kG6+0HeiYOMN0onxfAdgBU+qgWbDpESFY0sAic3NjI2ZaQGQvBBlRYvuHdfLvVh/7fO/PX3sk58am0DjWb73u0dXYxeQkPGZkTEHFlmV/He0Xjt/0B1mKhtlHEIz0paaAJjQ5XSkkfHpIFJ3ZDx5wiAo2I9uoFjRB3EDzg4PDwWcDZ4O1Gl4D+EbPegwFHVNEF4eWnrYt/JPgTEiC8ESQGzXotzENczu79mYCTA67BNwbzDJxH/m0UOVOMTGVXxt7moGzg0/C9M5SkWsM0TwXANriPuBdcLXRMArjtVo8FiPI24UPC3KuPwujIrAE9k17y2UckXZfMDm0gxz4WnmbeONC8B49cqCaMpJFdAT8GzmtiHPL/7/mEAegKHuLrrtcBj/u4CnG4Gn977766ef/vEf8j3BHqj1PwFxYUkyRmN0H6cDCz0gbA80t0Y19OAbAcUUvfU/YTBjBeSGEro4nXWOpCjDZZsMDAC8FKwPAB8qP2uf7r/riyuNC+IwGGstB7cTQTMf0yrdiWUyhuHdWoLYI6wKKP+hfWipZkTy2WTznrngoiTI/ZKAUUrkActPjSRGsadM18wIOxOmrf9G4Mk/43VP2Q7wRIs5CSFMhiUD/n1jp3Yp9eDiczz3jr/38FwnBfwsexbmyV46BthKVhMD56zbgNcViApjN2TngGDY8HMgk+DuHuhtCskQ2jAHPnq8tjXsekJX+DAdvRkuHk1SP7v9gzKJXK6vlL0A8pRy0WAhhoeJNHiqdqsHYDvRcuiRsFxfqOMbby+YFUq+GCNL5K/rNOiT3GNoCHNwlgFMQ0slJK+OeF+bY0yUGYh2IZrB0vlVRkoPpAa7Utrou4j5t9jlqAGi41LGEwzhVJCxnu4oZwOecNymPKfObwN5JidIOyWQMh/2/G/7jaX8qDg3Ewl6QQEzJF48IwZddxB8ctSAnJb1AdCL+XRFQOn+ReuG7olzjM9yx+Ii+ViURx1kY5MUoKSOOgYDv/b0Dj2R9Vog/PGj3VxyEr+kOEvmHGYbMoIqhSZXZEYtw+Vhii0Yv89yjhiWpOntJODARRsCTx8TeGpw4wYH8uaF0E2CiFVtlg4KAJOHD3Y05BVfja3NHQf1ZOLyQvGtST81xOZksmeAp0t12skZfGNLrcxuV7ZwlO/Bh9B6lUmCzr58sk1+/vjkXAEBpoyDVK2bqu1bkyBn2LS7u7tpFoT5eXnREnB4qNSIeck2RYtFvjL+zJYTeOqkeJ4D9LcpWdYg4ImSEsHGAx7TbZYuKjRPv/QvfnVQxHTb/cD3ftBVh2T5ZIE4jCP61Pia3V09P8pMOoADVrle+ztZaMczUyaWjcF3oytD80QHmIxKo2XTSA5pvu77oei+Y3sAsvY+utO18O9gwMdP9qYHgK2FuePo4EsWCvA1Zdy21TscUpWdg/oFLh4/8vUQ0MNQmR1KSaI0fA5jlVIoJ99N6pJBO8Wz0Tgdnd0cDrMZqj2M4qbbAJEAvBFGhKwIrRKGl3w3xp3ow7wVW34wy9iyMstb7u4Ih+PzxDuBSSVosSBgZ+zKW8bQwXCU32iBH0A+RyPt/Jm5xwHKM90fWZ/vY5Rccnl3FWfHaM+zo1bTl7705vS3f+4XtG5YI9/4De+afubHmW0XQWY0O+pQLJhoS3aaAPSztzcT44tY1+w3slD262B0F1o7Pgc2CJAN4Iat2NmhvEsZjHLbxnRzfTthM0vXpuJkunqNH7y/xfSMLLt+X+LZpo1NAwQ6eG5v1kqYYIywt6CFejmMnEfBe7lbe+9Kw5kkTJ2yMFiX17LyABDSttws2qCLb4xtAs0lCfpLdt3JuK1PWmolDqEVovVdoCOsBWVuaznX00rO7h1abjYTbgK9E2X/re1NJU4wWS7Zx1k8Vam71aa78nJ9ZoXs8URzx9W1tVLSw2zjq/XUTRxir3F23nGSo/v0Aa1DPs77/LvF5ZvSz7CepeFsJ3Na+MXKBBQIbCQeubzn5gyx3Tk/+HmetZ5l7TW4zE37pen5D08us6ieG2n9Fp2WsE4AdeIH4Im1la8ZLDXvzgxmJlfoPQGe6LK9FusEK889Apx5T4IxCngpNca2Q+8rUgTW2JbWmp8F3wOYw4kc4XFZaEGJnBvEmpYwxTWF0R0cTsazcAbxO7AhOpsylHZp0uzkCt834j7M5VoASX5HeZ8kxzBrxHv+bqwzAbgC4FRl9P456/2sFa6TqFPaVGl8dJAGuBtl6nM7wUCxMLriVnxWW65C4RNGzFdCAMERo+YRn6uFVnW1XYTVm21Yi6ih4iduYhOjyQxANG9uOlHpN2tTa1eyo00ZH3MPgK6HOzveTx3262iTJDnGx2V5k8iW9fYUBmsG1ZXb+19vTqvP/co/qY2XsZvacJOpUNNXmyigwZtKfkGAqptriYd1WKYMcHvjGq9n83g2U4WPTiR9QzVQ47PIgmVilnZJtwo7cMpXIu3CNVMUBZ0d04ydn3MbKizVPIaknXUOzM6CrBdxeYtA35ZUWcIHiZZGVpcPG1dmYhXK2uup4Ek5W7pKfB+eDVVQUxHmb/7270//4tOfabya3vfN/8X0kQ9/1xDnm0GxaBxQBLvHc6WUyeHFfVVUyQISKI3wVIEMdmIxn6hmhcpAEdaqKxxQdGvEHXM1M1og+hwyKRHqbZWFyELTs0umPOrkoWiDAuP4XfDsmvPtjUdq8I7QAymjyAbk+XjYcP7PObCzwPgcjSCSAILVgEX/AYyKSjw7Z45aNa2x53233s87ZePbtyzAfsMdozAQA4RlorvBE9qNvB9cydNIwHPkgOSzSDL4C66LYOFya/RWGe0goN1oH7pZmz3dnQQIBwNcRFKiDfCyf82sh+A6ARS0sOEEX23cm29+Zfq5X/hfhxD9nf/J104/+sP/1XR9zVTylDAJbgLH6diRLtD6Rb6DAE2ZAzBEFto1pEA9MjLrrrgdACV7v+NQdKYGhLZFXl5gsgjx/nQC7v0XlcAwynMpgC7JzB3Lc5Y1QFhYdFMkPB5xsxIjQbu23v+mDXpvbjw7rAGWeLO5syNgx7PGZJe95PUX8X7KswM8rdcaIqsDimcTZ2WB4e1NaXlubq91ILPn2Jf8nZpoUuLywWxGbGMkcgC6mUFUXEzXIaVNHcgJ3PrcxE0OZyVxQvnuWK0W0gPEGz8jGieRkcDZcx47b3QbUJtOYq6Z/wMAS2i+vaNDi2dNIw32IhzYo5M6pVYBr9Vquubztc/TydzhztLG85wXFQUtwnk0DMwPMYGwD7hRw1JH62QP6d0ELPL3JHCMV+FeZcAf53+XWdLBx6y6ApY0I7nTNvs0cRFneFYr61MMo8BRpx84mVfyRIK6vT3tPnho4+dbRmBZzsBP0Fmq+JNza7DGBRxhPdxlbDbbVieeOcjnA+QqVTAT71luwbjqpJP2OPtd4EnPjnPYsQhAp0e86UYt/rDdlRxrvuutWfBUam4BT/ETU8hNAs2aYg3SGFZCY3cHtsfjZDDj7ASHWejPmZ3yL6xsvBG5Bjc1GKgZMG9OWwI5kzzpKmWYbS+YWrKtsT6wxGrgia6Sz2L/E3+JvS5/hoFq0szaS1chP8+zVXddJDyqOBBPYOiJu6M5zNev5yDm3O9Gk0W2mIG5Md3c3Uw7D/am1a9+9OfXml3UdmiJz6xQp+5OJkUQ4tKa6Wnn0jYIRa3xKp6HU9rTgtRSYp2r4wXZMS9uCfQDUJZci38x02SH1OdhIsyEYWzosqAZkfCHWuxs7nrutIDq8qFp0ZarhCABgJQS+F51BwbwIb6DZVI5yaUcvfS0AYfbzfeacZJTqha59VM2bDPdznUO8fl6PX3hdwBP/3bQ39/2Tf/p9D0f+s5RAjNpWaEsFhAskE1tUm1syqOiqcuchtkJk6KyZrKJkPxBRRl5EjNJ7o/7Z1Hqw1hAGWfi8SrJMoYOJTZgBJYs0mbnFWr24Lbg1xoq1gIH790tHVM3CrDbPONtMt+6EHuukjLdhSgzPPV0J68iDrjWAJz0CaQCFpNJtNRadtGCbM8ngpnwAZ4HJ10iG9sHrT56e0edcqO+L2djjwmRHiz6CeYyYUbH98jvKs+LzaeDa81gYwaO2kQV9pQko2WU6tUUAHUYLkpSucd2jT584EG+VxKlW1cyLCK6CgHtYntuvLE3t6Y3v/zV6ef+4T9LhjhN7/oTXzf99R/+y9PtzVWExdE0co9o+JK5qQSmd+cSgJicaw9J5TJ3HxBI7WPkeBALhepv5h2pOZZOSnyYcBjWdBDLCzn0k1VmEoCTDvsFmQXxPRNsKUt4qHOYDBK5aZItgByCA/ARbvt71wKvlDkvJVrvYF4HbRoPeA8OmtcyEySuafxSmeroNLX32Xs5wAz6M5Mxa/z68kKXQGbNJfNsxKRveO8avBnc4o2n1IB1FOd4rpNDmYMRaQTXTpmBvXhN3Lu+0d818ZshkxkV++u7bAUAA3D6maQCp1Pa4Ik4KfAkULpIILMnAGY6sHke1+hdr6etjZXE2bwQm+HOf4j/KheFLXSsvY7zvuMLa5wzhJ+DLaoOUPfNgcZeiSyDZ6mxWiRHY8apQZz3l5ksKh6AHr6Pv7tSdYN14S5gAYlOVAgza6sCt6STFAwwFOG5zg/FFOt3OTPYW3qm2accvg8fPRJ7ik4JEMGZUTBuNjVjRLi/UcJ1Rcya3rjVLyyBeE6cgzQtKREQUyoYZvCzZSDFKwXgCsQCgrhXATqPOUNzC6jhffF8ndC5GYvPYM0Z9Lg8y7oDoPBP1hL+i+wLsTJJkgDPzO8TYOHn7m5VHUGiMnekm+1xnDSrzH0qVq7XIlmI+ZYxGMBv7cCa8f1bAlmqTmmAPL8TfdN6Nd0oROd0zJxY8ArkAs9HE02KK4gL2zbnlneXbJDYjzc6ewhkMGE8O85WjYfDJiSyk1atbbHU2G0pSzWzvCfuZ5NOz9/61D9bo2OR82xoMAcqU+gsfDyVeJ5sKj4E0zQ2ucdTODOvyEuNXB3KmCBs9nkl5gOhLg8Isa98dVR7ZdOVBTCNK6fsHFoqT8WBPOOPVNsHWarl8BHu5mG55sJLnFMdrEq1QosbSVo7RbmF7Gnv8RPR93amnu3eVYKqm20dTQf4cjbJ9YL4KdtBmSrrFO1cSMR4ln83/dIvf3pEnvd/258U8zR0gKEE5T9zfKxn4/KW2T9l68FLKruJtauQLboKpWF3Ynmo9bK4OeTlzwTqDph0NuU1afd3160lJg7rxwtXKeDEbbRsxidqWSaYdYCsKU2LfGevFZdMU+ISeLidTk/OtZl5VzZJZEjnjQLM5k50GMsCcwJ+D54yA2x+Oor0fNQpM5d8/j+63vNJt/Us71wdd/fO4QgYSwiJzzbGIA2yJ2CwjQkGyp+maqawsAuPEWZIf4qxMcGFzID9xcWAEhkD9oAQAgHSEMs134SEzg6dc/c79bvCs1ZvMV0cdM7e3W+v9YQ7XPd1X7eCktHhZq4NwYARRfsTvxeqtfvOiNcQH78zPXzs7k+Tyi2k2Q4jj1shi74cmQ5K01xI1pK13gfCF/QescR0NblxwudAHJZwz4TutjW30aH4IUcKxim3+CuQOuMAUo70gaz2WMQdVdZdn/4CqYIf/UkZfdbjHW9/2/Td//zbXPoTgjKKBuLflN9hboYlGEbweu37ynliUrubSczpkBxJCajhK+iZgr6QKZruxxw5iLoH+ljKtiprbhhZUUaJU15ovTQI5mfZmzGMeLWS0+K9uBvalwbFILQXF7orJF2bO5TOjXxw/z1yJtwz9uz0TA7gyaNHKdWHaM7rEyyxT9F+KlqNrRLiPLgSlJKOp739/ekZ68OIKK3hrMDdrNgEcA0wzFgrd2DKKG9AXbgWJ5ByBIK9Y68T2PAM6phtYJR99JlyiVh8SUaP5G5j5Cm3+j8jacDuqsPW0RVngntvcMxnjft8ka5WHAydTdhLdxnPndhG/i1p4zKIg0VVYtO1ja3YP4IaEcHOhVK67EZLKaJFEFyEe1Q5DtEmVpMHOZ/KkTHmZYfmBdClJMfYFilzgWioKWIrIozWHmwzHM5072BfpV8actALqv0aZO8EY3wvzllB5OamqAJ+ZwcCEMYJSB8+oAHGgbPKsyQIKY/G6IyxSm2q0rmIMCPt81vbmx7HpTuTJoeslUukJsErgATlgmMKwkoZPDIu+ERKm2+gySYNoyaMMx+RQEIIoUZ5EWTNzV6cQe4XvDCegRmL95kqoXsWc6SmDNsepX4p45KQW8vMEhGSEzpAGPdqekSZdZMyugkqClCXhH5zLzK6pftvoOT09GI6ivwG38MeiKDfwb1B8BTICXV2oOYGmttjegiCNRuTWZ1pgOld4QUHz25QThwENlFMbVO2amP77rT2qd/4TwqeKAsVSleWnpIbRpgOIK6+I9R1dYMgksmtHQYgl9rZtaPkXi5llW3LPGRG0blVyuU0U4NNWc3GsCUZO3mX/qKzBMx3SUv/seBWhCS54G0hVbkskbPcQOBtZ7ZFUQxtgwygNsvvI8DQPKAwkJy5+TkQzpPKOJE0ujMhsp2eX0g5lyjWtfRTC21GA8kQrA8dCuMETy01vucrKdt9jX63+TnOBOkCgkMBp+zhfSQGhg/1RwUt8Ro5ONDJVsnOhxCkB24ITl2KrJq3VnmGttnN9X2tWcQMh6OiTKUBupbYV906Q4+L9NzirRiMHh2Ys66JA184HTq0OE84YSWD0701LlL1H+YhkTLOOVusD5kXjhiOUsf7FCkppC0EsMjl57X+rqYLgqeXe8p4+MJBP3r8RF0ZGjczuj47CsPGDENwg4FXuQUY12MWCHhf7TNslEnsj9wBYyvY3cu+uEW9HLc5nDPah/NivXHQaHzZIUUFXA47c+2WCtQNC3PO1W33Yw6eMM7v+JK3Td/zne/1LKmhXSKrJ2SNIMEl4yJF5X/gFM1RJNDgvQzhz7pc4+Vqo+U/26VWqQAH6AgcYpxxWMzIkzChUBITjc0Z8T+jHK9mjNvlSqQlCLod6LaTzu8iwU2ybII8KSPbuOPouhMupa5NkEbhXj6hG02Jy9zhk1hXZTTPcSwVYZ4lpqt4fTnRjg0v7MnTh9PdnbsuraYssnRedjIOnpx8OPh0ALqhlm4GXmPUuWu8W4N+I5TzEGAlXOJhOSgv15QuXe59QCeVKrCzsmm643OJTzyXlDE/76ySgJ2eShpAyvv3739ei/lA/8e4n3ROlT8UrwSXD6fO7/Jg4PBmgnDX1zhppR09zlMm2mV5lbtpptincelKiQWdUmNwdxPnW3clPiwJvO2mjTEEf84BenNS0C56CQ0iTtjlGpfMGjBZwgDeGKjySsETCYsmL0is1gir7DKfS/HdfBHvlZ3iuP8Ew/wR92tjY20klb3S8sGVfRA1JsVwdWxiuxz8qtSO7hT6TKdn0zPkUvT7F199/6z/iLAHWmSqztnFhQY5Y8s1LJ1h1wtpDt3PTAJRMK9AaqbDdKIEb4k+E9UHRE3vbLu64MSiHdmzJJGeR8m/g7Pmk+fnV/qc2kxU4dW4skS8pZiuG5kldse+n5uzM9uWg6NTIWcKnnYoQ6bU6pr27GzLveRPEpMYVTOSvLm9O6390f/9Mys2oLN5BhISTgLiVM9f7oX3gJ7TupyWAw0bfbfu+3ComycaSjVIgsPj+B3ZnrqbKAR0/2zrljPZ1wjgjCjFVAh6Oz4+0wKhNEzHXQ+2o/Qc/GFckxWNTN+K0xhz9Hl4XlrVQdR8tmahN6FgHESVehzxg+Yw2oP5aLu729PO1oaRp/MLEb1d/umG2ol+7BOfnD708yBPjqi/6iv/xvTNX/81STRYP0OeMoAHh57hQ/dftZN6PMb8LztwBV5j9lkQlhWE+hMFLA6eMlqjCFqMjJC9UQZtdtNo3cET85LQ/GAGFG34rEdna/WwyijrvUK2jfK1z7PbiJkcTuPB7r1d6bTIjyhrTfaZA0rg5wA4VcfUybVoNw6e6N7ZlS6TJ3WXEFsh1sKsQxgwZtM7spKjUlebMjCXj3k3tMtauvGv9d7J+WrmXscZODirEi18FzoAacd+8hQEgiGjvXTeOHNC0DUK8zcdm3WwujMRf+VH1bmle+RyxMjqRjZqTsvQ1nA92zpPP/KTgqI9ngWF8X9mhz6+7EiqN9SA3O9rZM4GcjUdn57rvj3SMPCd2QDGqSjoCS9gGH3ZxLT5ijd55eDp5iZipGntDvlW6zrazbv3Cy2xhXQJ+095SwKpJo7YoAUV5hnUURaSs5A1HFqSE+vV0SF5pXcjeFJ5PbbBiEnQzDhLgwHt4EoJUc7+UveVziT0vSjpDKs/gmeXiihJqGwUPil/bVtpAjWIAYNdQYpAM/hzE6krpDrH4kb9Zl3vll6RBNAMTuOV4itpGG8SlXKj+FnKGj6iflc9uByjDwmCvwRiNGXQSDFQmdjxJrPe82SIORMNfkGzCD7RVeJ3khD4hIVsLuNj7tvZ2YlQ7a3NubPQnV621XzxPPiPx48eTVvbCazSkGNfU7mFJmG1S+nIze9Degf7DILhwbfWwKNyILReiI79GM/qqoibaFxuZBTZtWYaYhtImNHn0p1RSZ/gyVwqIyoJnsZaJalOlyR+BGtIE5Xz7QRc2RehLAsBUUrU2JM2krCH1p06VIkXe4+g7a3kbbij7FUQNCcw0cMC4aP5ZZ/ml0kNIpIECMl/HI7oV9WXNQ4oncOvicTAvugRmkNKeVbo2aKs3JSm411yl3Uo8rwadr13ZFrPNIl/SNBraQgtW+GOnJXEq/4rnR2dqCBbByenSpyoXGhAfUfCLSUU+OXjWYYj8sUIZ3Fja2da+5OPfnDlep4j/CU5V+S9y8vpc28+98iVdLeAPO1ScxzB9EzIhmzoTC6E0IFb2hli/JhNxkyp/i5tTqJsk7XT4r8YvMtzK47IVGwuEYdKG0zZrvyRZjRREZfxidPzBkRNN4NGGzzdv3vXhzeZ3OhOUq13U8+NPhClmbYja3MkGWCkB/gVfR6VyGI8jaytT7/ziU9NH1wET+9515d5MHBCbAdC7nABWeGwafZfkIpmKQNI629YQlMlTK5NE6KEzLaD5IdD156oI8ZTqGW4yWZGDZ7SRrgCDdQ0omFvOqEkxVgVxvKkFDa62RQZONic24vNN1o66/MTZly9Em9Gwn0gW63rN4vG2IoACC/Lmafb8dy9gYOTUvnBodSc0QqjxVwyCYtZaybrh2wcAqnAOQVCcCoy6gFybzoYGfVyR4RouBmdTWhTfwGPo0rz4SA5MDOaBzJHaZuzIcXq7n+diiIEcGQAACAASURBVOI+d8o4NyqqmTJp9pDyBCUg3OzTpwRPHXdTFCdr6trKYn11q/XfUhj/t8y2Mxfgne94u4OnDrmUSTFaIRQtorRDp4ay2wX8IZN/QUJBeqW+L+TZnSe+VxmYq8dxoDkEHccjOeAluOTXMgfs7i6k24UGU9ChIkRKfhyRjf+tg2etKdFIK4xvDJG698hL2+w2xi5NBCp5hNhAl+UhumyPHky8jcZHKalIl1tLkb1wMuh8LgRs0DFrSqkstX883X9k3bqiViNbTYnDyHf5XOHF1CmuEO871qgoyv6aJSfJjSKSRisaeDTTV7wTDiD2ihKr+EXxPNLje/jA77VEQZclkzhq8c4qUru2nokAHnhsMcFFW7vOTxxSuo+M0gRtLSAW509Jm+d8opmWOjm+18niudNSM9cIFyOBPmdBW0NpOGBA/dWV7Edo3EPOw6h3yPKj+6rI/5yAs51UGzinOE8NvtWzOHDgQUVmDjgAB+jy4kw2hsBp994DSQPwHHQQY58ZBg/PSA08Cr7QoMog8uoQteSZAK58DfZG3XbcjXu7kSIp+ppBzUWH+CYR+881/5AqwWgGCvJE8PTGsycejTbHtLfiqHFGFwG+x/W469dzKK9GlcAB9gJFH0FgTNCts9EYwzpPUCN8pj3HdqYNJHiILVIy147gHDWH9OuSgeG9hLStWbusc3Od7C4DZ6NwhyeU5c8tpiw/6gC6wRN3Q8rntaK39NsSPHXvdDFkWfzdnP2NbY9n8a0xf8m8h3QtQAa8uJjefP5CjHirE28KpgR9aiYzE8FNKjPcbB6UDeHwF0IxgBeBk9XNRtCwaLEXwhnHUDRJi7OQkZdWFArRio7hBu26vCFja8ekf68C9tABChk6hplAjGfhYhA8saDqthqaH1Ga1Wy2C10YaVNBQM56YXRBFIjWCa4Yfkkd2o/RTob16WO/96npw79I2c5r8Z53/U3NthPRMc8KmgGK4dltHkEwyiAxDtVCcqeSDb55FXBM4jQoJYn3dOZhtRpBYcVrd5vQqdWSX8tR0eRRmdLly+uLy+n58+cypLyzSzd3Mrk8hlLjYByQqcTS1meOvQiyzkyPj48El3OQeR49a+rmw3Gn40ZEbUkYdNBnDa1r1hA1gW4fPXrkOEC6OUEMO9ZCXR2Lun8eV8rWFxeePk/HGmc6UgVkj7oKOZNG2eH9XYrQyTOpg0TERIjvZDU+G5QUKGVLNyjGTiiH/ITR1Ab4bdUe4zJS6uIswMWiJMDsR/asMhuFvM19uB04mdPh7tRPf+Zz0w/+0PvF0yBj/tIv/ZIETzO0LcwPkqTEGl0CKpIBsdidiB6Lc3J2oa402qg7bmnMNYySfO/euHe58Q1IKCGyPvwOqRbDYxrIbK1Xnm/YaDs+X5eUFtGJwxGrXRmeo1GnWVup6xJNqTjFllOKCilTpyR57HFK6529WURW9ygPsiglCgGBZ5Nhr6VGvNo/nu7evyfkUkH+GFmSdyvauBROXCqZT2vT+empEhVK2hIALSJQTbHs07w8Kf8IEXX7uORS5GT85akJnienRCmE0aJsRjiKBGVMR1AG7MQ+Zbu7BBi1Z7ocQagi/xIUgsDiFo8lHYardRTGkd9AB+tBJu+YgtF5gtI6Oj3R99y7tzNmz7YBxU1DK5XaaXhR8pUAa2jDVV+pzq3lMp2gJPegqpzFvX2hS6AqJLoK5BNAy/eM9k+SObo4L8RtpalkbcuIEmRokBXsAtUGUXCC9sqPBikaJagRPAWpiyOQo+dM36ymx08jkhkdON3BISvhSFmUgtckXgzK+3NAVebgaRE91fEoZvEpGk06Cer5U2ZQcFfZf2w159Gl06UyeA5YS1tj7YOYZe1BZEm+QD8V7CyS5BEUcH6EGmcYdrqjBSrrmdc1vuYsZUrACs8htT7X4I1mzTl2oMHHZxb1HtxYof+XGnZ9dnmpcq3LrU3QFolpbI7vstdQK6a4xO94dbPhwcDe4Dp6R/CWBKDr6GJ6/vylOBRuM9xQgABsXq6EuuHCSFdLfXhPFnA0ZtLWdNAQXk6jPqJmbvjaj+jM3J5uRJUZy1OiMwhPFaJ3dlB4fTDabkd0sugWG2WJHMSxHEyQRrWW+TsolWt6uDOqOq22QGobK76ptcpjLgyXsiKCQmQagOqFiBqmJHj6EITxWD8HT1/jiDi1Ur4XAVH4XBbJ9HwzZ+QL7SKgaqFIIAceS8KhIVDSwOK1DX0Oa8ThkDy+OloyjiEt0ubBhEDaYZgSZHQXzcX5qfae7Bpe15Onj6ednV3Xhov+QtQVkZrONLpgTN7nr505WkgNEjzPA6IG6uhgx6XagWLxjOrQazAWTkhIiGRDXEg+R4rgUuQlCHPWVGPM56qZYQRPPVU22Bfn5yrXqpzD2A94fMj17+7eRi1kTaI/EgE3jRwR/8/BE18YCLSnWCPENkGMlEnxs9FAEVqzNPDDxfl3gGSA7hLMs9/wFuycU/ZJYjPGa3gBRwermwjWRBj/Vz/yfwqB4PO+9J1FnvxM+kfdJW57FqePTDn3rVPWXc7ckBFitiHZnjRxhgp4tXkySLWIb7PQBfLMfoofwnDpoJfDcUfeQcHCUD43mmkeYw+auUtHh8c6j1aXN+LlLDSjc2LHBhHZEPiMvsQ54hzQMMOBDq6VcenFhIMY9gTnCpbVJTjzJ3luiLF0PLkrLclb78iSB9E975/VSE+Txxe93Ju2t0xFMG+yHXFumR5OeYyLmeeSsVbHR0cSxs3CWJxQAsILZedMlq+EjO1YbEudpFq1r6fD/X0FYCIVL5JBJ7Vu9dbsQtDodkTqmGXURtAEhmbzZ3CVypc0oBd+XN8ne+3gLlw/0Rn8PC9evlLwxbw+dbt20sMIducO5OX1Go46kjKU7fh5kAfWeQQojihio22oZWdTyhOaJBTGrexwgXfubE33o5qvZAHdoyHQXKwwSKrJDUbfEhzTnMT4M77zCbPtVIWRoJz19cZEiVBYFmNKTHvJPVTwdGJKzBPEPxecJ0ciXpIRfS85PhljouBpEmLEHbu7va39b+ONjbZ0bUbDivx2+bY2wr5vmWcKyGEecDrx5HC6zqXrpCN1qNzHtiURoYkGnqpWcXXjqkyCJ1eqOL+zRiAjzugchLICumgUDiDoXKgjyDW0I8afWTwzpcRbCV3QVapWCTfNz7NNvkbn6U+DPBXWbSClTDnDORmHoY63qPxyuTXyI8Ja5TS1hu9yRmryqRFy2OCaAKUxbJiAR+2GdAGlTDIQ8rwMC9WsYWSNclYXGu7HJRtq5zE0w9jm9ui/Y6w+/5KsC+VBnA7eFJviuxOBPDYvnK6Wabg8+sw47Mb2BDyUAsiu7Ditq9LBoMy2+9Av/tqAz9/z7i+fvuUbv9Y11OsEUNOag57DIyEYmhpfnydIPXgm5EScHxwslNnVtbEmzgWDIkHUGGXA52yur5xdx9n28mgu0oJETIDDPhqdVEQlAvyLV0ZoMKCMskDnRH+P4YwT5l0hGiIOuLt7f9yNsEMnWvzp2gOehpSNurzNCvcsZENl4s4OHDwVEUkJTRolV9M5Y2dAsO7tTI8fPY4xs4MsN4EzXLkL3ec64JRQ6NiDhGiH5LE2TLNnUHU1xmZDczvg4Nms8QNP0Ly/zu0jOHDZId1wUTzXXDaRyxtxDy+aRSiCaPQArRSVJCN/oDbeioguukzspDyY2I0bDp7otrP8x0qcp+9537cvgpEZsWTtcSKVqBB3pgTpND0QqOKUO8/Shn/W6VEW1pbocB8HmVNXz+cKw04LP0mThm9XXTrBmNZnyTuIZIhLTkUV3SXJa9cgCyVMsD+S63QmveYtWvmTESZ4Eqwv8qnLe/P38ycmr6rzkiYRIaEWBR6Ze84wNgQEvEZa799Sc87xXGateGwcWewTJdTnz1/o22gU4b5JK0/jIDKCieStFAfkRTI4WLQHdIdOTrU+4mdtILb5QGiYFa7DeUsXq+3ijI5baDHDpqkacGcP9vTzCrATvLli5+kGQhx1FyzUOHBCdU+apEtCCfLEktDZ6MBiePBk8p1KMTcvNJl395TlCkCLeW64U8gD/JXlpKCU/fmxp+HVklDAv+NxcayutszVDpvbesMEUNrDatH5z0BoX718pWC3FBY59wpGNlCRQKpPjIOryP5Ehod7SpkMK/P0jacOMhI8VdC4GnWlR/SsutLScuqaEkuQ2Tc0rzHcvNqcipt27V8rw5K0yv7eML3jUBQDknc6P1VJWiZ+RWPHutSupXkhwS/+HgScrr12X6rntDZEaxoKQXmuKr1KpCmabkYuLyKCzCljaPqORHjtffV8QoUd3LDHyJSAcNe28RfYfSZm4C+JGwjmVd0wH+jzKpPeh5lq4eDJ1agVZbs//ugHV/4FORSJjFs6w3gQ8Qt5CtRH1odxL6HOWYnZ7Zp9lTIA30+0R8mP4Ila7Wk0HZAYEMwdVXAjTXUq7babI9D5vq0p+Do4PJFhYRHgP0Cu9Ve4NMmm/JnB/yMGpnfN9+OI6ZQDMaErwGh9UQNvjA1ZS0DmTThDt2PlAJPx8V8gT1K0VbY6Swn89ic+OX0YzlN+799+95dP3/qNKIybkNjyG9kwHU5d4+Fmc+AEB4PoELiwtuen0jnhne7evz9t7dzVExE8HeybR0BJEmdQiQOnkdYF6sBd73/WSeU9xuUAc1qJG77L0yeMZzE6J9E+ESmj77WGFtDddHXVcmQ/yGIPGPNxOt25Q9ADUljkIqZK/xntoQyt1Dkq/0jcCtTWz/VMOD1LFbh05k64mXjsPbNkQo+Vz/6NLhGzEYVWQBBeee6WSMh1MsO+e48JVIU6STUbrgEOw+Vpc6heKUggOIDwO0jv4RPOw1PrL+xcbKZTnAJZQfFee+ayeGFp8xJz0XsoAiETnPpIr02f/ss3px/8YRTG3Sn2zi/5YnXbNYPW71QS5JxiJBS5JwpWUv4l6NR8qpMTZXouJ4XI3Y6yaO8YPc2InRrmBOH8oipoq6GC4dLL4KkB0JJ3cAsxcvCEEOfzly+lwu0yYtE8Z4m9k5rhNVCsbmT+N4eBUixlO8qI4mtpm2eV+hJD3SRC8OTOJjWPjCDYyBA8NRyNdY+6m6OPJwrOIebKQ1Xdvb/PaDfOmJ8mkEd/x8rs0QmjcSXvZIJ9SsJVl0b49eJyenVwOCQFGOasZppb1Rv/znmOnDzgLK8QJIO7v/9qXz8vUeAIBtvD+vlr928hhkrkMrpFSA9zSEFWQMBpODHSY2eSu5AEmz+qPApBBAGpOEnSFuOO7esH+Jxyetq1G+fkz1WwGbQn9rYIDffpJZ2xyDgIvfSQXgnOSoB0FnoeSYIWrBy9BFTXBHMvp631Ndlq36mMlel5Gq7HCXyDp/o8NS2JV3qoNOvps8d+r86/aydjS7xFj3Lvbxk28VzPlKASXDqgmP1pAYTbXMneCVeYClBxhpCvYU4r0gAjcEqgX96mgolwHet7hdTLFqyUCHIWsGWzurfvhaSRBm/TSaANUhDJUExoQgJJkpYYaDil//u7oki08UA+cSDerHWShcYEQros7I09Q4aGZ7qX+byfHzVl3ZQARLHfmUa42dA96Lb7rZ9dyYlmpXkgNwdYKwGD9LnPPRefxyTc9en+vXtGnsLDsQYIOg5p4U4GycE4Pjyc6NhjgCIGkw0m8gN9QOjMxjqRq/YSUq9Vf0VyjghkLQDfq7LdsevEKNSK+NW23dxKz56bmf2jdqnf1Rq4x6rQTbSbYcf6u2T8wMKCLIniwxeQnlTLHxH94kLSvcUSili76Yyxl4/n+NgnPjV9iNl2+WK2HYRx8ZZ0YX3BOCg8jzplBHPPPA7PHuz08Zvp5uxsujg7Ec+BIOju3XvT5i4GAeSJLPSVsiKMhMmq84gdWxdKM69xFdh/yMZk3JTJjpgrZLIkhHFmAIqHJX0o5qdZVM36KjQLLMjW7aK8vlYHIcHTzva2OpM6FHVcaqUM/jy3dXO3zDGxsfWlxEE8f/FKDgZnnrBjtAlb9ZbSY1Wjg5QkM1Y77qlnQNXZcyngdigYkz6XM2HZhpQe6XAhYOTKGnkieDLyhMHFgXI5gfBxODXebilfTGVHibuaRmOcwKydQ/BEyVEE1CCmY+L8bA1HwDW6zQRfr0+f/txzE8a1N9fTO9/+tul7CZ5SGikv0C3GIFpWjV/EcP53xPp4L8bqnJxMd+/dUanU97Jq8L5LdeTmTXpcyvzleW40VLDulO1wiC7Oh2C+fK9bRjDeZ8GBFNl3a0PIk89FToA4XpzFiMK2O6nrz+9gDRSYr02nBE9HJy5pKxmxUG9e3ahoEBb+jN+lMvSynTlDodXSX0cvfmYGZA8kzbykOb8rT9HjnmxzkAU5UKmBxMDjRZyk8D1jOLacymXuSBW143DW1ibmrVlbbJp2NRYDPmhcG/8rkxhttvgDBwaVoLBDJWjbe/VS9xU+l9bF8NscoPDBTbwVfBpxGsmKEgsjxdhj7Jn06V5rdtDZzIm4vHCwhQ0FORNxO2rnL1681Fl7+uixZsrJFveeCqFqZ1UQLLmTRRNDUDMN9N3anCxEa1SoDQ+jutU9TKI9cw0TcNzQKGB5EukVeoEWTtzcN2dvScAygaKBHvsg20GpnmHgTx9biFZf8yoO/l3HVo18q6CAfw/II74Dbuq4G2PvM+T4VoLS56s0jBE2JTqM0rp3d9rRnM6+c1D4+FgfijxtwISeE+ysuhoZus68VxHwqy/IXQoy1letHFEoPuJRC9EGeTqcrpWseRrFE83VnbtQK9I8lm3ZMFLDlqYDkDmoOtBidjODdLZViwRLCUBEYZfln17izTsOntolVWe/JEnhdN988+V0foGSroOnCt0N+HWgPCGAh3CHca4CsnhAN2yw65GPHz6Sg2gUW4kDG60F+bvZd7JC/r5yB5xJarLU9gfJPanfCFyWkXFTsIh1cRZV370hOr47PXx0XygiLcigQWy1WtI3QRKamDqraebG+tAeDDrncgI6LbmUgXA5kMy202DgXIv3IJL5D786opyulfNuaKKcX14qeLKAnyNsB6ocHsob61Lfvjg7na5Q5V2tpju7u9PO7t1k3BBQz3R4If1hQKnbu5SYrspoYPDfLsd6cCJfBE8oUqs74ehEaA/rANFbAn65PG0xbwbgADp/O1qtWbdrQa8ETwq8H3qd7dCDWmokS7RewoNRdpLOLk29v0l2vb9vfS8hanUMsxCc6uB5GW159Lr4X5UYFTwdje4q1vX+PWbb3YvuUYKnzDjEeAnVCt9AmSOcJ0lSuLOUtb64PJvu7WwrYxYzYgRO7SxJ5+fg8iw6FDMuiE5LkBWQ2Za/l5C5ECQZmhaPOoPNw4M/8+aL6Qf/7b+38u4VwdNbp+9933vNaRoFCZ8oSzAkQ48dFZKacgDBFw6dNnICQoJVz1d8LXjKcOpJBrHpbqw2BH34IS9e6rkZUq190/DXIMBKkIrktpTkAEyOftEdhoMQYRxZkThdI3QE3f6ddYSjFCV7tKFgX00C62vT6eW1bBHBkwx7yL6VV5Ha+i3JjZQk5Lh8H/nCFsFZIWhGTNLO4/ODp+EQa4jDV5NWHgg9wcoe+m470z11EkawVAHP3F2pu6mROQ4SR9NB5iNCYgahE0K6vjY9eWghWSeTXm89QrJo3sOcqAgc5r1AtQkK+RklcenEHq3tw4GmhJ8RKC7lVe6B8qgHJ/Pr+JwinXPpblg3O9e1SaKqfP8ozWVsyJvPXyo4e/YszRRCLz3Bok0Mbkt3MNa7X9kM/huHTADOnivJiYMcXeYhHo+EfvmeI5F1oAjXkZ/zpI10+jUwbNC00FGbUeTFFAZJDKA7NSl4Mro4oqNYtxrmmV84bIsMqBF1CVBfIGhLp279hu1skbE52E3gNdCkiMSur0/nF5RaD8SXQxLm/xeZGWitOYUtBbMm2Go6kLFBAArutmu09Vd0C6uZwrNagSdEw8i8RKo6zHQkcGffqFx03m1mtWV2rQNW+chI/9h1FvU1P5VE/jEyFUtemLNdv2udfe56323YKzVgJHhqJ49r4zV+NaorlSRUTsjwPGqF2xqmmSzlGin/axGujT6kY6+hQgjlJsTSlXali2RFb2c0S02ewaAfGHhn5NlosQBA7rwUQQYcrFsw9NCYqcGYg/luMI+OoyfLGcGTnDqG/NJdVRqrANpjMURnMVVVN3TdeVsETzge2jJdtgmXR+3/m9PHfveT0wd+7ldCklyp2+4ffd1Xy8hZe8YbR8kOXg9R8cOHrsk3sBIaGO0XAjaIzxw4ygkETtK2Ubcb6t1oGe27q+DBPR1midApkPD4CnfOzJwgXUgOPgZaYpDuSKKbDAPB85ioGYM7h+wOupIJap3UOBDSf7Re4HM9fvJYNXAJEGakjDu90n1TvZ1IQrjcZTRMY14ur6b9w0MNrURsUcFoDMhw21FcliNU0O2gXzy+lO3gPJlLZJ2nBw8fKuNXjXsIWc6Zqy5QSMyaX7axNW0i1Cjl/JvpxauXKmPCxULg1OckT6RLOAcKLWsM1DUyHcrW6ATa3BBhfCh4N1uMyrnUhaM63CYKdU9ubkaq4P2SBwB9esfb3zp93/v+6QiMx+2er3mjzzE8u8iEkKc92oTPpwdwAsnUMsIi8NRAkFRKzjsKZQmagiEk+Ca4xH5g+CDmjyw96+pRDy793bZH0XPxAVMyRlDnDrA5866DzIEYPLdRStGYGEPwONqzSzcfQD/QYGAZ64gkhgQ9l7Rd0qsGWY8966Sh0PtWvBf5fPFlB7dQZx7ORqd2Xm94cxp4fSSDTlasKQ2yx0Xx7FyuNL6C0rFRYwc9scNXV9PL5wSpRhL4Sc4RArkzEl9QwxUG0w5atksAwDoTzFHiQNhUekhI00RlvAFFfI193Sx0uuw2Y+6ihF8pS9EE8Vpp1qFTWUav8U5GNuexLHTJ8SXRXw2DDkdv0ES8Dr73TctnXhf3TWVEiVtuTPfv785OeGiTYbu6potLMhC2GcaDRtDf5aYXkEkaWGZl6lEzDQjAnqqsLO6izwB8WYjjWp8BT9ZnRVqkXDNK9OEJ+87NJUHpPHUaAKXxah5WClLBcyg6ae+f68wtxXrYNagsyQA81s/7GrlDSNWtxESN2zHHSnxZ7BD34oG0whak8Vsf6mARhNp0BycUnrkIEskUkGXwRPd4EFCV96PDle4/6bwV7Xc2E//khhwEYJ/o3hsBb8I4w2hBC1tCDOji5COftx7O01xesrMo4VOoxM3N9OaLF9PZyZl+DY6TbqmKZBYJQkKd0geIQIXmRskxh1xZyAGqo9e6AEKeIqmOM/LF8oHKNYjAlUcl2Nm4PVGTliknbW2K+CUeRUhfer8G74vzf5v/4rEyBE+QGplxBV9FfCWc9MV56sCMtaCLzaMpjNCY58IsIS4N5UcCzBoaD4ZttO9S22//7h9MH/jIryZ4upmMPP3d4AHRkBFhHAFQjLrJngry5LRn1VUujAjBCHaur0/bEPKoTatDwwiMZy+diPOEDknnOvEpBE7ibmjeD0mUeUtFIazUDVnebZ+nF1fTnc1NGRvWRwYgyuYO1h2td4/cYjyPtSFQkrwEUPDDB2p/FTmZLpasp7sbjcAp+GqJMsZW6tHsi9TTj1K2oxzpMu8yczR3yrPpPGiyyJrPNhf61cGB0UVBwZvTg0eP1DCAArQ6LJMk+Sf8OyoMSAfa2dmVVMlJIggCXzx/IQNPCRnJizC6FiZioZOTYElZepouHNxeS/ICx/Ds2bO5nF1DkS4noSzhJjlRKcdnLcHTjysA93iWt07f913f7nudfWqCdTvTMvoz7k7aw0EMzy7SjUpDRbpOFecoW4uAX5w85/L85FR/TCcSv5LAgKYTAkp4cxImZF9LiE/AqgA33Uwj6OhFVrBNw4A1dzpKx47aHVAmfqZ5oE0HlYlYjJTh+881peDQgosgT1l/qdPzM2MQs42ru1s9s2/4t7V1JYIoMt97cE+oarIRr6W6h1oScwCWSDU+q6YbtIXg6XCie1gNHrc4IZqwKx4iATr3S+WsgQD6U+FygPBdag7oJBuNnfUZ+XwAoRWGQFHzeWNOHkRvFKKvrtS8QrAqbqwI66+5UxnlJJNBIVW61ZVhHMqh7s/Tp09Hl5n3CX6UHVUFafvJjsMj3BlUg3uvln516xpJtbNddEgmcRpPOLhPduholhGE8dkkuohJGotzCVDnOg0RDunqMBfiQynDKcFmPFcaqUbQlU5Tm8Y4oJTgh71sKXqaFKioavFa8G2/bpS5AsBq8oAjCG1ggfJiy0CwQJ40IkoK+0GWB2L2Wnl+IEEpK0ZyhmcEWNDdkl7VwqEuqok+64sz3bKijjrE832hiKDo9xFr7XMM59zo23fMor2hu4h/hh++dPCUiQRwwpA+KP/Pz5CEN4i+A9kOIo5tUDB25UqThEQfKSFI7JT/XZYle1UXh32RDF9Pm9Pan/3OR25fhZQ5VJpa88T4N7mQ8GpSiqCjbAl5nZ1fqt5qJdFdGX8FXoFbnSEYDeFCcui5kB6rkknri1q4HHnfqnogA5EwlwmIUrL/GRdDJEqQ06CuqzIqdT1q1bFKNyEkRIK6jjLQwdGmzSqu8LXU0h7SuNCL8wt1kFHKIMgBmr64OPMcOQiWvb0x7q8jT1IY/4dfHUg9JYK1dWkYUZeVXlT0VTQTKDwc17lMnOOXCLqPojmzvRpoHZ+g+XHuYBcEq9INGjTJMMjtURKja06txz7DQzqBQyhRsZMz7dVdDlsIx5535I5Kd67OnVoM41W5jT/H4BM8acwHsvj3FGA0O/HolRl10t4rq4akGpImnx0JA5wVNXBznnZt9kqmV7u7M5IGWzI+zZiDmGnk0J6zas4Pa4jCOHL9BCYNxlr+cWA3lxcwwHsHxxaRu3fXRN39A8HNUry/tyNnp2BSiYCDNgsTZgAAIABJREFUwcErTFbcM+K9NfIBB4+1ffbkSd7NBO5hdPUvUUxOAGVeleH+T3/msyrbgUzCl3nnl7xt+l667apoPmD6ZtD5vBhotX8LKLPjIJAXR4A5YCA0o9SaDH3wZXx2TjXrjdb9LQmG8mHwZyi5cE7o2EQvBye8unI7drlXbmf+q9qGKSWbuM2zMKJDBnSr402aUSdA0YidBpis/aIzKwgZTgb4HvIxJQAjJ+aNzWWssUN29JkLJkTVHkVnZf/QZ8EzG/NFM8UQ7o0MTO1xyjKDD7daTWcnp+LNQUMQkt4uIFw7gRPJHAr1lInubC+Cq9k54xSUxMVWkvFjk32vU9aOHRxlKd2/3PlhI92NiE2DY+LnaSBYcr1Ooc9059NFxXkphgifU2Wp1Zq4jp2YEH7EKPfcElcdznoW4OW3YRcJ6gh420XVMuvghiaJ631x0OizjG2h+4vSJnv88DEJagJeDqdKtxnWPaonqcY0+gxax2dh/xnPRXmx6AUoXqdZam0a0Betaam6Hm6FxtWZ9kBijiOzabDtgE4oV5JoISvhEGlvI3SMXaRKoOCJrtCQ+gdBf/ZK3uml1lhkiZR4Sp4BPvGOkwg9SoeYz0dcenFBm2aEbQ4YSbz4LGwrquxNSJefsAwApReo4Nt7RgJMRyzUkXLyqIA8VsfuAtHN+W65dhARlnzHBE+aLHF9I/6ukuV+KVgx13Ys0yDo99L4zgu8uFmf1v7b7/3Cqg5Xl051tEbcgaVpV9e8MDttWjxxXHrmtCPTTivNhEHw9d+pCypkSYy5yF8313J+Gnwr5Mkk48FbKpExvIAxvTm/n+cnoqUUgPESCkKmdQeStbtnRnkuz6gEot1AgcQbGGKUqH/zTKyd+EHZSAycZvpFONGl2UDUTErfviNpALKZ87NT8YuGCGCSFp7ltz/+B+E8+TL891/x16dv+rqvdhbRNuH1dTkrJAbIiijfGOWx5pZrJIZ91So/LqIPtwUcbdBE0D07154wuLKBQFEjHLQMdEtcUV+vU3ApbW3aR+jslODpznRXZaoowLf1PiTcwcMpz6udQTJIVypvcAko7WL8ZEQDs0okTRC4T7JKuC1H5HvaqaLxLKrHW5fJrn/BjVFmvFJ5Bw0slMcrbtiM0pL/+54KnkBUZcCdHckhaL5V7om9ZCzfaNHfkJHyqIYtqejuHR4qu8dhSWyVOYjhJolXkoy9IVhL2zPXxx2e7Btn7tnTpyN4Gj8/ZApmdMW6Mu2aDPL0Q+9X0kM2ymw7gidnYtFhaSZbnsLCgLR0a94TYqvWsCJh0nDPahypdLDlYHWV0pLQEetHScMNAx8RVaYUcA/QVkErrAH/0J8ZdIEFVFxQvcNMb+ApnWYEhQcVC+IL8tFSDaGN7nDU0z2uZcnHYpjziSQYHqVTV0E774SRf43Q3Ayb4Il/WO/eE84shF9KHLeCJ3u8RWbeA5XnHdpE5opw548ODxXAC71Pw4OciKbdn2uWHndD439yzm2AnbxcIOPBAOY4bURkdUdEL/C4nqKdLsHNOkG+fLOsixMEDyiHGmFUesZT51jgtcCVz5HTMhrFGeRzuM9wOOd772fx5wTVKSKxaHoszIV9IfHmXEtANmWpOvUGX07inHwb+UsarmVy+/tLOE/QGRigO0pJFo5FNsbVrSimN5jp/8ahXl2TMCFRsSMaQnzq8MVCHIUYBxlpNWUBATrxY9j1udarPnUOdhcVlKFjh7K4k8sRtCaootIAr5R1vqNhz+aR8mVkfm4+8h8ukER1faNh56CQ/X/y5Im7ipVN1ZF2dMosMWBl8Pl3tNx8eHwiH6P36oF5XTJhGUmNuYK+XRqZc3k57R9C0YlvEAfvgUGSokv9ywYk3atbnYCu4KDiT4MVHZLu1i7HyQmpbmnh92WpyilrGoqosmxMa3/+8Z9flRBVBzUy7nRdkKVb9NFOQA5CmkjFh0zOq+Gt5yG6H9AwBg1SW6JjMlkupfYwvBbvp3k44nIkG+cCqtulJE5NZbDuB4sI90UdYRubytx6kL0GfcZocKhV1oea7ByjjnGh1RhOh35vRdq04+bLiGi5XEwBQG2lX1fWCKcHYyxUbhxUzzb6rY9/Yvrgz3m2HV9Gnr4mw2Vnh0GXHA4UnpIHMZujIRMTg0vwBDKgF60IqZTOM0AZKFjOgfEsm+7e0efMCJcJhPMsPM9cC/ehmdo0TftH7kbkMqrbClSR5xndOb5E1vOx8W2QosxcZbDqvRxrGjpdNNqXIfSZur4tdPhYDoIk46ALZ+NO4AOyYQX2xfymBbG4c6oYAaMxLyLFp9aveXFuwUdIss/Ku4moG0kE6dgsdJa0dppnl3KnAhGf9KvVSp2N7BfQOwXhm5tZ6TlgUbhUdhYWXHRZXHc/ZSOyNRwD3DAZkBgb4UFCeZKNR2GeNRHSF9RGs+1+6P3W/opUwf/xXf80xs+lUd7R12JGVuaW7yYx7hA8Y1D1q73p0cO7Q8eohtfNC+E6KVv1XEKhV5yTWF2MsuZcXV+rxI4siGUXZomU+VmcCKiDMwtnLhIcHrL0cynnE4CDbo1MMTwTDyv3PMIxsFQozjxhXVy+o6PpiCBcrfhbOtfqoCQgrBNvQBE+lDpo1bThpMNh9dq0d3QsBNo8rOFpjKgtstdUbqJJU/6HS08H+wdOmu5XgiOlhyQZ1wRPNwjRwqGMfdGdZw6h91Pl6H2Cb9sGGjzcVOFWcKMXc4BkXlWH33q97DxAnq6FqFFyEcLXRG0h/dHvzUKM5p/Z17rcdHh4Mq3W1z1WBYAHtegIKI9SVxAam5Dq3hEfVATyRuguCfjTBk+Sr7CEzihNLpJlB07mdvXdeEPuGEGPUCfZBUHks1p1S9zV8wgB3aVC7zoBD2VEtbxHqqB7b+R60ZkZGZVxaG5xkODwEjytqwlCyUZ+y1zKzIoWVSuf8rXOOaE0x8cmnnMvYyN055dBSpJwN0SYXlHOH8/I+hCkPnryJDPyFj88ZCgqPNtybcCJIsfrVIdOdLc8Zy9E/nRDL4WWx5WJ37VhtYCydLkO0FC0sUUa4hEj0Bo8NnHqI7ZMKt+4fG6/o0SWj09ULVLHboOnomuZZjJQQ61Nu0HTccr6be5YYbyBQdvlG62rlECWrg4OD1HlgShNwVeyA54HVOpY5XI52GlmEwLdykJuvMCDB3etIRH+TJ3vTBaVC7JInMorvkhtc5W2zt6BnKgzvgYTXjAFQSFim0DG36cclMBMQ4+fv9BlleS7dJ5mEa+uP59FoIU+kJS8NzemrW3PJbMT3JRDB10BUsSINmjkLViUj3789zXbrrkWs+2+9Rv/gcjeCgtCRtaA0ONjdf+hX+XByNbmwVlpWGiGyKosQNCQDMbva26OymRHp1ZjpYwUbpmet8hcTleDTBOU56HG4uDsMcncCBb7rk5CbUZbm9uKG1XoJZpRbo84YlfT/tGJAmY+xzMBrydKjXJBCXLUPIADS+aqcQTiIBlRU/ZwALH2jtZH7989q0iaFM8v1G20TAR6RlilgwOXAIreUU5Ut10MCfuhTJ0LjNPSlG7QFBoiFtO3s/YEvNyJO2qhtsDi6PrKxTBRvLxqd9zomcT/YlzKhfTCKGtp9EwC+Zb7TJCauSVdM3+my1Of/vRnph/84Z+IcOpqegc6T5TteE6VkhjAkKQiwaofalG6ceqtc4nUiDhmmmcZ6D3OSqq+OLfBd+k+Ntv3WWQdGT0ikcwHTCe4v9DNGVZvdMtZoqGisB570Qz6hEG8oghYgd9BddYwZbKWqI22Lci/+VYhPQeHUr1/xEzDO1u6W0KnhvF1QNuSsoIUdfKYmO8FNU+GcjTGeJBYo9rfde3+dcD0KNfl1UG5Ndtun5mf7kwayU0ROTngi7mk2NmCQsht1OFNUWrrO5DkgmLNpaPyeuye3dqfEFeNMraz2GDuK9QIHIySOEcoee+FU1KAcXuMxRyIO3DhrvHBBE/YKO4m94u1HAG4Mt4MZF/YEBHdkTy4vpRsBmtH8CQphwSPth9Ocmd0Jc8ocd0kKEkY9g+OdVc1UUDvFMc+Jm0M+MF3M+83eJXci5PTTExwo4D9y3wmZlX3G5UDq0Gm4CsoUJt/Ts498un+zp05cBzCncuGgaCDhtW8z0V0WCMkQQ6OpMDuUl2C5iLgi444+V3Ose6wpxyoAoVcziFjfjLbLp3sI/AbyvJzoG1fFwxRz0Wy6iAVX9gKQYM52VwFd8lAgpS6EiFn6OApzQwvSHQvHCRvIyBMt13nQsb+jBPZgLnzVgE4hm1jfuHlhOI91BqCMHXtJZgUd0qJ24JHl+Cs7Qc+L2sa07P2yf/6MxLJ7GBFSfEnaFMGzygL2vCV3RiOVfAElBvnS+BDFs8/al9XgLElQtadrTvaZ083v7aQ1wliiVsyOGwSSArk0mxHhNSsc0LZxW32jp6ltbKapkPGqjCm4yFim7SG29j3JVkkJoOzFES+ZGAevhvIHQXt01MFBywYvCZ3uXgxFRQiskhAIiLvwRgcyd/B/9EcP2QMVG5Dv8qy71xsaQIxD2kLftHG9PHf/9T04V/49ezT2vSed/+t6R//o3/gyF+lEGukoJzOZ7F2GD4CMg1B1u/cUbZtwxG0JqfGftVGQMOXj5jZZxFRyqwY/9Mzq8jyriqxpkOuo3Wkyk0LflA29v6Y2X8S/FwzGZrxK+E9ab8Xl5esgPV3lhBlaC7p1vZ0fHqmbI01Y53ZXbeiEsA406T0SxmM4EmGUH9m1KG/hu+h9MsewJtziYaLX9vlkitnnLW3+J3Pnw69BkK74cCzFx0o0N3IczE7iyBDoXaCbAXOF1fTdcTXOLc2CM2xIX2a/6Cp8CUGp43a6Oc8n013bSBlHi+DCOfFuUfqbO/uTo8fPYlxzBBVHW4H0nZyLjOx/pyP7vXzFy+nf/2jP6W7yJK84+1vm77/u7/DxihByMzYyTDV+plspj53mlyOJOi5uLCe2sN7KXO4H6boFc/k8nNLOC5ZyfzdXIvEiqozH8/aPXpMS7Y7XTRaiC4y8Z/cRYYOVEX+rCkWRHVtpdlU8A3VLZWRSkWpjVSb73S9mjQ8WqVF3j6q13yv9n9vT6r42DJsA7ZNfT6LAEzN3hEB9QGzUObc7u0SEd2/rI+5nk7i2oU1Q2N6ipQEKp7r0UUEtGcMBD881Jgo2arYn/yAiLQi1DYxHJl87llK9SRffuFJGj2UW10RCHq+nNcV/me/n0Sl1AnQEIjM7Dl2Jx95W0RWSRxdiG7wIVnx93nduD+Su0AsUdp+D0T4B83k71kzSribd3amja25e8qD3Oe2fBDLk+Nj0RC4Y0+focSN0OqVkTehNU6UpHieJhRzcnyuHPtx91cSpdRIpvse6CukK97HYH6aK4I4KPCJbEn5Q/iwg8Njc2WZtZcuOyNdnh1alXk04gw++BmkExfOqJpyTnx/SbxVyiznN7apSZMukDPd2TbUAK+7EQb0cg6e3Gig93stgJL92dyypmWEQrn3bsY6kKL39ta2gmcJUC+bHYQK5TE6UqUWOs98xZDzvf1p545178w5S9l4lHUXzmsgSEnGsyc8H6Vomsy0h6ubdLSHdrIYFTYOfkbVnJ7jbzame/CwI7UBX/KVuNJrSr6IQyz54SSQppDB623XpQKTeKDYOEkV/NoHf3zl4YrWbyFSBFmRY722FgqHVvF/yj6UgXDIIDE4RByOeEBDEdlOCq0JDhWfx65jXERkjZidYVAjBwyRdcnEZRtlggK6XLoBaeKlmFiPQSUzYqPpTrl3997gIWCIHXCc3xaqBC0CNUhwxBpAwuTANeRSG36yMSJjnh+DIoQEpd8YLEOKdrwET9b8cduoLlqIZxLA1MDeafqDP/rT6Zf+80eNlKyvT+/6ii+bvv4fIFWQYCPTvNVh0En3EfaaI3SXJBR1p9XUpFR4ULOWBdwn6roevOzxN5D19SziUfl7HWU7eRdXTeW4ZNX8TbokXQvOKAbWhPcKLKdy39L5RuCS4ExPtr4hLho19KJxPBd/W6V21getKj4JuHuTA43Y4nSjPXBwRUDOe1xNJ+fsbYiFKTdihPgznlVlKbXUgwyqETvTyicF0pdXN3Kc/n0uh3H2d7a2FCCDSDELsBk350nvG20szgjBk4dg4yCuZLR4JwI2WsOvL6nXX+jeqD4/KmQEiNtywqwPd+tKnXEQ65H8uJp2d+9K/RZDTzBglXtn2nQ/6h2D+vLOOCi3Ja9Nn/3L59P7f+qnh4H9a1/0hdN3f+d7PXdNn38uiQuMNc/mErPLg3YyJrfzeRen/l7v/Zq65FzWdqDuoMWbf4cxHnSZakyOydp1BHSJ0f1n3uSaZDXgUlxd8uwRRu3sxjVzDNVGTFJ26a5Jt9pbRVlBsBDXNc/e4qyt0ABjiKs7MrFVOOa79z2AnCSAu8Xd4zmEaEaMl7FGrDM2hn+M8m7ovCkAL11MOkEEZ15vgjyIuSBhrC/2Q8r7Cvp7vlfKbtWtJpIvlIPLaSOipiaoW6IEh8y/Uz5muDQOSPw/TWowYb4jO/jdrAn3ii+eiSBO9ie8NBIwd9uJ+aezReBJ7izuVFT4MVA8N9wqX+vVRBOQ7kF8QtEb1oZ3get5Qffj+YV+jjVmL/hMvrfroDMOsoJ9ky+fAx7OArZTjT4En3DqpGPGGjN+Cpvrs+lOLCcMBM2QmdlPEGw+n3fjHUna6UQUTSETJVhj7hs8IXchW+ZGncr4k2ieKSGV//EZNAfYV5d7bh9pxJj3JnjCvkoEMkn9QChA77Dlmg1p4jQ/R/BHonYnmmmcO2wHfgibQol0Mw0u3Gs1Pug8bupMcA85F9gN7geBDWuOnaWrlaCXkjaJO3dOPkh5F7I7a+MzODN0nOInuGNUUig9c45IdNuyJV03BclOoNvcIZQwfoe7ShDCM8gvryYR80kIeGZsrpJgkiP8zBa+eEt+EhtnacAidz5/BOL4Kdb5mGA7nXxonEEhIfDZ3IbXRcfrpe4cn7mtM+QOzwbNPAPlVe70iZrbIOg7wZdt3d7WOaCT9fKcd/fZMJBEtSryEjwlg4ThmG4oeHr/SkFAid4pfThSBc1z1jerh2PYUMG9J44P2WkhybZ4a9hiAiZnTNdyjgrIAvEpSxGkbph45PCBoBXQxag7gPHLNnIvCR3LpvpnOUktYcl4RwvcGLWVhPMMAkM1l6ucmnKYMiQ1JcgSKbMsA/GpgVIwFI0ddz1kXAmfH+E/Ivs/+NSfT7/8Gx810W9tmr7iy//69HV/938wUhPOQoXNApL40KZ0OqDxqsTjWEWyNoHbitrOfJdZb/+7nLUGb+aFzPwHlzqi35Ts2ftuPpOOd2BiI3zOZIViEIRlLINGwKRcq+CEDHHBfZPTY89TJnC51k7bGV8n2pfsyWc7QLBUBEJ6a9MNhlUBZ7q+fJAMPYsk7uBwzOAi9tFlwNGmeNqM3L9dAZNVpqMzgiHXeIw1IWIdDDoy0+TZCJZK9Vl8GzjUnkvmv/Yau4vHTpW9AhFRWfrKAUTPN9+Ok90CmRklOgeOfLg7YdKEMbK+Eb1On/ncm9OP/+RPe6/W16b/7gu/cPqOb/9fjGSko6YlMN25kI3FC/MuD0BNXYaLwEz6NNlLf7z3WiUAzWGzXMWyROHA1/vAPxg4gkfOjwxnMm1rh2U+VRu6+Lu0Tyvr3FhXIlX+I89efSg592hFKXHboLS+axmPjQ05sXaUKnFS+chBGU5b65DmhGaZlU7YIrHLcFqdjsxjZE/4WVARFo9/t1wHps3wvvbwCkkO88BGgkUiiCPd9fiTfTrJCIS4zzJXPv/dFwdOtYEO7hQ03nhdpIlzmbEtOb/8LMgTv5sAQ4HonOl4/cd+u6NX+8AsOdkuZ9xOsLA36RwNheC6MhsJ2AiGlCjErPie+b7yYVqDSJIU7fa1JXGrcKS7Hgd/Mkm8eVIO4jsyi9+jIOH8UjbGnFwPDB6lJALkrU2dA84uwXfL8dg27rwQQyWq1oTjvwnC5CtSFbDavH8/SBzBGAFM/ZfFax0wG0Thznf+p4MYmnyE+FOVuUP38o4SfTqsO9WDxAsfwVopENHoLfZ4TSgX+47INH9XEKoBHYkDQav06tBXu7DfnMflOAjks3k+9A0rx8A9YN9ZNxIEddtW01B3FP5eumNDDrcIraa36gwTQApAWU3iN/Is5ePx3krOc6ZKv5G9Tqm8fDfeV/GB1lD4YUqrNxMoHt8OaMIaMppM66zcdm3a2b6jhOacZCDghQLXiEE7uGPfscFG2m6a2LL98R9G/+qTfA+kJUtSjwzL7uNp7fd//T+tyjMSnyYX3p0ZjFNxd4sOqhZgy4JwCC9qxhndNXauRTKU1eBsApdz8X2wViqlcQnJHgyZOrBZJObpoIsCcVoMhTyl04sX4LlYCLJhMswO+lS2uL3phSkHSI7BG6wLrcW04z86AUY+N4R81zILLjEOV6J343M5QEJdMjLGnX6+rDZOTHLetI6NyM4YK1+m3/vDP51+4Vd/c5Dq3/23/sb09X//f27h05n0Ol1czh54VjI5K1tHBCz/7sO1mO3T0QSgNptE/2hQkZnwfEb+FLCkzt1OLwyuSnDR7mnwYjTGw0HhmGBIOZjAnyXPD8IvAdyV9Xf4feKDbW3HmG2opImBPz5GCO5q2tne0uew9h5onIuRAMYL4tPAAWfNLzg/mt9mIusl543P2uGi4MA2FZwTRMuJRrNFwbecdpxS+GKn7NWFxebKDwFheJhZV+2SQ4IABNOoy45KTbw3RtCxsfdFI4jOTrW+Q7S1rcQLgqVKSlJ5BxVzedzlCa8BewGyxD2jZNuyFu8j+Ys1o09kqbo2lR/Qi/qCf+azn5v+zb/7D57RtZqmt7/9bdP3vO+9cdpBhAbBv7paJq8Pvo+zHGV0dH9yrymN4+g9h9HOnb12QOr7SzDv0qDLgeVQMGcRVXf2Ab7C3XuUx0GpZvaxSz0pmQgp5JUIiDpT0wEDaDff59FOLtNxzyrnoayRwIlOyDt3R9dUUWDnBczHvBjdbf0sc9XS9JDhupVuiPm0U8lk+X7W/itkKlYZF2THL1J5BG4VPLlzYebQEKhIGZsmhPXp6BQn6pIbmmrSCosquMvrPjv6bN33oMWT9w7OHBxH0CvHQw4KNE+uCHa1jGSr7SRxPC4n4VRNxMCx0bjCPQE1Y9+dOLm85UR7Y7oAyWRuKXpzIAx3kIqZx7xQ5r6ALnB6puehCYZgh98ruLsSByASqVI433CSod8V+08F5Pz0XKgufFBL5TjllgNUpkY3uG1dAz/ZkQydlqwEQ2bPz/W5O3c2JWgsu6fmjTTVjCTOZXEAANn8IL7l3vLuGqytYO3G6LmCZ59fQ7pXSsCmiTMAKr2pLtS1td5/T1/AfxnBmjuNNUooMgQKqqvcLs4q7+gmLjt5TOK1UHkan4AAPIKJIClz41jyEuSVoPjnnGgFwLi+kR4fARoIuHxQZzHyeZcRW8aCZ2SRUFRptOXz4N9dXk/7zOy7uZ5IPjQMvurpGWHkMRMlEWALlU7a9kdjEpTt8OjUEwSmG1WL4PE+uAfSzci3NLUmSJY4sZBzr4+I8GkM4s8Oj09V/QKJQszY99qcUf+LS72cqb5Pz6SMbPzTxtbdDgYOX2GUN1xKsqG+ml7u780Ha2NTIm5SG87xXRJjxRVqrbZihUNYjsnP1h969gSVWKMwbYFVpB/NHzsGd+xUQLGwLRdXA2IPjmSMRTyvplTqCO54MlSoIbhEpChbRz1XPI11dJVOFGjQ/shhEYK1GJ8x0nCv4KxtspjpxbNKGv8cDoUvgDLMEro34Dz90fThX/wNb9ZqNX3VV/7N6Zu//muipmyuEF9kUfCegHBdK47NTSeTyoXlm/SwDtRAH6ELw/OoS+4Orc8ZG6ENy7qG1+LMv4CDUQc5jGQDaqE+PnE3ooxoOvaE4qV8eHWh+Wf8MLBzhz6KUBwxTci56LS4U9PBpS5/o+ZQV0vO1F7HCZRozQW3vtaxHIhmGoIohnSvc6hlDAFKdew418VoGoy3NEjK8Zmof3uIqtAh1loGw9wLDJ4MMLwYAgNlOZ3GvZqODg41zoDzyrnW8OQSEatynuf6vPXOeRDKdwNZ06UAEX0XXY9dCz9fBGPjLORJc+6l8/SjP6kgk7sE5+l7/sU/yR2yeq/OZu4Bq6VuszYC+Ag5+GcW5TGzoM6mp08fKSBZctqEUlSoMZ1AMvLlEGgrbqbTk2N1tXKv3vLsybRDmX0bTZuSddPtsxC5a+euAt+UJFkD8+wSnCzHTjQgDDdBAZ3Qg3ZTGYn2hZpU0uBMwunoOKUKEeqaVO9pAYkP0cSScWOgDyRuuSPoX0hvED055RlTzx7ZhrTFXnuM2GY65QgQ1WmbVnyHQealFI1pLclJ78wVIth9oeG5/uLugzyNr9w5B7UOgBUIBKkxsuU/94y5Q5HXacyY+8z8cm0WGI7mVuNQAkW4nxEmJLHBDqmiIZrG3JiiTsCU++XCa/QW6DRJuriOGRcjxHNBGRgSOalAqLzUIKiNGWuWqGC/7mxuqEFIMW2QSu5L0QZDKkGPF123ziv95zwPIMFdqXAP1pR3LA1K1gej5GrRVMmKxO+5OHKj7i8CBwJd/94YxUgQLP3RfC5zrhf2k7sCsoYcTBPkYWCbpC4akIafVmZt0rj5UTfTATZfnZaLGXS5z4pUZQTn9dGZip9XaXyaNMiZfcN3gIZpXUIZSdSWo9n3LS4aKZZUVRDWxt+Li4RI6iPP2NT+Rm5jvIujwRoxq/LDgU2CR/DEGs32PsFjKx6V3kGSpLFMkpdRJeG5tu9Na3/00Q+snAXPBFAeUoNFLxmH4a42okQQHwyjJtCLZBlouW2m45EJePp5QXAiUAhiRBu9Rrx0YxbwtA9KSjlZS61FdDpi14U8QWjE+InPwWiT42N53b3jAAAgAElEQVTVWCGJAQ9D/kJ1F3XSOzt3p93797XBGJleLimOXlu1dpdL8Fr5r+UyZTdRQhaCo0xlLjto7EwEynDsBtRmdfKP/d4npTDeMgXjWb7lG/+ejJ8DFWcJRP0KMqSl5aDHf4fTyITnkMP7c+0+dkDiSwyaRpBRUbHyVsxvm0tjtpY18ok9ZnO70J26K0iUL0+zDyGSEtLVpRABHlblBNXgK3LpTBRCNcYGoj0aVi4ZOesd8OhAc6w31vLYCO40DuNiUrfM9paC+Bq+XkaeRWKCPKe4Rp5LV9FEzi9BCt2RJN0K3dfWlPVhdEapakHaLLoi2yEY3AGCHcDkWXmv9mUcEYbcShepJ4UbQymqosClBbJoKck16hmvJQ3B/nSu4fD2drkuA6XjRZm2iP9p+Fhbmz792b+cfvBHGAzs8gcK49/zv39bZBKK9KSUWH2WyDAEXPCepEMFGwB3ywY5BOFw+syp4xy4c8aNBOQq88gQ8azOT6fP/MVnFZS+5cmT6S4NA2gV4fhrL6ueDtl2EbgIlSsitQ5idCnEkoHXPrrV0JoF+3yewNgt5Kr7k72wXbUwIa3U2CFQPa2rBpGmZDbms81jVHRS9c6RGUgpB7uDPpMC7HFje69qFJt49XL5xeVAJ5eeXu4fqKMRYvVy3JRvdNv3Zy6ZAoYkTm0kQMPIJSuXeURmXjgTB4jhHyZp8i2wpVHgS3nr7ExcHJweWXqsUJ45rfhNEGJD/JfhUWrd16erlREIghWSJrXNwx1CATuf2uBpoCDe2cVd9LkClWXvpYMVIppj4TpMBwHlVurPi27F3mBbSQa34Crdm2c16sy268S/3u1KKaN6/Zu4+s/pbAT5VmDQNb7lvNPmzqxUacpFtTsJZYdz8zw8MxpoMYhemZT6HTR7B2y7X5P4SLCJr0bHSN1or4EYSyVwlaT6nA1m9PuMpPNXNBepESuyPsmqb2uXDT9iisooK8OLXa3UpY+fRX7Dat7mKQ59qezzcDelkaRTTpWTrW3xAfEfPJ8HRt+XxTPY6Ps4B4LLtbHG1tw1faNuREqKAC5S8o+sx9wBK2LjhI5XS5my+2lcKZq1mpGn+RfWuLgTilIbomL7uuSKZqPzZO0g15mN8jeQyFKkXmp9EJsUFhdDwyWgLZzaJJ9HRtvhnw2eOvtMtfJRk3aAoZbMQ8pAN9Pdu3cUZPDl8RLRh7q6mM5OTuREICRCHJVEfCT6Ww99uRfF8/sPpnto9PRw1pNkbs7I9mOw7fxn0jNz5KRcymBgjXYwyQ/RPVrcP/rxP5g+8OFfHrX497z7y6d//E1fdwuh4HeQhWDY6SSDVzYMktCQjs+Ijo1sVco+AzHyzaf8h04Llwg0zNl79VAyHDgZwq1sqxY9cCajJw4OD6aH9+4JvnfAU3QxJjd6XEYdcDDuhDDy5OCJ1nAQNVr5JWQauQU3AdEraeNdzszrwVNbgSXet3/ori32s18S/ATWPZNApuBiOALJ8nw23DGqSeZA5cqUrChNloVxb6De7F7Ot9woAiGVTsH3M4MNAufVtTpS1Un48IGJwZKOIUjPzLaQEM1jso0cMHwUsZ2lHyrbY87VrXEPQbCMLEdjpXy78YwRyfzhf6/EB0eDwjjBUx2Vxo+wJxXwm2HHW5m8vh/I//JKJS6CA/HNOsNsGK5ZrqClRH92+AM3Vsf+7Gc/J7ic4PLBw0cyih3C5P1fzHob5SqfCZd2HeQeiex+NT0UShhOQhBGmVMFWos9kxM3H6pcQL4PVPbk+Gx68uyxkeIE2OyPu7ZsE03ALiLTwecjpXF30p6HqDp4sp+T9tZwpA5+UgNqJujvDXpCUoAzxqEjm9HEaAau5s9wmSqzM6PT41LXSkE8josvUCNmiOZqRbfMQUBY/2mCsc0YgSiI/MmJklNK7CC8fq854BPqVSceG1/IbTjnRfBE6eb+XSZK0Ilm3k8WIKXZOckucqBznqCa7z2hK02K1Q+SNMzX3/9W1CqbkNJWpwNw3wieQJ+483S3YSPcKJMzqzKxnwVaCORpEofKzxRNJAjFL3r8Fbp1/MQiKY0siROjcBqTdFdfzzMIVxPTIHh2abuldNRSmcpQKRWNWPdWgFaEzF2fBAfP1MqfJpUGdcvA8K9YtjjxcAhdBt2kUz5+cPzuAWKkI3FwOz3myxUDd7QCunBmSAbKhfOdWPBBF9QJ3Y/QYnRGefetLSHfoMScBfbhyZOHxpMTkMo3JFhflDK8jxkYzvNToqajleYCGi4sebBAQHt703GtLsTGA5TqVQZ0w8PN5u609ke/+bOrQuQOYGMYom3BRaW1k86LRmmUlEBGBF8OVKhmIxlM5e1bS4W7cs6E7T2VXu6qDERkuy542WTgLirdGh41wpdmTyULYAEps3EJWBDa7kENKijWjO368mI6PXaLLMETpQLE+dgfd46Yk4TQJp9DlE3AYg5TYL/XlZiDkvTslUeBMWcIoqPsexpjgXHxkGR3nX38E5+aPvCRXxnHluDpW7/p7y/W2+iDymQnp9OTx4/VcaWvzPXiRDvYCBFVyJcJgQ5kO5A5CM3hoRyDLvcw6+GVpJshJivlwzkTJiwaLd2U/7aB3U0+HRoj2XyTQOPQQ9p0VhwnjdMjCDuyFpJactPh0m6jpHqeb1eeUHgwMktxaBg0AlV4KmgGFbhQPV26UXRQnul5uCAEIm2Zbh0bw0CQouBJBm99uk+ZlDJgL7NQmfTjdmwIOwkREYcaAybZiNU0vXjxUkZWSUUMVwfJzlX9OdVvoNGmCHXNaW7fsYJuuqTqnNxUMGvpOCuv85znCPIgEsn84Z/QfSWo+9J3fPH0vd/5XqGWRSQ0cmFEiSlnyWgHjh8GF8N+KvTx6ZNHEYc0ed8ldPP0Smoud2IYMClsm0xP2zI8mp3tbY1ooUsVZ98GkGRXsyjoIpMfDQU4v9MzQfiPhBpEiNPxUanNXrehxZW/zH4W+aVMBp/tIUNmN13ebcfwPNR5br6w/1qQ6RNMSMPq1Z5askkI68Q1ymlUD9p+7YG1n4fvrq2JV8q5BtWnpDD2ZySlHXId2Y04F5eTfR469BZOKXdU41lqQ3ThKoTZICjPsyh/cdbYk9Mzd5PBeRHCu3C4I0guwd+XeQRDgQSUQHJW4ISxdI9BnGU+KpAqKHduwolwZp1rG1qUSFPeOnSQgfinm4QaJFX1elHyS/OOuX+Zx7m5KUSedTYf7JFshMpobZQKPcJJOF2HF3L8VTT3OhiBZUoBSLuEcYNgzGUyn0d1kHeAsTinDdQMBHB+8GUKnp4SPJk2UhR3ZgMHXVvsld4/7fTcEaFqjPaSDuOsyZayzeLczed4GUe5JG9OEx3J2EOXve3bDQwt5hA6Gx/7buQWMduMLaLj7fpG6KdmqQ4EdHFe+vP6FVF5r7REgmx0whRgite0oX0jaEVSRrshvmb+Wb6QzlYEQhO0UdkhwIS3PRTGXz/cPEdQOJWHh/3PCJ+ri2kd5OlT//X/Womt3/b1BbKi91mtpucSyczIimQ0DVjmbG8xnLFBWMloiRLZWMpkHJqHj5hN5jqoSHQq8xhiF5mYWVYZrilYPdAZTgZkhnZTBVZA0wQ9o63QEB4z1S7OILvSIgrJl1bYwOqKpmlNvpiev3ild+QSEfmr5KZfZpjdiE3QM0W3vT4+UBroCteAmTlXV9oUWlFNrt+QQBxG4E/+7L9NH/ml3xhG6Kve9eXTN3/D1ybgsePi4ALhkvFx4DCinvBg4ttto1tht5jrRvPRKFF56/BQpVFKE7zC3E3k0kQbBXyoU94Y5QHPt8LpQVQlaCJYAX41ItKypbPDgYa0rt+ZZ8nIgF0PDg48nuXhfZdJVKJZBqseMzGy9IX4XqfCw8FjrclAHkFCLIdLvB9KtXSYuBNPw4U1I48utahrB8kQcfTKQSfvL5FM4PcRPNE9Y3K0xuQE2brRjDFD8CoZbm5KJeXlixfivbD/S76Oof46q5I+g6h0TwPJ10Hw8xAsG6Sqf7CdYO2ASaFFAXM0Shw8fWb6Vz/yE3Kk3J93vOPt0/d/17crK1RXp4Z9zsGTR1IQDKWskBK+/CEI3T6Z2qUCZyu6R46j5ySdusMBLbOpZJJwDymRqRV/3Xyuu7vbmSW3VGJuItAyjNdtcFEgVkNkPjoWdG8SvQs3JZy7NJKZiKq9CPOOSc09yowzgqcHjx56v8IHciV5oX+11LdZJFW+/ah6o2G1L6P+9PHjdB8uSyvRvErXcjtXXWmaR4AoeNo7kE2UUS+vaqiIV6vIEYM5QnQQR3fqZiU9LT6jaJaGcBOIFSFqWaQOJhSJwB0pCbtEhu4WWmg7u3e01iMSHI6m/JVEMBU4THBhh2MZD4In7ubQnBoCuxZAZX9amZAzXHBNlOReIyLKbMwz3VfrDGYuWeym7VnODXdaXBfL2xgp92gxqhbPXzCZYit+Iyr5NpAp3UZ8eOnsl+GjvnUlNXcI5ww61wnsfhalS6BcHpEQVqFcPW/eR7S54GESPAk11b3JmJsiWAMBcTLtPYt8SkqVoPvHBE+PH3p6RzPLZcm3JW1lbbcD+SZonCPKyCAzTQQTP+W5ej9neZzl2rVog7+nzA4QsLWc+5hA/jbvyYKe5ptGBgibu7klhA/ARUOD4afev6s5gLYLQdLHxIvGeh40TEDXTvR2ClP5wt9va1ZrEKUmjkKIF6RxzY7NzE0++opRSQRPu9PaJ//LT6/aRujz46ChaqpkDi9fwZqfnbfVuB34tFyHAZonHTcYze6Fd/Lq5StDphsbymRxWI1mZ96NL5LatxU1rkuDoueJgwh8e3jiDg4WATl6zbkq/4GjJb6TBa8cnVsNvEaLJ4Sj1OCJBX729LGZ+spamrG0vOIDU2OtoDtBGArcz1/uiRzXiFYiaNPa9OaLV+pw+JM//3+nn/vlX48RWk1f9S4I4wRP4WxEXBIuF1wlOC+GimO2ihTEyBclKC+IS+dMzb8CYwzHCBTsKbof6p4rgd7fJOeftVkGT9U3EQdnf1/dGryrBAURhxwKy8lmY8Bk+JSMLKN1Z2oET0CvIA+UEc1rs8zC4AvMNQof4MW79nuAXAmeKPUSNHPulB3UQCy623jLyhs4+7Ox4CjTGg5p2Cq7aMckeMozmPtEl6jJyeI3YZAvXDay/semkK2rtfXp5fOX6j5T+UZZ8ULNOXfKHVBpxw/yqVJnSKu8L0Ed70qgWqfnWN4ogfW4qhs1I6TlRCh4AnlS8HQzfck73jb9wL/8Z9Mqre4mnPoeFH31WY/QZTtiosmDKCU2gPcyoT5dLCnD83uVuLQMIy/IOTQ/z4iXs2KyPvSByNSHrRgl0Y75WfAx2nSREiHrQdLEQF9I1ZSlhoTIkNOIyvRw0Gm9EonL2S0HAGQOOyIEfUEoHk4iRrTrukxonfH7c9FfgqSNY0ac0LPAWkZwYEGAYJFEG/vevZaAdF9TtgMBfwDnqVpuGlJuFJ5uOAXyKm+nrV7Bk8nTiE8ywsS+CTFBD89WglB+0ij5ZO7eSFBsq4ekBnMWM4uSu9GYaHlFxVnLgs2lZAefthEZ87K3p+d7Cpo6zr9aTSMP0OkBbnKwmHEc8zU0DYJvSMOX1lWixK55aSY3m4wdOxCyNaivhJUjUeKmCktUgBJLFFnrvEDBVJI3eiJfMhJS27BbZcFpXckp5/geAs8Z0j1QeaFH4ai2nFwe3ajWzMET9vrpG89yFoMC67KlnWxZXoow6AgW9W034ktypt+CP4QTGB9WiQ4TrGch1zjfEWM1sNf8yMur6THnueNbugRL5EtyNc1L2tXswIcYgoSJTksqOrs9Q86GfEYL1CRwtTiqz4R4xVvMjV1T/EE1oQACXD64zgWCdVekT7hAySTdgb7YtQARj4BzIoZtZN/qoyvJMwsmzdxh+1dpFPikw6mFR72xDfL00ysJYUWDwfoervvzZzgrMpA6Oz5Ak+NDIsSR0NLKLxlEvlwo6xc54ODnccQ4UDYQiX3ELX0+jAqYlO3y4ND6kAjY1iykhXCWFLRPFXjs3NlVxK5ykvbE7c0WlbNIoVEgI1stAfCdLOKLkNpYTDqKeOe5uyFXxpi953WF7zMj8hbXQ9kZfgiBAdwpYMrVNQM/3SHyiU/+8fSRX/wNbTjnT4Txb/gaBXWWiGAdrqezMw+ZxVlpHIaef9kRQ3Qe6YgYDDvT6mKYsIkxZoAumRFGS0KU4U1Ry+2p91BmApiS7iJKJ8fA3htRY108T8wl1mWbvx8+5Z9cDLmIBScC59kp5C4DBNXL9yyDUt9PG0Y96yBMEhReCA0RGfbRg3QMoS8yB0dA5S3PmKdXpMdlKT4OPhhEb6GRUatWxj8qa5ZDoETkbjtzquBT4WCKeIHiXK3WXApIgCnBtbyfEMWUS4SElWQJP4sW5tGyTpPBmoInAtV22ylbGgELgRYX+fZ4mLl2OU3qtvs37xdaxHMyGPj73/feoXlilFFFifx/64zZ35mD6CATEVkPYeZzWBtxwpKh9U6LG8HzVNet5S9xDdxu7rtP6f9aAa9QgxilEpUV1MYw12nVJozS3vqGgjBK2zhPAigbxJZYdVuCCi54LPomf0/PBXcWLgVG2OhNnOOIEgzRGwkttuWAUwmH7iwDqC9GGQjCL8+qoH0xIw+Dy177zMy6ZOUQ8ZtBVUCpea8RPDFv7fJCCu98pg2+AyUFOdiOtOHzjFK9Pjg0KnFzk2THIz8qXdEgQ/uc0oSh9tABEtxxZg+Y2YdExeuoQTO0BmLhYLWbUcF5unGFPIHuT9P07MnjxcDvBfeqnNhqflUTSxCY9ZNIKKk4cMdYH6GgGWouDmJkWIrYSZ+td2sRYIqq8WpPaATo7qxHaERVMykrFlsaxAg4Y/Xz31QIsM07UUefu4ur7O2mDbuPJMmy0zMoxBkHeaJS8OyNN5yk1ZbGN+rHF0mN0LpB+s52o6p9fKyuzafPntmnZJC1kOVoshlZ70zNDFBeIGycFbrbOPWcZ8/IC0Kl9w4q1iCqtijlUXFVhVBMA20GbNEoLZt1e5/Vms48+lsCCQSUNA4weMMoLJ6V+OP09MRNRKuVZDyQq2iz7twcsgjmlbBYg5I9cmc/I4zosj0Sbw75maKAtg/LDvBlLc+PbhuViQjXG3CefkaW08KG1Z2xfoSCJ3gY+8cZNOrSHYadjE3kW7Qlzs51GNHekLOSsbcDcznNkKhIzIw5ubyc3vLsqXgrGEp1igQOqw4Ov8eaDWT3zmIqa0+LOQtKoEdtt9wX9FSU6YphTwB1aaVgKYubUzWL/hFIrZlAdn4p0a2ZfT8vlhc0GjRRWB8gUII+T+reE8cEFAzyMQ6O5yEDYtF/+3f/cPrQL/zagNT/dpCngYQlM3bQc6gOFwzp4KMlC+q7+UIiG2CtGCNz1YVdm9DWYYQNaIi6d0BCdECs7dROQXMmKrBpRfLuHZ+n2Xbn5/pzgieraqfDa8EBa3BdQ1FCq7Oj9ekILhejRxgwTLdVFKPNl3HEUt7avPo+zHqetKzDd4N4DoIl4rmyVCNPJfXPe7bggiWAUhst87YO3YLvYCTIUzpI7UivkXVWEOJzmMaICG92tMvG5vZ0dgHRH52nyS2wu3cUrIyusb5QSoQyHyIou8So4k06Rgjq+DlKkiarl9thMqW+ys9IUDky0PV1B08/lODp6mZ65zu+ePq+9/0TJyfpknM7eMvP0Xh5vYsnKs/qRr261lBod0tZn0gGa1FITjIdvSVnkC3HcBdf7B0IgQWdodTeFntl7HEufaJhqJI5D57d+oZm/4HOknjRxaPzPPhpDnN8ltptZ9vTbqOW4rlnaswQ+hDV/SX/Qi/nRGyU2hZFe2fXTjRYI7qu1FCRcosbJrhXPrskc8qmM8VAQXwdKwT28/OJ5hW4d4yc0r0XJeBcGfRocxeKD6q40pnZvjMjwWfHp9Pzly+NuKxWbjqBpB3bwEoT+Am9IkFdjFHyXs6t+thW7ghk8UpUNMgaVYJbwdM8TsXBrptFxHl68VJrpSaIojnxEfGzAzSQXcp9qR9h3VRtEDdoJVRe3VudnRkE24Oz0y0lcVuXyaXL1gYAuEqv9nRKTBh2x2fLg4x8MSKWsqq6k+f7ohmSSaCldi/KRxTN10nEMqFB52bmGQ4EYxCkHUFxvkiwsUVv+YIvMHKpUUoVRY2+YoInAQ3o7gn9tN3T/8ErPT5Wcvn0CbP/fH5WoOeh3Eh2oJ8Dej7s0nyRNb4G9BLqwAieUs7s9VqivL0zRdeTfLJ+e8zIOz+37eAc5k5JVnNtQ1Ix7pZLqVJ+CcQwfMrNbXc1CnmiCehK2BIJj2RzRkhTHt1iOoZ8hst2Tlqc8IsWwwgbzhABuGzyvBcNuEdQNUqfTtL4LDiFl1drJowbzrPzKuLjzXbQSVZNe1+7TnB+MjpxBu3+YHUMRbet2kRfrVmCEHgGBFtvPHsytEz4XM2j0kBXHxqehYOkjqmUBFRyYD6RSon7ymQJMIyCVZ/JrbguRXiIr1vnHRQ4eIqW0caGSKPU08msFfwRIKVjT447ZD8+r7CnBTZtONUdhgGVHPw0veWNZxbJVKeSR7/wRfD0wZ//zz2u0wie8h0N/jn8oA8NnuoYi3g5eDIcLQQhUKzUwcN/YQ9B+chouNjlPHEwrZkVgrcEBVGzTQAlUMP8Mr8fwdOegl5xntLW3XE+WnNJI1g92qXMBSxcXHXlThD4GHRtEWBUvflWGWD85tlYlY/hrifGBTFT6khB8wiekq11r0ZHWIyqkLucQ5U3bwiecMJnQUbpBEKLJAM+ee5r0IKMagl/zUkAZQSfITUXbG5Nh8dnItjyrExGx1CwxiKrLzLGXISI7uEYkQI5V2BrbtbG9Gr/SFkja70+jHFx/llFe5CocwaKnCh4YjBwu+0gjP+Lb0tWPSvFG74PSrOs6duTmP+hc83oiAy8ZqRMyphjMHSg9pa0q0o05EaEgp7LYfE9BPJwAmeJjl6A1HzDy3FAlEpJofM1kp1jBRriTeFAl+WRIBi9Fy3Xj3Uf6sE3QnjZf7iFQpISUGqPq7IYPqPLCHGmpYoM/G5SJksjxChFtguywRPlXtkCd+C6dAUyMDcBgIggM0AAdj+DvFU2VqndZSmd40FpIDGFt3EvQ1ZvlDC9eP5iUCzI9tXkIU5peG63AsR4hqy5A0VXHbD3rLW4ZbIJsxcpsjDKWJGpGBwUNf/4HbHrr1680re+8fRpZuMFvbDDCOo3c03E2dLe23dgU0hiXu3ty8aZ4zrLXLjsmi/ZRytrV5NuqP1Hx1DSOzcra/JlZI7peThuUB0Cfyd9y2aqosBuhkEO5kL2H2FQyXYMCkRFljM5Ib93lE9HEOIgiW5Nqilv+cIvkBCvuJsShY5fbmk7fEPWRn51Qdbm37GNp6enDlIjacL7OBD0YHlz0Twk3DlL1r+0BoKeoxMFCsvgSePJdA5TyWnosgRoFoEGe4hPJEkZckLloEhR/rUut3YTV+sN27S5qVItDWsKavFXQvfvq/LgcN9fbkKYkaeir0a/UwVBaZ9ms8ND+Q6vR0t9mHyjldX+Gmew3Xw8f8SjL69WCZ4yX8mln9ukeAUqe/sqcfkpp+nh/fvTg2pt5BVmRW5Cp1nQrdo0PsjI45+rzAe5Ej0mdxZ4er0RKMuqY9A0j4i5caP84/ZEun+Ap1mUhwzSpNxScbQEPDpgKpM4y+JL7Z9RW7Wo2sZ0dolGkTe4Gkh8lrq+IrI5gq52OEWWXvX28EVAHpiz8+zZU11IqaqLG+MD6uDp1xbB05eJ89Qykqspa9afoSyBimqIo9UxcSZmp9aD77bsZNvpGmGu2quXLwV1csggEHZMhuvgcwAF7K9yDerVIXv3QAL100mE81TX3iO67YzgWSSSw2qH7jEZ0d0osb6kV+ZPqctlb2iEDU6DyJ0mChutyOVsJ4/KsXRhOIsAdYDL5eDpkWD3oUUin2+ugz9rltfwGXBpU5yng0O14BvRXJse3INHgapzguyrCwVPZM6gbUZUzfGDTMvZYt0wAvuHJ3LoXB70h+CFce5HJ09r8aNF3AG+0NFzAriIPq5tKuvDMUiRl7q6BtsOXGeWP1D2l4B5IFqTu+0kkmnO0zu/5K3Td3/H/xa0sWNwoo3SAGrwg+DnhGQb44h0BgKojx7cHTpGm5STG3Cwb1X/L7fG0cqA+0mIPvf8hdYew6eGijaIhIsyChkJ2lpiazkX54DzodsOHsXjR/M8MdmPGtGxVh31024gl5YV6FMePz3TXYPMqvEsOhv+EJsLt5jLaahUhwFOR7B8uxMXI0/7InqXwG6HFN6O7A5aaHAvI5LYsnfLIUksQdVAsHaY2aVuSX63Zzi6dG871mG4G9u70+ZuyNw319Pp8fH04uXLUc4iiXv25Mm0Kf066y7NBaPsUfeKe5EOZ/EjScCO2ff709bQ+pkDmv60bZLXzchVHLLQbMQ2L6aXr14p0aAsZcSyfCtpOmTnIgMyuu9KHPe9w86SxPMLXB51+V2JrJo5fHaxuyA+QhuUkHgyRINCqg3oaQH+Pn583yich6vp5zyXcR4YXrtR5Mj7bpsrNfebG1EjHMu0oSgCyQn85HuWXWrjtFIZvkxJ+2r6gi/8AgcVGfWid1ioclefawRhowRip32Mbz0+np4+QsIlQEHshAPoNlKYKqPS32iQcRct9n0/Ej+PGeCtgcdGYDUbsqPXiqxE3DSOzm+WkTAky9x9fCt+SO+ToHTwZoetcFndvi3iu/jns3PRNCyuSuf9xvSYykUQw7l8ueywrQdbJAfyI9jv6+kC7qXmH4bLpLhnZS5T0C3LH7DXWbNFYMZZurq4mdb+n9/82ZWj5s4qi7hl5hYJcn8JynM1pOBBDpj8PaYR65DYORmtca1XG5jJ8tWsqRI3pFGg186+KUgR8xUUZcNkeBEDfa5xSnMAACAASURBVD1xni/hFzHjKhobLreZML1UJF6SkfU01QxJViOlcoKndBZ0JpsOO4FTlZwzk6wlBhkxWQxrq/BvjHnhYj1+/ESZCGT1mag3TR/7vU9NH/qFX1+U7ei2g/MUp54IHoNOYPgAJIQW2MV8oRooE+mNfMyyAS7jSevoyu3TpydnKkcKodEdSNtm9oX/5lIxNqAXaxiikGoxWDgQECxlsSrrebq8ScIRIhOJMVzZSJjpsuSCQ2aFXyYdG7X2Rkgx0DtGSwOjNeCRIasWZNX6pHkAZ8ZlfLXPtO47QWc8i5D8QvP5uIAKHGxAhUIs24gVPFkkk2HJ7lbb8DR7xsbkeSu2SVDnc8HFcwDOZyqgUmnGJGaCDH4b5Ww6eWRsg+KRTSpYurlS5qRfQeAddEsZFUZ+bU1ZljoJpc9Dp0eDJxs7w/kkGyG19u7GLf7FZxDJ/EkZQtYThfHv/uf/a+r51rlyZ1LFUmejA5eCgNEO2yVzKTIfHKpExp5r8GrEZIcPiJM3ktW4KR1ucOdo53/xSk0gajpAZoBMMbMms7C2H+K6ZZ5mlIyNrmYMEoOhT07l1As42DnOIabvZriWSQgbFCkRunFXK5/jZhMMO/Zj0cqfLjecm5sSqvHUwdqRByA42NtTwwEJj4+aUYt+plDrZL9FkEfwaTVSCSLijBlsyigXn7+oUmuP5w5E8acowW3vTOt3wiW5uZnOT0/0LHzxPYj+vvHGk2kCzUg5MzWqQbZOGKhNc3daZggSFB6d6F4wMHvwswqRt5pgV+c7VmdeBeoMVn/5kuBpSxIVI3haRl/697lE2gqHnagDEmuz0bW3Nj15QlfjrKpvFI9E5FwIFesnekG6qzl3nDF/1rr0h7j3iPVqeHhrh21waHm8vLzYEbn1BNDiBu0dTFtrGU7dUnaiyXLlWiIXmpbL0X/lW9FSPDw60BWAqzTK4ck9JKNhh+QuNB3kjFIaOZXHx0BnoPsTZE4WMbED79oJCUven++Eg1mV9TX6Z2s6ubyU7xDC1wS4l31wA/PhGZ+U+V++wxn7BYePxFv8IgWYsQ8NSBaBk/fcnZXskUqMf0XwhIbik0eQxZeQl277whcusiCNUlqg2wp8KKE7yJd/SiDmpDt8MiFs7N5SM66/0zP31v74tz6wAkUYSEC2WBm41Livpjefv1DkP3SeVCrDABaFcB1dQeeYml3iWAbnKpu5mZ4/fzmdnp2qWw9kxfwZOxRr+XhoaiE4oVFRB8ZIknWqfR4V6XVPS36EVsvGhngAc2ARTkayumZcyTFG5kitmfb3xwzQDJSo9xy6Lz6w7qbQcRtRvdAS/fnGdHJ2MV2tJiEG25trggDbIcUmEDz9zEd+VUaAtf2f3vOVURhPlE2pnrLU0YkE6tpNNAju0dVJwXDwyRw8WY3WQ5wJIBnzcaTuG7JPynbq/lI5tA4OPpG7GRuAqYNMM/xckpQ+zyuyhwtpZLmV35mXSlLRslE3UQZJj+CjgafO7kpERowWZQlPevd5wShzZiiFWQXcYyUwftLvyP77WU16r0hmy7UlOPt8vibWusjyiqzyrAQpGladS8hncabFgRC73qhDp6FLU0hjLJJFpkuQ/4bsCbkWJyx0joz7GkFYWpCtiCyROLXV5gLqfF1OlxeU7VIuXduQQeaZINdqX14TnNTYpFucg2bNNj6f/ovPTf/6x/6Dfi/OF4Xx7/3Ob8t8J2fzzZCHPlPLDdeXMnbqvMvd5hwhlAr3BY7i9p2dqEPPhsTE6sUgWSU7y2aRSY6PLJLgCcLvgNhVAp0bGMb9RIzOEvDhtRnppLxxdOJy0iZr2RJPhUU6bkgxjAeXOs9ZZqMrCfVCsAV5EiFaxFivGWfMyLHL7jgeeJcu/7dt2R/MTEd4RrfEJIVcLBoV6EgMulfHafHgojAW/n316kDoJzO3OkW+c9SsUu9ACwep4bjb8J2i1H1zPZ2fnk4v9vZNt7ihQ/K+dKxss4JagaTF4VlGIwiPGgUyb2/NQ2kpu5AkIy9S+1kNPK1mktB5TbLGFWSEYkEip3LbxvTk6aMRHIxotw60Nl7Bc8jkIVnz2pxnOj+ZCzfKSXoGR82ri4vp4vxMST6Ir1BAdWAZ3VFFRQHexvRy/0hLj+6U7rWQp9Z8WeP57DUI505y9vARTBDg90AdAbPUiJ82TDSoXJR6WVf8FnsGNYRVEjVEciAO5CUm+eSJn2MgWF3kIEUET4ObGMPmeqP2m7tK8EiDkIJiyTNA3jdnWJY4TUMOnOY7LH8q2SAaYNB3O5McgPzzsiy6tKfqJGVtY0c7H1O8P8v0nJyeyCbuLsc/8czDri3GqKV7kvdv8MQ5ZJ0V1KDrCCqvoC52Ogi3Q9NKhFjIWV+3YywBIgf7lqrgnKiiUJ2olJ8LklTgeyQerfKgqsCv+JOPfnDVdm4jR76gNjq09bkVV5BsOn8kkilBQWsZGeHx91dNVVFyIl7Pn0Ff8HJ6/vyFOBAcOJwoL2k1cysxY6hoURThcIgDRibh5lqfgYouPBx+Ly2nkL/s9GeDLf5WOUtt8x6cCK8rC86oDwLEJceo/KzAXbPhKOlQsKo5YGh7cOBwoGeXV9ODu/emO9uQxV0/5cU5gL/1u384/fQHf0lB2/bm5vQ//p13T9/KeBZdlnRgYBijz6RMf1HXL8Tq90I+3poXy7mCJcPyvRx+EBEuq7rS4kQM37rrkG4qWxV9UspxZJkuDxLUuB5/7hlX92jrtoK4UcdljXkmMtsJUWYrN6vBE629G+q0NI8t3WMRYNNZHxe6p34ei+PMxArj6Jh0RJACxmHNvbddl5F95eN8pq/E51DwFKMJAZkzXVTRUgVG00TKr56OLF4J976cnE7KbRJKVAnZU+kR9eOcjOBJH5aTl+CJAI09Jfmg7EtiwH4oeOLDk2G7jNxZgBnAGYOoGXyB4f/iswRP/9Hjla5vpi9+6xdNP/Bd750HXS8z5JQhGcBcxXFKN+rEQ9z1ZpLjg0cBuivEMB0ww4ZmndoY4bOEsY+mVLrPcHwY9gcMBt51EC67lwDFpYgcUgXMHvZrwu/2KBPyLGjZyPFRbsu+OwHrmVlkm/ODuiqXAwG5FrE8ShMKwpV91n5lgLJGjUSMdIxlCRoaRIuSJmtEk4DELTN1oEGJnbKTkrmzcAEECVCEMH4mruPOna3pPrP/NkJyVVAH4d0OkkVTqzWUBOYDCpmUF9bwbc5P29FBL9XSX+Sk7fuT53oaDamjMeqnTjl1Il/qnoESOniaR64JKYtncqdThwHPZ7s/IBurYCXyG41hB9XEhPr5bDtxa5mN5+G3EawQXFLGgqcmaZqhU0TJ8VKIMzvmcnpG6IRP68DQsylfHaI3Zu4MyudagtrhIOltvhkxd1FsNXdsTqcXND8dTmvXN5mvOs+Aq7hnA04SnsPjIzn82oeeVd4bdJcKhtHmIsGFS4JMDtQp79VznbOBneF3XF1cqSnDqMrtwMnGyrwuBQahs1RdX38U8VpkBqyav5ByWEYiCtosJ2Q7nsqHknP/A/0ENFVVlLuIds76VqP9X1MbTN0ZsQdxhUZfYUdNHRFnUMPfN7Te2v+gYq4Q3UaRypezo58TJ753/2Bf002Q8XHwxO/quja5fU1gc8GL5IhcwXn6s499OID3HFkosw0PxZ1kllnXhiNShn5IRggow1qQp2eExzAuMH8zLFAXBqiSgRI8eWyIJQNU3xfJlpINPKdq9zhwskE2GkLpD94TRoJFBO1RGWkIJrbUNytwNyBcBs6cu3YT4YwttdBp8G1RTgAbmE/1TgK9iuetu5vv6Oxc2QXROnPX7HgNFZOtMJ7lpz/0K9ossqK/81Xvmr7lG742e5sMe50p5NfTwd6+himq3pwDW+RL3K6MqLFnnydjV5uLnyG4JPAheHoENyhZgXQ7BHPTAWSejrNkl69qPIvgkM3gaKhZ0wFGBq6DP0tK+RIuYVRQm8Gd8buB7hFgaL8gQwdxHLpHMU5OI/EoOlV2Rqxl9D+UgWLUQ/Bu9lSD22BQyEn0Rnwdosqe/fNsuyAEEl67Z8OWs6wp3lW6TUdj4V2jYbTNdo7butp7QdWWbd2aHi9SvpOHltrkfMJ5qtOQsac5g+x6fW2M1fA7OBhpcjBnjEbuGljxlgqe/t1/VKcpSO9bv+gLpu/7l98uNMzBqc9UzQnPIvJ+SakDNfCUcwfPDLx2uW3OimdpCgXa4Zi58cQInXkiLnfCe2GGJJ1kd3d2HDwtWuX1+xPALEel0CnFiAafhzV1yoiD9ZBA3h5Y5345y8uYfPSmZuK51j3tyJB9mUcJ8sQdcXdNOBcjCbPh1Vpp+fwM/levJ8EcNgTkiTvbsmAWIPwYbAAyEOFVZcRFcFJ9KyVEFPidpOy6GWFwo1zS8mR5l44t/DsHlSAAvA93tRQM67K5pZ8vUQzkhE0Kn98tgrkjWJ9UAkMEkoCQcz0n8OnaTaJjYniCJyXeRkZ9nT1zES4XwR73y2hVrHDnmEbSYqBaEYbUe/DZUAiEPDkwpOlAkjI5yeYiRtKkQpR2GFbMFm/Ndx1EeP8I+RFzZ6BYOIicGRQzmlnx1XK5Yo8R20zTEsRsk49n0vrAc4bwqpO7MQvS0ZptP8HT8YnsCcrpHvEy2/1yVP18C5K4f1p3qGeOQIXO8aeML+na3UKxOoMO3b6U/2qLRIMxGHJ+YRQL/ww4MVAce2Fni+Fvej6fR1+x6Z4qkX3fP5ouzqylpgA8wdMoaY5OPXNe6+fFMwqSx7sRf4AqypZCjWEuLoRxneEFT6qB/DBuOWdJEnRe0Jw7PhKH18OFWe52SS7QFVUeLiyZILHOdPIF6ZZO8p//zs8lectvzKFT23cI1pRbqM3q8jM5/ukTwbl2dF48AiCMuPWhLCookvggcjsABCpniCzZA3VQo0tGnqoWWuGyEYmOu+bLAGxNEAZ0RrZfZzx4ASkb+Hile2i4C8sO+I/NfSEYgsT6iFpqHdX4uRzS7oMCOCMqQt7gDGn+jsl6jJ3Z1AywqqQaofmdT3xq+tmf+9XhUN7z7q9U8OSDb2ODgbkAVtzbUxDGBpfAPLLE4GDlU+UK5nNn54jzpJwA74FLCTo2LpQ4Flc2KkIZMmBWWecC52QY58mpOvfoWnz69KkNti2xsjzZyAZOMXTX1xfKAn2h/IkozYLy4RwInGtFzduyU/JXFIhyMSDw8Zw+j95/UCPKvnDCFFwE7h0t5VW9tj/0O7aiEOcDYZygoIEj7bSM15AhDirUjjGCgRlps6GGANyLtdrYFPoApKwWWs17tN6PE47eEzsulSpH+/yivDW5CxAkSLooi4C0SbZK2zFibsaYyzms3l985nPTD/7YT6lMSsb71r/2RdMPfPd7F2KoTcRyD7KHlh+Yu85smxG6I3ukK+3xtFORzDHwOLumMrffaxh4cQ38j+/ZgTpvNFQcbllQYZdjjXSNUp723MgTemnSuFk5UDo6OJxOz07EV1GAIU6by3O5lLOxN0mtx0r/rtKwEMwblcf9OVUqz6nsoOwiYVoKk80tVj6Xey2/4nEPZOoO9tmTqtBHY65k+iCX3J6WblSKg8uXhgocTYNQBZTcNVTzQR91RcJhaccSa085++BAXa29jxLJTDu2g0Z+2MHkODcJqC3lUvXrabo8Iyg8FOKo4FILbFs6OpaTcA2xzAROHRfVK01DBQiGgqc5bM8IjAY9M/+mdn8E1IwxuSF4OtBH0u2to9UArnP2RldaHYbLr0VF+X6c3t7RqRziExAMoZfLUngH2ucXKGnpVYydQoYGztPLfflvKBYlsMveBWRY8ov8LnXAbAOiqQmejiwFxB0rapM3sDxJkRMFRAtbObTL3FFG5zjJxbNnT0I/mAnigV1TtnMTQu1Su+XbjQfxHHRXXW1j72OfJYC7iBU6uy88MdMe3IABUgivE/9cEWsdoQTL3cM+23hn/qJoJjbogJFl1nnizoA8afxM7qUlBMoLNII8286Zn+zPdzIu+xPXDvK0vuXP65f11dxlLp/X4KncrNUGyJODpx5Yd2I5mmW5dGgjcGdOjPV+7t/ziA1JC5BBjmzBqt9ki8o6r3zwGx1TSsKxMzOpk9rtELKX0oCIMGBkAMpd8GI50pToHjpPDL9kdhsblrZEQ7R02oU0+loAVUjWrfjWsdm9t5uZa1yWkTt4LZNRYRRbTjCqZoVpuD9oopydGuoU4VN8jaRZa+sKnj78SyiMuzb7Ve+GMP73XNoKqZl1gHOCo3lwz+J0ICi2tybhF2EhanYJLjyzSklEBJIOQingbtElhz4Tg1iTpUdcTuawXCqMZ5IKkZojXQGB/eXLPXEDLJK5Y/+R4HDJgTBC0oaBTKjPKrDvOBrI0CB8GsaasmwHd/K5bf9X+UdddoidGsXjebm7QsLu3FHHp5GNuUnBx7DdMpkTFRkFwfkZhsz5wdHYF6HzRFv3ffMkdPCNnuFszUky14Xs3cgj5MoNSWlcT+vT/0fXewdpml7Xfc/XYXq6Z3riJmzeRQ6LtFgEgiAIkARkgkGyy+UgZkvMCayyXf7DVVK5yuWyq1wWQZASQYk0o0WxmESCCSCRMxY5EIuwwObZmek4nbs/+3fOuc/79ooeFrg7Oz3f94bnuc+555577irjeQ4P2+LiCW1sa7pMjZuJCf0+Apyu/IyCke5tS9/V3bzTqWNa2gzRFO+gKhuni8c6Jnfb/at//ZsChqyV2255WvuFn/6hdH85O67wS3IkJ//oCcRm6BClxOS1hjYIMzt0hTAQOjyjcevPZdwyLcBcc6a8jyT2xS9s335q0PhqEMDAjhFLdEweY1oQbgKYaccP85Sr3oS53t02dV8sqlgmZ66qJvCsut9cAAOASdYQlKqtf8Fegjgk9i0mi7bqCEioIcF5fwLnIwNWADAsuvQhS4teP5LLuWGBZynR8tiuQkDHpQ5pSQL8BcLW12X+p1Jbwo5Fq8QTwBMHrmUCUxoM8kN8Hu8RoIuxrZt2PJuMpMBazuHM4xlVMmIxfqZDDAp86aeIjcRWdJM+I9K0oAPUz5B7iHLK6UJmbaosmERlnbLdrAff6hyIkeJMgFzZypTGhJ/pe15lO383+56zQJ3RYdJKEwbAHsTWTigo5bn7ziU74tvuARqjbZVqAM5YTOCJVQPJezIZScKQ0hm0ahkGBFGKnptM9O77Xu4MUZioqlAUoErsLGEy30sixwdDSrizvIxx/TzFcNem7Z21sUOIxIZnyOgi7GlYh55tN6oICPxHkqN/sk/sgG4hPGOb0GNNNR4MvaxYx4Ukg8XsypuK2Z7RyvEdipPer/yiA5o4SVmc2wE8lUzDD3Ac85xIdlZ9PGYne4D3xYQKN7JMdC6q1B5Az7sdbCBqoQ/JWwF2d/Pva23XvhdrPsXNnGoX8W+oyhDndM52f6xINrReZtvkY3/7H/QkVaeNAaAGf8KEzPAQEI0z5sQ5M5vtxPyJtkA7tg4S08lW6s+2Wbp4ZMLmWnUxPCq5hWHiJlj0oFou1h1ccXgNMa4NpHlkR21uzpkWNyLAtkeH3C7ksybYswE0oZpDMscDI100zDHMjojQiHWlV8ODZN8zt/gZDvVTpwjqhwry3CfBD1p3Dn+IXcpy2/oeZ3aMjZm3N9Rkrm1sXdOGx8eI/w47tr9fXhoz7eOf+kL76799X2Stk/ayl97TvvPbX9tdlQF6Ak+7ezrUYTHoUgCc8RwI+mb3vNDseo0gkLErMH+YiFW7mzU3mHQKxKujLvoQ73KX1vtG9JFawFTvhvLc7IzuGSDGLuC91+FShR8dOmo4MGPk7WO9ENdrTRGaBTMAXDvrSgJcgczYJrC5S+CYw3gmLtxcFywlfwd92u6ea/YAZ5VuRjOaNJZk1O4s24wjs3q42TL+Qm3Y6xv9IOUhUQOHzdL+T8Sc0z43KyqLAnWwpQ35iHLcRAJq/g5sqkTz7UilagsSEVjPqxSrd5fSlrzHauRQavmUEXiX6xtej6dO2UCWy7FYnWx3Iu2Hy2S0vxv4qA1Y7Exrjz76WPuVf/u7thaZtHbzTTe0H/vh/0rgqboGlU0R4PYO2s7OVmxIGLo5LzEsvl/GIxjb4mVz1BYWTgY8MeAbl3Uzi+wxeReFYTKz40g/x8GkiQB7bZt9lmSe+9f1B9Sy9+Tn1pmUg7a3s6d7hXmaPbFgHyXchtetwUJ/J48esWU+ZDQMWaVSywX4u3z22PNG5VYxEByimLY6yeMjNK6BGHHomMfzX1pakPeO4iCl0GgzyVvZqyRw/F0+x6DHmiTFgqUlacQYQC39Y5iw5Lxxt/aewOASPSdJheaSMdqEuVyz89JBaZkDoHSwzraddDTJTT/MDDHHLKwNUYmXlAB1ICt+I5FyM46dl4nXMypf2zDTB+L8hDLilspJdETD7gsEpwzVhwArDLpRh19gLw+PcaLDOUAjCJ1b/J7nwR4hlplpt6CZ588z4iYBCrwvnjX3U+bGXDzXyUHJ8yGu8Dk6OKl2cF8BkzInpkIh3aXfd/3cAQloNjgxln1f7DiAUudZul/rGi098Sgp2boEDMM2w0BL/5uDvM48CYrxVtLe9d+tshXvGWd6NSYcMXzYY4vo/OTJsX7QwDnhmqiSwfq3gTHsqTVgZlhcfmN9sVc50zivmLWoEnOhv5gQo1llifNz3K9d/WfaNB6BloQ4WSXusB551sReSBGt1W06y8kJkKzMyz4A7SJgSRUklUI9H5F3CRvPecz3KEnSuZVr3sabinvF/oXPcjmNe7b585GJiR3O+4yN0/52VYaf5/3wmSxha4GNXdSpKF+/aTs48nmkCRH7+y5Jzs/qrMU+Ca0X/+M8n4x8J3WeLyzIxqckM+z7NnOiTd739t8xIV0HTnWnmR9OCdatkaauZcfYF30duGWe17tKyqYgG9Lv0CDNKLNo1xA7hYxHBRyXF8v1VkvBRQ+98AgqO508YoQLcMsLJFlSUVsJlD7jn0pB+hrVWVhjWBQLPErDc598mMl3ZiagId1pysz0yDLBqlpdZ2ba/Z/+Qvubv31/B0/3vvj57Q3f9i39+kz7uKxQnWXoJAgK8jmJhkpPIRoVl7Hsv1HZs7KvY4zbU0pH2dRidsq3Js+kSmSj/TZm2XunkX68i1itCRELFpGf05m0fSoyhVKNnqjTvumsqaBNNujMywifw6K7IOvwf8rk7LruBHVrbNJlGYFtv5cIPTmgWVFmQ6tk4FKYy762x+hBh0yF5oQcBhKOj+bSkXnrv3EvMfJU9gV7UyOBRsyuT6hB3Gy/Fa8rvr781Ox67fXOAcOzPTzI2qdzUjOW6JChtFXdqZP22GOPt1//rT/wvU0m7Wk3XN9++Pv+826IWXKAsnUAQB0ykkLrer7N8lnFtPRWZoMhweNk6SpLJTnyOkppMsmK2o0BVidO6B1KA2cOQfqrwz77zvvbRocpS8D6UXYkgKvlfK6dWlxqi0sL7QqWBzl8ta7iUC/2UdcbL6awdARukiKyTVhdvgtAsXVtp21ub8V1feQJFYuC6jxTi7Wcsh27bEac/4snjd5nDipdR/zK5BadtnLFoeoiS0wcFhnIIIOrR4agFSQBOIvzM20BwC0n6b22lxE6XWM0Av01I8zrMJE38bzGuTgGDwaBjqlOjgEUsOjYrYhdYi2XoF8hcqQjK0pkpO9xbC+92zD1wNGVv24xbnVkVrLdy9t5hk4cbA1R69an0kTPocBSgYgiAMRCejEMGzlnhpz8E2M8EDu8WTy7etkt31P7Uk1RmkSw1BZOLunjsXHhIOVSBud0ksAkkZFjcPUk1CSZnC2wgxV/7BsFqPWsPX5hDeIkJGewmoxIpk8J8NBYUKOMjPyGKDc0OYXhyafUPzReKZYAPH/Ja/r8utEzHcepOrPz3Or85UdI4NWlTOK3vq7ktntHjVimGuukTrq5WSWqAKA1mr/UcYxw2+RIXeMcfmey/xrPCPRCrzuu32kmbc4X3bm82Yxb/KyCBZJoUc6GfVpZWRHJobOr5qymc5ykdPn0omIQwB3pkt/fXjt5crnA00gomaestsoTJ4RCyR6s40hHBi9zYUEo0xUul7qqjd1+SmZoKpuM7DJdWAjDsSQwKlQmncxMt5mSWC1yG/5VK3SVOojxPmDMTg6mdXYVTXDQzK45zYljk4JMyWoUwGF06DiTCR33O6cNTabsWANK9wBL0cih+8kGTVuamuVe+Tu10YZX60OBn/vkZz7f/uqd7+vl2Je++J72htd/c5cS+IUfKqsXqp+daYuL9nAJZuuHbt1zDV818I0ppCwbnFGYiIIxwhDMQzp1W2lXZ9PYvM2i/wksi7wu9nsHIO25rD1QPuwD360MLdOvXf7GVwXw5Bq7CL7RGuB54KclrQSBYtSCrAMpBpTqalOWHMPUwwPXnMXKuGS1t0/HpQfzwmCw5uzC7EyJz9K5kjKOLA+kQbMVhDrhDsxS9MyN9Tw/L00G1wnzWGW2idyh97Thlb3OzStglo8Ugkr+O3oeAiJBhDUvg1fayDMrTpkeoDweNBzK3NPuFnOtYK3sy6Khw2RUKqG5E0SMpFroY2ynEURmZKvkq8bOmZl26dLl9mu/+fta53zgLTff2H7iR/7rlLPMTIq9VOJQxqQ+NDlY2dcEErJ3JgF4AC0twnMCIYoBJBPZR2YRqkzmkibXRpYME4PFBTYa6HG4NzK703JgNxC0KZ7XKcGLrHwX4assE5quh3WnAbezMxrvRBZqxtoHq5sd/Hu1OAcUaO0IcLd2TTP6DlXuhQGhw4lxQZpkkBIy+3ReB64z832tcQdE1iDvTFkurDq2KWKjd8Qe6ADM7LpiOfl72zu7EikDU8TYn5zXM9IaU7neNiMlf1AJjUQBbyU1W8bP6OhQAEpM9HS2bWs9eD/ToAILunWN5wb7VO/Vsc+NJI4DC4wgmp0TSOegEDVmlgAAIABJREFUGx+27BPYBeQU6Dc5DF1RILtPownPSyPnPF5IjFDeZclxpHvJL96zn89EDIQtZQ50nb5WAzx1Wc/5e8QkhVHiulmDEkNnVBLdmhysrCcl6/G2Iw5Iv5O9P/j8wY77IBX7wHOLnnc+iai0xiTDoyYdgaJcS+nINOpr/oT24srqiu7fTSJmhVVdQfMWYT43SJwSezg3b0uW/cN2hOFjKi7oQXnO6IB5X7Cu6pbNO9Y5CuBYXNA63Ns7bLsMvVXjgDWjrAUxwgeHeoasH2mQE+9tJcR5FvkDlYFDEwUhDt0sJbsfl8CRaFBG5vnyriR6j3WBv3vG7KGmcnjva4h1NK6cs9w/YIifYW2pCgKLRRUDJ3tZZ1DCtk+j1tXenuLoEc7yrJMy6M5n8TnEFq5F0x4ClNQQkGSXEj37mJ9VjGYcjCwjvEeQReBhhm0Se1iJWIYFS44x4zPN9hZOMoRpQu7MzC+2ySfe/YdTA5MjtQE6GE307xwKXJxm3QhIOBARfKBO3apvpqUmvUOb6yBPQBFNR+YQhoj2RbU+Y5J5wvSe/6cCiwNpzzj8Oy6aRV9/in0CxpZcK3Qi3igEHOlfasBwdcwk8NnU0MhW1Lv0WA7qfD5apYUFuuSYB8TiNhiTE4vYnQxXrCGxWi5GswQDOkrIsEGzLIya0UfgQf/1MZlkvjOAZtJe/tIXtje98XVd/GthuN3TqTfzjKlds8mmR978FnQmk8xYDEpbYvSy4PlTrnV3n8Nvz11yy6d8nQEPAgHSi7isqTIbgTCZkg7WWE9YWH1gQT2DNGdgQADUdvJl24jOBngqq/QwX5UFahhmm6iNmlo6+gkOQmsi7GQMwNChoTUS4F1u7mzM+OHw+VwLFgA6hHt3kwWffRp7EYo4d0d7EQJSaw2gAxXcAba67XDNP2WXe+YoVcfQkQ+6BcCTDuZZd7LFhoHr4NHj7Ezw4YDg/evQUhnKQZsAJR0Mzz41fxmxlo+VbO0Y9YG4dlYu/iojdZsPSmy7fXzESZU9nUULMIaJeOLSlfbWt/22AjnB4q47bm0/+6PfbyGzumLYixYT1MgbsyweZiuBNuwc5YQd3O5tt8DYmcUlDr/yhMtMypT4XRqatqlAog11CawCGgTT7V0FLYJeHa6FC7wG3YDBNRM8WV+UgyhnAKBU4k3JgE45ypqeEuD7N/s3MI8+u/258rbhf+oym1XZhcMYHQWHA3MSO4ummrYTJ96HGmWiifJoioy1iZaLwItBKi3vEsIzaidZNNfFAUJ3MEGcJgCt5SQ2hOKZGbQ5h4pDHCQSVp86bZ1R6UrUMbbbjhh0PjPbFhZPtaMJic/AhAPyKbVpDE4WO59FeaI602T7EFd8ngzMkp9RxjylFMIXU7ZkNBOMB8yCrGPCLvJk7IflxEqlUKZpiMEY3iXxk4MPkMo1MOnAcS7T7Rnenn2k/RKpRzdtLn5Bo1DsNE15F+0lB3BVMOTILSNMt7AoWSp+IvtPx99koukWgELOKMw/KctIl5iBzQIjKrG5M60DUT1rzpsT0jyxZ9CEAYyw7hFYiR6XeMHZwppV6V8dt+6gY024GucRL+z/dXXbHcpiwGmsn6LJ/SE5KRZRVSDF2oEg4P7XV9ZU7iNOLy4R862X4tPM7BrIiJkkvkqvZqsgvozPRxPGGQSgZ72q4SC6S52H1U1XFQz9IXpcx7IC6oBI/Jk4KyjrMcFBnXvVZFDMaenIiltMU5BkIBrFBkh14gWLoIHO6B0pJeu4GHOSxhHEK2KIm9csVxDzRBLP7Ni1dd0b5wf3DRDlc+ai70KGQ7xgLw8jcPJWIhGZXVhqky999O3TKo14fQ0UoAL7kVsFdZhknAMiQpn+FcAAqWnxWANVqNvCbDJaAj3Ub2vraxttfWNdnQ7F+Frcme/t3YJVokvmVyUmhmju7KorifUMiAP4jFkLAbEEFmdnzi4BWiobJlNiFa9vWvOB8dr8rLPqKit1ilk+VGYENM6E7APdQKhqNhIBkowGMayyNFnJe5YQB9YHPvTx9idvf0eYp0l75X0vkWBch4aeoz2MABl8FkFvaclT43VIqO5epoBp39didXZUg1+lJUkr/bXtvXbi5Ml29tSS9RJiebyQBDQIBLKld3ecuhnGzr3qtvPhQGfb2eUz0U9YwGk2MSWLaI/IRnd3MR71SBc5/c7MaRTKyupqJr0zniM17VFXBZuw/Dyc9ZltcjeI16bEx2u0dAPCTo7Gjpi9sJt4AfJyjPbBTNbO2gR4YwBooaQzCzQ0bCiCC3VxtYVHMMw/1daqw8FaFGVU2S8c+E9eXpELO7S+AHM80HoKXt1W/IeYMPo92Qld+2N2TsM0ARcAXpWxanxFSsOauSdbD8C8WTmxLTJ4a+2xxy+1t/zqb0eLeNTuvOMWgScnSINnkQXh6WAs9ofrHoEj3jGBhmDK9chXi736D8zrs5VEdQalsWHEKmnpkkEfo/6TNEXbURUIVRy1vjyeohhofgy9BUwg4nVpdgIwnR1W2SH/WqWkOJbrnUX4eg2h9+amBNGyBJHIvIJPSiFVQhYb66SgrqU0LOq6Wltviyfm24k5Dx6v5MRlV/RDO1pnHESuIFTHpAOyRLobmzpEYTHOamTMAETozPIehSWfafO4ildjA58QILOzs91Wrq6m24sB7nhzefqCYpmcTQYjQXtsjWFmOhcjE0DA7kOvXO79vgSSVZoPyxP9Uh2y/h4DMphi1hBxRWa9jmh6HgL80TEN1xjvt1SdMplMz/XKSqxXztnHyIDXEwVU/u7VBq+DY5pOHsDsjObRra6tesDs6VM6x6oqoo4tCbfy7DPmqZf3EodtCtoELimp84xqZlyQRqwRynYlrfj17sd2IXjyXdtuB9PDdm55uQN8W2fkwOY6RvKVLlwfl+wQ1K/bqkIjwk6keyzNXGMbiJqV6HhmHZX2BkWWyYzACjHQQ84RZuetlUb2qfYHmsUHExaT1XiIYdhKwrS8RGc0iUN1/+XddZ/ALIvxaB69QJMFxHvsSdiDVIfOnz8v8KxfsYOpJNXInLXglVOJmZvOqICYDOLeBJ5il0IsBDwZlMw0jJ+tsdIh0YGa4jX/ff5km3zxw3829cLrz6gvJmUVmimEz1PU9c3qeSM6C7kltpqZ6OCzoNlTvU35A1zIxE0vbqxvaIq0s5AxYPK/l/C0as9+6XUgepnDhgGeeJgczni+9Np4fHy4dpC/AYOnibMxJEIvgDRtcoam5MgwRcogBTJ6kAjDI1AI9Y0IOILObpQ5tQCZn6EkIcCQ0o2di6ft/R/6ePvTt7+zYkd75ctG4EkdWQYkCNjxa1Gb8RKDarOhR4FcHSSq01hrZCGbxY7uLrGofmvPgtMzy0bYZmfskmxGEADIbDLbTAibq5NLy06fL6C6uaOavQBmNFgdZBs/1WnVr6HGWthDaM4CVE2x96R3v+yRwV7YvW6P/5SgrgMHIBXwRDZD8KvNMSzgNPJnDIefk722PLHcnlOrm5u9JMV/M9N3SqZ3HM7OpJyhkQkrayLYpEmi9CEWrh60yyu41tLZCPVuwNx9fQIyFQpjAKmsMHSwgdZcO5xMlM3y98/S1q19nCBajKompdOy7kNGew9GNY0EWBX80q/+lpgn3qnHs/zTlNb9UJWshH2yZnFgC6TlK0BLdr2xLsYQ12IybNPCNb3cTKE8wyJ8tzTGbHExIJVkHZNmdDHroP8yc5wOo2jynPkN2hzYsO2tayrDKwZRLpbJpw+CYyI9JUkjbZv7RHUL+CqRpDAjr6QFJagP9eSHlSSsNCYVnyqRZONSvpvXe0Lv5AQE/Vi1lXM4yhgYW4Q0Vqg8rdPKSYgz4g11/XpuaITwqovR/OE9r3iAs3ixsWH6ede72Ato9IjBHwyNROw1Cqln6QE+Yo7RD5nF8LQEz4zjMCTGEocc7wa3dmta/GzctEBnoeP0wPj4c2DemP3H/SCI9torCYgRnWJJz9nLvDFTHqrrG7+f1XUxeGiD9HeU1O65ESMl02I6O1CucznyBMAFc0gpsXZ/ppAXxeJ6zw26TZELFWsFWr3O6LAlIVC39yihoOQttscLaLCFCKBU92TSTt4p5pZK4HOuHktOYitT76aPrCoqfaQRRafGmr4AuEC7GPpKscb1iUgcfG72PdO1n47JdPxSISJZQvPjWB+Pqa6TG0gWAxA3spR8hucHCEMGgeEzZ5k1aCNQWNeed6SZJ2GhE6j083SNs19dAmx2LKdU2mNYSJ+yFhl13nrObmQ9bdLWtxjivmtfP3zrohtWZ135vfHmwjr61vMmK1aKnJllPMsfa+kcY5xGYyugrVW24+HHoNElrhNickC4s7Oo8HPoRDQLdU/9lJdNZmxK1xPIAU8XqO/KcHEU7qztjhbFde+6Lteys8pncC9lbs6e2A0P9S1NzL58gPjFou7DOnMIVbcaf87nySV2dk4LDnx3cACC9kvU//XWe4LiiTZ34mTTYFRqs5p/5/o2WRoH1hl8ntSVZt1CBaMPfPj+9qd/8bfBGZP2qvte0r73Td8+IOPQlixcgBhlG822q+GtEQ+rpEjA0IRrt0KrCyMHmMEHGqz9BvPE3z8HuEwZThoa6WnMoui5hvL2QWE2xEL9Jt0LnwNIZoSNrBkyt6vYwiRUvdPHB7kzQRYeQYnsG6+Ocqf3mhtEgl23lXecfVGnfTdxhAFkU6oFFoGl6R//ea2d6BkKYLq8M5TR5FaMSWZ5AKm7zeOCKH+4nGXhPkGNNUzpyJS7W97FQuoQcScmBx9r/Nz55TY3M5RUrEVzKYdfNf6D/Yl+prvbQlHLOmNtAE8BsKUhVCJQqY1YMd+Xu23MLDHbDvBEuYT3CPP0Mz/6fQ7kFQRzVg0sQj3mzG3jsI1lCeuR/113/pwPUdXphxl2ouwzUFW6n1gEWHNlXtKvxWC82J1iYFRG04igwioGE32AaJWL/KLFzG5vrilJKbbOHTw1v21E46vu4c/Tehbr7MNe7sfbWzIUnJ/n3dJJRVk/YC5lTWWao9mfPgyL5Qyg4J5H45y6jCHrg73ITM5lBk/roWTgawAAz0ZsKAwWWgyVxwOe+lxHe4RZ8B3fpdgcmKVzFyQdYFUWY4LD0ikOreOmi7wzd4UVcCmxv0dqSSaBl97GuuIQ7HU3whQhMLh3a9ZiOi9rH3osSmb/Uf5bw/jV/oAGXgGOxazUgWm6OUdpgGUOflI7gKHiOuO4JEV104QSmfKqk2XN4J3nsTYJRYjtt7bFpvNVMltMBaUn6RbQGjSn6aTOHZfs0jUHqXB1VRonEgsxIdxXfXdPJzOrUSWvmkk3tNOzd1iLgEzelx29Y3PSQcDgdN9HpRSV2Ola1hAVmQ0RAWIuXToJIMn8ulja0EEm8BTfpYK9PH+vxTWBfUCK5Q0edj2g3NqwZb1RPYyDfxzvnbWPHIL42uNPvfdeskuNcgycqspCh+3GhnVJYT1hU2FxbfRq7lZxZtS0Un3fqpB0xm/S1rBh2N0/Bp6klTs8aPMwrLrHDKuXE3vAUzUfROMnSdXn3v/HkiMVYuz6g9JqQJdeXe2lRa6DAxDdCm3AdAmwmeTkmo2EcMxGanQZ0IJsEEFJiUBMAGTh2uep9BoGR90DZDzwdOSt4ix2Vp4mZGsulTBAN8zEEaMO3LbPyBW0OLVolUHkBQmUS8i6qUePF9LJhTmzDilxFVsjuwQAB8CJkQg8yPgAuVsKE0C6BvbbeSz/NTMnYjMnH+1DH/uUwVOe9ate/tL2vW/6Dusf4ubOe7q2va3SJjYF3FdR/154qS/Hf0g6oXQj8Tli/uL8urOzL1ZNB/pZBmBGxJkuJOu/fKgVa+H/UB1/ztKZYo/OaAGzTfQTyZjVIRXgIphVEaoH5WHGHPeAxoTBlQihy6eFe5IAtrqQqhTWjSDDdpZ1/tRjIwDzAk/LBk/2einPHI8qqXKtfKN6h40PYHw9yGYYOyOx+eFhO33ami5hjLRGAOjQ3sgkE82T2l69ThHH2wGayd8cEGu6DtXjGbVSlD8gN2NGpKOpv48ovLrkQuNLRwEIk+bJmgUWjya9J8ExW5vGjV6CMXhmv43BEwDmjttubj//Ez8YEmt0MPXRRzGY6AA0ZZ24+fO8WUeMQBL7lifUs7EwzWI1Yw7KgaXyawHkaF/InsVede8qdxJ2Yinr4DjVPrgN8/dgruUwftqDyd31OiprG6rFFsCCav8XgyoNY96z7gFTwesvnuuWF9KoBaTx/mBPuX8PmfV+tr1CANaoNGV9l9lj46NooxDBHx5KsyPGVe8plgE5pHl3+KmRNOG+zuw/DU7WwY/eqfRalHfDgHaqJsgg45bQPJVNyZmzZ9qZ8zXbLg+C9xX9l8+FgdnvBKnA3I7McWEMmGnYRzHVOhHw83DrGrFTZS/JAbi+sLTsDRIFOWgX41Yv5piRaZWpK9YNjT/ENZImaYNUamV8kPcuv8Rw9+kJbkBSGfmYh5CTuHVc2Cf2reP86Cxglk4CbfyyPEic2xGw0TxPg6uVK6sCrcRqD9D1szTQiAawtKmZ2+oy/Ag8HaHh3GgH+0eZr1rgzIOalRjUs3J20v++5TFDtx0AHXNLmRmrFD0AJ8WRsgehIUlaL1dFuD+vBe99zlWuqZzcK/YcA+GVFKXruheIcqYQodCVbuEwfmbZvkwVOwo8jXdnrqGSYW9arnnaVkRMOBnjnC9QV7RL7/4bJYVJ2eIQkARbnaok8fZlO7285EpDmp8Ujzvrzndb8F6dloNwHDuHicFT1wuVojwARUHu6EjtwepOCguC5wT6F7wbrAHwvLVqmx+8NZKxq2PiUC9lc3NDmTr1bwsR2QRu05VRWQGVHPaDmNSGhyA9wBMIe3trVx0wCMbVfaMDzddUbcX9ZfSXWk/YAl45jE+bggTlP3lWyUPHBmsKREcwE6fa/MlBa3Cwu+0BmwmWHOigbBg1dSxFKGu6tLUPfdTgqRbiq17+kvaP3/Tt+j3fUaVTEDaHFdQ04MlrqFrU2XQwT+5WYZPKZwPBq9rLrUHgn1UGQDAOWPFoAB/+hXN8nIQbEHD3xpfJX0pWm5vb8ndBWMszUExMJ0k/RIo5yKBkgr6FsR6czC9o1ypJwYT5gDF4yvCdvrcG0zNb/esBZiAujArifHyoapZYlQLEmKWGDSCjdGIT03RFjmwa3G3lUR+8b7xaeOYyVw2bx/eqoyidVJXRO1i71EYAoqxFsMHThHI02awHZLN+DvQuWJ8LsLQqX5tRtfGm8uYExKayLb+lXCJgXZ1TBRJTMqguyaBxdcdxfY894bIdz4kk5o7bb2lv/skf8gEzLo8UcA5Aq9byqu/b9d/6OaYCSMQcV18nMN73zuwcpMvrpqYAUMpxt+CMDCkZ+0CSosAevUyd3YMwt2BOBbyZCPX9fWsrq+p2BKRaCF0z9DzexjrLsjPplENf6fYf25UUgWz/4gUGAy9YCB7GRIJcgHM6wtQllI5VYkGJf/VNsM6bmwI9xCIObHUSchjoQJ9vW7v7apLhmu05ZU8tH7Bu1qD9HM8Z71d3XelAOvKYCGKANV5hP3BcL9v8JD08F4l02bv7B+3UmeV24eKFEVtgvV3NI3MsKolyAEsC1t7+brt6ZVWaUk0ESDmv9ppzpNJe2rWduGwWMB2PGn92oNZ7eU6xpsdAIKWnMgAWQB27cId5ZU3yM7wzgO/5c2huy9fJ3W1KkMaO67o2D0HmPPLZ4HUIcK4xUfqczjaNSmzZlTnDw17UnEW/96tXrqp6IhYkZINiYjX2wNLmPBErV2L04Sko9pAQqNvuzJkuay3TTndLhrGq0pkWepzieYfpVFNzz+6e1rQMZMvsOiVWaSXLEBZNVKoxxaSSDfPngB6asrgeWyOamBhYwf4Sbb+hRiSPCssBoXhAgopAn/d+OknT6Nbzr2ZAze4lhmStSaKDVnZtI6mP/avM0Nl5f1zms49cWEOfnOYDRrEP4ETVinXNmDlihRPt7MmRZGGYJ+qzc8y8qefs8+//o2l1rEhorc4JyiAWhKOjuXz5qoKou5nmJNbEIt+lkhhshvGoh+NOK28mszyHauen04F/cjhY6E2WTqZQmzrljHqA5YBd/jLpqCHY8DkL8yeU0clYKx1OBAT5rRToGOkrRnBB2QmZGkWCxaUljWeZid8S3S3M5eE7PLTxXJsTePL09b2dbXdChDKkJEX2ePH82TZ/Akqx6qQO5DBP//Ev/q6znmievuc7PZ5lrNvhM9BI8HykV/DKHpU1DJ5YVDxXWA46pIas2UyWB2muqYPQM/s8x0cAI07slSW5/DMazJpnx+ErcEnnhQR29jeRnqUEmtHIKGCgu3rKkM+StbGpr1xdkcM0rEr5frgjbXR/o5lolb2XASprjWvhWXPgLS4gAPecLp4h7eU6GNTcQLkYsBLDx4A4HfowYdsGTwcxfDy1SDcUHW6AUShtU/A8Z661GEMlFGrCGAYj4zRMhsW7UkazRCdqDPcIjgSjQ4ADGZhnspV3jbskS084aQiZ6dQReEq5yZqOqtuP4kUCW5UpOGQef+LJ9ktv+y3Pizw8bHfdfmv7+Z/8YcsDZA84lNGKGffIjpSjJC4eJttTZgTMcz3zYp5SIu3zzMrXqErcToSIG5TMrcmbFeO8vX+gpAvG2uN93J2jKyvH9HH3zKgkq+eFA/vmNQFDWANZnQj8DTP09O4rY5HTvGl3M/cxWwEQoqPYtg6JtcRnm4GIqDU+Y+qQDHvpJDGJQZjg6t4hBtFpWe8zLzWajS3tR+IdwnIDMLr+PLcN8HRVyRfxbL6du4D+Es0KejKYMts2uJV68PQqhk3fiT5x2400Yo/3D9rS6VPt4nUXO3gqCYLL8yX0KfH6kETxR3TbsV95hyX0BiwWg21X/7LFHZI7sU+9vEM37YHACt3QgLDhPfgl6cyJdYZkDlVuyor1c3STxupl5iMetosX0F7WJAAz5ZIwjGwqXHZLIhzdIt+F3vHKypoPT/SJI1sFJwKjhiJNFuA60yGHjpbvncHy5qBdpUmETjLOwqoMBJAODEb53cUoszR8WaOcIbwzfgtoHiojfr5iZrPPuw/aSLNrStnXw3Nm38MSQ3D00URCuoBw5l162LZYFjH6VUr0eSVmnxmC0jZbD9iZtM52jiBQklrlUiUAr3FBKtvtaZ4lREnFmE6WVQAqy5Lo1qyL8ntAnwQIq4YQOpmxdCgn8GzclAQj+Rk3fUV+4709ozi9trqh96b3H6JFwG1cUu6ouTzNRpovobG5NvnMe/5gatBRLt8WWEtYjDp9Z69dvrrizJXS1cyslPPO+hPeayOJdU1ZISZsPgDNnlACUca3b/DEZ/RuqjAGfKeyiGiSCgQNwZ2DcqIMnc87eWJBbctcF46iAn3ZeNoIPXQMB7SpTtogD9rlq6v6dzwfYB90R2Td+3tygUXwxg0snzlrNX6bVSaIUFG6GGkpmjQNlAtZuGToBMfxOJUPA57+8l19I7xS41le3zVdBaBYLFjsI2ij3iyWpw88NqrW2JB4EclnQ15G3uD1TrSZVjfU8iyEHUDpcTCjclgOlaoXO/ibC2EjXblKJosFw6KCn5OYMi3zgeTuIu435dqRCNSdlG41JhhzyPA/+xNFnBwRoQ7tDnLCbtRokwBg7h3miYNKsxEDnmrjA8TZA2To0ihUqe2w3Ig9d4kSIkDVZp77bekkDOaS/54OKGeXgCeeufV3MYuta89nX11dE+vIL81aFLNWM+cs0gQ80WwwfyK6omzO0l2VKJPyJo8AnYCfRViMHkCdURkwRNeqn7Mo/tFLl9tb/vWvW/N0gObp1vbmn/6RMA6DT0mWShZMZdwGEGNWXWB+y2Be41n4XnnmlJfP1J0pCVjWZ9mDqEYIAZ7Iisn61cGztFhHd2cFPRuvdBO+w2JRu8A442ug8tWRZiHfoKUQsh2sMixg9Vr3oY3thWMRgJY9i5hVB41iReJeHVjRzjkRMui0hYUBB/8OKKQUBPuNDqt0dn4/M213n0NtU8CHrqPFk4zAqE4wB3vYB8TQO7s7upZzmk2GHuWoHciscl9t5UgkrGVJq7rtjd3gQWfs5nZAvMdqMaLj4vUXe2OCO2rTQdTh09iF2kCFC2Tdk1jCumHOOGCtDOHNd5YVTQGhAkclX2EdIEMgSCLVKDBblg0CT9GlqNOzNEV1Pud7YO7w+ILpuXDuXLqCDdytS8sonCpXxdW9xNKsAX7OGt41+Y8R83uS68Cp63Pcdoxzo9OoWzEMhGLjlRUdviRFxOGhSlJz7Gr49VB2F+scQOiy1KEkKB6cHGau7/USAee9FOpIjPYjstaHpHItI5AkiZH9RhpOaAJSJcXu/5IcVPd2fUbWt55zwNOZc8tqzMgmyhsJQ5nf9TXFxiogGvB0dXVVYBXGFXLCZ7j1h2MWXDg3MbaDzuzlHcYErW+oWYtr1zg2deq7bKyXNALAJT2J2V/XWrpD0iXJlasrIlrQzqkU+xTBfD3T/lnObvveMGCbb5PPvPv3pyxa2tE5BDSC4PCoXbqy2m68/mJ7/InL7Rl33abA8uSVFQEDSgEEVGz3Mf8ie4P+lLso41ukM8K+ID40wS3ULRFoq31RIjJM9xzMnH3EabmzNn6og47AbBafQ8cEQIAMgpZD6S20M2N7MKSf/aU7OcjLpzxFSXJlVcwXs+RgegTaVP7x+It9MW6wbUsZiov3FQfqqC2bLrkNM2EFngwmPPaAf2q23V+9q4MlZtt973e6bNd1TZmuTms4zwcK38E4AEXPxVS5vKqqzbe7qw6FOLwrGMhJALUthMFimWlKbDsSALorwUEjCb+yPIZfkjVjVHj27Ck9XQIzbkWmqEv/4edmnUZ8Y6o0hXYKIfzaqgKWJ2y7/CqgHE1TCaP1Z/Fd6TX9ZDUA17XVVYHCxWhwVG4M2ONUsrYQAAAgAElEQVSdAqQtiHTHCeUzwK4NN3H5xR14NaM1uOf9dkrg6VRKdgbvMp7DL0RjSKokbIuKan3l3VJCRoTK2qRkK7+W6CJUlolNQPmNFKOktRYRZJVFABmUGBDqjgpYXsNdHFn4qQJZmOK52fbIY5faL/4y4AntHlYFt7U3//QP9+ApOYaaD8Zs5mi4cGYaKsulO3bjmrI/gQxpX2zc6X3k9Fmal54N+zBnrY0ZGxjMrR3GqgCefGj1z0qmaSBUBzisC2VfC+EreWLOFdnzufMXPH7h2K9Q9l1kHT2M5gEOa5LPAjxTuj1T6zHMm8c0hA1N9js+LrzD/P+ZYM/nwNASg6RpKvAfwEWsunaNblXMJy0v6OdV6S8RH6+tqSOVdc36EXg69Bwu9oWc1othjm1FT3QsL2rr69faXgASf4ZH1nUXzxvsytgW77VRC/9xocpwOIZ5AjzV+yqB+cCUx1iV68yMvn44lpBd10VTjoXeaCYLOKhtffRLTzSO8V0XpTq5WVESU6oNrEEYAydxHoMjQBifqCq51pqp+GrmEn0L2qlVJYNoYt3Qk4aCKk/VecSBXsx4vfbojvgcypo81wsXznaLFy3fKs8BctO1O27ISnFJq4gYo5l9M7NxGI+GyVtrpCUtIftoKkY9v1i4EDv2dl390MQH9pXMMSGeIuxPZ+9Qgit6waucNbi+uqYvB4TxvEN79xjkv5udgFwgs0SH88QJ1RW5d9sGSOBJwTi65jDpfKgtfyBeItPIGc1ZBXgCMzAexVMLZtvy6dMeSaUb0188Hga0Zowb5EUobagbaxijBXhSlz77rJjOmEz7Xvn5EYslgDpqSAL0TmCe3v0fpjzoJy6vtMtXVhSQcGC+9eYb26nTp9XBceWKD6uvfv1hZefPfvqd8ke6/1Of05/DAN10w3Xti1/6mg5aMtQbb7jYnvfsZ2jD3n7r03q8oCTFzyBGw1DSi3xcYhtKGE89PKyxwWUa3cs1bSwOKw4al29TeijRnpFZf7CV3TtLcoZB0IL2FaUup9iYBwoOG7gQuLBbqBKkvR74owrqeGGtKnNkwVkU67ZrU+qT9tH7P9v+7K/fnWuZyqrge9/0bW7vHB1ksgZgSruGMnogp93ds1wD2npGlY4F7qesIdjfZPlYA7DI0AjIYVxWEvYVcgeaWRBT8BnOmO/i+nk3BCzui88RoxInWXkZ9Zl2LveWlqKec3VActN0kZHpc8hoanwtUnmrRLSZafdeqz5cj3XfoA9D7Lu6onclEDYohjw/Tm62jAWJIBLd0j7C8P24UtvhGWqaThmB5KNDsQZoumCrxDDJjh8XZhgrz3OsbK37hAV/KJuRkWzKv2qlTrRN96mSlbCR9e6K7a2MlfWCZkV6DMS15nlyXIcdGs3xK3ZDZZJM/e7gKYOB70Tz9BM/ZMCt7pF4+WRgseOPTQ91XWEDPfYEhnezbaF5WlpUAPT8twJPvsc+lqaAoIxOB/2C72tV+5aS7dIpxN4pB/QW76ccCkKW3oN9VuG02Yx2OmnnL1xw4Bs2RoK7RcLSLVbnZlqk+5QEret1rUeaDsRgZpyUNHJyhrfOrts4jDqDzIp5oKvmPram50MyWIdKgWvvIzMAxVzqLyTAV6ck65GsnzirlnWYkn0YZkZXEPvdnONuK2fdLlkayFezAfPcCBr8nj2L/oX9WLpSn/3peCtGrZeqzKpxvSQNaBQBPGT7edNek9HsaZFXXb6sKbKexvY3xGrWHgx4P+/zPBxHS/QcQF6i8rCYYmgEMDfUtCAQpqXhzsnqtCurCs+YTAdWWMKyDeHPYMDpFld3bY+rBoO9my3NC+Xp1KlSbiAefwxMR2sIeLLpb7pE4+atZCfxZRCUD+dU7XvsBVgHaIzygHtiMj6//BKG82xEB3pe59pG29/bFfi2uz5gJCA17LDWYNzWOzjrzOq07QEuVlYUC+jaI+51LVNR0gIXaZPP2WFSrN7fRDHh6lVGKVmucJJKlZFSkmwnSuOObRtwDqCamK2uz9V1mVabFYWccfPBXM21rGup8z6g24OPqUT4c1miSDUo/TPwmM/QVAx+lX6qvofPHDUbdJqfvTJpbe9wpk0+9Xe/P8WGnaGCX/rq19unPvtFDRO99ZanqYb+5a99Q4zKfS+5R8wUC27ppP1evv7Qo9IIXb5yVe2Nj126rE1a7Y2LJxdFQ9/30he0Bx96VIDpaTde3x746td1ONz7wuf1skFtKg5NMm/HYYubS6BZrJHB04YCm+bP9JpzFlbAdM8qujmgDyJZ0MezgToxYIj7kiFYuptY2J39qInvCiwGGqJ7y86AbrvVNbFxMhNUSRPg5KBJGegjn/x8+5M//5sePF71she17/5HrxvKHfkTyj8AllMnF3XISCSqNnZPhK4p4R4kXEJCZ2265oSDa9u7shkQeDp7WpsYEaBLBgN4OjZ5SutzxCg1WnsRQ1+TOZmGjGqEC+N1GJjqoZoWjkb0LodDg9yyWWA9wvBhcLi0aIfx2mjdcyq0ag8eHiLm9WGHTAO3dNsBnOQOnDba3s6f4ZMcNKxy6aUyWd1l3VmBLNayW1QBwjCPS2rrRtMgF24ZE3pUCzqTk4zK6QeXx9Pw3erAy/vnntCXSY8RBlPgGVAS9/5UIbqZ5yBu9pgLWWeorftcj40V4V2iCUtUZagOnLy2H3nsifaLb/11dRJyb4Cnn/vxHxjAccYQiBnT+olpp/QQZlnR0OlQPzxq62trCjhmZnk+GUKcQNgvstqq0U/17km/P7J0EjPuHVE++7VneL17yH5R5RXTs101tlZXFT5o25ozd/7ixQE88d20rfcDwmy2QnM6MYslFZiR5mlTQngsGDTYVCANB2ODFAdLg8rS3tUhX4wPreGUo/nfOYEMr8delivyQJvEOrmeDFSm6zqR4hnXBONMd5K8sngnB7YbGWaQDd1V/UCPTxN6UpV9o4ES6yxDSYO98m/zTvLn0Amts0OyCTuF6/fSuuHAfkrJMM9Tepk+y7GHsu71FZx/bIYfcVAeeIeHvdxS8gLHh3xONSmNgVSBp/zIyvqGJBKWDwx+dJwXpSGsUncx1r2FPcCD+wQ8cTa6q9GlXH65lBSNUa9dDw1GmdRjnW5rbQBP0U6l8tGBRa7f58UIIHYPRAMOmoSkiRR4GsaNjZ/wMfBm1DPEB7pAW/NzpuNbzRTpQK4XmlmefV+YAjwOXMPWAC6IH2iwNBi41m3KmZZclGeTUomcPVXYSSMFVab9fZ31kBxVEpY3WM39q87VYncCiCSdqU52TDtjds1Vw4YRZzU6rRaQki1XTmpuZ1VRLNSHddpXBylrgDVNl6T1eflVzHfWSjU7VUuFkpUkIvvTmTb5P/7FL0yf/cy72tr6tfbwo49LvIaZGQ/tmU+/U4vriw98rd1w/QUFh8eeuNyeffcdGjfxyKOPS5D8xBNP6sDn0Lh05apq0mT3L37hc1TGgmn6ytceUjYD/Qq9/Myn395uu+Wm+CQdKmggAkXIRkZZtXCNeQlIqIMdpmhldUOHOJmau8nGQ4ALWHgUi+0PSjAampZWbLWGr4s1gVED+ChDk5Te7a91uJfHTw20HC9sAj4MFpsAmpuDWOBXHTKec/aR+z8nh3GjwtZecd+L2ne/8VvDPFUAMWNEaUJMD7X9MAo1gqB8g7xzwkrUKJr4YvEVBFExT/Pz7czpRQEI9EKic2vERAGlmNv5KjKnLIcrG4ksnflZpxfx+QE4cMgw7T7+XZpJBH0uvi37fCiT8N7Y2EL8J5056hDL9+maCjwNt2UAmkhrsIXg01oMwBNsUWViVU6w9sHzp3qJNuMDzFyiDzhUVq0RMwEjAk+Li157YVPQvaF5Q0COVUOBJ43rkX4g/idiaK6JUgbQuROumMc40qIXrEGxRpy9zNn37lHTemSDXjx/rl5H4qSZp2OZZwBqN0Fsk/bIo0+0t/zyv5MGi2z/rttvaT/7Y98fLBIxb1HQBXjUkRRDUEpDMRNlL1y59KTW9dllXIJPCzTb+DUBM0FYbI8SC89ZFOjI8yEWIIhGj3ju/FnPbKygXtciWwDry9TxOCqXuMXaJeG19S3FnoswT4DUDO0m4/ZIBbOWboDgcGY9RGeWQFvgif1BdyTSAz6fONXNVPn7AVSzyojLGNTC+EqyEWajEUG6APDqYKBKsrWnVEKpz6CMMpgKst4w/6S0CbhU8kWbf8xaXf6sMnsF+vwzLBLP/NrGZlvb3OjJHTosDhnHijB7vcuSV5DnrI8a5gyyxmBliekkwnLylyaN7liPM+l7i70itiu2EAKdxY64i0prejpRK77lFWmm6YOS/dl+56UtMTiyn51jNuwu/1QLfZe7OV6ZDcweGduXjFgs3hsHJ/GDy+RZ29DWjE4ZUZYuSUBD/ky+X0U2nOg11qTpc8Q8Uf6p7xldv32ivE8Uczu6DFpDJ4U9zda2zjINBh7Hv2P4tJjZ0busP09ZWqO9trfV8e0uyhG4yDv2uxlqOv1nAuL5MWQpdBBrv3dLlowVOjB7rf2QmCwSQfEjFZkAQLr2OCvUZVqlcL5ApT6vOZ84KdWPE+gkzTw7s9ZoSv0EMZFlbQ8Vm/CHPnSd0I86DYutJXlnDRGnYIqXlz0uqDNwAmO5ruiznDCVw3hJW6ZtH5PMn/5n/82UMgEHx3XXXdDfve3Wm9Sls3x6WQH4yatXPZ5AAXKqDcmLZnAmomrRawcIFE9IgE2wRGh4ww0X2zceflyLi6yKAxQBKgCJoP7u931ETMRjTzwpP4ebbrzY7n3x87Vh0R9V67xMGUsjkUOJTjJEe7Az6kwqE0ihYrM15TdTwlMeiw0eBwM3hJr8Zb4PWll+VX3EQn3vMAC4C4GT+df6hXYnAJKhW1jrzSzmaBbw9On2J1gVaHMwnuXFHTxJL5IWdDqAKG2y+MnQlzJewd0j8T3RXo9YNGBMwu1aoBmkyeLVGBPKozH+7I7ktXDrFIiepmfrec4EPpxr6Wo8zTwxaa5o/bVjt1rv1dLvw/IYXTLyw9H4CTQLJ5lNRWZdk9IHfVPviqpPGgGnKl5tbW8J+AgULi92kabLv6bdNT4nYvG+R2N6x+/JaDRjcXe3s1sAMc2o6mDVXU6wnJgEyt9L2hEy8JijpnuNwM/ahp1TKTE+P8XI8R801kddfANNLNZLz8ghhOsiseCAqQnr9TzllN27JB1GhtbnZKFJaH7xV3/Tg20PDtrdd94q5qlnjxVgRqypAh9t3QxIBiTmGXAwPHnpklroL3CoL9ONCCs1OJrXMSo9Xa5RjQOlRWF4J2LW9U092/PnzrUFGN4CTXVwEUN2dxR/SjhcOpHSRBKDxD5M7Fatsl33o9pNV2QaEVKKcOzLPtbB7pIW5T/8uc6cPd1O0ZihsTcHAng2Q4zLtGgkT0fIpjY4CJNA0rB2hUaIRY0xKcsH7YSAiJIbWBtkRstlRY9XUjYLOLi6qnjGZ8lnSk0hh/aYi3DZGrmSoaTjUyWGQzWaoOVTnJudzZQCs0awlpW41bElW5c6GHrzjw80rUWBFdtmqHRYJc2h2BUrgAPv2BrbMiJFvKY3LDxftvaymxkGaPv6MqJoJMytBhKeX3VG8x0AXhuaj4wnA37sjZbS5Jjpi35OUo0VHM/x9vM0AFcJbDExMJS8Jj8L6zLdqKTlwODsdGrzWGH2e1PBsfM3el1VN2sNBdCMGqs09FgWDDV2Zoya6t+tF3KnZLpjxyVP5v/p7Niy5lJWOdV0M+gb9UK1VwNcioH2gSVYxXQKWEeYmePMU80sLS1VFT2ZzwgOqFFTBm50tnFWIIRXZ2mSxmHSvbVmin5KdsYmnIFXPOerK304MKc6JAukSf9VYH3EQnlcVI1XMQCSXGPFcg0kGpyvijG9e7yQnM+SLKRh70eWwOceHP1/oPtf/I8/NSW75r+j3XjtN93XXviC52RBMZCXmWRrmdLusg4PFbaHYGYdDUGHbM/18mIBCJb8nuDJpXz+iw+0v//y19rZ5eX2ypfdo1IOn00Z5YtfflD/fO4z71ZGid4HhuDmG69Tlklg6tYHsn5Hb7CjDjkCjrMTl680HVu/Z8ioyxdecL5++/6YxQDsce34z8AaqJQzmrfUUWcvIw52725XNxqmnRuAgLCWQMH3qwyS1t0P389g4L/zQgE8vfyl7Xv+s9d7BEgXq9nnB0+kuk7EcZopNg7mQfwqIfb7Gtfr6QKyKSXPEVaF+1VbbsqNFo9b48BzZgMj2FPHWQ54mgfomGAhYomAD5ZLwS5pWvc0dBVWAjFkpYN+DX0JgZ2DAW2IxIFjAJpNXCWSyo+qkVrZEv5VOzsSfOLzpO7IZIc92ZVhIqWnmlOUTaCgYSNJAh9BBkNSrhX6lzEENEO422fS2v6uDnMACCW7YrJKO2JNh4OtGw/WBOgAzwKycv12KcgB2IeysqDsEXWk6Z3Uoe4SB8C/rAqKNXBwT9tsylFlElllMv4c5umtv/Y7nnB+sK8k5c0/9SMx9yPrs3DU5XAzvCoHq6QLeDrZZtKpw8y0Jy9fkWiZMuJJhN6UecqDrcpsEeWbGTP75G4lM68HlCOZRamy3RmBsCFQ+r1QnqJMKmYi4k7H1cEFe38PZ/h1XbdE1Tn49JxlZur5ZX0Ndad7g9Oae8hzYn8gS5CB38kT9nXL+BOBp07nV9kmB0VsIwroI7CVmeQijStLAxgJy6DD2OIOJ0ha2OXiX4NUGfFzqI47+zx5XctjjI4vMU++L4tra0Zh9Gd8NgbEGxtir1hjxB2sV+hKFVg7Vu7ViowdjcW/JZr2M/esTBzGKZMRP7gPPZcMYNaFlWeUgv7QXTqueFHqoxnp5ImT9nlKkmhWr3zyzPC41J8DtJK6BBVA6pXLV3WtNqL1AV0sVoHbshtwCW7okJKPWLRdnDkCT3RbaT/mfWSWpb0LbaIsIDbuAORQnZtTzKRsNz/LXmWCQ6WOXicux48MU1WeHpnUplbIo9O0jP1daYyq+693knWrAoObmiCh80xGxWWJc6RmL84hzkvpM3UfYzF1ktteNitDz6RA6VS9trmlZgq0d2jD9DlhYtXNfMzzKGNsAE86T5CpmGEFO+wduKoz1pJZS2xsUsJ+nW9PBU/RjPGc1QgRbAN4IgkvHVLN0B00shIA9zFxFoDPCg+hKeZ5U+kqw14DSuvkCs5VEnSsk8/hSL8OJ7Nt8j+9+UenUHSIulgkb3jdNwvZl2AWvROO4C7V+LCENoVa1iy1UOra4LXoop4HBJHdeFwVLrpb7eGHH2uH08N2w8Xz7TNf+LKACuU7Wkh5+IjBPv7Jz7fnPuuu9uGPf0bB5GUvfoG6RrgG2DEoN4IEZSAP0EWDFcclgbg52/cfHUjQXrXPYlWqfR6zPLQYBOuLGtNARjEEp9pEDgZFRfuFG8hZlEdgEbOCZuHUkoCGFlgPnDPtwx//9ACeZmaaHca/zZkzTqaWigg40ZnG9yFUZ+Fp8VVh3ggxkgwOqIEur7o/LxiwwgEB5S4/LVGtxXoMWa1QtEa70Fo+J0FmjRKBdaEcyeEk8ATzIKNNf6cDl8GDy32V6eR5ZRAr/x0DP8AyhnKAyyqhyehQACgaqRqoW2WdlKrKBoFSBsGPUosPK3dg5pjtn2WGLV1WieaV5ZBRGjztaEOVM7iN9xz8jvZ22+7Olg4dwJM8ZNIEYB+kGj+Dc/6h1hHMqzt4RuLJKmuJPY0reXll4fSbmY+8fJ7j2tqmHcaXl0WDVxebgZONMA2sfdB4ZFL50xy1Rx+/1N76b39X+wmq+87bb25vxucpmrjSzIkRhQkDPO3uKsmw5inMXcxJNZRzZ0ejNSQc1uE5+pV5VAZ3BkwqcKR7ls48rpF3RpDD+JX1bINRt4m5K/VAe0FWJ701PDYNmo4+1/aSORJrcM/m4Eo93s9JtNVTOm9StjfLU2NgJrIXkAWD2rop25EElqbHnTlD2Tez4AIy3N3pdY97NoJ6gjmsmkBzQoU0kyNmp7qKqoQ2xgfsDwTRtLwT0wp8u5KQOYlhck1eZ6/lcEUfxXUwMUFrn6kJZ8rDarCi6Msx69FsgMeo5jzz4XBIZ/Sa1tmyJh0gB3I8791WMdN1LleTCgowmGFhl6xvWgiP/Yr+QwyR3TgxqC59X1VyLQ+iHFZMg1ilMxqHcZ5P5pZmKTohDj+dfdJ/35crpXISbyfMaHH8nP18FEsSz81QRr4h7y+LlX0QW6BPOWlhzma9xR4HEoRAyIii6lA1HenrzDol9mmo/P5Bu3DOJdbedayB5PO9Y85iazO82mcONH0cDYwRXejX33CdwVOHG6P9GlaY+7XmLExYsbJ0WMsval/rUE1Ug5Otgfvo2jXyKGapfIuuN4CU4cIahQLjOLYxUEd3mg2q/F/gKeevAagNpHlfCM95ZoBUfMc0SiVNTZVMWNxfqMwayt4gFff5SpzQA8pvjl9hnsx0WnZS1a6nMuT9Sc6caJP/9X9+8xS0ih8Dz4iS3f4uIwnISo/klnzhwvl26ckr7YX3PMfME230jNWglZ9scdZBYjLF8doBnRubz+gWHgMg69q1zfYnb3+nEP13veE1Lm9NJu3hRy9JlA4qZBTM0++8TfOCaO9/8BuPiLLmv332C19ut93ytPaP3/Rtmj5PDROwApDr3WMBcXIO3d9XKY0HxuEvJ+7armh39vfapScv6/PRZklkVxGtC9kG+/qxuWHVikv0uLlxTZ1JME8CVJqf6ho+z+zD93/6uMM4s+0wyYzTsgMuQX27bW5viS6FVrbI1MG6Z7F5yRZCw5SlklBM2GRGzq6AS9g0WAzdVxgO6cAkeDYNq2+OUab1A+5G1OEQ1lFlMoJWRPP2U7LdgMCcHN7j1huTRDEPsTJgnZBBIDovPYuZA5f8JF7VQOXZsDxphy09Tg7j/cN9OfKitSOrVoNB9CA8QmXYYcYqeDhAJJQm+5fD+DU8lWhHnrWosbxRMMfc3XKbeGtqa67RD/UeBBZySh6iebsKq0YH4AkPnz6a6h2aySpjzWGoaBnY9dJU4ipZEd9lh3HT/mUgafCUUkJmvmn8qP6bF8GjT1xqv/xrvxdADHi6tf3MP/+nXTdS4nvphVifGNTu7wk8qWzFsG89Tw6IpllgTCJHx7ggBrMKdUEIlUVWd6quw0yHBcg+5PE6IntkvwJ8+dtuODAb43KL6z1d25XyuuBDsn9GdLBn5DBeAEfBPSWNnE393JBWxwlRZen8GQ0ujB4S+zAZrFK0D+arxABeHc1prD1Y3ZiHaC8R1G/okJEOa25eQMQBPbYABcjr4KwoVPMqacXftuZJvkFn0Jb5GtTFVXocfq/ZZyOAmDIeWT7xbHX9mvQoPBJAhvaYM52hrFYgZWwXoOSq1OKHAt5YDCgOZYaky1buPtbaLIlDwJOF9AapTuQYhYSVxzXtbYZdl4axQIZXk9l8y1XKzTngNTGLZ0DZn/vk8HRy7D3oCl5csCsGhJEunVF1WrJOeGd03cGCjk0yVd4dzVl0icxxeRAmm73nepA0kHCREHYQr5832DYDGwf87lx9vIecz4G95HnTiTp8Z9r3lYjnnUtbVAangydeNeASR9mvuMofE0JnX9WsPs5tl8eT4BcQV7LZNAZHdkIM9BVzOQJf+Y3WpJqEqmsu5c1yfmfkEMa4uy5HUvI16xrNYO/SjE1EJfcFZPOVAqny0XPjxAmV/jkXq9M2G37cAcjN5fnb/byqMj5TGGEDFtBcw06TlhQmZcRKLkZdti6rxdR4bqFNfvOX/7fp7bff2j77hS+JoXj20+9oD37j4fbeD36s3Xnbze2V971QGpxLV1baHbfdoq68hx95XMaZMvY6he7EQld0Fq97zX0yCmSW0clM9NbLPTxs29tbyoyZv/XcZ97Vzp07rYVRmRpBESB36fJVdR2xMQhKTKz/xkOPCqHz+9e++hXq8oN2k2peWgwbRVYpjUObtnYG/bIhAHJorQAEmpOTMQ3UU7kPMUZQlEHyHIAHR4B+goDp9cFP1/VwFhB/F8YGJoMFx/MgYGkkgAK+Basf++Tn2p++/Z2d98Pn6bve8Fq9POM1BwuCKLViQCgjMYZ2a+jQmTjwTtsRFhH7u+oKkxHkdCpfFxlmImBGPLizq0yeUhlBUMadh75/lwRcCtLsNo2SMItWFD/ZkNgZtf/jpLvkTjIxtfbPsECbsQqA5pjJ7e2pxZSsgfvgs7fFqDHmYzGzxGx1oHZs0cgu8RgI5UBNMO6sW7ycNtbRqZnF8Hy/GGKqIlJzFYczo8tVypyQ54N/0e6Ou+0o23GoS2fn76aMxGHEn7HRbLKHiPdQBwI/VK720tCsbQgU4HpOqaKcqSVIDUNk9ifT4sPeKYAV/T6ZtPWNLT1HWL7p4X5z6/mR/LVmZhIwY3tgsOoDT+XzwwN1vP6b3/j3shvhud5+283tp//Zf9u7UOylY7AL8NUYEkp20UEI9GsWIKUk3Nxh52bbIt2oPO9RGaDmrolfiHZLQbsAX5/Y4OdNAISZoxSgdaeDnYDNunPLvU1Lzbi5lOTrLX0XBzrXzJqm9FsHNM/ghOYPutxSpfcpn9tBT3nB0Yp/oINGsYNupZTDnBDPyFfmiGw37efGaU6uJELg5w/czr+5tamGigsXLsYLzgBwrCtxvPBetwmwmYMqI2s9Ytqq2aEn28JCeeXZ7FCM+MR7pMCTCkUalYSppUfAbO3uqUQBI3BqiY5U/r41X6xbjy8aymTSztXcNe07g3WSTuKtStFoViZN5Vd+vuY8EhdhcsyW0ERBLJl64kFKMKxDGHnWOY7VSgZ0Q1OxLdLJTY/a/CwWERb2Vymu2Jw63/gcAII1RjbrLDNLk05+v/XcjRnTPTwqpcMWkszh9q95jTp//WwHUbdBkHmMMFr8l5wDnA+41MNgcA5NZr2GSEwpMTIo2iSq42ujAr8AACAASURBVKptYYoV8WcLMB4dChTye48LqYabGLIC5lN+jFojINiXXbNGua6trV1VLRBUcwa7DHWkrk27wft75Z1G2TRgnjPMTQnz0jEDdm3fsqi1yDqrc0ifEKRrlsZieK1vYosGx3O0HLatzWs6PwCpC5qWEYKY+KkfKhG8AnNKg8M0B8s0qDSsas0AnjjHKNv10Va1lkv4ne/2fis2HL2eu6hh3jHdrDPfjOXwy+q7VFU4V8Ps8xPd2FXvaK5N/vd/+d9PKZGR9SBWfc4z79TFvut9H9Hh8MbXv1qHrYGMqa6DvcP20GOPq9R33YULns+zea199cGH2913IDQ3LY+GhL/7sU9+vl138Wy7/uJ5PT30KgRLtbtXqSwovW6DB3fp8mr77Bce8AE2N9tuu+VGic/e8/6PaeFcf935RqfgTTdc39mHoWRSpo1TeVWw4ZUXwZZxIGUKusFVOsxCgRd9bFalqFIHd1g2HYZhOCor6RqYaKAEBtIJA7j6xGc+3/7ib96bTTNt977o+e07XvdNNsCLoFVggmyuTz1Pli+zSTMsM3OmMdDjaGwDyFommTNqByXzZU2yCQigmtujLHiqEQna/CNTUmeLLMx0KMY5udPLyeg0BgVWIlm+5nOpS840O99PWGRf8Ew5uLlOgTL0X2k4ENjh7yWDPtrdM1gbl99UgnZQ1d+vYcYziP48ZkCdHTpUDQoxENS7yLDSEns6gHpV6b2GxaPTUmOB4u/BAVrlDgep1MzV2u9DWt0/x9gDqlhmaAnGfZK3Du/oUnL9AoR5N9L4lCZIGj1nRhiPVm2fe9Y6qNEw2dRVogM4SIcVLZza2o+O2hNPXmm/8Xt/5CTvaCprkP/u+/6LTl/bpsLi1xAiel9avxpjAdvh7JqD74jDh8Heem9mCus4IcDqPZc7sBiidOVkULDf/4zKtkX5qxNRANTshIWtwQQxle1JQw4OH0AAOlz901aeYFF7TywCbsq5l2MePRHtGvDOKwbQ2apuIq4nDKzHr2hH9NEvJFCy6aCtfHfPyZdPEcU+LAu4AWYXUi6RpQQdRdrHBdgMlPgMP5NZJWb8nvK45AUjwOVmGcZonAhjlu7MsnYI24LLOt2AAGA6LBX6ARYR7AOevD8n6i6GuXByFEIlsU9lMN2T5RP8j5+xVYqfT9e0qEuPdeFnx9p3VzP7faL9rcMtrDJJFLHIlYap7ldAg2shTgkEOAkroOLXHqAfnWW5+CshUzLj7631MwCv4bD3eeBrxc+L74IplNAg9iGTJMK9jJWrGNZr2L/EKa3ZsKs+0NkfZuoV59IMwAPQfYnhMSjELkXYo8Zk5Tnw6DV5ISO0iH96btF1lW3OoB5JfIGtl5UNw5z3erOTQFXACXIXAUGjgrA/eW56DmbcbAnkM4P/AVTkvt8m0n7WDDjzgwZ3RnAYBxuqwVqjR+O7SQZYc5w7gCedOwLYrJES4XudGZTaJ4v3y5mNXAD2iu8uZpHnAEkg1igxTktewNcWG8SzqkAUuDYwdwe0hpbLpqPGx1XDjROB0htLgJAmOYMnJw9c59KpM23yf/4v/8P0yw8+pAt58Que2555923tyStX21++470K3hhQQin+k+/6dj2MKnE88JWvt/s/9YX27Gfe2W677Zb26KOPt79/4Gvt+c95envh854lfZIPkNn26c9/ScwRQQnwdY7RLKcX5X4MiuRiagipMzJriQjEJDbQrJRqvvTlB7UBb8D5/NJlOaDLW+nMmXbrrTdnpEGQqxJyHvQJBTWRXwcHbQcdC6yJSu8e2qpgzCZAo4UDtUSaBABqoh6HosWe4KfsRphk1PJZmfes0bG+PeCJB37/pz/X/uJv3uOAO522l73kBe2Nr/+mblN/eICC3ydTdeIU2sV7qEwFfVAAUphvt+8OI+lKZhp+XWLyDg8U5JWdca9anczoyuTxWhRZfDUWQ54n1eYtIXkG+8rzJwAMLbVaumf1Lvn5LmJVjXrwfOLplFlbGVjysAXCMqiTji624hFBg+shMyYQi5kx46Dv0giaWU+639vVRkAPp0MVHZb+zAaJGmcRxORZeznsRkiqpsmrLBNgyIYc0/ho86pLxmUsAy7ppEgOdEjMtGtb13SAmtX1IVJmlHw+gFus4EkCCIwG7t80Wbjc7dJKDlFliZSZHZB1f1Veib7NGr44fZe78yGDgM08/frv/KHBU2vt1qfd2P75D/6XYoX5ZY0eYk6GPx9JQ2Btjgva1gNa28FyhH09gNWcX9D+oLtW097jAO+140OTvW5AanDIO8AFngHiOoiiUeA9MbaEtaLYq3c5p+dgkT1rLN0yKUFVKVEBuYI2pb8ZJ1Y19JrgqfUxM6PAD+OsgzqMM+/r5AkC857iGtMQeOdaO9qbBv0Vu/gneiYONu6ATNjWJwR5237QTcYvkpf9A7qVbMoKiyY2BMd7Daj2Icqz41D1e3fJEHDp8SwkQG7CgOk0swuwLvhv3GbwaQ883ilD0gHe1SR0AAM1PZKD+gk6k1i/dIrGz8ll1ZSAlY/Zv63KOXy3voGyuLy6aDAxtCGmelgyViUzXksH+ftzXs8qNx4e6Z5wYmfNSXuZn+f9ymwY/XUSQ541sYUDVqAwMVlTAWAytrb1rChp8meSjKTUxjNyo4tlB/wZlQABQA7vRSYSMLC9BNoeeaP4te+1pvinzyGhMQPN59RaLNBe2ljLDVwydMwfmGn2BCACoM53AG6kEa6O6WnTmgCYIvTmQXgwOfNkeTbez2hR1dQRs2WD/bBYYU34bp6dwNMBoMcgiL9rAfesr2/WyacYo4jh7cw+aXMAdcVkxwZ8x9gnsPtid2XhwwxBA0n7ME3FXlWCwLslhqpWE10psRV2b/5kRhdlhqTATwE5kuWUbuFk5WGY80f2CyQnpbtSdXlWXfrE1C6NnXr+IR2HuKwnVfY/y6C42OUkPgK0up+U4gLixaTFDHoMVgGBrEWe4enls23ytv/rX05vfdpNelgIr+lu+8CHP9k+84UvtZtuuNDued6z2ic/+/dyFcd1XJqns6fb5Str7U//8u+kPYD6RqD8T970bQqW/AwbGVEmCwGjTbyiEJq/+J7nqMT36c/9fbvvJS9oz3vuswSAHvjKg+2Gi/hD7UtjZc8da2gI/GxCXh7A7v0f+ZS6f7gJTPO4bpyZASR33nGL5t3NznvBaMyB7OstkpbgLpO2d3a2peViU5w+vdSuv/46jSGBqsPHSIZpU8oadOzhNeP6LAsD4EJZTENio6nhBVPXxx+jEKoW2nQawfi7krEetVfc+8L2pje+to+kYdOTWVFKUNY4cYuw5uSJcnS2XsaONXiW2v+JhZNiISb4G02m7VBGmxiUMZx1ti0vLihLc93AI3OU+Yo1qVKQ6cquIRAosq8O2QN/hs8TBwnPUd1j0VMYnftAMXseZiHTNvg9XYRo2gg0UMEcWp4/FNE0rIuE6wYPZK8casrU6z3OzDTeGWAaQ1PNV8wvgcZQymKswlgANAi6fDf7D/DNtW5t77VpsjOVOGSPcTLZr7N87kuC9txTL48rk520mTBk8tdheGUyVp4R4mrWhWwvZgmuC21e7bUek+NyoTPTAhU1+5HnhQaPyxMbVhqX+NRwT3o2I18UM3XWPL31bb/jgH901O6649b2sz/+A9ZedPBvcMIaroMuCzPic05JC8d3MEvcoPPmrAAOwNQZog+N3mqsckBiVgoGLAYZ2ZUQM2NtZDIYxoW1NJL7G1QLOPI+DewOBfzM4FAepTuYAHcK0ecCmW78k9Iq7y4pM6NP9Q0qgSwGsmgCKQEBVHUfmRtpijJ+PjHErfJIMW8pVundUUrU4by4KCC+u7MtnxzKBnw2wB/JQHVylrO/qQB/L/v68uUr7nASQ1PC8zBXNTg5XVZV0qr1ryHem9fMBIZhPzHLBPpl6Y2GzyvCMT5KOggt1tcRkhI+sYM9q3EYpxa9jqP9IanU3q/O1OA6HUKA8SQR/B5gQLzn+aFV6QyCK3fHZpzxLA90LQGvObm6z9PKqn2DzpxuJ1SOdNmKuGwWurqJzezsoOPbO9Czx1jRyQ3X5FEvxA9m3AkECezYp6sAgkdRTVV2pIwJaMLrkP/5viwtodym0V6KB1Q2SFR9bU5WDDhIykuDy7mEbpPrZh1ycXSxu6vNJScTR47PmEQasGcdjRoaXO72dZJcXLiAJsyTOI4mGEkv2Nqh9keJZGVv4/hTncjqUGdQ9dU1nYlIRzTiRRYb7qwz2EiJVO+RfWoCQus51QyuByCGVlbjslI47KbHhUxMDyYrSLNJWCjuG81TVUi4BndsL41E3eV2bsuJmvvav0/6Y8a6oZfF7d5iebp+eZ6cOYoXORNt0k03PqXwXcUGpAaUsHmnJF2H+Dzd/64/mPIf3vOBj6mUdHr5VPvjP3+HjC/ve/Hz24te8Cx1cGihp10WhPzeD35cgOjVr3hpu/uu29r7P/hxgSHcyV1XtVgYRuUDH/2kxN8svmc9/U4BrBfd81yBKT6TrP39H/p4+8qDD2nD3nzT9e1bXn1fu/GG6zsToHbqGPl94+HH2lcefLh99cGH2je9/CXSSSFyA3m/7jWvkK+UywDOZDk4AHeAHUqKypboBNjaak/SBrm3366//kK77rqL8uLREE4F3lktqr1dC4trwejQIJOItoI1QK0ZdI67K0HUdXvXwAWemG331+8yIJ5O2yvuvcfgKYJPB9ZZlT+hK9FQqBskn1PCctGRhZzDJCg4lmlZmBlmre3s7QuoLC3Mt/29HV0vho8AQx0sVXfO56lMxMGjAOIFSX2Y56buFPl+GJUbTwzCVTMLqauXL5d5Ym0MdHN0gpBxoJ0CwPbhxoCjOugCQcSAJbPqGyeaJ4KxvMDip1UHiLUO3tQyRkzHGM9bhpiHzMAyU8YInCq/8PMMP5VzfjpFEOMTgMWGCAz6vVkvFEFxZrht72xL+8LXc5BfoHMzRq9lVSAj0CpLVLt5LrxKABpauromav/ixYsONeXHpAPFLZkECGvDUvIKo8NzfuzxS+0tb/ttrWme21133tZ+/sd/YJTlpZungEw370vXjFzsDwVg5hcWtWZW1xnTQXebzTFN0Kd+p3uwfqOyvSpX20jTTCngFSaAQ6YsLvSsAcyUwqQvCwtBtj6yRBATGc2BxwXttlP4l51ectm7Gj16Z1u0FBWQc42p29pteHevbWxutHMYAaZrzyaKNnvlYlzGcIdegS79Jt2l/ldMF9eU7Hk9mklyiSNnQh6VSwdhDXxKd7QJeMJTCzZVjSJPWSte28MopzpUXdZ1iW8dge423mUuh/Gs2bMFsqUD4TNGJTsYJzO9Bl08d7R06nKKjg89IIycmaeaTlDDbws5pWsp68LX6xhJ1x7XRxNQ1/0I+URvolszgCloV9Yc1ur4IMPKgcdGS//CSbQ1sRTo3b6DwWY1c9SzGUFGxVdrnir5su6rtEV9aRMCtVa8J0geKhmAIbuysq61w+y2ecXfvqFTlSjB+RAra5uoPGw1kUgG1prOjSR0XouDb1JRLEooumFrUh7FbErK9nmiM7Y63/1IoZADelJ6OtZJSFWm2BcSPu7tqo2I5c0lnau9xMprrviCftN175UPqFFgU9pCGiDkMF72H0maj5ut5tl1OxbroGCT2F+eHuD4C/7QwOJio5Qt2LbHXx+l2lNAGWsCoApZQ0Jz9sL5bqtggXkGk5f+KlIN7f9+5iZO4vP0uQ/8idY5XVWo4jkovsKYls98ob3y3nv04bBI8sDJmBCEdmiicCQH5Dz7WXe3D3zo/vbQI4+17/lHr1OGwWdCvfKcfvvf/6kO4Xtf9DwtEAThr33VfUKPBgXu7vjoJz7TPvTRT+m/gy4BZk+76QYp/mv+GovELfQb7ctfeVDi9de86t72mc8/oL8DkKMt9oaLFxzIIpCEGYDZgYbkZR7t7bWdrWtqnyewY4WwTOfNPFRgRNART6MtKrVnCRDrwM57a1dXGD9BF9BZodTySrI+56h95OOj2XZTM0/f9YZvTSkwYu2ZGW2kjWubZlbwMVJpbXBuZhPJyXjcEs0i0RR2Ogx3NQ+LsgTgiazj1OIJCaB5JydOLsUDySL+auXMNuyZTokLAbMIGsmS5GcS2laBNp1UFfJ88FTN2I7I6mCZzIhRAzxRSjl7elFiaDEwMqZLt0xGNLgUV7RuWoYTWgHRKyvresZqEa7BxOVwnVZ+s2tlF5G7S6bDJsISgCxN1w4wxCzx1CkfaLCUGf5cXkoFngTK02FYglWySQIF93l6ie5PGIhBMOx3Vl06BkQujVWy5T3A8+De+FnAk/frMO6kg+YaTNyDR/RqM5P2yONPtLf8ym9KnA1we/qdt8skU+u0f5ahT9k5dAYE2wy5WgOeTrS5hZN9DiDebAiy61AsOty4oFZA3mNlxSkXc/AAwMhC8Vex9sUlEs1oK8f2lPokeO6zFwPA49NCIKXExYF+egk39zCeI6DupyoeNWfH0P3WB4Tu7mmgM0wx9+WEr8bf1AijAfwP4MlsAJ3F/MJwj3EfBHPt11FpIJybxbQySq3uy2jHxAT7c3gGly49qWRRc7vY41ojZrrVSq+fHxBZfa6ShZnZxkgmSogSBDPsfPm0R36UT1EOCCdsmWPHlam0jZaM5gjbUQAuSEhJ4jShIKVSD1mtMTN1Yg7t3h0xhukg/mqU1rTZ+Xo0zaBr0mQP5gGz3ZElcU/PE1PbHHq2yjEj37WMYxzf16Ofk7vnhkYB3gOJDs9RFgyJH70T8xjgLoCXdaDk0iCEM4gkDuaC7r8er0bMi956QGQHcZ1h8UWz1wA87AWNB0vSqhJykg+zdY6lHh+T60lJyrXJiQyoYTyp3IzlB0K9sThwZSAjj1RCC8NabCvC8+0dD2FemHcpsYB8NWI89RnVYdiXg68dZg4mFACPf9xx8GR7mmP3Mj5U8+9iwQKe+E8k3zI37ULvnFQxXPVZkmc0fk4pl9KYQae1wNN5wBOsbJKtkDMeXTUapVTAqc9vnLYJOOELH/qP057FHE3b1x9+1N0D7UjAhMwBmvJGvCNmmNr+hC7+Qx/9pILh0++6rd15x61S5n/qc19sd99+q0e5LHBgo+g/av/PH/6FgMt3vfFbBYS2t3H2XT42hZxOEcqATzx5tb3hda9WdkBZ6cknr8q4kzp3ZVlkAmRZtlSw6PJLX/m6SoiPX7rS7rv3nvboo5faHbffrM3PxqVLEGsDTS0/dxbleNvf2VbXIK7eHMQa80LpK0JoLW/571gjJaZl5LUSCkhrFzNJBLaMIKDTwR01iKddhsLn6c/+6l2dNQI8ffcbX6eFbJbFJQYYMjalLBiggmEXZAJoF18JpEWBZiaZELkFcyqXqa5OmdODgTkYCBJyKsblWnMJc1gwPBbAk04UZyuDGJIgsYXZ5vqGAIFn0nWYlSx0yMyZq2QwhjDSU70lBJ8FFO62ja0dfYaMJB06DG4jsLQ+wZYHup9cSwglHUwwBmxsxJ/lh2MGYDy6ZPA6V3dQ0fmOVrpG2NStzS3fDN46p0+JdZWoUNdkY9VOuw8VqT6uwWRUlSY2xHYxaJYsspiHYtBc0Ax7FDbOtg8+GEtPxSgcAiXZtSnwYnlGnT85dAuYuhrrgMH+fMuv/IYydbK2p98FePpBA+uI1AXeRmvOQChlK5XI8BijDDyvQLqxtqG9BW1do45Snw3r9FTwFEYh5Qc0QFfEzKEfOumuop7px55AXXZey47jPqTLhkIi6HjrYJapMUjLS04ABHqGE1T3ps7P8GM835EdBokG+4z7oj2cMmsHhVUqqlNGh03NABstglwnIIMYgj7ETtyxxRixYEoQZRhqA1dtIlVAamyUE6TLVy7rz86dOev9U55XNSPt2BDxUY4tkOAYJ1+26PgWlxbFQvSxMCq7DJ5gubW+Btlv8v6aWE8EeFpSkoJWL6xXGSY+1XwxZWM9NiEgs2qAouqchpWvc8hgIlEgQEGQIHqXYorM3huoAFg4g2SVowaR4Z2LaervLt5vPVYVYzYjBhrLFDHp52BTa8zIsY/Lyon9QQEa9q8MpY80N3Rzc9vg6fy5JMu5nixil4LNwOle+7PLd6X7ETZE5b+znm1XiUnfs3outXae4mOWrcf6BTjBqkAElFFlnVEGT9Yn8hXSPkXr2UchhakhWcbbsVjQEv97j6QqoRcZwfgIQxf+YT1XuQ0AJvBUlYpR2XDwU6t3eRwJE8fkEZdSIKBZEyr6QooaUGeIheX2IqsZhRXbHGdJcqnK6PwYgyeuKfYqPP/xsPVatADnlI7a3ImlNvnSR98+9eZ2pxR/CCUZvbVEi+uq3ztLQicBnee5Ur5RhMOIzWBZyMJgPe6+45b2xKXL7Qtf/lr73Be/InHXd77hNWJ+CMhPXLrSXvSC59jsr03aQ4883v7o7e8UonzTG17bkeUjj19qL7nnud3QisDIxqYVHy0USBS6HAsEfHsuXjzfvvHQYzpEnvOsu9rznvMMi2vDtlMS4Ts8fwsWY02BlACKoJGFVDoXMj4FvTqAiwasPRLkz2/tlO4hiCdPumzHnpOL7tFR+9DHBpNMniXgCYfxrgGILwqLn4y4/KvM9LibiwWPAPYE4xsQE+5si2liY8GYWffjA1c+RltbuleCOvTyPO2rASVQsBxqZooC4EYDIKvbjU0EWuf5wD64KycHXi/f+cCoNuheMo3QkUPDvjq7bRlmRqZpVR8/bFN51LgsK4Fj/MFqf7hbyMWiMhFFWMsm8s8E4BbbJDRlkaU302hat8TMB2Ke8FdxYLOjdx0SZdXgv2uDws4U1eE+cv6lhg7NzbMBPFXZmgOwvL6aulWorVtX4qzYozoEoJKlUv7FIV8sRnkldR+7wVFZZfQwa0bgDhbMmwQ8qQPq8Kjddddt7ed+8oek/Ca4uLxqtm0oP7q8pqJOLDbUURo9D8ysdB0wwMUO9S6y4nccV5TBR8Tu9WBbDBzY+TwAmM0JraEweZZZfwJQHlXE9Smo13rN+CW5DafkwiFKEmQdYESf1R5e7Fd8yaSbkjn0vO6bg4YRPXxGdxrWIeCVVmSaYUlOhzokRvtfn7O5qX3GeqSEbnamSkhhDvOBHpPj9ekSiD8M1vHyk5ftML7MzDXuPT+LgLh3Xg6gw+DHnYqsWVhDnrPW7+G0AZ4unD/fgbWRaXZSfHqOGdtynylJ887WVtYEdqsc2dk3Pdux15QTuRKxdw0ozRGZkQerBGPkMrT3JI/THboBv5n+ULPkihHAwJTYDmBhXbAWeU51mJcthMFBHK67pKASFss4mCoAOEB+gKmpxt5oHw6+SZ3hrfb07klUXbWtbaNPvbats+LCBdzu4xmUM9FLaAAEWkcqB43WE+8gflqcM+dVbhtK48r11FQRGwVK2f8AUKkYKOPfa55tJ0/D8Xpl76e0VaVl7dd0nA2MFkbNOzIkhU3FaFVrNsyUY0b2SHWd9rU+7B+BJ2b/HcURHvBUe6mMMQtQdsBYItmCYM1WBSurfpYTN4Cdz+BsB5yauWc9syUbdCFXSXjwZuJTuTfOV2Qfy2dSHk9SIbCaxjAlbaNZlHqfAaB6hXMn2+Qr9//VtMSxFTRQ0LuFdCLmAK8XiaXVCUPtlxKO3ab1GEsroPKqNRn8IhMCFH31G4/q3xmp8ILnPktZPX8XhEwJBAb8vR/4eKODD0H5TTdcp1lw9774BRJQkmVKl6DOitYefuwJ6Sd4AFwLpQC1eR8etE995ov6ns9+/oH23Gfd3e6683aBPW/8ZLShgjlM2EhoVmDKYMV04MX12gDZHUhmZYaAMa7d8wyglblHRiJQKnMCBrPgOnGBp9rwr3zZizyepfZXgBngCRE7QQuWRsNvFWVM3+NXgaD0YDcO2Pt7Ak2IxtEzscD4TIIE4xrotIO+Z3PPQwvHT8oGmx7kqCBstdAwADWlQu4LPxPeF0Gr7AmqXFOcQ2mkhhvCe+hAPkU8z4PDqcoK6AwY02AqWL3MHs2hAzA1/owWsI+UAYMAUtpfGR+wqHEYFujq+qPHKzZHFgTpouwaHHVTuWOOMhIsVjl4V6m4stkqJQ4ALj5fySotThUsF1AROKBsy8GHsFCdm4PLL8NT8b6qQZvlDG705wCp9wbgxXjvJCUzAoKH0HoN+lnUunTn1sjYdTptjzz2WHvLv/ktscLoVu6++472cz/5gymPmVFTlVeKVgI1AcPPvphdsmmxDzFJpWuHg2+JGXAp94gVHNH33hkjt+KwLWbVPIiZxgMaMhjALZPD0UHuUpLfpW0J3B2kPac/8jOCxZCO4uyZdlJNB7FLGAH5Yog7uKxRJ2XMOQN4utY2MbVlyGg3/8yoiQDaXqKtAy/XW9m89Tzr0mDZpZ7EKdPj02lbjN6IUvtPSxViVHfbk5cvO6ifRshq77QqI+fsGjLqUucLeJrBxdQVOQP/ifVPGRqAUHYWfrxhMJVoZ+RFrFL0XQEyCHXJ0tFNCVxmvIkArxiUgUHTCxqBJ79HRxbOC2IsoODc2VNdMyPvqVy7+/rMGPRSnpADuh9rD0kcMQAVSAUcaHi114tBW9ZOAVetG7PR1QTDz6r8d82mnVQgrLU8Dp4qHnJNZcRpgOeYwh7mhLvKNIC89xrPoig6Xi9Ztz77h1K9l7vnZLKG+HOAbmmVDDGHxpueAP7/lcymmZqweW2Y+1gYJHur9qJAZphVVUj6WvU7Q+OKFxbVpFOnYeOTDNTn5d2oY9jBJHtfmaxD2vSoXb2yIiCvcToj8FQMzjFHcH1mJir0chvgaVfEhFbtxB2KlAE9iNkX5MpMjYlDcuPObCcwlqfkJ0UGse+pDtGdfnwiQUrYmSDyn4xmUYz0mXkwnWuTr37ir6cAES6QhQT4+fpDj+rFUpIDOF3bNlAhU0fYiQfD026kjGcqXSU1RXRnLjF0QwAAIABJREFU+sMBZOqcRWBvDwvAYK8APAAfWrcfevTx9md/9e52y803yjgSqu4v3/ne9op7X9RuufmGzh6opHI0bQ985WvtwYcfbbffcqO6ktBY6dphgNY22wc+8on28pe9qH3twUdUR3/5vS/qYxIk9i7whCHYusdPSMGP8V4tpr5QBuM1kW9kxNJjpDQUAbcYka0tlZKUFfWF6w38wY9+Uvc4Bk/f+R3f6q64tKrC5uHT8453vV9/B5buGXff3i6eP6exNDdcd7GdiCj1ANEjc/ugKvHowARUflYehyHmaR0K/1CmaQTjhRJE04actnclwXl3CmAy4XPgAhSsrthtVuCJsmYyleqsGGv/fLZUWo6fS7Fl87JhqLJddUq4bMfBbQrZgKXciR1syiafAEiQpGQDhc9BDoBSVpaM1V1p3lHOfgfe3oevV6ZMLVfX5YWl4Hp4qOy6vHyO/dWqI40GSbiMU0CadmyCjQMgScWiuvaYY1ddYJRTEZ0e2Ii1X6fBo7VTvj4CuzpBFulw8vV17VaVjNN+PQQ9z5TjMx599AkLxuP7dPcdt7Wf/6kf0rXBVsqcMkaNsiMQA+t34CYPt9WL4T1kqOum3Y/DPPkQMDM0lFbqsR83vnPmbVBEmZRuSg27ZixCMW7lAD7wOzEUrOb84SDmvcL0sB4p+9PSXIdaLwPl3figKk2Fk0E9SzVKzFpbuLYurzqNnam1cuRnZCAZfdtIh2L4Iegohh7mmu4t4o9nbo26iupQHgG7XroI71LPENZgBe3UYsBTjGdNXycj7zqP7LG4O/MsaYBZX1+XYBx2nT9C71Tz5EqDJ74zMbprFNN92+eXqZt4T/MIGami8VdpWOCb1ck6BodhxcS1pARXAAoAD2CRxc3Z5SL0enSVpi8lTfzEBhG9yyiwadX0Q2c1P4+mx2L++sWLKsgzKnX3IGx2jmdNvF/fwDl9vp3TSK74aA3Hlj80v7e1QxILVSCsTwVGAVSJq8s8n4S+gdHtwSbAcxCPm/kxiDW4dLMJ4KmX0GqhpYVf76w3EeS+xywUTuXXmIu6JWG+/dYKMtScvRrTE6BZA7NDCpTInj2G1Q3xvicDo+YgfWovA5Y+qGLtwGzCGKF3fCp4Uje52LQkB/Ua+6Do2o7YOIBN1n0r6bwmQdVolYBC2WhofzPRwF3CZuM7uhrOJcV/z2bt3cpjhq5bEoVBH60yfV/ue+9w1swTB+3HPvEZdcKBqvHlABywka+ubqjMRsvi5rVNmbkBMmBYrlyB1nXL6K0335A4CcOwrcynZ1B58D4ctlUmq7o1L+zv3vcRsU4333Rje9MbvqVdvrLa3vHuD7SXvuh57XnPursPBFbImh7KruDf/fYfahQG1/wt3/QyT7MXuMLtfLN94KOfsHP2/Fx75cte0j00ukFfuhmuXL2qrEb0vTQ91Q2TPaQAaMNBZ39mAMoEsbDCzvZ2W9OsvWVdF++udDj8XQT2f/m37wuQ3GvPf/YzNN/uPR/8WHcW5tmD+ilJskkBYQ7glLLm2re8+hXthfc8t81Oj4SeT8zz8zvtycsrylIRwd18800KCNtbW219Y00B6Myy5/ap46HmAQVgFJi067Dba+0cbNsAMQaHR2YbKUtkpp86Gfsk8xiwFeuaMhRAh+AgXxSN6MAWnzENnkln51qbUfIcpXeKW22BiRLDilGThoxMzVPaT540s0OZSx2H48GbNfdM5RHraepAdRa7oTZkl8YONMYGhrOCcgX10qf4uLRuQfYXEXuqJXoXmtuu5xppcBr2Cep4mJ3kbpEm92Xju0TnaNRcFgccXNNnq0lCDG1mRiYbq3Und/ECMAJFaOsO2yOPP9l+6W2/28t2WHf8AmW7jEiSzqG6KZWU2TPMGq+M2YkpJs8b41y6eAyebBQpQeZYFK77GUBzlYbqMOVZrtEizFBXskYxic4GK5vn86xTMgNqzOpyoteKD33KmjCGHhXk7J1fgwtzHKpHZTsBtRjPetwRZeTdtr62rn1PMtjLKilt9PJmAbDKqEfnlkpSa+sS/DK4HO3L3GxsD3S9vj4DVtrCYwLZGawBGOK+TyIlLYbm9g1O4gZy42BOhuyuQHdnHZl1unpVHaQS4mN3ce6c5gjqrEtHWs0O1NPFi4pVLfdre1CJrcFuIQk1DRBoAf0+fL0W1EYfWU0nuhgvg64/zNBxwJOE3mexKrDxpVeMtWjcn8skGe/knn+zPjH5FfBhuHSbiHkaM/9OLkrjYsBlhs0gfwCMMLvXNEpJDAY2DvFh6nYgBbgS9w10hs5JJ01mQUgI+ByGQjs5y7PpSZNZZcWYYjP71vfzYv3bYRwfLMbypOTkLG8okSX2+B3lQ0bgif2EZYrmUI4GDOtHo6usRKYkOGPX89I9g9PX1zaE13lf3Y9J7zu/tBicsOlausZtiANinq6u6LmcPXt2ZFUwGLh6nY4+N0PLeZJi2iczHsCMYDxsZq0jVXfSIegxQfE8lFfXMKO0YlBP6jPIvVeTeoKVe8t6FHtYjNpw431dHop5uv+vp7BJ9jqwHUGVPvj97t6BuqRYgEXv64DoQ1kd6Pwe8Yg4bFgJPPz4JZl08QKe88y77FSq4Mc08y3pZ5ylebOBdL/y1YcUqF/6wue1t7/jPe26C+faq17+Yh3YYlQ0OHer/fnfvKt98Utfa6951UvFmFH+e8VLXyg0CaVPhxiaKsp7IoQnM+07Xv/NMUmzzYCFvnvtypWr2rzMpIO+r7q+A3bWaShWByEL8/b2zcbxP54ZAQL2iUCDXolrpSsI8IBI8f/+vT+WHQS0M6U5DD6f9Yw79XNDW63nvAGgBHYyJ0jBc2ZGh9fNN9+okQsc9Dddf6G98z0f0gHHswXU3XXHbe2ZT79TA2ENsBhcSfCb6HnzrC08N0jsXXsxSVSwj0EbWYOt+iP0JdhkdIco5ZH7qsp+xyhlG9XxrDUWZtokGpa9/hkEw9aEKejEAM4LGqNFd565E8+Cb9lk4HqdUgnPRmuKwxXPqZQsTXZkLkgCULU91+e7DRtQaFNNroHscSlCdgeSsA/9UOcO0xWp4Mh4jn0FahhANjh/7/TyUlsWeFpwpsg1dHfm6K9KI6BSrLUIggyTpno8vwc8cVh5Pt5IZJyAoVlRtetkLOgxLo8+8WR766/9rtYR/7vrjlvaz/7Y97tTNrOoLBrNGIsAXQcir4cSovMuACusbRgjSq56x5RseiBNRl10nRZ03BRzaPCc6eZVVyOCevnG1GFbJZs6vP3BFgCPnLC1PrG8sGkenjiebedfpUkr5vIY5a5risltDlrKAYjz6SSrA7RsQToQzCcPgcDXNWh6sCjZFOuowcBnacV3ibmbsBaLpUaIPLewON6Lfu/oedBgYSgIwCyX92oY6OAu2kI3JNip2VrU3bZ6dSW2IoiLZ9r58+f7vEazij6QrBNxgtQZ2rBkPtHdmHFlZUVJKeyc15pjzOCdFUPfCGldlaomCD8D9jDAmX/vVgVVTkkjDOu9RpgQFBC8cxiajXbDieds0kxBeXSwPChdol5VADfJUcWjDp7CHirmr6xoX3k0j9d7Hy4ekKx1XvYDBXZ9WOn5eCj0Rju5SDczZc2ClsMMUa/M6EMLwIhNH6gOdxJuajsAdFWOjDt7lR2L6zQ1X1q6YQvqW6aMi9lUmeviBTziRjYyYUp7XMv0CzEvjmRJQhzT6fjFx+7cOZKB4wOaDdxKhO3Bx37Y0bDm+bE+6UDnOZ45c8aJe1lLSCvld14yEn0Q0yME6Eum4Fl76rCN15vKv+fOpGFg9AxSwdCZVuCp60krUvpMIp4x7F2jZ0baVesQY86rZKXY9SCBHpOmbTozb+YJNqm6g2qcgjL/o6lADT5K0gHlwwlcHFxemH748r+J4LSyY5Almg3m4lE/xf3zkccuaazK8plltXXXM6+Dl+/jsxkIDCi4/banic2BFmcjfvBjnxSrcuHCuXbDdeelw8HzicVyx61Pk+2ANvmcRaHu3nIn2+233aJaaaFsOvxWeMFtIoPEYq/4GZdERgl11ozU/0ydxmV7BqExTNOCqEVAKBOkmSmFaP3zX/xye+zSk3rxf//AV9sDX/16z5RvuemG9oy778ha7PyyPpfABeukOXKheC1ctsjy5puuk5/WZ7/4QNvB8TjgwxoCt58inL/9lpvajTdcbDfdeH27/5NfaC954XPbY4893p5+5629lu1ZgDVPyrVjrYdQq1s7AOtDLX7Ko9aDxXk8B7mAW01DHwUGdd9p3IXHs1xeWXOLqJx0w+BVl1yJs9XtlmG4KZ0YGNppGfAkq4ITHh3AtcDCmKp1hl1sRgFgRwgDBj4HALy66oOmDjoA7+AbNZpDJqYtowCUydaEdTL3PY3JwdEW1oBfAHCCRb2vCqqhLftRrwARpsWgxRPoOYjn2pEAspiq0r6UaDMictHyrNEaN6A1MG2PP3G5/dKv/a5dvg8O2x133Nx+5ke/T9rC6vw08ZXyZta59wTJk/+7myxmVbJDpA3TI+1Lv/8xKLROyVnxYJJXYmD2xZWra3om1d1WScrAUvlgcBQZNSRU4hJhNMwc702T1TVuI+XzAK2hiy8HVAUYBcXq4sMp3OCJRLAGOFeHnu9/+P+pJ/dSY28eILnc2VWnrXWgp/rf7DOzevdgSoCxP1EpKKVqYi5J6urGRjsx5/0hBjTi4YpXXscZ5p2MX63WeK8dwDxs6EAXW4cp5fmzOiTqqDZQyuFbmqku9q335qBHcsihBYjHT+sfBKXdQiWHqXBDfZvL5rIFgTGaNhl2Wj9jIMZ/pIRTw1sL0Ct5kiYzLtxzc2pCIrFQlxyt6mHx/l++3jPIz/O68nw6IecMIjFHkAADmHMSFShLGmdrJNsztmV77fHsVO2Hrdr9vKG2ardke2yPLXls2ZIsS6ICkyhmkGAEExhBEDmnBhoNdP7v/M6593nfhna2XTQpoPvf7/uEG84991zH7BEMtoKcim5lMKSA0Yk648e403DvMr6xJlyOXzKaXYOniqrS8m80CDtDyRYEHArKpEQ7EHUFxtE9mGhP03ji8lZKFZDcUvnISRJnByNar9wrfpkeo5W4qKpzWjNE0TmsfL8o0ernNQLNvKJ2ySyWKLhyDDw2x2ge3WhtIdS4l/9/wZPLw9ZW7D/RLxsCUNIb4AnPwVk14hklvzgLlMRImsUzjrFWrBLE8xHmTIaPmMesvPy8DPrVuegzk5qJbjgInpn0q1wihZtM0Dt3NnbaI530FZUIQ7ot5CnvSi6UDPNUI0+aq8SiBpHU3KImeEKnw9o2/iUcXhyNk3xfnCShZX2a36eBgzFqQCEWB+7EgFoYWQwM4ZVXXCzHg1NNcS+3bUcpp6dbL7tz937B2T97amO56PzV4hctmDunrFm1XM+EFILKQ0DAbNjc2YLjd+zeUxYvWlR+/symcuvNCG8uql1OBClcJNZJ4o2zZjkQjDbqNpKS7wpxHsifZyIwyEvMsGMuFF1/QPn79h/S99hJlHLgwOGydXsTPJ2zlOBpdd7dmrlIkn9kTGWA9hBejxLwaA0CUTJOjFtG6dl14KTAGTuO76IL1pQVy5cK9ly8YL4Cz9WrlpWli+GsgeRYf0a1drV0W7AwZ32hxI1eFN2SDmItMukL1BKBy7Ee1Vh4zhAPovPUoSPtuPRZ4FFQ+uI5GzHBVOPNxCa60DKjC7I068N7a5o5ZHr2m+ApJClcxjEPyt037S+Xfmz4+iVd4do3g4FnOnjOVCqQvErUlK5PliscjI2NDDl4qjpPXWV66Ii5DNKQRKudqzo31lexMbVDg1Ddf/y4Ep7kUVg2o6U5QlYu0mKWhewQnGmXsv/AYXGeRLIdHxcC+Sd/8G8dWIbqeDocZ/XNdPIMwr23fi6CaMQJU1unarUEYshaKlAsHrab4y2MQPh8kO1hANkb3gtOWEU+I2vWt+rsuBycXMl6B2MjU+dJ0gnS+mm62jKzdtzj/coAujHKJrfCD4GugOODP1HLw80JqIFQnqAsETZdVAzkNScDTbvsRs05ZFneUcwTo6pMAtccoyodwe8ekvzKoMZOzJox084veSuhdu818dnz6wX3LjqOQLqPHD3qJgM6P+fN1fBb/UjY7kndg/liVTUzeIJwnui2O3FSFA3rcuX5T40qEBhn6ekDXNKN74vPNlXD3dqpW6cgOUtbBP2UjVtz/ZT8BMHaia/LtSTDfEH0RnImQ1zXR10eq3vvVmdrXqE52EJZTg0YqfeEgtAAOxvFFCn+LF6fnlVwttYYP8avZp2NgvqQ8q4aTyRAxollVhdcXm4Qd+5p6s2RdE1GlsK3JrKaQSe/NMUkW392euiMzrU4T4kEZ/Akcx0NIzHMt+EExn0J8WdQYnwQ6yxl8BoQ+yTVBCmNmtDIgFGC3M/3UYnhfmqwdBLzk1+biFVy5xS8eHC19b6S84gMUAt5QiRzNnff4E20tLvEG0KrDkBbGlLBfZLMzYmT8jkozmcSX9GziGV0lipJPlEna65Zhp8D1Ve6tr76SAe0I0snUkZWUGt4km4puCrplDJ44lK5nh+ONI4Ol9QkOwchInJH9oehha9CXRYyowi/ExPl/a3bpdPEeJWFc+do7hWXkMsGKx4j9+jPny979h4sl11yvtS5KQ0+s/HV8uADt5cVy5eJQ3EEuBEUSaTLmXp+FMTf2vKRSOOw67kwLhX5ORHJlAPuYZNntsZVtEZP1JJEtTaelQWi9PEn5YWXNpcjRyj/gYKYe2SZg4avwdiMjz/ZWT15Bk+8J99PZs/MPm7WkiWMiQG+nyUCMXuCo1D7aXd3ma2up3EZbTmu3t7y/oefCFlYvnhR2bZ9pwRLCShZD6JsBxvTy43XXlV27NpTNlx9pVCk9z7cVg4cPqpS3wVrVmrcRVcSmDsdjb8hCONAAnOTadnONHvv4xWOKvV7gk+TfgzNryPH+7XnBCrZqakAK06vlKJThTYuqQKDUN+XIx4heOqva+bSo+daNUpIiV5MJmlGZapmjRrmK9TNk+w9QTzsr3SQYs6bLbL/SThXBGzKdsNl8NSpQgcgNwE9LC4lz2VqQhO+ZeLiT3M5wsOn/T10OPVzHrs6asdNpMwBXOqZeCaY7ZV1tFT2CGRGUgV/848KnLJsB/Jk22QYJOUBtHZnB096yOwKQndsSEYQFEMK463uphRp5PlyXAXcMwXZ0YmrOCEUizFuaHzRBeb18Y5lUGIEs0nSYidCH8drRJl+ZGhEulwq+1fkpMUtiXKPX6UZhMrPe24VxGGUyocs2hlcQAvb5n45UayYcAMOtzrG6CgGdTyp9RefS1IFDrL1SbH/toc9pStGGomAHY0S2Em0Z0gIsU9y6vqMaLfW0N08yyE1UT+7eV4CniN0OGkkUI8aRRikLmfXhhdabfT+6SBc19KL9wxytZC5HLqddjBoD02pqlk171mzWOwtZRLOI+guvw9OioZa61sZnuih1kYjsrTYJvy7AYb5ptwbpgHknjUBTouDEziQE3mcsWdROnAsOtO8nxEjlxm9TW2ScYNW5zt5GaODb6JTEwLdjRyjFPfRn2munu+M/WQG82oSCdVvBU8EBfMXeN8rAtLMMKyBaZuDJ55qI3+g4AnkSary8ZsjeU9pDEmNtMnaNUiIt6T8d3JA+n6AFdMJvnNtWgicZ+OFflVmbjYyUXrzdA1AEsr95vvpGyLn9hlxANTowllpvnUNGck0gKwM8+rUo6l7JuQpTlp24uYZdzLXIE6Z9FKVkojs+IRHz6iTMJpc9GFNLBOZbzxz/qtpiBmb6C5d72/6cUcz0zRQ1YKY4p2ojdW6LxDjKHVk9kKQQclNzqeFVskgil7gjhU20CJ3LpVxSKjvYvzJHNHq4QtUBD2HT3bsUjs7kDwGmFIapEd+lkPx82c3lTWrl4srRLcUJSuI65TOCJ7otCOLnDl9hjtxQAfGx8uHH+8sS5cuKc9veq3Q4Za6Jfy9ouwQ0MNQTJfAZTiqWgqICx1rSDBx6PCx8tymV6UnheOkls4XOjYahJo7G+jD/oOHy85dexVMgnCgto6COgHDuatXlukzZigwGR5HcfaMOGWQ0OfNmamAgQyMv8fzdcGjYkDrOJ2OoC5TtH8fvP9Ref7FV8vihfNUotu9n3EPUyW4yKEBNVqz8pzyzMaXddnhljG0efWqc8r7H24r55+7Uvt25eUXedI8SAjE6jEjbNKxCQFRTa+PrsV8VR3uaJ1XS33KCGjyuhEM1t7Tw6NUVQ2xURpPIA+HF+37NaApEFlxEMdU1qQmD9KRg3PtK8PopqZJOI3MkJ0Vwp84ofVLbgBnDeJnbhyIjLpqggOWJQ9Uv4TShU7R+OhIOXXypFBUIVizaOmH6N8E3xlY1jNRE71m2rrPqru3+FlGvKh5IZ2JUAgbXCmAV9TIA4udXHXKnj37ytf/5lt1CjoCtn/6+1+u43aqNQinbtjaVijFJtNQ87wIkrLmZLOgs5XEWzfFWlijoxMF0jPnEduQ3ah8FusM6khWaV0l77+Qrsq3cDA4iasRgZz2NIwvvBe6dWk6UMdNiz9TnaWmG1jmIBPBHA5tLlK81+iIBp8bcbQOUA12A/E0ot4E0RXdikybhg2VWhFInevW93ZAmEiMy8Otsm8gT0Ynuj2+6NQpi8hKRLTlVESaDucW61X1sbLkUSZUznQyaNHc6TOn65kalCJ4MG3ycnUyTaDJB7Bn0CZmByfMPLnkS3kuXjqrRMHiENVAj3fjTGl0UemUOTNn6pz2oM6cwROok9rMU5Mt1uisESSgBu5o7Wjvs6O5InRtRCMcoQKU5AhSfg/Uh8AZwIDqBHzaDN61V4HiuYSXya+9uTxgoFvYNpI4vgie2P8k3VfaQPLDUpi0OmeXSHMeJQ1UyDAvYCTTpNJ3dsklytgq3WlcSnAL4704Q8juzEcKRhlujstyYNBGZutZT8mJDEXwtcjTnBr0nMUUt2xyQJevg8hvvb6IdnTwiSMiduhMlMFBEhTEp4NflXF1PI8lX9qaTO0Axp+LbaWJSne0y+KmEkkNTmUm344T2w+aj+ZEhGSSKhd733QPt7IiW4sm0XD22woebWPFJ2W23XsvPKSwm8yHAMkkOutbaCHG3WacIlX8OLPpgIPJujhwkCWdSRvSVfsz87eCO4TDEdGT9nq1FU4IaRHRLjJmDWA8cbIcP3mqvPn2B2XVymXlyssuUhtxlgLJrOi44Mulm94yb/5cOXWWzAP/KBU66zN3ZqIcOXZSOjwHDh3RLDwg38wA5BzQadEQzbn6t+aiqUTsn/edIgDs0uLTOcdcPYIo/p7SBiU6DC2bKp5KzJ2DK4TjQYV4z9791m8ppdx47bryuQfurHVcq2r3lKGRMb0jUTHy+Jh/AiWMae3UwtGKp8b7dpWJrh5xxA7sP1guPH+VWqcZ7rxq5Tll+fIlZdWKZXZmdFbhoE8MlA8++kTR97vvf1yWL19a3nznA73nXbder6HLn2zfrZKoSxrdEtybO8simfBiUizTPDhzoDLTcjmIANzlQznXMQ94hDdDN6KdRqPhVLvb2hmyOAPudNTvZar9yGg5fMQ6WFL2za6zDHQzY69dLklqDFVnjUEZlyHGQehugHJOR9GdrhlfII0u6em12niiY2rR7yk9bXXjsTGhg/Ax4MpJpV7l1TBWvvINQT6jl+DymEviC08S4a49G2R/TgST0ZkjLlpkyvXdA/3l3u3Zu6/8uWbbOYFhtt2f/t5vtYyXuU0ZyGUwUdEfkYLNgYOzhLYO3bc4mukK0lOPK+OM2MN4ftrYee5MtfgcypEET10TE+KZZDt/jrfxoNAMnhvRwqbjshm1gyElkWKcjiQVYu1UAq4ITbcTjUSSlMxF51bYVpo2UOAni1UylShVbW9uyt81oIsAs5ZEQp/pyHFzOjUHTNw0d9ilUZeNa40lyaRUQEcgVDl+RFIF0tBruu1yfXxIjEI5+UiSvfVpaBDBPvkK9GroraYp5IYHr6d2Sck3tJC2bCIItBD+FElcdv3qrFbxQfN/tGyZ8NTO1rCZMUpLz9Rd1Cyge8ydzU5USXjAVTEHJs9ews3qvNLAYJD2AQdPdFrGPmHv7XfMs2m6M5NSEsOKo8SJnyFB4feRoGOP8+yfHbjzWQ13qMIc2gb2F5+ioFlIc+oOBZKVKFYiSeGUzQcyncH20XNXxztdZf6CBcGvtNyCnZiRrpoYttHRnLEYVEPdjTNnNF9VXCUJ4sYehd0xrpzlXi5dK2HQ+YJzO6ymJrjNSUtxfBSBRCpxx/zaenecNXgaRhdlfPOluReNHEhkaomGtpOEtI0ZxIRWn0q2g2f0p023HcGTy8YR4vwCauxQJ0ZhhdguzSbMtCRpUgCW/ibLtgrqms91JBHvHXGWKDtdvQ6emGDuEoHjNk/mNo9CwdOJRmeBP5zaZ8n+TEacqXrmGp+j4ClhvUCd1I1EqSy4EkKvmIwsB+EFJaKjRRY1agIyUBwelBJAClfy8hs3vVb6BwbLRResLueuXqEuF37nex9uF6JyyUXneaRKvA9Bz2NPbixrVq1QBHv1usvK9CnMxepS9iDhz6kMQXTErint4azE/o+DfnLwjAYgf/Dxdk/ijsXEyQyfgTc2obIUMOWqlcvLpZdcUFYsX67o/Y233ysPP/ZkJZ1ef82V5XOfukuXHSPOHmqqtlpyB8tcoOAgjBMo8edWHUZbn2HFIwpIeZ9X39hSdu7ZL8d0zx03iTfBgUOvi07E89esNLm6RebDYMFlwmgfPtqvIc/79h92VwROYWRY5FVSxUsuPK9ct36tHKgGY8o4R7NAewZTXEyyNwljCpb290oTh1lZEiOdHl078U6yEWSgEAYN26ZApi5AdApxxixI2V9mTJ9RZkt3qtXSLTvZyh5jAnhFo5QY+Wyq/ENLcyACXCbWTdpvSmimAAAgAElEQVQ3BE89HhGTGi/e7Oi2S4FPjIg6RBrEyFpYiVxGG3h0sNp+ms+RSFg6C5e7jfSxZvD/xNNIoxwCtRK5jIPX7lByJjsm5ElSBaHpxKxHIU/BR3EXW7sc1Qz1zaA3AzZKCUDmILycTeQcGtJpw8eolb4aCPoJjST1KGFCgZ2jO282pfEg4FeeSxjAIIQ6AbMz5EmrA+sgcsh4BfiOLpG1y2zu/jSC5EGkWSqIzr0QckwkmztCaRzDnkGYKQZpdNNh2DuJphCBi4a6xmgenPEceKBZblO3mB1IBk5GIv3l+DycegghauDxyIhQOyFPVdMpxQPjqVp0AK9LU86F6ItNyOAfFFRlu/ylgZZOLh83Z6GNlupM9w9opiXdujobLjP487hH0mDqeB+iecFdsu4i5N6TYFok0wNd3TlL8BSfw/cLeYp7H2VYL5FXLBXHSeL54o5l0Vf3R47RVAzZivAnXmh3c6bz5ywfO3FCWlWUpYRept3Kb4t9yuH2DhqyZOOP4+9oXIE7owHDERO49BI7ra0J+YfYgxRNduAUvOKhEZXthBIm+pkxbczS42MVvKYiuvYgRlLF2VLHN4OB57uxp0p0RGJgFDtHDfELWkr4GbjIBltixpSbCPyj+5wXrQh13s0MX4J4jZ9hufBjljmapkYqI0xRlgypkkAmWvc4L0kTnJOY0rik1ZTkBfNjG52nGgBpI1Pw1Im7CxEhZRF3lq5ExrZZKyp+JoOnCFg9kPqsx4rvFS+5MBj4hR91hLZE+3WK5uV5YV4b5ZaMfPk3RhTuwqRKd1eXx2rEKA1l7Cma2XHNmo4JO0fr4fhSmnOS9eR8YT6Hz4ALxUG77KLz9H1s6p69h8rgmdMKLnCyICyUDB5/6sWCcjew3t59B8tlF58bd6a7bH7rfRH7Nr3yRrnvrlukYk755qjm5nQskhk6NkKOonZN6Yzgkc65bTt2C7VRUBBOPREUnnHR/HnlyisuKcuXLSpLFi9W90R3j4ltm156rTz008ejk6hT1l56kcbHEPSgS4WRoYy2auUKlaIWLaDNmM213hJf4gSF0NtHGnvzsfaG51fJbxixPs9+uuOWDfoZynFwySjl5SHLS+sMCG6wSflvvvtR2bXngHgTyo4nKMWcUQvtvXfcXNZefpEyGaFqoHMJZafeR2YBgTy5880n2AOPB1WKhfOUWZ7/rf5rZaAm9tpg2jkkJ8YZgFCjk6dc/tMsMSMzzSTt+DyUp9H+0AUPtWbeSnw85CwYEDkUfLce8d2mT+vTmBiXm/vkhCVnEBlW05XYzCy0TexShwp3CB4F5dGqhdPWfAmhRts9o5q8Y64BiQVngfek1OpLb3g+5RaSpJ/lHv2slU4VxIE8/cXfflv/zblQ8PR7X66E1bzHGSxo/EPwONoyBX7XLsmU4JAhs2a520bZ2kkKxnI2YrYia1FyWHGPyMdHjxzTY1KGZp0aQrgD3kyg7Oib4NJ/56PLehE8kV0reEoSaoXqzf9g70RQTZK/sjy4NRYC5cOkp6bSBKOLnCzZWAbBrp4/ezHHnME3ipEvIuWPemgttkUdRUFbYH1EIq7ITpjL9v9uPtiK55I6IeCBZxLeM0Uaw5jbLXvNM2nVI0tC5ZSlLtREwQDVuVXgMn2jf3ryYOr6d7F//G/2DFtH0CMCct7TREmHU6S3o+QwB6HnuebZeH/JVETyLUVvJTuBdmhTQ6A1ymGNFEJ0P+XDdXJMGA1LBE/JKSR4ShsSDjNKm3mu3b3p77eg7YACO97L1JEGfTMy468Mduv/Jniuyt8dJWAkcaBzVam6Cg63kZps7XcwpyA8xq6wXhI2pdydg8mz3Md7yP6klMlk7SFVEqKbWTYWWszAqbJwXsqB+J6mKKSbNFpSB4nSZ/Bjzo1ssErI06dFgtIkAXlkWZ1cl2at8s+ckJEIUp3Cr5JcOJnJy5xcV9XLW3pPEYW2ZiXio1OqgDNF1zcip7VLrpbakrge5HN+mzr6CGADQSodcVSn9vUG2BP7FAOk62e24flcn/i3KBad7tL14cs/JT2u0brI3jHCgbWlTCLJ/zAsbD+LimimpAlqGmNjWbVMIrhI6NqGD40WC5gl8tRwAhp4sW1MCQj27DtYVp+zrLbJg06BGL2x5UMFQevWXlYOHDpcNr/1Qbn79hsUSJANLl7k4ao4N4jRBFv8+5Ybr5VatxAIqbt29E5cBC6vDUFHY1IIPt7/aJuI7iY15mK7nRVNjeVLF0t64ZwlC5TNCMHq7RPBFqIchu2FTa+WHz3yhBwAuicQi1ees0xIDFk9l1rluhloOS0r161bW5YtW+SONLVp2snwrLv37is/evgp/Qxrfu6aVeXOW28ou/bsK7v37Bd3DPh/zYrl5eKLzitzZs8oixc4eAqKrp6JdQRlU4kqsgLI/PCzaHn/ZOcelQPZ4/VrLy+LF87V81x95aUy8uY1ueXaSF1kikIKjWaKYwR/AgRjeDikCrI0HKW+REVjdEp2blYUoKWhgjFm/Sg5EvBWnRCn+dWIdYQIjejceiCrM8zMckEdMFqJakFmZS9AGgkMtSZq7w813CyTCI2NgDYaDXiGY8dOiFhL4J6OxFlVPBcGUDpLNmbKPDWYM85bdNtxzgj2KElWHZYoO+VogKzr5/32aBzvA4Txv/g7gqfstltR/uwPvxLJiV1DtgFjlJUIpAhgyBAooSEJopR+alDt+ATQGugsw27HlvPWLFPRSDikoGx2CfLziNHy+wjscVjJb9ITJbm1ivnlG9aDoUSMshxjdUgm5ks7xmU7JVpSDQ4UIjPcdLwpIpodA+oM9Gyy2kHaanzRGoW+EP9t/CvLx+Gs0UILFXf2YaoSL0tHJM/GpTUC25Z+a9rLGkTZWdBJRvCEI+Zsy96G+n0jFBk2oAIpLq96TiBE6NOSlTDy1GfZjNkQxgMYiRFHQvMiO059o7Zd47+FPJ04qSOculMZ4LK/6Jvx/nwxGiptZpaiPErIfDeCJ/aOM00HdAb71h1rnGi7bOcY1yvPZ3JOQbD4Hk2UkGRK4MF59rRHnlqgnw3kQaFilMDxJ5IqkIgoCEYMWa/hUkJIEUC1YLqGN1nUSDUgOz7TUg61nBlIYY0sEhkIaoOSjeiQDd7f4Gkr1M8EJazlvzi8reDJowGStxZNXZXXZI1Dgmdm2yX6hsW3Xp4R2eplSW7aKFb8OpB0d6IOKpgDja8lSZ3Z5Dh5MoMSy+gK9dBw23R2Tp2xI6M6z/hHD6SP5ERzNnMeZTRH5J1gjUIbT7xkpIGihEfwDVrs5D0qDXFXfiEpaMtiRGPAODpPA6dqc1jAw5GsnAU9RlLZ9isZUY8BHL/xzL92KLdBVs3AKfVHWBgQEfgqlRvBbB/q6UD40rXyfCQ5Jj4Qx6kRJo4CE+o2N6gxLCAksyjfoN0Tqp427Z0gJecYFRPN33r3Q+k4oeuEg0NUDgdPeWzBvHnl4x27NT+OocIc6Md+/ly585brBO/xjPsPHimnzwyX1996t9x+8/VlxfIleuZ8fjYcpAcjgLM/fPRoefzJjeKg1Hb6KEcB81NyRKeJLjU4VxAas5YtiXiCJ8jcPSb0vvTq5vLIE88W2mT37D8kyQSCuFtuvFoSAmSvTz67SaNqQD/57LvvuEEk5iQWsjpkqK9sfrd8+PF2re85SxeX2265XuVLghzW6oc/+ZmCKAZWfuquW/SOK5YvdtmUjLinu5waHCrPvvCq1u/8c1cpGHY5xYgIn82hffaF12TUmVOHQUQn41e/+Gnt2eJFC8NxuS03mz8IIhpStYMNaSqxvwQcwW0gGHAXEnxgt+TzrJK4aAnPsh9STlYjw4SCPhwwl9J/F2OBanuqhzjauPO+ITQZBhKDTRDvyrLfl25EStEa46EkAKVod3dwJrkf1RePWouLP6c8hIOgk4PyxVTI0ji0MFrqwNS58Qw8+ABZzuRu8N4gVXzxHpRSUZdmeLKHjTKSZtjDuruabM/E98hgAxkjWD909Gj5q29+t6Kjy5ctKX/4u78e+9QalBxwjrWfwrhm919A9b77RrAwxpSkWScbR4/K4TzRlJCzBDNYdqe351bSzi9O4PiYgnWL0XaXsXgHziMnj0DSmXTqjsWKd9w6T/CteYQTHXXbTJnS6/EadVgp7f2WKwERgvs4PoKTR7fMzS1krOwT7wW/EK2oKbrz3l9xb0IGgvUniCZg5/20Dhoczv5OlC6VHroVxHVwDAQVUow3f61KzEyU0t3XU5ySxaw1NbhZBBBfodFXMZR5xlTuT5dK80KJJT0ALcIUB42QUvUeAV7fC5Xah0fK8JC7kkAy+Bnp8SWiFE0Jut7RFQvK7spDSxAQrtLIiBA+ghG4fLqT2LJw1rIRkSypbBfnKcc+5TmhUQSOGusBDYPqhJFZ9ohyXQ6HjgsfSZD2kPKPglEPjOazeG6SJnTexHEKon8mf0bqoxwfdBL2rKu7Twr36CAxyoadwN6ntlv6IJepOEZtAVafQ84AdoDv5b+5f5ynGbNm1jPIcyNdInpDfDXlL/YMPxuIUZDV1RXd2+Mu1DaKytvJSLW6huNzWXrsqBtsFO5rfeCXYcfqwOeKytA5z7zL5E95UgJBiO+sOcqcKSRcOHe94ROzApC8XL7HqOuozgB3yCgr6u7ulLcvGtZ5mUJgqGQ7kCchalQFgv6RiWmtQkwUkl/OP4gT2o8pOsvP0ODBP5mkGSBpDYCOxhO4qU5UzcDEXiHLhM2jNI42G3/n0XHeLALB5PhhtwwaYccsWMxdEreSst2Lj/+TAC0WvikN+C5IaTwg63bwBBcjs+uMxtWVJOPSo8umrAPDm1B3mzCZGh5tMcp61DyKQCWBqGHjZHG+EMlvum6dJ3F3Stl34LAUt/t6p6ikRmB07523qCRIIHLlpReU5csW65Np3d938Ki6hy6/9MJCF5K7l6LjJ6JXDtjefYfKsy++ot/JQdcmd2Mkp0p0csPVV5X5C+bqUFid1s+bCAyIhcsxOHu4AaPl1Te3lCee3lgOHzkm7g+lxj/+978ldCkzzCPH+stPH3ta8Cs/f936K8q16y9zFhG6TU9tfFUyDby/ynM3bxCitmrF8ihJlLJ9957yxFMvCH369H23a7gwn4HxxTWwZ5RiHnni+YKGFyRuAkqI4swp1PeC1og0bP2eLe9vLdt37BSce+XlF5ct739crll3Rbn4ojVC2AhQ2GsuZBWSZN3iUI4lv0VwdegSBYpj4rh5c9I1k1NqAPQ8gynYJgQQo94a4My58/BIGz0cWyIqRpecqcoQ5+BHLitOEcfZ1SUoV0EKf46D4r3CnOGA28TShpzaI8eQLf9CAqLU1iRSoVgepbrkLzQEVTtUGdUYXtvbawcqjhbJi/gEmYUjLWIxVCFEOrsOjA4ePlL+/p8e8rN2lbJ86ZLye1/91UhuGhJzClGqdTn2m6CR53DWnsTy0HyKxKaiwlE2ygw/7UBeY98LIzg4GSdmlkRhZBLvp8HCEXWLJxHBredLRvIlRxPDiwOJqQ0EBF0h8lppBULNXBbUM8FPQLdsbMTSKZxPBVgTCniENIdaft0v8cv8PAQXpUTGHvawS44cBw0vhICAzwtUyCMNVApPgcRKvoggIJMT/e4QSpVjjt/pIbMWUMxm9yarTqTSSBjvAQIu/hXBSHAG/dy2w0bnmDYfaE00Atnh+arVfQ8HprULXk6GVR5L5RJSrks127p9kXi1Sl/cE5W+I+jjZ0mguuRokSiIdvewsSpHVkShCUB0BsKGCNEPBy2HFzpoOk+hv1anExDUkjxFtxedwxptE+gbgZxLwjFGJwdta11svGrjQrysKwAqwFnYNWy97qgqcz47eScciDUzVROZSbsW+IuHhrdKp3a+RndEgbBlU0KeJX1kZXJt8eGcAc64y5+xubXM3jxz2skk3msdCQyiC1BCmmg1ErCL8hf2ODSrVHEINIiX5R5aB8mBvuxZdGT6zjW8IwU7sQfuZI0D01L75o7BSTVw4KDGIrqdGBFmseZMgOVDQ9ePzxQyxb3Imn/sBzGJkta+kBQK+5I2WWV//HZnvIyNkLyQBLl6oCRPCW2nTJ0+s3Rt2fhDFUU0hV3dKoysAF0ycZqNBRWps9yAafvotvMQXSFK4+OC58iC+DOcNpkHf06knSUK/p5/eGnIyJSuWJSM+iq3JMagVCQnNNCIqpEm4HeR6b/25nvSKwJW3rzlg3LkyPFy1+03SgMEQ03Xmd+7S+WHHz78pKLK9VddXq645AL9HdoqKGjD86GrCNVu5AfqBeZgwGWZNbPccN1VZe1ll2hjaJceJvIWetAnmJPsaPr06bWbj8PIAYBb8/Y772mszLZPdulQPfjpu8rv/OaX9DPOVh21//SJZ9XJx6GllPjgp+8uK5cxHLmU1958t7zyxhZFyuzPVVdcUq656rKyfede8ZqSjAy/6B+++yOt7Wfvv7MsRxhUQxXdDZnoAByknzz6tBwuB44sbPXK5eXm69cL1cEos4cgT3xhtAjwHv35s8pyFy9aoM+kjLdyxTIFsVPppEuuR3azdXeLDEtpAuMOWQ9EEAMo4r1agJM7g8I44xWc5bul1urAHF6Cm0FmZTF7sbaY22GG33IGIXjZgmsIm4ovlcM4NY9utEzIcdsZwMXi/TUkF+Ouy9dTenJUy5hCdicVQmjM1SMrGR5j+ClCgBMqA8xEC0u0juhE0x2x8KvE8zRYGqNuUqdNAuiKBfP4bOYRCrXUfXSAQyDF+5ORoQmlgJ6srxK1O0oo/vM3XLbja/XqFeVPv/aV2qhA5yDPUMeMRFeoOvdwSLqj2UU6Lk02/pxzPY2SS5SPFRhQmo13owsvKxz2yZ5TyPfgsCgnDA8PCTGgU1fOV4hJQ6B35hez88JRKciLriQc3MDggGRNSAgQbk2OTIqdAuUoeNdEBDJYMmSCp1Fn6syL7IYfMiwOJggyayiDGugLRGjZQhpJ6MwVR8sIsuZoRUBGJksXGGcAYzxb42tYLvScogmnxZVS8BtdYfIXodXFv1kjODTYT86iAyijC3a8OQHD3a78X47bIRjFjpAIkVnzLhKOldbTrBAkdQdeBqup/O/PdqIqZxdlIc4hn0VnNfdVFXEltahTQ1w+Szwx+DJR4KzBK2skGY/Q0VPAFqUezXuMBDnFVisnJhxqcgJJUGjFByG0KryR4QwOk3tnGpW79/zlIEKDurtLGWLQ/aB1C7Gv05RYWlDXibKdpJMSJxEk1NyLnL7BmRseGpVdxLFShZk+DX/o4M3hX454yuYao6ouVTXCdaCNNAzxR3PnuNtbmkxRAkvumznE8VkkF4IsLQIqUYJuqhJnhBppEK86gh0A5uxQ3VVeKfZYpP5qx0ysJlEjQWY6BCU7y4q0ygAymfbr1ujj+PeUqRpIn8ETtqrI53KuOIMaO1MlCXh0B7AOnDKIj0OeQV8kXdgOyQkRe/Tii5lByu8Lzjz2UUFkzIDURwaPSlM5Ii2bGBcwgU3Dv3G2LbmR58T8UcVbMSJI3LQog/A5BoZ8/rvee/GhPGVea6chwbL35x4/OSCHnV0PBE7McFMNPDIU4EAWCqdPuUpRbNSedRC0MVzwUwoWIEWKs2LMsYpaNblGk03L6IxT0hgR9IsDOXnqdDlw4IjKHGsvv6S88vpbWphP3X2rokONGRl1px6/G+b/40+9II4DZaoLzl8lw4QYGARCdJt+9syLKgkJdZGD7FIgdutN15bLLj6/zIDQF9w/3g3+FIHH+WtWlzlzZ+kwWfxzmpEntWnTidVf3nrn/fKd7z+sshyf/8C9t5ev/e5vNo6RdtzxsfLq5nfKE0+/oEtEoPf5B+4sF563WpfkoYefKjt276uR+LorLin33nGDykGpRp413H956FG1iN6wYZ0EF3kfiLS+T96rHbv3lre3fFC2bd8lsjl/Tnfegw/cVZYthm9lhy6FebplmEvWTcnvtJ4DgVDW6Pw1q9SivyJ4ac5Ks47nrATk6RgCfhPj0vHC2QjeJcBqqYgry1IpiZl1npBdoezgWB0/ikhmtzXJBDY50ElCt/kpMXA4xnLUrjaQcEZGoF8VYq4mes8uM2dOU/ecHEWQWvUsyTuwt5ODEQoWJMNRab6c0PehYWUphhhZFGRF8YMqJyzKiDImk7VjIFnyOxbOn6+zYbJoIlcOerRmweWSsTVcp8+HH/jn/+WfomzX0axDZtsJMUgOTQoHKohrpovL5EdLv5CICRt2RoeYpGmDlXwlcxiMAmbZK4yIuWShio+JRNmXmZbwpjSAO4TsGoqpy0CVO9Ui1dcRESoFnJFmGZ2llIuSB+jgKWUf4t+szTjloeEyNoIcCQO2KWf1ang5SQ1t3eK3YbdxfsHnyfcRJ0bdyO6awhFp7FDwcE4NjUZpok8ikJSj1HXcEv7LQMVoWHZIJbhqB0YQRkfitClTxHuSu8pzGDYy0QIj5k5KEwXid4CqS3Axxm/MmDFT9s66Q+aE2TPYtvrzYrir6l+NMKekHOCGzJxe+iT9EnPmMpnJeYsRoqTydhpIPZtKb+NlQFwliL5z87trccpRYRA2UmusxTVx0uduPsp/BAdQN5IWkv7DdjmmEtQuMAeeDlT9b3wPiTLfKx2jqVN+cb5f+NNMvHVvcg2jpO2u3+CEzZ9v0cZc16qQH5torxrdb43sgCosdJCeOaN9Ya9SzFLnpNohfjY8o+xJLGOoaks2pru7DAycLsNnhlRBENJmSE3IH++i7t06Ty7OX4qvtrhWkjwYPF3mIweSAqmy56SPiX+5dJ/nyQCyEz0F/T095dTpYXXq0hU9dWqq1Le6BCv/L+O8HNnSqLWzCHCUaIbIgBcen/Yz/wmSfjJ6nRiGTlpyTiOQBDHGVtPYQ3m81jcqT7IR1a1k/EC9onShfemZOrN0vbfpR53avhhlAW+5XRYPckwdZkSKjsyYT0Vd1U7YGTVny2M+Ygp8RKhZylJpq+PJ2KBGRI85pT2zmkpITBG3SUMUG8REaMggw3nHNMrg5CkW97SUtFeuWK5DAiScpDeea/+hI+Xl194q9955kzKpXHeE4H727KayY+feSgiXfdEw3CnqWkNvKuv6ZFJ0AG79eHv5ePsuvf+Ga9aVtZdfLAcCyY72YJFyo60Tcvsrr71Z/ul7PxGXgEj8/rtvLb/ySw+YY5GdM93d5fCR4+Xv//n7ej+ekwDp7ts3SKn1n/7lJyLvc0hYz/VrLy3333ljNUgOfn3J9h44LMmHJUsWar9UegyNEN8pZ7qUM3/21AtyjkeOHRP5/QufuUclQcQ/n37hlXL12suEFGnae0tb59CRo/pZat5qi545s2zbsVOdgmR116y7XJk9wayEEo8f15pIT6vXJyzb0XXirOtWgycFfGSYYVRBAFljjB8dn2qdr5hvqDrXOX0Wa83SnTruIpvnTMPnImBUpgnfadYsd80o4HewzxcBsfgyyrAaBfQMjnnoodFR6zN1PNAXfa4sldhAphq7t0qIVupTRdlKmmrMgzqJzlO3JqNbbbcRI3XW2kgL6Iy12vF53z37DkiqwMhJxzpPf/DlQIWMEntuIZA8HL8oKYRxqSW7OFVwC0EyyWZpxDAaEkZYC+TyqByXD2AgAparyIt2ov+EeD3YDU0n8EpULoMfMGUJ7CDU9h4jkHI/kATxQF/GqjhIN2/OMhLpLG3hQhE9hjfjcLnHlNQ42yAHOFDxN9N5ZJlPKt1d4Twa6Ym0ebzX8PBYGQB9yIx4psV5QYIUWEohIdGGqKLEArlk05SsTqHkPni6zJo+TZpqOj8YolRmzhqPF6aS1SWtEiK5JAQgwnIi0hyb4zb6GrBNSk2zXhcOJNYrggwClYETJ2SnQQtNaLXoscUyWyOD2mT7COQ1XivkNahccA9ImkBq3Bubz+J9TyJyoj157vkrIWY9FhJlvJTsRwan+THRbeoOb+xGlsrsy5IYTxIjwdbQedKYDzmgEItNCYGWXVbyHuhnSutwv/gc1n/BAiPwGay4tJmSCc3gdx3WCHxMYnfJigSF/dZeRTLls2FbEUCWf7YS092JJwcfwRM+cGjwjCglGhgdAaUQoizNx0zA+iyuVzXXpjDs+rSEMiFmM6ja39tIk6TD8bpladDJm8W17Ws4i9wxuqvhgob1c2Ism5hjpkJQuC2jkDV0jfc5U04yb4/GjKmINc+rcjB1ceL5vMSp7XSWhhXUl2g20xQSGmCiJFeHAMc9S8Hdyh3LoFU1xO7S3TfN3XZpmKyBEzPuIiumpAUyQ7ZuY4coGBPWp8m4KQtjEzVmZIrQAgNSXky9SLSuc0HIQIlGmT6PEc1W8yyFuJaaQnzR7hyZg3lV8A3QJzqjDBzyNsZPgICyFAdwPBPlPXhKvVOnltPDw+XM4JmyZ+/esmj+nDJHTr27vPrGe+WJ5zYJHeFneR4Uwhme6/LVzNKrEkVPOXT4eHn1jXfKBx9tl9G//JILyy03XCtEishYA301QHeus+7QvIJ49tSzL5b/+p2HaqAE0fx//k9fq10qWeuG2P7Qwz8vBw8dUcBy7+03lrWXX6j32/LeVgmzfbh1h44IhPhLLzy3jIyNi/zG82cwD2IE2sY1XqgW4YAbQQAnJsrBg4fLY08+X9ZfeZn4TIiHPv7k89rXL33+/jJz2tQyPHSmvPT6FpUxyYoIrNavu0IlWfZVk7P7T5bX3ni3HDh0tFyz/opy4MAhncNXX3+7LFm8oPzSZ+7ReigIP35CpTbKtYaCOSMJvbuOoXwmjEJeNhw4a4uj41AjtgmRXvMVg5ujn4VvJNTQJRN11iXfguApshAMKNA05H1lZH1TymwczTTKvaPN5QsEi8QhFb053zJsaX26GOo6og7Avt6uMnsGzxQdfhGA+V5HuCAnH+XIZMUrg7R6uIMnkKd54dTCKLXVjgP+5ykSIQcaP+UAACAASURBVOV5MOh79+0vf/G33wmF8QmhrP/hD78S9i+EJGXguqLTyOUEEb5bz5iZHR1p0mrRTDrvW/IP1NYs0U5LLmTwlEhgqrDz9/39/UJF5gHhk7zE9yciKKOXSukmWdRuPvMXHBhJ24yuVI0xmeZSKERr+CIgq2yoyh4h3shOUWYYdQk/R7CkVMWC+fPLFJTl43dOwLNAvyg6KXM25yR4XqWdvnJ6dEyoCnvX19MlpFe8ldSfYt9bZ9kdbnZEPB8IuigPoOpDw0KTcOaSu4AncpamjwboKqD39HnsK3eehIbns5igxwSxviQ7GuaccHnLCYZHDG4cdyf00iIZGUaipb9fwdM0kbNNjq/k8IpgZbwa7xbBjCVB3FHKXWPdea8Mm1SUbA3izfMWOFF95pTzkObYSSRdxnQ3PEsufreCVPsMcdWq/IePtANrB9rYYjoSQcelMJ4IWpKVhRCnfId5hTpCcTcSkeZ3kRSTGKq7OoIal3vMm4wmyDqqTP4znXVKrHTGhaixZwRPPh4tvaoUNg1yvO9BchLz+8zRxN+dPHlCApAISGcg4cDP/CUNO251zGUglP92Nzil8SGdZ0p3tbRew5+MAVMzKvYhRKUTDEE+iMQL5Gn6dOQcogQdd1ZoUumU6fjw9qDfiMcygO4/ftL0ASV8vZIFmaTRlLY4A7yUSJqUTPneeWKKZ+l60kUcotysvOigpmOj0eAYKuhRaVNpu3tK6dr2+mMdNgtoz5m4uSWKZrngo7SG85LWY8DJW9p8ijlNI+4y41D1wUGI4EnOoDXgUSSyCcollsbPVnMLAQaZLg9FqgHrvYxQaCZVWGe6EwgMMJIYtzmqgfpz3IliRANjjWGZMXt22XvwcOk/ery8uvlNte3feO2Vqsk++uRGde2R9RPM0Z108w3XlOWLF0R3i43SBx9tK2+/97HXgiG7ixaoxPVLn7lPFwvtIQ4cwdOCBUTGMWg3iLLPbny5/F9/+ffilrHxIFX/y//0P4ik3FbaPvjfgpAfP/JkYRbe0kULy5IlC8rn7r9NmRbjZd5450Nt6nmrV5ZP33tzGT5j/guGkt/Ns2BY1DF4rL+8/9EnQq/4mb37D5X1V14uA0ZpkBl4/+7Lvyy9KH5u85tbtPe//OB9MpqUSPi7t9/9SMgUF/fzn7lb3VWZDakrZmy87Nx7oLz1znuWNohWfs4SXYBfevB+fS5oDwgV3UmJl5r4bHKt74yJ0y6RuKSAcWHPKQ3CNQPlSQTDBsLBirrqpF4Mb4BgxOU/3tfnwrV1zqWcZzga1gvUTBdYWbvr3j6ODpSaKeRJ/LRz4JvE5xo8o+CJMi/rwbkDETCx1Z/jrLWIa8N6CMmpBG13c50YOClbxRnKri9+T0Un1QlNxmkOBB/ocrpLbpTt/vIbDp7getEY8T/+8W8rOMjmBbJDJwlwmDwbLzs6K9kyxuuwZ3S5Ydjh/XmcAkR7AhIjQ40mV6PtVEtMCgzHyrGj/XIqIFjaJ+xLTCVQ8lYz0Qqk17UxSuw5gJSQNdCXFvHpnPeUfAitunDqXrMs48EndAdWZtmU6weHhoWSemZkKIMTcIszY6E/y3FYfDOdgs5ab18ZHe+UE8dPaHJCTijgbNfgKdT3faZCjysNfMhAqAsxOX/RmZlDzesQYTkll31tv92BJ/OY0iro/AxZwygDEey0qRFRkgvybbo+k8spr4YuVlNMK2NDw+VYf7/uGcFTBv9CTJvUofreimlVhXaXKFk70P0+uqtnETzlV6N1pHMeP6fEP8UfazRuneyTJ0h2PPA4pRH4wJyGoaC0pX+V1c4qBtkp2ivOtEWRZzZaXLVT16WuPI8+B+xd8CgroX68nDwxIP9D56+maVRpFo9Paqv3J/+x0TTKOzshiQneuRE0jVJqOzgM8MdNXDlqxUGUfE3wj4fPnFaAIR9eG76iupGoYe7zWWUzfp0FhPsbao266g1aGKBodUUmOpTBTtgypcBdResMP1MlMgVPgeAGiie5mKEhgR8uxaVKe1PaE1LUf8J8tNAOmzd/Xp1t57JtfYBa9tTqZkCcSUPEE9BjxMkUOhlQeV0LB3iWccmOwFYTlGRHOI89pevj1x7tcIkwSERkhrMgPtpJCHkaIGAIA8ZgWshWZOkYxmCvc5gpA6BrpEpEBk95V4IcDOdJ5a2Yj5dTs1P/JjkUrl/XH66CifwJHQUEMYJVIP7NZPK3xc48qb47hpEeF3qzcOGC8u6H2/Tcz7/warnq8gslXcAzgpy8/9F2GfMbrltX7rjlev2MfncQa2n7f+KZF8uihQv0ew8dPa7DuWL50vIbv/ygHBOIGg4eQTACQ5cpQQ3GtKHPbXqt/J9f/ztlB6wtTu2P/t1vSXjSOi0mbMJ72LYd2YU3y203XlcOHTmijjl+35b3PipPPfeSjOhVay8pN117VRkfB12ZULssiN7rb71XlixaIK0m3ptSFHPSZkydpqyMi07Z4qlnN+kAEigiHPrq5rfLLddfrY6Wqy6/SCVDgguU2dGyAsFgZuDChfOj08alTRnI0I/ioCNUunXb9iqGSuYLsR2kACd85eWXKAjSEcWBtrrG2L82bO9MwWgo2wF6RoCPppL0sWZ7YrzMmrSZfP7YjyT26nIowHBXpPmBHUPTQ8PRbm3yKGfaLeFGrsQtiTZxdxCG4QihzUTIuNicC/gu8J3431OnTZdTTh4WZ7JIlmOsHD10RFwTlPFrt0sYOvTJOJfqfMx5WdXfGO3zeoRBzAG0IW63d//h8lff/BcPBh4fd/D0R7+jC1/XJDp0stsvOwdZfytAu2xGEGgl9lEFvfDCuiKjnSBpSjX4KC1UBzFphIQRASn5j42XefMswSB0AGOZmb8IqM70VOrU1W61aEfWjogovAVpD2H8MsCV/IUD5CyT5nw7OpZoHsFeZXIlTs/pobJo4TwlfVaCjvOs4J3AIkjE0UqdqIFGgqiZplsjpfgsggOJQCZKFkGc+UatESby9jZsnD8SlGz95q96exh8OkfonINUyrkeF2HgynZZAVmM0kneD+jsMSGX9rogqdg8JRda05awYZTuFRCyf+1yTnQ6IUtC8CQUIyoPBJl5Zn/B97YqccmN4VlBMpDfkPinsWVXgZIXOCkYSw00J0+J8NKcc3LgtBADZlo2wZPlIdKxuqSodCfWIQnB/p9ULUDA4YhihyAAR32s+f5AB41cmyA/qSQcfgkiMyRxbGrepUSZjajaqWfJj2fSc8eoEM0H1SzTwTI8al6h7kSdQxdiqEGjyRJ4ntNMvITChW1K7a3U2VLcEPtfxxXlH+qN08kaYdOUg/5+JfkEPdhFIbmJGSrROTu4a/QeLdrr8UysM3d/7syZZco0J2oOTPxeadurzbFXqF173B1sD7ZDZPmQGkFLTwho69GbbN50BQfOjZq6k+B2B2IVAav3XvvVQiAVPEXVzIEdOm4uX4939ZWuj15+uIPRIqgBDufSqswTIyjg2hBUZXu3aulSYw79oYCSVT7ILqIW9NgKnq0OHYRxDQidMaPCpq6XuoZrSNdrkxe0ab105g3SY02JoozYMvsu20lDRot+3OKXM2eU5za9rsG8SPsjIvbK5ncUrJChs0A4dUpXOC2yQRZuxjSI30VGFqSLyw9K9fjTGwUd33PnzWXJ4kVleHS8DAwMysgRPFl9PWa+BW9l0ytvlv/j698QPM/vg1z9H772lXLl2ksM74YeBU4Ycbrv/uCRcunF5yvj/9Q9tyqzefaFl8trb2xRIPLAPbeV5Uvma5FSnJRDs/HlzWX7zj3q/mL6OM/OoN8br1sfmYgPqAQ5Z6KG3aPRMU8//7Jm2dG9uHzpQj3/O+9+VF545Y3y4P13iE+GUSdjEwoYYnSpwG2H2FuGRsfKz558XsKiyeng+ZivB0F95fJl5XOfukNImaH3VEtul30q404OV22tURUQ7H68X2R6zmHKE3gWXcy5Evne8LvOUotTZn/cVU6eDsFWDhj7NrXPSsnoLkWnit+RMkB8bmZG0pAabsT4ChwqkgKCZwxprwY99wqhC/JjcDQw9MeOHi193UY6Nb8uuAMTXV0Sd8XAL2I8D8GXZk9lqYeym0mx7nYLA406+6iDj30Hj5T//M3vNcHT6pXlP/7RV4Nf5jWx8bKvSI5TOpAqQRIzG0Ho0FlBM2z69JktVM/lOqE7ShRsrNoG3kR231fuIoZZwRMNJUHyT/XfzvhIJXVnCTCDBAeytlsMdIbYTUnBWjrJAUt0KrXlLJuhGjKl/hEaIlxeZO08bPRMWbhwXpk+1Y0rtumJCFj52k0n1ntKnTEF47RBM9D39FA5hd0keJo7J5K8kMwImL9ymxKVSbHd4IWSdCC4yJnFqeNEq9BqoDdOmiNzD0fWdEHZi5wZHtIsQn1Jf6tPd8SNRz6H+X659z57Lvv452y3aHThvbBnNHd4cZrSf6576HzXfahONkMRBU+n3LGs8VOClpxYBiBW0YMEHfPv6eAMdJfyz6nTQ0JrHTxl4OxSNO+nNUtCew3kIlgNRwL9BPvBX9PkQwexKzfh1PnvsEuUbzm72vvaqZhcNSMrbCkNQurQi6BfH1E71CYHT9KcaglqetoBCcGYpgpk+a86v4qW5pmKgKfVgJKlJ+4XHdSU2HNElBc85iBOQmKy5NkKhOK9ESM9PTjo4KnFVapGI4eu12WLJpagzSh5VfAEij4umk+dkddGq5IrFwh60xChOqySF9lLkKe4MxoIr3vWGibcWmuJ1GZiGWew7i3PFZUH3YZaejayaz2rmGpRy68hsJr3JCDoMZCnDzb9uEOGSf2RbFwEuPlNTZHDhi4RgUbKuwO9czHVkdKS1a/RWT70Wf9mAVy3HpESM7VOIMfMpqwz5bp+rUXG5meZiE2R2rcE4sbUnUJQk+q0WcPm0KNszCGiW/Cp519WJAwpk8+mRZSAjANLq/3yZUsF4Q+PjpTnX3hNAcyXPnevOAMuzziIAvKD1L1kySLVloGJX9n8tlCfSy++QG3GdIN4XAZBGCWSUl5+7e3yf//1t4TwcR9QF//93/61cu36tTJOyQ+DHLfptbeEBhH4PXDPreWySy+Uo9i6bYeQIIzsfXfcWC676HwdMO1Lt8U9GVrMWSQzn79wroTBFi2YVxYvnO+gcmy8bHz5DelCgSZxgBha/N0fPKysDh2rT919i5zL9x56vJwZHi6/8vn7FQy45GJjYwTEnA0MIetO4M3v5uK98c77ClAhrassPIaY5aiytHPXrCifve8OnbMsBxhxiiypRfpOLoOj6I5gYC4T+07mmIYheU6Z3eQYjkxPmrKXzT0DqGlB7gQvasa0KdprifjV4MmNEOb5wAkJi4xTHR5SOSoBYxH5JyYUOPMZrNekbD5zaPgtZziDFh/UuOMghnLKhPQMj5RF85sgQ1laODUHTqHgnmrfXHSEIMctBvsX3/hu6LZNCHn6s699NUpDqShjA5wddVqb4Im45G15B94Hm0DWT5DR1+f29Awq3ekYwWENyLxGknuoVIjxcvTocfEm2TNJTFRV8iDmh5hldrrWwC6MXJZzsEXi89BBmsFTIDkZGLgJwQ0snnvWKXCZOEMS4ixFatWUWhnATFdazWIrQRdUfVTdSwR7QoKie08ljNCoQ/ICJwpSSzdqlmoqApL91M5yInjwWXYQwVpNWGF88IzWRvMRs1U+bKhXNXGYVqDaCkbEeaJzK0q70/r6Yoiu0ZWmjJmPEUhUIhfsrTpLXQojwcIG9RE8ZfAWyIIfPJDBQGkncXXCSQrJODGgJG2uuu0yak+n3RTy4pfEG7uLUxpsmv85rDme8Go1EDy4P5Zr8H5YmDdHv0SQkVIjMfOOo4H9wMmyzpTXc/PFlwpNLH7aOj+glUEHUNxnFIYvKaePj8kPSPgzf3ebDt+qoHj92yN7HFgR8BiVnWPkvN6clFIJh+goL/kEgYI054JGLJoy5s/jbuRZ89s5YMuIsjrYyXsYe0bQzD901JOoV7vHB6UuUitAMdILUhsaZO15ttHV6Lm3zbO6PBVBUg2eakbnM6CpC2Py2+Jid+CFebxXOwmonUaGM6NrNN8/pCFil+FvgtAC3gh1TJSPjsQYVJ/PhvxKouku3TaIpgYDQxhHxJEP5HDSjixJ/0aKQiiPao7h1NgcoFzrdIRBdh3GUFkKdGXNOu4HxhOjBRSnKe3TrRWlB4sMy7X9Zmp4Or00CPzs5rfe05BfnlHlFkkD9Ii4e+Rof1m8aL5QI56Pw73x5TfLhx/vkGKuRbJMnjtvzUqRvsn00Cfq7upRueyd97YKFfjNX/6sotzMTFyjHdazU/LiczDm//yvPy2LFy4ot918vTrACDK4+CMjbBQIxYRI6U8+/3LZtXu/Lsw5y5aoTPirX/LvMCemuzB8+KePPaluvoXz55Zf+8ID4nSxDiBioETwni6+cE258tKLypJF5mygQ7N1+87yyOPPyhgj2bBg4Vxz1GbOKDOkOtujMixBDcN+IcvyxYX7/k8eL+euXqkZbffffUs5dPhI+dEjTwmRu+TSi8q0qdNMsBRKZjid9SYQJmvasWtPufSi82VoCSTh/3ywdYfKiIcOHVMQRrBLBkJmdNklFypIs8prk4nm4RdCEPwHC5B6TpNq4CdOlulTp7n8J2Nnsn9FKnMuWXaPRtaZZ5PAmn2DE8fQWjaS8gZdkAQ+knTI6edCUwJ5iswMRzw6PKSsKst5GGS0Z9grCcVOm9YYq9Ao0RmOOXVmyvOCIWIo9eaucuzoMZFaF85jBIFHxChgyZeL7M6ic9G2DCGaAdYT40Ke/vLvvqM7hsHhjP/J7//bQMujhTccrgPMluPBeEaHVD6edNBitIYdOr/G+yURzHZAkFllA2tFS/+o+HfYDxO9GaQawqjSikKewuM+pD6f7xaoUpY/WAT2jTVEEiSdOmic+UkRuElfzOMn7NBcgg+LLOc3cOKUAg2Sp2mQqmv5r+EmEVjDkeHMysmKx9iSiujq0pnGuNOZS2nTDTC2hZnxVhuZaxUwmkMo81a4M6ZNTNdZlP1VwmricW1Vz/9uMszglproC7Kd54zSNklUjiaZ5HDkB0OsVjIPDnUzmVGie+KkCMOaPq8SG+W9lhPOkQKZQUhaI+orOmNG9j1yqLvMn08CFw4ykZ4qS+Af1e+Xkn7qexkpRZLmxMBgIE+2a8IYcsxRosNyiP6clIVI3qISA8aGHDsRg3gZDGxdpbRBVe5C44DMfbOqfDj/IPtjY9l37Ds0l1mzkN+wL2vYm0ZFnXNlKtEkFz6X5l/yeQy8bZoEYp2EFDswaUqSEQmEdAC2gISBYBf/RlKq0CHsnpZU4o5xBfJxQsTSZKYmsNecxVOnqpxQTQiqgKaTpkaoNDv//Au0x13drlgJbZ5b+pIQXtPNeL6w/a0na0j13dYBVPAUZ4upJLNn00GaAWU8u96F8ydhxvbH1fcG+CDgZY0AOKajQB73zyq3ruJkgJqc1qR91MBcwejU0rX1Fcp2ngzPNxui9FwrLUVXEVpEq7kMeaAatGPzMGoFTx5mqOoqm44sPbPA3EsInwRqHlrpoMfws0mQEGZR+F61YqmQKR6cQIdMGAIjc9s+2bG3rLvSPBqCHJGQp0xR19lHWz8p561eoeCOst7xEyfKd3/4mP5OPCrk5Pt6y5pV55Qbrl0nzRkcMk7izXc+NOF5YqJcfOG55TP33eYBhKFboS6twTNqJyZDAG6lPLZr94FyzrKlElwDIaKFepacp1V0Dxw8VP7mH3+gtk02D2OyaNECKXV/8cH7Ja8gDR2I5/0ny48efVKR/00b1mkgMp+DyjcoGgZyz75D5YOt28v6Ky8pF5y7Sh2HOPg3tryv8htOU8jOQjK0Ll1uAlWc5c5d+0V0p+yRjo/v37V3f9mxc4/kHW6/6bryznsfCd6+YcPV4kiReVO2QwqHQJqLw3RyRD/psFu6dFHZvWdfueu2DWVq35QyZSpOsZRDR46V7//kCZ0hEAwyRgiCGPbrr72qXLvuciFecRtqxqGSVJKjoxuNrJhgZ+DkaZ0dSQsEKZggfHLw1GgopcYRH85+CGkdHBT/jMvjJoiZKiuoY0sxhUcQyMlnOVpOItSuhbo6eMLgHT3GkFDa8M2fsaaOSdp8TmqkuYnCgVM6kgwAMZHHjx5T+Wo2xlgcPo8gaRCNbLu2x7LDyQy9o67HP//bf5bT4h8aC/7k979cOYOZkbanCSjIiIaLjlSf3ULM+QANIWEgyNA9rDwkl1btA4OfGMY6FZ+V1ak7dqQcOX5Ca4KwJTB+vo9HixjpsNJ7NBBk+UxcnyR22mHRccVwWNmHQEHTBjmZddCR8xUl6jeCwjjdYs7s0YqiDAQiK86T9L9aQWE4d0qo4sEl8hhcoSwnkUCArLD34uBFxp/xRGBMJtUnD0r75ozYPKZmhihz4tCwQq2as2I9sQwGMvhtWstz/zmv2CMNu1blCRHZaU6E2Utl/rmOjXp4fYYWuVicjjEQNXNgSXB4Rq1nSidkdl3BjBbPIrtBNV2EmXTIq1iiJFv9G+/WIFjJg/KhNtlcVPGOxxZhe3V+5iJVkN26oQYfSZSbD4zmKWhqlaj5c84ONhQkRl1b4s4YPa/lLdZbHLwRd4BK0gMOWqAlGqU0Jn4qthM0BCQ0y3Y1QEz9OocUNXjX0gXni7NJsIKfJOlW4pADdDnboyMSgEzgoh2UZyKmexlUDM65gyf/PnvxrgZ5ijvq4BzJAEG0LUCwU04NDCixcJMIdig+KcYPCX+JCRRudmiC2Fx37hrBLhUeydgEIFORM0f40dnYSHY0dtGAist2VL4cRCshANDIIKeWwiPY5m3bwVMMYE7bb3qFG9ZmzYAPGBWPTLBjEHmeoZoPZukz7nfPlOkWybQshQWwzEVwBpKoz7F+l8kyeBJqNNXddo4II4MJQliN3jP4TcPBlHYEuNCNmRdttLVeWcrx48eFrJyzfInI2CwU2lAEDSziTx57Sgd//8FDcuR3336jSNyQmOGrsDFSB1bWzfyx4fLIzzcqILJjpTOhp5y/ZkW5786bFXjR+o9iMVwhEA2yLJ4RNOoLn7lbasj8/uQguPZqpwUCRjcaIprz582rdVmM5NxZMxzAjY2VU4Onyl9983vl/a2fiMxNLRiOFqgAHKtP33eH+Ek4qdff2FJ27T1QPnXnLWX50kUinENIpZTDc5DhMtri6PH+8uHW7eXWG9ZbSLK7uxw7cUqK4VzI2266zirhPZQ4ZpVpU6aWU6cHy+NPvlA2XHNlWbx4kYwrFwFE7aGfPiFkTiTy69dLKoF1wnETbOBgMRCInaU20kef7Ci7d+9V8HTh+avLjh27FZixf7wbBo7L9NaWD8vTz78iYVOyeNZFMvt9veWuW28o68T7ysws2/wd/Ih3EMiTHSUw95kyPeBbQcZBprWTyXEU0VmX7bNhRHGGBOK860hAwRgs3g3SvS531LvtIINbFNwkd3e5Hi9+SJTc2A9Qx5l0oWY1I7hAdmYmSFthOnRgolFAvyO6USnbIVkwZ/b06DBxV56MapixLK1lmcTvbbQ2gycSBwVPQp6+XCHprPM3z2GnmAanEyMRZCDhBtGVhh5STKC3XUgIuxHJzcYBlcZiXEU6fe7M8eMny5jmVvZoqK8IrVkKigzcGj1n8XKywhBIgsuaozHU1YhII7OQ/Cc3jiTJF1SOMiuBiHhkIdpJMsOMSaRMZCylgeUZeOJoQHyVKn3o2SRHQt13LlvTVGFNtqnicyUXw1SVhgOWgWYa5exeUkm4q7ucQSvsxICRlbmzCqkAtlV2J5EUDT9OPmAEzxlY4YQHQQxOV7FQoXzSeEtOU4R04YgqP6mFYhn56ZINJZEjScEmurKXZOcIBhy5tbJ8/2+VdWMv2XsFT50i5KnOvMyfwn+oMSd4QtyJQGeVvIQwKbxSRBd7p/Sp0UIimfp1lqrIBCc7N/NuJCcrgS66u0jkSOLo2pKOUQRrFYHhc0FCRxActVp7dhl6tBQaX6MenAyYoMqFz5CR8ybYSCQvJXmSVhAP77LdgOUusNM6MhHokizSJcqrOnhrNa3UAI9pE6YUQPmgM5kGoUSJHT41OlfNQ4aP19lobAu2VrzLmP+GTTMKaDurBCeDpyxThn3OxhMdCaoop0hQ3V1OqVXJuiF0o7JxTvR5gVZVziTPzXQAnudYv8Ab1hL/hK+VrlYGpbIfrRKgDmuKwTZnlDVWB+CIJwu4EzUDt5oFNMkKlJhWEicUUUkxsypnlK6Nj/xDhy4mylzZiZJZoY20oXIePjVZKNvBXXGXSIgKxoskV6kxHK4FZ0DG5WaTMcapNJykVUsLmJzI9/Oy+w8cUUYF4fjxpzaWgYGBcvDwMQU411x1Rbn5hmvLsqVLNHZB6qb8A1dhdKTs3Lm3/OjRp6xRFQEcw4XhEbF4HJBPdu3V2AmCEhAcAop33t9aNr36prhCCEaib5OibHy+ujuiU+z7D/+8XHjeGo0nqZvZ8UUgwOR37D9wuDy3aXP53kOPlQvOW1NJoaBB8J3EH5NWTE8579yVQs5w5tR2QYIYsIhBIuiAuE0JIccc+CC624KsjDZ4jgGoCutGZkWwy4U/chyphnfKjRvWC7WBN8RJICD9h+88JKQJp7bynKUe07JhnYjy5m11l5mzZkp4z6J1PWXf/kPlpZdf1zPyrnfddoPedeNLr6v0x/w+riVZIxyul15/W48rlIiMDlRs1szy1V//parKrgMqjoGF+TBgdUxPyGecPEXwBMozo7bZJzZbuU2BSGXXp0ts0XZO2ebUmaKxhlzcTimz58xUY4HMXoxSCREqG2aVYRqkxzy96BrqKlJPx88xoiMvZFU9V+CE4bMGUc3O2qhN8IRO9KMw3lFykPy/bILIKrgMYhVfdGap/9/dXQ4eOla+/l++jDO6lwAAIABJREFUpT2jnErw9Kdf+2rzTIEwuNZvB++W+EAlotQtJFjSCUhwjOi8kEGmknft3BEXK8o1UReon5tlNBTYmYw+NqHzO7eOMUmRvciy9BI5oiHByEBZ4m5T9udOyYFqfE2uRRjJScNgMdaMMRnVsFZNP4gzT0cRQc+ypYtLL+rHDOnV951RoCB+V2+oRitW8P7LSEfwxHsTWFIu4fzPoQNQxtVlVtk9IQmQ1uP5Qn1apU/5GPMVxVc6DbICwjtLg4dJTuUYI0DKgCTRQ4ctSconkIMEfzo0jbpU1obwXUnUke2bjJtBT+ozNckLBoQkg7Iddwy7o/fKcmpDIwnOSHLp4llaIsdUNQgKWYOFCxYYAavxlmapGHWENwniEiOLLLIZ8yk7E+pGGxgcLj1TehV8O6hM5MI2Q6WpGpSZM9VgL/4LgidxsHp6VP2YoqQ7HG9tle8qndHhMjoyFDw5a+ixQhnQnh4aEQUFvzCfDuQQpYxL5c/Ue0UClmTkikB5ETRyaAC+5LjLtYUEv08In0YpMVZIJWjWJvlQ8ZIhUO3uRwd0VHYWLUBnMPk8OrxV9HfSu9r6TebyTKDraI6RxryE5I6PWax369zKpknrrbFr5lD2luPYjuERJQTuJExSfgRPGjmTYqAhvFrLeg6eOBv4JRBDfgect3lqpgHhD7Sz3oP2mc7OuvaRMAqKSj2IqgYonx20GRKMjlBTE2KjFMiJqsD0lO6ppevZH3+z45ls1OyBi3Nml7NhUAfmmbll0xwCYEFKL5UwHBoQCnpknBuIkgwuBcoItnDoZ86MKLgQRyDqtekMGgJxKdt37lbARCCwbMmicuF5qzQjixf/2dMvCgVB3fvaa67S9150/rllxrTe0q0OD7hID0uR22TyLpGk6RyDI0VWjnzBU8+9rBENn7v/zjJ/wRwdFmJ1tI0YNHzHzdeLWO3WSLgZYyodYUxYi1feeKdsfOkNlfmuueryyIg6gvCRT0iRuP/t//mGxCj53Reev6bctOEala2olQ+PDAeXwz8H1KzLPWeWDLP0t3Dws6brILZV3HVo7RqDr+POJxweZTUyBxAoAtZnXnilXHbxBWXNmpW1TMg34wC+8Y//KuI4Z4lzAHLF3DwQFS4xX9NnzPSIhe7uMjw2Ubbv3FUGBwbL3n37NKBYbdGdomem227J4oXSeeKAwpt7+PFny74Dh2JUiM8kDhApg1tvvFpTxSX8R/CkcsWEJqCbjIjtNi+IgI5OTc2iIzsLEctmRIdB60p+DtkMJwdMNkco7ZTmPMm0IHchGBfV/HBImUAmepCcgBCcq1B2DO08fOSoEom5qExr8C13JQdHR8aYF7M1vqG2McdgYJ6LgHrB3CTT+wI3Sb6dcBL103AqOejpFmH863/9LQUYcJUoT/+nP/7dWm5rlwqlgh3lD68E+gSNYrhKHHAE6ALrxWjNESLTaF456EkOXK1BxbyyNoGb4AlEjqQFcr44U22uRTowbUiray+NaZQ/laVDPCeQUyza6haKEkWWFLKEpu6xUSO30mDqlILiOQnY0sULS5+EJLuUdEHmRxSXTskuAqgW1yyNqH+n/yHIwMaAzth+RldcCgMnUZcNzE5HBcru5NRA7a4edRGOjI0qeZs9c1rIZLgDKNexXVqSg6p+wSU+Sv01eOpicPhst5pniUNBnzN///zkbNvIi9dewVP/CZX8sTlKqHOERfaN2/sHR9VBvNEgVzH4fFA/1gd0fMGC+cEDc6Ujgwt3WRedsarRFhpU2X3NWewfGNTZmzdrlu6YuUz2Uw6cslgaZ7kGuuGg471wxkKe6Cpnj/W0OVXAazJBA8bocCTy7rTMElVPH9xRl5DpslT3XxsJMUlNWmiTgqdc7+gI0wQKJXKDKhPizPmx7r4gqPN9WfI/u4vQCx0GzOuOBh5+b8HC+UZIOG+BntdkJ7rYamdbdgM3MYb8DaV2fMekgMfWMn5nJBS8Af4hJwxEiZhOVIJUgifuhSgWk74cXHpkVeqgJZ8u0KmobIGEsf+8LmLWc4k/QkKhWYP48LCxdgBJzrf8gTXHTkmlXg1H6Hxl52OL69SIggYqFcgW8U4ivyPjPaXrlZ/9cweSIYaFYMZDET19nEsExHX4yDH9YhHnenvLgnlz1RVizpNr0kaPGliLNeGAUpqBzCzEZnwsCOOeAWdnGwrKcRh0HrqKRClfeu1tkZmB1nfu3qeN5Gf+zYP3lR279pXHnn5R33v7LTeUa668TKUYaIQgIZtefqNs27HHxqy7W4HXPXfcLGOAsyWQoJxEqYy5dXfeer1ajRkbEjI4+rufPP5cufmGq8v55652dI2eTpLku7vFPXr85xulYQTKc/65K8v111whuQfWkozyiWc2KcD6ZOfecs45S0UuRxbh85+5R05waHhIhFHQL/RopOjMINapUxTYQFrtC3RQkW8IgcpxpZmCNJ3Tqztd+jnWQ8HTzBnaR+Z5MTgWdGrDNWvjjLg88IMfPV7e/3CbjOpFF6wpn7nvdvElgO4hqrOQwJwMrH1u06s6D4z+kFglg6DFi4gRK9HN9JPHn5H0wXlrVqi8sXPPASF6RP/qnogAh58F5UMzy0re1mSSc5IIa7aYd6vkRi2dcgTr43EjtBP7Z7J1Pq+5ppHHrEadxZjXxzPksEkMHOUJauDprJyRBBmxKXw3ImzVTnv9Dh8+qmSCci2culQRd1eW5QhS3C6tT9t18XckKvDhcHbIaUhoL2xCBglG1jyjy+h3Y8x4doLTr//Nt4IwPlHWrF5R/uMf/bZJ3upKCmejtu6WwxkLrlOr9o/BQjCPsghoJxkfA70ruTSgfPg5rDFNAXwhFFq1gKLUynthUOeGjUnCubvhrAKedsSZa7xXIGT+O0uC0LkJMsv9SsK13aWNh8qGNWgxt0MaUhqrYBXygRMndQ4pm4swHp1moA0E06jOd8ux+tmaT/cMSgeMTlww7lLOj7Zu8918T+uMO9BMCYqGUY+ZY9zZsUD3OUfTNerICITLVo0B95Hz4OQ6+qY6UYsCE3ynmDFq7mjWKRhISYfKT40BzOEYask0nh3n2X+sX0mFyvuJnLTvQqC0pm3EB2sjopQOxzCI59yBhYsWeD0Zbj0y3DRx4Tq6SoHvpYA+Jl2IC6jf11FzCiUXfs2sOdx9D6xtZiEmchaONzsBq0aR42BNRTgGSkz3Hzw+NwEw1LbdOaqS3dhIND/F/Q3tIAIlEjCEX614nfzR1piXRJ5ynmVwsXJtskGIf4PuopeINACvW/XqFIwGupI/r8+N4DQqDhmTEPASHNBBqvsXYsNa8yT6ZxaW9qs2MaSl8fqBvgsIqTNCsxMxdbFcdpMECIgMD6Ez4mYZzmkGT6L5TAul+1bA73ytrRnVQov483EkM8YLCuOjGsBNAbpb3FQrn7eCx4iX/XmV6RXPZHSVtSaxZ/SMujaTY5ZBdyTOCeCY7xoNIFFKlowKcdF4d+na8vwPOuJg5OBA3W0HT3wW3VRHjqDRki2bvUaepkAYz8sd2VbULlPKPrU34KGItDmGpoWJukT9GBxvjp0ApG114HV3C/HAmeB0t+3YVVads0zBzu59+4WK0Or/o0d+LkLaV37tiypNkSUj7PbEMy/IiWjkSkzz/q1f+7zKTOievPTaW+JBcQH4+7tvu6FccuEaBQHKQTCeIYr17gfbyuGj/Wr5pqTmKefRih1t3d//8RPl/Q8/1vtRzvzsfbeVC85bJXVv6utvv7tV67t9174QiOwqN21YXx789N3+rBxe21UUhCGnwEVS3TqhaXEvGljSCs3hhsNBJzLIe5GBEPRMQYFdgzRDtFOHvEfTqW3nPHWb7//ODx5V0HfjhnUaxcJBwWjhsKg142QOHjxW9h86VBAORZwUYU1NgQ/NIfYSZ8ueHT58rGz9ZGf51S88oAAHEiIikq9u3qKRLsnTySAKqQc68AimMuOh5MJn5lgNd+8Mqo1WM9KCwNx0SWRVIGctJW8pxmbwvuMMOz6l4NJrMKGzKHFYAv6ciRZjBKypFON2UtG4rdVTJnRHEMnEYXlEEG3ywSWobcPZ5pxk6xZ3CI6LxrMgtmmpiUQI8hnrnMgssbXbnoM/sHffgSjbxWw7le2+UomZtnGU6nLKOUYW3SpKFEnW9n0EmSPooQSuxgxahDMoaZVE+EGCVM4JFADucAq/muNhQUg8JMF8oh9yXFGWMoIRUiXRydOcT1tGPgoElURDQnk53kaOIIT6aom+EUkUOslgc6YgwHHp6SlnBgeFrIgPOM1jZ8RjGiEAtOp2j4In308bKds5z/I0zxOnj8MCCZUEQxhuG96Go6KB04m2VWDCXB3N/Bw8JV4jdwqtsBo8xXv7smvmjIKnDNCyvIo1oGwjkUx1YVL6nWVR3FSxD4XoYJs1jqXy+BqeFkidJBgiKJwcPLUcbSBPDuuar+TMpjwNj4/f4ItAFmJzaiNlgtEos2eg33QsuvyHBpq7yUDDmjLWWWlI+iUbljCSAYyh83TshJx2Es+1tGqqDR7NOEEB94FGj0RY7ICzuYPjcLS/30iIyOKJlsadrkO9o0vurEAhMAJPpzhBVxpTIoymUrZrkLSGpN4EG00zl2ff+R1ZGwdPTrw8IsdBB8nApK9JCE1r/QJJFhjQ6xmwpg9k8NR0WzLKiuSWYBe/qERIXY/WXGQmLvcEgrfu3eQHiMAwgl0vrr9Df2RQhncigVeq3dWlxJT1VjmxesDWPuc654imTIDDbyNfdKL/pBICfIg5oK2mhfhMJ6Wt2X0hCJ33bhypAgjjTl4yigvRRc3w8oYcOXrMHVYxI4iIDWdq9MBlBVAmPoiSypb3Py7XrLusHDx8VA+5cMF8XSwgXAioOMDsdGDxd+89UM4/b03VNjEa5XZjfv+b734gkui1664ob7/3Yfno4x1l3ZWXlj179qsUd/mlF4hETTfe+x9sLU89/1KUGnrlhH7p03eX1atXSc33uw89GkiajTGbS2npvjtvKosXMIPNg44zoKMm/bNnXirbdu4pay+7qNxywzUO+vL0x8y5Hz/6lHSlICCuvfRCfc+2HbvVSXfnrTeWdz/6pPzk0adsYDqdcuOGq8sXPntv0+UQBk5rdGpQaFFm77K10aXVjopJaghuNCMwLj6bzlrRJqpOoegkU/YYBr2iFXFSWYOR4eHy7e8/In4DI1jkCDS4d1zEPzg7/K4XXtosiQWe7b0Pt5WLL1gj2QWCm9QJ4zMeeuTJsmvPvnLT9evLdevXStyRejw8DP77589uErpY3yc4O2hX3XPHTSp5ygBkM0JkSATedExAHKUmz7s40J1sACohWucIKf7gRKijlfLxoIJ1I6YTKgGCHKgjKwJLkCSgcBu0yHJj2HN2mPCXJBFIFRCQ4oxJPFITTc433Eo7t6sE4tZzm2NkPkYO3k5703Ccok1YpMgY0hoGg/fas3d/+fO//Zbua0oV/OkffGXyOrNedVQDejbDtPVUAck8+7zb4NBIGWRI6Ny5kvOIS1N5TlW4ES2vCCiSq2l7F2R4PWMo6Qfq6LEoLe2jGASsDDPWpSH+mkhOWYo5lQRy0xnAbLEpZ+MZBESgk5lpCvDyrNLwYmjp6aFy4kS/kin+TERmNShAiCWoAWUP1CZKdEI11YlMgjCqrSGQOT4woIARRW+rh0fmK4eaFRwHYPAlTG3wRAF3n/Wo04/7CvFY9z7HsURnXpZ3rZcTMhVxf20b3ATBXbXwaJHmmDuKGvveNGaks48T1tZsiq7U/oEB/XwzPLdRsq5+sHZMpWTN5GKgsv1Tlrqh5J+ldIIhNxZEWVJnMoU6U8g1A5FMeAaEoDO6KAn91YDWBzJXRhIDk8rC1v+x7tTJ0iWdJ4jVwRfUJY+zGGVemnWE/uri5u3NUWFGVnDm2F/72jiL2j6Xskyy7xGKIqHpDLLCD/B9nrox7hFYArtbSYUMSCWJBdqSZyyRET+bZtsNDJT5DM5FfR/+YlIexBE6O345izMUiSRBvAb6hn6VUdYcd5QBrTt84RJScqR8qQBNd8ZcRLjSfCGInAlpJiDN3Ev7Qy9vOyg3hwpAoh08SWG+CixX6+j/yPsW5Vr76BQIte2RTM3xk5LugUKTgVMmQ/r+3KO2bQp+a8owkXx2vfnM9zoyLqmzVLvsGLfSI/gfJEQ3MOBw6oUcmka/xJ0SBEWQm+HaoKNA+ckzazzqgotkITJnp0DDcI6Yx3XXbTeWC85brQMAg5cX5GDTvSVtotffLucsX1a279pT1qw+pyxZMF+gOUJX4l9NlLL1k13luRdf8aBF2hqnTS0P3n9nuejC8+T8mO320CNP6e/5ojxEcIatWnfFxeWu267TewIps/Ducugt/SdPl02vv12OHD0ubtTy5YtDW8V7xlgWhv4ej0GRq1edU65ee6naM+nomDVnrgbl/vTRp0yOnOio4+0Ln7nXQ1ITQu10RGjEqQNLEvC4PZ9Wa2uOcAitdtwtIjYCnamlAfJG6z8B2HgSehhrwny/6fClnBHg7M2Z8Z6ISzQxUR554jlxy6658lL9Dv6MgIks5KVX3yo7du+ToeAA33vnTWXnnv1lz74D0odi31BwR/kc4//tHzyi4co33bBeGQxrRC2d8g/DmuG+fe+Hj4nkSuDFP5w13utXvvBAWbF8mUZV8JVBOgH66TMua3KmNMOpF8L9FP3jMRZ8v7N8O9NxldCm9HnuIu+OcOhpLr1Gy5gXIP2prMuDupAs2O3Y/8XlofkgBfo8noZy1UhVqqeUSEnBXRnm/2FILCracEFSDgT0hHfQZ3YYGzOogADiOQ4V46EGBSEg1P0tdkiQrgyvqhWbY7HvwMHy19/8jlBb1mP1ynPcbRcOVJ2Abp2KURBwJYDe6dqx8xIyFBnZGSmXU9acIRRDdkIlPp7J2j+Y1pEhd0WC3yO7keVF/7urDI2MqX3ajthGjQA4rF7DgYn5beLLRADBLvBscsSDZ2Jvis4zs+SE8MX8N4w80H6ng8ZbM+xY57ynV3eB7JF5YqcHh4TyTBVSZifu8qZLOHUPc2wL/47uN6laczYL5bJh2UrfVwvHKiGF/Bv8F+yjeJII1cbYCcqizImUEj2OXeXnnlg/DybtjJurgaPio+B5kt1T6jNfxCgNwcjQEE0QwTsVh6gnUMDQPsoRG1WyoOVMuyx063KpS4CU/rlXJBYidLe7MnXcktAd8x9p8gkaRs5WE8+EVnyGuOOsstU70Fz+nHNOUCg7EOV6V2Cd/XNFR0aHRcdgH7FB2BElJS2n627JJJpTVcChY1+bSQbYMng4BDG8FxUUO17fV86MGjoI5Oncht8qrm+39sV+o6cMj0HQH9b+QrfIcSjIunCPPSaF7lIQzD4Fa6IQUOhVuZwIFds+Kn/E58NN7evuLWPytX53n5l2YugZmA6KWg0XNOYMDcsOsz7cVZCzHKHE78R2gcDypUHaMSuO55XNRIR4lHM0pHgNO40WEkOvc2at7FkMBHeDxbB8FPI8BE5dvaxFr+whIACfrXUWzzEeud01mMCTnioRCfO5WHveif2iVObXhT4yQ76dO+okERtln5YhmOyFfp2cuFFDPnNkVELVvBuVJlU3KQ9qmLMrbrIDkMITUFLVh+aNntJFZ7thSnfbcQlT50kEvN4cwuvMMbMFSxCw6P6F7jjjOEyonRCHAGLR041z55ARNLUh1WqTpdLN7zxw+KhemDIcCNXzL71WrrjkgrJx02aJXaJ1xKPTgk0AxQG/9/Ybo/xlDhKB1p4Dh8vRY8cVILFpvCgt8Ndft071TR4IdGVwcKh8vH1n2bf/YNl38LCcDJsGWvLA3TeX5csWhcHyn5OBclHRhHn4Z8/Jidx7x406DJljMUfu4See1Ybz/qBTdN+pxbyPTe4pm994pzz+5HPVWtEpeN/dtzgzT8HA6jCAWiHHdevCTYyl5kkOePRke/aWEp0uRFcphw4dKYsXzosSNx0yhnQzktZ4CZWtotU+SgHuhCRopFPPulpy2uMTGkdz+OgxHSwEL9etvbRcfP65aqfmx19+/Z3Sf/KkLj+lvvVrL1VGRlB16cXn2SnxcMmlCaQAA/Dam++UzW++q8uObhdz2Q4cPCwCOb+HAD31XpLfk9ULZxQ+WyYfO9TJ8h2QslqmQ3ZfgQaXAuMq+QG371Kq0bNFtGxukruNffn8d9ZnSqDYP5+IbVNMze0NSf8wgLUCH2Rc/VyMfnEpxkZSAVKsU5ZZx/Qe0Q2kEk5m6lEWiv+dwdHBw0fKN7/1/SC3dhQM/85vfSkG8ToU1FoFP8yoDIFNOl0HD87i4neIZxOzATFUUZLI0ozXvI2iu6U5h7QmD8kJZmgb8dnZHaUYwGfSMg42kjqrdYxHONL4PR73nPbJZ8AdWiAOuV/emUSkeAeIxgQfOO0shVmI0h3BGNjGnje2S7EkpyH3CdSIz65E08ig47yo7IazTIOeXLNafA/E4yzl53bQWSU6JCI6qv0wL8iiiJTbpdMjdMoJcEDmOrmJchhpbqEM6bwDdTUiYkSz6iQJBWzW2CuJbEyjtJ+zHbWngR6ksr+lKNhDzwe04wvkKgKe5NTkrdEexExV/bY4g76eMSg81jfvnLpYWyhlSogISciB4+JROXGpSGfEZqEqYK5VlKhEHo8yTbU/ofWns0kg4gessgoq7ef7aaLCqPaiqpNH04qdeXTCpWBualSZ1+yTHeNHvAQtHxpzPsVRawVPMhtpzzURQU7a9yk6UNuTInN9K9YTyG1Fx+JcGznmHzSzYvRRfK4U+IfO6D0lZ0HA1u3kpJaKQ2sr0Wi9S4uP6Kwug+CWEYmJCnr+5D/GXea95RsieKqVqrx7WUQ7G0Gqg7rzxEViHPdHqHDaRXX7h02Msr0SgmhMmDFjVnTbhWouh0YDVAOa5qHoAMkggcCJTQPuoiV9+fKlMrq6IIKgWyJsgWrw8jlx2obM8OL+Q4fl3CFsQuIik7boHS2rPSqDEGECr5EFoRDOy1xxyYXiBQj4jozw4KGj5cChIzpkr735ng7MFZdeUK67+grNraqChcoqbGD5nZDOX3/z3TIMSVSZyHTpMG1Yf5mQsywJOOruKe9+tK288+5WBW7333mTonu6miCfU7KBnIvAHagasgc9mm3mTXhh02vl0cefUebNxjOW5d47b1a03Bgujz5Ri24au6hNq7wUF0l36Wyin4Y4R8lBzti8iLO5QJXcX7lm5rjpw5MboVE05pY8vfFlj7jpP6kyGV11wMuYIkZTkKW88PIbqkNDgp/ax4gWOyBdmBBbzQTRpUNfLvb14cefKewf+8znn7tqhfgxdPrxWTYS/rKzdJCkz0meVajUNmNUQCI8XiPLv6yXyyWhbB2GtWqN1E7RMELVGkXrakZtGQRmW3OF4eMpM1uRMF2qDUcgliUm3iBQK+1rzniqGj6TDaadKI4yU7cIGmtdP/ewaC3//tsPRbmoo26yr/7GFxNIqjQB+AnmmOjA+d/BO6ql1EAHXG6zAw62RQhz2lkza07lp9wlR3LB5UudpFiL7PLyZkZwY+foH8ve0cgaW5zZGhA0MWocjJCAAJmLob4y0lG+AkWgJCYkOYeXcxb0LCadZ4Ca3T+p5tyMNEm9HIWZDtir82pNg697G1IEeT5iTeqQ1Sw1B7qSrxQb0pQTYjyJow+Mt9FjbyioaQRPk+QrfPaMWISjDumJ5BfVEkk2+7SKJvmJ7Wdq6AJuKKq8qeqHfBbcXRa6Pd7dhuLQ1r7S9zbO0oFH2KH/7pr4s3Mgucq77S4pxcMR/IselmK1eYiiPJSfn0mTjmH6rga5Sr3CpmRu0dpMLKIe2rxzS/KDc5i6id6rdnkq7lrFRpLvY59mHbVGe6le2hB59uO3reIvpm/6mago6e3qs00+aRlwZQCucx2oeXNGHJl5HSJKkyTQuDrFASqkl9VnUetJpdQqJ+HYwqRy31e5NL1mw0/08zTn4qyn9TNkt+jZa1RtafxUJqvtj6z22fuRXaFpuiaXxMMXBGLY8Ay7ytw580rXT7/9Fx10hvggCMZ8NmU3+Cs4YBAIlWVGx9TKzcUBycmDlVGxg0NvKAEKBh8HDMl7w9VXBORpo0NLPCU2FgIZBOqr2oApfWXZ4oXlhmuuUoAhUa7QmkHx+rqr11rYKqBhoEEybXgmkLK3bd+t0tDixZ7PZhQsyJVh8Nz27kNK+WfrxzvKy5vfNgIVDnTJkoXl7ls2SLgynTXwKyKPjz/9orrw4CvNnzNLgRqkdjqMmLCtVdC4kD51CEBwpYb8nR88XDa/uUUt1qhxX3v1WvGsNHhWP+MOoUT5kscQXnDSGXIA4rXMszApiwsfm0FRzlPSZ1deiDPviuA3MjnWQ0Jy4ORAOXasX+gg/CVKgnQTqvQAqTI4bAiFXn/NVVaMT8QmUMkkdNc6cj3IJkgz1uXpja+o8w3kisAcqBao97KLzyuLF8zXWcjs2a4Y52CHravc4muIL6A2XeaZDYeQZX5/GD45Ip9XISQ5T1H8E69RRaMSf4og9uzLrKwukIu89EaPMvOPP61dUw2vIj/LqFZT928E9cKIhDidBRsjKg3doDQkOB7+78DhY+Xvv/3DuIsd3aev/sYXKiDhIMHBtzg96bBkbI3UmT+Uw4ebWVvVMbZGw4B+WDgvgqQopSThvwGx0hmE0W8l0z7D5iCag9bGftKmBPYRUwwaI9vsiMqaEtNzi79kUPhrxPbgdUnw0PPu3AkXs9CibX58FLvlYeMgzkn4r0NIw8ZVNKwGT0kKDsvfMvCTnEmUkQ1yZrCQz98KvrNMCPqDOLEQcIt+NiR0B7N+wdzuDF5CibwmWE7I/FmTRw35nP/3nVUTbaeTywDnbB+X41S8d/aPXo+2AK5vRnSe5jkLm1lHDtV06azblmNK0pEr5IkAvI2shQ2ajHRFkhDMweh9AAAgAElEQVTBZmqu6UEjyPb5YcxRqL/3GHFNyokR1LQh6e6akTbVuSZnN+x6DZ7qRqWEQARBGQhJdzeCjCpcWaOJ2tluRPFsxOase5X7mgFCBhoZyLXun5PmhrP2iwGQ72T9HnXjjalDkKQEfcFuzX7EVrSDPq95NlzU/dBxy+CpTRRv7v0v2NnqN5yU6Mj/fwRqzVlOTl9zTyyh0aDV+b2Jqv5C0FoT5pwKkWelU+bOXVC6/vf/9c86SxYtLCvPWaLSGAEMQQX18sWLFnhuWMBVhoh9nRoxuIxKTb7GYVPmmTd7Ztm+c68UvK+7+vJAgHzQWHAcJLpHqZxMzZG5dBB5v/jZe0RUVI1YbaQWzFTHVUTTEHkJwAiW4DEQXIFk8Mx33bJB3Ti1JJb6JAr4A8nocmv4Jzt3lzff+UBjRLL7i3eDV4VIJB1YnFQ4MfAtPJh3QrwcjxVJBxdZUUstetee/eXFlzdL5oAy1qub35YwKGsM8vSpu25pzVQKtAgCcohwQoS2oGITzDvpcJlNZQHxTozmxDExpB/lAp6OUoUCjUCBsjAhI9YqSfGhKRPgII6687g4abTO0ynne+tDRMCr+juchTpQNboy9Oytix/GLbs/0kHyrszAQ5ZCZcP4vZhXZs19+p5bhE5mYJ6ZmcdvmMtRa9O+GbW0BfJE+S7HpUBozDVKBIW5jpYywJc60K5ZdiBxSYp2rdtP4iC0UeHPTDBLsBpLFCWItI2ZaPhOZrDh5898LRHHBqn35rdlDjJQdtBo0rFb17vL/kNHyze+9a9hFzpl+ZIF5au//kU7MRnkBgFKOFx2tJZwXDpLVFdBPZ0lVSG9Ix2aJrv00N0s/ViFOIZ7V42iphMJ9KyKPMaYGsdLETxWupUdmAi9KVegUpgHlEdM6/eKTUkKAe+CtAcogc43mlcjw9YrI2gkGA+1bCt805kUI6pEZPY4E4kVZmASgZO+N8w3vxegi/OfY4L0/WGr3NbcKKDzO3THFAh5H0Qch9ek928QEvNuSOhcwsdpU063YKvXU8ObFQj7PnrfHPzq3oe0jNCYUfNrSnGS6pmJfjkRLyKodiyRXJJRoZ1CImKuYRtVyBKbA9ZAIdOvS3+uQVIaW5woQ4JnIcmQJeJAdOtdyZJd8LsyKYHb5tJl8zvSDuo4pxZVK4AU5yVkJtIXqypCG/8EzVEjvk+J8GdzSJQ1nWm2dLfikpIzW+yUhgKXCPFxRlMjsA7bZDthfqJRFzcL8EeJ1Cs5Fm8wguwabDRl7bTDmZRS+XF51Cr+Ks1HqbBCPFk6pvym0nasXQZGkVTVbvmUSsm9DVqETu3YiDrt8A+IzHJfpIweZXk+26PZrOdkuwhdICxdzq8Nnce8N5lEZsLvTvTGj9jdtrXdfBfAg3nvlKax+KYpAnoWJUjxOdHglvGjbAT8RDak6oXlCSkq4VbBZGzoxESZOXtu6Xr6ob/twK2hlRAlUwjMWfvjYiNoSTAlBdUIPjBe1DhBVfhzRP1AfdCDglQHweuC81bq3x9+vLPcedsGdb0ND4+pJZcS17QpvZ5Hx+LHxd+7/6D0kFCnps12ctBgZwzR+OhRzxQi0Np/6IhmvXFwCExuvfGacvkl5ysqriVDkccS6g49KpHFR8vuvfvLu+9/XHbt3SdEye9uOJihu5+59zapr7PAH2zbWV55/Z2y4dqrylWXX9J0J010yuCZ0z6MGjzZr/VBzZusnPfZ8t/QmUeeeL4SC0FqPnv/HbpgIDDsMjpEY6PjIrNa2ZfgJDkoYXR0UEz61sGi1IpDCEFG9ogDRDmNAJWghpZMjVkJAm7ykHhWni95Jmk4ZaQLxNbxcmrgtNZJxhhiM10cEH//X7beM8zP8zrvfKYBgzIABoUA0QkWsHexd4kiJZFqluMuy3Ectzje3WSv/bL7Zfdzrr2u2EnkOHHkEkWRZUukSYkUexU7KRJg7ygEiDa9z/x3f/d9zvO+A3t8ySSBmf+85XnOc5/73Oc+fX1l6dKlTeeQBNFkyr4eZv5hjqbadJQB+RwAD/el36UeDi9uTEmfevYlzRo7dORoGVw1oOu/9eZr5HjucQMMYp0tM7MIFPvcSRTZASJc/gPBLNeHRQPACXDEn+FIC8gmyHGdiDR5TujFJMTv7Q4jt3j/6cStsyn8o1psQbofcw/cFx5arH2EjPyT+5JAXMiAd2uxcIYBg6RgVWC+AjTKPmFhQY7VrqTaX42g3IC4FBGbLbVw3uMb9h/6tPzH//zX2h+8160b15ff/dY/0zuQKy9GhBH0NRMrDO70JgJIc28EdETIM7N4rSDSpRV/mTFLexaWNC1zMqbVPDYJ8mfV5MC9oxckpjPXkOuH5YalraWy6ExaHB+D9UKjFHM27UK9UCbGJyUUZj0zjUBAJMqhFrAbgAhMiv20wB3mSYJinkNvb5md75QZYsaKFWUJSUCulTniUZhkoi8KUGmKMzBjPD9+Lew3bvWAGgnGI2hL78heCS8c9JZ8AL8rdVf5Htj/NEIwf5PfAWCkkYCGCZ5pdpMadGWmnqUgd6nxPFk77HsBc4Zd4/MkA9CFsoDwXwd2jzsOa9YeXUjpXRfaJ/YeXZZL+5hF2S8Wzhq0wJOh1eTaFxh5FA9I8CLE/eqWmsXTaVbrl+vJQc3GDX4+ctKOUUdZXpfoP0w9eW85hBww4qYVqiIRczQDsFcyCQCjYqqSx2SYI2XoYAUzpaYMvYu+Pk0qIF6xV7hWSAPtXzQvYiwNqGSLwf6NWKDmKFzru3ssYFcXZ7d1QTGoOw0yvZED5Mba6VJ7v6srxA7eH5/TE0SggZg94vxok6QIVlgRJpgxzKxnfT1IN7K7TQ0xyWqHzsh7Jd85wvO5AAeRUndhT8M4I3wHlyoJMaDx3uI5VDH9zLTsTLqX9JfeJZ73musKkMo0EX4/sYwmMwm8k/1RYpQNKk3jTlLkrhh12bpnws09FfAGYQeJYTDdrZmidAMDmqli8HuVoGhOY5xxoWck7vPuYaGF7YId85iqJERa67wWBagyMLqHfbSkdO194od6XUnJy3NkdEwHJcEA6wHKUqpz0wY/i3cQupZSnnnhtXLBuWeWUzdtkNsq1gTMpjv/7DPLxRecrYXI9+EcTaB+/8P9KgdiH4++ha8XXt5Tzt1Na/+S8tJrb+rPd5++I16CO8E0OqGrlOnJmfLY0y8oYDGuReWeWXdDcJBfd9Vl5bKLz1Uu5Rlm8/p7TCF5zBZQO8sF3PBSAYaHPj2igxsnXKH3mjF1VLJcv26NANunR0/IsfnWm69VQPFhaKdg5hzRLcY9wqjdfP0VZdvmU7WW2IzPvvhqwTQyxbVXXX5RufO2mxf7FMWUdk20jk1dSxmh1TF1nIObfa3OBs1GpaaIA+zYiRPSZeGBlS7vCu6p+wlGT3XuSAjcaRSbsngoNIBVZnCrBxYN8a1C4TrZA7AyJ5aNe8VygNE1GPXR2TQ6PlYDn9Qm8XtY5HjU8IxoI/70yDEdmuqcKZ1y/VWXlV2nbdd7hqkaGZ2QYN8+T84wslvKYksLWAFOHFoEPDyq0PiQReAQT4OD1kgwkf3Llsg+I9n/ZJAqk9V2+BXtZ21EmnTiWgxQBDCqq4tBz4p5Pm3yWbXZODN/TQszDNTQiWEDOTqcggECgLjFPrxN+MwEz2K49Bv0ew98eqz8+//0Hd0bbMv2UzeW3/mNrws4rsCVe4lHkfgrp6FHqS7HL0Rmx7OnXM84nPVr11msLBTdsAcE0uzQ4poE2nLsAtfUZ8sTNHOAZLRx8h5KX6BaqmuxT/oljV2BZADBpCIFYK1wQMiMtGrPmnJoJWqV5McgZwS8qZWIsvP49KzanvlJBNn8DoS+/BiHQS/GfqZ4zTT6kVVGW/+Jb5Ba1jG3jNmIbZNPsT52LjeDzcgWu88rY46yEZIJGi1Y93R9smckXq/JTezJVrmlmkRGlyQghfmgShw7tL6vLsuXLdd+AECa9crhvsl1JhebR5PXK/sMPxzikOa2tTWW7dKqjBSbpgsz4X4XYtUwfo15e5gQmymJ088PUGu50fpkIIrrifK/nNyHhhUzeGc6xGPig0Zb9S1pvIxytp5Me5vW+mRieM68Zz5niRp/fL9qNogOPb3ouXl1XhuMU+amFZ8Dn9g0pyHeJJGMdaKjLp+R/ZXQ+rbE0fXoj3+J9czThoTgHZEMVlaFixLD2hJT5wJMh/s2qxU+X6Njo7JyqLE5ufYAKosvI5BaBVmw772qrGB5sArrFklR3Byhr4V5xVQsCkpnTlMneogpSsryu8yo8r485mVV7VQMSNJcRq5n2QuYZa3fo2kQ2MCMRAdrR0kaxq1L+3oloyHhIO4Nrl4pvJFLKs9FyVtazCifr5AJ+wQSinXq99WzmHmqbHBsfD8AM8II4/c+9cMOCxwB9/rBQQGTex94XPqnaz5zcfn4wCfljbc/8EKV62hRGQXkBoBBB0O2u3P7ZtHIf/m9u/SzsDUgwc/fdE3ZtHG9Agcgg5cCAMNfhQ+796ePifEBlOD0vXbdmhKy6aAVySI65e33P5ZofO2aNWXTpg3qvGOqtWuuS8oZp+9UGYwJ1zwIwAOeUHwfLf1kKZSZ0h0c4fbZZ+yUXxQH3zvvfaR7ePrZV9xaW0XILlNxwJ+7+/Ry683XeSafOl7sCUVHFC7DH+77RKaCZFgXXXBOnUbOmn/2hZ9rzh4HCAH06s9cUu683eBJZnHR0s7CZNYcPj90ACYtrcMkWmZFf7YCWFP2aLqi5M91/IS0Qxw0gKfshHFClqxHIvrIbOKwV9ApDHKeUFu/HKbDr4OAblAQaWjU1flvNgvPECAE8GUczOduusoWDGMT0kVp2KTYMmuMUptF1+IP73lALCUlT2tLGFmzsvzyL3yp2lZoNhXmnxp66nKHPWOazhtdCzV5rC8CPAl8LMyVKew0OGRieCk/i70Adv15T22Nljp6ot3VTESIMUNHovc/NKJnyrOWyeeia0ltQ1PrT1AltjLKb+lBw7Pmnvk9ZsVC3F272oKCDjamivIZDHzoaPn3f/43CnDQ6ls2bSi/9StfEdjHUZlWW0o3CTpToF0ny1eht9fF5BSs2rSGcfIZiic5ioIWecBTgBR3tbXWRZQdYIqOHTshdoF3Jl8c6UwaAXoCEVPtbT+hZqwJnz82NlmmZmbUtOC5bwGVUtqQ6zf9eaLso+JUSxBPq/nklP3metWiDjNjjZEOShzGe9PFOPaIXnsKah3iNfX9+LAaQZj7mOWmqG/LbHH4+LDmlwEamYMmxjY73vgQfv/CguKZTG3l8WZglqOJKlCKYO8yZ3R4BXjCxw5XcLQ7nBCwTgAoznBML9VJK/bRZddMlOpJZipav8FecSMChMs41BeJc+Mwie/1mZKdkQGeoiRoh/FRPRf7GAU44qLiwIT1U2dT6rrye8TWGPzAZPB8+GkOSjuDB6ETZcXIjENIXyky316YqAJWhycmxNSs1hryjDyZmEbJUp1uYcmh7lzJGboMnoLBAYweP3qs9PX2lRUDKz2+K9Z0Av1kRF07Ss7Zz67KRwBPMbsUY2THl3gj7ftqcdY1Bunbmk5m4vTY6LjO56wQeB0mUG4wSzyU+mzy/cnGQ13pEwJPsiA4yQCV+Y+AJxSFyzAW7l1SOlHat+Aa27h5TycgYVo9IBarYdC47GyyiHiawDDRE7ElmhlITmSlEHYEOLpzhszgHTg2aRuN3m5Vq4id9VHFGvRYJLNUrqaMV7uLRU9EgPWk+YGJxjIjEyMPk7qkdL36xN913n7nw/L4z16MYGmvCLJ82tEZ4wFLg5Hlcy+9pu+5/OLzdPDBIlFW4dDhs+nOwqWaRb751I1y0WbALAfnJ4c/LVtP3SgPIw40bhSF/ptvf1B2n7lTAApwhLkmVGi26ULB7TtwWEJYANJTz7xczj5rlzb0D370Y206Ft0v3PH5svnUU/To0T7hMv7u+x9XkzCfd0Hrt54YGR6Otbt37dDnUmr8wd0/lRlfvgUyqfPPPbPceO2VNfDze+RcvDBfjh49pmeG8eNtt1wnj6K0EsiNi6v5D+99SAc27qhXX3FJufMLN0cWa+qGQxS6/MTwUOlf6rJU3fRhUEomkt0uLv20glaOJ4F6nZ6pHYsc6B6D4e/VZgidSTIA9voKc9Bou2W5wTyB7ln8qwVWUqCdPkqh9YoAw/1C+cJCPv3sy2Xd2tVijlQGwEGe2V0DK6o4vt21w+H40quvl3ff/0g6K5g8Fjxr8dKLzyu33nSNgLmYUUZ9UAaQEM+aD3VGRTzxeZ46gG6XrAhG83NlcmJS7sAysUNbgMfKcg71fmfRra96aMXhnHoxAbsAPgR2ZpMBfpb29wfIDAf3UMiYrW9og0UC+qjJs54Q6Xd19Sp7TNYkmbWqifGiitJXjkfyAXHoMONZviv9GF4z207dUP7Fr39drNGKgYE6sV3XEuaSZp3xR/Ln2r/HerrxiSl5NK1avVoJ0SLwEMybSovZzZglBi8w3TN7GO0jzwxfHQayAn4T9OdTEWuhAwNWJliJKt73HeNiTsLEmk7NWz5bg+1WS7w4ebNG1ufEIbkwLzZ6cmZO5p9qTgngxMaQB44yaWssfUrH884RVBEdKJMBDgjaMCtpVst3a6jp8eNlYmxMGfTSpcvKxo0bSp9GVeSBlkwP0+NPiHGEha9lCoEk7imHN8c8v7StELjwJIKxkbEyMjriskJXEdvKNHvWOWVLgUKxBNamNHPT4s3LBd2jVsYnp7TPSARXLl8ZgKu1MWQmbDaravCEAxvWmr3NfTO9gH20CDylqI/BwPgpaQRT+DIJhAQoEJDuKbNzM6puGDwNSF7SZjp8ZbFJw2G8brcsN0YjAAbCTsoY8RN2A+Hz08zvc/OAzS4JHdbBpSN+B9B89JhHhq0e0Ow+M0Wh4aoV3tZ7rqAw1qT2IO7yk2LoAIWpK9btLAJP3pv1fwmwApix9okdlG4ZdVWfz8nASfKdAIT6/FYnYEgohsfGFD8GlOgG26xfb9uDOc39g6FdMButaSTpeu+km7+n8sH5jN/hyhWRmCY4tKCrKYvn+8vriTFofLvmYrI/KaF2FjQezmxoTxmdnJbPGusfwoH1ugiA8vijuYZfwbpmPiYGoCuYIVmfT62XLrJGyC5j52iOJ/NzM6VD2e7/+KPf6gB+zti5vWzauK7sO3i4PP38q2pBxCkbn6WZubmyf//h8ua775fVAwNhG8B8qZWaM6cSXDAxDz/xvMTbuHbzd3TS4ax94blnaXguHkx8Npk13XB5MBCwx6emPF+MQbLDI5obt3J5v4IAYvZ33vtY7fDUqR985Cn5NAHiyI6+duetZcupG/UQX371jfLoE8/qkEYDRekRv6KP9h8sMzPuDOIL9I/gnO/7la9/UTYF1uuMl7fe/SAOb4aZrii7zzhN2aXKOFFuwRmWVnv0M+iXCJzrB9fIgKuWviLjATz9w32PhGagUyjbffkLt1R6NRkmGAO7VaMRWBEu25ntdgukEag9VTzBkLNXd33ZAwYqmHIbJQCBp2RC8jCK+89wmJQ2QUVMB9ogzdwaln4FpI/HlaYLZbepSlep6wlfFWlYFsq+/Qf1DHGb553BKrKxuR478jalnybudbRpn3z2pfLSz98QfewY0l3O2LW9fPWOW11GGhkVDYwthMuNrQGQLZLHOqJwGAc8ottAM6USyYjYSBmOqlSywmaAUYKoyV9oHIwJMngZ8vmd+RkQkC14p/6+XLP3dKjkzQVCsH4qM+pcimayYFgZz8LPrB2Eene5RQ6/tX24De1aB3u8h08+OVz+9L98VwkKB9fOraeWP/jtX5YmigDvddBidurw0kwsHPyTeWUiwPTsfFk9OKgytzJm1lq0pefzsuNzHBQxT8wiYk8pODY0rAtHv0MzBwlZ+gjlsaB3XQWbLCQLrBP0C8yNT2gNrFo14F8XTFCzngIU6gCOkS8cgHroQbkvLMgOY3Kaz1lV+pcCnmLkCo0QZK/pRRM+cNXiQ+XmGBLb6dKalq9cH6WDVeEYbi0fAX9UU9wnBfZXMpNLA41P6kgSSJ0so5TJNEsujUQTbjdebRknRCjo8IvSw/x8GRoakk5JoIjfh0nv6tVm1WZnxLJ0k0SwF1QlifEj0W2WOj6Bp4kpOYPj5L4S0F2NDQ1QKF1wiFTwFN2WmRQYN5tRGx0e07Uycy1ZSr1XsU/zKvXzfTRsyEG9DZ7YaT0MqJ8TeEIoIQYcLeXJMURBfXG3pkFvQivMD7tUJaBbVw7jihHhBp7t/FGWlweckogo1ark6fEkDJE+duy49gJrsbrlh4db5CENptNnNHPS8EqT7KOrlNHxyTI3M1cGmZEXPmAKF+29sAg4tVis0C95LuawQdjgapewTma/RQnZENIf34wPci0LBraj5J3nPbB8mRJK30t45sU5b9fxaN5gP0ScbOxB5vW+SHRYP9WAuL6Nk0q3iX11P2ZAk12lbEdsJRYS9wWetUd7zT6NuKwHHlkmaUE+n/hna1A5ejdiGuXoFcTobHTShvBacZ4bLv6Bx9VRIODnBGwB8PR7v/mLHQLZr3z9dtUSQXEEcFilPtV/e/SLoM5+9vzPy03XXl5eee2t8vG+g7rI6668tFxw/u46SBjNz933PSKm4o7bblLZDOPEjaesKyuWLSvoeRD/YQOgFvRWNs6C2rf/kATBHNrQjwTL51/ZKyExwQmWCGbpwcef0yJAxHr7Z68rF5x7ltA2buh33/9o+eTQpxpue9bpp+k5wArwc4888awYKeZ1ccjDinENDONkIO71V1+ml5PlPYuxXebIA5QDBMv4e376qLr0eCZnnb6zzC0wk4y5S6FnaJmFPSOH8UfMQ3RKueryCzUYOI3kAlVJIIdTOONJNKIlM7QsswX92HhvNZ1MHvXgVntmHI2PjYV/0uoYepllozR8TJfipLUNVgB/NhIkII8K7ErPMzBgcbJKgIhQKYk1h1sOZTSL1pG9wd/f81A5ZcPa8pXbb5a4EKDrLr3UazkwxQ7Ve8Kz64f3Pqw1qKJpd5eA9mdvuqbs2rFVGXFOxTYrbT+rqNhUdOGPTW7NnRdyol2g2WDCTsPRRQb1jqu7y4D1zM6dFMDJh1hb0yEh8/ycSq2sax0m3Z4n6IGq7VKiu3Ls5xBmpdX8z4L4oZFxXfHgmkFlxbOY0AFoEVzW8RVmQZrpht746DgOHjxU/gPgidEM852y67Rt5Y9//1u1pOBqT4Cnqp0KE8PIBJ1x+72OTU6V6Vlfz5KllD0bPx9nsC7VOZgFMIuRHVma0ME3NFIPIQ4/GCh3xASxo4BFdh/uy3LWNhNSWZ9SlDUycYD4AUOdbJXMG1uaC22XKCu6ixbQmsN2iQXTZQLN05rVKo/zDuUq3xOC6gQU0sKEk3bV0IR7fKdojSJo1cyt1TAZFrEn7BGAlNFfiH//UQnFDBVgfnpqqizt7ZOPnPQybU+s1pEQjypNcny2zVkTNDFuyQEJAfuVxEl6nvl5H6jRWCB9mgxFW8AsHMO5Zu4JiYUy9JUra9OCX5h/H2VxsdgZgkJ3Gdx2MGKM7JpQYifmSQdjU/avoDQc2GtmlsxcgDBiPYN4+X2UbRDet8tRlVEPFtoXGV2MlY2ENZnVpAj2PdUPAeUA6NKFpiGjmMgE75GcajyP360+B+aJId7rBgP0JYuTJneRFjSZmGNTOMY7ueoqoxMTHl8Da6Kv1GplRyQBI+Jla6ZmDXQaKu4xJnyRnKiLsDJXre+M9875ocaF/IruRKYJUG4j8YLFWcFIJrG37IPoYKv629QPmcFSrFPw9D1SHmP6AvtC0y0q8xZJXy0pBsucoEd/Hfu+q5TjJ6wn5s/AKsg61DmMG7tmao4p/jAeycCnOU9UIo2h6Kx1JDnonDlfYR4bkTvauxDjZ0JedWLBSlVt33xZ6F5auv7wt3+5g/jul756uwLMh/sOqJQm5f7cnOrzV1xyvjq2YE+uuPSCsqK/v7z+9vtq8d9y6inlzttvku4Ihufxp19UVgDw2bVjm4SPgIC8HY1FmJgqawcbfQCbnVEfoNSjx0fKts0bdcjCFDHAd9fObWXThrU67FgUj/3sxfLO+/sUuHEl/+Yvf02/j8CHb9AP/+Gnyty/fufn3MEQehXQObV8vKGYywYzwkbii9r12rWryq9940shZo+CUiDqpmXSC/W5l/aU1954p1x+8bli6HghgCfmCnkMSn555zz70mtinoydGuZJ26tuCHcXEEiZSyXfpJb4MnBXbPbYZjI1hTK1F5LXLQtqVF0lPHtRmUHTu3Nluixd0u+6eO2QDk0I4ClamSWGPTFcJicn9DvWDg7GBHqcz+fVuYJwT50o6laBJQmLfDqRZufK9++6X8aNF56/u1x83jll7fo1Yh/S6M7am5agms+Zmys/+vEjmieYugzeO2sR88zdZ54mr7FVA8vrz6YXTyMZiIh1EqLKtlWYOQ8GdqDikBB4kl9Sk7tY8ZYxLdr8WyJUMiT2CeUZsh90OAKI6oDrdfmnim1bGZEE7TPutNTh3lM60NBjvqZ1g6sFHjigVEaSLUZT9vtH2RWriu7R/QfKn/75dyPYdJXTdu0of/wHv7U4SDo+h3arNXNLY07cwSSdh8aYADIYxjqortr6JSFzdHxKx+eOQJsy+jOTleAeYZ6sTehREmStSWNPkAxd6qk6c+ip8NyBRWm8YE4MjbpsRwdp+NOlfi7BU2aP9onL+ZtxXbBQlO0weJ2ZLYPcl0ajmKnTVHgxu94bGpFCls07ilZ07cmeXnURAuSnZO3SK3Ag4fBJCU9s+n/6zyVWZ0rCCXWSkrCSQXvWXpbBosRRP1dRw+dp1csB4Ec8eioMIleuXCnwpNJTiKGTjUhRs5MBP1+xyAAb5APEIZgwSi4rV1qMnbqnYAbsf2RGQudNdb9PMyyRpWwAACAASURBVESPokF4zmHHoadbEMuXAMpleTE6UQp3/hKeOnEYwqSiTa1lOzqRYzu5cSc80EzJVbayASLeO8So48eOG2SgT0RXGvs9OwG1LgN4GxyGsW4yhl1dmmN6YnhY59HgOmbtBQjjwyqb0YokaZ2gV+dGAP9rR8wT/+T5GAS2h0q3gEB4sLW1CfHt+jlID1gRkn+X0XMGYouhrqGsNQ80fKlc2i5lZHxcMgtAfH9vb4y74h3zroI1FUMkwwiXlGWX0SQNfBBrkb1Bk0h2v9b40cY38UzigYQ+yS+X/y/mKcfKlKLrQh5BvMnSv8r9rYTcmye2ScgQuD+qSmjDqDKQXNg8NC6mJREwiG9XRwBXjsf69t5lpesP//kvdchA7vz8jQI6lN2OCFAYbZ35/wdfOsn4CUDHhnVry5WXXVA2rF+nVnx3uV0q8MSmo81R89fksxJtxLFIuB/0Jgh+BwcHYpYSpaYijQsL8PlX9qg0dd7ZZ0gHtYIyT78746hpDo+Ml+d/vre89MobCp5fuu2mcu5Zp0vEzYH+kweeKK+/9W654Jwzy83XXeGDRw/C5SRvS3spHTh8uPz04afL4U+P6lnzQPFvonxJqywitPSb0PwonMlHxtSZR/bDIXDGrm1ipgCOfPy6dWujJNEeMFzKMy+9Vu4ReDKDddVlF5Y7v3CL11KKXJlXx6YcGjZ4WuZhvqltaptd5vXIEV5sUA4M9ecxMw5Evqy/T4sE0ECWDNUMGNq+dUsZQOBaRY5uZdbej2BK2Y7AB9jiXQJU+5dTu3ZmIHPJDFa058LmyWSQYMPCXpBO7vmX95SLzttddp95ekxE7zOTF3OJ5Nmk1tTw5FhYkPu75hBOTsWG9XUBKDEo5dkoA6lt6pEdxqbJQJDPVlsxgCusig49Okb4MWXpK6U3SRYrd171PIlMWPfbpnrn5zVTDAG6GcwVtbyrMlk6QsczqxlVJ+dwhTmdWJRuDQklO4cRMSMfHae5yaOkYNQYZTLXYKQJ2HfwE4EngCv+aKft2F7+l3/1z/3OYsRMrjl3sSXrFPskO29UWewpk9NTZWRkQslJL4xkfiV9HUBLTQ8KnuE3VluSnZ0SQwCZ/YDeVSvCJy4+LDGlQAmf4Q4sBO/oasTmyLumR8J8KHw+g7lwOtwiE85DUP8dgLUyEtEVZl+vOQGnaTRPlEdDn+RxDHTD2fspPaukjUv/sFhvGu1TujTIeWqCTHaZy+PJDjZPqrnJ9LNaVMKx3xxDipFHwKaxrsXkaXFWWqcBvK5A+p1H0woABmadw0G4o6dHGjeuiWfpfRCAJEo9FX04XfcstCjF43mE3pFy9rIVK0q3Gg3ikMlkLw4bWSCE15EHTjcgH8Zo+ASap04ZRBurJgdnbALQ8tuKQ6oyDvHIKkOKjnVS2jK+Ey1uauYsG3LzQbLQ9TrjXTXaJ4TMs+XYcYMnvOvEgvtB+5wQJvW8QE8nSKuS7HY06KAUS5KrZGBwdQXburU24xNMrQm0tAlIYb4TacpIfFH9MCB0c9CiwzsAV3oRNl2EEY4p/42OqxlrLaAgE7w4+5p9m882/pljUMIKADA41+noWSM9wC4j/cn4CfZBk8w0Exu8ANqMKxqsEQnHlQy0EqBkkttVp1jsAZeanczeULddejuF/YmGA8es1nz/dVKCAn2wAi0jZK6dcvTo5JTwArE633llHDPZ/icYYrOts7bNATz92z/8zQ6HKmj18ovOE+vwyFPPyzTz7fc+ku8QIl0WPO7PHFp8zzfu/LxYDQDOwUOfSmzdPIyMhm4JdHXA2Qxt7CPDY+qY+WjfwXLBuWcI6Lz2xrtq88ewE4EYJT7E6pQ/OJTJACcnpsqjsE7vfVwmp6fLzddeWXbvxoV6bXUkZ6r89390n8qEHNjn7N7lDRIjaDx80gFaY2IOHSmPPv2cROl0EF568TmyPGCTKptu+f1QTrv7/sckDmb8C6DRVgqe9s45tGH9eg88BUwwzDfiHyaQ/3D/I7HSzTzRbVe/ohyE5wcHO1ovnnWWwBz34oDT3qPLz/oT6VlimnX2lM5OTytI4KvDJqBz5p77HpUHFZ8JoDp79xnlkovPNzWbQscMrPIvmtPPgbYJ5mtx++5fWkEPn8OBZusEwBP3C1MAePZgYRhMWB7ANRSumLAVK1T2I3vDpJQgdOrG9WXnji2RSXjI5d/f86Dej4cYe0PxuzjIP3fjNWXblo1NkMjgFNRvlvH8Y5HFhLiVQxJqmt8voNfTrWyGNafSUavUlkZvjbDd369gEd1bkxPjArysMwJ7Bj7ap1Ocq/ccA3XtHh8dXHEo8zvnoMxHRsU2Qr1LpFojfxbpLNSvB4XWstvhYbLQLP7Hv/gfAirAip07tpX/9fe+1Rqb0ZqKHt2CBGn2RdMBl9XKLr0/AAtMrjpmksrOAcEakOv3kiVKk1qpx7P+B/AEw4IEAMpc318Zvsi2Qxws9MjE9ulp7XtNbJcOr7fAPAk8rV6p0q2PGn9S+uqIAUnPmXz/YjzmJHYlCIp5mp4pa9agLeNT7LslB/Iot7s7L7tRXfZNHUYmMgRj9EqAjIFVMLztUS0VaYZmpJk9l4yyDusFi3151jBYvHsJkPPdJ0uoa3QCmCBcw7BjLhlJztDwmMt98ndbWVavWm3wlGqOeoi1WMw8MFSGdYmSvU/ZbuXKAXfbpWFosk4J7DJb5+Nqp1LzZondwyeG1PK/lr0hWonyV6/tN5LNqiWbZIxTF+j4OjY6pv9x+TSK9PaGOWKad+Z2CtCc76cmGTqErPcReBLT4649MYrpk6dRYzwDX0c2QtjsUn+i58u6JJYi0eCMyr1j1iiSmtYeMMhrg6ewxJGIeVIfzYFujGvioQEUAZSVqERzRmrQWoc96xDZCmc53omBaBeVN5sDJ9Y8CWysIf5EHaw9PbomNL5YA4gZj87f7NL1MzPY9CaUy3AFfFznyPCwzinAU13v0WmYY7cqARVyAhI+moCMv+05RfxplGvFTUdYwmj/J2vUsjrIa8pnoC49BO6dMjE1U0Yj2eG9WalgdrHpAGwz/PGcIE9kfIo/V4Cn/+33v9nhcIK+hK7mAAABv/fhvui4cV0fbdG1V14sVooMBx8nRNTV9CyyDWf41mQAlghIfD7dV6+9/o60IRs3rC1vvP2+bhw26aZrP1M2nrKhHD56QgsRPQQ1TlT1GOGpRDQxWe57+EnZAQDYOGhgls7ZfboO04OHjkhb8+bb75eHHntGP8OEewBK2iiQVamcog1HK/uCuq6oqT793MsaFQMIvOPzN4VQ25kHTBnADlHwG2+/J5B5/tmn+zAJvyK8cNhv69avcx09rOu9rrpU8lTZTl8GT3fIqsBo3plEKeNjE1FuM/NkoV6Wtmwcxpe1OwGe5CTcuLsKGFICPXJcmREH6RPPvCiwymJmU0Cl4r/FO7ry8ovK5o3rNdtP/kRR+wJcIl7nufEzdO6wuTw0eE7LFiAKcySzvHnPD5M7MzPuRH27W4XPoouD8iggnAHAL76yR5YEBGqEibCNjODRkEmVYA+UHz/4hFi0bIE3oz5fvvKFW8q5Z5+5yBHdiavr1jkSQnLPrA7FXFDKPpQjeUYyIOzpViehLSgiA431bFFzNAnUOOF3IN2XhLNz5chRu/PTUGFzNoTHBKIIKFkO08DV1kieOn+wR8J8wAELgazYFhZeL+H9mbxOdJAl2+NuKgz9MJr99ne+70HfnVJO2761/Kvf+bUa4CzsjpJZMBcK1rUUGRmb7h9T2gkxmDSFGMynY3LDerCIK/iK0kYa9Pl9LUgzyScSW2jZFxAJbZx1Zja0q12hwTwR9LKBgTXBXuT9rVlln6csqyRY036Sa3S0HCfw4J+U5mZnBJ4APWieZHnAAaozi2608KtpOxLHSCOxPG3X6B4MgWfL6Pi4mlgYveT5g60vvUBrAFPjJXCnMkOWU4pE55RLYNMQefeoRTwTceum8gDxR2b3X9M0AnjCqy5etpImRNGU6NqMcsNmhT4lPs8iXZftDJ7Gbb2hpCIOc8BkHYcUZ5cOHh92eZilnQnsIUL2WXlz2Z+H9QdIVSkwu1ZTfJzX4gv2gVxKBU/sCcr12Evw9zbFDFCbDGTaSeTjy3cSaxHwxD0OrFym69HkAa5F4lgPRM6ScwU8eV3BQPP0EZ5j1onPk9ZuvvbEjsEiVVajgicDudjZAZ5g1Zlm0dIkttdR6NGkI4xRXmmNEC9XLP0IWmEJxnMG38ljgBYvTwn2QxOkqREwql1F0hrOT0kydKGhdZRfmqcx8B5Z15T5BdYE+PP7O2UUAfs8+kTMUQ203IWaRp8Z3bw/rH11kuJRZ13aXyReqRVWlzWWBHFG1HUZI5a8K1JbGutRwAc9Kl22s+rQgyiRVUWOESJuiAk9qZHJ2Y09/cLOQvihp790/e5vfqMDNXbJhWeXs884rbyy5y0tRsS+fBMMDmNQOIzQm3CQI0Ll0AU8wXhkRsaDQmfDpuMQ+GDffjEIvBwOKw5nsmnKfxzCTHzfue1UbfILzztbgYtHhqo+2Qa+n+ugXPZX3787ymN0XAyUc3afUS4+f7eyYjqo0GQcPnK83PXjhwT4+FkA2PnnnFl2btush85D48+5RxlwnXCLOZ17TzzzUrn4wnPLJRecI/SeQkJAE4acHPQXX3BOueqyC4KmzXp4twy7KHOtX7dWwTgNGGUE2d0tn6e7f/JwXbmU7QBPzlR8eHHvZA+I6gETiKQVXFIknnqc6JQRYtbw1hg3keXRzoLB09ETOtQonX24/xMtjgt5Fts3u96/pK+8uvetsuf1d8pN132mbNuyWQyTnw9eLzPSqhBo1Pas9vAePTcWkqdtWwdEZilPItyRCUYcQlGWk9/S7LzEesRDDtL7HnxCa4PtBDvG56Jpw3D1ts9eWwbpElpYKA8+9kx5650P9HfWr+Au3VMuOv/scssNV2r9CcCzmRn8HCaNCkKRAaZmIZ8lAZ3W+TRYhUmCOYDtEwMn5/a4t/puch5XMxLC8dTBgLId10GgIAHJoCtPrgw+7X/GAO4sORF0uJ4Tw2Mqt3H/BGaxSnUyepTqwvStCr85h2dmNOF8/8FPyp995wc275xf0Lv+g9+i285CZs11a1sBJCNRM+sYeChvIBslAr6zS7KdaPpZ+frcueOsVV+8i3R9R/M0PKL1sopuMsp/ccB4/FADOGzu1x4b5LFM/g4EnxaM09atPw9G0qy+gbKaACrzFGyNvGdmwyzSliBpkukGhnntI7tvt7RdAl3M8cKLKMpfkWXj+8OEBPuOuQsIbVTej/OcHK3jx6KSR+iZ/Jz8mcQrGGcA/KrV1m/60OJgMaDJNL/x0jLLkXPyxjCiHRv1CKvSKSspJa5aWZtf0tE5n6UHn+fHuoNOWiSBp3mVkGHm+tVmHtAgRNSLgFyNao02zfHbrt2Ub1hDPB+SdA5d+yL1hPAc00E8qBoGnMNK6zUYuPFRbBhGdZizhny2YlwZpeKTNSohs8iOTzPKLu855s+VFf19soRhvIhMHrnHatiZZrBtZsOjspKFIqkARKS8It9XoKJ44aEHOgmz4FmkFYs2KOQDdOk25a+TfkDX5TJ7nhf1oI/tA3gaG0USs1raucgImnfcLkmlMD70TgYtHpYNOTE2Ml5WIB0JYOhSOvsAv7CYMoChJpYoMzNmh3mOXWHRMjerbu/pqRmBFOmA0x4nrqMa3KZLQGWsg1mnhAh2wOcJ4CJncNj91dVgOTtHDfwj5gSobnuTYYdBowKM80g0eKyhASrMVsE1Wku19Oi4kayuRfOWUHBezJc+gycmr1PeonzGgoUuf/PdD4Q8X3zljbIlxmNgBWAzuJXKHsUq4Io9O6uNzwN68eeviznggMV4kkMvxacAMYAa3wtQg73hYtB39C/rL909sBWhdQjhsfQOtJcOD5cf3ftwOUq7and3Of207XI3BzjZ1dmHFJsVVuuRJ58N0awXIfdy283XaLBtmuvNzriFmp/j4ILluPG6K8vGDevlgu7KzEJ5/qU95bmX9+iQ//IXbhZzlvXwHLExLM1TR5onAIha/5UBGUE/+/wrAnX5ddVnLip33HZzlIliXlKHcTgOgIiXNe6h1sxbGW0g+LDdCNo5DuzQb2C8xsFHUP7owCF57Zy2Y1s5feeW0tcDWDEjCKAhCDz17Mvl0ovOlS6Jw4R3hhM3olHEenRirlbXjVkLmCfq2G679nWnuJdscIa2++ERBbyR4dGy+4xdZWLKwsjHn3pB5Tqey+k7t4pxAihirPnxgUPlV7/xxbLplA06HA988qmE/TjX51qCVTn37DPK1750q8YKuYONrJFn3sz2qhPQdQhx2c4gWK/Hjp8Qe0kQ5z2jWZHmqQVW0CDJiVbjG+LIqTyz32TILSoINyh1AHEGG288k3NpgQyYJaIMoMCfsTeGRum8mdeeoGU9g0JmZFkuZJ1LNwJIkLh5oUxPTpT9+w+Wb/+374t55f52bN1Ufu9bv+guMoCmhuJyz+0bOZmm9rrHkw3BOO+McpsPibjv0OIRzCnXirWWDw7aO+ursuSFHQjlSP6bZ0yyVE38Yp8kCPIUAItR/YCDLowuIUSoaINgVBz4/HKbsqoZHs+gM/jwNfN80VDBmAKeZmVXgO6Pfa0YVTvlWiUPACK+NvpZN0Pw3nAg514BBZQV+LPBVW0vm8yk/bvzq2rm1KYfQD26P0mcOEBXYWzZLo/GPLZauK1zuxrXcVy62MuTExO1SwxTU9rf08aheecnPxs/JzcAuKQ8O08L+LjbzAc8DcJdYjyDVsm5ZXlivWD6h9ltnhIrcgd+Yv3garGxTnaCGQSYzlPu7yo9gGolXLMxmxP21qU9NEbHh4bE7KksFeNS/M5iGLiAd7ScR6u7GaEG1AHWMWztIiFcwpixvtKHl1GfTRzdHJAkWjNrsOIOvU5vZs4xvpfyqDV2zXBkl4JaHW+xTusGCtAs8ETsZBJHGEf/kxYMGjFiVkzyjWDM2xALtogOa2mwopJR7RFCtpKDhz3nMpnDhjEkNlIdQqDf379MNgwWiZcyPzOl7t++3vQL6y3zMzPCC/xZ7gnZrszN6r2TxDMCic/RVy2p5Z5oxZ4oEXpQe1hULHRUHk3wxPuiapLnamNR0vgd+hW5NJzPG7aZ5IAxUTjek+wJPGV3LxeW9iSRUeDlRRqSsg+HEYOnuYWe0vVv/uCbHWaHXXflJa5xanTBnBgQHuDzL++VyPeVPW/LLmDr1k1ic3go736wT8Fw86YNoq4ROuIHtOet98qnR4d0KFOG27B+jWhAQA6sVJYB7vj8jeowIeu3NxJzxyw8JrsS6xRt7YxleRuH8cHV0gRceM5Z2pCADHXzpVt1F67I0+UHd/1ULe+1FbZTpOOCrVi+dKlHRHTwtHALNYWUR554rnz1S59VCyM/xwEE+Pj7f3hAgPCWG67SqBbPfvML8vvulOGxcV075oZoXRZPkF7QgOC7fvxgCNmwKrhYPk/SJ2TJc6EjHc7w6EgZGFiutuVcbW7tjySiLTzlO4LuVDanpL+jzhvYuid+9oK6OdavHVSn5N433xFY4VnY2qDIboHnhWM8o2egj60ZomtvvIxzyKxYWVauwqOmMZVDBJqLl1EgBB6dCaWr/PSRpwV2KK2IyRtcU6amJ8vo6ET54b0Paj3Iaf3yC8s1V1ykOwMo3f/wUzHPbpM2LVn9P9z3aDn86RGBOK6JEuDXvvS5cv75Z2uit7Q2UdZIsFl9tvK0T0aJrFqeMYyx4Pyz1kez2/DxEsvnHT424VlRrHEJeEO3kAdz6o4APTKBVCfIgL7fMTwG7Ab/oNiR7zHAkwo3Qe/LYXx0XIkHpp1yHI6MqgIEyV1iHiIahepJ1FEGuG/f/vKf/uJ7MfdrvuzYdmr5/d/6Jb1PQK2CZnZFNUd6vcIsP2RzxJTGU6DH6JcmLMc0ibCQCalHp6gMAwvdnjqvcpG9u46dGBJ7Q4yRMeXSaHAQ4HWiwWe6KydMEtOwtGN9Hw8KwDM7tyDm1KxDUCfZGSPgllljWx+GKWS2nyOunhZ9z16nm8xBNspYipIJoErpoLmUtYk7xDS3bilGl2gpF+wbxNgQjWdxKW4xHDVYccxorEVUjg2fLeIi+6V/2XJ5TxlYUyKD5UVrEcOjYz2bTc2SDGaUC0pWLLJ3iz3XqS7kPNjrVZnBTAYrr1VdlsFwzampYlLAIoesY77JLDQB0mC8XHXwqWhgGAex7stzDtFNspeZDqFr0f/i3YnVm9GfddN0xDw5SkNZnpLutFtxEfDELxtc5QTFDEyA7WSe2L85jiOnF6Q2B7BKteHYcQFFwBMJSl//coMnLTH7F1UA0zIh9qrwOuFQhcFi3RDbtK+ipLlIe5cas2wNzHUWa5v3ylnL7x1YOVAd1SvIyj0a+kSuWzPYqqeajSt5fiQ6+IphTCwxfgK9+Awxi2Hb0RZ9Z+MJ7x6fMKpHjGlj/azGgZ+ubIDw9JTkATz7dKoHPBF3ALMyYNUUB093QFcKg7kEEC/fupNLYm3oFyJv7bHYJ2Gki4O/KhsL2G0wJoxSeyNOb++1dGpaBF7FrpmZwgaJ9UhiIauCXK+x/Wuio6HKcwLHmXzV7YM+daG7dP3vf/StDsM2t2/Z5EF5YmFmBTywEzj86XF1XTB3C+NLBLw3XHO5OtRgMygvsek4+DhoMHljrAsPHrdoSnvnnHmarml4aFTaJ1xLAWjMjfPMoF5pYdgMsAoAKu5FAb/borH7H3pSbBgb6cZrLxeLQkfIwIrlorqrmFo+YJ1y5Mjx8vf3PiBGxBOuXUJnUaG5ISPHfwp2hcWI/gcdBIeNJ0Lbe4VhvvzzszdeJU3Dls2nRGYbnXgxVmVkZFzXneUwza+K58mifeqZF8rd9z5YVwvu6ziM82AQUhP0AGgcWpTtLGY0SDNi94He1PcbJGWCg6HO1gopGz4xrNbee+5/TM+Uw19jaxhn09dXvvzFm+WZBBB46bU3ysOPPaPncuO1V6j0KLf2GBJJBooPEu9WX8pAHeBEh8sMLzt67JSOBcTTz71SrlBn5nq9fxzGKQE//tTzUTLrLld/5sJyxaXnRXdeUamR97dp03rV0Xke+w8cKq+89kbZ+9Z70UY9U7Zv21x+7Re/ooPPwzNj/ljoSFQuXSTetcWELp+sOrIiMTGAJ8ZQLDVjmCNf+H5q7tIDZoZSwW4yUd060Dn8WIMDgKflywzmzPE3jRSUMdIbRyVPD6zOzJjHeWKUuVvz0pqovBUZtEXi/u4sFaa+p9oYyCftYPnTP/9rMbAAG/bsH/6LX6ldhIYazYDXCt6zm0xUmg9DDnO6yVhPgEv0Sjb59KdkpxffLkG3WpbDHdwoXgCAwPfp0WN6JvJXQa8Uvi/SAoURIc8KzYUOVuEGvF3S7VwngfQhsCLywZLmKXU7AU/ScT5HsQQYUDu7yh72bSLbp8lj7eDasgzwxHXzESmuTuNV4j1aKc2+a8BTF4dtJE9k6rDuywHf+d59ubF/s2O2qHWfmJZa0fQ7w/GcJAcdpYN6lGxbv1eAqV2KTkaFmaMz9hoTyIs5fpTaYeYFcMIoUCAlu9hCaJ7JgvWJXtdso+GxKbGUa8XC29Ayx8UIRCQwyE6oBE/qDHMjATGRBEh+SOogja6sZNZ0f7NmtHv7dOiiT+Fnpb8Uc8TgW+sUOfxJ0pXoJ3ASIG20OZo9FsmtWFn+PixBlOgcO166u/AM6lOy38v8vx4SpwRPwS4l6IpZck11mYG6Bs00B8GCKqGqz6eRMyS2T/CcKyKtFQSewvjVJqIpXG7Yshpz4/MFjAK18s4knejpkRh6YmIiQGp7X8QZEglmA3KVeSct7/NhblYNXXTcLSeBU0eaat4CT7yfpUt6BXTZp3PT2K24qUMGrOwj8Ov8nCoOU8k8wc7V1v9WFcWnmkuCYVYqDSblP4EnmKcETwsCbiRf0lhFLFvctedNt4gpzGYS+X6ZMWRvUJJss8Jx0Ho7xLPO2ZOL2EDOu0536fp3/8+/7Xzw4X51vQF+AEHQYgiFhaw53KdM3SOu3HjKemUTgCAoWEAXixCGgr+nzf+83WeUdz/YX9YNrikrB5aXJdG1pq4SWb9Du6+sfkhsAgGFLus+QHzZGsyDoHT00BPPllPWrVVZ5+YbrlQA4sAG0MA86XCLEpLPd7LUyfLuex+XBx97SgeSd4dLEvwLwX5pf59Eyheee7ZYAyeuzlh/8tAT0tsgukUgv33r5qi1ZvZBtuUsAJaHbhkOGEBQFQxHy/Mzz75Y7lbZztsIk8w7b79F93vvA49JkL5h/dryWe5NXVsr5GXkbNUHsAW2gIQQmUengMXEPWbvADyz0zKUozvl/keeEihCI8Z7xAeLZ4fG7NYbr9Zn/uTBJ1TqxGGdLIiS6C03Xq15b5RIhkcmZLZJDdwmdw6i1UMnnXMjSyO7O3LsuMb1nLpxgw5Wfoxn9PO9b5ZXXn1DWhwA1h2336ASKWvgxInR8tZ7H4olO/20bbV8+P6H+zTaBsaJoCVAs7SvnH/O7vJVSnfBuJnpMUNhijW3lSndOpSXg4EW85NNMpcCMO27lNmPShFB0xu0ZNyK+VRdXWKoCFyA8FVrVikga1ZWeuuk/iCMRdMewP5jHEMx0oAuQDpUwmFc5dPwKbKIv2E0vBa83d3p5qB74NDh8iff/kuBJ4DaaTu3lH/9O7/u5EFsg3UBJrsMzS2Sd4u+gMt8jN7pLCiwAzLokMQLy/4nBhmN6zY/FkL0lmDUItMWeOow2265ureyk1V7LeJnAjkdRDH0VVqkaI/mOo8PjWoNDNJhG63KNnxsDsy02tA6ba2HLNsSX0ZHJwXE1q1dW5YPrArA5gzVxFM6DIe/C8BJ3a1mW10S7taaGhmf8KwsYlA0SchYFg0VRsBxaMjIcGRUG0xpNAAAIABJREFU9i7okXjeyUTKzmFkRILxdKdXHIOFzwaDFmNofiuaIfBUC/BEqzqO3bxruv8A4fks+XbpwfSuzJQ0wv5GxOsO6a5yYgzdaK/Y/gTMTd0lDmRdiE13Y9OZMYvEARaV+E300hDmLGWl7kss03yYdwKSrC9ToptzytTdhpfakJYsGho0PX6ugVArc2jTVv2ngLh1TCpzh4ccre+QKctXLFXC1LNkmcvNIeJ20G3PV8wDPvZODJtGnI+Ol6TSXqgG1wLH6XlWu0AdwzMZdmk5HMY5E6dm/JyjcaPqGZPhnZ2JSSp8fg7A7QhUStrS17cYPGVZLmQfRhrROZPNIVxNlNcd26wpRc9MMwX7HemI0RCdqlSE5t2oIS1aKdOTU0oqEN53p+Ypzgg6SKeZBrB6te1b/qmvYIWkMw3LC804lIWFB8HT0KXZdgs2ydSAabXJ5aiitNcJoJzVBqPh2ulqNor7m5HcQ93QizjikFmk1kkjg9xQ9I9KqZz7/9e/+d0OJTf0K2SafBiZNuwDg3DJZj74eL+C5zsffKyMjSBBiYfrOu+c08vpO7ZagCevpZhOnHqM+sBgJ2ycBWBgAzCR2ropZ0byXpmeVvnEwmVKcDNlzxvvlEeffF4g4Je/+gWZWTI/j8/j5eJgKuF6tBgHPaPAQNb87vsflkefekHt5HLfjWsiy7vovLPK6afvUPYAEFMMwARtZrr8+KePK8hff9Wl+nt393hIJeJMUDo6ENgP2DncfVnhPD8OUq5NP9NVpHm6+76Ha+yhXHXLjddo1s7Djz8jx3Y2FEwes+C2bd0snZZdr31N7YPPNW1DbImb6XCT742HgJ44bnNL3tkbb75bLrrwnHL06PGy9413BFS/9PmbBHop2fEcAMTLlvdrJiEHChuU6yEb5p0DzGgRllBTwdFDYRvdlQ88JRHzc+Xhx5+VCB19mQ6JTkd6tZdf2avfj1fYiy/vKZ+57DzdJxnQg48/K+NVANeXb79Jm5f7/PTTo+V/3nW/NB3asDNzOjhpw/+lX7jTXY916Gt2A0UXUpUdObpzqBDQ0amwMVPnwu9aypiOmEivfDesIXJOIRs8O1NgCwka/UuXKWjNBlBiEOsSGFQEihwAlF7FWtm7yMJjlz1cmkmzOuuqKG/xiNHOuUIaYNBosCkJRRRm33A//Cdr9QCz7b79V2IYBZ52bC1//HvftHu2+3Ir6NF+CQzV0xo94ddrMEKmyYFPQiVtSBySc9PTFvx3OgqM0PjpvuyoFgeOGg+mBKb5Q+2XFWgUw+Ii7kt3Vu1Z/EuyjGSmxruWNUT5Fo1av4aAd0pX0PnZKelDybPbXE5y0iERveYlWs9D+Y/3tXLNarNIIXKv4EuaPlgLxoeYlSFOph8at4jpLuUSPsfxoajEBFvNz3KNlMFJINhjR48dVzIpO4JaMmBgKVMLhlROqKMsqueWEz2vowQt4e0VzCSJBb8T4MQzYZAtHYDYi6hTaNbmfoChBjxZgKykI+wm5BcXc0s1ZQIh/CDJzUmGgYsOnXpREQMWSpfGfXhtDsEYAXg1+8/lY7vRd0kzoyDSgx6vx++AxhMuNkthoWVFp+gB5YwDyzy0MfnMeFgPxChX0gmMfoX1z3lCAk8cW7EM+UZoACUPaRLVLIX5zmpNx5A1xnoh+WCcGF6ExiZObmppMpgsqxzRK89rTqjMYnust2KdEtfoJl9Lk0iWs0PQzfsZx6l7CruXXpXPlxBTIsGAEc3nydBszq21q9fYV0kb2SA7O9mciWejQM5+NOOW98pPTs3OC8h79h/sLwaR3k8CtWrQ6cgrL8tp8oFTd6RfjtzuqU7JHLXl5VUZsKxyN52keo6wpNwfo9Lkx0djkUE6Z6tmY2rEUNiTBJlgv7Ckez3LUm+Py2ENxHtgQH2PvCMpvTdrN16ibVaCQdY52953+ZS6+0rXv/u//23n6PETcsmmRjk5Ma1fAYty1RWXqIX/rNO2l/7+Xnk+0bVFmzCePEv7l2jzscEIBEn8SP8QwdEuv36JlP4YGcHBQZmOxYN2invjnwAdMgQWOYEIo0pm472y501ZEFAupOOPw1Pu0GFgxoBhDik+k4XLgiLwgsr5TEAOwYNW+RPHhwQIQbDofihHpNiVz+GLz4DtwJsJdmbzpo3Vyp77xaOKQKjvxYxu+XKN5kA4J2Gxrouus14d7JQmn33h1fLjnz5qBqCnq1x+0fl6SbSWcxhQAvXh7LruZRefJybqzF07LSNIVodRGD09tSvO+5rWXwwZHVzxl2JAKKVA7v/DfQcVcPa8/rbYQTRqO7ZsLh/sO1B+8uDjKg9RGlXZ7rorNYMwfYcINtr8XV16X/19HonBTCiJqyOw1FJO6GD27fukbDqFWYFmxMhmAIovvPSqAPSuHVsU7PHLAiDSnfnynrfkbs9nYTGxeeMG7S66/h5/+gUBwYUOg2bnwsdmefntb/6SDhsORc1sCt0VBxTvgrKsGJvotiH4ctiNT6BRW9B7JfjwnviZ6ekpZXhoqaSpiVZqGDlZb8RmlOU/pVIxnrT3+qClLCX2gey5u1sAWrYN8uWa0zvRZ8gLy8Cpp4t2aVgvWNZhbXbeF0uJZAI9i9l1e6Cw13qX4HDtzJN1x2dRDj9ybKj8yX8GPHGILhT0jH/w27+qxISA6lKwtUqZbAC6KDsBwfhd2DdkyXhhbkF6RuZfAtBZo5T5CZrcD0BFpXB0i0uWyqRPh4j0l2ZW6CZi9IjYXo3asYZMXV0KUp6z1dUxsOVL3TsyTw2mS00KC+62jazdMdoBkv3Ms4ftIcbwO9FaZbeu3Np5B6wdlRzdjdnbu0TjR4gd/D4Obk0iwDdr3tPauT80HQAo9j2fy5dAlA4xjw8SM0fCMTYh930HCPuwCVh1OnJcltmrGmRcQmMuGNkwa4+ZljzrKkBOdOtg48AuMszjpfgPrpE9wUFjwOgDknUNi0WHklrcxTx0S5PoBgsLxAUuRDr64OPZsNb1M11d+gz2vrx9AhB4Edf/p/8kzrJeOTC5D/YGIJ71w7XSaKRROLGJAK/TGk0yL7sA/sehaIAV2QHrAyNaPR+3mGsQvTMLPYt8Z37g9upibyZ41udr9E+PYjeVD7oiaWYlWW0YLDtoOyEBbHuP83NLepeohV8SkPkFJQTEbe4Hg9066FqlL5hQM6oqLZPEqxt2RmtXr5KyGFrd3l7tJ5W+dG8r7ROo5GFeNi2YsEq4HPsCIoNnz7XA7PgXwdK4xA2g44yYwdMszjM1CXHDURZ0DhyGpVVeoB0atiPu1sNygj2P1kmShu4Ysi5WnDlvduBnn1HKciclZ3cpM1PTioHcj3MpZ7LsIdvzhNwjBtWz1kgCEHW7+hNNN/mzIXIg3lN243fIrse0ej0bpG1Uk2zM8OvpLn38r9dMFrpb3svKFTbvVFIVhs/ShSrkdMuY0zHKPnasZ3eXk5wsKV3/57/5lx0Ay/atm2Q6NzM3W07dsF4ZELolXpAY3nAiZvOxUFigAgpZXNSNxgRqgBOBITMrr+r68O3ea6Su9646vB19NT05RLV89Acf7ZeFAEH1rF07yg3XXh6ml2Zj5BauMtGQPg+BJEGITVEzz/COcO2f4EjkzLZmv2wjP7MnsBJ06515+vZy3tlnaYNYkN6tBw0T44GJ3uASC4Z9gEoPkSm7FdM6ledfflXt+fws14UzORuU0hil0A8+2mdXaHnmdMu/ilIh9f2g5mrXojNxgpyD8f5DR+XvcuZZp+tgAoyI/o6SD8+JZ8rCVIecrPuL/LDefvcDb7CurnLu7jPK1VdcKiBhPQHuu2HKl/lXHcfgjiZYJQIaX7YwsND+3fc+LP39fWXrqZsUFOYQES4slFd+vldME7//1T1vqXuRbIuABgsmfUXxYaQut+gS4f5+dO9DAqlacvIC6dE133D15Rr0SVBzOdYdcjxLMvqowblLSuMGWAMwM/Pe6ABP/R+aMB+42vQqzbiDUwxpbOJ0r+Y/5a/VHXuhLJQg1JuNCygIXyU3IQT1H4M407SVz+GPFADJvFXGNlub96v1G2JYvt8H6UKZn5lVIILJxSvtz//ye9Hpt1BO3XhK+Z3f/Ge6Z19+lNsiqMrjjeRnCffgYAXLQaDg3zkgWK8wfQAI2GmAhVrJVSn0vnAwjJEZSnrtkeakqelYSerVPlx2b87OHx1WERMEdgVI42NCJqHDJ2JOitt1X9X9OAYvR/ndnjIABDMvAvnhnZZmhNwv95COxRxkyS4RFbQewvnc5rRRIgyQIlDb3S0ACtBS6YwDtFU+1qHeE7FTzDbGv3bjF4uQrCJAkiaGOGsk1tVBAEPvTh8NZY51xN9JwE7CO4nXXLPeU99kEsNdaGLYcP9nC6V3D888GYkAIJUiF9sGkLW0gmfPtfj5REdZT7S5yyokxq6E0Da90CS0Z+xNrxke+/2YpfY+gqE2eHMiFmwIB5h+n7tLdR3BWmX3Y93nSmyatVjZqSh7KrEOA0yYFLGm0t7Vc9260+js9JaJeZaAhZBJ2NIhmhGkNe0rJN66jhk0XE52PD7EC1cl3/z3OA/F1Ma8Tc4l7kv7jMSCJBEAHwCgVtoiKdE7EBsagTk7gsER8UfadyFy57kr1lEJEEB2KVNTBnJmXdjlwE7qe2Mfs55nEYvPE5fsBykgr0HbbhLS+hVT63FdIkQ0KD3BrJ+lNI4qz5kZyueYe73KK2JUTD6/plwcew2gHRrpGN1sJlPssROIpnpnHSvXZEAc50eWV7UtsopjvzcL7jk/wCTeUyJ1lixRbFzav6x0PX3vX3aS9s9IxY0kykJwnWMsVOLocZYK0OIi/BJdChPTGk7F1mEYQCl7ZGHNzpZxZYQe4cKFgPQExlTa4YC35okbhWG656ePy7ySL/RVX7vj81rc6Hcowz32sxd0DYi9CYo7tm8u55y5S7PwOCjoHth/6FP9PDXOnVs3ianQSwIITZG19+lauA4Oq+/+4B4Fv1/5xhelT+BGc1YZGd6Ro8elD3Jrru8PJoyDhhr4Uh38OTPHteTHn3qu/O1d96ncCA1J2RNz0C2nbiqvvv62SiNcD5/PZ9KJJxPSXAHRBZbtwCk0fODRp8vb7+9TUNy1c7v1AH195ZorLlbWwnuk+4suGRA/7weWZ+9b75Rjx4fLex94RiCA6Z997YsqmekgIYOX79SEOiZ4NjBTlEjkYUU2B5rv6/N8KPm+OVsjgOx9863ywit7yy9//UsSHcIEYPn/871vlV07Nksb9vM9b5ZbrruyMiBm5dIXydFXABxd0diENGNsfBoEYEsxFuR5/8JXblMrvQ4ovNr6opU3Rudq8Svwcni5vVyCcfxJCBJ9S8qSJf2i8M0eEsjcEOBuTzsOp2FcBnd+H4Fket4+PYT+5cvJnt01qj2a5bXs2sAwVCW1YFgiEEHFk+GgMVJL/4p+zR/kz8QSBdipgt34HXmwcB90Dh04fLT86X9uBOPbt28uf/wvvyl2QzT3vP2KalcKZXaNVgltV4mRSmSBcx3ZFbAX8MMB0IrVpfsswBjrIoW7BjNmiuLI0Dthv6enF3ulv59uVAdSstLsDEJfB8uogIvxq5gZOV25/NDVLdaS0qr8ebBH0D4zo80XnwWzq2QovH4MlDFE9XriM2FUJ6NJgw43xrL0UXpkePDsnJJIHeoBGrKJoG3wx28kNmK8R/zIodccKlwjJZo83Lgn2Jj0pgIMiAmLg5jno3XXjenismrkm+ykR0uZta5lqWB9PduyW/thYozBwMQQdDBuhIHl6M4SBgBXiUWXDh9LG2AgGrDCOgHcEQt5X3T+qrIQnmWsBwHEGCxMYwyMn89aTwPg/pJJgMXifdsnDgavI0ANQ6UuS/lyudkl9TxixGKWG4CM58zaEEusSkN2nJkBFAOhAzNich7ygULVdr5AA8iMnpOY2uXLJH52chlGxDlVQksudU9hnWHazWW7mWntDVharAqI+dLUzWXnKIAbQiDAYHYAJnCSlsaxhbIc9ypZhExsnfjxjtJI1QkGjK4Bhzv6jIk5+PkzYjV7jTOLRCq/wZ22XnuSUODzDgs+O+PpIYjOe3q1hgFrTPLgZaoDuR8R/6y+l/fOu7Y1RHsdAn4dBxSv4xyDgeW9YEPEZ1Xvsug8FLuUTUzBiGdcEhBSwj+j69GfB8BHC7xiOfNDzX5JdpeaTp1DBoQ6OkIQD98KM8q0CzVtdNFhvUxdv65KGMh6IHo0jQb5o/gbjS0wVtJoL+kvXXue+IHAnTt+QieizN3uoXTKcMg60+8Thbkq5ncRjPSiuVA9SyNaZ8ouEfAws3sN8ITSnTZhjcOQ9iFHoNhlVDlJmEICnmCdKNsBAijbXX7xebo55gEx6uXHDzzeOqgcHDesW1PuvO1Gtevf99BT2ixihLq6yvrBNeX007aWSy88VzQehx5tuQgr2ZBc33f+x13Sv3zrV78WRpXJ1kSnU7oYB1rlhnkpUMIaYRIeJrz82bkZtY9++y++V372/CsKkBxCn7/5mnLbLdeWe+5/XMDCCNwLBLH05268SoAgRdKUZIwjvGhZNDBkf3v3/eUYs6NAyzFqAN3StVdcUp594ZVy2rbN6pzbd+ATmXxCwfOZdDp+cvhIee11TFE7ZduWU8s3vnq7LBwMWsw8EbQwy0PgykbK8qE0Em037mAZVHqcpaw6oXEwp+/cLt3Nex/tkws8AOyMndvKm++8V6698hKJSNtMTgaEijxCJEuJ6KOPD5SP931SPj5wsBw+fEzv/cxd28sXb71Buhsf3kFRtMxHjWACxQjwz5YjR46pNM1G5NAcWL2mLO8n43Opon0dngEXB2Fu4gha7InZBYZXDsutlpmElBzSSM91+cbvifWZztquniTIhmUrApgkAWsGV5UedC458iIYP23stpg1SlF8FuDuwKfHyp98+zt2ga+ap2/F/YSvUCfAGME7SjcuqcWIFg3R8D2MTE6qY1WDk1NQ73AVT7R5rs7oYoiq4onjSmNGO++BnNKIZJiMvRV/wlqUvif0fPalaVrgx0ZGdEigc3QpzG+2GejcWgGxJqt5XquhgHIHMQT9BCy7LRbC3DO0RvbiMuj0YRaAvl6PNU90XSGCJyGo2W6lBCKyx/3U9dBidHluk+OTZXRiQkkph6gPy2oOZl1SlKnEhKmzsXW4A+QmJsuxY8e0//qW9JT+FSs1+Fh2B5RTAWBibkKzEpYOuWU4hqQJJRmcmFAjBEzI2mikaWcDyQho76bhYmV17P9n9mFWo2dghrEYEOOQciXtUZv8WpvQ0lXlCKNwUufsIPHkMcpAFr1QrJksu+V4IFNb4duT6yjsJmBbrJ1ieD1NB2HqGGAty/taD+35cqHFysDgCoVHMtFoJNCQpaZ6Bnr9u0M2NUWmiqR3DJ8ytEEAE8CcAE5o9hqdkEXPRuIZ35oQlSwlXdrIXJhBqmpAVoW0L/N/rUG4ooXNIlrIb6851jPrYPXgajFzJAIATxIjSRlCv1TfY3Yg5xpXydKDinn/6IXR/rVjcCC75ibEFvm9KfZ4UwsToC2jZJtVHZ43SXN9FLrPoOBCSF5ZR3U4xWismCyA9Q57nqkSTs5d9tSXtLO+/qpda83/q1rj7iWla8/jPxDklqmUysi+EIEnWk1n53QwiJqOUgIZFui/Civzvaj0ZmTMV3bU8HJgK2A+3JY5q84CB612kEhtj0Mzo2DoBINlYDFce+WlmncHk3D06NHys+d/Xt7/aL8YGjq3KIl5JAy2CpvVIqsW6Vg5inmq4S8vX/3CLZqnhtCbzAuNCUAOlutv/vZusVO/8UtfNsMWYFCHcywyH4KeMZfgCd0Qhx7gybbyw+X9Dz6Wi/feN98t7334cVnev6xs3bKpXHnpedJGqP3WJKOCM7Txlz5/gwAPv+ClV/eWT48cFxg0ldoIxckIuO+9b71f9h38VMJDrvXmG66S8Pv1N96WDoJNDrOVZmxcH35UU5PTOoQ2rB8sn7n0ArVIN8HDwYysDxEzz0HltgAPYhZjzSgBigUMYBStTb0+MqEHHv1Z2SlbhG4BOH7fheeeZTM3+XXE+JFILmpbNcUI6GaVtDrl2LGh8r0f3C3RLVdHlnbGru3lzttvUumiOcYNMpWRJ3CKIMzlw8ixNgBkMGdkEZglqksuMmZ9Vgbe7CzUsrZmryYIPX1lEjdmXKa73U1mxiQ64FRiaTZjZu/uCsx4Il5J3zck472ObELE4siU1Bm9fnd2K2W6lfll6LosGP9OLTWetnNr+de/963aEWUT0WDFyFijVGbwZM2CMl4VMWnrnVDGRrKzfGl/44MTQEQJT4Loxj4xWABTUBo7Q4OHvGyYIbi0MhRmCuw35lsCLDWmfe0gy1McxXR1FAf+ZdYTJmOWc5LjvRnn+AB3iSjBh2Ehe56DxkJvGzEaSLrFXiWyyKRro0aM/WiDOXQdjHiSM7h8njLwB+DLMuOi0mXeawM2iRd0pVkQ60aJoBtrUFeHazTYVEuHVqcrh+fQ8SElB+wZBgMPrlvrafDScMEG9WiSQ9qotLutUljM85+YmVF3LIB8rbrk4n6k4Qgn5yqOjp2nuq/ZtGTMNfR4ZETPRYlSAlqdja44CPS0JR7VYNXnSDJaxDFAlN9ZlNsEMNnrFlHHZqlsSj3o59CpTquRg5jL2cQoLRIn/wx6OO8xl2kxfA05h7CL9UQ+AxwHONQ5lzTWyX9kmUGOr9Hrje9P8J0AvDJ5TrxZ90gubHq7eLiyD5rohkx7iAx2dTD0QhkbH1MFZmOOCGsnjersiQ7EGim5YMtk0h8PfI0mmMtcPbjGVYXoiLTcAw6nmaxR9+dJyQHngUYpcSbKBHvZSaNP2tE6yvwJoPROo8uN4ducXeMTesBIKWi2QKOoB66gkaU4l7UXfxnPzFNRmEcX2ynD45Nq4iDRdZxvJQDywnKi5D1oA+IsBaYh8zzddnue+LuOqGxlnWY0ameOPJ/myzFaTVs6kqVL+wQucoM7sZYfc4tFyCBigJFiTQADG4CNBAOj80NBKhiVClS61WGHVxSbER3PN758uwAPQQCH6r+7+wF5SN10vdv7oWRf/Pne8tret7QgOOyxSwBUQENLREtC0o2/0EXlikvP1wtW6/Nqe8889+Jrcrq+6Pzd6rITSEoEzxBciRk9ifvgwU/L0aPHyjlnneayHVPa16zW73n6uZfksC5he+mU/QcOl30HD5UdWzfr57dv3VimphGfoinzvfO7tmzaIL0T4M/PvKu8+c6HElcjItfcq+gCUkaNMF5djFMa7YEHDiJzQCQAE4t8BP4wbJTMJLYO0MNzuPE6fJ0GK10uZiMMR3kVUKA48kLbp+eH2NNkKYLu9yHqw08ZsgR4Tn5GxybLocNH5SqtoIWFxUqE+mYdef58o0tHPsQ0JHdopCxd1l9Wkz13PP/rJ/c/VF7d86aeAe+LcTnXXX2pRJLOaqN9OwdXNqeya+zz+LMwqDTKMlxDT19ZObBKh7pFkY3uwqUfD0tNPJVsqke49OjZwxoAAzn4AKcmYg2IK2NRhQu575u5ZNLTdTxHUS7Ka5ylc9g5G4uDJPdJDLurwSLSzwMHD5U/+U/fUVmFez3ttO3lj38f5smaF8CT7iXAlq6t8TwQC5BNAMQBeQfNdzSIV9lefqm1GE1GDqdu/J0SuOTBpXE4x09ojQPW6abNTjpR/eq+8mLJEqXWqKm5enDw/lgDrOmMR1iNSB+nRak34idVNVMO0tZSBPMvt3Ec1GGewmwzukSt5bIXUQWq1YsqBiDnmlJJckbmjXSqarZdHkx1vIod79MENFlNO0UTtG3jITPa8QmV9nhG2uPajNFuz75Sy70HnFpT2nJQXliQue4o8YykoLevrFy9qqxeTbedwZPZmHTtzvEvagNzSTevqatbg9dJLHkLAHnPRIyDKfQ+Pneie4uHKwGyO/jss2aQCnjiV2OUqDMjAU8eWlGOcd0kKg+VTUhC0OaWfB6xmsqAmSa/b5eSnIhhaiqROB3YXLfAh/2j5HZ/4oRA09p1DHFHlhGt+Dm3racFnnRNCRZ57l7nvIuhYWbb9TXjWYTy2ke312QswGAOowOsBRZVSprHI3GFdZbpvt5OB5NNy+edv0aleDrhZpVY0PnLxJA+DCtraS18t+T42AJmPGO5ljteOxaUMjU5UyYhFARS3IGMXEPlwbD6EWZIFioYNyUdaZyLhccIa5GqzmrF8RYt26LCKuosnQXWKPEkLFNivRk8+RztZyYdTGjodvXTUbrTfgqtksudbtiQRcXslFzlaewZHp1UKXGlZnVGkpyjIiKpNS6J2CGASpMS+kx3SM7Nd5Wu15/8YcfUqYOVhYgcZGZD0PFoUnd8yeG029Pj1TGj1s3ceNYqSM8QbHXbvJBDcnRsXJ0HMD2wBXyfO/Ny6G3MeevqkUXBTx58TIfrts2nll/88m0SU5JZPf/ya+WJn71Ydu3cVm6+7jOictmwME1iq46dUOnrrF3by4mRMSnsn33pVf05GQbA6crLLtRhxTUAMHig3/3Bvfqcr93xOQ0oVj3cNENEXnQ+tB3Plb/5/l1yY73j1hsUwNE4UOJ86933y74DhwRCOQQvvmB3eeCRp8vrb72n0S/22elIX5TDfSWSXra0fPFz12txqCzR26vAc/T4cHnw0afLzddfWc48fafn6yiAx8DCEBVLMwBLo3bpmXLkyJHyxlvvlU2bNmhg7YYNnrun1la+J1g6mYxWnUoa8TnWAgRhngh5MgAlE0lvoQQHmRXVkRgtv6XQIBDQuQ/Nphqw5b+6P4JxS/GuysBoTqZnCq7yW7aeWs49+yztu+mJqfJf//r75eN9B1RyRaS5Yf268sVbr1fAyI6XZGjU+mxEV0EMAQK/mGrEKkfrnrJyxYCGVJuuTY7bHSk66ANAW0xuwa0ZMjvaS/MiuLtPAAAgAElEQVTEvTG0MmrxPOP0lsqSmAFBZF2tch73Pd/pUrcdG5+xGt77YSdQ118Knh1kbA/AY3SAPHDgk/Lv/+yvdKjz8cyhNHiKIBOZZgKmyNUjhkDLWwzKl8bF4FpNssO4GA2Izewe2wWLyV2ibw3i9aka/6O7ZqYcO3rCLtwEUjquojFEOkrpM3zQIH43+xSlY8kHHLy45jzUfd5aVE4iR0fZImfoKAlVtjiz8DiouSaX7VYZxKihIUBljB3K0qtfvWNA+vDo4TLCaBZgOKymB/vP5EyxlodOHExeV001he5FSuMw8WjweN6AJ7HguUa0CKx38SGQXb5OeLPE4TL+kDJ07oPYTNKBNsSMmr3zlDmffDhLW+TDM5laGe2OjOk6YHqkV0myQGxlLAUdTs7unSg4eUqQSJy0w3iPDDszc/9Hvjl5iFWT0ZDQh0s/3V5HTwzpswcxyQQwZ6drHYViY9G50I+xlmXfEokFRo+I6jEPRp6wBksWZtrJpMmMmSs4MZA4jTxb8S0BJOfgCWwnpCvzRIY4NGOpVIfUYH1jbExtiIgDVcklutIZxUUxaiczTw4kXgNav3kax3qKTm1GYSEBwQ8R/dIisMs71p6J8ijvTXGtmaiQLLKMJMcn1dUoXRzAKRIs6Ylivp6F4y5Xtktysr9YADSP6bKJHWJ3AW+BLxaNzopNQTJWwVNdo0VMYZ5VJMlp5aE1Fk1gXj5pb2F5guB7jK6ScazYt26x6awfe1jlV4AtfVD9f04qAjwbMDq5JPfueuOpH1Vu1IDHtHY+aDI0NC/6gBg2yuKiq43Dva2YtygtNEzBRmW3ANeDUBCwgdiOOWnuUKC7xCKsqrkQM9ItPc59Dz6ua7risgvVVcXvo5z319+7S0aHBG3E19dffWnZuukUHfR/9w8PCLj84lduLaesHXS5sdMl0eqTz71c9r75Xjlv965y/ZWXlNGJKV0XdVTA3Pd++GPNVfvs9Vf4MPaxokVLWY7v5eVxOP3N//yRHNd3n7FTA5RhVz7cd0Dgk03FTEBGomCAidUC7tqI+T45fFj/xHwzKrz6XQwwvv7qy8uhI0fLlk0bVV76aP9BzX/bd+CwtFAAnVruCQt566XcJXBiaKy899F+6V22bd6krAhvEFiw7du3eKxFT09h9t3Tz7yggPE5Buy2htl6LTsYkhUhjOTdAOoIOjowQ3/lzp/2wkte3gvY3VRuoyVocT1qe26xV2xflYm7bUMwOz1T9r7+tgLSOWedXlbSJk8pYWys/Lfv/r2eM3vfc+kALCvK1++4VTMH83TietWyHMLkbLvmMwlWY2Oetaa3S5a+3A7qOmyrhuMfs05iSaN0mt5BHGjU93muME+UVNJAss06JbMW4jW/x3yZgCfmAQ6NaLmtXbXS3ZXtElaWckJoLODR8pAiqTj4yaHyp3/+3TqYehfM0+/9Zpy9DpbquAv7kFrWjC5R+fyE5YXsPUZG5Fu0nv2ug8g0Np9hQW90XQYocUAL2j32DW37+I5xeHsN2fJADAXJVhW3Mj/LA6B5BRbP9goUekSJB16T8PANvEv2GaA3u3X8vGL9wkOppNP4CmWQn56clpN/9TBK89wo7WeWbP1DjOVo63si4GtsiJiMJQYHmfny93SkVRfvPMMTeMTw4u5eJ6hDnkCP0Hf1qhUCLdqDJzGh2YiQZXPdLK8kxrMQM7hgEpNVAk/L1a1Wy6G17JPljXQOR9cSHcjKrOdVliKer103WLuRzF6mf47bts2qJeeWbKqTahh/APjSpczZwwSyPbk+qGnTtK0yTACFAGNqpJnhOQ+J2VozsEraSawNJLqWyDcitRqTaGjA8mVJ6WX0StbUsDyYnCrHTgB6+srg2sHSq5l2IQSv9xWMp9Z67FHX6ipIYI0eO3JUa1Bl1iAfqr5yUYLUsE/NWW02mWeECS3lLXmpsea1/9IXqbm3+rP1WprrYa0Q0zjj1q7J8T6+9iycJCioCVyyTQk8fIioMQO2R9UlgRN3x/FriQk0H3HfHgfmYcJVb5bJKgz/8Kgd4RnxIl+mqJTACio+R6k13z3aKvSYYpDSU9EaLJVUo2OTDvRspLAJagDAjD0wcQHgkymUgzlj56amZcdk02csQRq2k9v32Jp40vHos4PVxp1OZmdmYZ6e+lFHgaxSX6l/8j9F3Y/SwZEt1hY8K2MLgXkKrOpvDQFZ9WEICswlnHG5WEs3xeBT6fp80KmNMqfQl66y9823NZZF4OnSC6R54r6ee+nV8sBjT6tMBgvEYYwIdfeZO8uBg4clhOZl33jN5WXTKQz5HYzWbwsYH3zsmXLmadukl8F7iHk3eD4cOnpMw4Ep111wzlkadujMzgcClLGZmx5lCvv2HSw/ffhJabJYtFwnm3rLplPKlZ+5qOzasU2MHiwKovcf3fOQROUf7Tuobj2cvBX7urvKKevXla988WYNY8RjigzixZdf0/MHGFLKSx8ra26aKejuvmAUwoKMPT9RiaynfO7Gq8VuAQqyPfjI0RM6cB976jlZUlx28bnq0sosvh4a0K84wssllhElS8qaNQMaKsxLy64jWz+4e6uaSipwuETmcmSXNDiHjx4ty5b2F8q+gGo2HazmkeNDAq98D+wcG5fSGteEnu3m667QPRBg1F343oce4zPL7y3lrDN2lIvOP1ujdVS+CWaMQrIEx2l2GYsfV9zjx4/bB4iOur6+MrBylQ7hJHgcT5up2sYDMdoigqj0fXPukPQICjMrrBsB2mjXz65Tr+1gMMJmI3UmBIsET5Q31wysjAy+ldGqhGD9IIGEoan29looC+qAnNWEgP/4X/977YJlDf7R736zXku6wztJcibaBjw6/NOAjpLL6KjWLxYSHqid7InZxQR4yQQljI671Oez5tGrELQJyJTgHUgXlLkqCAfomZ9Bm+CSr+f2WfgK8wCA4lpGJyaVfJBwAFpgnaRViYzRoCNAT8z0q0Z3ERDxnSIWwfLYydqHvg6Wf5JlyQM1AmuIrTEv5JDQQN/VYQYYM87yQE8Q1K7C6NiL0iAdWQAMronGB7rbiJ0Zl1VFbDUJWDDu8lcCGd4FncXolKTXAFRi/IvViT0o6tnr5RtjUvh32NXQU6nDVC3gAZ56e8w8RXNM+u/UeBFlkVxPNWuPEhZxEkdvDBfXrF3j36u9EdYfYvMAVAkEEmhYy2Ktj8FTMk8cniRxMHdpb2CXc79ckhniE6yShg3Hgc7hCdiFoSNZXIOwOjVP9fG07HfS2DHLlS3wREfxsePHdLvSboYRsMmhMO6skK4hZipp1Jp9SSmaGEL1QwlRlq0EZha/thSem+BoZhty35yrk+PjAk8pGTALHwlh6mX1sGMjyBQ4tFxixXs0mmX4BAag/fadzOYYPJE0oBiAQ+IW8+VS8yimLpMXyy54D7wvnreaiWQD4tE7lbkyNSgzWsCx7j+Yp8Zh3Ho0Vb3WMNswuwlzP2b3YTbFRIk9mHm6C2l+Gx4e07mGx5YmiqiCY+lC7v+cWJMrslYPtGesOZ5b6Cpde5/8YUfsUdT63LUSHTMx22xkDLFWfnXUDUKJKbvjhG9jdIWCZptZzMcZ3k4wT1DvgCdYCJ8l3kB5yHmfdySyfuCRJxW0EVEDlGAX7vrxIzpACcpkEOq8qBO/Q6QnI85edbVRwjrj9J1aDIAnOvhwuIZmhzGAUUJA9uSzL+nf0VAt7ycox/T5OHyrXkGmYbPlrXc/0AF830NPqGzD19ln7lLJT3YIGvzJ9XSko7r7xw/r9yGaRrsFeCIoEZywJhhctbI8+tTz5dmXXhOwvOKS83VQXnvFxTKatIGXS0pmmzxKxF/OxAnElADYWGR9MFUMnFT5ZWGh/OBHP9Ejp7Nu47pB/aQ6zFoHqfUhbjcG3LABKEtokn1olNKKQcAtvDPUrqoDFmC32KOEoHX3Tx4pn3x6RMAR9ody5jMv7pFmaNu2U1WWhEo99OmRsvf1d8qhw0fKrp1by9ZTTynnnX2mruOJZ14uDz/xjDYj7521euF5Z5Vbbrii+k35nhjsi33ErDIMyhdp6Y8dAYAXPzAOCnQPAwOr1N0Y+WDsgQZANYlngDO8cqK+T7CmxMHf8LzlARbZbHaIaDSKzA3NAtTDU9osd6VK88SQ2dJRAFTkDI1Fxro0f5XtQjJBUdKhNLP/wCflP/z53whc8m7odPyj3/2NADnuhpWgtZYhw48tfFVUmqpl9zB8nJoSq6JZYy5e2bU77zGJA7/5uPUYY8LIpXnK2XZOBxigeUr9Gc9BHj+i//HUiiG4FTxFN1SwT3R/YpRJ4EMwnnuykhct1jQZI2vY0snd9Wk0gWiniAF5X5Xpy9EhuZCyRlXZBGte3OY/q4YaDXLG+ZqvaEuvCWwCswyMqRFNVjFsBmjuIBEExEu9FyUes0xO4PJgbmJRc2gwjmroBPqiBR1s/f3LzRq5pFDfjTGm40j91ywnRckI0EPGj9kiEg0fxhFp+LHQG1WAmIdql5OozEKwtKCZgirDwICfDwLktDJQtUHi3/ZXC+ipXMu6YM8OVady9r4tGnKQdNoIWFTPtUrzlCVhJf+AsBkb0XJfCKLlV+jmDbMOLQYsQJcPtPw7PzPYrWNHj6tqkkNv5eSeI0YiYORZWj+3HqMG95xbbvRhfE2OwYkqrRK/0P/kZeneAhDV8p7/kg5nrCpoxhL4zuRG3n7RJbeItdKD9eiaIDiI31QbGF1EiUzD0oUZjKIAPzxczW6VXq9JBmtncOxBWHSYZPSS6QWYib6kJzmj7yTwpIQuO9bnO2J2zTz5HcFkLR73Eusl9HL1PMtSqmIe1iBzKtkhr2HKARUN7aMsiUbC5TtynKvgNYGToUlZSMF4s2yNRrMEBAJkDAksSAZVvpe5dNItiBrzwZ30f9J7BlOm03wRNrAaHnNbJvVUDVBNnQx+4gGgEswdPny03PWTB8Uq/cKdt+rwA6X/l7/+e10Tn4dlPS/G9HjU7OOa9LDFO+IN1C92B3YC8IJzOEzK0BAi63nVrWGHzjv7DNGn8ehcHpDnTAyflRGcDyBauBGp/+gnD0mHA+CA7brumsslrkUL8/yLr5bPXHy+hOzf/bt75fbNz2NeCPNF59lN110pdI7g766fPCJQ8PmbrtHwYvuPdBQIPErExpFNpux7dnxv3gPjQyi3cl9yPi7MYJtQ59+F55+jrjB3CjZdX8lCZMcI2ahGPsRzVgt1lF+VscmK3/V4Lbg66doZI2wBrAjXTxnuo49dgtzz5nvl0KfHyte+dEu554Eny7ETw9oUdBped/VlYsOYi/f2O+/LPBQ7Asp3eQ/f+e5dAs7uFFso6wZXly987vqyedMpIVR1SKfzZAL37e4ejTtRB1wMvKUEMD2D27OZp1UDqwR8rG1qpsZrPwTY8Ba17sDdqNY9cRCzKbkWfGNYr9b9mXWr1HEEbwIB+0Y6ALGtZJt220WPxefAlrrclALP0BZqJA7eTHnoNBwzwfvAgYPlT/7sr7THWDtMAvhX//LXdeUyoo1DJKocjQFkNaWL9cB7RvugbtQ5DfMl2alaF998wKUoSYXNSJv1sS6nuwydYMI6ug6PwVGykwlb7daz268PdOsnLQCNk0OayTF5fhGDYB/ymE2BcryhiEfJkLr9mFggYXHxKCrGdAyiL5L8wEvZNgmNq3nzeTpdmvVO4hIOx9LQ9C/RDC9da+6rCKwZjBvtUmhEWyVOmGvGsyzp6y4rmHsHOI3rqTqr6OTLGKtriwunfI71BoBHs916uqVRw6qgnpcBkOK8C0+ukzQ0IWQWeDqONsjNQbnurSNp2tXz7EBTgiCb7/OYGmtrxGLQtadyJHGICQjTEip7RBG6GXfOLT6H4r+im5mSNAmPmJ4QMhtQJiiOUm0k0X7XWYKOD8c6ZtrlvwY82ZNNbF1LhOyF1VyUTC+NIvzekSHQBb50ifaGD2Ef0smA+Q5izemjWqAw3hv7kUSSt72GxhgxdiSflJ7cXdYwoV21BKs1cDJ4Gp8o4+NjZe0gDUDN2jfgbtzFG3bD4no5cUfDDqwQ5wb7E/2mhpMH0O50PAGEkrLkAhrgXeHTIq0Wz3PkxLBiI2VNjdBKUJ3diEIo2Vkb46uyRAigDhKQ9+UGHwNzmCf5L9avfK5NrK5sepS+FxbcaEGTFmQQexVM0MSW+GXyk0vglHvjJDZIrvNLS9drj/+go4ebyDJa9WSTT0Y0PqXSVmY6XC8t3ZR6sgMoXYI5UKSCD0RN3Tl1JbwABJqMieAh0NbLwZ4jIkwNuhuLoA/Nf8/9j2h8Cdqdr93xWZXkPtr/SXn2xdcUKDhA3HnR57EN4VwaoXaRfkvX2N1Vzj5rV9mx9dSy+/SdKqlBLXLIMQfqmed/rlJXOtgoEVE3kA3nPBzR7sPVIbnbJoAHDx8pDz/2M1kC/MKXbxNI4z4QunEIMOvtz/7b98Rscf8c9DBPzA/EYRzPqksvOFt2AnnAaJBmDASm9Thb7xvfoBiAmQZ3SeVi7c+sLAZXrlgm1H7/Q0/oefDZt3/uRm2ABGFB/1Vfi2zN5jOybEcGumqAGrhdrykvqqRSv9oLzDTowiwlGLt2v/v+R+64CmPE115/R4L+Dz7+pLz34T6tL9797QGCMBqkRPPAI/h0TWjWHRsGUIi3FR17r7/5rt4FYNNjdDaUdQwZjqDqzhCvUjUnBAuuMtsQG9KiarL0lSsRjKc+ohm8nCBVwsGgfwiiKm+J33VH6nHasXkuS3tl6yANRIjl9b0wT1DH09Mq/2LSRgdKggtldQsLmvjO7+L+/HNhCZHC+qDhnfmLAoig7Gcuwfi3v1Pd6ndu31L+8Hd+TXvS40eauU2BA2Nd2ZokD2OeC+AfAMp9K1NbuSJckhuq20dCllqsh3G50l429k/qUmLAoGq8kLJs1yKuIp5nc4Yz3WyNbsDMQhkdYdbVpBIcxYoQqwo8RZDXP2MumnVpNqRMHRyfDXiiww1WJc37ssMvmVclY1Eiq2xNeM/oWNRwcro3j2t9qUSWwSfdn/WNJ5X8grWqh3FXl7L9kZFhgW+Bp1htPD8/h8iFW8OuG9bN7xT2GxuHTCJhXMnSzQLFRs0smz9IUW56KrVKg+zZoWMn1EWITMO3EZ5crfKtP7Vj41SNrfG4rmwY4KOHqVx0uWuP8rLHrLjDuloCJLao9FYLPIU3G3pWAA6Hp4BOPNtMHL2erKWDBTcr1XSBaq9OTYkF5Z2LeVLzgs8pn4ENyAlerhXi0n7CHeQc6giPiR0u/zTC+yxp0/3Zfn/1PQQTyPohvvF81gzyrty2r2YMTFMBEW2GJmwFdG1t/Riap9FRWdNsoHmG8ypY5qr3DC2x6ttpOYEWKCwaWOvjEzb/5ElQEYHh4bnKrHJqUrohG0H320G9aiej0y0TDDpIh4a1JimNL0MSkd7nBggGmS3w63FBbkDJxgLW8vFjzLM0MAcErlozcJLYuwVMM6i0dKuN7hDmjHL0aHQAtgFYdkpGqtNm6BYBey260tPXb/Dk0QpeOKBQLpiXRmkEozQCaNO2xyDQXpU4ms8P597smAuaWlluMhvJBMSQP4JodinkIa6xGtFaChv0zrsflIce+5loSEphaBSmp+fklwRYou2fAxPgA0OSCvt33v+ovPDyHrfAx6bPf56yflBmm3TvcX38HOMKKO19dOBgueHqzzTGWdXXKaZkazYZs8ZA32aBsoMG7yG0OhzWCNjViRjsG4DpT/7sb1QWTIzMdZ9xGozKLn3OGadtK7u2b5HjKwuuf9lS+8ZEMM7Bx2xSM0OUVMYU2GDe0pw0fXP4HgSfMtfs7S4PP/aMrgdwYu1KG3S3DC9jlIjfHbOVEIxPln7NcPLhyefIjVl0ewTmVlJVuhZcv6azK2hXuhxhKzGlwzdmdr7jFt9wHM62cLX5K4nDJ2qy/PCeB8QOffUL6MGW6ED/27seKJdcdG752XMvq12YTsuv33mrNqn8c0OfROC0ji6odtzbKSPJYXxYoDc1Ucxmk5g+RdmtzqHMJJN5yoNMXkACqp1yHIuBslAGtC9ytEiM6gkxPu3iHEpy1uZZLFvu7CroZj4HUMdncqj79xmoaY8Gg1szuFp6MVvGdcI8/b//4S8Envhrgaff/lW9Js+ry/VjGtw4M80xk281QwVjMKUBx90ClhU8BWDJ31lBVw6yjUTIzJGZgdHhEYnPKZ3DzOmsSYPLeD+ZFCh8xXSC6gMXU99h5qhDAZ7SRgRfqio3CBDlMmC2Tgd4AszKIblHSQzmtWTFLjOFr0vMFFN5U6OSLCcQI9bFjCybM5oN6lYsoKwAa0qmXmNiW2O0SDMjC+RaKk9/I+QMAMz+JRzG/WZuJRY3CEiBuJO2YEcztmnun13zPb7IWkPK7AwtrwcUP5pmrwKYrZJozCmUjoWZimi5TgyXFSuW2cdIazpYnsoGJtbAlR0PpVkxSurcZt/x3OYWytCYG07Wrl4hrRMskvFkiIYzCZN2MnBeMDVZGrb2BX+mHk1RyORVTyNLbmFGaaBMzA52pHUQ0on36bHjYscAT+puC3PPfLRZ7lJqUjtvFwuJeTdcD+yn4qJAQ9h+RNzP91BBZw4Bj18kvej8vKop3Pfg2jWeGiafvDn9mcFT6B7ZxNXY1PPckgnDQV0JysRkOeWUDSHmlk6g6dAMSyIHyLRgcDznPnWmYJkxOekuyzAjJYmlY1LDzjskor1llUiLpdGhmKafOebMMW1kaFilRCofuLBX5jb1RbJOiDWl+wq7hNxfuOETW+mOVpeprUgGMMmMNdkg24Z9qouIhdGSKPC9eA+CIwYw6U7vKQWjPBDjE3NhtQFeW4rBbLtknipjlPR16ATI9GGMLFA03cwhCPiR4j1KF57MHXX5/P3p+Kwd4aGj1Hd5EGSylO2SeWrqlI0+YWR4tNz/8BNlx/YtcgQnS0BjKnHlNDPImqCeHR/c39DwkAw0QeEM/xUQw3NpwsNC77jtxnLmrh3BcI1IaP32+x+WkZHx8rU7bo378r340sN6YQ4hortSGh2C6WKXgWYqE5busATpx556odz38JPl7Xc/rO+aobfMZbvxOkp8S8WuwVhAc7IB0ITB7uXcIQX4GE8BgPAB3tFwZmrTnvMUh7UmuKNXGlbmAH2P0zmf5ZJAvieDiupBE/obl11cvuF5odMSmGNeoER9BteMNWlKGTFDTB2ZgKbZOuKHe0KoDpUMfbtmgCn2KWI08G40KY6GrAcCy+FDR8LR3oNbAc+HjhxTpv/oU8/qXew+87RyyQW7zXhrTEPobWhVDgNEMWEql3Xp2ZwY/v/oehM/v6rr2vP8alCVVCWVJgQIMU9iRsyTDdgGbGOwY5yOk057SNLpJC95Tj7vD+mO85yXvCTPSWxn8ISNsRnNDGaeJYEQIIQkNEs1z1Xd37X2PvfKSdd7RFap6v7uPfecPay99toWEzTyxH7G0SxrJYaWgfD12vloHtJAAoQ+LMrREMQOLc+AN9xAOnPx1FgXozIWw4tJeNEtlMTh3t4uaZBQLjWq7SAtgzaZEOax1TKpnSkdV+++v6N882/+qUYmp528vvzJ7/92nesnmymjYjkS2fs4t40Aq/f02CTcBwaCLmqPDQ5676gDzNmIPsfjUxrSpUsVIX6ofWptLQwXgZMSr1Zw4zZvD3J1zOFSp1S2q5E3l0XE805HCKrRhSTx/1p62Hpp7gy09lAXOjddnTI9OaNB4StX0CnlWXKpUq4yTpD9hfYWMnISSIYvc++Wt+A+xXk6clROHXmJTKYc36RziA3kGSgh6pfT7PxvdMlRvgHpIQDHec4oCGD2IvPCHPTZpnM2gzIRrdrYOpKNbD3nY9DXgYvlCDkWpIotZkcT8Q5Oiw6ocMbzHr8CV4kGGNnpLGW20O16KkJEEPRJnBhGYWmwdm+ZEMI3ofVZuWJZnCmPOyJRpukhmwI0fzB8WOBKFQ0leIJDQ3AHxcEcwibgbVTOaWBhDh4xR2pBRcApjqKDHioJmioRpWzeSwZk1oqLM5X8ouzibOJFEeE587VLN9KdpJBkwq69nrpOx1TuQEXn5cxBRMxP89gwt9UHmJABBn9Wfg7z81pzALmOpAqmy9p1ax10cT8xpFz7u0XrkN+O/7z34VwS8IyoqoNEAeuD/2BvIYOQZXr2CfvCY84COBFK3miBSTrjyLAGKCvxInhqkcntg8KGyAmlUKefO7lslBEpj2Krnex1yvIhKAThxxyBNDFU/l3fcvdoZonilzGhYHJKSZwqXzELsaL4eU4y8FKAl1prcaa5XThP6DyJ11M3h28kI2462ihFeT85SqUOrinr0YGBnAEDF6lfO1OzWrkDtZah7XQUwICscCD5z5lOkCNrLdQBFGWZJ599UV12F248qxI7Ge/CyyQYYBHRxwBdkfqpMuZRBWgEJdLcQVxvYrI8+sTzZd+BQ+VLd36qrF65Us8JgkXQ9OBjz5Srr7hUw3gzWFIwIgjRXAwfitCPiJevNSELUasxnQWDEm9MR4ex/+4P7tUMOUpX+XXqyevL7//ul8qF550l8UjWl+WE4Cz9meUmaeJwuA9QACLu5198XfIFlKoIvs45+zTxNhY07Bh/bGMLKR9jQ+uzM6PMWBMVaUoBtewSDceh11qDEYwExMFlS5dUvpcMeksTCM5DKjRnJx5IEWUHDuMDDz1RLrnonLJ21ZACZ27WgakdZF3zliAka44B5znghjGjb2xyqjz25PNlz76Deu7zN55ZzjztZCFwVYE5uu3otnFt3u2sSdRmT9Nxk0NJ6dpx2W6gEmutoRWcvWPAtda9+qQ4wERhPDR6MDz5fBlj5IHQeTDcY4MaZHshWHQfYti7O2VocJn4Bf7RVkdcDNfk973+TakBh/T2tu3lr//+u9X4s8/+7A//D51J8fbiXPJ8Ev9kCDFjl/J+YqYWbEIAACAASURBVPgw9004PjxCsgNU3x9os7kUGTzlOQ+vHvYwOwQjuILLFbwFgksCBJ7XrdoOAtSJGEKWFs6MNuZwzJQ8Ta5FYoLyM+3KntWVicp/sKHpzCIYd5Dm9YKvSIkLsm+KmubZTDvHw6RdPKbLTFyTCJ7UTRbBkzqQ02i34P8MFOsIpsaoOxiiXT26kJcxMd7nTLPlGB9EV2UbvUpNpjAaJDTQD6anERJ0UKEy0IohNUq0Yb5EcrRmVcgzgoXQxAH5wA7Bd4PzMqhyZPDAQuMp64DNsBUP23bw1FFZB0SfWYQ4XxCelSsGokPTHDQSCMlUBHdSY0DkL6JhKVAf7pnASqhjd5caa7K7rY7LcFag4EwoYeixievDGmfsSAv90WENgYbnCFKdDRQNb64tt2BtoOSDam/EftWZ76bkjz1reKgObu1D3XYfWmx5+BJei8kB42MmMTP1Ie1OSlQ0e/ZY5Kv6zAyBJFUwIdrHWhTG1Y3m4Ml+K+LnSvGwfpgDqkhe8J3DI6p+SJpmaLkSeqn6Q0uo81U7SsIT/GiI+63RLSq3HVWlBiAABDOiJd9XltUq6mPOU0r3JKrGffPeTbFwsDyEYrlKyenTMqKNPxM1ag50/TyNsBkZE1l8aZ9pJ0pKqv1zUpwlxBpwpuZXlJXnS3fpbH3mJ4uu+SeylBOEbWTMD7EKtzYZAcuypWVwoF8Ln7AjvJqBAebVLfP0bXEDzDfIyJabguhNpK3F188aOlbZKQY8CvFZLOXJZ18qW956Vx1zZ595aiAA5hiBPkl5vL+vrAi5fqJVPpNNveODDxUIZUmBhadsQBlq3Rp3DnE/ZCEvvb5VLfK33ny9urr85dPmM+nDkFOzVC7wkawdV5TIOOCQIiFT56Lv3L233P2zhzRGZvv7O8VhAi267RM3lK/99hdsuLX0vhaIGjVZULaXX9+qeXBoaq1eOSROxVPPvizOAGKZBE7wpZYPIIQXIng4wu4InoaHtflBCZt7jqdTxJ3EWD1JPFF6VwdZ0ns5clTZFUGzjFMM4XTWaCK9IXuCDSNg7CcdYFpfZ2bLtu3v6fcJeEAN8sBWzaSEukMUlvePc3/i6ReEGtIwQPkW1O3unz+i0u1tN18vIdVTTjqxfPz6y9U50z58nhMVxjMgYe/ZBZXHWGs5yG6kCpbbCKYieBilwOYiuwlHrWfOgJ/y6bicBAadJgSG/Ob+8f3UvwanKDVxQnIikLJEnvjxlcuXKYPGAOew7dyBbuUnGAo+RLw5/ti5c1f5f771D3pvPAJK9X/+x19r8S6811hbGUQ64AbNH0pblCUDjAqGFIIlnVJ0oKYyuPCqOholHLaxT7/bLO0QpM15LhmfCzojonzcs0skMaBI+zGVs11KkwwDCKE4ROaHsP9UthPy7UQtA6cAuQP4aaGGch6ZMADfT0rRezW2QNIMEfRUnDH/nnfa8IAVkP968AT/cgV6ZM3NJGptbaxoxNHRCAMdwoWp0QTKDyq3dCkSLt45dFS6gzU3UThEBRl2QgQdJJOsTWjsK4laNjBQhlY0PJq4SOuMxH3o0mEL5GznorRN99+SsmKVE80anLaSXGfIbiOvcxJBVlG4VrI8UUYYY7JkSVlF2S5KHyqJqtPOWl66uJDHmDbQQh/46PnZeZ1ZRvzU4Cl4SlmWT64m624OXAvRDkFf+bPDIwqeKP9JWlVdywHQ5WOqkmKEVnuyzc1xzVFNInyOEAx+Lzg7eeY9oqndLZdlvUACw+YR8LCCalQKCRoji23CcryrNCbRbS2qSgRAAibGxuQv0q/WQ11LhQ4wtUZKPnKOpDv/RNPQVIxOWb6c0lZ/mYp3KEkDqh19vfK7thlBiK/zCV0C40yr3DYz4+AJcrbuIc6H1jPZ2TWybdXynVwKearddnDA3N3YPF/u6mpS4iMSPYzvR/KhWa3Dw5KCAeF3kBrDzVOxX2YnRzVFib4ih/aTcwtdpfPWMz9ZTF6BsitAeOZHguQUbn6+HDx0NPhDbKYi1AlUgQUikIGdD+pCDXTt2tXSBBKSQC0+WhvzcAJNM7KEBZUIV4jKUc7wdGxvZITjfi7NogPltk9cV84649S6SgRqZEUKnpYt1aZLcc4MvNgg8GvUuRd14jy4TWbZker1I088W3bu2ls+e8uN6razC3BrLwGjBdd668iBWnGIf+e+1Za5QBchGiSUs4zmESw+8cyL4m5BjEbLY9WqFeJWff6zn2g2i3gLs+XAwaPlgSBJ88C33nS9fv7ZF1+Xavmmi84r69at1gGhtdVGzRL9maXg9Agy9h08pDIJQUe26TdQre+vlnGMAzWIUGR/kHMJVAkKQXdYF02CVweegycFyWoldZmpRvKRVcDHePW1zWXP3v1l7eoh8XDYL8cff5zI7LxrkDSCLB+YeY2ymZmaUdC5a89H5babb1B5DuN3988fVoDKcF/WYf+BQ+ULt3+ynLhurUsvudHrbLOmnMczS+k+nI02G+TRFSuk1ZPIRB0vGyJx1kLBiCJil11XBPzuTgEN5XHpBMLhVEJmGuaQAHGwEKFVIm4BRLBPcTTqvBkcCDS327yMLNFpdmAY1jqSovFsuz/aW/7yW/8gsj3nGVTuG3/ye8eMahAhdX5WRpF7XtLXX1XnU7wyZ3lp9M/UjAYnQ2aG96BuLgWdje6VZ1oaNTDXKR0+ZaFZowYEhSuRBmgNJ9XvwY8zSdxCdHTaqNk69MKsLs7CaTamZlEypsg6XkI6856yBCydMStG15JVC6KnDIdgHtm+kMJQ/dc8wQyAkrzcsssq8wp5yuRyRhk2wsEqAVZyt2ONcAtR2ozGnJy/FXpQPD+lcdAwGjFA5+i2kw2JbswGYYw5YKkM3bG8A+KPBFBwjFQW7u0tfUuXlVUrV5orF2WgRCMcLUTAFGVbI1TulLVUwYgyfAdPyQsJp1TLG+xH6yp5qfMdGpmbYxzKsAfowkn00raw7hzAm9ZdyvNR/WCdojxKYEKwz/mnSair4zFibdTSCiBQKhwYONkIegDXmZ8XMkNy3du3RJwwFN2TG5cRYs42y2jR3bBRuqkBjcdF8Tl1bFF2sip6yGAsdMPkkB2QZaOAO04XZTtA1FI527pcoYMVy175jq3gPjtWpW3XBQI+J/uR433SBzVjWvxucypA7ZjjwYMbxMBsKk3sc5JJdcSjIQjyozKy779SQ6PE/uuq9QizgjazNxExlpp3lo8rDNYOfLK0mtI7Dp7ELWMupmgpiE/3utyaSFBbib+awdijoV2pM6hN4S5b6Cwrlw9Yx/E/C55iPbCRFZn7z4InZtuF/2265xCtDEMmPs/RYXUUpU1xC2OvNi8BAwEUL476KHpJVhq3gaQDQzwhHy2VpCgpcZDc+px6MY5WLe3OdRfKm1sp271cLrv4vHL9NZd7pEc8BDA1pTnpRan2avTEDq79UnJsgFu31UIeWSA/dfjoaNn89jvlpde2ljs//QmJMnIdyL0aISG9EE8it16MyXDZ8s3n8vwf7tmn8hht86lpQVYC/P3am2+VHTv3iIdF1I5zv+aKS8odt91smDp4JAcPHy73PvB42fHhRwpE4TxdcO7Zcjh8HigVc/SoNyvASy5WzJJzIEr312x59qU3yptvbZd0wvkbz6plEb+GXKP27LWsiYdIW76vsTG1dA+tWKYDwPNbKM1ZgLNid/cpOMXhtcZ1KBudmysf7v6ofO8H94ioKdHS3t5yzRUXl+3v7tTMPowa68M7vvD8c1Xa3f7uBwq4cOgb1p9Q7rrzFmX8Dz7ytPYOhvSNLdvKcWtWCZkSoqX9YaeQAoLeef6y7SZ4ch3fKtdA1CuEwKgrLiJMj/sIk1qRA+uTSMdKg1a7ynQMBlaHyqoV0uTSbsxMVLwJf7odqoNUdXIFiomvFGH8yBGtJY5YQn/dXaUXw5PPxRXUHcNjJsegQTsInv7qryGMWw0fnaz/SvBUV8APNzc1VcbHjHCan2LpEZXOEBNkyPbkhPY/Y2OYA4YjTSK1ECbFGWanqAQoUVQ7LiufhzYMPBM6LdGyWTFoZfhQ8pUhJ8sLwyeuU09A8loUi/jxu3wO+2Jqdk7rLCV3Tbt3Np1ImDJ20NBI3NoCk4k+ETiNT8247R2Bwyjr1vEhup9GtqHZPTlex2uOGr4Vxt2KL8pC28EFOu3gAokLo19ZsjTPa17o3nTYUHF6QgZBDQ0hp+FSphEOj0xzgodj0ziM4VElItyZhF9XDJkwnnCcHiLQjwh2zFSNhKNlONXSf/iIzry7CB3M6rMTQch1RthUmkQ9+tw6T26exBOV+lHRJ0i6tcfiM3M2pPktiT7YuatEE92mJkmjYzRVZuZmygrZexI4nyvphIW4sme0Wcojk8FKrF5YVFKBU6dcKI0viVuGzl1QWmzbTYPQyCvJKSQSmmu4WIaPHtVnW6k6y+dGLZoOrwbhT+meRgTTtojkhOdXoJLOOCgDNlqB0OR7zMA13VwEdJz54aMjlt8IHqGz2agmaGZoCuySBIKQB/GRs0sCT6MRA5hVSRpoUT5iv4k03sz51O8n36laWKNYwzHImeBJPjGQ5QxKecdNchOBu/YnquVRypeQ8ohEqDmPiK2iwJ+l+ioDk2sRiv5astjvNfDslDIxOa3EmbPai7iuEn5rVv16goKf05ikanvzQ0CeOh4M7PfVqEHbsBvy5AFzeK4DandJgWio1NY+fGE0UtgL8psi1hgxwCeAiLAQcHqWUAZAFC/GcyTZEhSD0tTzr75ZXnrtrXLKSSeUu+64Ldq/7XgowWEo6JCy3sux88tUVohAyZC5+StsXLmPGMdw6MhIefHVzeWtd94rX77rjgLBNsXU5udntAaWCQDFQsWbIYzU5gPxia42RsJQ8rvh6k3iWmljSJXc4yS2vvN+ue+hJ3ygO6Vcc8Wm8vnPEDw5EGPm0pO/erG88sZb6gQCvQAx+t++8BmVFlEKR5eCbD+vbSQtSp4EM6HiSqD2g3se1Prc8embpb6tOW8phJfq1rU7KlVoU7DRga86ZY4eVYvq0PJltcOB98MagCBgLCk32VAteABwd3c5Yf3xFYLmZ7e8/U55+dUtZXRsNOQaPKAZcVBkG1hXgieQu02XXKC1I+N49Knnyoe79kgp/q47bxUCuO39D8sTTz9fLjz/nPLs86/KqX/p87eW49eu9XMGKqB5XlH20gFQN48dAKW2sdHxMocuSzEBmQ4SzbqKTN3BYLhNZYCpSUIZwRpWGNZp1glh0gUjoRp4rUSgmZWWbdB6f1KEj1AujBzohwjRiEl2FmXYs+tHY1G6ux2ghmPBRUskU51gTXn8oz17y7f+7jtyWnyERDL/+OsO3LI0Jb2bSZE5CRzg1ajLNewA/AKCq+lJO/SFru6y9rjjSn9/v5OG1rpkd2JqbiW5ogolMsqAMvsI3bA0LPSXAZWRY4hrlONSHgRDJmelgcgmMlcbUzrqICV7JFHJYF7rGeVREh3NqUv+TWS54kMGkZ13MTk1I+QJ9KGvl7UPZ9kq7TWmMuyFNI6CvB98LZWlxsYkJkkHD+8xm0lqMNoaeeW9lcG0bdbcHJpsEyonU2b39AaGFztJUdLYQ/euAwzWA6kL2zgnS9gszQ0N1X3WcWjlykBF2qmDh+A22E8E8wTxNensKHCGfwfaiI3lPHIvGp80g120CLG1w4Iy0MssuUAYIglmT6NSz/0qeAqBWAXY7QAnUAknHA5m3CQTXWEEGaCO2PzkTsWkZ3FGtV86ZXZ+RskaHWEq2eeAadnNIt9DkAnXlm5mREl5Bwp9IjGeVVf1nOICJRZQITLo5f7n5qzAfjSC5uXLa/nLgXuW5wJ7THV2Jd2mNQidDZoJCBbPyf7RK8jzpb0bNihLBrrPTsFqcU75WoIOYcdzaEH5OBsk3x4eHciaRjpR/g5aDvtJAav3M3KIfLifa1jvWYEK6umJumiSwYzsnBCZKD9Lbyo1nOqhMYrOXiF4ojReS5j8TOX/eeF5Z7mf2zwsbLmCJxpXFhc8+5FxL8lfbPlD+KPeX9bE85Zq5CXELRwzwosQrbq9tb5Gm+nbkWQFSGMkJimc6spYAB0ip/SUzrP3f3cxg5YMcoxqdKnsheGbnqalO/Rh6KTo7hLKdMycJZGuouwTQZY6ptC0oeVyiY0zL5jf05gToEZNCaf9sVfGmQiVsh4b6qXXtpTXNm8Tv+fO226upGecMcRhFghnpVZ9IS6QSt1inIFSdgQqG1Apjb1JUzl/EhiOlV8+8ay4RZTtzj/3DEfgc7SVM/3PgogYI4zZDMRoZn6NjatcNDo+KRTt5de2CHb97C0f9wynQkA0bWe9uFheeGVzeeCRpwMxKuWKyy4qd9x6k4wPxFXGjjAnj+vzHNTRkTH41I3Xyany2dbB8jqLK6WyibufZAC00Y6Wn/z8lxIC5cCjzL7xrDNK39KlVRPHWRKBLSNOZhVgyOiHMcORUvAgS5sEfWDmlpoETNSE30MWSNYmgcGYZM/aIxFBtrtp04VGL0W8prQ1XCaj25GSKweCLODKTefHXlvieUe9PdozmiM4B8w+WV54+fVy9hmnlQvOO0s18O3vf1C2v7+r7D9wUMEa2+5TN11Xzjv7LBmMhRDDlAZUb7eQGyE86L90zM+CG8A6K/Onjo+hIBPtMxqa2a5j5EVxLUBy5MCi7IXhZc+O4YjHJ/weCsJ2zFJ0uZeVlvOT5pGlLXg+HGWWgHiPOF9+hyCad4HBoRGDrifdO23x/B6Be6CQS5cNlMXubhlR9GsIGGiI+Md/uTsMUVc59dQN5U//6Gv6Xd53kuZReSbOYD9xv5wNulJnpkNOQTMGpwWbE1DS1k1mTACHPVBHpbounVQI+QnDmUF9hp50oTICiX3LO4Y8qlKkEp4FGVhptGl/9+o/nAufwUgF3mkvf2cfMaldw8ltg7iekWrrOHFtuG9cM/euDKNAJIQye+RYcKKU/zDGoKEi5zOVQF1+5uDI7kaZl7XBuPIuCOB5FtST4VA4UHUXMu+XZ9PczxiubLX+UAmTcXbZw04JtfOZMi2n5FFVIPtsDrpU5dgYxk3ME4ErpUXOnqll7sDjHPNMQvDCDtNlu2wpKI1HLemf5PhMvFXgFoOduSHOB6Eqn6nAecrcF6ZJ0LmG8eRzLFhI9ZpA1zhbXx86YT2lu7+/9LaEfPnZifHxsNX9QtkIouFL9jA1IWRXMiDX/eAP8A+9BC3dKvsSMGN3+DDQS5aOvWpyOOcDO+hBzZxv7JW5pzFYO0RrWVOhc52OaAcMf+ddJ1LDvmEagt6XbCJn10LMaufXGbQqN9fiPTNQXohmIMmcp0zaPJycZMvPwO8pGdDaObDhufgZ3jt8SRPNXRWwTp1L9Z7o0dGkCESC52a9VlQ3aQzivExOz7ryE/dLYtkvEek50SJI5jnToMkKNCiXdzoCIOioZi9CGlcHdnyfazlqd/Dkakk0J9GIogDTupDmmXLvCw6e4PHFeWdNF9QwGElAVHC0D0FPaV6Ja2i9u5ECISmYrLJD3GtOF2Bl8BMENtqLrBlVI3V8858TIhHjJWw6p3fAs4GEioYSQTv2mPFf2BLOfA9+o7dH18X2sydITBxHdsrSgaHSeeTHf69mY4U9raxLBjGUNhPBSaMo2B/Z/Oxq6qbzqjv8TRzShBbDsSueEcQanUjKzAPx0Id7o7IZ7TxnymNPvVB27dknx0gGLW5PdFM46G04Fw3y1CiNJyHaxHVHpTLgKks6EsaAPvbU82XHB7vKdVddVi7YeGYgNCnihakytwIyHWv11js7ysXnn1v6lvaphZvNiJgkDlDt0BKg5HBj+InqO+WVN94uDz3+bC3fIL1wy03X6mU9++Jr5fUt2+RMWUec1HkbzyrnnX26UBWCCNeZGz0uH/hur3sEjAQDjIDBgKCrdOHGM8umC88t/UuXeQ5aoBxGoZzDMuhRjkKOzDGDoOrs5AqtLv6dFmrWWXyzhfnSw36Joc4ieEPopXtxdLSccvIGb0zWXNc1WpVwNpuef16qESOR9kg0z/dWHXBkYUafnR0wvw2eGl0qakHvdMq1V15WLr7oXDtlEXTNoZPmTNbHeWT4GS0F6FTD1r7ojdZmL00rh4pvKNuPayv46JS+vqVlJrLs2qKsik6kiqHhJLQhOlETbVTHUR2xslDQanGpkD3DWBMHd+IfxjOoC2vObfc5GFXB/uRkmZufKfsOHinf+8G9tXwJqvd7X/2tGOeTWSx/8l4I9Gz0lVnlYys4nPPATRw9DoLyzfJBBWo0NDhYTyTEoy+yhOdgKsu4UaQU0pBq6VFEVHddlPtaKuMOMu00CZ4q8iI5gxgC+mt8pExyODskMVOTk+qCUymRcxN6TVEnyAJuU16Jkkgj1xAq4AoyLGNQ92ndH/GO6/PmuCQjVEa5o7Oy2U6eJacJ8nndlHyJLi2hW80WdImiwkINlyq+pfWWswtCfJaQ+F5FqwIp13ty4JaJQeWihLipQWQT/bM5QShG7a4NdEU/gzyBUWjNmouypZczEjtdz+Vgc6+63GWn1vvgS3aa+3cpx2RrCbtqP0bTTlfHPKUCVwhpBk9fcFZsbiMlda0t98QYpahK1M61WvYKuYiKDDaND35ducBRxlPlwntQeyLRs/Z5zyHJBNktFWwN1KXxIW2do5EISqIgsdjRecRxY6+Rl1GABJIqxMo//+t7imTeZeuYZpAlO4AOZIWYdjGJRuK0m32SGB0IjbAXBZMEYCR2obekfoQo+wWiBg9I/KgY2WJOme0m60t1hDOoMUpHhvV5RolMS3CgEXa0LrFlViSP0xRb4xUEBzGqCQraGT3U1yd0jOBcez868WTZklOXNrh99tpWPblX+U7CJ7paH3qBud7ta3RKGVq5pnSe/Nm3F3OxqlxBXiSSGAdPjjyTW+R5Zq5L47B4GFaGxUpxSn5YUu4x107DJyvfiICNza1KemThDgYwHQQkOEhQmTs/+0l3lGFs58iwyPZagZBKalFLrwq8AUjK4S4oSCAAyvslY8YRU0aE0I0G0ya4VVddqmzaIwYoXbGZ5vTvjz71vGDe66/aJLKz4VGQCgKrCQVoZGIaWhnDcLPFknLcQ4//ynyITqdcfskF5dOf/FiZmmHm2yNl3/6DyogZgnvyhvWOeru7KpomQ5IOtOW4tF5dHr5KAHfv/Y8JRkdB/fQNJwiaXLp0mXRNxDEIvRiTc22iMX7iMamMB1RN9r9E6JO6q0JRfWCZFVlBndiwZFgMZgUp0LsBRWCdw3FWwUm4BrOMU3HATVaJ1gYoAkOUdReRAQhJMD4XQVRkDxGEgGAgSLn/0JHy9K9elHEBov/i524tJ554gpwWXxoXoeCJIINsLtCEeUrCkzIkOBYFaQqcug1183MZvKUDiINjrorXTKWB3h6NZ5ianVdXkeMego0MortLd8ez//jPzs2HO0VNMZKZWHQtgvxQEikKmoVGBNrhEroDEo1IUMm0z/wrUKXpCWXc+w4cLv/4bz+tjv7EE9aVP/y934mg3o5IkDZ/duB7WTtG5xmDSPmOv8swzdQsGR4XJG3JBQyPKoMVgtIdjSExg0zwfDiT5OuIlwOROcowcmJh8JxsGFE1/ydn44GmTAtBgiNFEwp7pM7hkv/221DG28OA8CWlf1m/9iWoGRl0IhM4a7JjzieyHiQYCkLFDwrBW0p7iYQICevoc7EHM6Fvxjns7WKu4hKhMMhwYB+6lPgQMIFS2sm6VMirAFXkTyeLkj4B2UMsMsb8cC/YTconEgAsxVl1Bt+t5zRRHv6zy0cKZBPtYa9mICF5lUXdK2tjlNBoZgqzuruxy0rbQUvA/rI+OG8ldMlhlUCoeZ8epWXRTVAD1op3j1WvpSkl1KBBc3K4UmTheXTejk1yvM/zui5Tcl9UJlgrIzY+X9jg3u6OUBLZ9CzhBM8F1N9SBk4GlRhEcK9AM0pw8HYRJSVJ4f6EJsKBDKQi751zleV9D4anXMm9zemsS83bkVugQyBxS2QbuQYI1fwM54WgEbtOIuGAeHZ6SmUk9gl7TT4Wxy0el1Fuc2yxw1E2yuAvAmOXnJsAGg7wEniSgXpz1sdG4Q1NCcEWraF9dsKHC+Gcm5esj9Fdzw9lj2SSQ5DifZzRRMccN/Y4ybCqRz1lfMRcWdn7Xp9NgAqhVsEhUqCtIggdtS3hWEfPRkznQKsaPpkRw16hvOz9bFRQUJm85xyzkzQFZwm6F9FuonRZ34N8j/2h/U5mzgRl1fhHxd0oUP+yQThPP15kE7A4vH9udnLaJbFOQLINEuDdieHGYQFjaWH6+gX56fdzYnYYNx2ycIzWMJrQQwPLYSTygVzb71Gnmud8LZRt298vTz33itS3QWkwRmzuqZmpMjoCX2XB+jPo89RJ1k0LuRcjnFUIDoI4dfVgALoVgL27Y1d55rmXy4GDh8tXvvx5kY9ztAYvCpiPcttb77yrQ3jS+uPLSSceX6649ILywKPP6ADd/PFrnCGhh8MgXk1F9zNQZuF5X3jljfILcZ5s7NGU+vztn9L1v/+T+8pHe/erTfn2W28UCZ6AlPZORnkkzJ58LRHfA9bFORw5OlqOjo6Whx59Rh0EqHFTSjxy8LCQPKQcMNLAvdnRRJmSDGHdcatsXHAmKjt1yXGTRUKEHkMza25WmxVYmXefDliaXmoMSKjWcKmHu+JMmpIOSBiE+HVrVuneeNfal+q0wnF3CW2piuAKFmLTyxk7+2Pm3fD4lBzEz+57RNDwhedvLDdef5UHqgbaxV4DqhaipBIxzsFdZhhjeA/peDD8qNR7ynZzUL3v3VXm4xxt+CqDcG3PWiLAZmgpxgAJDjJO0CIZYXVye+RAQsTmVkRXCcFiGDJKaSJWd4ono4fUAgGhOFTyBvNlngBLg4H7S4f5XSDB054Xtuuj/eVbf/89w9aLpZyyt26P6QAAIABJREFUYX35iz/9gwZcoEQWUwTk8MJIZ4eRkDrKTfNOCEguMCyakRhKyuJYTWdg5XejIIXMOYf8yprZ2LPudNkyV4oAFeOOCD33TZad/B2RzgV9smaUzinxz3oCuwL0jvgzKZfiBAfH4dKj9WbsGAieCbykZt3dW3rZ09iiYqQD0qi4D+ooYnabg2Jze1zmchnPI3KU0fK9RICjHOQxL6OyW0v7e6NJwEGpHLh3TQhDB4clNpaRZJcFPLCUgJwusAG10Ov5A2nnVyjNSCE9svh2sMOzIb9AUuC82XsMO8u+Zk8KPQsESOhncK8UBAdCk85IYr2jo24CWrrU9oZOUyFCGeS4VCbV8vhUo/ygpT2yFdgUcYwW4cq6TCIEK0fD2OmETYnRLtAkoqQlpXX5jSkliBrPAreMTimV0wMBjXNr1RcjoSks7GHY9oKMB4M+wPtZMYisTAwyD32pJPKn8070KcGCSp0oXWVskspCd8xII37JJMkBps587Bsj5Lb9qa+kfZoimcySQ2A3TJ59kDUK+TkluOIsRRdmS1g4hZQJMCdnZiS2KZ8b+0xlbSFGi2VyZrbMBdEe36DStxBD2zbWNGU88A/po7WGc4wlc5OC7JqSObiX0V0cvo39QOKlOZ1IMDCeBR6ouIlNMGIwNzBW8UCPnbOKL7JIN3ND/f4I6OiUIwlKm6z11Bl1mTPw3orGJozLv0t6BX0u/NnggMeuBQfYgaHJ6vrSec9Zv66OZLK9AOdp669+6nitBluLEo7k8Gh+3QJIw2QEV94UUoke8tT35DGoS0n1WV8oN03C5Jm1I//OtXHEEtkSEsMthF6LapaOQplr9/DjvypXX35J2Xj2abWeKqXyUTgr87XbLkfM5OFNsbV8Vy7z+UUp+4jOJ9RvX9v8dnnplTfLH3zlS2X5IIYiOjUWHak+9tRzlhkYWlFuu/m6MkBX12IpTzz7kkpYt37q4yEiBhLXVV5/8+2y/b2d+rgLzzu7XHfVpvLci6+Wn/7ikQieust111xePn/nbWXX/yc/8NOfP6TfRwj05uuvEndBXK4gMzog8H2zOQ4oEDki1ObeBx8PA7uorrwbrtlUjls1JJSHzdvfy8BS5nf1alPw3Jw/gsFHn3iunHn6yeV6SO79QZTudClThQSYMwYnJzwuZghhQomR+l3zp0iZ0QaqAEelpgjSlLFYpI3nf/WNrVoLxtfw/nFMGHsZOoKn2jUTu7eloJtT5kGetm3/oDz70usyPKBg55x1ernl5utlCBwsx2yoRXOOMMQEa4b/nf1gIECLKB2zd5G70PiRKJHYiDaGKs9HdlIpE4zgAMOInAeBAQRkMrh8X+1yi8umdjMWw3MpLx03zv7wocNyVGswgFrXbPm3k1EXHSVDAoolS//Dv+/e81H55t9+RwECwfLpp55c/vy//F4d0yD0T92vLsdJpbs2UbQzSks6sL9JEGgQgU/U3K9RB4nHKvHid62XkgbR6JrRodGJiTI1NStemRo8ZKE8wNZZl3VVKjk8AswsvYpgW9DWQaLEOk/dPYKtw+aQAYcwYASTBFAYe/Z+Vy/kepoG5lTenBifFMFa3bExYJj3kcO3024EzOJ3JGcU5bta0bHOl3RvdHmL+TU80jCsOd6kzv6Mn4mOWbqQyfg5e+ray5J3BEG5LtyfSbHBd1QVxInG+OiYVNPTmOMQCcI9h9JEelcPwgGGp64CgYEeG92clTBvihm397FrNlGODJTA60Un6KyCvuT4cS26rvgnuFNCsahS5L4W78b7BCRN3Yip4J5db8ELYn2k80NikaWynINWy2HWIqwCuHVkmJNogi10C3mN7CGSQn++eTyJ9DVV4eyQNNrHVwZATMvgfViB3ShRLdfXC7TU3dP3RJDlIkRHQTxf6j6PjnGN5YmmAJU2g27AfQrByk5n2WJfh+7Riclxybeo/K/bsZ1JLmYmAQIrYm6rdQcyYujIpsI51vqEkGRKWLh0mACFGXJqsqmagUbgsFM0GxGooX0nqQKdIdtn++c8J4GqqxzopNN7rNtSBZT/QrdOSv6AE4I/Y+Bx3r+Sy7h2olchOiRfFegsyud96pJcZvvjckDY+xom+GW393erzGeF8ad/UucEZEbBAE8iNJCQ+UVEEoeDa+CDyogCHDWQfX4C1wVmFmFS8+kySIkIPNAnDQeenpFIFdm+v52WKGrW0ZFBPfPVN7cqm0fjh2hRkDV6OMy5m5kTD4M6axLVhCYkk78VyGkjyv7ZgTrTZmDpmHQtHn7smXLTDVdJjDNb/hWx01m2AMeL1nyImib0JVmNQ48z+AjiclmQiOXOXXuqBskZp56sLrFnX3ylBk84guuuuaJ8/nO3itt1z70Ple3v7VCwevttN5UhKbIOlpHRER0Uuu74ObrOPvhwb3nrnffL2jWryjVXbir33PewYPHzN55drrt6k7oY6VLCESPngEKwW/jdJo98P8EXf0HxHK7VuWedVm68/gp3L4lHZXVnnh+BTAiN6HrR5ZCluBo8VWNH+SdbdFv8i+h0/MWDj5fnX35d5RkcMQjeaSefpFr9SSceV9asWqVyYQT8QcAMkbtau14U9Lt567vlsaef11xDnnHDSSeKF5cDTBVkSpHa/A4rVmcrvg8XqIpLrSYyMxkdUTg54Oi6MK8nWnHFa4nEQMRR0DXPO3M3GW3/SzwfL9r+MzMy4hTBexxwlf6CY5LcPAzO4SMjWmPEGxPxcoYK4XNan8UZhODeI+2UKBmE89q9e2/5q//xjxWePv20U8o3/uir0mcie7VxDy5TdIYlqdWlRZ/HDKiOjo6LOEyXHOdVkh0txWTQMq1DBJr+XZdcsy2d9QQxguwvnafQSTIywLosiu9FQCpkIuyB+F3BW3O7eJccDagie8jDmY2GC+EJuyMkbmoypCQcPEnQVRwb8424DokcOk+gvFkuNJqaHKPMKMPAum7k/6IkwDPRSQitYEk3aLN5PeKRhSaXHJ7mLIYYXwQtmWpyKfiUNJ9QktKMxkDuM8jOYC5b4hVELSyq/E2iBa+SIA57FguiwFiyICADwT9K525OoR1hW54huWqasTk2rrEaOHU1SSSvKlN5RxLRyq20RR2tBC7Zncb7S40v7BBnvI51CqFHWaYoZfssxDVDZJl7zSHVHgYfAqlR0m4G5wZswzsOdNVnP5T1g6AMZ48gSpI7nKFAdRTw1hb3CAcVCGcgE/usO5z6YRKmJbavMlzJeate13slg4E4+5R5bXfawVPHA7ODnlHlG0KGxvSJOJ/igsV4pwga2QuWqpgta1YzozMSi9Rfi2YN21fbHlUhktOkSM5layoZnBF1ohI8pR5ZoczN83iLWXE8ZiQ2dbxAfucUNwA+gHziozMBqZMgFP+kvWioO7aXPoNQig4RfwRSL+RRlRl3YlY0v4IL0TyVAr7xvHrOqJooeEI5P6UhEpyoQ7OdCOjarcAsqwUKwjq9pbOZ8SxheM09oMsFqNRTjDUHjNEjoVPCz9DFQXaUmbSz/WIH0kO5yfwnExnD3ghm7FZUC/Ik6fcWoU63Ww8ogdhM+WDnbpG5NRj49k9ZVyiDp9ExwdxcB0eirjqR+eIzI3BqMtnkjLit28aDTjcPU0TEkoHBZ5x2sjvIovyoZK0gzjelgYmMciHYqAFfzGo8dOhweem1zeWNzduqQ167emW5+opL1MH37Iuvlnvue1Qr7eDp8vL5228RzM8U6+3bd5T3duwUQZ5SC1Ex+jEEFUD3BDqUCCjjcU/oaV1zxaUKbE4+6cSy4dT1gvWlmaNS4ayIvRhjyoDsA4LbBx55SppTZKS33Hyd1Luff/kNzQ5ES4t3a+fgroUUk4RLQvBkWDyGSbJ5s1QS3zcxIQP2zNZLue/hxzXIl3Xjnszh4igulhWDywpjRBjDoyne0cprMcUYyhrwNdyZre+8p/UkYMTAIwWBYjt7QV1OEbB53l+IOcItifvGeFHuYz29F5yFIvvfkfq15fmFmsRMQSUDcQYoZy+AMASPgq44gjgQWUpbIjsH4tKI2yXM7blkVkOOYEwNDH5ORuGAXK1evcrJoEoa8Erg/0ypA48uIgQQhaa0jVaBTI/O07eFFvEZp592cvmz/+srlazv4CYJ+S5NuZvPzt4xXpQnUVEeGy+TY+NSh8dJE4So7GJ3EYNm/UzZ5Vo3QAQbJB5IMHBGVfqVZlpqQdmBS7JkoYU8EAARUFECajUwTE9MlYmpSXd+ptyBTV1LiXuhzE1P6XdVKoE/o6C4cdI5nsVqzG5X916h9NcoQEceFwh5otdRaqAjFeXrkRGNQRnQWJUYqRNTE4R0hhCfhHyTNB8KxkkgJjiAswjanGW7in7WyMkHSwFm7JfJyRknj11dGvECMifeRuiwrV27yjIUMfGhCZ5CSiPUuMX1a2nggX6PImZM8MSZlK4Z3ZUpAOuSIjeUbffa1yk1EMmCZtIdGdYbWr0qArlE9mP4uJoXfNdhPKJEEqR1+aFZtLDG9SyWTnAZXShFe1BxlrZT0gMnGur56iZcmPd0Ckb8rGBGWr86yKAtJA/UzRne3zoTbSJ+8E55LlTzJSKqSgSkZ5PCcx8paEu5hYpcxry51ogdElreC7ZX91DFQUPpWqLEKXsSY5aS5xXnnwQaO8h9rRxCxsM0Gq6rrt92MJHd2ZXcHyUwEkxN4hgVcrRy+Qp1K5uHZXtl5fY4H5EwHTN+JvdqWVTz0PTUlAYDww11hSnQ/+CY1R8X8dxd7TU2B3HkXIyN1coYQRBlu74+c5LTV8m2R3MT3z/meSMA5j5ZC4J5AtU651WxbtA1ZJuNREoY9RhkKuZJYh+6+0Ce7l5UVBdRThKQsz2edlC0VbyJDH1paK3aM5vuMp4DocwqZBlBh+4rpPb5CAIVnJbaDSMjqjBgZEL8POjIj3/2oLKpUzesL795522B+Bha5QVTA+c6kNGqMGcMH7Sittn9JsJbht9Oy45RLfTDI5Kjhy+EA/3iHQwGBqWYU7bDMwFfv/Dqm7rGVZddUj7au09BUUanvCj0ou57+LGyc+ceBVuMU/mNz31SgR/R9a+ef7X88J6HTM5c0luuvWpTuf22mytxT8jd9FR59OkXxL+i5XR8fEzBAM8mXSyytq6ucsopGwpt6hvPOUPkax+4mJ8UzpaIn5IL74N2XIitDz36dPlw9z5xmOCJAX/vO3BQB4bM+awzTy1XXHqxA2Pxzualr4GCNqVKjATcBQUcoZllCNs8kcbGR83fflEE1e/820/Lzl273Qaq9nBIwD1Cj05ev07rtGH98XJkBBEHDo/owK1dvTrKhDYeGD1G6dz3yyfF5+A9YgAJJDddcr7KApkMiLiqACjnn5nMOjU9JUV4DD1dg1yDZ6MdXwEJm0ZBKtlZGMDaJk7A2JGx5ZDxbua7usrhg0c8BwwoWLybRCkiCxUvqHGsqv9DJFf7vDk7cKpxxBgQnLoxbjhkMwqe6tywvqWlh1JMICAel0OS1Cm79+4X8kQGyjuhS/Ubf/J1G6QI/tI6CZ2LoKFyD5x02ZD19MihI6a5rK9XjQcEduryc5il4M7BoMmbJhS71drdd+buUGbmHCAAWUeOhGSGeS1eT0lxCFECEPC1jSr7DIuLMz6u8h9lX5eg5K7i84ysmXfn7FrdWDhQtXs70AOxQfMFPS0Zdr2uZnyLgSVjQzYjrSGs/mk9pwffjqkbcSjEG9Ox8/k5zkbivQoYY2afmmdcgsFAg/Tg1Pt7ejQKKfrvzOVMEckWIppZN/dmxMTEZIJ47o19TlK5evVQBA/ubLPwZ+gNZXUgOh15njzHClYmJrWf+7p5hyTTXZI8EQcMtIY9hmMKodwGtczQA+TAc/dYizWrV5dubH6Ubwg2VMKJbm9x39IxK27waB69ik6nDA+P6Z8J6Fzea2ayets2tIzqd2J9HaCbpM/9SBh3BSXNPvEF0W2TxEhqI7UDhMwGExULYjmgAomgOLeSAqA7Ds6Z9aF6sCU5GSAQ0sw5avmrIP45WRaCghIt7o0NS43CbEZpd78JcHCCR1BA8KSgZ6WnQTj6C5QpECq9+9TaylJboE4pEimUb3xCCI8S2EQGg6aQ6KcITJlo5PVbqKSqNrMz1kmM5iT2nxos4vzonEV1wFMJIjGJYBHxWECLDG6wBXDe8B1xDGuQmBGWTW9WxQJKJHnmvE561iKoUw4GromgNpGpJyohR3e0u7fjleRlCZ62RvCUCypRyBCewolZ92GsdlCwYem6SSKZkR233Dp3sJZSEm/VwhzOiwyU+UsYdm1cRaPH1mUT9uch0Qza/NZ2OZIvfe6WeAHOTwiqELobGhqUkcj2Zi9oKmg3fAOfQGeeWbrj+QjC+A/yN8TIr3z5Tr1ANiHddYxxYFOS7Vx0/jnlzS3vCCFZf+K6ugm5Zw7k/b98onywc4+Cj5tvuLKcesp615U7HckRfOsf/k2B41lnnCJZhDs+fVMr4LC5pCzF53EPm9/aVs489SST0AchSVrTxWcZpeswyEGYs/CYy1KULyXOuW172btvf+V3ILPA1+233VjWrF4l4U7a2S+9+DxNdn9/555y6YXnlTWr6awyqRQxwd4+D4aVkUD/Kjs5wqmp4SAzgRb2rSBsbq68uWWbnBXrSnnrnXd3aB+wkW+/9WMaIwIq+fzLb5YLzj9HaNi+/YfLF++4VYEogQP7anZhsfzr3fcLoUNvjPdJOfd37rq9nHjCcWk+va75+nN2ESjh/JzQOhGPFUCrgCZxTqbQy8lKR9DS/K6t25k3Lyv+PUoedIMcOnhEB1rIk2altbJoZcMpLujxHu3uqNqFx8w9At4eK56ngZWTkjKw1XBVVo0AowkebAL2fLSv/NXf/nPVUzvj9FPKN/7L130/mSnGvL80iv4zuDDVsPZIQ4p3NjE6WpajnxQDr1UCI/AJbglO0IGGz33DG7IhJKiCCI9jFo+CwC8zcs6/uj09v45g3+rk0bVVy0u+fThyOvfMJQtyOJ8LcmKjbgSAsrX2KF2J2WIfStX8DCRUnm3F0PIykHyMfMFpICvK6vJCWutEs1mDienpMjI8JsSUYc7sJQcBdmzmahBgRHAXnUM+pxH4dDpqhAC5ZwC3uaDZmefgyoFyIKItS25k05sdNM22w8K52A3Gs+j3uWLw/VxuiQNyjFNoOo2oPoxMTCmpomOUNdXeU/Bj3SInUQ7uhCRGeTrCat0T9owElZ9ZvWZ1fUc5qLvNkfX7C+cZPB2LFpqniQAklYWhlcvV/p5BqvZKoFYOcgUhBirbrA/3jF8hGYRbhh/jT5XgVX4OYcUoZzdONcvudqKmjnkYPOWf5cv6zTtVR7Gvs4QEB8HQOnw5/I/hoLr+7IOc16hxW9VH5crkttPgoEaJXd9u3hcNN6COIIZUFYQY6RU31R956ig3O9Zp6DISGQ2Vd3Tc4KkxJkhlu/pzjQyQv5clSd/Lr38JdZ1HSqKN6nDWoyIQvDkl4HUiQSi0R1mTQI73ZeFjNNRAHpc7Sf411L2S0o4JnMyB42fRaiNBwR9Rjs4B9fW+tfb2nz63bvzQSK4MnOP9dXr6S2fLUz9erEhMoE8mbBnaZyFBMCz26CBpNcq1yxBdzLlxzZBQoruE/n2IA7GS2NyieAagIqqnMnsuX3BsKEPSNoKU7kBsCJRuu+k61XHljDXt3bPtVgx4PIszMZNVrTlh5VsThE3yE1cp2j5FSg9V3rGJKfGI3v9gV/nyb3xa98wgVLJlnp1OGIb6UjKDAH7+uWcq8PMRsJPcsu298vP7H1V584TjVuvnLj7/bEsvdHWXJ597pfzff/1PuvbGs04XSftzETw1ZRKEOJnhNC5+CesDHAy3LFv3eSaXVMMJd9OC7Qy/KZuUwpBI1u3FV98sb7/zroixiG4+8auX5HTOPeeMctXll8acoHBy8wvl4JEjMt4YTTvmLo3DQMtjYKAv1HX5fL+nAD98lIP86sw2Z135nYGqHTp0JAQgB9UKvW//IQmDXnjeWXKqe/cfLL94+Kly56dvKvsOHlUgcfnFF4hvpRIMhNyFRf0M5dEs0VG2+PIXP6NOSTvx0ISJDU+QKZE/VZlmpb81PDreCL8G/2EFxosMBbL1LGJzIQ8RB7dGrmzPaF2XiGKnUw4dPKzrc7CFZASlROdYTtSaRRYWXWJJhDjk3kdGRXhnXBO1YV/EAZ80ykJ1OROT3H8V6VpcVNkOwjj3T7IC5+7P/+RrYfRjyGlwQBqj4YxLvBY4O5IgMMeI8zoxxjiDZS6TgQRJ28sBIuVhB5r8mp2oycINOZT7P3p0TOcehJHu3DrWIcpXlJqxQ+xNtbFnA0rl0fmsUXomoZMafHScOmBLlWMrQCt4UqclnJcoM0ZAy74eHxsroxPjJrNKFTvi3UgEG8cTpdUMUionxs6DZ4IjQsMFhHr2nmZGRunMpd8sdaSTceNHnhkuPa3gKQbxLo8xHUFOrhyQ1HNqeyktPJSEeZVJQOXS7pJwsU4pXeBRNjGDskq65Cjh0OAJv05n4yjBEx1JkY1bViLPEWXhINhrP2XgY203d4nxeaWMSB+vE0TvIFbn7LZqQYM/xWJE2aSWUuuMs2GdEQRkNT/S4YNXwxFT8FQyEMgwLn6GfQiSOjEpGQHEjKULF1IFJplHKTtQsOxkM5KRaw0wbS6wEp3ly/zM4lmC5nYkHKngKVHo8HMOjqxVlnMZx8YpS7E+OYC5HWDR/RUBYZCNslFFZVaV4OwLGHvGHiDZdINwi8BVkaFEYnIofAZXDoRYc5qoJkF3VwwY4KhSAe4OlH1ItCr5gRGUtQOycTWJTGsPCSnSWXdDkfwX/kM6c9kYE6VSKBFCfogZOqIyQBzni/cFX7rOx2wHULlsiXLpILjaxLvDdjCZhHdKkqvRRUngCkQ2zz3cReyWkrluQB6LxBq9XyzzcJ7efPKHiw3BOsGD6CmKER0gM+5CsEYHBhCUptGrcS00tXTkxIPrVMsC0dI9Mk6HkzN9FjSRqzgJUc938MQG3bv3YHn/gw/LFZeeH+raXQpiKCewVmqhHhj0BosOIhFSpV8Uasma/UoGyhBbZ4NJjKSeCgKya89eiXJ+7rYby5mnnaKZar964dWy/6DJ1Sz8urWryxduZ4baMo/SGB4V34BAAcTkmedfMa9jcLBcc8VF5eILEG2Eg1PKD376QPnu939Wjluzupxw/BrNtuOzuLZLXzicHhljAjage2846xyZhOt5aQQeIjNLnBQlVpNHOcyWG1jUpn17+w5l6pC+1cIcsNVVl11UIBJTY+8D3hW3wCUct6+jubMoDSrqvjgr0AAyLNW+Y/O3k42UQEjDbUG8VL5Hz2RWUgU4R9BCsvMsFckpK7t0myzv1MEFZfJmDhi3D8/th/c8WN557wNzvOJAffy6yzU0WbYqB0JG54YdugN1QbKMzBkZs2JzkHoJVizpoAgtkFaTzcM6+w+9K5fAJMCo++6Ug4cO6VorBpeXgcEMPAOx0HBpWufpkgsNm8j0koeVhxZEhD2UAzllD8LYKshuCjounbJIgtZ9T7t3f1S++TffsT4OnKdTTlLwpE7DBQsKmrOUxrUhDmsfRBeOM8EiZBCF6BWDS1UmU6kJmYQISAgKVY4UUtImRTfzHzWiQ8nOnBKv3iBvN0ma9x/X4pwmsqX3mB1X4R8134xGEeQuwnAKucs5aBy2kMvA2MkWxJBicY+yyxZEbXxcDl2IWnxfWzaz8hbqlXsg8LXKwcCW0L1FJ9myAQc9ei4ta3IDY7nl5O3TTL5usnUaAY6MuEyP00rCeE2sIpnVJRJMSaSXYdogzUc55+aqkhjiHEhS5UkjoXGXU5Y1snc076vpwsuB0CKjC6F1c4TVmn3fuv3WAOjWUwpN1H3QLKBWc4IDpEAcHFWUIIOnCALz3munZgghU8Kl6wrrRimR7kZ9ftBDjhlGXkv39eJxvBbKKMETZ4zZdtqLYWNrwGbnmCVclQ7VOBIDoaO0RHAO5wlUTBy1pImkCKi64ULLSkctPHvy7rIzGQ0mfOLCgpoXxLOpIGe7Cy5WN/hKjoVcilXpv6u7zMySfI3G4ORAnRITaqN61dk6aaq8vij/4S/Y15TYszqU2WBSBCRZEUKmNUDMZ4y9in+cnqFr3yXt5t3apznJglfUDBFXgE8CB+IYaC3zZ6ej2oENorKjEqszttiIhgRrvCFUzBskgyfiCamez3E2lslOq1u83ncE2S0xbpdyMzFzIkyiMrfQUzpvPPED2QND7sF+z7cXDk2GTxwQZyerV3lmEsbYgmh+eTl3LcmwFZWIei1k39FxxAQh65ncG4SCIKkeW6tkQ8F9ggN03NrVRhZCZp0FxRDQPg95Oik32e6uWnol8FlVXMTYYzgeRTAenBwO5w9++qA61i7aeKZKQwcOutRgdLJL/Jxbb76hrFm5ory+dVt5+tmXy/oTj1dgsuejA6rNchgZLkzZjuyIdQVd+fa/3C1JhDNO3VCWDy4rV19+cbn9lo/rebSJ1MXEWAk4ViPWeso27nbNKCBFQ8xW5DYRf7r86GcPiFjJ71960fnlja3bxAtCHI3uhJNOOL7ccM3lKoNKODKCTHF/Yj4WzpUyGJnw408/L/L6cgY7ohclsm+jg5QOvz5DyvhHx40y0xg1AKLy1rZ3FTwR9R9HN1kYTPZSohUuQ7jjhoD13fc/KCevP0EHEOTmg10flR9rbh/lP0PK6Dtde+Wl5dILz20GP4eDSMdKgJaBCPuKoADukzovF+BRDGgWmHgfErWMAavBWTCqF/w5vhcChL6m5SP4mZVDK8OJpgUMfCiQlSaDjSwrDm7y8ign9nbxTJSAfO3qMBOpiu85Nm0HT4tl96495S//9p+q8u5pp2wo3/jjr1gEU4EmpYTs0LNhQZ+m4UJYyC8tOOs0PjoqY6NRFvwsjSXmW2kGAAAgAElEQVRJfE4OXOjtVBVxlY4t58A+4JyltAhBu+gBQpjsAODUgKhagoFMj0TH6LCf30bSZNZ5NQcIuo9zUNvt+WF4YjHuxcNlXXbVswbCRMmOMjWGmMYVo6Y2vll2a+/vJjAw1pHvhXd+9MiI3vnSfqQcUo4CQ5ViqA5Q/QyZw9QQpCx2TIgmOFBmrfEjvh8phLeCBN9HwprRLSUx3dly9MhRC1JGQwKJkTiXde/nHm51DAowasoqiYywfjTJiIyeQaoEUHF2mVC0w6W4r3qzRjLVjTg6qoBr1ZC5lI4lwlE5lDNSGXuBd95IDTjJogLCHuLX3CUHITpoGMcQ/aNbT/vAyZEC0JhNqv08Pi4bR5lMyFOiQYG+Olkx78+dYQ6opIcU5SWCVUrR7KnVq+iOdPJn4Vg3ujTrajS8hsqhrK/EbdETG7BD6mZW0BW/m++l/c6xO9kJpkC0UcKfEE92oqxOVDZLTIpUEhlsQX1Jsg4f190hADMnjM+ADwiny0FwDA1Pnl4kvzp3QSHIdcz1Ozw8LptNCRHObqU9KcB049Qx5TpRC0I2ombelGux1U7+/0PwFNvOGn6NnpcTvESLXB3ii+Yszr5Al0H2Y7QONi8n6ByZ+MTzZTATqOrMXLeRJxunGAkQMudClYJUDdSpoXhBDlPAInKko1uXE3wAKM1l1tDwBPQJuh4aUhwod8mhrtzUUZPknd9jYyEBAC+HVvTTTjmpavUQ0BFBMl19acwjy/o790WmnzwZB04+8HI4oTDL3zRMc2ZGMO4//cvdMrp/+NUvlV179pf7f/mUuCN8ETBCJgdVopz33e/fIyEwyjSsB+rkr295p3y4+yMdCNAbSmWUhxAv23/ocHn3vQ+lq8R7AP35zKc+5rXr7irTc6ybS2FwclYOEV07Y/Rdx1dkgSZaOtBgjZ5+7pXy4e69QqsIcBgbs+PDPQrmTly3ttz8savLKSevd2todFXaqXjT4bje2LKtbDznTDUDgADd9/CT6sKDJ7DuuNVqET5GBNFW0CiYhO3igIawnYLqmL8HhwmxUX729FNPErLCXDo28ZfuvNVBi0puHZFvCbLgmz306FPlwo1n6z0/+cyLQtR4Z3v3H9KzsX6fvfXGcm5ITGQyX7vcgrycgnnZck3ZZmRs1MrfDAZeOVSWI5KJLAVjKYKErWAxdHTSiR+DLEQrLCKg0uhZubJKXVRHF+ukjNtWuYEPgqcmAVg6Vo8c1dgXSU7El9cluIWhUh55TGY83iILC0JQ//JvIngqi+V0gqc/+kqQk7sbQryMRRirgLaT/JvIlKQqDh0pM7PTGs2jduMwMs7Mg2OUo1hyXJLGvbhknkEZWToqwnQKghph2DIQt/6WSZq1lZ29GZ1bFQkoHQUYcBfIirN007jhDDSyw6g1ruL/J3iCfIwMQ8Qn0WXTlDRcLk0k3u3O1oSxM1Qn4dERBfCU2muJQyhxoBitE9zOjBVIKG4JztPwSHTbLTeS4c3S1BOrHWi06kxTiOCJga50WUbJDB4Wdsv8OmfHx6Q++oxwHskFVbDgGYqUbBEQJQirnYIVwWhMkn10jM3xIan8KneBwXmCK7ui6daqPic4hfm8XCfLi+LPeh0oSTGHlMCWUquUr7NUlOuUaEwGaNHEwBpqsDJIqpCn8TirQ3awGYzGDDlruKU4rhs7+LKqujvxOCuM/+HvK1W2i7eViEgEhf6HUP+O16ljV7vtEH51569QWbTqMvhqjH7IBTgIk73VsjRvE04QMkCUytYiB6LZik1XdMCpzZ7S/4ru0yhnKwAk0RkZtZYaPlpzFanUxMDm2lwQny00MnURQRRd+eD/g6SCPFEhgD9l0WoEaE2rUBdou3M3Gxry3gINRr6Fma98AQKY82TOZZ6PlF+oNjpmDdYANvYEM+pA1kCKqyhyinN6xeJVxt6r5ehYL7m8hTIz30Xw9ANJ+sohBHlbStaR3PBSU2ZdwU1xVjwwMFDhW0shpApv1rtdAmoIa9aQYMif2ikRb1vSV0UU89omczcHESXsex98TDyhj113pV44RpYgDDSM+q5EHVMwK0fBqAxA63Nwc1qoUwrYcW/wqohqeZH//K8/kfH52u98QR1cbEbIqZvf3l6u3HSReDnAmRDJX3tjqxz8JRdtLB+79nINAab7b8fO3eWZZ192pFxQeD6hfOaTH1MJ7WcPPFYzr2suv1hDhDHOBKYPPfFceff9XQpKb7hqUznz9FPdjnmM9oSNlEepsL495dDwaPm3H/3C6Fgp5Tfv/HSZnpkqP3/gsXLg8JFy7pmnlzs/8wmrOmcLejuTjUnT8IB4LrrWaAnm+o8/9YJKLRicr/72F8oJ69aVJUsSVs4M0pvKTQHeHzpogu1tSHk3lOz++V/vMd9t+XIFPgRCl11yvgjr9/3yKZUeOA4EemtWrSwvv76lfPDhbmn6oCBO59APfnJ/eW/HLvGKDLmbZ/T5z36iHH/cmjSjdeK37i70QFIXiL2NQObwyLACW/b+0NDKMkiXYajCC9lTnJNdVs7Wk6Drfw8O3sKiAmpaXyWgWjkCAddHtphoYYWbdXNJ3vXwWkovfFHiiOWrqBG/JyQFgx+Ch9Vqh/gcRPr/HoRxghIC5r+g2w4HIoi8EeWUunsEzzJ6QoM88oXrkhwc2L9fjpDgAGPaFtRs3Kf3QtXEclRRu1vZW6nATsnOXJMlkdVbUsHqwov6fhcSJupwMVHZc/MsiHdkBC0b9tCgunWzu68hj7oVXB096kJtss9cf96/OE8qR1qsVw4uykyp88Q+1sDgmAWndckSQwSGdLGSyNkmwnnKSCmoC9FI4+uHv4rAQe83ulV1HZX/+kPuItEgc4iyS86OKRIqJbwmlJP0DUfZzmWKRaHX0CMc8EYwFk5ebqd2O3rGoBIplaPnVR7HVlPagBZR0aYg3ScSa5tiFXkHbT431jDzxArQQtbUwspxJrJs00Zo9I/ZuNBwo3lvBE80LlGtkFZYi4dTD0pF0PJj4p6yYxHkYQw5h3EhKiQ6BBn2UV6z7MbmCuroayGSQsji9hU8ocmGaKeQwtCmSmgzJwjYJAa6lScm94IDieGjIypLYfNI4hv+Xr6sQL8CaNAat/xdWOBCZxrz/kCexLtUIJOIV9jruBUF0nbcDfE6Pg6fiIQPe4cAPOVSdA4r1zV+t4r4RjlWjUO2SkdHPE9PZ2OZExQ0CPHbfGmsjYKnAAli34bjqNeB8wQixlVr8BQNK/Vns+xbS+HB4atIqJ+fgdeHjhwtg0uXlsFBi5saBPXD52Btvgc9AFTaA7yTE+ifm0dhnLKd22ibbKsy6SXeNqFugPYBBMIH8rIzMaTuTRZwrO4mBLREjPPhlTSAkKcFQZRSMK/6OX4AcavCWCJk9vJrW8ozL7ymchfBhqeB57iHacHudNvl9Gvj8hm0xXDSFlReexhiIxIswaMgq972zo7y9POvaHG+/MXbrfQbnYKpc8Vnc5B37NhV0HGinMhHUjajbIdz+8m9D5UDhw5rbbjvu+64pbzwyubys/sf0xrx88l5EsyucQsdcahAf15+dXP57bs+Wyi5VHJFbCULB5p0t+39XeWxZ14KYbSVZe++A5qNdd2Vl2hqNMEeJTr0VcSPijIJwdcbW94WSkEp9Imnnxfsz42AmGGcWNONG88um7e8LW4IPKvrr768bLrkPDvhKEGklr2yFhmfMESh9GrDRnfkZNm8bbvKgPAVCJx++fhzQuDOOuPU8nf//EN1wLGjEBV98dXN5aOP9km49Pxzziq9vZTxZsp3vn+vETaCJxTJSylfuP2TQvREIqwHocncM5uopaaCqu+EFXBxjt09ZdWqVWXZ4LLSifWN266XczdnNlJ4n2fWz4RyIHy0Q3JStxxToLApBWLiugOTJIvq7EVQC2p7hGG2QOaoKMfZYixCOjsZ+2zpbRHJnd3SbbdfhHE4NBk8/bc//f3qZCtKEC3iSlZ0fQfjPSJzO7qeGBsrhw4e1B6E+7AqNJFkZKI0ZLQ3+Q+hNs/VkvOizrepcuAQ42u6y9IB62l5nJG7CNEQyrI7Ld5dDEvGoKILI8XqWZO/u7vlICjhrCQAV3kPvlN6qBAqDHFFvbPkQmlfNn4CdBfeJOVaDLtjEv9AioDyDJyLDJ7EYQkumBoG1HBCGWgiOmKj1Brq++YBes80DRSB2GWZJzqOVE4YHRMFQSTtYwLwIL4uhhwEpRNOSko4CFmyE6bjzorv1i7DcWVgGXl6ePC2Rk6UR/OdMqNSFIvJMogWEq347AmcWyrBt2gDbXK/aRz2NTS6CMkYRombst0K7bM8D+6YajSV0jbq1yuh3egJNAIkc9RttcIIVkWMqpxDtNVnwlmDTKO9Cpr13lnnpSLTN5zGiBwChTWw0wo4w64oMdSIsDkF35SYV61ESytRoDpQLxxyW1Syep8KPEiPj+BgZlbnq7+vP4Kn9vVs783TjZmuNVhzRYVqDvaTYIUgdSl7OsQtMzCwf1aqG2TtX+Nzxs7APx89OqyJC41IJrSd0L7L5ixJaGQbv2VLFKzFJAveO88HJwyAI0n1PKvEtPledtnVTthwkHEvfPsw5eiwJ9BHxHmKOMBVDxIITyBIf1PRn2oaXOKcmBgT8kRCThxjkMzv3vbcJVMJHw+P6QyJ91WTq9gnXUtK540nf7BI9tIcVh+xnMvEYYSILLgt6tQETm6lzhp+CO81d97KqP08LAJ1fTZcst2By7PsYzg7gidKh1EC4vN/8fCT0odi+CsvgpcDpKyxCIhd0U4bIzgsvtjMuPL8skZROTkYzrSsXAthL0loL726pWx9e7vkCM4442TVxNXJlmQ0RbYNXJj1XZAntGNApp545gV17vFMPCPOHQL6Pfc/FluilGuvuKRcctG55b6Hn1Lmy7MtGxgsu/Z8VP7lh/eqM+4OdKCy06IOLPUk6cefebFs3vauSn2MX6H8hWH7+DWXlePWrCjjk9Oal0eWfs4Zp6sk1RMZPYfwwP6D5eXXN5fJiUll6RCLCfQISoDoyQo63UvKkUOHyt59e4V2oRm0bBlrHR0S3nFhCJRvVjJ+ZnPJk5Mo4fiE1kMtollGgePS1V32HjhUfnTPA3oXGNUTjz9OHYmgUrxb3uOvXnhFEga8d8o/BIiUFQg0FcRGhqDsOer47G0jCha7k5o2emNjY4Uul/nZeXF8II8SPEnfKYJ3nsijgoysWXne77924eC4SkdnhNq+eEGBWKXDyVINn03TAjegMSsiZzet/W7pd/AEVyWRLXWMBlLQBE9u8W9QGTtDdJ6++T/+OYbKLpRTTzmp/Lc/+4OAt0MALnl8kVV7xMp/JJNPj0+UAwcOhGZQb1kVmbEUdqvIpxEtIyiJSi4qMDKSgbOZk+MjQVi9Zq3KsnKQBE2SKIgBuLQiEzxV8c/Fshh8RFW4urvLxMS0UF6hD5rJFVPf82SJjNwMgq2Cg2p9N0LO/8DJ4CBoFJAIpILJUJSPd0TXJT9HcOuumxC5zNI5IrLj40ou+/oZq5JO3YY4B3lz3WzPNr8RI99V5xvy71ly0YxF+CHplBLJ0FQEl9Ss7eP1yHI010ASgLltieKBFFK+r8FTOxkX2TgcgdCeHF0UyFEpZWRiWqVIOImR4Qk5OIY3mshFBl4x/D1RUqGpaJfBeVq1QvGwA+8WWp1NYf8ZGhJIG0kOSA9fcMLc/OMRH3yZP5ONE0YfqzvKpGd+wR1XwyNlAMSRZOkYXlFuokR8XEKMLCaQUNTL5yXeiI1V8LS6Vf5TTa71+QrCkmgc1w+BTwU9C8wmHRbKgQ4Wdq2ODPEpaeZ/RrnLiVwoe6tcRNwy3wRPQWXRu5JQcCtsznL7f8Zbi+gV/wIqT/NLcp7cOZk6aYxVgpvVcCMjgouo2W8F2Qz8BsGcUCb2xuyM3gHnYAm8tbxGSyewosgxCFzjWYJbzVgV3r+Phe26KCPST0u01o1VtUOZ5CoAFRIURhjRpV+Rp2gwqqh+x2VwFNt17wrwfE37EabJ9aEw/qOYg+duLn1gBwTChomI/8ChQ3G4fPqA80COKvk190SWOFqdHQ7KDI1R1sLQ8BlkRB4W2JTo8lDys6kmTja+5e33ysOPP6P2/9tuvl6fCymatlx+TnOuIgvj8/S7Ii+7C8ULHPoxoVpr9WnrvRD0MCSQ+0En56e/+GXZsOHE8ulPXKfNbNkDb+TkOZqrl0x+NFZmhDy9v+PD8txLrysow6BRXvjtL36mvEXZDuRJozYWy2WXnie4n6ga0vkXP/cpqRTvP3io3PvA44KWv/6/3yUEwmvoUTHuJOvIIG15+/2y+a13lEHjJFifTRed6793dcpbb7+vTXzDNVeYoI9jx8Fp8CkkXQ+adCeNy1Be9xhpoM8ZLocPHVKkDj8E9EalrIC0U7zQOypm24VRs0Oyw5I42TjB7lIFix7DkGUw7z14MYy3ufKyCwVhQxL32lPuHSvf+f492tCsLUEtQRZZ+ld/5zcczCeBsjVTrZ35qyul06XhoBhQiU5Se6cmv3LIRG9UiEO3CBNg/Vhzt6ykHIhSS2iOPYEB5GwQGDJPTRB/lq3DkMvZBTqmSfGoZ0dtXsOwGY1w5Kg+j0CFur5KIhqoGQ0C2eFSz5gzL/MRu8ruvQfKN/86RDLnF8ppp24of8FsO3ajtHmMMjmQC/2STEmP6VJaKPN0FB06LNInchGce+kmEYAGp0PvX6WXdtdLTCgICJ+smRELdFCuOW6tjRHnB10cvQMHh3zT2WhA+cGDMnnfhGLGmFBKJ7hUNtsK2DLTzmBZfiu7eZybZSudkgYMqZDrXpSVLWkiiF5cw1Jmp6d1PnleVPBBbqXsLWKxW86lgzc2rnIbisxJCq+8NnlICOwuT1o6odlH5ncyQ9D7OvWHlDxyv/kniChcnLCX1h+Lsl3kc3BVKP/pXaOgPTioMxv15yjjyBrbLUcjj/93lFPqcNQuiWRC7vd4lrB1SXzPkk+sheVB3Imk68boDylWDyN1E2hqEm+jShF3Yj5Wko9ritn8D4J1nDHBuBxa1UDOAcdRXg/SuWgNGSzHOdQA9MUFKZ5TjtI4prYe1DGfC3rqIeLHIIhCphfKLDpYY4g3dtQ9vDTmkDaJU+y3dBgV32hiOp7dz+VmirVr18YYoXYQF4FY8HIyiWpGvvhnXbaFGwQPFx5wX6jCmz6R3Yi1KzXLuPxjTTZBM7vko0Fmsfmc+0ryD4FpYVfif0VJvF4jFLiDwqPu73nLEi2BgsLazc4ooecs9Wq8VMOTtQloNVxE8nr4yGGX+tDPItHV+CJ8hruDXZ6P5pO4F1FbpBUF/zhQKYl0T6gkKTmeQTdmKBFcZPwa+nkOCLHB2Er/bnxVVHKxzJVeRDLReWrY9Db6Xe5CQFiKiP/wkVqnFLl2aLAsH1wuQ5Q4TMJn6miLydqOFrOs12USIvPE5haElCztQyG6UTdvbxmyNozWkaNj5Uf3PiTndNF5Z5dbbr42yn9j4mTYqJs1n7PH5BiIjCMazfKHnasNWeo1kBEzI48XwrVYsBdefqOcvP54kaQ93dr/OdJtIL4MNjEsBE5EyM+++Hr54MM9+jnKSgQ0N91wZXnl9a3iPPF91uHKSy8UV4fAbeM5p4vYyabduu398sbWdxSk/N7v3qUZdjJuERBg96aUjc/LYAONvvjy6+X4das1Iw7pejYsDoZJ5ARkTK5Hp+qSCzf6vcbByXo+/CRdX8TKRvCOv5N5Hz58WFomGugamY6HMoakfkT8Igm3AhdZ/8gmKY0CK2d3Uy0DR+iewQPK33X8QgRXbG42/b/ffV/Zf+BQmZmeEXzPs1x1+cXlY9deUZZQbkrF5BAg9ODJpmyixKCrW3sQzosdkYmLLiOHKm+q8EYni8ijXYEkBEla6JZDJDkLym38jbMBkiZQVvefaGqjd1YD71QNjlMENI0WFl8MBhanK41cLZNqN4ROkAD46rD5m0Uyv+PZdvMez/Jf//B3LeCXhkbBb7QJV+fR8hwhEMeegIAKSkeW5okAIcyaHUHiPLTgchkvEJJZIU58pRYSpeCVq1YbfVPX7IwcFMGTnjMbGSSDQJBqrZU254kAQWU7OJM5SigSocyMNccxxAFVGhKvJfD7kPyg1EZAvwpEVqLAgb5VXthimZ2aFj+CdUMgVt05yAKEcj0vHpI/gX3fsgGjPKrBzzfKy2HMhcCF4GPlmoSwKPcKL4jABxK8idUhiBv8M2vkNCJ+pna0ypUMhmW4MN3M4ahVah0K+Y1spQ9bn1IJ3qOO0zzb0CWdOc0jHJONWQZinchAckqy6zYdqupByV0jnqYcbQV4ggPeDVw3z8b03DV/1fDJ+7gdwEeHqIn1HdlHSvdKKBPhiUHyuq2kj4SN9ty2KJMHR40gzirslDUHS28qvlcEqtXiHkO4c4SR7jbQGURCoFngH5cuCXHc4HfWzrYYzItWX41VovyXT44NIlGenV8sq1FgTw22/B2tq8uwFQE7hsTsJVTwpDb8Wb3zvh78rYVnE3FPseoqINry+4lyS8l9dLQwWYSEAQX22gQR79q7Lrojs7wc0wqy65XnOkTcMAvyZN+q8yL5IAdPogj4xeXCNuuUu2NxoRxW00oQxpltp/mY5iG5wzG5W02psz0myOisETq4yAThVFg0xF3lcyO66vLVfmmVTFtm0SigB1lL52nzkz9aJGBwacDOkwdrlyhwaM5o/EXNWQTkygEJcqQOjDlJ1m2J+rfOOZwYiJqTWjzaTSlzJDMlyyH5GXqZ3V3l4OHh8sOfMqZlTArSd9x6o+q5CHkRJHhUDFPa3RXh5NKlEM/QCtJfS+a+HtjFRTkGFLR5wZpqvbCgLjsyzrPPOKWcv/HMgK2tGOzrJ1/AZG8+m1r6g48+U3Z8+JGemwiZIcOXX3KeeEycAamY93ty9tWXXSxlbbg/+w4eFvr0/gd7yuPPPK9nQ/ODUp6UvnWAsj0ZONRGjQ0gpR8tIi3nZIeIaNpxTs3OqwyCajFGh7mDHubsLM0E6mzxNCm3lkKi1Mrhg4RIx0Ql2leTl6M4IkBpv2/tpoDmuzrSOALFMj/GfKyGrNd0QHLfDYHTqBVOg3Lm3T9/WOtM8MQeveKSC8onb7y29NMtpTJHagtFq3Fq7oTas9EbULApZfpJ1hayIEE4t6z7vnJWUsPpa6niVKRE+xpk5fBRQdPwOip/MEoOGVC23UUaqzbnAsNH8MT34KrlYOBjCebRaRWVhbwO75Tn271nX/nW331XGRn78LST15c//vqXxVljn4iQHfMIa5txOwsVj4oWeb8HjN3UFBIcRiPRcnIJM1TO05ArOAnnHuK0Iv/SKQXPZGxCfI4hELXI5uZnpq3pEsGT5AuU/YWqsaB3B086013dclgYdpBC5i3qnauU1R7K2vCXRPpNSD/GSXCUQJ2waciOWGzT51iltrg/yqI5QBr+RxLLhTgHskEwybP19ffrTOor0G4hPBlsyMkH8T3Q+Kr11OkUhrFTuoNjAkpskmo4qQgysnsqO9vMX8kSYU+ZnLFjyEkDoFgguFUGIL1/JAUZfpl9EU4sghvGFoHyEjBbgd02vA5Krd5ANaNYv+SN5LBg/Mx8GTlKyRYnimxC7V2stI9mjUJHLWxdo9dmOzA5M+OSLVxUBWDeX4a6fEOZ1BgtSk6Vtb/Et1KXnIUS0S5zwtQEoRXZ4VvRdOR1irJvXHexq1trPTU5Wfp7Y6ROSse0RUOT7K/jYeebgX0eGYJCkCyCJ5drw9aHKGOVTjjmHbT6JqUKwew/FManlHCDzGkShHTZrFWk5oKKEGfZK2My+zRWVEjYDE0ZA6U/h+dqcRs+clNak7Be1U1MRJR7PnIEYGLawITm2GKfOc9QBJaE7EPdhceEKf6Lz9nhg4dU6mMJSYYInj02JmNK33vuBW+FOKN6tc1aVe6cBnAPiSMsbUSQJ91jSjqkv20iFAdPMasShfFXH/33xZxeTolMEvyR1aeCMx0unj3lR+JQUi8WuhMz47S99GLCIVdlT9e42RQ4RhaBluXeJT3S6akZUCydiZUuIfE57KNt7+0oP3/ocRm26666tFxw3tlyxvycECwhRgtldmZaYmx8luQJQttJJSrNSXJGCC9FrY1CwuD8LFTCJy2R//6jX5R9+w4I2v2t3/h0OW7tGhHhXDbzWSM4Mp9jUYf6/oefKu/v3O0y4tDycs0VF5dT1x+vp9qz70B58NFny1PPvSzeEA91xaUXlDtuu1Ht+PAl+nqXlL0HD5fv331/OeGE45Qd/dYXP1vmZ2ZFauVdbN32bjlu7SodDtYih7QCTSoApsVegTAk1x7JH6CejmQCIxZYM2BrNqAkBKqYqJEnNo5FNw2d8i40omdqSiihuC3hI1F8dYBhFykxsSzlyU5YXE4t18wUGmcsAqXG9/Q5aDJRatPIGW1wHwbfPyWEWe0C7oFZdlyH4DRHBhE0f/1375LB0WcL4jW/xiWACOxicDMBu5xXt0U/WYucdYhZxEnQUVYDn9QxCejfPKqU1fDaCWVlOOwMZNZRvSOVNkGMRAFrZqllACwJhPZaUa6bpWzqNaujLFZbcwqUQ7xpKfvaWqTSfpa6ZBTDIe/du7/897/7jn4e43nSievK//nV39TcLZwowXQvHXXIQ4FChlaS/LxuIkih4ukwymZcKB3CsIycUDlcMy0b4TijkQ6c6iDjkCrgbMGhQF4ARA5CNK3vBJw6r2Wh0MCJ0KjKZtLS6TUCWqcB0PGmPh+hIQxHhp+GCKR8DcRuMtrpGT23kPTYk+yNJQTFPQy39fujPEoAzeeDKLEHrXNGN09v6eXnozw7OYFq94T4dSBdliMy50Sli9KRgjY/T0laZQQFkeZeOd6I0gC6ZzGL0oGPg3m+4PExoiV1bCx8GzwslefSIbBWlD/cKcmaupTaqwhgGR0AACAASURBVCSQ61iOw/8mnacgzXNvoICLc9hjj9Hyn+EwkoQcaOHo8KhcCYGjy7w5qqNxKJwhbBQ6XYBT/Jw7xlxSVGf08FE5XuxYloD8OE6odV6CSF7tf4gHu5HBAQWBLGeXM4bvMPjmYAytLJXco5ST5F8SNZdAnQxNoYU0OenKQG+3UDVxWZRQWp6A+9dnqlTqcwQHhne2pK9XVA46U6U5hh/STMYuNdmAsHQRGET7vsqZ0WaPnbaGlcuqbF4CPHyAAIXlA3U2pz5f1RRzd/A9SRPhebs12qwjHTDsgbTrJLtjIABbhFwP98ZnLCx6+Le4e13YrthRxAOB4mFPSLJJUDmf8J3EAw1UEopB2vNf7yjOOYVYEfaAxvuMjOg8Ylv7+3udCGfBXzpxTYJwrH5gZIbMa5yakmp6VrFIKqBzaIRRol5R6ks5BXYe+1xAZsQCWTmiy5rKA/EBsQPPA9/M+7BX/k/l+awaJOhC8iaoIjTbepeWzuP3/IOIPE3Ebv2VRvQSorc7d5zlLZTnX9ss586YEsY/KAsLvREbFNWZ4vs2Egq6M7MLbZzM3qrGVLaKhgqutCo6XSLj/vS+R7SQl150Xrn2qksjy+AA9IiEPDk1KX5WE4xlR4G7LHCcGHIWdMcHu8vuj/ZJW+O8c88q69as0qHb/dH+sm//gYJmz74D8HyWlttv/XhZu2alNrvI56E9ok4SGWMPO373/Z0yHmvXri7rj1+rF8y67d6ztzz0+LMSyiSI2rD+BDnJc848tWw4cZ20qi449yxF4W+/83556dU3tcnghP3mF25TieLAgcNl38FDZe/+A+W6qzaVU9YfL6L04IrlypJxjCAp05OTMojqQkNxdm6+vPbmNimaY3jgQAwO9Ms5mLtkXsXcPDOZoosjO3jM7FSJU5AmTmhJjzYb60A3jjPwSCAp9UpEz1GwRFXFMfI3QD4Igji0+w8c0RpTrkQCgvtl887NRxAYxDw5uoX5snnrdvHICFK8dxdFgGfuHdwgsnVCL1A8SqIcDEoWOEKCdalty7AuyqEsKuhxNuqZaibgatBsoE4cOoJn1oh3hLOyPokH1UI4xSFrLSR34ZE5OVw0LI7ntUUgp3vA0Ar9YW+7/IbzyZloKbTHwWb9MiDQc9dcy+hqlg2zTo9TByr/n9/+Fz0vwT2q+F+NeY3s2TTsLs9Y98edPGSDdjTe1xhsUKcpjdbpZzDwMs/t05wplevSAEcHVagDJ2G5nRlqvZN4L30xowDiM3UECel5hBZLZby39FJ6ICASuX5en6vmjfg5ytESSmXY89RkTahSFFK8RgZx18HA3k8VwYkkDaemoDZ0qvjs1LDSmceBhU3jJlPdWNpHYXxlF1T+k6spXQtzErllPTlDcFo8tqOnGVQeKwgCQaavQIE9xPnV8FmXM9lvOHqBIQqKnQgoKS1FpG7uhWHiya1SXBHXUkIgDb6QIghADKRabzBK50YloqO08luCv8SA8nDo7SoBCRuJte5F+wIFfX7WpRKaArhfvlJIMvECJR8pnxKqzo1PiOHSAg5MBVFgHBIhVa9OgaHHlKRIooJVfWIMp04nm8hUi4eENElFEqNrrxuUFTuB7QN9qqVJBwZaB7hvUb6tlAoSEjpWVf5xQMr+Zqg35ylb3sVhjEATO6zqRSpuRfeY+YgOijIosG2IN5ucUc6Enif2NkGhkjOq3qaomBMJT9GNYVbxt58naJMNCsQ/NeWSAlED6+hYl5/HjmSpLMu12MiQp6jnL/nMeme2Vk4YQtsr7Idy54qIBeE+gmmjdLXGG5VLgjgS2GxSsR3SoPOIU1wl8meJWy2awLz8QV5P+092KBKiSGwoNyt5A72LphwsD6VCNbnJ0PeXzqN3/12Eef6eDobgxy45GilFaAI8ytXjZd+Bg+XZl17XYoOeXLDxTLfBR2bisoezY51LOD5E7lHScQeK/00lpKghyzAQ3Yun0lHUK4JuiH8xnw3kZnDZQLnrzltkNPlVOncICAhUJsYn5Oh0AKXv1K2aLQvNfDr4IPCSNr/9rmB7ng048cQT1pUDBw4Jxk/+15pVKwQ3MndN+kGqmbJBU9nbhlJZADN45u1UNfNvAf2o6TI9NVVeeePtsuXt7eXDXXuljs2wYCJxRDU/dvUmSQ2Q2fIf18ZYIx9w88evKhtOPFHP8t6OD8urb75VDhw8VK65/NJy1ukbyupVK8rA8hXqMJmbmhZCMEcWRIdCZPsvvbZFQaDpMh3d23VXX6aBwCbUG/pmLAafyzvjDGkThu4Lmy0DFlMPbNRBBUEw3I5sdJF4Sw6aDIOOsjA82thzc2Xr2++WLe+8K0fN7D3Kmjdcc5ldRrSI8mFdwQtInsjoyHi554FH1GFpNGahbLpoY7nlputlzDQ/UPw8I2/MXjPvqKNSCI0KBGgM8cSw8fuT4xMy+nZQDsIp22KsMPbsQzJMHBmBEaRpjBEHqB9JgoHB0rMEXR+jb2Ojo3rmniW9DtQwvMzH63QU3HE+hH7KwHQVzRWPzB9uDfcPmknmx94lC+VQU6LEAOo+tf4+1OwVN0N4RAZrTuBx6NCh8rff/p4D/cWFcsK6tWo8cHeOz54Rw4Y/wzVo/SVYlOMO1INglRlX01OT0vdasXyodLN+0fk5OxOdVwrk3I2SGW0AjnLMOD05IAVKoVWFQZfRwqQjxm1yPgEvXThowCmoiXeEkacMLXscTpxzp7LLwnyZmbFavBIxUFmyX52nuegSNmzH/yUQ4Xqgm+wdeC+c2Qz0LQjZwPcOMKxQrsAoEgzWEW6hYf+kb4AGgLguiguDvWMfz7Avu3pKd69FELVi4cRBQ+AWZmDgUVJObHhGnbWQ5ZiGcBsyFPmhIF6zCws6U7UBJwJ27CRBsJDLQFGlYh2O2We90RvEZsqeZZcyzxXzOXWOs+s4u/Pi/LT10Lg2yLQC0mi2wFE5qXMZXo0Llf7gZNs/4+CEf8NniI/Z4ppyTa6D80+n78DW+4j1VlCTc9/imUH8ktqRJT7teRG9s0t4scxmQsheiVmLQrWjUcfvrEHe2IrYDe6ZsyvnXDlJ7IXUKPNvzaZ4bIwU6u3q8f7E55EIz87pZyQiK2ceekyLkYQRBHU6Il07ULDgpMv0Rip5LvYQZwL0WPtNaJgRTO5V3dQt2o3kSqKRKLvqM1Hw3jZ/tLFhjhaQDuCdkaCm3A1rraRBek6L+hmaMrKrF5+V6Js7UaNaED5b8z/1/hY1BcKgRXNeONv4beKOBcUa5piK3B8xzDzrHueWd5wNUgAm2ATWF1uH3+JcYtO7e6H/0Ik7E7FAUlkcC+EjuBYNR109faXzyx//z0WMNrwRJ+OegcWFqeFz8zDv+d4rb7xVXnx1ixYGB49CNiKVClKW9geXIcccWJ5fizM/L5gcfaTkjaAKrlbRiDoNqU5r0QSdqvRhKJ8X9ta29yTiyIPfevN1UUorqstK+VjlSGBpHKgHUlK3h4CJqOJLr24Wt8jcLgdAmt8WYpZsDLVlkrXMzZcN69dpSvVnPnVDOfH4tYrm+YJczgHJe8TIs1Fpf+T3Vq4a0s9hnCnBPPXsK+WUk04oP73/sbL5re3ltFPWa/Nee8XFKu2hYUUpgjZVDgtGixltx69b4xEdkniw3swDjz5V1q5aKcTqpPXrFAjw2ThqiT2G5D1mhG7E7/3gZ9HWvVyBJqXB66+5opxz1mkBK6f+TGQ0sWFlaEVQpSuN2X9zel5UpuGp8T60+YSgeOCzyaxcp3qR0FahVGtkbOeHe8rjT7+g/QAZH/0rD5heLIwW4L77enqFcvCO+J1XX98qSBzCPXAyz8GzXn3lJeWTN16jbjUbtBQPdI07yyEYVtZPgUEIHEoV+shRjeVRkFiKOkvYRyaAQywPCYEOjnbGgVsBygYV6Cq9TE3vD4IwqNcEqF9XWdJvY8xeEM9IT2XORvIpWDc4E3ZmHbf1h0nmveFTILOmUKQz4yC3R6lQZzX0eBQsUOrq6i579u4r3/zr/6Vn4ywj0vqNP/5atPQnNw1Ea7rMzk4rYSGoZH2E4ojvk5kcnUlHysT4qEqalEvEdcL1RyKRnJtZIWyG9bV+8f/YlASvTGlX6ZA9SoC0hPfcL3TGSawRBCUj0i2yQKaJn56rRmDPsFpI2nC3RPjFKCuzNxdB5VQhQka3sBfIZOAQOB90RYEsgKhxvumGFXdQ/ouAJcdrBHFYW8t7K9v5K9OCcvSkpU54v5QSMvnrlVSBs19+D1SVYJyBsY5+o5U6khF4JtgWzX4M9XQ3dPh15CijbMEXQlqRMwINlLyhV3gv8Rm8TxJAAhCcG2sKCsf661FDO0iBePwOa0AAS6l2fGxc71O6XJLgsEMjeKMBQQOhKQVHsKcm07iOE4h52XyhwV1wVYZC+dp2ByeEbaGBaFlfb+nDgdUuXidJGdjAmyOJ8WxMRHYtLwHRWq3vPd3mZUaZnnXiDGCWdH+U2tTVSKPRrH5O69wX5b9ApSDKUz4lrljSQ6nGFADbEZJMP5dnR86rq01nNbYJHZMg4EZRjYDjV7JxhYCdgBunTZmPQGBYg5MX5UuFdBFoB31C5tRFzarflbZNwaCSeRASuv/GlWgRzNE9zv9mn7OOPT1L9A4VwIKAAlwEOmNU2K8O2z86PuXxV0vi2WLGKKuAb8Vf8e9qAJF0kBEynp1qB8E8nd0qa6I7pTPWknAhAIwgteoCxtlXOVx8Ntt0bOiRw8Py5fwO60hjBpxrIWp1Ll6LF+wD01AJFJt7L+ELEH1eHkLNOve6ToxxivfIniWWED1G8kd53koBR52b65TOCw99bxHDaaK3V7C2ZtLWzWDZoyNaiAceeUYHFIL2TddfqdEdOfpEUG0EGOLKHEPgNDQG8ZjsiEMs8SmGOyb0H9CoH8bZqSNjLyZIzk9+/kspeIPagDyAMsF9kdOLGVDmEbqj4tEnn9OBRakaA6Fnq1oi4W/Lokps3JOG5y5a3ZkNv/Gs08oJ69aIvMshcFu2wj071xYcjHItASJkRvQ/MIYb1h+vg4qBeeiRZ8pDj/9KiAIv8ryzz9CG27P/YDnnzNPKzR+/riwfWl527txdVq0YCENjTSKVleK5vKGYYTSubBY+AqKT0jzRs5mLQ13/9TffLuvWrSknn7Re19m9d6/UvSXAKCTNiJHfeTh4cRobQTY6QTBCHIjBIOiSCZhc7pZr+5YYWSE0xe9OXAttXA9y3rnro/LYU8/r+p+95WPllA0nCl1k77R1cM0PcsD84GPP6MDTXqoArXTKwEB/+fQnbihnnHZyJaBWkneEIdnRZIJ6jFiBb6DyG2TYMbecB5g8ONgvtEM8AqEjyemhrEZZ0+UbGzFzh7qZmh7ie9T3ya7YJzYMHnGRYzzaJYpmRlZksFniLxY6xICCLGrt0h9ldBV/V6mlllm8J/miHP1Xf/NtIyvod516UvnGH33Nz5WdTEEEl2SF0KIgHdchujbXfI2PjpXR0RFxnkimbCKM6hqGD8hdZyGHc8YxiY3FejDmBXSUn4Gr5A5Zl3fFv8rSWi2/xPDYUL02Gt6j4AmHacdn9WMTsb0wTYeV0Yy44SijNAE2xh+OiIRw6+8GKp7nvI5IiUV3/T/UtG0nKV/TCWx1+eD0hNCqGHEhacJzSgaE5+S6MXDWQX8RD4MgjKASLiAlcH+Z/3nseA0nCILuIrjDfmGbZcP4ZqcjJzo0uCwaXSK5SWHDQApTJ6cdNPNep6Xvd1TIXMql+ByFlpLIjkYUVXIKZN4UDgdvrD02kXXmDLOn3bnc7F2VbikZx/5uMJ14ND+gOTQa8+LxHNUWHyOvke+3JZIcvLLkIEFfGBkdsVL50JA6kb3Mab+ypGROLHsom0gaxKkj+8pz8d5JLNpcLnPu0g6mQnOc5iTNqqTnDkz8BSg9HdcKjmOv60i3bLHHxpgn53KaaTRe7y4NO0cZnuBikL0oIrdlQBrV8ogOQqctRU3l88OeTCjZRTV/QLygPFvKXhYX4p2OKQChASqMqM6YSotRDqPRbGZqKoSsM3iKWXEt9C73eZo2/dmarIG0xERIcGg8TyqoczJi9mjannoN3XQTUGVXP+8GX4JApkWTvfGObZ7JXRjW9/9l672D9DyzK7+nu5FzBgNABJIgAQJMYA5gzuRwgkYaaSWNdrVeWbvrkde2/tiya2u9VWuX9YfL0tTWemS7JGtGaUacYRoOcwLBAAJgAAkCIAESBEBkNNCN1PGzf+fc+7wvqO0tLTlE4/ve8Dz3Offcc88Nhs8lZTP4w6NdpWvLG49Z/hH0X5a7ErhQNjhw5Gj565/90sNGS5EG6He++4iAgANpaKRaw1f9kpNq80WwQDTNfngkwNO4yPRdRnBXkmv+MqcMIRhMF2j+iWdeLJ/u/LLMnzur3HPHTfpMvGcIEtJCxMLCT4jxJF/u3efPj4OA64TuW7jgPCPwLuYtTRHQoluKjc53MYoEyt1lOtOZuUL0fCRQTl8bwz88m8iyYMK4dh/asYlLp7yz4YPy5LOvRAbLzLHzpFv6cu9+gYcVKy4pD99/RxkeoAR3qkwLZM03t0X03AvMy75Dh8qBg0fKwvPPdXdFjBlwVoIIbqgcPHxUz3laeEWJLVBA8P0kYxMF1ijZNp0J6a/EhuRdT0DgH4JudlQCXFW0U+gf2rcsuXqDD8ul/KdPPFf2HThU7l5zQ1m0kOvGnT1q1yEOz/IHJaMdX+yW7xOjTxJF8FwB7pdfdrEArgNbDH2Oe6oOuvkO4pmk/oCMGY+W0QC/qAGmogWDScuRHukNQqPAwBkbUoaxqoEhZWULrmEMYBnlMK4My5tWgCsOk9ouG/YOmp6urpzmuOA9cxAT8GihTxflRg+QAcHvzu/ajJZCACaZBw6WH/7nvxQDwTpZvHhB+cEf/K6fU5i9SVCc43NasyU91LcBw9yHk4LTGmZN16aDrXUtBqypV4jTLyNp6774HJgnPot/JzmZMIHytoO7uuwkXveEe8qpHMyOa63V2d1dTg8MloHhUQVQNaGHLUXVYGRQToNOaXES7AXGVEmITrrTZRpsUTCXBtzhnRRdZ/X9CCVmqzKT7F0KH2B2Wx8WHFObbrtoZw7KQAcOQFoNLPnOo/yVsYlrwUSW+CTfOlkVxJttz7mLpKceWNrI1qzBCKgr2jlGgKcpYZpps0etO2kdWQP2/fLzx18rJRW2KOk92ms/JMS5fGSacorV80HqKpaTSR9gUZoOS606247xLKzpBPzZ1p9t4WlqWU8/e5u1YxUJKcwT3Yipr6p+R/HdTf002IY0Pq1MpE0pud5q3qjvsWYqzzPdcBvg5nWFQB2G5khvn8e8TJlcx0ElkGkQRaybYBsrmK96mqJ3pm676dNsZ6EyW4BnSWbccZpdlgag8Q6rGWh36T9xSiwvelAZEbNKo2QuYiMlM6lTavkU6rzSmdZdTp5BNH5KZ6usCgLgp+GmrHBOD4hEUdLDT+6XJEPUbXfc4Gk6U0Bg5MOTriUWPwsw5XqvbuNeyLz39C8D8GBVQKnQsScHQRtkt0uqyRhXcBY6S8yRwQxce/4tTYOQng1ZRMuqIFjnHF1kF4CeMto9pnR98uYvOqp1Rk3clLd1KxLLInred7D8zWPPiKrjkP4n335IrIET+uyyCqFh7Hf+zPR7GDuq/DZcjh3rF4hi4XLYVA1GXCQMETX+RjTpTQqFRvDlAKadGy0SvkUIhilvcVNf7N6rYbPLL7lQLBUHdcZSgMotN64Wy0PmG+hBbBg0qjJh7X9KljEkObrNFOTjkMhnY4bC90xAABTC0tGqDmUph/YoJbLw33r3/fL0c4AnRbtyyYWLRTfTycgzXLFiWXn43tvKmdNnRJlDh2rBa8bOoMXOUUsGJDK2hpEvD99/Wzln3lzVlfnvyqDoNpAj73H5F2ELoU6HGPpZN0MrOOXCI0OzWA5h+LA2AMCaDGvCuDGtIZlm3qoVhNFYnuLRyefAzmZDU8a7o1QCa3T5imX2+8mFmixYdJN98PE2ZbyvrntX66+JXV1lzQ2ry+Url6nL0vvWAs+mA6QBtmZnDGIJjoi7ARYYAGYW3d0ZlY8VWX/1P1JGGwfC0EAIy7P7yX+mPKSODBkskyeO95qOhgeD3mB1YrPrHYm5DHfoEO2rZi/GtFclPwCGOwbdwVSZBy2q2PKd6LILhpbv2rtvv8ETJpxDQwJPf/QH3492dZeyXJJ1V1j7GhnPwhfaINnABsYZ1gTWkRIHa0hizapRq8jNGXOyE8qag/0J9+uTp06qLC/ggwalDkXmHikn0RFHuXNAJTvWV2qw8jAiQaEMLIO7yC49363RUvK7vOfTp06pzGxzy+hYi0Ob8sIJ6PtJzqyzdIheJWPfWYEdUNBYgzp8wMydPqOGEfbYpAmekVeRfg5cDhNCdEwuT/rZJOvLXgM89Z/CqmBCgCcfjg48CSLDKuCsURa+Sta23M4pIWp9obUbr7Jddt9pLcnQ1HtVAHuYRgeD1yx5chACmGGLKXOqs0laVO/XszqtYt5pPaD0/jzSRmJoOU33SfskkMF3h4HmWcBHsSufeCR3td3cYI4EVeOjWD85dkcgIrzFWsa1rkvGeK6oXjju0R15UrEX5omu7wb0eXZbdfhOb6iI2dJoxWdpbAijlEY6SizV/ZcgUiWjiIfpPRfl26wiSD80BHOHbs5lZcpb/D0z08GI1XFRZvSqTU7E2yzTEt9PnEZic0ZVC1sM2CFd7HIOLM6kJmO1Hrt5fy6ZhIsRaoQuGFCxu5loByHCbzbAJf5iBU+KeEpqVIrGgHra5BgwbDmEuzZDU5jCpLbDeNyb9aRYSxyP8Szucp+h4etZ2mvN5nOwrWDP697PzcDQjWOAZ2QadLlzHwBhusGHOOcmT1Elqv4keMpue85h1jWNLVvWPd6p2Vso2PVgIiun0+uvfvqkNjc3s2r5Mpk+2mvDpRkttmTI4vrrUMUoYaS4DwBEAJw9Y7pejBo9gubkM1R6CnGk4nz4QlhvMFw+/PjT8uLrb2tsx223XFvmzrY2iKeAXuTnT78oOpX6Kwv0zltvKO++t7l85xv3KUs8/9z5phWDMmVDUpZC++CFkjs42AO9AAs327Xm3ET5UvgcggYLV4dwiGg5hPg/gSeYp/j8q1ZeKvdnNFEg8puuv0qdZ7BOeE8R9NSFNjosARuHNNm67Rs6Gv/yzsbN5Y5br4vJ6dFZEoEWIEdpirIerIEDbAaTWBrJOtSsw0g+y23DQwPl8JFjCvKwDhLnRo04u0Fy0zXsnGv9KhHJpRVNw1DZf+Bg+aufPq2M5fKVl5RvPXinHa5rpmKKOt3z0DewThhfwyw7saXdPWXRwvM0toXnzDVp7WrNWSjs95QzmxpHeOsDXI7UMM7+Uw4ZBKTOiJgnaX7aJSQZNTIoNcaIZHDWiJfs5OkpJxjVgBsznZ8RtHw+RXNBgEx1BOl6DZ7UfaN2bQcJXVcfZTsmmhscsPGrsSCtuwNnxHSgj2CIrwJtCziobPef/0IHI8nO0sULyn9L2S5ZhQBOYnzycIoytEobWZYRE2wmjHXNGrLok7lUftYuWzfMmYB0LQsF9a7Szoh805hoDghjxA+CVTUWcPchoreeilLeoMCTGZFoaY6FBgPNfaGVy/FmxsfBqMQBxx7q12FL5yqztcyUaQHDPA0Olf6+PpUdAPFii9NfSiAy4EB0fibL0mTo/oV0GOdztM9qZ5BZd5d7OTTMfrWzWk3JicAOAKN0N37CRJXWJRgX82EGzuxji6msQd1gjbIWpQ28mZKpJNsXeIpONoYz8/xokNmwabM6cM+dP7ucM39uOXq8X/uM61u27EKBJ8p2PMPVV17mz7FzW1OSb7NgOvAco6kspPSCzlYAOIw3bLoGted61YGbsSjBhmFpWyDMc6SMRDxA3J/MQ7U3iZE8+W7Pcio3dV87GXngYlZOni4zZzKg2hWGxqIjWBQuQ+8+YLuQS+OTxHnGmua5T+cglqwjfkfBtikZ54lisOzkyY03nuhBzB8GPE2ZYuYjnf+BNTK35XnGSJasePhwVHy1Nq7LdhcDg5KZyKk/GMnshPT6r21zscDjnBM7OiLwzXnD9wFSsBU5i82Rk7xF6plBWEPcTmD8h9kBDrjMcWsyt2yPdWmxYI3ZZSyKODsBqUh0+EEWwftP2Ynvp4lB+qVIlpt3oE4mrQHN6u3nXJwkmxKAIxpYvBUHhoflqI95Zi3D1kTVw8YFbulkZzDwxwJP9uMR6xRUvMpDwyPl7Xc/KK+88Y4COy/lkftu1xcDNtQVIoGm3b2tVTFfmzXUemgFNc4hA9uDeZvnfDXvoWZ81fCq8dZJwRcZw5vrPyg7d+0pSy5YUK6/5grV0gn0zKoCPNFhxuYlKNx03dUq000kK4x5OHmwscm9AYZV25XPTwzs9L2EIaE6dGAlXKbItub8HP4bolSCOi/WNV8HvHwJzGV78lcv1ZsFxIGi8Qdaddkl5YarV+nARBhJAGRY6cQJY91uGu3tBFYyRL5/cIAOowFlTnINj66WBL1y9GYAJlPaGTsSi11bN8eG5CaQAaHTb5eKEABapM6sNQIf5QSeUXZ/8N4zuWIzwQa8+c77KpX+2qP3i8lLga1p3jPl8V+9XA4eOlq++dDdGuTrYBzZVAQc09OMYzlZDh09Vrbt2CWLB4zkeCf337VGxqF4xmgEQc0unBF7TE/znmrJtsJWB5rePvsF8WC6u2DW8Nqy2FtjP8YApC3sBTCkW7ZKQOquDI+cMWPL4AjDK3vLuJ4eObyrvFNZPT9XrxUDNzovD/ceL3v27o9xKUUMH++M4IDDLxtbQ6OdyGldXrDwXH0smRL6lpOnBsrMWTP1XvBPuvPWm8qRY73lhyEYZ/9euHhh+aM//H4ELB8IBpF8dozcqGxLzqjLbL6jrlQofBnTqbMyix8i/wAAIABJREFUPJdSS5YXqHUVfz+DWQp+h0fKkaNHFSPkQVM7aVN3hyCcUkWUANSRREtx0wEXwg45zcsTB++hGjMbDU1m/8gNWEM6yMdYzN1OjjA37GP46WTo+3Gy76DbppY2YsNItJ5Gh6GNsAbJrDOHJwBTXb+Y9cbfy9ggnUo4u+v5yKjQAMHgyddOUKfsglM+ewddxhkSKRzD+TpG14wfr0x667Yd0jxmlSJdqbkWA2LP7iOJgzEmIVm6ZGEYFRr8yEttCCBs5lbl2khcZ06dWg4fOaI9Jz1pV5emJiCk5of1P2v2LA35PnPqjJqHnKA5yCg+BuBjrzG+hu/DsVoeZen4HLKMeghU9qkBT3y3YjvmqHSvRrkNkX86QWtvZhlRlhHuGPUh6j0sSXywvr39CKtd+s2BtQa9AQpa67da35wFDnyPnB2AqJnhw1cZwmyTz4M89EnNSRcgRmcJjCGJ94jKmiqDVdf/jmQcWHmoo4yXpUXTsFrpvk9cwTyZ2DBnzmzLOLT/mmG+qpY4mDSAKM45ABZsNZUBM4c9SryZG+v3FWApQLKBSeKn8OLKxCt+tf9YXxkYQsriMSg632UvEPElGL0UrldNXX5XMLbEVjmM47Mlc0uY60zcWoC1dYk+nPxOlcTC9A2DEY4pcaLkyHo0i0byUcopLFkmTCwTJppsaD5Dq9raY3UGlzI02sNg4J8LvqAor/X4MJliVMjLa99WqY319OB9t5Xz5s+NOvikKCM5YCpotCz8EzQkCMn7IjsCIGDe5hlZTYaeYsKa0IQPCZ/t0pkDwxdfflV+8cuXVEf9zjfulfM4nTw7Pt9Vnn35TQUODpTvffuhMm/eXHd4tBzI88kQbNgABBHEsPgg8VJ06EdJIVdNztqr4Cmdy8Vk0IEyqHqzhnrGDbQPc8DTE798MbrITmoxYWDIYl512bJy7+036r8R9Cm3UW5w3ToEgpTs6JRJ87xIifwPr+LaqaCM2EJ/C70taHSgjn2TrdeK3TnpPbxYNP+PboNhZQ8aQRADfaFLk3XgvmVcB1DDAX7eXDnBM1+N501DgYO5/TUOHO7VOwPUAjCzUyRLKvJyGRoue/YdUJfI629tko7DHYV06M3RkGWAGGwjAFNauZbPWLIhzfsz+vAZZUE9uTzjVJTNcEB3RsrkSePLuCitcbjT2qsDJcCTBfmNQaLacOWIzefZX4ntjIbOjBIeWSN6PoB5Ssho1Hj+586fpz2D3xh/H9CPvmDBgnP092g04LAnIPI7Bw4dKl/tO6guIwYgY7SKuBSZLeHh8y/2KCHZf/CIgsvzL76mjJEYiaiebrs6YiG616TviPJisglZkqkZoMYOnSqnTpzSUFfefYqztWYaVU4kfA07y3269d5UOaV2snwShLZdSQUbbdZLCNGA1cmXyym8AEoKBHkbJeKa7ExT3xRlw9qGH3te64vGhBjpwP6GAe/rO669oa6nOi6i0fxpZ8U09zoPzrxBY/sAW3i8T6wsz77xkIlZoZTuNFzWrMWZ0+7E4r7xlENmwDrZ89WBsHuhHXqcABnviC6lZRct0TMj2VxywUL7KrVj7ZgeZcwcCrA8MrwdHY35XXTsMmjdrdZBddnDjW65bPBodxsNk5jBziCInuCWcBhEaVZirI8MGkvZuv0zgTLsXBDfO3GJwdxi+ezATvxWtUJorfGT8iGVpzAHcnLZyRL6fADIkXhzvW42ytEeZnk8mifm6qn7z+UmJ0BYjzgRHxyyczrsDpIG3pmZp2BUvnYAWwQR8w6rFqYBT+wDym2y5pFkwvHIhEQysWchj+Yb1JA+rAQFny+NHUF7lg0L2L0MntG0F5nShv1C82kxUYFks9+lSP7unLmzDJ6C9fQW+Trr1LomMXP2hcPuBxaU5wa7yz6zIW57X6T2r9ZZ/U7b4KlTSt/x4zqHeO86P7XYUoKQ4KSVaEYiUdmxOKMYD2e9tZ8p4AkJQX1OrfdSUU+AJ7SdsKhot/BMZN/jdk9Vh/VqeQ37A4lRsMOZxAkzJfXYlM5Zy0N0233w6k/DbqMxFCNQ8QD/7hfPFhTzHKLXXHVZWXnpxco6COw53FX+HkkFRiBrgHEaZVpUzWXgpsrhN4OONnkNBZhOmrwyEUFJpbeQshlnTfsOHSl//dOn9EDPnTenfPcbd8skb8fnu8vGDz8pixacWy695KJywfnnqfarYZ7q4qnWaXo/PITDh4/KfPKjLZ+WlSsuLpdfdok2aB2p4ZrQWToInmc6asusbtTMC5Q4FKW1GCmo9r+/tX6TBg6rBf/4CTmFf/uRexSAFi04R+CEvwbqJ8tS946cfSPgme09qwNRYDJAZZMG+B75syOApwkTLKiv9fIYaJydAxVUNXV6NjTgAMZIY3BGO1p8gE0NrEW7oRlfgKeTAsMc3IAZykk86xdefavceO0V6oZkkWpKdf9JUeXUlI320+nYL99tyThSD5RX1r5bPtr6WfUOYb3xvBhbQ7DhetQiLIIwtUWpx4jmgdAnJIsrACn/n1J6jzsDkb9Mp1MmTQwvHQ0rxwMk5hyRkZH14HNSRa7WBqR4kE3MDDQOSd4/h9KnO3aVXbv3KajjtcThyiEJgOLZAZbmzp2jPTF/7pwyadJ4lSTQ6XCdppQdhNHn0NLNiJoPN28tzGNcc9N15ZJLL9ahyvcS/thbL76ytvzlT/5BTQQkAxcuXVh+QNkuaZrwmWnKSdE1Wge5RsdapF74ZCXzBFhJa4fmBGjmyLWZ1kCruhcyNbJH4BaBVD4+cchkGVgjVGp6O6qZd7BjKrMKwNj3B3aGMqDapDUgtAFPFdC1RPAu52apIEIrLev9/eX0iVNlyiRsGuwoPkbdlq1DIgXtcQabJU+TP5ec2f/Hjx8XYwiLceJEvxgAhpYzTxJ2FEab944HGAyhrhm/orHjyuww4LWdxtgoGzTjWVgf0nRm52qC3ihVihUITyrABV2f7tAakbA6Tf0qwxuHvOIbXW7JBKSYOP4umjEOZPaFphHEc6S0mWW3dL+GCWM/YpjMXpPH2YiB82gX5SRbOaDjywHWtbQSFYkEUZZ4BTuSInQ6oc8MiJ0VeJo+LeYsJgBolUgjXsuoMteTmCeDJ65FjvFjx2rOolroczh6aNraLEs7sahrXrLBEWmeeOfoZ0wmugxnk9g0XkxX9khy+bM8DJWYjYjtYX9L8pGNEwAlmVzCtpnt1voLn8GM8TAixOreY/1lWA72PWrESeYJfaN+ohmiqUO21nl0TsrMVQC8T0kZ1wLAtCg8QG/EhTD3a+5FwKf5HeKWqhZDQ+rUZY/pzSZ4TmCbpacsQ+v5VBGi4p/BEwbJBjKelceeDTYuP6tiuWDF5OZuuwb5Qo6OSJvMWcTzka403Ocz6db0hypoT11Vq5Qbi0O580drH3NIcJ1JhlEcits++6K8QJv42DECFBcuXlBLdIivEcYmSDDR4uy+WWDZaRf/UQsGUEZNdUAbW75K7b8SD9KHnXUgeV0E4bSWZ5H86oVXy4ZNH0n09U++/UCZNXNKeem1tzVb7t7bbiiLF11Qxk2YoJZyAbRozRT7EPP3OIS+3PNVefaltfouAiAaIn4XnyWxNqrTO2vMbgQ9p2o4aJZKhoLRlZSWDb413//bG94vT/7q5Xot1119ucazKEuLMQAaMQPjw4TtWTN0/SwQ3kc1v0uxbohEU1BKLTnH7HgmFFn6CQEVzdyKlltl8tWewJ0KvEd1zIVAVd0dYfRI1gjYwETs0OFegSHGx6Rn0v6Dh1WOhEVbsexCdUFQ3kVIS7fcp599oc5IDnkWMYFPk97DfVdPKIFzlESfeeG1wudKbxUBnq7CX//WA3rOx/pPlMkTxquUxMqT4VoOA84g39JxZaBhibNJeJ4wjmjdVLajfX7iBL1/AeUUNWb3V2ToydxxMMjwkWuPMS2Hjtg1ncHFBw4clkjSo3iK9GnoWciYL1p6QZk/b16ZqHVlkbPuP7JnSk2ENcqSNQNrWYDAXGzZ+lnZ+unOcvnK5WXpkkUeSKub6yq79+4r//F/+6GE4/wwNPmPf/DPm26o1BhE4OZQqxq1lt7JLK/Lp+gHAT3sV+sncq/nho+O1gxewfJl+UEljiNHJZAF8FZrlIg7NvBsDRgO5klUOR5mGrWAX9SQniN/TPATey0WI7LZbNCIgcSs7a/fm+IJ41D6+pRlM/AYgOMOysiw+ZV0Kg6eKFlEm5aOlv2Hjgro7zt4SPYiOLkDLtlr7BUONK5bAHbJBVUnpOYNwGOYP/pZosEa1rqmCWLq5MlikXUZ0ltmY0VHh5HXHgfl2NINUyEQF4Dw1Klgnka0z4izLpPEiR3A0s8hDuXUriXbDuMxNChGjaQlO5PduIAhrRspco3ALvDpadPhUSLJFnZLCE8zwszpU9JjuuKHPBDPOjvcidScDGT6ISHguSiBywG6Yp5tneI75J/BDJqW1Iw6VxMMVNA7wczOnDOnjkNJwOlPyP/fHYZnAeogSgDwlICYaQhA1dvSI/X6qiAwtYbJ+IYsQfcbXmlcE+uFxNDykGhWERCD144gGe9M51mU3P0xNmuVLrmn2+BJpVmXM1WWPQto1GJFPGMzb6wt7gsADpjjWmSbga6y/fe1MKMMmuL4WKsa/yWtLjG2V+CQ5IH4ap1omvW2WKsw7DWgDjfxYN94LlRiAEHWxFL6n2b9bTJZ9QAhFkQFTOvcHZT83WQC0c1hv8NadTnR1kYBT2KySoytaoOyukAj5nWPLV3b3nmy4/EMFkaz2AhQ//DUC2KILr14Sbli5SU6TNWe3A3zNEGMRhVVxcu1biY6m+ocsNT9OMDiFg1LQxCBnm4Pz/QBGBRL1O4z2Fkw5/Z/sjSyujfe3qhywCUXLSqXXbJUYyS27fiy3L3m+jJp8hSJLw2ePCOMQ89UtUcmbHr/4/L2xg8UJOxo7vlUcshlJs+E8eXR++8os+fMDMfqAFHSBrnsRIfL+g0flstWXCwGgwNdMwGzIGzIpe95SoJx/9xwzRUVPMkCPtraCcwcVlMmT1H3BN8BfQoTpeer2rFfYArAdYirUtQENBY/c+14xsqMnBo5VqXIWs/TWpXI9/Q+NFplZEjMHgBM3hgM0z1+sny2c5fE97IJ6LZWY8++fWXtuo36fIATTAv/d+4588uXe/aWje9vkSEoYGHy1Elip/hegBCg1bYUPpDJ2h978jnptdJKH5Zh9VWXldtuvlbsCqwBbBqdjXxnHRMTz1bl0gi+CcAr/R5dhNqQ0f7Lo2GDm6HLsT5Nt502bqW+7UuTnWJs5wMHD5e1b20S43bFiosVPBhFg/nfpcsW6zCcNWumvFcUiEJfkp4hgai1NmF6ec1VFBnrJ1ko9ijPZeunn5e31r9Xrlt9Zbn6qpWeMt7xYOA/+89/oTIimqolixeW/+N/+R+VYdu8MteBxcy6X+nEWllclEJ5rrAPrE8Ew2RpqbFwEmJWNZsSc+/qP7dE1zB3Rw4f1fOhrG0dBVHLcwwNnr6WoWfzgEbomHnKoaWA5ckEZDWKxPpNv5+Yi6jtl9rLmMNnTyG6BXvK8WPHNNKJMit7JF3xZdo4gjaiT2sLpmL7js/192CEWVeUepZd5IHh/P7pgdPlwkUklz1l0oRxdoZOIFZ3Vi5OstnQndXhwnQHuvNWjHNYA3jThsVElOfxHCODloZEGi1rP1g7eGkN0qkYhwzCfPZaCJuMxAKk+7WFXuSskozjN+aG7BGMjNWdnEAkA5j0C824FJ0F0VkrRlfddnbD5rAS88R+zVw6PQyrRsxx0hlJtp83JT3rnvq01Chf+/sMnNQ5GiDUrevcVzSj8HmyGXFZDiNJYghTHqYDMmK+pxZSxGBLJRpH/nrR7fOerq3eYzKHdodtMpLx/VnuEbhgTA3rKmaIRiLLOySRo9RKTCFG2Hso9lVl5XyaOD+y9MJETdNJxrmhpqXhYbGZPHtpz2CjiA3tUlR9hw0+BY5h1ss6hwRQA4ykGlNikHjGBw3DM8jRPs9BxphSY3SNJ6D94Cp4mmTpiMElwDbury31qZfSVJz4TwwBJ9H1o/eIGzVT5YSMWDRGDal/ijJsvAOxrPlOua7jfZpvy3Xq/EiDZwsArd38Wveur71JFllfXdvfebqTYzD4DIRZa996r3z6+S4FlV//5gNyGOdpMPaCIMOXsmAa8BRzsqgf6rmOCgXz8tQVE23CPHPAk/yQIpPlkbii0NSKfZCG9YH+yP4QjvsMCxwsx/uOSyfAoTVv7sxy4+qVmuHm6eu4X48tY8ZN0D+5JrE6Q8Nlx85dGnfCw9z15V6NPCGocz8rl19cli29QMELJ3XYN4Tdd665Xnqbpt2zcWrevGVbef6VN8riBeeWG6+/usyFMQpPC79XM1aMtHnqWTNP/FDS+sb9d7gOj60/7fAjo7ontE0fb92h6d8YN5K5Xn/dlTognWlkac7Pw6Cpmf/Dv5LtUebAbA+gSiZSGb30xons1nYD4fMhh3Xa3AdUjiPYUAt+7c0N5YIF52ujQy8D/mAl+Uymea/f8IE2LnoCjEw5SK67epUGObMRKakSyAnGMAaANHt3kLGylmCERsSqHD56vLy7abPnLWkw6aTyve88WObNmS2fH3RYaU7nQoqjrkoCXkq1syrntpkt9MZQ99cRNE+UhpzNwN5wIKcOT+8tNotBQZNRpqYBB+b1mz7SnuFzz5k7SwcFnV6LF54nfRLPiIHRl1y0VO31KZb1p4WAMnLdoTNnFHC4D5hHd2w25QAjX7f6Dg6Plsee+JWe9/d/+ztlEqzZKPMZ95c/+9GPxe7u+Wq/6PI/+Q9/XM6dPzfutZG9sO4rWKwdig7KclQeRECKPg8wN93uzeG/pD2aPlpO36qWtWapivAjms936GivvotnQDla96a5aNHWDoMS3XYKzPFeVBoC5EWXFkwYhrmweDl3S55i6u4MYNLuUFOtu2GnLJbvlCOHDpdjfX2KQ5i3ss9hO2EO2Y+U2WhqQGeEplJmrj0GAO70cymLYby4jM+aZn0iAb6KfquhZJMQxqnXJFfBhJFQ0kVJzOWgkflwgoiMfRJ5my2VnUjo8lgizE+jvDGE9UCs13Fjx1cvtWoLANhIB3g9lwTAbU0LCepg6e3tk7aI+NGUVGOD5cGXeiUdoh6nopEgAq5mtAGdJA1qIgkmr54dtWHI/1K1ORXQOWEkvhF7xjD3M8Xp0psCSCICRCmzMi0pSI/5ZNwqwAlygHLbdDFYYVWgsznGDf0X5q/F2R3gznPjeN6wjZPCJNNl/QB+X9fKaB3bMV9JTMQXAAeghzuYw9isemgHQnKBuxIyFvc3oFL/o8cNMiQ6KrFPm6YBxZlMax21OpvrIdS2B+AzA+DRICOTTLz9xgMwWiA7UVx+SNuWIRq9tLc76ImPa+9nZ1smNJVVbHt7tb3M0qJD3cWD0oSa18HNHr8wNFTp85RGvfHcswU3Be069BpGkI8Bm/D35T0ViYxwYAJXge9WJ7HiWNxwrMsuM08GTxwimP1t3vpZ2bzlU/3mHbdeX+bP4UA4IQBgXx4716psl1b6EaA0kBGtJ1lQL2Z/HQtNJRbzQdAHeDpzppru6ZlEF1vcpZCySxoGCplZOHN0VwBlEsRf2z/7QoKw+26/wXPsNOuM6ch2iBZFHoOBmc68+ZNPdbgTKMkaOWQIiletvKTcdvM1eqgsZiwRPtqyXeZlzF+79upVCmzZKUBnlGj7/QfLU8+9Ip3VjddeKfBEB1yThfsQFniKsh33Bfh49IE71MYPgNv04TYdMJQm9u8/pOu/765bNEjYBnwGoY1XU3bqeGimzQt9MICk0axR3lTQmuZp3S7PpbePMyVXa50tpfEcWdLQwJlCRxIBndLUiZPo1KZJqJylT7RP/GA6tnXbzrJyxUUC2n//i2f1DBecO78suuD8snTRAgXg/YcOK+ObN3e26FzG1axccYnLZaWU7Z99Xl545U2BLc9F8r7lO7/3nYfKzOnT1XmIXT/dEpQ4nH1F+3SUE+RdFEFdpp7xOzCCHLI8H9hGMixrxoqAk/Rqorst/HRZw0yUAAVrbxSn4/7yyfadAuEMfL7umsvLoSPHytzZM7RfYN0oZRzt7RMzymevWnGpBri2xaBhlBa7siNDOa6LNUsgTaYwGxgUJ8l4ghbfun1Heefd98p3H73f4vlOR/Mbf/jnP9akcHRYAMX/+D/9G/mypeg9hQqpn1CmFUARxpWDnPgFUIWhtRvztJje7tZ5vksNCrULKDxV5JMTnU6hJQHsYELLGpwxbbrGcPB4AQIc0sQ7hLLqdlOnkt9f0u4qUWniQI9iB3ozDgeXPN1d1ZhkOsqhsxqMUU18JqwF4J7YAeDsPe5uR4A88WzunNll3rw5ZfaMaTWjZ+9kfKolVCWH6XPD5IMhNUvQrq5mipjOfrYhYXgSJNDIDJZfjjZ6hpofO3FC4IB1aIFte/BpR2ATNphSpcBTS2QvTWHYSmSkl7hW47O6DRJql22CDcdr7Z+2U3cyWb3HBL5V+quYKccvxX+o4CkSl9x7ccBrJmr/SX0/peh6oJ8lGneppa0V8vNO9sfJL2Uy4ruF6VHq1uEXbvQsKrHOJHWNCa0MbuUb1uXDuP+kNU8z0G8meAoRdCZKCVxrSSi2ad7myGg5fOSoriOF8Fk6rOCkzYYInMSUgkh0iUvcF7GS250za5ZZorz30AHV/R8jXxqdQ7yDABIklZSi0QRxXtRWfS7y68xTGwRVRgVX9SHNZLX7Pi7+lr1U9rLSXulB1jKU1HUH6RF7jmoQXXtinrSZ2nYOkZQKvycbFfcU60hmrcf6KniSzxONB5GqKIH7OoOayVfmLDVJ8IFCYxdExBgJ8M1c1gQsD5363mNdxHmgfc3n4vO0ff0zHXU5jQyVA4eOygWbw/TOW68vFy5dpHERahPU8/MlQ1fDzmgDx6BRUV+pOQ4BNZ8LcpXgMJAcQIzurImTXfoTq1QNvGJaMjOFAr1SP7eXRVOWYsG9sna9Dmde8vsffVJuWL2qXLj4fGU62MarCyroOK5tYGhIh+7Lb7xdLlx8Qdm+80sdeLwcDm9KfRcuvUCzn+gw3LxlewwBtov5ow/eJV2PygeIeIfsUHzoyNHy6Y4vyvJlS8uEiePKvKhbJ1C1YLWrvLPhw/IkgvGg6m+49oryyL23KfOm/Lj+/S3qZgE0EjwXLzy/3LHm+nBbjzJAB21Dah4c8Gwv4WG+ZHwartyBPh2S0BjhpGq7IXYWWKittC0OPbruxLywHjTY+LSYBwggta1OmVp2f7VP64NnBoAmq2BVpMAcGv306cHy3uZPyoqLLyzPvPi6ntWdt91YDh0+qiyf0TpszCeefbncd8etZc7c2ep2+3DzJ+qIWPfORv0d1hbMIV17t6+5QaBYmdrx4/adCp8ngZzQpUlHIHrclHYK6s2w8LwMplk3/f39Nc7JD0tif2wIvKFyzcuPKrrnvtp/SO71CA9p3UdTdt3qVWpOoEPySO/x8uGW7dqcdLotu3ipZr5xMQ7UbZ+VZEU8oBkgATAj0M2eafDk0oh1dereaWWQMFwvvrRW30+3E4cD1/enP/qxWFbAIezS//rv/juBBPGWaUXydVF1ZOkAE4CFhoxGQJPOZNo03Z/Xb5rqxt7VmvH+FAjnAODzJG52efZw7zGtQUAYTCN/oIHhw26Xh00b02MwbNDohIBM3V2rbj/XrLRB5mphfOmSo+PsaBkY4vc7cupmz61981136Y4wGsW+Wldefqn2A2LtM4h0Z9JxlZ1ZkCd+98pEUzyewTdKJhYY+3eY6YeJ36Rx41TC4R6ZHefFR3COkRq1XhXlhYo13Ahzmvl/ff1lbDfxa4q0g82oGTNqAFn5c0Xbdx44WrMwPH39ZXDgTO0QAmRRlmTta1ZaWMPUmWb2jPzHBrMxpP1Y71ElpLCyCqVxgHgvJcvb6natrEkcilzzsLsRqVrQldbeV2cZm8bkAq2vvL8oo7gsadPfLGl7ooJHxNSEMlrSdRASlUJvBBsm8MQswjODimnEkmmsxXTQziG7kbBViikP/Hqo+hdIMmCe+FEZKXzt0ncuAawBVQqp0wwxqgVKxlwaJ8lB8pBgwAyW44KTY/vZSesVTLV0T/Id8txHhN4I65GOoLvTexbLlSC8DXQSDGYpKph1dVjjVH9a5VGBMNdSv2bU2+5OzM+IslwkV2iKwQ6Ab0aIJTlyluHvWeBbiDtqkhZ9V/AUYKY6unPSp11KGxxFkttopwL7hY6OpIqSPIzqpHE9IQnAmQbmO4BRBZMGvJmIm8G2iHwU5umzjc91yA5wtX7mpTfUUn3XmhvKiksv0oGoYZM5yiHSD7UwTp5cfZpkgAl6CyV9mu850/UL86LoFmWawmoJR8NF2KJIe3pkdqL22JjubQ2LlSuI0j7ZukN29nwvDABMwD233aADC1AnB9eYOs/nIdplxt2uPfsUlBAdXnXFZepc+oDZd8PDGjR72fKLy1/89c+1oAFJXNctN6zWAaUafqCiLFkQODmYAJkHDx8uF5x3jnxs+PF1eLG/+Y677fIHDdDD966RSI/F+trbm8qXew+UczD/vHG1R65I+e9Dn/uWUJlgzODIsPB3S714ezuRQ5lTKx4eLidOD6i7Bz2PgEAG/wD3+kcK8yM4qJZMx8zgYBk8c1rPB3NRjMNmzJxR1q1/v+zaTRlqSdn71X6NSkF7wkG49u2NKqncBegLIzREgm+++540OpQzMTdlTc2aNV2gNAXxAKqt2z4rv3rxNd1n2i7ATN1/9xqxH/wQtAgS1OM10y/ag7OEk0ylynHSdllCmuUAsZylSxka/iqi/LtgnjATnWxX/BwxES+b9wgLw3W/+sa7slJgOPOVKy8VEIcp+WTbTg2fxt0e93NNWscLK8qqGgslAWPMrsKWImYE9mh7yKQXAAAgAElEQVS8DJ6IIzIlxCxy9uxZIT5tBRRTTw5ko52yb9++8rPHn9F1YLLKgYIbO2U7wBNgFVb1T/7nP1Zg9ry+aKmuzRhmHrNjNi0qYDjI0uUd1FX0bGwA6uDmuX0c5Dh4xxrMxe1Mp1LdlI9h4DTTcuoUlb1MHNjkD3ZPBpkkTJFxJhteDQKVJPQIGA2cPqV3LwlP6ZQdO78Uy4YJJM+A8jKC4AsWnu+mgsj4efMZX2B4Tw0OK7DbUTg2dmvGpg+rnDHXOmxaYy1gs3r7+nR4ytySOFb1V9F5FYl129ohFD61hHZy4Iy6SPkc/Geym1cMSh6iWs+pW6sP2yVQdFyMZzkFeLIeJUscavGWDqvlfeSAkDdV41KW5wBhRw4d0SBsEotkGW370DLrbGlbzx6V4moGWhx1AKbmKUpi/9jTB0Dq7kqf04KvVegswXjvcb2nnIvqteimghw7JW0sa6m2zluGYG0do1DoJjupZ0FsdEmyxTq1cEA+Cx+aFVVp/3E9sKnEFXwGx2rYrX22gpo1qFNpzJICAyl/geJRdHyTyJG0TMf8MdnU7FwLH7vU/lbD3IjdOqPQ8ErA3qd9iQ8ecZz9yfnpxC2qJmexMJnix+sPU1eYHs4SknhK7GezQml+67XtJZRGHtlNZ6Yeuw3OYBlQx7gzZyVpYhwC8co0xDZM7TMkxSDd533VMWDsWLz00F/GyCXFGl+/KlNR8tN6tRhIMT6Nfc/QmHG8X00r02R149l/JFMubZ790xkaEhPPJznJsqRI4GnHxuc7lNkee/p5+cVcdulFYp2g61TegCkaOJN5k0scCMBgHDjcAyhqL8rdOS45s/fapebFQ7kLC3lQrbJHymwKNg5sTdZvVF3tBb620Sm7Qbsz++zqyy8tW7Z9prIZ4InP9n4wEDt1ZqD85KdPSfxJIEG38O1H7lWr+Ib3NpedO3dpI3BPv/sbj5aDh4+UZ154vRw5elwu4PffdatKLzbJcnat7pwsd1BLP8FohJMySdRsIh0qkYGOdsob72w8u2y3elV56J41GiPBpqNzRuMpmOo9wPiJmBpNlq+yqlkUj/cA1HmgrsXe7sKBlUrdAHsWOpiuLjuDh26sZfWkBZfPXIaEPboGzVVCMC4NDsLaMwI6AE6Yj03vf1QWUk5ERJyBoHRUsoO5vO6qlWXxovPMSpZuMYO79x4ol1y8RJquDz7aKhYPM83tO3fbxbbTKS++vFYHvg3VPJwXE9Tbbrm+trcTtNjcGggtYaKzuKb0a2SoZyXNVIgq5WXlja5nc7xP3X+BGaXFAQTa8DV8vjLjo+z67gflnY0fyrkXFm3VpRcpOALmsLl49sW15YF7bpVnl9q6I0hxDQAaXHs/3vqpGh34M1pn+S6657gw6GjE3bNnTi/nzJ9XFi86v7HH+Lqg1y+u7Nt3oPz9z58SS/nwfbfLjZvv+uGPfizwjA0HQP4//NsfaISPyu7SpngtWeTaPhQM4BJUEzQ40AFQsHIwEC5h0pkDowJ4Ql+YgbkdhA26WAMEtKNHjysLpWyLTUkayYoMq4dxZLhh4gkgt8bKxpIYyrJ+KHNvfO+jMmfOLCV5MNnoDQFUTlZardlRLuEAtf+Q91D/ydNlcLRTpk2bppKnf3yINm7vJ/X8YMpgguqjajks01WKtxngXgN08+BmXcLe5UiXPLQsYqsaIjMKHcUO4hTheyqjgjRShjIzDItqhdX0L8cwZXlHLD3DwHEp7z9ls8fSJVHs9CmeIVjn6oUh5j86Jaqow4c7iRMif7zPOEClt1Rcc9k4fxoNT5T/Neey0Q7JyoGylIS+dEfGessyTSU+ci4e6y8zVOKAO8UMDsyIToMRScAbM/rsW+YY1zjFO9HQewidEXYydDUC5tAjzpwxM0Z9tJiUNhlTwUaszfizZMKyNKpVZ0W3H00463ufhTFxPLTUGfJMtBbxwRoZ0blUG6YiTmd8y12quNLSGWkQL00wej4mOpg9q443la0BBx5k3szSbCPE7E4z6KMZgxFRJF/qkqPZKFmwZGKDDWsL1msgjb3MnwF22b+UEdHcmkxplfUD3rSHAPvZGQTxGYBibBi05mPaAp8nS4eqg86yX+iBdUTHGmoNFicWkXyhUQQIydBYwdD2NO4Obu0MnSHD2ldY8hAHqGpxVg+PdpeuTzc823nvwy3ltXXrVXq6YfXlyuqzxEDHHQCq+aHTBTbD8+QEJBIthwA5NTgSJtY/t+aJchKHLGwNWR3MirQ3iCFHmLXk7INDiRiAOy3CxS2f7oxhhBPV+v5Xf/u4QNydt16rFvF1698TCOMebr/lutDzWM/C8N3Hn3lZG++KVZeWqy5fUT7YvFUiWgDccy+vK9dcvbJsfG9zuery5eX61VfYX6YzKs3QZ5/vFnqmg2n5JUuthUmRdXQYwmRAdaqzTWJJvIIc+GDH3l7/nkuiQX5ff/XK8uA9t4qx4TmNGze+jB03QUFw4PSARbU6I5tSnIO3kW8CNAUHDrPhAE7qFvBGp6wIogatG3A5I6gHRY4syTb/bhtxis3SAYkI9ZjGB3DATNcsqHFaTLv3fKWut8suvViLSkzfyHB5fd276jT77e8+FGDEgRbbAToTP9v5pZ4/HhscuoCrrZ99UZ54+jkJ1NXZBpgYM6ZcfOFiaaawxqDjkx9pTI73lanTpkg0nmJ5N5u6tJw5B0lBUoXOnJ2lkA3TKQNrkH9HQuYwE9WYiaC80dU99suXyuHDveW61VeUG667SgwaQeHtd98rH235TPYDyy5aKofgnrFdZcOmj8uOz7+UsR/XuebGa8S2oJmjlMI7oYwk24QYAQGw+GL3nvLCy+u0QgDsS5ZcUCZNbDx+mhPLWdbHH31S1m/8oPzaN+7VnuT9Urb74Y9+osz4s893SVP27//tv455dME8SY/N3jQrlz8ZsPxfXI7ROIOTpwTm5TCvGYkxWFgl9zGlJ/2R9Beb4bAJnmQNcdQCfYIoDCb375J226slViat1ydPlTfeWl9279mnZ0Q84PuvufIy7SdcrTlsYKz8PVGmDSPduj+CBbPhpgMy59mJ06fLoEChvZBy6Gn73IS5JdByUNuln71zdmMGzRIkF+PHBijM0RrR2aZSV1o35LNuJfy+JtgZfw4HoYaL0/0rt+ko9UZnqNgMki0v3Kr7UmKqRpqmFE3nH0N95aeGjlTC+lY3V7znHAPDs0lmg7jEHoEJI3E0KOHvRidSZPwqc3bMdtfbi+yfayJ5ONZ3soyiXVQ3WcxXDD2PLiEfegyHb0bchIg3pBKw4BzuM4NZ0e/V7konlS7Nh71Adt5V8TBloCGBcMqVgCfpnpRQNE0K7ddUBez5HyO2yufpyFElyCSW/s7Efe7cyw6/BBkZe0kGXNp2IqcqxygeetNb52z8a44uSw+q+sB8vwLGtWyHofGQWH1Z1wQ7LPCE8LuyqF8DTzG2S++rkKT0FZpXwAGZxJ/FPsV5kRKUKv5vs32Mdurt05mgaRBjx1b5TQUqPLC6Ds7aFNV6Rs7pfE74P6EJ9JQCEra4D+UirZ1bP5N3Sqx0Qkg8Q3NNUkg5Eoa3qYx9PQ7poHA3p5rNBrVmJk6YpOeohtJXn/jLzj88+ZzYCQ5zzcVR1mNqFvAEreiw6IwegDCpgqcQHIb2KVuqJSiN7CIPc+IImgWYJ6jOFHlaBD5U3t/8icY47DtwRADroqWLJC7mczjcGGlBNxbW/F/s2qMHz6HK16TPzmXLLyoXLV1czj8HJ/TxcvFFIPb4L1/RQ//uNx9Qd8RHH28vzO3j/dFh89X+AzpIbr/1unL15ctr1s/9P/vSG3oGHJqMK2Bm3OorV5YVlyyt9CuHDFSnQGVrinsmmu9s+jBm27lUBjtz/103WxhbaNcfX8aSTXV3F4wJKYt20ak05FKcxoLEfCx5MwUQ0oYMm3872npT8t/5HP4bdf38+yzGagkRrI0xGeDC2iqQNYzYnj17BRoBhmPHdksjAJhMoSOHNc8d0LMULxtMPgeHyifbdpSLlixwF52Evt16NuiBxnT3lJmz6HKBau7IQZuBzuvffV8i6xSKo6m6786by8nTA2XJBee7Y2MygtNSjvf36TmzJrzeHGiajM5T35vgkXpHxOB0Nw7bCC4sG3h+tdsushnucdunn6sUybO85/aby8IF50orwfgUdE+wcg/ec5sGjK5dv0llzKmTJqtL65x5sxV4uEaCRZYdkw2t16pszvS1y1tHdYgePHy0fLB5W5k/f0659841EsgrNof4HT0Smoudn+8qV69aHt07xeDpz38iVpb1eumypeWPf/D79ZCtNfuzyiPhhl2Tncz9O9r/aKCm4e3GEN1o7pDTOJ+qLrQoCSlIJOuQZD5DXQcVkPk7Eo2HnYe7ouy7tXvP3vLZjl1K1Cg/UDJA5I74ni7NcTEEGoNZQC9ZMaCGQ0tJAdIBOr2iS89Cco+P8nNL3YgXi8x6zwxpTU8aRyaJj4zbup0Usj7xTjop0AbwFaMSrIpG9KAPOcG+H1L8lJA5fNnE6ukwD51Jooum7h/lOPtBHTt+XHoV9jglcgwz2Yca1qz6Ds81bRuyDGEphI5RgC7dsf0nXfYK36Vpk+1UbyYcXUeCpzynld1Vc0dKQOxZDhhZuIxh0oHBkxscoqsxGKSuKL2Wrta8M60Dg1kJovGK63SUMLvFHC1JNnU4nRTjmWxoTLCp4Fpz4LAqoOuqq8xkMGxYs3BuiHVyABAQqr5YQtWZMDpJ11SJY8eUQNlod5qBaHZ4hX+VOmqzUaGdYgRzC7g8fLQ3Zu1Nt84t7jtKJvGAU79nIiGvM89G9jzPmWRt9ixYsCiJttlmlWCaJgpLFby/BHjR/QEMMNscHBIII0nLKQI8M969jWj1oBrmOVk+PpC92OnYGHtwULopwHfbgqhNUFa5UkghnMWYdSfZAXwTz4lDUyZ49h//R+LUMKpNNacu3Mq0mgnDWkBkSjiMM2B6nGwGmrhf/wf/0tKvSfPqHaJnBcuHJxZnCevayaMbE0L1Vc8SWVyka32MMaI8zsczOavrX/9Xv9XhYaHBWXnpRQImHHp468C8oFGSBoWFF+I8AiB1cGuAQGUjyirxtYHeBtG7XZeX5AzW67Mj5I8XCaiWgMRB9ub6TeXAocNl1oypAksAOP6M1lYND9asNWeMlCPUtnq8r+z8fHd5b/OWKD05q0TDwO/CWEwcP1bjTrgHhMq0HDOPCUdn2CrKSZQR+Z0snQDG1ty4uny2c4/8nchKf/n8ayoXxO7Qw+a66IS77ZZr9Dt4M3GBMAx2P4VVsP8In03r/dPPveoS28ioGK4cyQJDNX78RM2uGhj2SA/0CgiScZz2ounRIqR2TfnF68ugU3XtYF10YIwZo4BMRsPftRVAtA5r442WLsSs8f+UCQWd2ukeUw4dPFo2f7xFIBfTUEqCBAS6xQjCas3v6pK54PbPv1S2c9nyZXIGp1Q05//vjtv62c5y5crl8hciGHNP/B/XB+XKgbfv4OHy5e79BbsH1bWj843v4hkCMPtP8fdOq5w3e/bMMgnH5qmTNawUwJPlMQTmeESNGTdGthJ0Ao4M0M01UAEHhwgHOABPrGiI41nfgDn0D6LAh4fLR598JiE/a+7he2+TfoYDbf+h3rJ+w/v6ncUXnK9hqgRiPuvcc+eVixYtLBPGjbFeTjrRHu0plXAphwwOaZQQ4l32GJsREEmw4332M0R1ZERifFzbf/Xi2nLRhYvLXbffrGvmXQCI9+4/WD78eJtA3fix0S3X6ZQ9+/aX//Tnf1127tqtMTgkIH/0h78bANuBVvzJEN43djhmfXINOnxC2K4sNIaWolHkUK0Jk+IvmkINdZAWCQaXfd/TA4gZVaebO1nQLeBxE95GaAG7bQqJFQe+YbRXAy7PO3euABoMnmLQBNjYcZqHxfonECMg5aUQe6yZ7LEwmJsK488U2MtOgL8rNij1BcSy7phFOawJBJOZZRVdNySzrJMh3cOw3i1MoSYqIHIfGYqSpZtQBPY7RXEPkMXIH/mXxX6UEbBYmijfsCOrENqBnvI4YMU2CoxkGW9HfxlkRiIrZsTBnD2UelLiDHGBZwwgdIk/WBiae2JyfPfYsWXCJEa1dOkaq4ZGcaZHDAHvjb/P+iKRoXTDwcnMRuIRw2s7MpQzw0IEEcMRvlPGDgYJci7HGXxwWNUGs+uUQJEFjNXncSzwfHleki+02FDK2OwRazq79IzoqubaYAu5AMq1xB59UJSIYexSp6ZEElG/dHvdSty4dMqjWRUBzHH/NEPw2ySr8peD8dE0ETca2EfNa4P/rfsaHFATxsRJkyw41gPwcxmrRBYvtdFyZpAOUd4bpcKxakriOljLJBb8k3tlHZIQEEuGQjrA85f+Da9P9Dd0ece4Iro7vcZ7ytDIsMA34AdDSvYGz0aVHDUGIMlgf3rtKAaOjuq+iUPdYzG2RBN2RpMyBMqIBWFHkwxRrhuVsbP0qvXTTBPhejkjuDeXxQz+xDYnuI13Q0mVmCtAleAy2L2Ml4MDHq+Tn4W+DGkJVSt+SI+IPdlNzhvQvcsklJjn5JDnNjgIm1TE7GK0rGYLWbN4Xxj0s367fP9xnxrBNuQh5zyniZOmlK7f+s6DnUsuWlxuuPbyMnH8xOg0DDQWLKQmPUdQyQGpKZ6WhDFFgyFK5oIYRaDsLAwFE7Hyu2wWNEu0quMZNH3aZAmJJ060gSDeRCwmKGMWGTfFBaMF0mDM7Ts0EwpX3xSWgkz3HTisgMxBRd0Xq4UJY3qkA3n9rY3l/PPmlytXLdfBs3fvAbFNBIikH2E3AE6LFp6nwcPvbNysxQ6iZ8OQOXHdbAgycJ7L7bdcW5YuOr9uRu6djU/Artl5V1fZ8MEWlQezhg27dc/tN2lRqcuOgELZjjibB00HywA0UR13C/V4CDDsEJ/tMQjuLMtgrVKhAED4ibQpzegk1e+HmD9ZwcwijhzrFwNIuQpQjR8V91cHO4bGysI5dx6+/9FWzTx84+0NutZHH7hTAsiesT0qucFOyM27xRDxrxz+lE8pNSTpmtkJBymdWdwn18I8OMT8HEasKR/U3sDqZxnTU97bvFX2Emirrlq5vJANS9ScrvLBnFYdSog80yeGZwxI2/jex2XXnq/0DFkvV1+xQkDx8LHjcrGnRVndpt3dZdWKS8S6jSeAognRARKeLqkjG4N9hoOTDqkw3ZRhpnRuAFubFgKOuD4+i0BNV+irb7yj5gac/sd0M+6iv7z0ylvy/0Jj5U1rBnLfgQPlT/70/9ZBCGuFf9E/+/53SxfXonKz9zKHFQmPStDq2nRTgvya4kXV8l2sMR8kbpEnGLd/HDEAJh0F8mqDIMDB5PjTApqf7tyl53b++fPF0qF/4kBlr+fYH+kJc6yKGO04l6Ikx43mOmmGqAZ7GoyPElCtfWiMplRtGxgA3ogCpuYYdvVIH6I9lSUeDi3sE6TzSc+XKFeydzRixuOE+D+9ezWpBPulNRdi/ADkPHdAaCfb9KWLcmkgYxD/BEiq2SAyeT1ZATknjlUKkaOx+HOVXBqR/ijz72SCih7QrFObeTDQSc2bn2/Oy5M/U3Ytha68K0o1MAZpEFsNN7mmHPyq525RO/uJx6nRWBIXW1KQXZ9aczFyRHsmLHOEzROARWu49IUYHAMWYdBUGeNQ9ftsqmrWNkajdT3gJXWIuWqcFcn8ilXRfEtft8wipVULDVdoeFv0dgVRSQqkGNk4wSJ2d5Bb+5RJoeQpAfIy3hnsxu/r7+Ra+y9M7Ahw7TXqNcgBr0pDVIbSLVtYTxXm6ETWfFeD29TiWa/KFolyfrtzPkFPIEKVxXXIWI+a55j2WMsTSWtT78PNX7WMX41BzWx6T5tR5cdTOcKAuFY/PRvRzDxnluOqRikRgwBFkCo0A4TJsqRAMQ9a1ygJUIzSikkoKTViB3tWp01ELSdOnazXKXGbRACePRsA+M6pU6eXrj/8p7/e+Y1vPqCyCBsW5HmAeW/7D5UrVl6qBZftpep+GxmW6JO2XOs1jCz5XoKias4ab2HRNH9Cu6qEczKoOiW2AoPKlSuWqcWakoTAGG34AgqAhJgdpfk+zmA9ZwjTtROaOA6VjxZHrc8dnFpParbd9p27RKP/xqP3lckTxyuDxP/mSG+fxIJ4qmAgiJ4B1M+1gbC5FkouXAsZL2J07pmMAEqeESF07NlyfpIO1lUrlmlTg9Z5x4hWBRi6zDDl4sXn6ennXosMqRTGszx4960SeQMGAESU7cgI0BjxOWQF/G82C4sCunHqNAYyUz+2zkmdJCo/OUPhufHvCNwAmwALDggbWnqsTOq5tNAC5VOCQETLGkBMh6aJDkG6Gm674RpRwQi0M+sVSxFZvZzW+09KszN7xnTN7eNw2r3vgEqoLHa0IawD+b5gcknpdMt2GZHiT5LBbMH555SLly6Ssz0lo3ff+6jMnzenXLFyeR3ng3aKKKQ2Y9YLTOfYsWICnnrmZZVqvaYR+dNlE1R+bE42E11JiCwT0HFgHT3WW15du6EsWnhu2b5jl/7se99+QFkOovAdX+xRYwHAadWKC1Waw0WdrBMfLPaCRMsqVziLUckuyuAELhgy6dzo3hg7vvRQDtLeoTW9oxIp18vnjMASjIyUv/uHpxUAvvPo/RoFDPPFXrvqysuklUvwzAXzTP/kT/+vct4587UHL1h4XvlX/+K3dThkYqcSl7QioflS2Q3Q7VJU/pmej+LJsA5C1jUsDAc12x5KnZ/u6ADT4RD3SAaP5opRNcQLqHfN8Js8Ue9XbCh/Lwx0fW2RtFXbCR+MlOlUghjtiH3g2WGXYna7GeVhLzOwklke9z45ZrgTims1fY/QmziADxJZNJ+fzBZZMwLbiRNhFGB+svTjQE3Alzs0IGxoWCV92FDeJ/GkPlfp7Bzoc8SMgImATrQ8a/wM8QP2u6NnRUzLQbD5TPj7Bk+uAmRThRMYAxTuSetOzIIbUShNSGM3HsPg1rBc9sKwDwoDZw+yFnjrGVOGBgfULABzDJsO6FP8j3l+2EVk+V9js9KENtYA65l9CXCGOea68JvjQHLJyQemSInAPjK8DKSchpM2XDTjR4zhfimTS+dDgqiBttE0EmsomRr2Dn8mdoZ5lQw4LjTS2Cme6omaKLIzl4YgzuqsllQdTaYJAVSooAwOaK9yL+xvNG+W10UpDc2akgC8J+01J8Y3DEohFlgXaFp5PrB66HCsNQZk06AAYIn6QPie5d50uY4k3aVvzmjkE6wTYoeYy0CQ1rFi3WNgSIKmvSBgYP8/dS3GuBj57I0M653z/qV3U2WLMx3SAFKEqgdMZQy9DsEXey/Hs9BIkesVXzZ7jXm/Jm6APOL9wPTkOlYTk0pm+LXZFijHx7BeWY/EPX4EPmFoZWXVyCNIqgy2RrUncwbvwNCgPo+5ujRUKAFQVjNW/53zlPXMeYnuVgk61xvrmj0jGU3PhNL19N/8pw6aEoI8m4/MmrZ+LpADCD8EOkGUrUXWjB6Bslt6OymjCCYiyyispDq+QS3mOI726lBC17Dm5uvtOKvZO0yvdxBhceQLzYUYiksLTMni8KLpo/PCc3MIpBlkaP9+6933y0dbtokBumL5xeXqq1bo1W7avE0t87wk2Ay0UJQPOBgwrVx+0RIBrbfefU8sFgfquefM0/fwjGhxxL+IZ/2N++8sFy1ZpIBH0GVDspDouBkvCtSA0XX7bnVqIRjP53LDtVeWh+69rYwgRNNAR9i2MdaY9Z+QERgA7P3NW8vH23bo+fKOcDs/b/58C1cDjfs5uaMjNRaIfBEscwDC4GCzLy1EZimaX0UnQ1/1F2GTc4hSMj146LAOYmwJcApnXhK2/9o4EWRtM2G61ZYSuL+fLus3bVbbNkzQr3/rwTJ+4kRpjHhGOGcD6n6uESwWtwqcd/DTmly+9fA95fzzztF7hnqFQoeVoPSlRC48msbKZypFvIGBOp2y8f2Pyrq3N5UH7r5Vuis/GLeuyMR1JIzp+vtFc5uhoEwzUp598fVy123XS4iO0SfdmyQQn3/5lVhD1iXlYNjGKROpl4ftwJgxEsXCIjAE0x5lOUjYXlzBnbjEHKBkDGLnHDOgTA+G5pT+Ps7y7o7pLu+8+37Z8N4H5be+/ZBGgbz0yrpy7dWXlYuWLqkdnzZGPVV++dwr5a317yuQEDjoPqVsp6YC6UziUhzpg7Ec08y/ikQedhiGS0CgM6oDXd2IkdRYN9EIYwGEABu84nDxP3XmtMASMzE5pE6dPK31PWPWTO0Pd4dSFnJpzV1VLd8roTZrYyza9PpiTbP+8EKSzxw2D3FNKkSrfADoC9PXYOW0R2o27SHKp08NuHFFZXCzNgraYpa7qwYxj05F8+wkS087krbjJ5QMoLHM7DVBgDP7bg+S1hq0m7/LX86MkUfgXcZ+nDENEGaQY5aw0TSJcfMfxCy1uKfwHULKQFkY92tiESyttKU9TFvIUS7xXDPpTVovmahoqQf8or+DFQRgGnnHrNHoZBYQ0LyyXN7Bf+gzbeTpGZsnLYTXIO/QnuVoERlahsipCn3rE6/6TYnqNQNuVBo4O3HHYo1rT+ytM0gyD+tdWFvpj+a5lr32eWINcZgLtOVw8aDnU/xdZ63F2lR9sNH0sFbQ4HAYm7kKVlQ2MwAzy1YUd+tnehPqUB4dVUMGhzridZlDx0y6TMD8lWbttK7Spy/nnIYOkSSU84MEVlMu4vHkTEI9rgDXAjHpiC6QCVgxgGKPEXeRRaR7uisNWgFeg8E+RWD1u4juZEl8OO+PHtP5Q7LJjMdozY4ydlPibIJSyj9j2ghJHr5MjK/hGvGE62K24XSbd4b+rJbEg4WLzVPLhTDsmi6BhltNFX0yWJ40npmE7PUxpWcCXaksT9KDiN1xbtTVGOtaWAirghq1XZAAACAASURBVM1v/KKDBgUA8OzL69RZxt+htZkp9nwhancCGOCG4GSbgXFRunLNVQs2SkSi7kQp04oJUuuUQ0eOlOdfXlfmzJlZVl12qcoJtliPVvzWAD9nDkENiiJ3WSHbkOX5ceyYgiieH2JEoN6jXklN+/V168v7m7eUJRcs0EEK8iVwDWmIbEcvZM+e/So5Xb5iWbli5TJlwwQddBhoCA4cPiIvKYAiImjazPkhoODvc++dt0RNFJdtC0e5HsoPMGwK8vJI6Slvb/hQTuRZhwesPXDXrQEeo5xCu/GJk+piI9BwAB46dKQcPXZC7wSnbUAMmbIDh+nbWjbNcRkSxDJh/WT5eNun5ZKLL5L4j9Kof0ypPvviaypzfuuhux2wlV2YheCAx2Gcwb4a9jt7Rpk7a5bqzMpeYkaYtA3xrvTfhz13DcBHufSeO29RaQvBMKNeZk6dqoP173/+S2X+DcU/xh1mixeINWzGEBgWO9ywVtwxAfOJxkQHkPw9zIB+ufur8vRzr8hY84ZrVtUMx+DJB5Fm9SnQDIjV2PbZ50oYYELpNv1k+w45nX/r4bsVjF547W1lTQ/ed3tZeP45IVAOgauCUI+MErl3minUSSegb71NjmRxmaMx4LTxoxkfhaWRYQUuwMRENnbMWIJpev2NtwXg2exXX7G8zJ/L6Jfx2hdkZwcPHS2vrXtXnX+PPf6sGCveB/YH/82/+G2tRTFwKfzN2oYO49Ab1D1sPR26F2uwhiR+R4+UCZFwzchoOdHfX/YfPFR2fv6lnjUlzLlzGUwaXVrCP6PyYOKd4mXD+1UwDANMe7I486ygQ9luHNjZGl06WjOADHlFhU7Pmia3pHteodmGNBzMjD81E3wsRq4nBwa1v5sOsGimIIpKV9G0Q9v6wp3AjtFNpzF6PTJ9GQrmYg1TQ92CShghjDWsa7WNe/3iDo6GB3YmWQyxT/WACJGwKIOYC5hDZmHBhulqIyHAfsNGpcRFBNGmGawL0/Xzzutg3UCpmYAF+aduO3yMukuZrX2fztEuwSV/5Nvzn6kLM3QmrF3eC88eRlvDt/EMqvHKrLxiO/dTHc5jdloCXQB1MCgWRGNsOuNsgXaWh+JZ16RSRrnhgh+Gmfx9Gj1IjDnHVPbKUm+WU2PdybZCcSWwo1+mRejFrfj8lxncVwLLAEUGLNEskAmc6NAc8h4YIoT+JG+aZ8naiPKUOmIVXuN7A8AYM2bi00wHgBAgxpKgyucpDns939Y6igVcwaf2Yoy54dyGBUXDC0hJGUgtmVRhfZbEAzm3hkpn4sue5/1Pp5OZbtVE2ZUCz7XXmk7g46meU4Cvo8eIQcNKpGhcmjE9BkOn512C6NRWt9Yk640EUHu8u0tEEAwmYJfKhE4EWNJxExyHQ5jfXEPVDEQebod0WRV8vO5xfeWWbTvLm+vf1y/QlQYrQjt5mpOplh9Z3bQpU61UF/J14BM9njPp4uZFKUMnnh4oTz77cpk/b25ZfvESbRgmSEObEewoTckzJkSWSV02nUnhMBx6DYBerzomMASbKRSaaFede6H0f/yZl2TUhfXALTdeYxEjm5nJ9T0MOJ6kMgwU92w2ZHi5gLppNYe+X/fOJoEqWCcWI1kPmpobr7vKLa5BFQOWTp05I7Gr9FyffKoS6P133SKXdZgngacAGrA5D969xgA0dRXMyjp5Ugf7FBzYZSbozW99T3jsREmIZ5Zu4cYWBAu7ubP4e/v7NYoCQSDMzZw5s/XMeVaABgAMz/4737jXYnBEhTnUtFhU+M6G98sF589X151obgSiMVYgdSf5nWoeGB4uG977uKx9a4NYGwbX7jt0uBw51lc+/+LLMmvGNDnL7ztwsDAuh/cDOL1+9eUa/svhnrYDLtJHvIqp6TkAU2MjpmJw5x/R4ujhtu0or7+9sXz30fv0XWQSZlj8qTxvzVjsP6VSIuaWH3y0Tfq4q1YtV7DAMf4XTz9fFi04T40GsK8P339HWbx4gUG6dArDLg9JQD8icEgQAmTYuiEAVAJaHarhX5KzuHJCfVDCmmjef0LfAbOSlhQffbKtPPOrlwraxDvXXCs6WRlud49ctQGrDAQG/CGy/k/h88ReWLII8PQ7OvAcQKJ7S2DNBnE1uNanGc+ULjAG6J4+LVaQDhWuiS60vXv3y5Li4KFDZd7cWbo2Sq45sLPp6EQYO2iDw+4uZaC0LuvAtWClgl91xkQAbGJLUwpRCY+y58iIk7cQhJuFaHQYir85m7B1gNnnyewIMUngaQZt3e7O1IFESU4LpRnvofcmfWEAs9yvUX5AG8iaHk9HYAbwiLlZjsz7MiOZs8by/GJER185c/K0GD5AmPZ7GM1WRBbPSxm89Flm46xBGRXwJnHMERkwB1hl5KElcCn9R/jatH178syKvWLmqVf7nYQtmR4BpGBOpUaRaWZ08FE9CG0jpSJr47p0Xew6mMvsVgwRhruzYoxW1L1CrJaeSckm0il1Qs1JM2fObMCTNn+jGfN6SpY13Mrr+KGucnoI00WMaBnzMlU+Vo6beV4n+xmjc3Kv1kO9YaZ474AvsTP663EGthsC6sHeCJ6rVipsZjyOarhMnz7NQCk6GFWOGuMkLNe3gVQ4lMc695KDeXbVYt7smTZ9jD6z7B6twbQ9ikfAyZ1suWdOnh5UgoseuSYWAo2ZsIcWqZpdtkfbGNzDtGLtw3ohbuBd1kJF8e8tx/X6/Jxs5AtJP61k4eTNJYsSJ615/vqsSO1bewSM8QASE04A1hAEhcxokcBo3ineZTT0ROaT546qOwHw4vrccQrzWErXlree6Bw+crz8/JcvKqBAsd164zVlxbIleqAACQ44l6EceOhKEg2XDLCyrJxrN6JymVtb7cuz9s2Neo03X3e1OhTIkli4kydPsNYgMjrV8qO7wYxUBNMwTEzmiWthqCc1SqPsGIIYmb3qo6NFHXw/ffw5lZBgQGh75qF9uGWrvp9g/9W+g3rJsCM+uNFYjJR1b28oc2fPKi++9pY6YQh4fNc3H7rbg20DKAoMsXBPnFTnHi8W8PTcy2+Uyy9bVpYsXCC38Lc3vF+eUredD4Prr14lY0ONV8lyW1eXXqx8jGjFruCplUW33FfTIyaBE2VIDi91JuFD0mtjwq2ffiFLAdrmMadETA2bsONzOp1OS3Qs5inEwJ4raCDkjPiU3jnarxy+m+JS2SZE6SVLlRxwa9/eJIEzQEqdH8PDar+HVaPGP2/OTF0bz+IbD9yhzjA9y+y4i8WVAtmkjVkTlElg5dA+1CSGkktntGx6/2OVDX9Ts/DovAzzOzE+YabZ1S2QQkcda5PS1gP3rFFGyw9s34//7nGBBr7n1x65ryxZfEHLUT9YEzZXd3c5dXpQpWjrMaa4hV7gIES86e4ufYa9x1IU7f3K78Ha+RCFccATB5qfNfX8S6+Xr/Z+VX7zOw9Iw4dwU40XQ8Nl++d79Durr1qlMiaDgTHJ5B0IPIl5+h3dV+qaMqvqyOE8mafg+LOMowOINurjEnsDVEmY4BwQ+b+5/j01YKy56Rr7pSimNCx0lpKlgWIy+rFjugZ0RCRntZQZepUsm2SMOiuQRdzWmKUzgwIN6koKa45qjJklyQSBwYpWTJju4UroBsupwUEdEGh8ksUdGjwTYtww/4zDFaBp9s4xKmfXUa4mQZk6eYLYDPMBcZDqwEmFj4OlQAMP66xZcp1you+EDj4YYmKrpzU0pqZnZcKi0twQYlDmg6968oUXF/5DAk9xKLj0AXiyXqaOR6m6VYuCuUY6Z5lPqrmGMzis2qXnYE9jtFa3WGt1IUgrxfdJoN6NxggtKhqjLrGyCZ6ynCkHddPCkfm7fO0FG/ojgCud3zhxU7ajpZ/Drm7+lkeTlnFjg1DPqKhKKNHRXnV37STKmfIQyhJgDsEND6JkterhmSwQYz6O6/BVkqu1GPdSkVjznhqlV5Q+K/DpiN3lzKFxKpNrM+qtKRWtz8z2+yyf5frW0OP+Ezq36DqudTstx7jufM55euegYr0DJw3MRYUMgAjQPNcKws5yxK4g3cK10I/yPWJmGF/j6hDxfyYylCh5VhAVazf3S4NgE0C5w5BzzOCpiLBgXm5lxNLLq13ybdk8sD9S6M76l59adPcSq8fggZgWHPkgs96Z6zD/e4A6sM7gcKd0ffzm4x26ytZv/EhlkG8+dJcM6HyIYUMwLKCShyWvwOJhGxQ6E/FEdSwB6ByaMmlCGAl2ys4v98i/BVdmqLIc96JhgZMnudYaTtA8PHkVBZOQn62ugsxOIhDYrwG/qBkCa8lS+T4dsDhoH//lS2XX7q/0fu++/aayasXFAoGIjjkQYGjkWsuokK5StmzfIedpXIxPnjilrjuCNS/r5uuukg7Ga7Gxh3ed+GQ5edponWf2qxdeU8mOUTegZByqYZ4ykF1/9eXlkQfucCmppYVANwJdLvAUXhZmn4I2z8w86GZxKhwGZ06Xp557TQwADARZJr5Y7334iYTOErQXM2e/891HpKeiLMN7xKNEmz9KTVyTykvDI+XMmVPWRc2YalYhM/o8IiJztDO3y2pqhWWuHiLN0KOgRdp/4JCA6Odf7Fan17nz5smyYdVKu3LLRCFErE2WkuyTczs2kabPB/OUIJY3jmbvqWdfFiD/7jfuV/k017EAtdryfbDtP3SkPPkMGrRS7rnj5jJ/3rwyfTqajKIS3i+eel6MCU7fD91zm20M1J0HcAnwxK4U+4NvlLMZU91jnQVlObEeqClszVl8wVzGoFm5BIuhGSuAwb5b9/bG8tmOz8UEL73gXAV6BJAEt4+3f6GS89x5ATyxKvgK8PST0A+OyiH/j/7w98y6tT1+ajtSBCoFjCzJ+CDxeKZeARbYItbKwcO95bGnni8333BNWXXZJSrpulMK7WIyPtbz5E5kPzAkmXhCMwJ7JNmimjH6tZz1YybIZTJ++A4OCLJaQEGWIKsHUZZ6Eq+k8Dyff2tOGAD+1MBQmTFzWpmg7i2PBznRf1yNKz1jxpXxE6IFXaDe7KVAcQv4DA0MqCtV8/I0lqkFnmKtNTcVazmBUf6B7uuUkibKf8yAa5zSs4U7EKRKP5kQ+Aln2z1xS0NUIy5PnzFdDur5AF0qDeYpgVllD4JpiXXL/gQ4886JQ6lpTdbLfmz2j+qO4bGjg4NleGhAvztmLHYt2HDgz9RXNU8pgM4qg+tS+X9mXcQCVv7ZzQ3ck8HTSJmJ2WbtEItVFol9fdbJXiQ4D3NT4hJO3NhFEPM1cy3YBSVaycRGlcItm40xanuRAi4B09MwNJb2M+fO5TX5bLSBa2YALXgdQm+Vxkc5gzzw2DgumrBSEpMdbelfl12XtdqDSepA6T/eL4mFrFHimWSyVhmdZkP5eSe4imfGWXai/4QH+k6BMUrgL/4rwEZ2BRogegZnzIOUh581T7w72D1IhbpP26A3dURtw8sKVui0H9LnCH/o89HOTfVgcCPwrH/WmFPLpe1oEqNnGBVEkkFJW5IaDbeP8moGoIxDmUg2i6qeH/J5Wv/C33Z+8rOnlb3CzNBmLno16sBpZ+/n6hIdAkJatzVLpiLzLh1eHMJkGNwp2f3/+7dPlGUXLyl3r7lJDBEGg2xygJomwUdAy0PZmIBAlhYIFn9KOxKCca5DlunKiGl1pr7rjN6CTHcDsQXf3fRRWfvWu2JWYFgYJkw3ldrEafvWUMaO3LP53+hdKFe98PLaMObyCxs7bky5/ebryuorVpjBSLFdPHD5GJ0+Yyv6sWPKurc2lg82f1Ieuvd2+QGpbPfsyw14Wn15eeT+O+q1iono6dZ3Hz16VOUfdRxW+t/3lJlrtunzDsj2GCfDtWMs+MDda1SeA6gS+BBub3jfflgcdt995J5yzvzZTbuuuiCido5Oh02tMsWQnjGlGza2x1i4POJg6tEa7mbhEM1rjDp9lHRZW4x6eOaF16QHggVj/TzywO1l0YLzpadQ6UF0tTUZNdhkQhjsDcEP00YNp0bAHOzDSOkub7y1QaNjENUDKtThGV0qZkKia7MzqnLcV/sPixVEUI+jO2sJMP3nf/n3dXQLz4uyL7YAeJCZQs9mAFiIMWVwBA3dCSUM06cGpRyjQPS+WkDCLEG4wGeGFODJBn59KsHt2rNX64zMFkuN73/vUXXjUdJ98dV1EmPffOM1KsnWYDGa4AnmyV2agKd/8y//qdddFdm2WaYmmxQ8iAyd5yagevyYtDisx3ETJojJxcD1oQfu9lgdwxrPj5NQ24Numx98VIo0YVDwMNsELZcfdFQ11LuzpgaAtLRsit+wjsrShzXqI72zqmYmAGDV9QQL3wYvKu+O2vzz5JlBsY28NwX/4cHSf7xXQ7EBT5OnTLEzczAKWvVnMUaj5dRJmOIT0iiKDft6oG0fVJnWfR08YccyOFiOHsaxukfrUXswyvB2YQ/mQMlJPuc412KNE28ZFp0xv4InrTMSkyjPRHnJGXfr4Aiwyu+ib+VZCzxFV6tZSrWSRiNBR8+jZ7zB5yhrDjsBaf2wnbH/EHGI/U1s1PMRMHCjkJin2l0Zg3AVy7OU5OYL3il7jH/Hod72ORVpNNpGJQnB2sWhb4DgdU5HLkCe+IlAGzmDGRp3AhPUfMg3YCd+oYXuOZtGNGie3+UwV9NCGzzxEqI7UteZ3gFhK5OMr0xEAZcMca7C/Nif6mSL955AnBgWUykycUyvM7rHAWKz0fFFab+ei+m6HuBb57YDLS5/rTmHHl0FucBepWpTh0AnyKq/HxtMTRZ0ypvdtg6zSBLDekBTjYRCBEA2Byhs5F4/e+SMm6F8bcIfMkfVl+v/5Wguf16U+CrzlA1CDUMohj3KuZzTfadOid2dolmdFRsGhkwWtJmZ18ZgQR+7bPcn//6/72zf8YX0P99+GNZplsNhCExhQgAFTT2RKdKo3ccpOEsWHh0agBA2EwZhZEOUaf7usWfKVVesUMmOF4rrtVp7p2BOB3uVoCcHJybb6AWqrINDBHYkZ8oFeKKWzgGK1YEcVaO7zc7lbqX+aOun5flX3ijf/81vl00ffCxWASHwPNXxx9QuuSlTppTdu78qTzzzokAXdKFr4V1i4ihBwZJkN5vAXtKQXM/J0+o0Q4QI1b1v/8Hy9oYPJIJGA7N+04flyV+9Ujt+blh9hZgnxxJ/D91I3APOrNOm4CNkE1L/pKbDi4pnaZdxvyuoyL/5+S81QwxweP9da9T9RPBDi7HhvY/kqwRtecVly8rdt93YPM82IyHwROv2kPQLZI3M+gNs3HP7DTYVw2gyTNCgdWVWGEJzM2RNzZr7+fHfPVH27jsgsR6HAoBu9RWXlTtvu6GCn8y2PDg387s8/XKWYHfV4E2cNEHrR47Q3T3lWP/J8rc/e0obXhqu6M7LkZVe9AZnlIlffv2dsverg+WONddL04TGaMLEidKq0XUHcFm6eIFA2IYPPlbLPYcs141lBT5iGreC43p3twIyh4x0QX6rtSumob1b2zAYvCxvsXf27z9cduzapez69jU3lUOHDpef/N0vyi03XVMWzJ9bfvn8K+WuW68vC8/HhoByqbvkkpXkKynb/dn/+WP5avkeFpY/+lf/rAnCEZRSM5N6jzz022QJ7+JogCdKduMnTCg/+sufaUjy3bffXK66cmXMpRwtHXXKYn3QaCfklBIaNkr/AAQGMFN6zHPNXXYpOLY1QgLz+ksVBHXkUk+5l5ICYEWCAQnHo6wU3klJPmUXXRtA8XHICfpPnjFTyMGHVnLgTBkaOFXwSEIsPoEyNSaNOvhagTq1EaWjMjsHFskF2WwTzOPgC4bY8SQOKw31hp1szmP21JHDR8JhfKriWf39LCvwWeGZlOU6tfTHwGx0oBKMc370dJUpU6ZKR8M1pZdZ834za0/w5MNMYL+bGaQ0nJxQbJ1GnI7uXmtLXRLWu27N8Kw+POEnBphgrwF6uEo0tKnPsr9O0yij56Zcx0mOEpRMHLk/jek4riRaXWnpxC3AbVZZoFIWKmPjnZ2VednFf5CBvscVPzUmKJ3B+VVZd8QYJ4GW8FHQA40dEt9HzNVg4O4ud//lbLRw71bXViYiNUlyLNdrD3H6yBAJynHtEyYvNEmF76s+hNZaceNCA/QErnt6lPihIzXLE2VH14qjZN/oqVSC1sge+7YlSOPZHz1inSPvnvVD80ejQ8rnEP9U0uG9T3LBOTBm/DjFHsptciqnbMfomZAyVDBay+xRMgxg7VE5/sNTA2cEvr1uXR05Gzw5YphZaEBXVhi0r0OewJ46LQuOk+pmF4ES7yMvxfrPlmFnGzlVSUOnkKx3/cvf/16HD/nmg3fJt0bt3BoITBu5J1LbZylaOTU+wA7AEisG0+NSj9+wEXFRh9rzr75VvvetB8s58+foMgA8dAQo2ATyM5PhBZWiNTY72U/6o3DA+eEbVDEWQQzWpBaDpRq8Dfa4AMTFjHN5/pV15fd/99f10BnF8uJrb2oA8hWXLVepjS45KEoAz8+feq7SxGT9HLYXLl5YHrxnjahCZzvhyK1SkxcRA4Y9HqVLJT/+ndIch3y1KnjmpdgLHVkjfOOBOz02Qgt5jBxgefaAJxYch7GCpABUy5gM7yZ1cdkNjM/gWf3kZ0+VAwePxmiL83Tw5wTyzR9vK8dPnCjbPt1Zfvu7D+tZZGm3Ap4oD8p/JbofyUIAz6yBxQvP1TogQANKAIuUZKCtARG0Q+OIrGAtpF/Knq/2lZ89/lzpO96vdlyykBWXXqgyFO/fXXXRbRaLU5lQdu/IysKzAjlkYUFgQxDoApzdvttV3tn4gfQQOMRrFpeCceO2nIwmn0vp8G8fe0Yl32uuWukslDENPd3liV+9XHZ8vlvfj4kpsxD5rDODQxLzI6J9a/172tvsl68OHC6zZs8qd6y5sUyZQLu6ncQNrGNjR2lF/6syLrzWjuwyKLXQ3r940UIdDoBLSlPPvPCqSoofbt5SVi3nXU6yyzxrXExEizUIMJ+aJztWB3j6w+9bKK6HEGdCaGZ0AEZWLqZOl+39q8YLJqwPsT+maM/2nx5QSZN18Z1v3FfOnz+XHshqJaCrigGyGXD5yr4YxMy6o8yez0LaFWmO0jDSJpA2UvRhmk+RfzIvi2fG54ghz5y0PSOvZQTo/DOzU8NY/h8lWRKeGRU8wczQ5j/oMoS8weiGjOvTs6uoPkJqR0nL8WN9lVHLWGuclN/rjh/Hf4wNW1qmuDkOs8OHj1jLx4xE4nCUiJOhsaYmAFd9l35n2G7AEHNY8SxhguXWPsM6vsooBtsQtMM/rpXGDRg89YupnkljRnTJaSZbq+Kg+6kD0G1Km2cA/yQpYDAwzTjEotSWsb65bpW4Q/APoG+Y4hDwx3Pk+bAWDXpmKVZWcKMmoaEoQUWiFYllvgcnvdifDCrBFAjTjMVmyLGEsrlnTZE14KUeomEvoVFKFtSr+68CjOaMogyc1ZD8/voCfeDF4Ntj2u80UYkFzeeRVZkW7+KrSt1UstgWT9NJ2N/XJ+NZrb08V/n3vL6Y4VdF6/qzZLdsOcPYJ6QBxCGV2M+yUzFLV38EXNk3eNeR1I8TE6mxKr29ui+Bp1kz46+0QV1j6tqqVzbPXX5spyXTyESM+xJ4wieuLcwP9lXbI5+fNRZe++GvJm3yydOaZiIxvDdH/E6MN/svgSfVPpvbRlrR9T/869/r3HvHTWpjz/lbeB2Rdai7i244hL0uaOogoQ5qe4AAEgGgxDwFcOKftKu/+Mqb5Te+9WCZP2+2HgrgCd3CrFmzbHrY5bErmbHmHJ2cVaXuF4wbqauL9RhW9tDXz/ydYR2gjLKwSDDKdjkAdnS0fP7FHvkr/f73vyehNwGBg5YW/IULzytXoNugbXGSa/swU+ve2SifI0p8ZBffeviucs7cOZEtOFuyB0uWqbrK4SNHyguvvCH3dEaUcCjjzs3mJOit3/hheeKZl2stX+Dp/jtskqmWbdolx0k0jLgW8IWOgs0OAyCH8aA9xbZECTMDI88FE046r/jBHHHZhYvLufM9iual198S0GEh/9Z3Hynz5sEwhpajyjQ8qoEfjbhAYNd/Qr5M48aNEeh4590Pyt69+8qC8+aVu25Zbc2LfNK6pXPoyfb50REF9H948vmyZ+8+fQaH8Hnz55Rfe/Q+dfCQ9dlINQ/J0JSordbT2TWKQFo4i3RP9PdJnI1WAZYP347nX1qrmW4P3HObWDcdvvKeiqniAcAye6H0xzURK9Wu2t0jwMmh/9iTz7vDbvz48v3f/KbEqc7MnJnC6AxirIp4kZId4w/ohuT9McpCzRLRfl3LES5Bc138E10Sui8oaUTv5507X6NJ+BIczrdu31l27/U4IWYoMv4H/Zaz9pg6r5Spoaaz7E0DxA9/9FcqbQH8lyw6v/zgD77fWCLUbC+y4GiLdokzTV3Dy2aYIaonCjI0AOk0mRPi2L+//PRnT6mUd8WqS8ryixdXA9PsENRk+2CDSHaOHT0mEbLmUkkbZBZGYDtKDGbDPK4hQabLbM1oE1gMWBwyYgZeGzw16yMs3kPrFkmZayQGYnEoAp6IcZTIfD1OyrKjrrLcgE6JxlteRAmANcD4pE1fJ05QAlYfr2JRRls3v2Si6cXUnCX8G2sBI1HK7YAMN6+YUTFDA5BjbwZgbj5aH0Tpvvdor9cmgnCNfBqnONsA9jwoK/1RgRVA293I/mDiGEncuLGOQ9a0xPPL+YqRPNfDNQT5rnh5bXKbzLYjDsqqILyyeIeqZmneXhxiMR5D8KCK4R1bOFuwzCHPquApgUDLRoJrN3hPC5Vg+0JXld3jPBPAU67F2nmaZbLMMs46MZ3ISlM2MqpGI2KxmKdk3J0HOnaFyDkbgqo4PtY+D0CgsLdXkyTwCBw3LkbS5ABluZ1HKbyuu+YQt4xD+gkxTwjG5e0VGGuDtQAAIABJREFUpdqaPNTSbzBaVesUnxXrMRuNPD9ykvZ8Zbbza2POnNewkw5iLZ2VmMvSucZaAeySaJMkqySZzzJLbLXU5nfkZClImtB8oeWFeTIjaGKE9SiDZP5CMmypnRIYbFlEaM3mZ3sIM6V2/PiQjiiMBiHjgcVhD+IAFTRh6AyTKhbTPa50/fn//u86Fy5ZpCBuTYs1AZq3w8ycIQZEBm0WzApdWwCWBBBJaWZ2o8BTuspHn3wqw0qmvjNzTsJqylsDg2Xu3NkGa6FrsBgzRNjBOtiV3I7j0KIuIw+JKeKaOFjRX9Chok3ZVIvqWIBNH3xS3nhnU/kXv/c9LU5+eCHrN2wun+/aLffqZRctKXNnz1b2wrw82hnx1Hn6+VfkRH3eufM0AFZajTAm04IK4MwmQht05MiR8sZbGyX+JCj/2jfu0aIhg3134+byxK9eqqsek8xH7rtNc85gjUR3jh0ngEGJg2c6a/pUzZdDM8RmgPkCLMIUnvWDuHd0pLz46lsqzdlxt6jbD5E72qltO77QwQ0zsnzZhSpVpfeHW++DReSdhGcHz5/vRrjMbKZnX1qrDhM2/L23X19WXrJE74wFue/gkUKL6+orVwlk/fSJ5+TgTrmHg4ESLtfBPL/ll16oe7AAPVimCEpaUzUTpWsSk8aw71eXXL+tHChr9owpL76yTsNQ777tJgF0aeNi3WNASpBm3ckFWa3ldsXt7e33TDq5QLsTiGtirQB0EaR//7e+KXYq27TFxg0Pa/0w7MQu1w7+XBMXClto6wnGa1jgfvDgYWls8Jc5cPBwmT17lkbNQOujxWOMzW40WPsOyJsMGwVm0t13163SYtkIJDIk6a3caeUMv9EMse8Env78x8r4NH9v0YLygz/43Ya2b2+Sro4AoSj3ZJZD88FneWBtv0omlDQRH8OI8Nn9/f3lpdfe1DUzi/L+u24SAK3WGnouzurZV0cPHtW7JPBxqOeBLkYxPYfCiVlJWQAPeYeld5BsRhgyO6p4Ymdkskq/27NKHq2KjZKcCJIm7LrFPNFJCqMmTY9hhNu2IxCnnq4yAc4q4lddVmKtAzI4IIiL7WOtEo+Jk2r2HwdYMFOyGeg/qbI2z6aCp2B7PPokhqlW0OzrzbjHuqRsh8s0r5h9wB6nrf/s5xITIQiXUa5njUrYm6CWdzZEeeuokmRY3mQxBMpZD+MtMZDeMfdxAHEvVoN9OXoDnnpsvwFAFkjFkFedi4DnZjahgVMztaJWIjBL1CFaynTKf/KtSpBlDWKu4eoJGGCjYuaubguQacoopUyT59gEvVOB1BSLa119TUgduqhkowQyjh4zE1bF0BF40kogWdPWqKFYZhVH8N6IqSQWlNtIklVKrOxTMwWhAQVxbRWpe8nipwVjSMwisch3ZvaNRocAFaGba69PNVzJkw3PMWLjsGJPWqb4guMLs5yo++PZedIFsZzJHCRDvEMYWeIe+2JK7fqMjVn9lNpZQA55NzvMD/tLAv8A7CSsnON6RgkmzxK9BxDLsooZlaRrVa06drRXFSvZLaVNDHYGeu5p5dLeyu4mTLZOUiUaIl59/P/peML0RNWk6cLK2UWJsPGw0cKMzQ/zxJeLCWnR67nQXW8t5dCRo+Wxp14ot914TVnK2JOxY0WVwxbMnTsnWIt0XI6RA5GFiOmKVZ8ZEbVLFjk1X6hgboZyS2agWcRwlx7FhKJuszffea/88+//htCm2rw7dKedKR9v3VFeeu0tUZO0eu/ff6DcdN1VCgpoZ06cOlk2vb9FmeVtt1wvka670vzCs5TJ4f3B5i0y1wT4cLgsXHBOue+Om1yfHzNGg4GfeCbBU1e54dorNHAW8IS+iEDG8yF7ABimiRuZEuwPjx/qG9ElATYDh/9pnyPcz19Z+66uC9aBFuPvPHy3ACLPk41FgEQkqfJmCmFjgKuZgDDTi8BEBko58+W178iCgb8PtfvAXTeVS5YukGP3J9t3llfXeXbgow/eVZ59ZZ38kwAgv/lrD5Vt23dK/3XDdVeWy1dcbH+mKKseOtyrYAZTBngXg8MG5LBQ+cWL1rOPuvQuYB2hXj/e9pm0VI/cf6eGNIs1y4gATSvw5NmAvAPWEYeCRPmITzlAoiOPv4uhIGWYJ597VUwWzQG33LhaAdax08BFJZiuHgEKMhX+DD0GYB5mjyDG+gR47tn7lTonKcmhkeLPKTkAog4fPKK/C+ggmfjiiz3l3U0fluWXXFxuvnG1Aa70Ci3WQy7/BoRiaGIEko6rrm49D6wKNAZmeLgsATz917/n4biK7blLHPikn8hye8y5c4D3KAfu48zQoIBidgP52P7/2HrPID/P7Mrv6YxIIuecAQIMYAAzCQ5IguQMyYmSRqWRvLvWBq+069oqf3H5u+0PrtrV2ipp7fUqzox2ZjiBOYAZIIlMEIkgAQIgQGQQQKNz99/+nXPv+397Vi1NkQS6//2G53nuueeee65Ljjt2fVz27t2veZC337qmTJtMJ52NVj3UtVGG+j3LkleD1oD7csk5fIKiHAXrA6jR6BYxB87wSZj0vS3uqOR6AT3eh8FWJpkTh2xdjxgpreer8Xvlg9ZXrl6+ogAh4WiyHzlyKvPkzGQrT6RkH8xA0InIyCeaDWTa6vQZK+ekd/zcq86/ZgxKgEggvnIZZm5Aa0QC5HSTjsxZUoRkD6IcoYYdrQOvTYIw95VNHBjJTp40OeJeeuq4A4zzwYa4Zv/ZZ5JIaJwMZsJD5TLgady4ALsezWFcEea80b2qsS/cX/gTeZ3ZIR3hMJ2oOrsmjndiF+3xtrbITL+pL0rDWxMLTRNezkWAPOJjn11Rg9aPekYcfyLNU5aiAvCmgTKJKucNj5Dn7L3dbJRoNjsEy5bvPUo7ZnoAl3SQXhEDQidu5VuWTT1+AKMF+YmcEohFBzCJF9dFuTbP5aokFayrfqkSdjOx2Y2Y16s1dOVaGRhmooTvy+sw10gaszY1Ymnoz8vS87Ghf7lMsjyEM/i4pidbDUtE9mD9XSReSuaCSVbnIZ5KV7CluV5umDzJesBcGJoaMGIOtcbOe86d41kyahAlNJukxo8GGcCT100Ar5zv46BckRqqZuXvCLKjv7dflR3eG4mcAL6SlOFm3PlthizKtxnvvZ87SssHL/9No08jSjrEJjE6ISnTNJXT6BEdXl4MZOma31ZrL9TDkEdTZMPhnPrT515ScHhs430SixJQYCQwbNRoD42riBlLQujeeRYO+uVn5uhZce70gh0SQMAlNiZeGxwbOOUsoZ17D5StH+4p//QPvhdI05Qyge7Tz09IE/XFidO6Fow077h1jeYWwUJoftXQsFpAYUnsauyBj0LqIyMSsDL/Z9uHuxT4d3+8v4wbN6Y8cv+dZc6sWaKqeS5Ztsv3cvcdZp6g2zlMNGeI8Swc6td6dKAD4BSkevtLd2+vsjm8QFTujGCe2QDrBxHsS6+9q7ITDBalwTWrlsk0Tf0tYSthdqapA6k2Qwz6PfrFlyr38C5hvn788xdUTuI+H3/kvvLhjo/LM5sflKidjpPfvPpO6e8fLN9/5lEdtn/7s5cE+HieUyffqE5Ani+jT3CWJzh+cfJU2frR3mouGyXFuXNmlEcf9jpxh1PSpd5kAEBYProK93x8oEyfNqXcedvasnD+3Eq7oEqWGJnUsAA0nInDJACeKj8csuOONgXsbR/uVsY2dcqNCmAvvOrOwJXLl5S1q5fp8ynJUabEqA97AoIGe0dzE2mnbYyU9beuFXU+a+YMsUB8BsJLrCN4hvPmzCzHTpzSupg7a4b2G4AZZ/RzFy+p+2/xwoVl2rQpYQRXy8x0WFFCt5FjCj2zjZ7v5Hf++7/8G7GzpP2LFzOe5b8LvVMO2vQ+IbsU21vXfbAuZIbrrsdrPZTZezWqgdKd8UqzowWG+vPPv1CnI1nd6pVLyp3rby4T6TqMzyUBQPzOviTQ8FkGPjlc2iAN3SDP8XtPP24tTGjF6uaZeE5xAmCdoMBa+/KAXd+qmZqmns7dgM2WcaQD3TCYE8drn/3j4CnceepBUO/AgZrrQwt3rbu3TJg4sdnWzbpN/U4dhNWYgqbOpNgS4vLXYkVYe7LFCCG4yrEZdDIgy1IiWbKQgooxuFL6BmGxXd4bN56ZnOiMkoazENfjbiz2pqswwVNff58SYk2caCDQ/lqgGclEDof3njTQkiu1JtQzvcFxIx3euW6BJ0CdxrO0yusnmRvrXA0IJEGo3uNoH6RkFwDRTuIbElY7mUphcZrPZtk5BuzWAavKX5isDsq/is/l2XgwdJQZa+RKtVbiugKmVblZfg7PhzWULusW3TspaHaWNe+uOmu1Rhy0OStZT8SygA2OzzGaRydaSGRcGWqaydqFnzUES9wt0IuOTzY3XEh0rWcZOtCvfq93YDA1ATKGpLk1AcB+bzJP9VwgFrIA96C1vmkEjwFraKQAT8Qzuj6V8CtoNS0xdE9VtyfIzQ0nFchqaQlm90qwPsx+7JKmy551PsdMEgZXVe+6r9ZU8/eQ7NCtzZolkcPkFI89YqPZrLCbSJuUzNpSFxWfOdRoLS173vyHBiNLMA9jON+4MZ0KmgYvzj5Z/N6/VqGnYZ4pr3A7Vf27qVVgkbPAGPmCjghGYv68uWWgf6Bc0/wdxHoMPzQTZDTt2m4yO/nZOdQvqTwJePv6dajTSikX1lhgyiLCiBB6/7nnX5eQ7jtPPyY2h42C/TzMAh1wBMEH77lDOpqDhz8rN61aqnu+dd2qcGRuVSBiMwjNB7ATA6ayVq9KUv/w3IuhSWlo8OnmR+4T85LjOT7csbdWtmsp99x5W3nmyUdKf1+vMmsOGr6X36U2UfmrUJN1WQlwoQHBob/JTeMY5G2g+YQ9vaKTyYq4nzvXrxMLhgcRX5UfVvpjhDjYezAc4fv7dYgDNBj5QaceAJXPuv3Wm9SN9uSm+0tXZ7vmyGGDQDb4vW89qlEhb7y3Q2uFOXC7d+8r8+bOLGtWLNGCHU/Le1t7ef7Vt8rxk1+VVSuWlJvXrBQrR0D44z/8HW3Y7Gq0m/mwGIfz5y5qdh2lO1isVcuWxHyz7NTM6eJWW6gOrw3JHrXAnvsnw0c7YybCuhluH5DKvwAeDx05qhIRjBTBTGzH+HECrpSeAaedXTBK8/Tc8GKCeSCjoTsT53sAEYCLMvXqVctUYqbrJNlLSiwIqT/YsbssX7KoLJg/T9eGdkDlwlFsBYdtdrTZFDBNIkN6oOsQeELzNOiJ8ziM/1u67fJLCYmDrxg5derUQIgMCX2AcXhfpRRAa688cTCjdXMC32JTW5evL16+XN7dul1l7yVLFpb777mzTJ8+3c98eEgiVPYhoGe8mj/iHQ1jG9Bbfv3SlnLqzLmy4Y5bojPX4yWyy8ugiPEKzAEbtK8Sh13NHZpDMM9eBeTKNZjxZZR/IwQyngXw1N1dJqhLztoHrig1RvmOcnJCdcjL1NdDirke1gFlKZIGOadHUPR1R9BLhj6YkfhVvtYAowTQZIZz5lrKH6pXZ7hZid7rySXnKr5MDJjNocIVeErRbESvlJqIvckkJfzDCIQkCkMNs2EkMlWJP0Bh+kWpfAzTI+0izGYmwn6WSlawuwA8wTqmVUEVHp3A5WOo0oRR41AcTwFlmvJQgSeYLrRkOZcurFOiI0tjTqIs6tv2+xgcGpAdiJtESLyxwIn3EN2GvqDopq4H92C6eO4k7oAMzgO990pnkyCj1vJeg4ZNcBAGmjBG15jd5rmoUYn2MtZ/eA01wVMgkCQX8tJHbCIKOTFpyiSPCpLOxWycfr6+z+XNFEAlWbpwzKdsx57kvOK8riwBqv1jpJSGpzoDNIfOoE6Vg9ISTSL9EsJXXY1ZUcpaat26QFqq+IqEhcSWak6ynZynSIzcbRngMM4zJ00Gck0GOBM9rwdbH1wzeCIBi6Hhrk7UJjDkJgm9VN6vt2ujDIy0lZYD7/+qAatEoAA0cZAYPDn7pIOJwyFn1XFRdFfxUE2x1cBTdlmFfwOZJmWZ5158Q0j4ofvuLpOn3ChR9ET8mQL1C6RV7uAuRwQmDvq3WWqIc90eNF9fVUCTJkqkWDMIEBgBSX/3sxcUzB595D51ah349Gi5cOGyFtnNa1dF5onepa385sU3hHT57Ce+cb8Eu0xvztlZkZ+EB9WwKGTMML88beaBF71kwZyyaeN98syynYBbQT/Yvkc2CPkZ92y4vTzz1Ca1R6u0xCHU3qHDBhqX54UWw2LRFHYHo1b5WXmRCMSqRddsjcwEr1NKPCQ90MP33aGFAR3Pfe/Y80m5Ze3qEAA3n62eujyeuLfhcvSLk+U3L23RfT1w9+1lwx0363cB0MaN7ZToecu7H6nzCt+Mxx/B/qC17Nx3WNkGWp+71q+V8J4ggxM3flkYHF48f7G8smWrQB5lRLtYT5RJK88hATTzkU58eVqM04J5c8Ri4jALOIEKzlZ0CZW1/hxcKt+W8EqpDqCoo1/WuJ0Y3FyK2Af5jsXzPv3VeY3m+erM+XLX7Tfrd7Ju6CDhdy9ZvFjPjwB+8svTWjdjOjtlCEe5lMG3OMTbh8kzHFNvxRgFfgZbEHRZZHhkwY1Gq9qW+f6pU7M7JbO18FIRoxEjFSqjVpeSpXk6cyHKdvZdYdacmKc8+FS7TzPAdJkOZiIG8EY9zXq2bvzUerRfx4+li4YRHAZPrLc0QQVQ8X3vbt1Rvjj5lfbiE49/oyxcMEfXRUmJBgJE5tYYWR4w0NcvF3/YRIATZXNEp7n/82zIzJkkpxdz1zFd7hitjA196GbearYRViU0daF9E6ghgWI8S/d1nWPjujqrdSRQmHM0IyhUJRM+P1g5fhEHde8Ag0bt8cVQXx+uDiI5X6/SXES5zYGxGScI0739fdpH6ALTYdxt02E4WhmuVnRBfIQBIcGOss1II3Sjra3y4cJl3+8+Oz3jbOWPKtmFGV5pL0PTOTA0qFL0uHFdYtX8cGMQtDR3zTKZNX5pEFlnDmwxwH3RYcjcvqQG691nvjwnMNW/J/ARpeGyHEFPIGMywdPPRSNqlEikoDivo/aAq0BdlFQIPLW3SvKhbrv4/cno+Ff/Yy3rUVqMZpqLl5nX2KpnXJmaJqNfsVjB8FfNAzUoTMyjOQtvLrwGVf5LoOQgnUlK5YJd6XzC1Vsv1s8cSQwAiiYXNVhpvcX7qNz2478l3A/tlP6u2SyAdIHuaHSFYrCiPD7q87JVI0FZJhXEMRJvSJdLlxXrOQ+xOak2aAxQrjZr7odcOlFaZ5OkwD+1iJ28twRPsSZFvoR/XiVxcKtqmOzG/TE7tofKzjXFdTNPlrwQL8TY1ke+BHjNhSl3/lhWA8NtpeXI9hdV3O2+3lc6Olr0YYmueHmDQw21uCeS5yIBLASbJstZ46OjbOYapRfhsZOn1f596sx5eeSsXrlMmSObqS3a1F13bJYLkk4UJRju1XpILoiK6r5y9YoO0ZwNp862YMMAQDAbaK7wmWLDMTyVbIMgzJgSHjRtkH09iOPNXo0b0yFDS/RQMC133LpWwT1+bYwv8AGJ381Pfv5CuXDpsjr/2MAb779TPwMAsI+GBWjbtu/+b8HTNx8VVUnpTroedZWgXTAoBGVnRtMU9Lot1ZlxsxrD9aQg2hPoIwtsFLVAw35wzxz0H+76RL/n6Sc3mRlLYWqUghAvYtQIW/b50RPlvrvXl3VrVkj4BzvJO6A0iF6M8uKcWdOktwIs4yDN0Np77lpfpk25sSpvDA6PyFfHAkvEvgxn7S+7Pzmsrgze5+kz56r3x3ukAxSAxBgdOiWxBqA8SJauoJcmZwkmo7vH4KnZZpwLPjN1gM6lEJ+69NOwMFZOypF1thQBJzpG0c2p6y8C0M2rV5aND99Txo5Du0UDAiJEXHBH5K6PwBb6W7MSGy3SIXBof3X2vIIjgBHNzoplC4t4Lz5bAtiiZ0EZjdKEvjjfpEmLMknl6B8liugsyg6/02fptvvbMjQwKCCOz9OfqmxnQYMF+Fh6NCfNVzqKAHhNoNmiEjKMCO9e4LIxXIYHvdYRbyqbVRAArLmU9NkXX5bX39ym+3hq88Yyb85sjZ2hFDBhbJffmzx3htT5SpMD4PEH335CYLRpX+F7Vyko/Mcud3crexRIDUZQryzkAlnkIgvW9YWwWNcXTSWAQkq3BBrK4MlgJeNgi4IwppRUIFiAPExrLANMMd1SzBuUQ318mdVL9iNF/QlSg2vJhQnrKadymIz2MnE8zGuYNVbla5em2GO2Yxlt4kgXKOcG+8zeWbh8t2tmZ67b0YaYGbH4nBDERqejMvR+tJdXtJ85M5XMaEs5ULlWEnoadUHVvYACxuqcHhJ44udz/Eg1y44ry4M1Imk9blSlzUjQkY+whgSe4h1UVhXJNlSJd0Sn9K5SibBFZS082bieqtNSpaRaUhHlRLNy9a/m0GKAJlYFMrdEOhJA1GxwsCLVGfRbHWD56GMv43rN3oFxrJqmlDAnCE8WK8e/xDpK88+gq0hAeUYezxJlsrz8XC/qUDTrZMARzHOtBM7ZIeNX2vmD3c35gSr3qZs5gH109dGSiwxAs1o7OpSkIxjn/VJJ4Lyr0FOAupSFB8fX3Gc1xl0MHxYc4bvIPiORrTRv1fqJRtTcm1ES5T7Tuwl4jk0Sz8kNHjHoPLzTzPTHnk0QnIiPs20ImUPMtqNs98We17ReWeSi4+lAagE0YVdwvZy/9HW5cPmqz4/SIrdsFgtK9USkWVpKJqpJnVv/pFbT4ZGydfvesnPvft0M/jWITNG/qDNAzKqRoru/3NotYBR+SynY4r/Jfnk5XZ0emcH653thOMiW0URRTqKktmzxgvKNhxBvm+7jhtXxEUCFjJnFnw+TdQbAYCYXE+JxlpbDcsyNcxcODEyfwBm/n5LN8qXzVUpSZq0F5kOMv9+2fVf59Ytbqpr5PXeuL89+c5MCDwtDJSS1sgMKmZVl92w+R/dNpi9dVFepZkn5oTnASPibpmpmOUTxN2xWBuNGVyE+RmtXLy979h0q3/vOU7IyoOPKnTNGY3hB0VnHIkNM/9SjD2qxZYcTn/faW1sFGjbef1dZNH9OGejv02eQEarmrSSV98mCI263lKs9vSoBAAyzPKsgHpYPau3NlFznhan4ukhSjrxXu8s4mS3WJnXXgpaz/jQBFLfr2n8Md2WdX756XUVi/X6V5MaKCRXTEc8OlgPNHCCcctzZs+d1LzNnTi+rVy4tc+bM1s/30CnV0xubq5QZM6YVmC0AIWsEE1rA34pli8qyxQtDY+QUZnigL8CTPcPkidNGdnVDlFSsBZAxYYjnxQ5IXxgBvtrwmGSeLX/25/+lBp7mlT/F54l5Z3rP0VUUg6Z5TxYeZzt0cKNR/qBMxr0JPI0fU2VeyWZoz3Nu1Fho3hEjgV554z0Bk+99+0mtZX7/BBjVsWPkR7Rr74HyzrbtasTA8wxW0fsdPUP0fIcBojrq2to07BrWCK2CQHjlDRfamTg8tZ6TuQlhq/3U3JkHACMDZb6V9DxVtSUaKaJtn/PQp4v1YpUZZ6w3xrPg62YBaoCMxFrxPSlWdumlRo+5dqk1j3aM8gTJCJrJSr5Q67pycsk5VxsRM0TpzIHLXmpkxz430POojT4O/NFAINn92B8aEp2asBY3VVymm8zlrZQJNDVYRvaVC7pqJhF4VJpx4IdV9xiTVptkymalzg7F4Z3gJ4t4/HetO5G1AzjkGq1zDbBWs4OwDULcZb1kJ7Dnl5Kt+NyPNE+ay9cU0zdriCn2TgarxuLIBgUzyUultc2duo677MmwttDZHOxHnWis2JU81xpibEkQOM8c8yyGzsYtr4W4nvoaqncEDg9rRNjV6z1lGsxTlMardx4avJERd8ZJ09Vqna0ThWCeaNroG5DGlupBOpVzBlnnRlLCRAlE+U1wyWfSOaiu5o526ZqJz1w7DWb/GHgKUNFsYhFDOFoHpfgVNic8T61H5lEqxtRMROsgMUBrnmkiINoY6E7zAudHjGfRyC0YTEx+SWBt+VAxbcm46aD2dAqzU61luKW9tBzZ+UqDcQQABQSLdt8fKVt37JWwlYtEIEsgICvGu4guJIsabYxJNpoddmI/qjfmDEudNy0WD0J10ta+9+P9+lk2N2URFrJLg3Jk0e9jo2loZ2hVdMwEypb/A90OXR0KGEdPnJZOh2sEyNy/4bby41+8pLZ8xnW4s8TZvVv5m2I99AIARrlxd4Zrc9Ti6Rj89ctvaRHhy6SNK8G1fWP6h4YEqgh6BH+GpKqbKACBjphGKR9s312e13gWH5Yb7ry1PPPUN7SQWXTQ0m6/LaX7erc6tPg+Acmoe7e3d0mkXChH1M4IgteQNkV0JckfxvPl8GfCqwcB9F133CI7AxgfWJEf/d63y8xpk0WFJytDJwJB7+SpM/rZ+zasL4vmz9X3U06glfXvf/a8yhS4lM+ePb20hKGpN5bftxQtQutk/MNlYGi49A4Mlc7OMWIw1O5ZBX8HbP5PZ18aNSrLTUCdDuFmQsdPmOjSMQrxpOWzE+W3J9cHRQ3gNshEZ9BTGgHsDZ4woEybhmFR+zQ7IHC/797by44d+1Sa27B+rawx9uw7rE4lPI9YP1Dm7AF8pm5eu1p6N5jDiRzQ8j1pZpEObjF8ub9P4FfZeFubHN350v7i/+IQZX3wJUdgDUWtVkAtJqJ5+qr82Z//lbRTrIFFC+aUf/MvfyRgJhF5HEBZFk1bi1yXVbdPm1vRYWdg+wA82ENY5GodmfGE2epkRbR/cahvNMpnx06ULW9v09p56N4NYmZwfufa99IF+xEi/RvFOGnGWLSKczA7WAN4DewEvhBFa76Zy4aIUOWBlY7ddf1EHSmE0J6AJ3DWjlM9dgtXfe7UShZm3ZrzsrILKQVKmsAuA0afcj3Xe8Sq4Rmj5CIU69bYAAAgAElEQVRYh5Zg0R1D6wZ7wY3Vu7iCeQKoop+h/Ot4r9qadV+px8GUUkJ8L4BMfFjXJIzILDIQypgSTWjVlTQSPp/14cZ+dyWYQwIHiSTgiUAD83CDzqImW9YsiOnKbFegUgs8aovBtJ6PLW+wteBnMJN0WdDPl5KOQG5b+MvVmLicXp/nNZ/DvDV17akrrcl06ceyTJNAqY5SayU0jHqRMhDkJ07wNIhQjEcimro5B3HdT5a5MyETiTtULl+kbAd4okvY4H7UMOdg9N3W66eWTHe1LgrTKXoE6ijfA+RHgX5N8TDwyzhgEB5vIZJLzjYsY9LQluSyIpNqTQ6cx0NDA4pfmBqr7B7ACcKCfYFlBu9mwo03KCmQEIKy3KDZbM41JcgBnohfJCN8j0x8uzol9cBHjS/iI+ervcsCHcgFP54Z35Tlxd/aw2mOyu/gOXLvmi6BwTLfyzP2w/RnyGC3FhxzsQJ41Pl5TWtbjRk3BniKLuqmyH+0v1M11xLr3gBPI5wD29/4hwYHLZmgrACGBqVZwZQP/YHYA+qpPX3lly+8ri67b21+OEocLWWYQz3KJq5bN1MrmWbGUF8zPtCm0Y4YWhSywYNHjpade/YrsAHWJt8wUbqGFUsWCu3y76LB29rEVl24eKl89vkJHaLrb1mjWjGHIAHLjtONcuLUmfLh9o/Ld75JB5gRvVjinJkXDxxAZ4RP1mWqPU36OKx37jsotoz7YjzL+ptvcgBrienoUeuXiFQ6EB8EkrqqfOZjZ+fuT8orb75XgSpMNDc/+mDV3sv3WiDaqBaoy6b+cz5HnkDpn0MZA5anhSyxXxtCCyyyZFgTNAIL5s4Rc/DyG+/pWb2zdbs66LiH3/nOU2X6tEl2E4e9GhouX527IJsBbBdg3J587CH9XhYoGSQCckzGvvvMZmmU3PVlQ0tnmyPeFMrmGyrxABAHxARY/6VGgVElEB+mFE5HRDjEdPcY0yDmSaV9G6oiimXjs1F1rsVa0pYJUa5WYVL4Qfsr6AuDjZTBGOWT65X3RlCS5871nvKTn/1G2i4E7QApBkIvmDszgO6IHNUxeGStwByyfyhTcU0CD8GcZhmpyT6k6s3AWAcZ9wuT1IYRqU1T0eCJVal0fN5bOqBDi2M7j6Y2kts/c/asZvMlSztn5vTy3//R9xWEtUZpLAiRt7U5qnlVmW3T5d+eWJwJqd8BGLMfWS/5fQqGQWJ4tA7B1wcyP/fRjr3lwx17yvpbbiq3rltTrvdc12y+s+cuSgux6cG7BVB9zpj54Ppk0BuNJNb9kXw1dH5UZdnSonIZrdEtZIKjm++a8EleVgN67+66tA8NXbWU5DUGKbzR8gQTw5KZp9aqh59zYAMoODfc8u+MnEfA2WWbAANKJUWurhrohCeVz6I4+MMEkb3HGqGsK+ZBiYALG1m+0XtQ1t9ZdTqTMae5J35av63VUTAOQOFEzOccn+EuyygPqSxsxaBLyH7WvFukFdLfhK4kbqbqyGS/c80kI4JMNGmE7tUeUv5sMfftBqfcKyW4XFtokGSYmmxcDAoXeJK/2rBH8cRz5gzR9QLeo3Rs1rjyeq0SXMNQn/G6nugcBziJwVBybmYh59FVWtJ8b8IrwfSKqGrIkJTP1uewBjXTjfcVmUVUUgQXROxEuatuP0AHIHF3ZESlaDdwBDCMpC893WwHkGXB+kgS3xfVInmCtTGFoD77z5YvuZ+4V/YtVQwb1GZX3pDMOnlfMKyIqiWFYVUoRpi5NhGRpq0N2e0A2linnZyLnZ1KmjN26UzIpERPLM+yACPxuJpsdjZauIEDQFexTEHWKmFKGwu9o2bVRRUfI9XceFpzxDi0WNoDTOnAsofYmp24Yqp9mAVHE6auXj9i+5EViNUdV1p2bPlpg02O/oD28W079pVF82dZ66MyhoM5mplfvrBFAOXpzQ9LrBlX5kURtc+qtCD3VGcmbL52tddH11jQ5y6DmS6U8E+sEB1sPfonQYlW7mzZFBPFptHCtX8PL5eOB884I/y2iH365YtbBJqYc2ZA5JPVNft0LLafiZgXHo7M6IhN/l4CB4LH/oEhlV4AHAcPfa5DlRLG2DFjJTqfN3eeN+XwoA4/rsEsR7N7YO8nh8qrb251Bt0YkXM0I194SfausggT87ih4Yb8gPg7Mi4HOAdOBWxGuWAyKY0X32PROYamOuTiORKIEXvysnG1RtODuJ2ONVrlv//MY1pUZIaAIliPdWtWlh179guQbt70oNg4AiGb++XX3laWxFwzusGUxctryKsfAMHhS3BR54ImgKORGRQokCdRrBXevRZplFGrRc2mZ82EuWI11DM1F/yqltbSGdPeTacaAGvWoubfevOoQ5GTMoxWPT6H7klcwhkn4C9dcxsmpGMEqt54a2s5ePiIWETMKnlX9tbyIcQhlaJi3iefZ0rXTvgM8JWtRrTGC6BXAA6AHp5mcsx3Zsn6ZV33R+mc35daPt1bdA26XOGmAFt3BEMT4k/8lP7zX/+sYkYoy/7TP/huBHW7ufNzYhvYPzlKRYDf8yCrfR1jTvSMBIpaysDQgCnuOODZL5Tdu0Tjp/N9a6HXj3dPlvfc869Jp7Z40Xx5finzG9Op8TfoD/Og4jcDRByw3cnH79WetyxFnXbeqx5gPaqcUUvc+HMSwDYlpEOlv7c3GLM2BQUOe4FU7Cc6ACPNFuVkpkeVhtRdFO7HUQ7UnMQoZQCACcTu/G1RcwalNIHPGkngkkwT5Zk5GjYrGLoc9rUYgSj75PpWQgaxxN4CgPD+NYGBjka3jZOgmgGJ0h3lCgVnJzcu/7vsgjO+1i0PPJiyHDjuYEyJF21bs6s6z1GXEH1ms9dhV0lqJDOgauDT1oAlPpt1ggYw2XTFtxDEi30i8MbAdj5ffmrRace9ytQW5mEMUo+wsoBhl9dQoKZgk3kGxIb0r8oOUj5T4Km1TfFtDIOfwxJDz09lUCxwk+2xD1DuCpW6QoYyMNCnip/2fHtTcO0Dm3J20+TXYuIAPKHD0XsbgREe0N6XBxz7MM66ERLP2PdckP4u2XkWVUhP9LsgBaK0rCQ7tUiKL0NKYp08+XPke9fRIWbXqWmjjAx4goKYcGbUdvo5czkAXXknquzvzm6GWLO0hR+i6kGDTMeYrtJaRjRNhOvqFHvle1fSIe3lcGnrJAG1hQxfwwMGYNWz1rB5V6EsT/F16oznPAp9JO+z0QjAHsmkvkmx3Em8/5/kz92yPAMwiXwE0wIJnSDMWWinFT/CL09YoxNjZwPKtrau0vLp9hcagJT3tu0qx788Hb45c+xzFB0NiKoxOdz18cFy7523lTtuvSno7mwPjY6v7H7Iskl4P6h0F8Mpe/r7VeJARAZVb6+oYKskCvVGBQjwUnjxbietz71jwvY1HX4Wr4/zuYNz8MCA/IP2fHywPPrI/WXdTSu0Yb2Rw1o/3ZnRmFzrFkCBxhs/ju62HIORbFQq9VvKhfOXZG646/83o3zo3jvKxwcOqww1e/assmDu7PLVmTNl+ZIFyrBYlIPofRrM+2mTLcJvXn3LTEHJ2XYbfThI02JtBfcO82FdEO32ZKS+NxsPGvXbZdyLOX1XPJzR7Bo1ZzrmeNkwdSze+fNmqy7+1nsflhnTp5X7714vUTQdg2ySRx7YUD49drzs3L2/LF+6sDzz5KbSOzgoJmovvkrTp5SN92/wQN7QfWlTRN1YGUuUWAQGwtBUeoWr1wRCWfCUEjRMmKy4rV0bioxN4r5wG9a7iinwekjK2uyAiwnlWDRPY7rCuypHWFj0zzNQ92aAC4HOKIXo6Y8Ml2tXr8vDSKGupSGtCZv8C4ZDv/CaQPsPv/ekkgQCmYYlA/AVpIbF/pAUsEdhZWGpOETVCYILd+oKlNT5+lnDFi0nSI/sOQAlmxrfMDLpaQh9Y34XuhuPDTGzp/1kys+lx6rZoiHPqf/4l38rcMDvWjhvdvmTf/EHAbpDHyjXboN13ocy/tZ2l+AjC+NeARzXrvfoXePNRDLCYU4nlpghgky4v7s0lHPFYlhxZPo//tnz6txM53A0IpsevldrTHs76DPuDLGq9XoGdmJdBZbMWua+1zgd1k9VSmm2vEeuoQBorVhzaHFra4dMSjmDeGewX+oogi3LigIHeAxG16JjfdeCc2anSvR6erVfGc3jIaqh1UrwIPbIwUGsQBgIBkL1QGV1KnqSAGX5GzWmIzQd+a4UVJyk6tknMxNrCbYHgbfKx9HlS6LLOJw8I3wRXns44w/TrgCDzq7R2eFnzveQLCP0pkQjU1udTVl28hmWg9sFcDs6fE38L/SXWTFhDfGabqCUhGlqlOtcus+z2ZYs8vcKQJXO8v5tNtvkn3S3VeAguouzjJoa20q0HZWG1JT2DQ6pCSJ1hQZhAfS0Zw3Q9ExUvXEnc8pxHMtadbYyDoemBMZEJQBoJh7sJQCLAbebB6KbMAxEYexIVjSdIAyfXTpKI0vrHM2qsHbM6o6EL5YGMVdVk1J6+gaUpE6ZOqm0VzSshc7a29mVyJ6LBouQB8UTGCn9dNppWkKLJAepw9LPhxt3fHNpi7UjRifKi8hsWhhwz5q+bhKEyQRm0G3G6WqMO529nr1SRkhoQgTvMU+cSbaEgIyQtAUN1bgxpWtslyQ9zJ4U9aEkNEquNUyhUyk+n9/L5yOxUck/unV1vjLSKEuvGUQ4r/Ps5XOiOYfPY++0HNj6qwbdLrANAIKli+1bo6wgUDyz0f76H34jNgItEd1PEuvG9xnYmMoU2xJCbxaWfHpyQCt6nl58Y/qk6VB3U1XjdIEjAKOyRDLUzA6l9QnmiBfCC0aL4XlA1oCwUA8fOVbeevejcuvNq8uG22/VQ5L2JhT1FQgLTY667bCQRzDMvD5t3GCPBaSyLguQGSrXe3vKgUOfCyAd/vx4+RIjxLb2snL5Iumh8DOyYLy1nDp1RoGXVn3A569D88T1bFi/rnxr80NeNNlVIdaFDqfrMTvQpT8FOqF9I18N4WWIsGYsOaiqlVP5uYWGmrBNea61VazS7Nkzyz133SY2DyYA7RosxYkTpzXGZf7cWWJUfvarV8qFS1fKiuWLyzNPbCo9fX3lr/7+ubJsyYLy0H13CmRWC36UgZ+7xnTcxMaknMgzY6lh4IahIF5Zk6ZM1jOruqoiI8uaPrvLTBSgyBFN7AympYj+rl1XowHrJzs0VQ/PA0EsBVT/SDiWd3nAa+gDONR4xnhHKaA1GmXs2E5l/z/5xQtiSVYtX1yeeOQ+sSrSuAn8G8TYCyivim67fjVXoIUigKoMFJFYh3rQ/AJQWZaIQKYuMh0CZqHouIK5Y69VB7GE4oDk5rBUuSgrEMeXmK4RdUn+BzmME5TtMP5v/9WPJA5NEJDNEjrU2zrCDyla4kPfQOCiLMH+4Bpp68bGJLtipcWKjDfLpqNm+gm4DJcvjp8sz7/8psTQJDmAyoce2FDuum1tdIeGP5wAXCubuPT396rRIPUfufbRemXH1Y0SlwcoqQbY+NSrnJBiVp1AbziRy4y2tV0DR9HQAFTEPqQ4mZcVI0hYh8liRiN9MF1RdtOop75y5fKVprCasloC5ihzGQByttUdpwOAEBSGB3WWkRR0dI2J7q0sy1jzZbGSA7f/NZOWWCVDNMp0S6OW/l/4cmEr4/JWdOjVyiYu2YiaaNpXRKCRYJx3NtYDuLXPwk7FzJlLXAQ1raMUHgs8uTvUJUI6G/v1btVkJJNO6xjtyeNY4+cTJSvtDZzp+/V91iUxmum62GSaKTLJ1rtOz6OqAmJ2OgJGMF9+l5xQ7rbDYTznGrptP0vdlUwmE8MUUzsA6WNJoGic6Wj3rLXU/Oae1TVVkxvi+VSfkyjdiRXvnX/SnKP3ERqcbJxK8b1isqoPZkl1tsQ5RJlNo8/6GHpLN1qWrJrl4oqkqDRY9aYaZZWqHgAKyRVEcKShbQbm6rzJErD/wO3+4fbP1IahYfk88aCb8/FqFGx1qjePMK2Cqjzrpizu0R5xMM4jSlg5G1MeMarEGcxqBSTiXflXJRdadL6TWHg+XrxTXkndTiJRZUWDNZlDs6mtpeXv/vJ/a2CC+OhD98jhGVAgCjQoVcIx+hfKYIwUwQCSkg3CzyBRfG3xXCqDPWlbLDo17Wx2ASqPYEPmqEGRMak8N5HlBS5jiUYdoQxE/dUjG9yNN1S6r/E5fVLeU3LhWmCFnn/lHQnKvvvUpjI+2iOrAJsDZvOA0Pymr7XZya7U5ZLi0ViULku5u0JDfCXOdjny1OkLZfvuT8rZ8xclFMZrZfKNEySs5ro4fCh/Uvr6aCfg6c14WSPlrvXrZDSZoFOBR3V8t6vzfBHDczhIP0Mnh0p2puR9ncGmxWbjw7FP2LvvsGrssBcIv4+dOF2Ypcezv+2W1Wq9Z0Hyru67a32ZOHGcMmYCJSJp2A8zU3eoXEkGsfGBDWXGtCmjg3+u+xCZOkMys8L7YOYXJbvx4zuVEZMV8Wy8meioCjCRopDahkoqOfLSSl/hzMHgyQ7sPno1JiA0M15LgB3TtkUC66DVpe3Cm+d66RezxaMaKV0dbbKTgLFkcwCAn37iYc01NHXtYGYwFNQzZR+ZZvaU7u5e/TvzqRJs2frf7896F+uacq+Yf26Kf5vgqd3O0HFvbi1OcMxBFdoJ5Vo+tNgnfBx2CDnbjkCzeNG88m//5Y8qcacZuWhCkCFiCD8b4egukGYmFMdwgjEZ540TAU9jKt2J37BWYJSzghmO0izAaf/Bwxo5w3WRoPEMaTZ58L67KuArwXC6nPMshkfKQH+P9pnLcnaLVomhpU0gjM+GUaHMMerwyfUYTSxK5NJ1nDKfmCzrVmCdAE/4VwHoxVTo8BwpDZV7LYp3t1HebQ0ARWkF1hpvLhgaj3vwvvRA63A6T/DklqxmtEjH+OEhO5X39Id530Rl9dbJic+Lkl52AlV5a9Cs1j3RPZhAhV8ytrNDUwD4nZ4/F4d0dg5VAaU2niSSR/RgAHmYV4KMgQX2B4xiiV2JgDj0Xiozai3TVQl7mONp8BDs1bklBitFoEnlZJafez/H5NBB2D9QldxH8Aq7SrPAkDSxHSpzh1lsMEQp20hNTa7P1EZxxg4M0frObLsWWeWwzzPpU5k96CHHsTCBrTysQl+JBrgXv6BulX0nI41Q7hEaxCgt1W+tGrdSdZFGQj88UrrVbZeC+pysEFKOLLdWZ63XYCZvigNRzkMw3tfbqw5S9FO1g6aaM2mAAhOVDHh2bhpEe5btVSWvdMiNmiSiXxodhInbVK5km8V8VJ1pBtCyXQlGtppXWlFduaYTqsYN5sy7YOA0Bufi5WrGKUuPxgxVLuodiHEuVzW/5i6LhoDwe6Nb+9q1auxQ9W1JV1dnbs3uRpuwKdJnvQwMtpSWf/c//GFj1bLFygRZCM04ZqqS7qsf/+LlMn3KJDEPbBKyUC268P2oxdAQFpq+T+1QBg8Cn9ppBwaUoXt+XK8+hwwpu+0EUMKXRTX3DpiWEEmK3RpSMKYE5SGBoO6e8u62XXJY/sZDd8tSAXZDZawQHGenRwqw8a9xG22LZ24hOA+jxSaz4IfI9agUo84oxHZmgK5194kG7B/ok9Zl/8FP5YFEJgmbc/NNK7XgcK1+Z9vOyFAa5c7bbiqPbby3HPr0aFm9YrHnzansiM3+VWV8lBOs7TCwSsAhIBp0LtdJkLz89TUF7v2HPhPYnTVzqjIsstFFC+aVO9bfXM6cOV/OXrgox/dbblop53HegbogGKdzvae88Nrb5bOjJ7UWGKHz5GMPy8gQtO+N5GwxBZiqqMnzh5KQZ7+pNs7gzCtXlIXfOGGcgBPaKtxmx4zlc2oDGAPsCIRngMk9pXJemEKGgJkMFAddzRKLDQ2bJFCQHVvZ7l5r49cmlyUHsxGvFZz1yXBb1EGCkenesvsTwJO1cZS8nv3mN8q4McGyKpB5PeSapiQLwODzoJFpx2a9KuhHLV8wIximqgWfz6kfysHU0EHa3gl4Yoi1a/w56qNZVzK0NBUfgS/uG8H/n/3l32q9CjzBPAk8mVF1MhNsXnZuaY5gKDGriel0SgEyGc00YvDE4PDfztBqguY8PK729JS33vlAoOiBu+8ob2/dXvYfOqIh1betW6XW5ey8McDJsrTXENmv9ll2Q8p9HwPZEWX7HPwTGYtBclQThTYPQpc3BYCiTCoQVJvbSCIB+4SnksazhEbIwNg6SNaWTUB/S4muMp41Y5SRmQXG2WFmpSngrljrBEzVAZyZpr+XtdvTP1i6e/tKV9cYAUNuy2LqeC9ixurXEe7RYevC/UqCgHYquqDQoWmUBT8XQU6LOzVvKllHEKtsCvw7CKKAJwAz55DBf7SoayPZ24vglmU7gSeYJ5W/DJ6c7FwTywyzojuvsvnRDFEmGKbuRvzZlFPa2qWhIxhz+SSoHSqj+z351eV+S3aj6YPFPsluQJqPGDTL2gI8kdimU7Ytdn19qQRyR3AkXln6aimKWxhLQzbIqVwALvjmfG/a97EqfysAs6dZOyr9Xu8tQ9zXpBxCHoE7GhJ0XVH2z1jmZZFeS2Zorl3t1hk7dZLBhRIFfWON8dR7Q6NZL5vF30tX5q5N4tBE2GbpleKh1CaK8CdVV2CcUbxrkw1eQ1SHuC5sTqoRUHFmZdJTNU/kc0rjztQd48mH2WZ4tFGOpGtXCa1Y/GSBs1Ogtr7yQEiDUOISo5CuXHGJXXu7yTNmLNGPVZ0HWQ6LfRKzHdlmLf/n//4/N+6961aVYxL8c0NDg8MCJK++tVUUJSyEHK+lf/DcNYOQ8EyqUWTWwzjIVq3WEfABBqrLTp6kz+jrNyghEKavD94pcjFWDR7WqUPB1kyXD8U8/GAyOATffn+HqPOH771D2VLOMosKXGhOUtDq6+bnruJFAToO8FQdwJFZqoMDTZL0Vz4Q2MyAJ7VUa+xHq4y8EG4zbfzMmQvl/MWLYg8+/ewLacR++dKWcuz4Kd0rFCTPHI+k3XsPlDvX31SmTZlUCP3y2OjpLWM7u8qRYycVIDH5HB9t0Czu/p6+0t/XJ98hSm1slPc+2C1gQqlwyuQbdMggEme+3S3rVmmjMf7i9Te3SrPyu999UvPXlN0rc8DX61r5+5+/ELqbtrJi2ZLy1OMPl4uXOEQJDuHDE3YUWtA6VN3ezLtJ0KvN3N1dxnR0KHOlNAoTB+XOyAd1a1Szm5p+N9TLq4XoU8zlAQIhgXVwWJ8LeMKpvKKi9Y4SPKEPqE0mFwCzJ42Hl5IVMciXobMGXePHdskj5+9//qL0HtxXV1dH+dHvPlumYlgZJUozo2b8Mm6jVcGIlIODrG9M11iLPtV2DAPbGfqlYK9C2F4dygHIcBuHCcX9Fh2FgkkeXBlxwsiyKgdqS/hwRWeGhk3M09CQ9tmSRfPK/4jPU3RQISjWNorM3wdgDINWq290kQYoB8whBkWDxyHoDDpbeU15GzC7qeT4idPyb2I0D80Hhz47Wt59f7uu5wdPP15mz5xqyj2MHmFozIQ1WRbrV3wIC0BFZw3gibXIz2hEFMx1ltmVodcsATQz0wJUgocZNpdEeP/SGMnxfKLBkx9KxeZmC/7o9RhLM9aR7p2h0N3XtcZlwzCcSZYDdiUQbx5EAfijg0/gx9dzvW/A5n1qw45DPYJIXWSepZ0R6ULRn1nLwf7FEiQ9eDC4BLDos4KlCWTg+JCt8wnQHBH17GlAuXjhksTlNFJIYlEBCYMbyo2jwFOOw8mSe2Hs16CSQTk6T5roX5rds9ojaQvhpo8alrMkIUqV3Nflq4CeljIZY1OE8Oricwep11OyLeoa8ctKb7T4XT3ScgHmAE/NAbrpYF0BqAQ+YtO4ZpftuQHWJXGL+wJYKvGvkj3HqGot/qMtoM0RYnzftZ4+wTZ5u0Xc0TuO+ZxVOSzO2BCfNUFdnN/MNoRNnTZ1UnSeZ+NAGj/yPExMZPlRrG5aLER3J0k0QN5TBQycdc7XkmbVDKpB7B5/xPvgeyxspzxmppAqk/y0ksiI0U6jmLFktWLvGxR5AgF+Y3ledeKBh19j7ouoEMVLqsL3KAaqpiMj9tKFPmUKHlY1v7EqyU7gGv8UDsznZ+0q62BouLW0fPjq3zeYYePOFh+qdFkcP3m6vPne9jJ9ymQFYGXTQV9DUTMMkTlrzAo6d/6iAuOnnx8v61YvL8uXLbaKPh5Ilu44hLlwwBj+LtDlKSBLQR2LF8NFtX9r3l6r5k8BhhDXcVjwd1CU7gIcLG++91G5de2qMnfOTIGQFO81xejZMJ71RYuEmbUFswbKxMNGWUh4KlUdAFCZDO+NDcGBaBYM0ERwNKi7eOmSFuWNEz3qhfvC52Lb9r1l+ZL50hFREoOV4vC+afXycsuaFRr3gebozLmLZYCWzJaWsnjBHI2WweV85YrFyri++/TjcvvFhZv2b+rah44c088icpaRY1dnefj+DQUL+9+8+naZM2t6WbJogcqZZDm3rVutoIMz+NPf3OTgEwaC/b195aNd++T4TEcToHX5siXl0YfuFa3Ms9HMrXSVrhZ7BB0WcWggCG72cnGnJQ+V+Wh4fCE85tACfJplGo38R9G7Ac4ATkmtA3AAzgD5nDknBiA7MoK9ksC46lxptirL7gBWTMZrg3JS5rBDOEw2sn33/vLO+9t9PrW1ln/6Rz+Q6ZwYp8hGbEuRwlJ3O3519oK6jGCwOrvGlHMXL8sokgG5GzfeX+lzsj1bYujwC9LcNZUeR5QVdY31M8rxArn2rO1otuRm1iSGIspSX576qvwHBONqHx4qSxfPL//uXzPbrukTYyYl0/9UCSV48B4BUnPwMYwVEIb/EO9f76cCAj6rSHQo0SIKh/m87+7by9Kli8rWD3aWA4eOlOu8r7FdZfM3Higzpt6obF3dUNFhCEOmTtHQt7ibxUyCBMV9FRoAACAASURBVPFRtuKdcD3cG4C2I0c+6CKiTBTUQQptUwCsVnoxyHZYRziMwBbwhDbIAT1KkQoUzMZLIN88kx2QbfGQLPXX164KPHWhW1NganblZanQn+1Mucq2tRa9tgFyaFZIUnQeJ0jNIFEvK7AU1SHdr/+hu/HEhW516nYwmiO6zRglBGZEP6TgRqlWguFaO3eN+c1EfLCfhOCSnNgPHP6sbHzgnjJ+4vgm+yXQ64TFzDMavMjkBS79nAWevr6q8mcyTzrzQ4NmY0InXvUvJeWIgEPH2McYnJiRB3gi8NmrLwTZWZKtNIX2Z1InM27/MpVtFcMHQ8d/09whvWwC55QdJBGQlgFRyrNxswEmsciO8B0CGC3ZTVetj9psQwGxLPsEcx17liMFBov7nTRxguKGzZWjfKdzJ8yDBcTiOdX1OUoCMY2+ogYGxpExmkdechWT7+4tDxb3u7GHmZsYNJswZAmsw+skFlQb0AOiO83rr9ssJOiWvtRANhMGkkfmh1Jl4iwb10V51O9dwKuu18xyZx05B2BjbBGJrjFSq6xJNA4n7FYyeTa7n+Gk7lw/2rKA2EEDA/ijGlasH8xuSTNY2fUnakFrNOJUXJcGA+977xcNt5ybamMT7ti7vxz5/Li6YSg7wUJxECd44gGxYM5dvFgOfXpMuhhKYFw9ni0//P639DLMbocOhs+OLifYEsTVUN3VV9wvhwEZFN5PX546q0Nk86b7y9QpU0Tbo6FBtP315Wsy4fv06HGVl5549EEdOg4uKajMkQJW+JuijpKFkieoYAfRrjHoA9zFIYo0xNtuI+5TwNUGTAdkgnOLu33I+nAZZlGCsj1rzz5MUuuPDEsw/vwrb6vsQK18xrSpCmxTJk3U5mGRAVoJzOgobMHQWebNmanAgwYJj6nX39pazp6/oJ/hYKJzicBG8OaggHXjQJARXGtrGTN2rN7hmlXLtWD4+vLUmTJz5jQtHrJX5uDBgPHnX351Vu8aWnTVyuXy+uL3YNwnMXR48FhgO+q4cy19mC4vMwDZucNihJpmPh2ljQkToUytQ0oBNUBW7crJgMYMsfQmsZ4Jge6AwBPXh2g4N3x201gYG+WNaHXnWvXuw2UccEewx+6C5801TJp8Q5l4w40qXf7f/+WnAlUA9n/yo+95xEXNWFWawNhT3jND5eLFSyqdbtuxR/d/7vxljVh5+puPlrlzZsnLyWXfpl8Ie+Pc2XNiJ5cumq95iNeudysQUdrylzdGJfKuRqjUu3LsvUJAOXX6TPn3NfAE8/Sn//xHbgGPw8n+KNF942hQtc/bU8j6FpIUsnTsG7zOYJ6a711GrIOD5ctTp8t7W3do9NJtt9yk78OlnrW68YG7y56P95dZs6aVm1cuKzdMxIwU1rbZASl7DvnEwDRwKTYKdEZc0wkRaNQdO+ARHXWzyJjInkydRP06CLzvZR8SukXOALQvPX2DCqB0VrojsgkgbVqa4ClKpxkEOUJCtMv6YS3BzHVw3okJsk4yG25SJiDgFGaS1eZRZ5q7izkb2PM8P+0zZR9x/xlgMmhKE2rmie/kfpmRNjAwXNoU8NwBB3gyQ2UbEdmctKFbsi7FWKPGAMUzGOzrKxcuXdK9vLt1pzp1mT0og9aw7LBxIZpUf54CUJyxWboTqIPpgTHCJLMCEaMBaQLXZrU+Rr+EqJxGIyohdHcSO0hQa4WyahiySdxmk1KWudgbyB8AzQR1j4mK2XZVIhEJhVjMfMexB1O3KAbLJRzP7GtRaSsbvFImkkxNsyza3M7VnUvD25Cwmr1E9UPLMJ3K9e6jdB//SHY0faNUgo0JBOwNuqzRpmJXULGV+W50hrmUbeCZjLXPx7SLYTTLEKXxCZQ1g3HM0Fn31Mv9ohKr96+AdIc9vy59bUNK4oZY2VHl2vjA9MSqr8EamOV8kS5Ze7lV5VoSXbNG8cU7rwOnYPKrJC91iCrZXVW1hpK/ztgqh6yB26xSpAA+Ab4+15YJwy0dpeXjd37eSNMyNESffXFSwZ1ZZjOmT9EiuXzZArKkknnwdGpBz3PA4YzKAGDPipooQ8HLV67Lf2Tponll9oypeqjEHLJQwAEBX3XZsDHgRSIA3/PJwbJrz379O4cIo0ToDEMLwEHFwzx79oLNGvv6y+23riu3rlstzZCBWuZ4GHha2AuS5qEtmDfbezxeDgv12vXruiaub0rY/rtN0m30YsI0QsN0beVUXtOr8HfMORoaHlCQoUTA5uQFwzQgNP9wx8fSE7FIKfPce+etEs+iJTt38VK5SODdvldBm+AAu8fChT1CXH7k6HF1y+FsTWek/J+iBXbh/Lnl8y9OKKPnD7/5xMZy7PhpLdrp06eVZUsXaoNROuNwxhEZcSv+LIhM39u6vZw4eao8fO9dZct7H+k9zpw5o3z76c3aFIAnAgymmJrXphbT6IzJLC1a3+VVFeg8xbZoE3BilgB14kS9V4zc6i3f6LPI4ibkHK3sOFEQdPbAPxFqSmuA0/CNnkKeX9bM+Q84jHj/Org7OgUc9XdRJmI9iHVihbe1WRw5flzp6+ktf/Gff6wSFM/1aRoPYCYUV8OJPXxGWGluZR0qJ0+fLa9seb9cunRF7d+A/c2PPyzNUc59YuN5plyHNHGAyV/++hWB19tvW1sevPcOt723tbuMHWLQZAdVxlASG2XO6G5ljRFsMahjtt3/8ed/JbaS8u/aVcvKv/pnP9T9UTpx+ZHp4r0Cc6wxgJVa9cUeuvOKf9UIk27ajYfL+HHjPT0+DBNJGLBF2LvvQIEVWLNyeVm5bLEACsL7A4c+k6/TwrmzywfbdwlEMViYA4s1KFF96ok4+ULw7zJbAB5pNerC11K6r5p5ksu0GgGyFOqyXTNBDNNNFwD13OTxAzNURgQycLyfPHmyurlyuKiXmllL6Xdk3+DSbnVWw2R0oUdsl6ie/YQnWCd+SJF923jUgTfBk96bGKWaJ1A008DKX7h4sXTh6E1QD3BWCY21AAPcqfzocqeMX0M7Q8LExAM9F0wAO9rLlBsZUg2rR/ciWk3K2bi8Z5edS8N5rQaQpTDf8iIz+zo6xGozuBlTXdyj02U+y2oCTxVw8gfQdp7MEAw86wbGoDJ9beaxsbeiZOwV7j/Lf2th9ipNGVgMuLxl08XqG6pGH2sxkxn0u7dMz88dLyr2KGcTukJ3bEYEjbKtu9tq+kuxPzFXsHp/RYwawn6AgcmJtMuwJtQ4sclomHUJnVeK9WUx4dme6HcNvIMZ1DqJgJ3gOSBjE2TaQJR75tymGYvEPMtkcWB4HwkUuGtX7yj9pkKGoc54dfxeU2NI2pNUeqXQlFYVgzgvxPyHtRB3jvlko40ZnlfL8OBwGFgHw1dj4NL8VWXXfJl1lic8vC5f+tpWNlHC5f0jqfBri6QnP1d7JMf0qD5YJaAuIV8T2cH5Cjh0TAi/vIrNixJynXWKcya1jiOAp7d//f82KKdA+Z49f0kAY93qFV5UTB+H5pQPhdskAVG0H9OuT+fWzauXK1i+9d5H5ZNDnyljpA7MQFLGruiQU0Jiq3sCBUGc75GGKnYuLdZMV9eCbGstK5cu1EBaAJba2tvapXXB5BHQBj2JDmvp4oVqEecrRbx00vCQoPiPnzhVjnz+hRbKd55+rCxaOFcGjGKWw0362lW6VPr0OYiDKWcJAGHQiWeP2nH9gFPECnjQVghZjlF/jwYLd3RgLob5XrvErxyMgCdcvrOFFKsCTDL5AoDSbbP1oz3SKS1eMFdbHlE5v+/gp0eV1VPr5YHtO/hp2bf/iJ4dJTlKagRBBOgE8dtvvUlAlQwLQ8DJN0wIDcyARz/E0URp8I23t4o1fHzjPXLSfvHVd/Szmx99qCxfuljeMbBigBVnxA4qEt/HAZDt65npC8DGbDHePRuyl6GV17p18Gl0QHaZiSJtqFTI+krzTGWVoU/xsEwfF2hD+BzWBbo5Z3ah6fVLVWDh8/CnemXLeyoX/P7vPivqWASU9CHdAujJoCGGHzums+zZe6C89ub7et7fe3azrS4iQ6uCoQ5AeyJZM4XI/5qGX7+/fbfWznefebzMmz+3MKYj3ec5hAjKAJtX33ivHD/xpQLgqhWLZRjJOyRbcwPDDaamg04Xo5cBHB8eBm/GoUu5GKA+Z+aMcvLU6fK//K//sVy4+LUOhztvW1v+p3/zz5omkBEqeOeUfsZJa9hsEVeiG6UQA9Xr2iw8H0r17IG+/r6y/+CRsm//YY0ZWrlsqRIlAOHrb75XTnx5utxx281l4dxZ5Se/eL7Mnjm93HX7WjHNiKHVHAGzkuCnKiPm/LAIZjoQR4u1u69cVfJBIJZHT3jw2BuqVgV2eDCgimAsX6LoNGLt9/QPlSmTJwu0aw2rFOsGDc/CwoV8oBw9elzMDeuN5wow3PzYRjEp6trr7lZJcyzjfXJGYFUETMY7Li5n1SVtG6JgGM+vYbAmjNce0bvP70n9jt7NcFhOGCwmQOFaxWBzVkVJjgSMUpA0Lni+UZ5JoByJhONPU+ic6JMklYHH2Lcgy9i550D5/rNPmFUQWIsB0zB0kbTVMxnAk0TljYbKbfwORnFV+zXYAU8BGP1ViSxquIaEkvINoNKMUX1ob/TmhoeQzlR12aampfn5PCc0NJxjJPqVP1Pl4+XgK21g3eFfIvscMmv3e5qNANZo1AB1qdGr302deXKPdoB53mkwNpAWnJFTJA+oiaClr2naSCjtqSeLlYbIZSaIAJh5DQbGBDUsbKxBtmu8Go1UBvSXmPoAT1yrypFxrtAggs41n5FF5iEIT6ARlSUqQujkuA6VDFvbozsSUHhj0/S1ifoqiwnjHsqsWdJOVsqMOyAMI1SXvFsVh6h8KYhLX1ErAyQYynEvAmMWgLOXNUZtZMTaQpL4Cjw19X6RpdRKrbXEJb0iAU//4o++36Css/6W1eqosTM0EgIjVFgbUL9Ewe0dZdtHu8uRoyfKxgfuLGtWLlEAPfzZsfLmux8JWKG7YcgnnWZ6OfG2E4Hzgvk8gjhz5Jijc/rM+bLl3Q8kSEWXs3rFEpV3CBY8NDQR3PQrb26Vn9JNK1fYbG14pEydPNn+HdHV8emRL8rW7bvFlsTy0IJjEXzvmcfVvl+K6+B4D73xzrZy5uw5BVPpAdrbymMP319uuXm1p7JX5Y1wZo4uBUTsUTHWdiAY0elgbyJ/jrpURobLjj2flC3vfKRyGyUgslnA01OPPejyRJT5WAdkspQSmf9GsPHgXC/wbNP/5OCn5ZODnwmtoy/heblE5q3J/6vFM/xnNHMrJqBnJgyge+43r6nER1mUA/GXL7yhOYG3rVtTNm28V0GV597bB9PTbvCU5pjxXpWZ1xaq3nfQ+lLTRFMBhx9gjjKJLCRiM0v0WRk/1kpu8fYq64v4fQQrmNGx48eJWRt1GJNZqQPIDuLvbNtVdu87qLX7hz/8Tpk9Y5qvB6q8m/uy/wwLpKu9s+zcvbccOnK0TJs6uTz71KMSXeaBIU1eBrQQ38JiqDN0cKD811+/Wj4/dqpMnXxDefLRh8qSxfPNXFTdXh1YcWuvE4ze37ajHPnsmEa+fGvzxmgHb8gugmvkIPXg3xiaHUaPsMDvbtsp7ZydzSl5MTOwvWx+5N7y0hvv6++xWIDhIYmh266lNc0AfTRU9gktBj09fXgMdZWJ49y4Ib1Kv71+WHe28sCnabi89NpbYqVvvXmNZrqxPjkvTp89LzD+/W8/WcZ0tJef//Llcq37WnnmiUe0rgHy7HH2PVehtU2WLX+f5oEZdfeKVWpS67a/4L2NI6nq7HSSQvmukmVwkEZ6kMOyw1xSGpjI0gkyvX2Dss2AOSAjl21CGLcCxRDfP//yG7b1UNAxuCLJYn0sXbK49A70i90kgcErjvKsgH/qnnwIel/qkM/OLR/ofCat02+8/b722P333CnvqVFT46usOkqtNjCxiDYeDv+Kfx5C32TjBJ5umBjWAcydNKOWZ3HV0h+PXmaawQIAuHj3rMVX33y/LFk4v9y7Yb1uI6UI3EnVmFGfMSkBs3WBaC25Py4T8GSs1tSUWCLx3+77URobdf+5fMM5SGOM2a44JMLlXZ+rxx0MW53hi28FpKAzNXhK5olLdacwz9QeUs331pT45Ugu5iwOl0vn0an2l0mwjjRB5OifijNLiUi8fw0gdrGRWJO2Ib09fbK/mTR5clTpMnlgn9rjTRUayQ9qyURmC6FVglxgDSBjUYME4vBh5tW6UmDsbfCU95SeYH7vraURljVoYInB2UzhRx3ATmxwsAZa5zCN1uABqtW13t4p1npwaET3VTF8qdkMJilq5U2escbwCBLT8X/5ihohvIXweZpoj6bQvOm8qpKSSP6qmBTXHbIJzldkSOioYZ8s50hzzZoGVzdc1fRC7xq2MHSRNtpLy64tP20QJDSaJF5OliP4YXxDoIM9Q6hDbcc4kbPA+D8O7XWrl2kA78tbtkoIjXgbmphDWZlKBPRz5y+VA4c/L2fOnlcWMXP6VF08bAszxDY9fE/pbGsXU0PX2bETX4p1QZO08YG7yqyZ0ys9EVYFlO2UpbW0SOiMAzqBEZsC9EOfHTsep2gR0vy97z6p+vSuj/eXo8dPKSAAZmbNwL8IceNQ+dVLb6nU8oNnn9Bh79k6Azr8KashngSI/dHvfVvXAluH7orn1NNzvUybcmOZN3e2GIszZy+UvZ8cFIvx0uvvKGiiHeC9bLj9Zg0azs5Edy3SbdenAKoyADOCCjqPntI30F/efm+7OuGYUYf1AIeju0C8sNKJHcCBwSGMIvcrejI6pFgOZBe/+M2r5abVy8qqZYu0IX/zyhYxJ8zve/CeO6xJKi2ygwDgqtuODktlKtZuGPi7VV7skOwKvEFph3UHlbMlWTBcJUOfqJExon7FhjfNPXMjeb14feXPJ0WLaSeglwwd59o4zWO+l/15zNC0qDvnr/7+V9oEaHFYXzxvnjMADDEiv4ODGd3RwUOfycuMcSyZjVkQa5GtO7tibIQOWncXwla99Pq7Asu///2nysxp0+wNFhvYPmVjtMHpgH/rna1l5+590rw9tvE+C5blPo4GLzqKwkiUBcz98P4ZpPvJgcNl7qyZ5d4Nt6s5AnDyD8+9JFDhbtUWeT1lxxo+T3/yx3/gw1QHk5yMFADxJ3v9zfcNkND0tbaVbz35jbJo0XzhDw4ZZuUdOHxUAIoyHVnkNx6+T9o+a3ooAQ4oYWGkzeZND5eFC+eWbVu3l0NHPldH6YwZ06Ul49pYjzA9pWXE4zgo34qFNGNoC47QYoRYOo8wgg2GvRrw29oq4DRuPMO80ZxkUDGgEBgK3ZzWUSW8Du1cP5Pj3W03tqvDtgZi1zmvMJb9qOzauz+GpTNyBIdjJ4OcOT/47lNl2rRpYnQ53AnGMLwmS8K8NpIHTVeItdzsLvN7hb348c9/IwZ56tTJ2tt337XempUoiTfZoex6sl5TrJqaH2FCKGn3yzU/EIoC3w3jxymA2jE9dR3xT2X6BhtVEqKAzGDgfjVVAKo5d2BhOfdEtks72Ow8ls+Q/sweYmJYA9wBqmHlM+g5lPmNSrAc74W9opEh2mNNUJgAiXhwEeaptVU6LkZ75H1awO/9KHARFhe/bQVibdmgmF/iF8kXa4h3CJv4yf7D+nPulefBeoNhZf3ToLBy+eIyf+5cjWLh3Lpw9nzp7ekpN06aoKRDbHowoTo/4mxUtdYvyuBJYu0mCwWbTuyRJkzka72U2gRSSQY065XBvESCqupHT2+ZNmWKx6GlxUvoCBUrcjTZKMIv1kMAkPycSROtnw34EUxMrds2R6bQFQgLL90TiVxnKW0dMv8E9Eya5FFeFaMTrutNGq0uhkrmr/l8Ll+5JmkAX+x1NE+eWOIxL2lBFGZbTUaqXvqNNceztsXRJDHg1Zdqu6npyUs1MPQ6i3JV4vXSXloOvv9cQ8aLlUuo/Rt8gLWKBoZ9YD1zuKrziTlOMsAc0kFI1gXT89yLWxT4yXb4QtVO9svfw0TxEBD7sRDp4uMAJiDs3HtAHjIe++H5dzA3dJ3hgQTw6eocY6o2kCmoFjaDIIr+CaD1wD23i7JEPL3vwKflavd1Laa5s2aUezfcJuBGrXztmhUKPOiorl67KrGvgudnxyQ6//4zj7szpK2t9Pf1l3e2bde1AfgoTc6ZNbP8zrc3CzxR1nxly9Zy5PNjKtvdvGa5tElktgRUtEkwGSDlHbv2ed4SzNPt65SRuyvNgVPt3n395cq1q2V4CHbkuuhyBnROn3pjuWUd7KAt89MXStqe0AXBhvFFoBvoG1AnoQTaUdvlMGCTvvj6OxoYzEHNJt61+5Oyfc8n6tzDVgHtTGYk6TSM2Z4GL0e2k/X9TGFSaC+xJu7Wg8xrChfheKeXr3SL0hWrEmJcB/n4ig4QBZoU3EbAT1+pZCHHSfBHGcliXs9GbM4/4lM/3n9EZSfE8NTIf/e735JHCMEUrRfaB7QczHTE0wlxPJ+pwKX9YM1c5ZydLvphXMez+WjHHnXnLZg3U+8UbRV+W5nMsCFVAobFKi3l+PFT5dcvvFZWLFuk9cr+4VnKUJMRFNTkhxvlxsk3lvPnLpY9+w6IAYGxpaz30P0bypJFC3XoU1b5+a9eURmCx8T7XDR/dvlPf/0zBQlYIhKBP/3nf+BMPSIR64PSGqats6ZPKd948J5y6qtzGthLt+b5i5cFlHjW5y5c0vrinf3wB89GQ4QtGBRIGw11ZT3/0pZy6y1ryqoVSwVCP/hoV3n04XvKApWgW8pF3IaZA4ZGchx6oeJDNtvblfkzSwqQUisPxJmVbuJYFZAY8RmUEqszQR1bLmsZOBmEif2EnNfwaq81fndv/5A0YdhmjOmkFGWNVF8f5fPd2ucka3ffeZvWMszQ2lUrxCJPmjyp/N4PntZsS/YfTDH7eBJ+NuH3Y21VJg828c0RM6nD+Oqrc+W5X78s+cK5CxfFyM+bM6t8/9knxa5YR+QHAHg7dvxk+WjnxzasnT61Yom4IfY2pWM83L46c06Z/n0b1ofDePqkWYTNWc1ZjgWBI2NoBVMfAtPT319OfHmqvLN1R7n/ntvLssULolkgNWZm17h/mM5jJ04J1F7v6ZE2Th2TGrg7Uu67+w6BuMmTcQZvOkeTFH984EjZ+8lhvYuFC+aVZ7/5aAwyTt2RjWZpImLvcJbyXnI9yHbk8tdqHjp67GR58L479Qwd6xoyDSZpRSd78NPPlNDTDb5mxdIybdoUMSgfbt+jwe0wGkg7SDYBfT/+r89Hp/KIrFG+/c3HynxmMTKTbmionDt3TnIP9juxTLM7A2oYMIf7eXYW6vD0O3ADUrvmC1Ju5TlNJhlMVijZxip4m63TmZoNMPV4Lqdy4l2fYluW7XQmyoQ2NEL67+xA++2Sqd+XOuLpkpuALjlmkMY6aTq3m63JblbAa3Y8a2Zcix3hed7ggU6V2QKG1TsrK1fw1HFmGbkJnpBpQJTwBYCnApLSkKpRKDsjE+TUEg+TSP489hiJHMCZZqqK4cxrS8ZJLEANPOkzgq9DLtjaUVr2v/tzpWKJkrlBBfjISHiYZMMItjJD0WyZnL0URzIfC9K8oIMcR+IJpsHbOrTwcpQGFw6gyG47XjhDcwE7GAwSAPBugvojI0y9VLo28+Y1D+jaNQEBDs9fvviGtAfTp02R/QHt+dzPm+9+INaKzbBy2aKyYtlibT7mwvFz3M+xEyfLa1vek57qiU0PllkzpjZr4QzfFOAY0MZ86/3tQtA/ePbxoHzbNNPn1S1bC6U0SjDz584sX1+5Xi5cuixPGsobzIzDJBP2KZ/z3bevK9/c/IiCM6ga4MQ1IAjHFZzOKzRjgA3GSXDAa/Coyhsx4yqp36hFW6DtrBTQCF2O+SfPXozTkEWFP3nuJQE3AB1z7jj4YZwoa+WmT00TIQXBHl1SegfBIrq+782QFLAAgEpnFsnXjQ4ptbAJYGGmTprs4YtJq9f3sGYo2d8nDQLT1NGAxkxc19gxNm3UH4bHTy1L0P3KFG1E7+bdbTsEJJ96fKOAA6ViZv4BIufNnVFmTpvS7L4Je4VkQfxczSmkvqu3t0eBjEN3/pwZ5Y6bVwoM0BnJ2rcpJuWomPXUKNK0Hf38eJk+bXJ55IG7XG6Kej+ZKVtVYk0JGseL0fjixKmy7aNdChhPPv6wAjcgYP+BT8X08PcEpDvWrxP4Q4T+Z3/x11r3AKh6tx0wAuBEufC1N7eWqVMnyYoCewQCIB1jmzbep0D1m5ffFDvHeUEZ4M7bbynrb72pqREJ64N9+w+qBMm93HPX+rJn336t0ztuWVPmzJkRnVhtYjE4XPFq1LzANoZwoo2IMpYYwxB0h3eYGlmC/WatUtYCgKszSR1XIXLPbqIET5WpqlkmlSyCEVUS2NYisTgBm8MYJ3/WKuXPdz/YVT7+5HC57547ys3rVutdvL7l3bJ4/myxzLs+PiAm7Yc/eEbgw+DpShnT2SWvsDAyqpiZLJMbPHkt5Neejw/IymHD+lvK62+/J73fww/cXWbPmhEjY7wxuIaPPtqtdcC5+ew3N7lkHRpMRNAHDhwub7/3oRJUfor1gCaUNZ9edTRs8J7PnL+oNfqD7zwZRsKhpYl3AUv11Vdny5vvbFNXIyV8axFz6rxZSaYmnDz1VZk5Y1o5f+FS+ezoCYGIJx97SPINQMvzr7ylSsAjD96tFvrs1uX8fuWN91XFoLTDeXPv3beX+zbcbhuZvj5ZZHz51Zmy78ARrR/e0bc2P1JmzJiqaQ6cyfsOHNY6ZV7eLWtXqbmGZw0YZVQXLBNgbsXSRUpmYVXuuv2Wsu6mleXsufPSxFL5YO0/sekh6fpgokgeGCsEUOf8fGrzN8q8eXNckkLHOQgosz0JTBhxR3E0NU1C0QaATaF4kiIG9W0d9F9jLQAAIABJREFUNDnhhwRb2CiTmLUWJbqqUy50PWrECWbWNh9muQSsg+HizIcFBnhzJmSnuzpHKxuJf8TqIIk+2HLW8+XLGog72vvQvkvJXlsn1+zY9eQPf7bAU4zBoaOZ2AEBYtPOkJekXimT52SGE+jkn7cw0/CabEX44lxsOtWHQXB2w0WiUYGcLDOGzIKkCmBIMxCNXZTuKlPmqgasCzBwkuSixjzpCiLatY8pLXve/GnDDzkyEOhwHUouAeTgQkBCviwuHvFhOp+mq2iWcpzJOLCqQ41acHSusHjdlTdBTAYdUUSN3r5eSUoIVPx+06Y8HJdgCLpkkDofpVfCf2ZAIA6Ei3MsGdzM6dMqP6SDKrGNK0sWzhMg4gCw9xN17TZl1dgHYNw3f87MsnzJIpnC6SssC9jAO3bvV0bFgUCpZc7smZ7WrPbO4fKTX7yomWJ0xpERQ+svXDi/bN+1Ty+en+Nw4RBgvROUVyxdKJaH7IMJ8yZ0MOucqA2wZuXScgPdKbEhPVHaG7HSGMXmSfYmvZUAZIhqKbehMWHz8wU7Q3D+6S9fKmtXLdczpXQ6lxEkamUfPTmeoGOvnyt6junALqakJqasnK616OKdha5B5YDoluG9S7OAyVlM024CqObgZ3cqNRFV6o6k+2q0xGBHxrNwX7nIk1hpenwYdJnRwVn98OHPxAzxTqZNnaL7YR2TIfNZE8ZPcHkrnpVbuVvDVsEdThiMfnrkqNgmnjEBYeP9d0Zmw5iXdn0OLCBsTzZZHDxyrLz+1jatRUrQat2Nd54snwPxVQFqOq727juopALgrzKt1npP2b7r4/Lpkc8FkNEoUia//35/Jiapf/YXf6MWYcrfaJ7+zb/4gyorBnj++OfPK0N95KF7VPen05I1QhA89sVJHS7cGyCKEtLYcWNFc7Nn8316k7QUfKU+2X9I5wdlIjo7Ccwd9O1TztWAcUDPVbG47RqvMF57vFVMqcGTOtoojYXRXq6vweERebqpi7WjvdBGzTVQ/rWo2mWmKtholE2UcWpdVlwL2bR1Ta2lf3i4dPfQ9YsHTbvGWmAnsv/AkbL+1rUS2p+9eLns3rtfrd+rli4ob7zzYTn02bGydMmi8h3E00gM5IB8RaDB42KilJJAPp6T9Mc1DRvfB+hiwgDlIuQD69auFLMMQBIrJz+hkbJ9196ybdsOnSsAE8p7eOylxpFqAICYmZWs+YcfvLssmD9HTBhgAGb9i+Mnys49+9WxRnf0XXfcoi5lsRihxwJcs25OnjylkivsCPICGJpKDB37sq+3X6VnJAokih/u2CvT3Q0bbiuzpk2VjcLLr71bPv38mMq8nK+y/ECPiR3Onk/Ku1t3aG/C5qxcvkR+QOh/6PJDIsDZs3PPJ3rv6HIxxqThiLXJWuNMpRmIJqfbbl6jJw0DxjumMYiqBwwd+/vTz47L307s/Q03lCvXu8uXJ78q69YsV6LKe4B1xqKHMx3Ax9mA5lcTEyQ4HlRyRMcorAwaMq5j2rTJZfzYWtt71SWXwdZWOT69vW/s49Wm93uc/TduTJk7c1o4EDTnFkqbmPYhYcEgy5xMPkPuITuY3j7JR6jsqHoUYnN3jzfB1qhS1Ghlj/YssggIA+KP5rTmtQd2Cso5iAADpux0ZymhReR+0ahpmshExuCMGaXhrFidZNhCxuEgV+swhI2/1gRPVAXUbSltdgCb1PpG/ImDdVSnnY2W7YVGl/VYnPwnoXlLF/bQpeW+rYZE+33lVyXF6BxbWna8+ncNFqnaWDvadeDL2K1CbUXjB9hUiaC5eOltdDiFQr5u2hW/rL5QUkMiZ/Dr+PTQyo/WYFjmaziHDg70aTFxcCSLQqbMMyK4Z42UP6Mrj4dA0PPUb1OI6gTTC4Fp8UDQvPXU5mTQ4sWiS6IOfIPMG13SMa1pqwIWxcWL2LkDvgyY8n8C7Hj64PHDmJeWUmZOmyRhbVtnZxkcYIyMBfHvf7irfLjzY8/6uWFCuf0WxrPcoxquxrDoUEJDMyLtAiDKPjYGte44i0CjclJoQzIDqF6v/4XMTGNMxrDZ3THBc4RB5Pm7Fb45JT1LHC7XesGw6SjdUBbi+wFQZI5ZaqzWeXTrpDGhs/3cBF4F0KWI8gEAMIsJ9HKd2VcnZr8Fm2WWziUcj5gAzI2UK19fLWM6YTQdrLI1ueoArDGp2R1J8ELUKLDOjMVr9tbi5+nAUvfFBII+OrMcuGxRs1u/bQJKp9mWdz6QWSkAAMYOgNJ9DSEifljtYloxykSAzWY7+eVX5ZcvvKa1/TvfeaLMmDo5XitNGDkgmQnengdFWYWu0jff+UBAHesPWKjUbPAe25nF99FuBdofPLtZGRmsGODpP/6nv9M9kfDQufknf/z7FQhHd/g3P/21rvHZpzbp97GPeD8woFDsNCCw3wBxXD86M8AVawBjy7rTtDyaNINyRPci80IyZE0IcIcu++hK9/XSh9nqmM6YJRfMk7RKGCTB/PQL+Fhf6T9n/7Lfcw+TOQK8AU9OhGKtZkeaEsFkImU2Vh3+Q319kh1wD/3DjNjok4UDa3X7jt1l565PytIlC1QWY5lQviMxeOSBO/V8fvHr1xT4v/+dpwS+peXr69cz1KDzyrQzU/nawVvZLviKYREOHv5c3Ym3rF1T1t20XMEZgKDklFl+jSLd5ptvbRWbjs8S6xQGLo37JDj/+uvyd//11xpZhah78ZJF2i+AaYDqiROnyouvvaV3RMMNoInzzKJ0l+zorLxw6euyZ+9+/QwDzlmP6EtYKwZ+EWCimeCTQ0cEvDkjVq9cWpYsYyj6GL2vz44cLc+/sqXcvHaVdLAADd4oQJPE9/Njx6XfJIEmUUDawflCmYizf+WKpeWlV9+Sb9nCeXOURLMeZ86YWtasWqr39vJrb4ulB9zyewEyeBPiHk1JV53SwyMyb33h1bfVAMF1qiIwc1q5E2CIk7+qGZajkFRwVkwYZ+NourHwOevp6S9nzp1TAv7l6a8EDGRDM8JQ8S7HK9nt9JYxY8bWpiH6fVewSbHJ5zh7Zfq0qUpSuMcFc2coeXdJ3JrSHF+UCWs2NSiJSbYmTDJh8yiTzaCCANuqGZUxv1MEBu8wtkx2Acfw6uyo4xmQoCAVAVx0qdzfNPbMJF/Mk8CLwROxNrsRBZ541xc90Je1ps56UwTWfIUnVJ7PTasLC77TDJgzjVivBjAS2fB5Qo9cC+yVoJuzWx10OZLFm806XBKm656t29nVpealLP9WH5bsFecRnm3KzeKdkIiH0L2jaxzg6W/1XgFPeHhwUaNqqrR2MnqEYS6hISCwu5OsfkjEIVarm/v3mH1qCnVpp8RQU/hbLc6Iq5Vp4BUx3FA5KcVcHFYsGImhYzI45Tp0BlCL1C09F881bmON9FbxS6q+0mI+XrzHdDgjBvk7s7bOgACRfk0ylAtNUlME7WCXlCkbgId9w/ixKlVCXaZIjp/dtn2PSiEhYigb1q8tT256sLTFZknxG67qiNoQQ3eo9TkYwei4E8QKVscLOLtuYpPqoSPQtsEhi4P3BVj1/CcHHL30NPWtfHUswsvSLu+MZ03AAigQIDjcrdEKmjacuDE9jA/2hooZhBKWAlZi0YrhiXEYKcDVBuJwpSMsOr2cRPjeqlZbGAPGK1z6WlmhZok146feezpT++fZSCFy4aCpxrHQ4URCYHE5mSXAgJKYtQGxbmqtybmh1UCAe/fAoIwe0cjJeO/y12VooK/cMJ5y4nhR8nSSwfbBIAG4eA9/+PvPanNn55aE+SGS5QBXZtQ3UHZ+fLAc/vSomK2JE8aVtWuWi1WF3eB73nr/IwWWxzfeW1atXKJ1ywF26qsz5f/6f36sIM//Fi2cU/7kn/3QADwm0//qJZfk5s6ZXdasWqaylQO2XfwlxGbocgjrKYkDLHl3qc+qugDVau/5Yir5RlcL+05AG0E4Q6K/JtgMqsXYFiBtpROwoQBuIX6D7sXhITevVJqPKF2FpQVlKe5DbeZxJjSFpwa4LiGYNbTtgDtqcM1WotjWUgaHW8q13v7SNWZM2b//UNm1e5/GWmze9EC5fr2vvLN1e1m1fHG5SbYtLWKg3np/R1m2ZGF56vFH5MfEHqLLlvcBiB0H+xDdOxYEN6UO9W4gCZQPHFZZDPNbyvese5higoOMdtswPD0rqQDGw/ffvV6ASvpUCw/1+Zw5yA7OnT2vkhVApLXdgYUEg+uiCQVW6tKlS2Xe3Fll2aIFZfr0KfK6AjBx3sK+wA5ylvL7U0ZAWVNax0q873fMfb/y2rsqWTH+SdMHwviWvfHjf/ilGoMoH6I3Yk0BjKZMmlRmz5zm6xp0SUwTG9paxdpaO4nWdqi8/PrbZcG8OWXCWDqziUvhXTVlkgIxZTfAMMkY/806tng4LWVgoVvKmfMXVK7kM2CwONthjyhJIkDXmR7sm5GtehkNK2tGrGZE3O6P0SLaQOIS+1OrVN3p1wXcKtjs11Q5a3vGYEgv8Gbr6CjddDT39pRJkkbYsFpMUQTuCiTp4E6RRGiDghWCsYWxA8jOmDZdib6aZyL+0SmfQ+V1vuX8RiU4CQ5ypiFd40WlYdkOZMTAsqWJWGqcFTrXIY/7IQEW89Qoly5yJgKeJjT1dSGWdxNHmrMmoovDPKxuuAgYMMCTBxmbGJGxbTTZ5PvS+VzxeumnFs9eI5CMDWDrr/X0ai3I6zBBVnb5uc6qGJbxXd2bOcIm9kFre1dpee/5v2oQhEDB1OR1CY0ixKkS08iwkDodZ/nFwcoG81oK6ozfGOJezQZjqremldvficfCgmOD4jZNSYFgTrceP8rG4llCu65evkzW8AaBI3opHCYchPy67h4LwXkgBHVmJvF39mrx4qoGagaTohJgjYCzh9CISlIcZpRwZOIWB5MEy/KXstux5qDRSZIBOkz3DCJA6565BTDgQRMUbaHQUNn0w104jL/lZahRKavKpoc2aHHyu4XGGbkwNFJw0+XQgsHyDmoa7aXuxsazzWGIWd6zORtePAj9Q6Tb1anDnt/FZq0KgPpxH/AENDX65twhHSatGs1Cua1dJUXKtS6pph5I2ETsQpsyNl1urAlchtHdkAFJhDhiKwsddjEeDT2Xyi8t/nme82D/QDxn/50ArUaZ2CeM4dLtrS0ylZOGIrpY8jllyc+HYhxj7E8NLAYwWTMH48K/a62OH1+mTJtasXv5bNWBrczFTvk5q1GBMX4vHU49ME8DOFaPl4N6S5uzL9ZW9/VulRcY0IzmTp0paq8uTlYAE8GUAg44AFnzsLQc8hSsJ0+2+z1Z0y9feF0i8vvuvk3MF+uHdchnMhj7z//zT7TX+N+CObPKv/7j37OAV51kLep8pOPELfGtyqDRIdKsADNHACc5Yi/R5cR9sB49z7I6BvQ+AWx8hrUspu+552bbf5sCoWw8hofEPHG2wFJ1sr6jU2yov08drbBWrFHNs6xGmRhsSn+JG/MILtM3ljHaHxWvbBFpjDvRWI7w+1FnMLP6BgbCs80O4939g+XEl2fKzp17BYru23CbLCy2fbhH4ALBNfeFKBhbD7oTKWNuuP1WrwN1b9FFeq3cMInsemzV6ZPjhFK6kOJvfmagp7e88MoWaVMox44dO65cvd5dKIW1NhrqIJSYu8Fw1W55LeFBZtPU6EYLew9a3OXZhdAef7OB4aptm+oAxr8EAvSUHrA6XM6evVSWLF4oKQLvFABkDWgzeGGDwfkBaOb3Vxs2jp1MbDKYC/RERyrvf/eefaX72nXNOCThGTe2U1ouTV+IRgOOicpjzHqGAN8BfCUNsdiX9QljxfvA784mosl+BJ6sgZQ8x3O16mxq5BD1K1p/cqqua21q90+JRwyGzrvRMgKdwSNYHqDvBchPiDFU4SuW3ZVZxQjwkWe5N0oAMWmKv1bZmNhB8wrJM2AzZzeqCtHWLpALi7Zo/jydsadOf6XvhYWmixX9GDENIHvvnbeN6kAEoMpTK22PavMkYaQ4cYZ1LlDW6hMWgDEaNw79ZuCkajSU/0AxS53WHhfEOaGkUaNzGuXry1fV9S0PNPSAkdAqZmSpvcYeN0+WxGt0+2OufLUqUYMkeC46i7I7ruqqje7v/KCs1qS+ijOVeMYYpDGdYjqrytmoapkWnd9a4gl+V3Qj6r5b2kvLO8//VYPDlwwA0AM9BhggC4Bq44CHeRJyixtlAXO4Vn4YfBidKoy7GBiUvwNDdxmQymcQfE+cOuO/HyKQ2uiOV4DxHA9Ybs/BaNDpRpYFu8CCwWQP4Rl1cdgYNnayJqwHSi0EWQ5MUfwAHDJbaSqY1Tek38uDF72qGTn2phEIi6nb+TD5c4GelrbS0QF4srbJI0Rs6eCFYCqZx0K21RgeKV1dFnYTpHiOAg+lUfbsOySfKm284ZFy803Lyzce2BDly/Cq4ftHsEYYFphhkcAE8LtFkFYdRE6m5SEkk8320hlZlyz2ASAMhu03W6hlAJPZ3i4qH1DHokf0KT2RMrqOAo7gWTCPDpCE5wdaMlPHAFXYOAZyGkQAhFRaHHEHD88nmTkeCs8Dc0HAk8b7xEHFzzmLxgKgQ886r5l1kFQz2cFYOqowEQ0mRe843IupW8MY2k3X8+24Ds/Cs6CxQ/PRTCvz++gkdFZ9PahmcFt76ehierw7Cvni3bKWGSmkoZfReQGwUOlKejczV6xf1iTvGkuHG/Czae8qQwO8A9iOQT1zAiL/ZC3z59y3mhc6O1UG59kR0LTV0lk7OghJMjo7Wsr+Q0fL+x/skhZlwYI5KncoqYhuQ0S6dNtpzYw0yszpk8s/+f3viN21OWWI39lrw26GAACobBF7x4lxZO8xuoV9gzebmQGDBg5Z1htsZNU9GYFFQ6MDgGdJeGSgr7Q0ANBjdM+tnU4aWIewIzkXDhaS50EAcYdaq4xt+Z10oGr/sjbGM3C0S2X3NCtFXkBgGR4xOOV8YM2q1KWyuM0dYWZPnL1Y3n7vI/3dIw/dLeBJoGdUDnMyUzpA2XX3xwfKmtXLy7zZM8V2S3MUJR1YVRJKAgTBCwY9jUargJmz5PAFi/9xbQCnRmu7zsvhAZh3e/ro3jXhwMyAgnxkf0MqxzQ9qbhOficM+ki06nNtMGb2nvI1cZ08b/ZLW1dHGRm0dxV7Nbtl2WuUjtiHgEaeM+xcSkH0QFXuB9Ay1xFvH1cG1O0LAxpNIxjrcraQLBMzYGg80scNMuwhLDyyzINInBjBe1ZC19lROsUMjZR+5vjhnt7S6vJeaHEijOt36t2SaFM+RlZSnSs+Pw2EHWtYY8QwjHPT0sISET4HEOoxO7DLLS0elVUHmCT/yB/Y/7wbseMiuX2W8s6GBkd0fsD6AHCwIeBdpPCbdcgYFK6JBpuUHaALtokv1+l4M2vGdCVTDDbugd2iwtHaLqYZrSLNL2LiiXFtbWXl8qVVBUDdwtFcIVdxza708+D7oSdIcABPdND7LCllzNjx8kFjScHS04HJ+jFwLSrtwSbbtijGTnV2hc0N0ohunYmcubwv2bcQh2Fyoixdb8pRabcGZgH6lFGZdVvto4hDksbEnuJs5/llwuRE19VR1oH0yXR+DvGsOXcxjIUJbZeFh+UFjsGKFcMGxzQbCeiJSGmTO30mGJ1ont594W8alI4QYiX40PDSYAl42CwSfsGA3HmNyuiy0EVGmYyfOXH6jBYGDAFBF5EnbaO8PC6YYMECxKiShc7FIkaNs1r7kk0sncipMwI26FKgr3lR/BzZId0TGkAIaxH0vpiXmoDMAsfIWAEUvNzwstJiInjQXpkIPCnSaE+Xw6wM3KKNXKyFS4BcYzwG3394a7lV0/fo8h8AytnUrn2HJBh2SahRbl23omx68O5qASfC5WGouRoAGJSxtVU5EDYqA9KjeHSJRPYyYAyglc8hSn6m+i20Tz1T1qwNdmIcjZ6PdU5aUAQtOcOLTjITkACrrVVAlr/XgOa+/nDSNgOppgMx2aaOG8MND8KtYqobCdgwGgsAwMVoLWaDJSMlTRBuuXE92c2nIABbGjPdeGrYM/gANONEAM2Ao+er8nRqCWLIJ89ZY0vMcDVZK5vm5Rc/r88VsMkMPUZkhC8ZXAdBb8zYcaWl3aNQxISE63QyKaNLnp7fpnXMwR0eVQny5WEjQDJcTn55qrz3wS6NTkK7wYGud6PA6i5HGKn/8uPnfNmNhro9f/Q7T5tOJyOMkgGlMjd6uIXfh+aIstMmA+F6f4JeDv9YUiEW9VmgcyCsJar2+po2MEsHgCcCJ0e3tJVKbtzh45lwdWlm/O68Hj2bER3iCo4qJXm+pK+qUVoCQKq0zX6V9snX6OYnNzPo7eHcf/Rk2bXngFhMQCjdgYxMqg5lDPouXZZehqYK2uABu5XLfriQs87YKwY4ZqgTvNc1rba+MOuoa+JnBEgNnPFWqpI/AglJQSQBNnHM8UCwnm2lQ0O601vIf98s6fn9m/d3MsDvlYA/tZRi6mpmmxFUnRR6XAo+XACBLHuYvfA5wXoA0Oj8Vt22OYoEFimJHCceDuo8A7O/mbR1KtgqmQM8SnWQC4HzxtWEbBxyWS7KsQniVK1Ff5TnMwDQVglKhMOrTQmPhMBquVRc4prYozo3orST18d9Wy7iqQpuiEpGIt6HSlk+HxWw88AI9snC8OhMzjEmkXCnDEXPO+aokRQT/7RndOSH/idGBilJCZ2riQN0uezBLDXqYsKINGZwhh1OdZjFv1QjUTJZUsndnmDcFXuUpFKJKfYzgOQ4I52aeo157qbNoSnZKfblEG7iZaXXDblX6G8d0sJ4Mta24kYkp2nfkyRBLqjqDA6rBBEdie5rYn3fVnqaNZkyHZnS0ZqQgEHn+2QiK6AVZ0q1eePdc9b9f2y997fl5XXm+Z6bKtcNlQlFEAiRRM45iSDJ8liWp91eDt3jbE/bPb/OfzGyvVZb9hqvacmy2igiQCCBhMkUsYAiZygq3pzTmfV5nr3f7/diXy8ZqDr3nO95ww7PfvazNX92tQwODZfOC498v8uCKMDprpSlhSUFPsB3TJOnM+nd9z+RBMH7Hx7UL7KYW7Ywo8o1ZnSHTjxxjyPSbrecsvcEETqpSxJ1pvPnnxCWmXOG4bfehSdzk1nnNHXCP7qa3C1lwujb73ygkh5tpczrOvcLZzhzEULGfC6X9PKiyNkRVQtFAoEpyrxzojhrTKYm9fROUakARETq1HLiXG6XFa3u6gBG3z+0M2REpCbepyyB7wKcKOOOwZEgpcXk9r34arn/F4+Fo1otl154Trnz1uuq89Hm9fcLOaHkBuoEasdHYRRwGvl+GBKT2SwUCKJBIIETUvklsjcOCd95i8YQoNFlHoyhSh8cG0J3nCVfAOSL+WxWps2WV08m52KwslkKybIlF45DqPdP3kGF1SFSMrNvuayTbAXyC0ax+LGz8ZBZk7gd6fcPoFTrAIsfXg/pc2pyQoQ/Mi0Z2oCPRSqMyyghO4LZGKvjKQJkyBbJ5HmU4YoQTqbaX8muMlwrfq2Dc6bW060BcTmCNjljq/XOICQ6O6OPJiMaHBqSwq7r3g4eJQAo50Gb85IQDtfSrYbc1+/n5b7l6Ag5RgwEQoPTU+W7d99TLrv4fJ190BuVhRNgliNkSO+h8j/+3+85WVlZVZfTH/3+N/w9eP1yMgMQnBtQk4gMCAFzlLh9l+xYIYuzXiAQoMCVvB8cAYy7m0k8IxCZCQkdyqF2hBiBKjEKBxSSH5Buj3BgRIUnBeRQURf47aB079QN2aMEbv+BNzQe5dILzy9bh4fczh+OtreAAKe4YCLFzGV0Ju2uyujtY1u6nTK/vKqgKQNI9qIZ89IjugKK6ai5S7zy0guFwqTyO/eGGXDT01O675xrG2wkFuyMcxi0N9IGHHvm8j9ojZ0zwcTk5KQCc2YQSkdPyBMBRHplJ1C2YahBN+NHKElS9lTwnXvDTELuWgR5cho66w2PRXdPSK5trVElUL6VMrswL+K0BojHsytQVqt8r5xiBvsuoWRS4SDRCOCq0FSXWyDnO2k1em3bmbQIbK4QNQ1FDo2rmLVIcsa0CXwVGm/Ya1NmLL9B8G3Eyki8BgcrMWgSfL6iBksvLgq12aRyEqVW202rb1tgVXSGEMf14GNPsbAgsQnmczOz2g/QaioUiXZwb5QQKUnPUqvLj4kQa0ujMXh2dlbfbeumTfpeoFUio+MDGfyMCaLk3uGUuyOS92JfaDgC/FheAbWekw3V3kTCbDtrBLPhBPmGWS4muapeJ9YBagTLthFBY4RRQww4OaUeRO1Ei4fjOQlAbaMRvfVoI2bGciy4Y+xH2hf/fQS82NQIZLBZSkA43/iZlRXZDewHVRDZBBohNiC06xmLQnFVYo2zwIsQXBWC2nQY8t3x9+h+8eU3oJ6Of+2CvqPJZvuoUXAaTF5KV/4jVOVlG7plJSRgepAq+PG3v9klKOJ30YzhYHGwMSR0j2ielca1rJYT9uxWNwMlPvGk0uHqy7a60KomVBNZsulaJLXf+qEUrUYUnBtr8NMCY7lYhvJcfnvsqefKC/tfK7/zm19R2QQI1912ubguN+j3hcS44wBjBTqjgZ8RsfJ342MT+u4QfxXwaLyKnRz/lHRByMA3EgF2DBLfi+nnEHAp3Qxu3VRlDLTYmslTynMvvlZ++mCj8ySRzLtuckCmTXKHEboilD2lgIpeRh1/kswxd4Kx4Zl5iHSsSN9lOP5HWYoyGrPLaDkVf0vGrQk2lJlWFMUEbXMYGp4Vv0GJlWerly0ywZoNhwhcRR2UkRie5i1l4LoddTdt2cpQx1BPjtdkm6u5UjGuQfyJcA5OnbVWlJkwgEDuBO3xtJUXZukCSkE4BJcGxMkKzS4rM9PWu6DaN8aD58NIbNi4PtbbqFQGi+5GcBbI+pieERmaoOVZ6StRDqE1eh08ASDgKKHtxvKkAAAgAElEQVTyTCZIOoM30XheQYQlL7Rg0dk4Zi2s4eH6/Wemp8sPf/qg9vwbX6OzzrV6nfmEaxTYL5WDBw+Xv/vHfzZhnJbrk08of/GHv23kKcbD2EfGzQuCflSEGvJIZL2abxczCXleobE5M0wZr0uXMqzhZHyArBhuQj4SGeZN8h6sNUGbeHIx1NZGKp1vOHIFRhjnFZW9GeFEUnbXbTeWnXt2mmMU5PvVlcXSAWnMTDPCr9S6yeeRc1Z23ylzyyuyHV5Lr4nnj2GbinR+GNeDQOSdt92g0pzfP88ljmyxHDt6RJwe7KUC4gw+4x5Yl9ClgCq7QQk85kTyMs4r0gWc6yzvGvEIcqAf0FyZMPQBeejZQR0p51DWtKMEJeiUYRHrjX64c5QSd2tonO5oiAEm0T4SmknEBNVs4rFCQn/r+uZz5V+0FN5jAK15pSQEM7obQ8NMBAhCdgRr9hvx5arkROs7R3MMSueUsrgbKHFT7s/GFOspZcAdDiUaazLRVacZXcjz8xrizl3cuXOXhtj6csdQefEbXfZn/YX0tEnjOtcuE8N5Ym2ZQ6kSWAt1NFc2OhQrCTltazo9B9PSLIQvGWvtBVlVkkUTitDDXnwXqE6gZ4FcZgLGmcTmw21DR00Dv4VM2qMatWwCSSMyRtQM05uawF0lcJuaniuDw8OmE0T1RHsVNyV9hO8K++xxaP2cr7APUxLX7qoClRJBelE0yNh4N7Pn+OxM8ozau8SLj14J30UCDddVgVF00FVSvBCr9szDQJ20APYfSE9g04Ylkg2y25DJP9scQPAmREvoYaBRrKMAmZ7S+aPf+80uD0x7Ll0Qrv92RQgnKqd8NT5lEmsuHaiTdGpCu0Rlnyw9VJmduFRtZxylNLJ+eBIgXSAJmggvHScvpKPyJtgSSgKvZnGxfP+eB6SBdPrek0X+YgHoAgP6ToiuBmRkxcFX8TgHk1BBv7wAzvZwZtk+zwETKbpluLIF38YjmPdp6HUYIDLPqswojRuVR/JQOZNy8ES7sC/MlZd+sXztrlt0UR08uUxGkIribI4OyGDGNstdQ0T6IBesFTwDc37IwEJVuYtS8mLB+JHhDw/SRWb5iWZtLPiYtXpdAsonNVPzwVZ329S0OFVbN3tgqUuINrhptJwtOjjLICxnZeWg1ckZurbQ+CHYI8gBCYsShjruIuNUquXvKp2TCMa56DwPxgaET84s4G63psrqF4boZqu8NFGyQzDGR7CfBE5zdMyFXhcBSWov5V4kJ6CWQmyFaturRkJwIadn1L22afPGMjI84q6jbrS1RtmE78CKkdWR3XAH4PYZ7TCKRfaJoWBPUS3mXhEw/dN3fiBUlGHDQkoyCK6GLMQ7mS936HD5u3/4Z5crQq/mL/4IqQJn5DZcNvSGi9LZxJoLy24ciXgWc3PSx1JXFC/P4EnxkcUtdf8TbYugQcgme0zwNEZjxpIGb9MMokBLvMA4+3Gf0sjb0ItJUd5+76Py8189Vq689CLJQkhhnKnoWzzJQAHaMuXAHM+RpcfoRo0zrbMq2QPbgOn5JUuCtBIIddl0VzWqiFmPkIH/99+4y+RSQfqxhrFsC3Nz5eiRo2X9ur7oAPR5S3qDAtVW969uVWTshuSdYNGtu7C0KPQTnbDKecugMqUY2IEW/zSDEc4PEw4YFp2lEJICDeMNFEQIymdmgCXSlsgYz8Kqe47mbNm0Gd4qfkCb2gS4efbWnEWvr0vcthGg0ZOTM0K8cFgq6aQAYaY+GZC1kLSaFUVQAyJCswANFh730SLOZ0k9D3Q6yyx5ReLOujNQG34Q/mTX7t1lXTblRABl9MnJrPyaplokwudpBjllQ93Mfb2y+aaBuJSnhE2oR2gRibISfy64LDS6Irmi8xd7TVAgRCWCi1XN6JzTuaZrVZ2r4la18NkAJEBmCC7xQ9gO/KK76+I+y++AFjlJ8BnMzs1MThlFZXkH9gy/2hcoqi27QY12WZ8GE62X2f9OCEDJFBTOqAsPkUyAiSbuSqOTwY3PtNBnBxWmvMRaj49OCGHnz2rwJFQeOkgTFBo1DemTGpA3gSrnF527mfk5BeBaa5UcHdR6zwJgSJRRCHpLR042BJvWWzp/9Ltf73LZv/HrXyp7duwI5MELYR0QCOMIUqZUwaqE3CqEH5yIhisS1dBEgTOziAALnZ7RifGyeeNGbQSOB8NL1G0jFiqtcSh4X/EBlpfK62++oy+MKBrEL8qLBEWUuHBIIo5nK76GRJpEyIbgOCwdwPl3lM1Bp22RLEK6JzEfSxud4pSB/KQDFwcnAgV3nNgYSqhzfq5sFunYRHW9h3g2fWXfCy9rHEbyFq669MLytS/fvKZWz/uoc29qRhk2JblEOuqBFaHc5FAuJIcJjR8gVBs4Z3IEZKPjU3oPjE12B0Ws73UO5EnJrWrXjqrTq2oiugTTllS2GcKBxsXwa5rgSdwBxRbuwHBd3mvDmq10etR9473qjZEqy/o83WNEOluZuNqFV2hAYMxLV2rUfX0DZXZhQd12ZFZkNA2siqECvl8sGB0MnANd9h3SeHJrjJSwxirBRtCPM6ZjResTZ7qZl5YBhoMn3juzXdYNeBptLs3bi3PksjEGAdmIRYnwvfjya1IKhzsDaiYUJ863eAMrK2V80hpWPA/7+9iTz6vBAtFGUC3OeMppeFaV6/1GKFelyPy33yJ4MqmY8Sx/+cf/2ecwavqZoTTZemtgbSB3qaROGRFCN4GekFDWp9Uu75lvK+ZCVBVjOxnPG4OcvaCOGQiYBAea4YXhYjlVZoqAIsZWZJs/Nu299w+WZ196tVx4/jnlrLM+J3uBkCKUANBZlchIkCDcEjzJ8DYcE3Pu3BkpBxeaUczcQqpA2X40Pfg8r6p77u4fPSCU4j/9xl2enynirvl3dUQFSMbMdDl6+GhZv75fz1N1u+qRybbpGqWmNXegsbKs0h+SKewlJaDBrQTVUTpNtCe+VwZLayLfcGDYH85KlqoogWjMVBCGxe1romV9tp4qS24RCLtMwzpMu8oQOnreMN/rvNtrFJpz6GwLoaUbUEPX+1mfweDDULNpScjkM2QJSRFxchedUGP/6UTF3q8NnuJpIkBubmoriAuvzV2jBKT5iCurZeeuXWUDQ8rzJ1DSDBJlc9VgEQ4VaYjFBdusHmz+rIInym266+I2uvvYQWpIcETp0ZUXcxxzH7kjrI8SFAVP6/y7Ku/PS16jU2h2we+Q/Le5malJCE/Yo51o4mC+qhThM+DOtW5xFm10m7Kvg2fdAJX/8C+SAwkeXDaL2eGFF4nu5by/lpzx/ePe02FNEwCJrmROWmbUyEtoXtkBOfDMP5dtcCIDar0oupClaCSwrQknOUJFBzPevRUURhAd2aneHyAAWgwjXijbCW0LIrg4xq298aicCBZDOsII9mpZoQf6//6//riLUitGliGefEkJZkZdnTdGoA8ER9yS1dXQNIkMOOciZftpHuIoJyhObkG9BD18Ael79PUJZsSx54DfVKtOJCuJ3wQMdOzB4cAZAr8hBMnrQDP4PQyzZ8dFJ1xA0iIGQpSEvxPRbBpROi8kCAb0GlG9UJiqR9HEk2ycDnEQB5NAzkEEMgVVYMo83Ad1yMRnYrwYKvzj+35Rg6crLzHyJCkGaVREkkDAMkmLOvVvR/AOnFJjhOnVdLbB16Ls1NE8P218Ep5FlOd9pvSmQ4PMyQLat8GqKFYENyopxOHNdTE8jDNnHMaKMj6yWImTZZamZ/dzKUCJkR1yypHhYEjYQzoVJscmgxOGY4gSoX43xgek8eQ9Q6SMfWff1q3boDloGBmCJ8obg8y2y8vM3op0vqDRCeJlKXAyIqn6fHDo+I5o86Benb++eZNnpVX0skWczlKLLnggT85QGnmO0ekZcXC2oI8U8D1jbVAIJ7hltiNOmjI4pauquSJHEaRLdJ6QYejrVeb4wkuvlbff/7DcesNVFQnORgQ9Z9gLzTJcXNR5OfjpofLNv/9OlQtgMDDIE3ui8xsGsyIJeSDC/tQWdJWS0J2aEoGV8laO+UkSrA9VDvKNgxUlAjeT2LGR5CBsypnkPQjCc9ZWPd98nSRTqyReyuPPvFiOj0+VSy86v+zZs0t8iMmJSc3MHEQ9W2343leCJCFPNXMVJKWgSh1GoWUjZH11VbMnpxcos28p61Wa8J+DZn/vB/erI+uyS84vlzCSRk9DANZXehnw3PpZnJstR48elzGnc9iq5yHSF067ZrP19xxcmkDuTmAFl90V2bDBrQRhRi1c8WnKvkYlHMTUEntQICTjMTXtT1Fi1CtVb43zUDmlGQ2j4F+k7QieeOYYj5PcTt5LOnoaNxSV2EAKM3hqVNNDakCZvLtxqw2ZmJYcB7pK1ZZFZ1wGYiqrtYROLaFSjZVlKhRgrgpJV6Kdlzecby29RUnQYFkzPUNzUxeXytHjzGtcLTt27CjrNzXBE/ZD+xwIlj6/InWdgvQK5akMkLgb+Bv2rCLwIXFTyfPtsmgOLG5VLTjzcCYJfD0FI9BBaBjqbjMS6ITO9AN/ryx3KtsT0qxgZXlZjVUDJII8aNAd2oUSH5BAffK+6MjQMT9fJscntU8KUlSKD3pA8uJa5x9/ansQAWY4Mt5r9PhEmZ+f1Z1HZdyhWZhNJa2B6OgQcidi7l4+bMgLIR/i2Xam/TByTMFT+MS1UdlnGhf4PJKC4HDip+cWF1VlEJ8rjKjiDSHzTaCs8xVBWxXdFGqKSvFA6Tx237e7d9/zoNolL7vo3HLJF89RicbMcwcbzJNKPRyVuGRITR7Ne+z72qo9h/OsUWq0tkLQhiMCgoSDOI54Hm3DH38aRN65MjoxFX7J0gJ0DLHQp+49QfPvKCdah2RK+kWplltbLyMgUe06ZvVhPFwJcrdHZmcQEWnTZGglB1eQfhgAGfZW1pIHWOZMWUqqTDJqwSrsBJ+JygkliDrsU8++WH587y9qy/sVl1xQvnbnTSEEGcdZiNGqUCwQDGXELW6Az4rXWONXpqe1jmjeWCvJkbng4p6OInZsB5dSPiYCnXRqiWpV1Cn4PKw1ewtpFHV5fk9GXWWmgJw1xNUdLhg6i4j5grcvanawEYgdO3bc7cGaAZaxB8hUgzqp00OooUurJkD2lX74LT09ZXZquoyNj2nQKAGmz18Mzaz1axsbLkPlLcVO5vpNoKg97zo967GhP8TuAlXM5Iq1URdldPb4DDWGHTSi29ujjJ+fLRs2lvGJ8fLS/tdUptqza6c0hDgTPE+Wo5Sxp7MQKRxNrEWVXTDszFCjRZ6hrJSpEzI3LcwlhVxD+BKUMllbhBC/+fffdsdkt6sxFX/5h79j8mvNrCLTq+WVSElbiALvTaKD4eIzKVuRQUqoLpOM2tkSQ0LDELlsY7fIOnLH4IdgdDZuXKdyG+iVEyM3ISB/oIwONCT4hONTM2owECk2CPqUt7AhcMKk85SZooKJQDMysFXpEu5baJGJ9+a7PzO3WGYXlzxHcwBx0GU95zvvfqgh4wRNjFsSAhTZqRKn/lbwRNBKOWlsQoNPh7ZucqdSF85oZPWVL9Hk3ULK1PXnAAg7QqBCaQq+06CUjwl0HB0blQwJlhxpY5i3JgQgM5wBEsqMdCCeM6rDyJM7G31mXHrm/cUxyYAsEhZxd5SlM6Fgg7qb8z2TGuC4JqoT0djggNBlEOl+FTicSxr3QXKH7fbWNF2PMklyikwYiOAuAtm8g5y5Gjx1umWY9RFi23B4MmA01zXtsgMChQqRDIHIwnniJdt2bI9usjQDPkNJrVCSGVpua7h5Ud0wB6vf9yLKWmvQlFhro2iBrrbufPpMgicCaO6Yy14OnGleUuFa96E1Ny8iWfsfS1YsLpHoOtHBTovSoMPjcpjXIP6fjl0k5ZXo3ymz0zPWKyQg6u2UoS1b/T7RbVjnvAVvNFatsWNh011x8UxUziN8QBLd2qqSgEvsu4MzUy7+3U9PTxmfQkTUg4EFlmzaIIkJBWOB8CeKX89QRvv8fXRiwqmFT8wkBZA5xgG58alVxkyjyu8nspV3RCUdo1G9/RtK542n7+t+dPBQ+cn9v1QWcsfN12qYaNofCVuOTYXiqg02hwXxPrV9RxIkI5CRYETuFf6MnfNQ12mVOLCV45MT5fn9r+mwEk3u2b2jnHryieXg4aM1QsWoUDYUskOJr7ennHHayXIK8KYIpOBnmRRs41CNt09sMOhBIBw8yYCGgRfRmyGIg4NVyCtr9nnAXCNOFexg3be0f7jEnkm2onWxpgxACWiXeRJPPfuCkSenkuXKSy8ov3bXzdXJ5KGB5I3DYmNVk82DHmuYF4lSEGUFkC6rh4dhDIPGWvNMHgcDaTTq2zGZu2mhj/UKQy2HFkbWc+24kKsqswJ1pg6HeEWxBlonzTCkDbpfdNQs+7gd100CZOhwd6xH4qtE8KEOjUCdGmKjg0S3NBNouEV8emKijB4/Lke1WSM6mjZ9I2oOIrP0FhrjUQ426Z73ZV4aJUAbmNWybsAjPxxstQMykyiT15eAj+xQOH84QAjCffzxQXVKjY2NlpGtmzUAGJRJHUUhJKoMKAc7t4moEhRdVIB58MgxDVk9+/OnlfPO/rxnDtYW7siMUpoj4h5QBxwWv0/w5M7Dos7X//bHzLYzEirDnJl6JhKJEkVZwahWV3eO4bmsF+huCtP5DLRIvdz8gPyNOPonzySkagQm8VgMFUeexBITzJo0YlpC0gJ0tCoey2gHAVTZ47IQLPhidAIPoOj9mVJPgwYScICWW3BR4yoE+Cxrv3mPmYUl7TkDyOHC/PxXj0si5Ru/9qWYD+alsg4Zb9NXetXhF8cG1Ah0bnpGAd7WzRsKYp/YA903dY3mMOBW0UJoiB2FmlC6VqaG7G3kCQJyDj22wVapWENX4ZrG+qcT4yVLS7Kn0nbT4vforoGGZat9fW6VWtFzC5XnQLHc9epEAVsO0TsJ/j4SDnqUPIQj87BX8/Z8p30ghSooAbOIKOs/MkiFAJ6KHZBQ6dClahAs38fP6mTBnWI4MIgc6uSsrrXEPKc0fz4bPNW/iPCP3yGQl0jm4LDlIBLCDf/F82G/ZE90ztuggO8f64fAMuvTRqxzVmN7DEpFCeWEW6UyVRxWLQW0uqo7pr+P0VbwNlXqi0QpJU8cF5grl4ER3XZwSgnJdVc3bQqObDRucCb1+WE/UoetNcaExpQp7L0SmB6pzRM8YaMrPyqCHK2PjllrbE/1+z4rGjU1P1c2rhuI6QQO3mw/jKBVpFiAxLKXrWbfcBNLGZWQdQTKJHKb6ZSjOcMnTmhyile3OX1CsyzRoTvZKRIVnZ5f0H0FDVujMK4AISVpAtb3l2waNyIw70Hn6Z3nHtBsu0eeeLbsf/XNcsrJe8qdt10vkUwCDciZtOwmb4AvC/cByXVJHARM3aBOWXvMNLaihzrszOz64MOPJW2PAWQsAKrLIhJLlTvawyMIsooxjmVZM+ReeOmABlFCHKbzj+G6ukxB/PVZp1SwqA2EWyJBvujAa3eIseh0uMB94fPJ3P2TxWHtZESmDp50UTGooejLa9V5IaiTrj2T48TTUXs6DqK3PPnsC+Un9z1kY9nplKsuu6D82p23VOgxmQQETxhjHBXPJIMViZQDYKNCQseic6gajuA88f4QYjE24lBokCJcDWedtTziNiDbjkrQj9lDunM4UIu1QR6sRiKyZWfxeciYVYYAp9vr6fzKdl87Lsq/41JKtgSDHa66wCqROTKJmi36clFWpU7NmjBDDnSF54Gvoo6tkLxICYbwHiJHxlup8YEnddu2SfmIuKWTBxnSwMnIDF16sx6NMvTQl8nzleU9qZ7PzZUDr79dXn71jXLm6aeUKy85Lz7Y5Ra1vkbQEnlwneNnASIjTzQvHHjjHU2ERxTvkovODZ5OaGwl1B1b5qzaQ5qFqK6ulIOffFr+5u+/I/Ixf82A07/6k9+V0axBaqJWod/iICN0vSp3zfwA0KcaPCVpmpKSSquBEAZCWzPLeKYkvnI/jh09ptICnEAFT3SbUQKTodSYemXaMnLZ5ZSoDV8z+CjHR0dVTkYVW8FT/S6RxeWZDu0Z711k85LqWBIUj30giSMhoASA2OD9D/6bUL4rL7ugKQu1XCsOROUvzmvwMVh3MmPNVlvXr++QjRhGgvvXjvhI+5IISaDBqNCDOia3sF/k4OCEqCPXnFN11iYPR0GPtZ2w4aAGNODoVCB5sG5dGRkejkacCN4iYOYxXOoX3F0dMXttweGugh6kN+Df+bHlqpzQBM1AnLOoIGYG36ZpJPLE/RkmeJLkhykgmsIgTbzgAWWg3AoKA7Ixh3NsQrZveAiCNmhUdHkmAVsy4s1ctHTCGcRnt6Na6BmttGVrrGU7xDLibfpCoDMte8R9k21QEDahBLcmlRnU5ttlvJwoYQS1TfJiGsDUDMjTiriA5pA54En1/izRtzXK1MmocUa2s3Qzg6YSPIHIU5IKaKM23ihocYYZiKVEmOodog2fJExSBd2uiPDsPZ1+tSvPGUiMSwl+V02kgg8VnCcHT/O6F4gZ63xkwlnLY5mJuDMzfVymYHCdRqmgxB6gLQYSKn5qIDw5PSSrH80VMzKLDhvrhZ1kugJVB0AXRFsTDKgpXx075uqCyeKZwAUVAe5kT3/pvLXvftlzSmA/vPchdYzBxdmza1uQiB35EUQlyx+kQ2iP2O+hOdKC6iOerLAaF//Y6ER5Yf/rZWxyqpywa4e0mraNDOrigf54KKs1PxRRxtiTCs3GYnse3UT5Xz96QL/3ja/dXvaetFvokkMdt6MCz3GxcYjoi9iRhsEPMqKhYGDKVSFGVpd2cJOlqwilKkRdOU863B6IyuZwUPgheELZl88iKFDm2ekpT+17sfzk/oeDgNajYa9fvfOmgLAboTqCROByDJ/GxYRSuUvU2WVhqN/1/AaidjJhlIxggxIHQyqHRwYbQ6np0lG2rEbBImAun3A3UrLASszU0j3ckeCSjMGHsoHNfSnlnLM0GtoxIFHSI1pZVWlr06b1Zf0ARD1zZYz0OBsy6dKBq75rlAKlKYIGSKejvVUQtmG94HvD6nYiWb5rl48zkEonjbFW1jg2WeZm5+oF2bR5k4xFIlcEBhbUCwE1dd14X5XxdosCFBAieAFTszNlaMvmMrRlixCILLfy+UILU1hVG+nyZqNDgkL9vAQb972wv9x47eXl7LPOiKDI4Za1R6JkGiiP0ahSVuK+cB8/+eRg+RuQp0WL2sFl/Ks//b0IHPuC7J2ZenSdkmnKaXovfE1WpMdGQwXfmVI96KP3JLxCOBntIyX+KCNx14y4OjBUcjE6pgCAjI+kQFIFyvrDoKPXksFT7ZC05osenhJulFwwlqCpm+i2q1lqK3gSUb/FvUm0DWFZPmN1RWUAMlDux7vvf1j2PfeyGj1+++t3RXu2EWqvfQQZQrCiEzdyBtYYBALF5w0DDDpvkoYsHa8l5mZyJgG3arMpwdORiN6XZEpSViWQ0kTMCHg6uW7qcorgSQOCJ7TvhnQjeBoa0lnUvvET0i16tkQ+Y+0zGFHwpJFTdJBuktyJ5TrCqWviQAxrTjpAK8msHBglUQR1k0Z6tmyOhMTyFdiL5GqaatCUoisaFPaNu6jgqRSX/0LDyVyVQHOC05it9WkLm+DJyRAJIV9heGREoo7/7ifa+hXIVxy1pqiyCZKoAMHq7Svbto2EGn3KNcRr1/BnAlFLJENriS2heQVazEoZ2T5iZx6NBPi6NVpF0dUmOk0GTwTrBLO9fWV2YbksQtNg0DK+LErnrKVFOJvuNiWv2YzQ4prRoEPSDXKNj2fGqoVYg5cUwZPx84igXaGvZTmJITPPcmwiCONWcpeQblA7HIzFewbdwnMtm8HIvD2UGros7RdcRyBxpuLS8MpCHDb5hnx6S1Q6uyCplM2rvDmt4BKf/x/tvTiUyTPMzmIhJg2/c7nbWzoHnvhJV8S+lZXy4C+fKO+892G5/qpLy/nnnBnz7noViMC+z0AC4UgMqRW7ozMtstB08H4ouulmNdrgvY8OlrM+d2o5+eQTtIm0PsMxQoQPQ0angQxDOALgcIlfGcfzogYqRdcO+is/vO8hGfXf/OptZcd2TznnUNGRMzu/qEuFBgeXPyp4UQYzRwanzPwmDAXZA11OgpOV+bqrwQ49vk06PdWkTfZ0JrWkaeFkDBBZTfbkzJlEzZ1++llm2z1SiZQI7n31jhtbrfqGVBHDJMDcvGGjWt9z0dVFWCPtzK6SdN3QGZJDgpYF3BDa3hsdkqYTroGqA1kLw9WUPL1/GGNKd23kyWBVBnDOPtI4KwsiOFNHCkrSLsmB8hCYcyGlF1Sh8hDNq3wsf2URvaO9VbL7ywyaNYw7Njkt/82Z0ZDdkE0QDy1a9I1geEhoqofzT/aVDiAcFXwqZ0Lu2EQGILWwlF22lKAzQ9EYiFWP6mEgK+t76YXn6Zk5DyC2DL9Vl0oGGUn4zI7IIMemzg+O4ZUDr0srik4ZJq1v376tioM25PJwYBFkqnFgYbHMI6RHF8qmjeXgQQjj31aDB+cb5Omv/+z3vajSvEr9rLjNMXFcWlTRyaOAp+vRRSB07DdCq5xHOaJ0UrVF3MFuDV6jduchEFYtxiCzN5SKKLfCd+yLYFxrt8zcOUQ0M+lAWiOIqFG65jvpfaI5ZAhUJR2uvg5Bk1ENd/pZl0jnKJwSnZjSRJpbLMwkhFf10CNPlm1DQ+Urd9wokqyQWQUZDp5Ujo4MVMTmFtqFEz0+Nq7MGkFK3YxA8bTW7TJCOpkI9GXaYnzQ1ORkmRwbl80lUSGRM0cumjliRJKSt+ia8xw/BzEUwmg24DzkdHtQLMp22vrqIF3GUDmIu8lvtwJXnQEJT/r9EJLcKGJtWn9zSNqjohK51vkKgdtcB+4KSVzOkiXmFXgAACAASURBVMsArBKNs7W8neGHo3TpzhkCvoAKCEE6CE1vx0mMK1EuYybdokkobVP999mUsSqnzlYMDY2UgeQG/TsvyiuCbK6kIF/g96Hywb6T/O3YsV3dwDYCrcpLvf8Z2LdKUrVUSlI5pYR0ZBvBkxRKy9KSR6FIKFhITsNTy2oIZ13JAEFF30CZW1wuc4srahJwKdPoWVz+BsmUUrapKxK0rdIjDOeGEzYqxBnqiMazCHlKgr6yoahWJBqZCH8keqFIz/pQDh9mMDDrE0mk7DH/19JOymkZDTrmuIJ9585Ltw/70cv+u3EpS8M6IG0kK4L8tHny1XFPpmcX1E3IHEF1kWbynXyDPHuxblK8z1Jj5Xp1LVXw6uM/Ej7F/z39/Mvl6ef2ly+ceWq57cZrRFgmOxidpOUQw0bQgWp1v7gLWUKyPY1adxCweHD4TY88sU+ozLVXXFxO3LNbe0A2K5Jzp4hFzxcTD6Y1isBlCIt1JiJi++92fspkz774Snn+pdfKOWedXu645drgCNnh04kmctmWzVLZ9obZ6VctmSBqUi+WVEIoXqf2z5qkI3gTLgH0yOB4RpPb1rkAOCvQi1TONqHewdNDjzylga5CuAYGxHn6yu3XC6psxBjdDQIKiBYO0GISBb3HIScQtXKLSraHY9pQsEc4hXkkBiDG0Y0oR9B1gBoExGov4rvl/TBh2xcDI6FgDs6Tpod/BiGKkTfZPq+xGLqY/l7o+ax2O2VUHS4rdgwMfY0PV1dj6gpFuVTK1EE8x4ExnJbLRXBLx93Y5IzOyrbhrVKVFlLmWQa1m7EiWHo+c46yNMn5AArOLjrWDO6LSd0xt1Bl0RjloFmJvsysx6tvvK125927d5bzzvm85BTIjjBIIO6sk+9OjnvJcqRnKKmEGtmcUNmjx8v+Vw6UC8//Qqi+90Q264xaCE4IdQb5xt2L0QrMUkLEpkStbrtvfSd0nlbL6afuFfJkcqkFQ6vgmwJEz2RkQ4TeqknBnZkoQxOA4+DNo9hYOoLsmzE/LSZPJfonmd1Qu8U/CQxl/OBS0FXErDCC6Og0VICMEnsgCZW71jpvKpFNTKqRgRL/yMhwM2okD3NA9GksjdjyvxAxZOjyKiKA8+XgkaPliadfVCB3zZWXlM+dutdilqGALeckORDPcDS/J/fC541EbXwCcUsjarbhOe6o0dFRx5+chRiBFR1SxQPO08RkGR8fL+vXQYlw8wqBVxuBd2DCHv0HQU9/n2VFFDzB7/D8Pzpkde5rpx3BT5DohRS7Y9J6Nz4HBJwEqnCehKjB89L3CgsaEwF8NmMgsCFr7aG6mgPdl5be1LReB5LOe2cJxuckSHJrkKdEDtyqzu/QIcXzsAYjI0immHvK51jRvhU8rdGjijJY2AYSJqoN7NHIyLYyQCNK+xBnsBF8olqCrCU5BzGUR5n5ip0a2jbiqkWLwhAkxSboqM1FsYah+4RtBAnhewIocH5WlhZkU7JjW0PTwUKkTI8gB3w1UGILaTp46i/zS4j/zvte1EAuRB4D3c+klcCbgMR9KynHgFtblK1GAw/fOcwYEp23CJ+FrDYEdIMSnxmcHNSZ40JCPaaNhFJNIu3SZgS1ptKEYHNFx3zeVK49btQa+4rvGBoatoxPltP0O4oOHGxXSkFTlXHwDM96Sj5WUjdUGpK/Wc93w7nDzhGr8MxwyCTGE4n6crevdF557IfdzM4PHT5afvKzX0lH6Us3X6MN4jk+PXJMX279ekOcLAQfbsTc0aajfvMm0mD++P6HJRh5y3WXiS+D06ArgDZxusmyxdP3l4vnrNGZTJSg4nKlIeYvVLqbmNb73PPAL9Wq/7U7b5a6dzrNGsypRdmlxewerOUmkSKnZSgQFpNTiwAtvlVwnlz79Puwac6UGZQokb8uomJT4k4RhKUcvkvB1hf61v+8u9z/839TJnjSCTsLUgVfvv0GQ5GpjBrcBbrtJLYpwbQgwmvGk3lOguHzkuvPXfZLIyJF50kk/1c1TmILA0sXF+T0eE93ACbhN5xBipy2M7BOR5cRcrV4bls3q2hHLV4XNh1d8s107oIrJCPKYOUBaTyNMdF9ZVmNATr4EbBniS1hWV3GDJ5i4Ov8/Jz4V5RVmBk3Nj0nwigZDRooOd4l985BYJB8lZoy1y0k/zWKYVFO2OU3KwkLWdNMOgaKumSjjqSALHkN6/DSq6+X8fGpcs1Vlwgd4rWzczMqKZjoGoRGnXfQEwd07lIyitEbvBl4JS/uf6W8/c575ZrLL5TxpKTAGd++fcQDf0O3y07W/xOHrNNRcLMwO6syE3cTw8scyL/5h3/WmQM9OI3g6c/+S3QReeSQ4VxnmeLoiA9gEVk55hhzJP7D7LyMniaZo4tCq7aCkZh43zov4jwlyVb0OnOiFDwhTLi8IuO3dZAz4CHFQm9zZlto5Dgpa0og2ss479xXZAaY6za8bbiWip315/iLgNfTOmWwF6go5/eDTz4tz7zwioaqXnHphdKuM8IcJfScQ0fwJC6fyfYQsjkXyBvwPpNTDDmfC46ikWI1T1Qen5snvPdB9s56qy2nnpsRL+OjY2XjpvVl62YSOZ9XddrpvmfJo0XepUNzYU6lMQQwJ6fnpMDvwLEjO02gqiCnlh9USzN9oCpgW9bBhGT/WCiR8gZorO+T5onGfLp0mk4mo6wZQVjygjSeJodwr66W4a2Uxf0JtQytaDO6rVpcPDtAiPKWBpiemy+z80uapwfyMNAfOlgpkpt+U449OILVUTdiqQiJ0txBmWvHzp1lQOhn+8frs7yyKB6iEGQ1NjRlRZKATMDUOj80WJt74nLUTsg8tzU+03a7CYU9phCFYC//zfcC1VlmmDpocnQMV8HmDCxqJAOCZI4b53NBlZTpMjIy5DEnQS+oz6TftxFRBxo8upZSucqRBE+y1aVsGdxatg5GwwGfmVIWrS5Hm9cUl4wLF5p6Y2Pj8q2bNwzIfsh31sal4Bwov6qGrRXImj6jcu1xkCfKkyu6ZzR3GUEPJF4lwNb7xJ1aOzHDy4EkCKPf3JixOQalR2KQFIAWHYEmDkqHJKYgy37Jaun2rCudlx/9Qddzt/oUkf/rjx4QcvL1X7td4n8vHXijPPfSgbL3pBPKbTdereelVIZOgjsbUovEkR9vPjMzVx598tnyyaeHy123Xlt2bXdNGKeNhhHGZuPGTSJ681lkZSyOWP6ZiFQOTpNRZJcHWhZcbIjEv3p8n7oBv/6128pJu3dGm2nT/SOjo7lAHWULIlKqO83rDWIErwcOBTwaVXKzTpeHtNW9JdieevvKkgd5RscZaBGbm11y0oIKHgB24Ef3PVT+5e57VUYheLjikvPKV750YxjbbD13pK1uOzhgIDQyxM5ATXxzNq9yhByz6+YYN2VjlJWQ15+ZLYsrXQWtQJQYelwZ4w3smNoidCksaMg+YWGVXWfm1HHFhHT2C7SL7C05XQoQMniKEoPnFbrk0c8A194+IYXollD6gTSeHX1N+c6H3zIA4SiEKjHXD56Kn52mi4kZngcVboJll/RYA5fKYiC0nHcMPc46O99N88bMm4PMKgePpgm6QWQiXMrWWBEnBqW89f5H5cBrbwmduPCLZzczoTS7a0alAF5IACLZC3VFSVyrDtV0x17DO/r06PHyyKNPleuvvLjs3rlN34EgnJ+RbcMOnrhiEZAk2TyF9gTl07gQBFzOwyeHj5S//dZ3jTx1u+X0U08pf/Xnf+CTLGQhOEaaB8YEeztbSoiUWGWoQx2dbjvK6hlcIufAPVVTB4Ywfsx/CPeQbcctFJA9JHhyxrdOd0SfFYlQIhG8xVppiQZV9UUpVlGem5dEicQ2W+3t7vB0wGuAyOiESltRKmPvoRJ870c/0zzOG6+9zDpGURpsgr9EC2mEMFLIXkhAkJIGZNPicQ/YM3MCaYToar8UbAWUa0THTngtzOHACbsxNzdbxsbHZVfV9RnDxd1R5tJUJdtWjs+qxnfgYCBAT88gu8LsLttlEG6SQiUqKotZbTplWmQHoi1efI5Uw49RWNg0jdLRrwU5G/RAe5ETIFqlyUx+c7MUhK2I84TNJnhSosN8QzT50gEmYtAuwarDMR18Ebl/dmFRwRNrTSdhRZeT6xIopqQidA5Tf8hnn4QInTDuGAjszt17jDy1TrKI2gzBrR1aVgvPUSd6+LCBx+Fg9fRqBI5stT4vNYuMwiW6nR2BHuIbJTPtMdMpkJcg6bLukMfDxJkRWhMdeLk+oTWk+x/lKM7W3JL9IvIUogQ0TP6WmU3SfzOWx6Wy5FGxXxNSht86NNx07dVGI9t+I3I+l1WZO8rSnDMC+tFj4yr/C3kSYby30Rpr+9g1/rYFnmhI/VIZPUaTiCs869atV7AqtfwEAAIR9bkPtClkWBIo4WFZDs40/p7EIme+VrQmAzAJPbskTCc+nDT4iQRbVBPk23vXlc7+R3/YxdCTCeJQ/uUH98qBXXbheSqLEXlB5v7K7TdorAbwIW/C4XWQYWcbUYAc0dP7XijPvfRq+a2v3V62AUVG3qgOBWD3xWVdHiJknKAGOwbkG0UhZ1oy0lmvbrRj+PJE2HzugTfeLfsPvFnuuu36sveE3WVgXZ8cfK1/C1ru07BcOmwSNcv7ouBpYUF1fYyoDC4HUg7X3ys7yrLFXB2GqPAu2vlw0YADOcgQ1AnCXCZoIton9r1QfoocRMDWzLb7ypduqBoTee5YG9AHzZTCaFexRgdKerbouvOzxQw5BU8daS+hostsIpAnZsnhrEzgbXfqeWCtgrDQ8fCct0b2gPfmsCEYKJgTDlaLMG1CrN/XPzbavK+7Ed1Rw+VCuwtNnPUDA474U1m7pS0l/x6lHstDOJ2UA5HuYK+0eTAQlEmkHaIBuJQdYtRMXGrfx1D0zYwijivPBfKkYaBhpChLgoaKXxCcF74Lr3vv40/Lu+9/VG69/kqpJKfyfn5nkDEG1hJU4PjUnRQck9VFVIKTv2B18NmFJc1q43tce9XFKoHzPe1oprQGIJQ5uiVROl+1nJnle1HRoxir8emR4+Vv/+G7clacl1NPPbn89z//L5kStkiWzRgbDIWEcVXaiVIKMw0RkoQwLsO+UVpYZLosp7hswWlKhV5n5zkDij1xdskaMxJjcX5B5UVJZ+jM+X7FQProtEsiacQAsffZyQX/Du0YzbSUfhkZtjtqPFrK6IkCPJAtzmMMLiU5I4j/xb89Xa6/+hI5RIILN0I0gXuWahTEf2a2mcqLiwx1diyCUrkmAojEOmAULXhS/vJGjpIztcZRB4oMogw3BJ0myuwKWPrYZwd/tTyGJXVUGHcuOp9inMjkDGKLFhPkp7+3R/yX9DEV3RWBxxIieXfTCVsWoyvCMGVA9p1SojlOa/n5NcmJbtrkQVUSd0+vnJ/15hC33BJc024ZWD8QncuJyRijqWWyCHpBR3j++YVll1BKx8ET3Vbt4CDKsi5Pu7zlGmoLlaCEODFeJsbHdE73nHBC6UN8N20XSVgQ/mvZTX7INjKbKfgntvX42KR4mJwhIT31TJsX5IaikMvhvgSlwhUWD07GFsEt5D1x5nknAmJe+9/xnEpOAx3JPYRek7ZxO5MgskybaFW04HukVGpZuSQqux93hc/VxIT5+bJlcFD+UmXd1E5sNSj5Toa4ZCQKPvyIdhI8oae1WrZuZbj0uhiSnJI56fEiWGrRaWy3zcWCsgESJoFn2Z2+smXrkO6sC195KIOykdpl6liM+bmyMw6eSH5Yb5rIREOogVcklpF46D6EGDYVBxBdtAU1yJ3z0L8Jnaefdi0mCDowUb73g/vkMFlUWoq/dOM1+vI50BRDK4MjQxG5cMx7E8IwNl6+86/3qJOO4MkDMR2B4xyYmUNUK/htS8xKq5GnGfzZieXWRl8utSNGSQ8jCKcHY/n0cy+XN95+r9x583Vl165tQlnQ7JGTT02Gnt4yvwgS0tHnZk2e10iufX5RZGGJZqlTLkrxqa9RETY7dA0LlgLzopWc9b2m9L3gK5CB5qBi+/BOeea5/eWe+x+O77JaLr/ovHLXl66XkdQk53C2CPWpK23jRgUsWb40wufgxEYrELlsrdShAehYKvOz83ISdBaQnW/bts2ERj5D7doEfGQQGXBYrJAgp84nkyIrA13HdeAIePheyjSSfGrXF/BpkDtD3Z0gTk45vhu8N4Je1n47mRFTyHOUSxjNCm3n+/LPjMsiQCPggeyN8SSYU2ZRz2E8j94v6/CpRZZQvvcXrsrUzHQEoz3af4mJxvgemhJATu998FeaOXXHrde7S6zXpQufEeMtICqQI5msrpmEIAyUSZZBzeYVSBJwU7IjOP7Xex4Uj+TOL92gs5q8UkolZOncFRKLLF1lGSs5dBUxcH1NwTt7ylIdOjKqsh1rzXk5lW67PwN5MjpkXawYUZSE4xADrJ8THXBWmJ8SwktwSZCHcxHxm7MSfAEFTwqkA23xB9SSPvdUwdPigjg0oKpCYrJtOYyg0I1AnNMuOgMPp8qoqDF3ArEXUgiOyCDJ6naeDp5wCiqRyImtlKeefak88/wrQgbvuvU6HRsSJqsVuzSl50rOkojmSRCPupDI7V6D/JOx8SmhBpxJIV+SKIjyWntGVgQ1WYSsvKyY+M6MM5LJLZu3lD7OhToNUwcgRVXzljTPo2fHBqHEPDffBE99Vhh316N5JSmJIgelAKOlOxQlHZwldoiW7tT0y5Jozj7NYDb/SZk4uYuyT5yPTm9ZWnG3rubsQT7W7ECX7RqR2M8M9s1kJ9Aifb8S3KCVVc3Iw4nKUVeC9lrOUx2CniYhnPs843SOHdX+gDz1wecKWQDbRNMfxFtty2DkaY6zuAyPEwJ7b6/oA1VsNKPjuJMeRN1TKRj6LgpeaDayfheBM88DzzXpLzqHKnE1g+krNzRn9sU6iuZAt938glBVEapTJyyj/CQ7hz5UpX/kXsWsSZ7PtIYJD0tf329OpMjnRnOz9FoD++iIrXSYvl5VOijbabYdiuDrnDhaiiHm7UVzhRG0SLbiDgp57e1Toxq2NRsM+DNrO1quQj8qpDRc5gyI3HVp6ZPkWpHsCBDi3isBDEK9+BAhHhwcLHODGQ3k5hEFyLItBE8bS+fNZ+41YbzTI4f7rz/+meumQ4OSLMBxWD4ezowNE+gKyFPb2dmwmxj94iuvlRuvuaxcfME5NjA5aFE6CyZzE6i468rRY9aGjUjEXKIsB0Q7bIX3C1ycuTI7M1+eeWF/efvdj4Q8Ufrw2BcrtCo6j6wPx0WQ4jZPB3QYZpwDh4UuMOkY1a6zCKDyMrQcug1GvH/oANGVhFGXxH5CuBH1857PPLu//Pj+h6rmBmruX7n9xuB+OMvkx2rME4I5G1FC6/gYbk/NIbhUPjDulPKDQqoD4YGEODu3VAaHhsSfccmAvcDZml9mhC10iJR94PSjHBN1cdBIMn3OQ4p+avBtlMDaMKkE8HIAZQR1HvPTUccetWMCC9BIaXKIrxWHN7POavpbp0u31s6CNSaT3TAwUDYIsYn4KnxJU9qKixrlmISa1XAgAcjpqvOEkQJdZb1NQu2WR5/cV1565Y1y2cXnlQvO+4KcmkdOmJNlm+0gFm4RpEb2EP0zqfOr7p9ZngeN0uW3/8BbuvinnXKynLbPuu8VzwUJnA+hRGr+vIO1Bu0KBrQC2HCscF8WF+SYCJ6+CfLETECQJ3SeKNtFRmC9M9+x5Os5OBG+UQmULKfa8OEILK1ILI8Bn5S/VJJVkJEz8dIZBvGUz4oGBZaJdSB44p8gRuZLNucuHQT8FgUuSeKUaVirFu3nYawKwTwjoj6Delb+n2UdcBIkOS8feKM88cwL5YzT9pZrLr9AHUSzcwtBzk6JDSdvvrZGLHw8RcSrIoM4WQdPHpyCvZQeEoPUo/hlpMlOwgO3cwByUxpv7Bn3fr4cHxsr6/sH1B3MnvetGxC3pg+l7pWVcvjYWNlJZ1efuYQJ+Mr2Li+LA0e5fg3yNJIdiUHCzkJBm7ibNk7BiMt32HsGi7NXLmvm3MtqsmOdIquv2j/RGR3nzOKdU4HyIb1CSSS4sQoOwv5XodYMlGPtgsPE+ad0B/WCO1blCVp2OZ4sBDbTriQPxKU7BjkfO3689A+sLyM7d5gzF85ROkOhBadSVCQa9k8+B7azluUAbEB6Q3ye/Ljs3soBwtGoIT5hBjR5psRLZKDznPw/Nl82I2xibVIwxhzcN9udANj9NzE4HX4iUi4eE9QIh1Y7EZ/rzr0mYJWAb517GLQG+HfrB4Q6ZpDk7uXmvuXnKgDPaQUCx3sVzOPHOL9DdNtB38iypljxRjKd9DQq6JaGiS7t3l5Vd47TbUfnfSBIVB1A+N1tF+OF6pQJB3kOQr0pVXQ3zjxNMCQ6fdqrLJ7FOWnpt1kl346lAYp8PjsojL/+1D2RRHfKq6+9Ux567Gk91M3XXVk+f+Zp+pJkNOK5xOdoqJ7mgKX9toFbWFoqd//4gXLk6PHyX3/nf9Olk/ELDRnPnbOxUedWdl6ExZJBVYaQ897yE314wl1pA5E3IEt/7KnnhB7dddt1ClxwbOJvAENWobyOjI0Qg9IjRIrDThatsSpoWmDUEQGMjoD06f6KibDZoedT2fF5/6RcOjsbQwuJsg2v59iUp/e9VH5y/0M1CLr84vMkkplt0A4+uwqeQJ7otsHRoDeBYrmcWVwskK8UezT5sFEsdtAI52mhLCwslw0bN1nPpNcT7DUaIoalZvCUQ5NN6POBcemNjhuXt7ZsIrPeUAicIFXrAGEKRfj1mBaqAUlkz6DASslkjVNlaWlVARiBAd1ouX7JnTPJvxVMxSXQ5Q6HSgsvAQYEaZVHfSh0UawHhaZNT5ShgmMSA2dz78gkQApxwhkw0JHImSYQgnT9wMOPajQKzhZ9ECOfDl55TZZ02AcNUZ1w9x7oDCXpHNar168sl2PHJkRS3rFjWzll78meMk6Atbwg5CqdNVO/OTMqceDvku9SIxwMJ1nZZ7gVGoDdlTr/3/zDd5vxLHtPKH/953/QdNslaVPr3DjE3AMHaTY8El6cnNb3o9FAyBt6lsGxylZ7D8sOLRi9bTQxaEo6ndeUy+hw6igDxUlUHTVlhRhfC1jaFpLgZBATiJDW0YRYDGlNdqItOpFZUwCszeUS8nJ5/qUD5ZnnXy6nnryn3HTtZSqNIb63sASvY6v2S+WVnOoeMhyS3IiENCkEEm2FE5OlDALxmbnS349Bp9sulJMJ0pO4miWvdMBwOVa6EiNkRBDoA4OjEQBFVoTMGCe4dXCrkASSDXWxrvj+SPJj6+Zyztln6vDTlENAh3AgNthCvp0yQFlyaKvOStoJjaNQYGeyrVCF6lRNbmfpaFWHW0YiCKcnUe/aSt5cUzuXJBHr/QOZJWFQ+Q+OUY/eRwFtoEXdcPAavdO696ZdcjdsVxBj5u+xsaCzEv2N8S92QtmqHjdcaKORb9upPFMe94RThzMDpWGdyn+rpYO9iyRfiGjtSo3SUHTz6RpqZBPafhMqR1EC8nHLOaQREAbFQQFZP0FIU5bM76vvNTNbVpYpC20Igc7oZtPIGndoZok0srcwkx4sLZ6rumNpHliR5AFBoQECNxdlcs2zOBHPshluiuCJZjCjd+i7TU9Olo0b+g2SiM7R0l8StShRnUAvMxAKe8Vnu7ljXnGAOU9x7hQ8OXizpqCyenUPphh3b+9A6QK2xFxMK5r7+TKgz28gik9VwI/XhZf2QPCmpGrO43TZMLBOqgHKixKd02OEBFHopykRrp2cBIZBJ4Hz9OKv7u7iDHBQ8DBeff3tcu4XzixnfG6vAhCre5uVn9mms9AYqKhDb14KXTDfv+dBkWf/5A9+Sw6CqJq/JxhgyCR/Nj0zrwtPNgUhi0AG7SgOMk5VGiugI0IyfJGyY0XlAUQg5xfL1NRU+d4P71cp4Jbrr1RLvja5r0efR2TJYvEWrgEbJTCR2ER3BjKSRZLNgTx4ZISj9iyNMVVe+k8BpdaLrhZRHHWfLgCBD8ZGXCXdH5cd2Zxnnnup3PfgIzWTvuSCc8uXb7/RGWbyhji48/PSEJJGUvC9MBSsG0RwLjiBoLurOloHAgqR7QNWtTFjzUxS5XsRgGHIltDTWVxSF0xsaUW/EqaWzhXDfFeWZaizXRgHgRNdjdZ9CSOu0vEzr3JUBq41A4wsTgOg6SgJbQ/WSMNYAyUw6b7VIl65FUZICMBYU8qGXHwkMCh3cQ51AZdXdEk5S9nOC6wPvMu+coaAfyUOKt2hlTroOpPugb4BXaaPPzlcHn/mBQnx3XHrdTo3ugNA7OJxWUKDc6Z2ezpIVynPMfbDpSrgYPaMdSPzYkYdg6Gvv+ZyKYeDKLh81lUXJMR1LihQNc/Ge/BdCSrMDW0FlDk/kMiFzJXOnDqDcbUcOjxa/uF/3l1laRik/ed/+DvukNRIDFDDJnuUc/Jh1dmScGGggjhQ1tQVSpcyFBKwBkuWvoCojKArejR9nV6tjQIYHF/X2SLBl8bFqHPUjQ2cbV5HMmOSOgiRVbTb2k1OsJycKaALwjFlif51Tog0Y1FlQhvipMIQjL3w0qvljbffL3tP3F2uu/Iia81olBQECrie/QroLJnBrHRr6vC8QpfY5xjUzDMQCIJUu7nFNgQtGLiC2DRx5qIckY6KdeX55mbnRfB69/1PyrsffCxnx/e76IJz9XlohGH/cFisJ+357737gTshOYc8X2+fXosdYy1w3p8cPKTgiXvO+aJsgywMFAYSXfYPG27SN12VbvJQ84ScbySIEWywNAT0vD9/gyq87zb3kKTUQRY/GqYeSa/2nnMUMcw6JUjWi+LekJzipziLrKPjHhp4+mNShW9jBiKss545ahwWai7iqijokdMkIYai4WYN3bn5+bIwB58RhNTSC6C8AC1vAQAAIABJREFUnF8+l+C09PTLVjNOyb6zGwk198TaYCQFIl5Hx7RU3iUT4NIW+8e+bFy/3rpDKdPDOKrosF1ZCtVs8QX9/ConV15uKQuL82r8gApDoKPJBhU3cMcttiGfVR3csnWcUbqbURpnDfxd4e8SZAt9xrdJb89d2+ypNJNWWS/ek+7rsDPa9+UyryBsqfT3FN0NYgMQNolfdovQP2gCfBcSD96D/WVkGAmX+E0KfBbL9NSs1nHd+gH5ICX93H3RXSw26sHdyMF0qlQLa8Se8n6gTxk88aFQHuA8zWM7NcKG+5Fiy+6w6R8wOssyoioOksh3np+b07po3zasM6ofzRymT7ghivI3e8iZUjUs7pumoPSxnhtK55Gf/n+yzGQrtMjTcYTxl/EIBevklWS7P91SlDm4dZCwuQyO2nvKk/teFAfp1798qwYCSpAtbgQfjGFAp4VFUSATn60Aod+HlY3hkEvhudXJw2uVFdjclyPHjpV7H3xEKspXXXqBW+DbPznEVYGIy0eu+7eGQAPrM5E9WtadeRthqrXTzxAlK5Iv/gu1/XAEqeURXC0hOCKsroh8/4tHHjdBr9MpF19wbrntpqsD7mwe2qhwyBMEsmfIPwjjkd0oAg4umGr2n+nsyFleciQVtZPqVP0w38+GVB1xcIVCpXslVCAGv9Yo3XCpsrtACzCSVrBNGDQcNEZC3zmHk/qAaoJ5lA0T3dPMK8sR2bAGrCqypgRSrdUFcsi7c9nUkh/dK37+DDQwgPFGQkPizzMFaxlpU3RWysHDx8ojjz+jobCnn3aKgqm8OMkZSdhRGY14LfGFoxScZUz2GONx4I231U2zc/uI3rNf5GSfLyGsBD9CyxzoShk7ygcOdPI8BgyV66sKy7K77Qgwo4uO0S7/9N0fxwKWsmvHtvIHv/3rUR4pwWkLuFuRhjPILE3k+TdyFvDPGpTBn1u7kUKpOs9b7eRKsrMjr9CX8vcWZ2gp1ITVru2Mr+5dlru9SJGx+6zWFLp1z61sHuda9qFHXWcvv/K6BHrPOHVvufyicxVwV40zyVfkqBPvRfKmXBaJDDMQLEP30aGU6xH8DJ1NoS3sp50vwRkJAyTwTw8eEoJ08NPD+nzU/xNp5vfOOH1vtXcYbRzP7l07y4cfH9RwVcZXEfyBRKf23eYtW83H74DkT8khwil7/4OPJWzKa8/83KnljDNO8+B0EtBQBtfSxQxLrWmS7todSll+D7X5DJSMMMZeRElDAYUU9DtltbaNhxmRLl+UiOLYCxGMMl1yaPLqeuvDjgiJjkjMFjlQpmYsGN13Qgs094/740aeWpIOu+nqRwg6E2SkqGV+h3rG23Yim1ZayFhUM5qOxcAVApnJUTMOoBPV82Ftnx8Cllpai5KT5h1Gw4GpNLabeeZbOVR0kYbCvK4Y78f3i1Jo3ZuwifHLXpfmGlmo16BCngvX04zAOJnh/gIqBH+UsxGUBJJLOudJsogZ+M50s2tOH5NLpmYUBGUzgfT76rSF1iWWEwh7pPuX8+TcTKZyXqyx0E+dy4bD1xwtrzuv4X53o4vQnxTdpmHv0hYIGSRQJqnoOkEC2GkPHU+kLrvRB4dGSueJn32n6xbqXmW76zesL/NzC5rXlXoUFliMD+9YPwT9D4wWhoBIjtZc6qNPPfdyee7FV1R3veX6K8pmSM9klQETysRFjTa7MuDBqAVQY0XmJfSW9TAME10jOGeg7swEQGce+OVjmpDNMOPtO0Z08FSSi2dVBg3xHR5UT6/a3HGSELvtDK2bRIaCcTGnBwXqFXpRghvioEWE31SsVgmNFne3ahJAKRgEVpc0vUtwBIvixq2sCnl68OHHqt+86IvnlFtvvFo3L/kmbk1HG8WDeHkvJkALPZNAmkNJBZxySF4zeEwYT6EI4hgFAhDDFHv7fBFV04/SGO+RA2uTN5J1cILYnBO0vGSiv4KjNBBC//zcXsNQnI2A00bdAaXsNOgPSFjsjIYxSg3cDtTlVbfohr+sBtRt332heeTWZ6+ZyxWsDe6SLIrPFYE/xiv4soHaWfjS9gND4TlKti/IZCyVTz49Uva9+ErZvWN7ueHay+KiRs07Xpet3HqPcJLKpKMzyAKWLj3D7Xv19bf0fHCmqPlLHTqycVfN3JUIYqLS10B/WUZHaHVZWZoccrTIa2+iHJbnUJ2G7Hu2ZpdSPj06Wv7pOz/M4QkahfSHv/8NE3UlRNenzE+fHx2uPLd1OHtKB/2iFe9FBriR/dTmBpZDonUh9Ge5iugubdmJtBkqOWWgIQNp5WOPrbFDTE2gGuWlvlUgTn4VztnOSnfPXlz/tEwBSN+yCKYffHSwvP7mO2Xnjm3l2isuipE5MSqHsxlcOOlu1TMYswiz9Z3N5d/jbCqoDSTD1yg69OLOg/5QcgcNhod56Ohxc5ZUMkcEcUhCrzRvnH3W6UoiQZfoujzw2pvSMduza0c556wzVFZ67c13NHJFHI11/QqE+T44Juay9Q7E4PEISClHHz0+WvY9t78cPnJMZ2/7tpFy0/VXaI5o8lXcEWgZj+yyFKoYpTJ1ES6BLth5KoEQ8m6HpnOpeDPG4MT5E0k89ZAiGuKMghjxg3SCOkjVjp/3mL0wemyyP5pUvrfa83T64gf57wfgq6hCYcV6Hgb/QpIm6RJQGSXejd6X9o17qxykW3r6QUd69PsuIzrF9Nw+2xf2wPSIuA/pxFV1CqeOHY2uY3eQtgaTV2KSOUr4MV6LfwHhAcEXPWIRIIE7bxkIo1KOG80B9Kij7KBL4VTuoObfqTnCd5r39IQM76euCwrysd6unoRda0djMX3ByMuyfDqRBH6z+ukQN07wg+doj3RK/hLoJGU6OIWcQfZLVZO4P5aQcFevkTh3OOdYHVMpSJhB2Jaky+SYwd+NChb/lF+kOxLbGAZeVzaasLqUx9VBGQKcmLyoHhhBdIldlSRVU2KNOUeh6i7NfBAxlYHTiXTL5q1D1nlS22oIoAl2DoVQjioQFp1JPtjeUQh7gsnCGVIewtGzyLz20aefV/mPWv2lF51bTjnpRHM8Yu4cUR0t6xs3UcZDvdeCXhwEdwllx4qfy2Jxdh4SLCudcvDTI+Xuex4sF33xbKl1q01/xWUSnpnDQwTMgaOsUIOKlRXxAlSmWF4WaRjDq8GemyGgOkMz/O731Fw1KUYn0gBFoynf8L0p2fG/JMNyOCCl6dm73fLk08+Ve372y7qGrMsdt1xn48/akzmoBZaZYnNliHZTShJVxsGDDXOCuTkY1i3C0QGzOrvyoF0MOPA08CRcDM6riL6ZUUa0rUuWhL/oWLAKuY0ApVhKkhxW4HJpgkWm6hJOCNAlSmEWUc1mOG9E9PCdaDUG4mWNeiT46fKk5QZc6uGSU+e2PEGPAl+EPpNjRXANmZW9pXTM7ylzUNblkotLKwsyWIKV1VXhTEWI0OKy+CZ8BiWzI0eOlYf/7Wlx5n79rlvL8MjWelndIdJCfyK6o6yBszL/bk7vyYNALOdSP/P8S+WsM08vJ+ze6QaCIGPjYCpkL+MH/M0Q6f7SGRiQDg1rynw8cZuihKxSSeVkGJ438XMtcgR69nf/+C8KwDEKp5x0QvnrP/u96K6MMR0dSi9d8Tw0p1CZWqBDvb36XnNTs2VOA0JN4Ozt79V6WyONYCc0ZuKcuLwW4VKOeVGsCkfIw655AcEDc6l6ehrV9SzTIISK7REqIYTQTs1vY44XKB6+bv2GdS4lRE6HYT589Fh59InnyuEjx2VMLzz/nHLFxV8s/f2WDMAR5yw1EB7KLpxpyr+pIacrlsNueW/JkoT2Dp1TMXtT9mPFis4o8COc+t4HH5VDh44oaTr33LPVek65aNuQzylnf2CARKKn7Hv+Fdk6yvSn7j2pbNkIZaFHienw8LDKUtgfabZNIc8wXw4dPVbefud9lUcIoHbv3lXOP+ds2WLO1NzsjGwb9u+99z6SHf7qHTfLDr/5zgfl3LPOUEmPO8aeEDhBl1ASFYisHGB0kIKaEVxCi7ATbwi2poiZWkFEIg5SdDjWLqgIalEYZ9OGmEkXNHsjwRbqTD6Xs32fQ/sXy1j47q5IpJY7y3eQwGTcZ6Gmstfcf55npSyjwacSr0tlQq0VxBoRxLGCzlFlkdabNOo8z5L3Yw+VTCuJdpKoAETdeB0hm/AmsdFUYTSrUWc0gqdEuFv3IwBVn6fs9YCfOoGY5IqFmoNzKOAiE1bZgZj5GoKp6dx5rvTZ2GrOIxwscZXUqadQVQEUZ5Bnr6O+4sI68DDkwONyvii1Qg3xUOic9Rp7QXLFOisxBomkBNyQ0IXgdDqKBfgIughVIg6tsMp9CvugPa4NCYKqa+MKVQW4zZyNRIgYy0SVScgTNiwQskzCU7OuGyACPDkhXmrImtdz9ff2WvQ7uvL5e8UJ2i9FdA7IktsbpXd9Fue2b2PpvPrYDzXbTlcGjkyIMkpKPZwqxDiCkoT3JRYVc+bMTwiIUerTNpSvv/1+ee3Nd3XpyX5wmF848zTNgAJZUvsideLWUEL0cgiguLAaEtznwIPyB4eCwZKHjjBxfrskCl468Kbm8A1u2SRVdC55zjbT99Y5duRuZeeYFZVktVWGTdIGuapJzT5wgVC0hgNn+/NasmTwMFjpQDz4rnynLOmA4imr7nbL4wRP9z1UyyPSebr9RhvjMEq8jogfqBNyJfVm8b1arfgOaqLrIYy6auSZWQQ6xIFBxI3nUZdUoid14LK5JSnG55KXjYjLb9aUYe0h/tHZJPhfooSBEinbV74WSKH5D74cTX2J/0bbyF2WljzoLnugJdbR1zYGZcYAWM4BzwdvqXbW4IiZtYeY4Pp1utji36BxpaDO5VzOKU5H2WaKrfrIOzhmbhcCkHPz5fChI+WhR56Qk/utX79DnYkZqDnLbrWr60Hdhm+VdRNS50N7ivvzyaEjZWxivHzxnLPKyLYhyxYEQVLGsNXNuLwwr6CGa2oi/oAMBS/fvBmH7shgjZhglFYSppZjURmN8UmlHDo6JsK4yu6rzLY7qfz1n/6u1YQ1IBZUMXhPNZC2zIX+H993dbXMz8yW0dHRmC9JtmdxS2X6gbi6vJLdsVnasOGTmGwriB6bnCjwP7ir0oiLska2X2eZwrbE37spfSQR112bOAGaDixECgrQVdDy05/9UsjPCbt3lauuvKTsPXmPEDytT2tuHs+NI0YEFCkP88vqKXS8VoUlm1bxLC2KZ7JKsHa8HDpyrDz/0uu6Oyfu2VVOOWl3OWHP7rJt104jNOKMLqod/cWXXxPJ+Lxzv6Dzunv3btk5jaA4dkT6bNjJwSHP7vIz1YKEnovS3MFDR/Reo2OT5babrlWwe/JJe0z0nZ2Vo0Kbbd/zL5drr7y07NmzU84ZrTWGYZ9yykmRADkZTrveLn1IVmZqqmxYv7Fs2kIJpinD16A2xqOk7ZGTjfumuxZoyMTUlPh5SuIi2M3YIhPwRNTtd/KzmlIugZD0orpdz7Zrj+bAeOWIkeAerDJRIRoWchld5unR3Sflwo8NSHbEHFieTfPyFEREuWxNyToQqrDTjBySbt0gkjspPhxfMJAsk/ObQdwOP1qvWV0pMzSvLEP0Hl47hil00qpkQpYBUxm+eTP9G7aaLmJGqiiZrD8BY0WHNQFHE0Ct5VTyKyDxjFYBJNlYRUTjdFS9p+hiyxE/ynrWDqqfjgR1izrjjL42AVe+Xwpbtkq0EcilLbc8iZFKkn06yM15y5Kky/bYOOw+wAKcwWagcbMScJwnxqfKhnX9aoLy6CvbPT1R0geckcdnNJ8jHh2v6dtQOvsfubub5Y1sRRRklnoOXWurEI0a2uwqiNHU7xgi6e/gUFplnOAxcRA/OnhYBo0OJjSekjyJ4YMHYCPVkWLv0aOjelhaEel8wrAgbklJhsuDPgy11VNOPkGk3tP2nqTuJbJhMnxgbUew5lM5s3FZjeApSwtqY4wAgAADo4gjljRAiPpVBxowapbWGs5F3iobOAwgawR50NwwlIk9zgZj+wTBEzpP0fbKeJav3nljhT0dRZPJotUxo6xIIl66Z+lQ0vLE5fa7m3OG/k7MPlIHGNo6Y+MKCngvl3oiE4kuwbbDcgkiUYhAcRiLMD2rAJhWbOtgeTwNMKtQj+TM1NbzrNOnBocPp6QKFjwvSQNUKwQe/IYU+4wRGibxtbq4wlFrNtXx8bJhA912G7TmdF72rWOGH+Nj3E3SOOVUv25KRDgM2rCPjo6VXzz8WDl2bLTccsMV5bILz68E/6y5+xyEART4EdmOoSD5WVCnDw4eUgkZNOHqKy4WIT7Li9qlyPJq8BTK6eoyYYujy5OuRD6T9l6DLnC3WlpDETA7vo12fNCGxXnFPoeOjkvnifKVg6cTy//5p7+r/TJ/wVyARLTc1hZn2bVEE+rJrENAlj1fl7PbAsFTB2SinykHEUC87UfDHWQOHzaEs7JlYyrMOy5Q8Buz9VKOIR1r2pQaP3R6PENy2eiDmgG63fIpY6Xue0jnlLIWxPyTTz7RAX3wNjOYFpF/tVumJqcUaPB6GdqQbzCXJWa2RaLiEr+RZoIgOEbvvP+RkCYQ69NP21tO2XtS2T4ED8lIHWNuuPeQl5994WUprJMMUcLdRWAl/TNzNJfm58XfpKRAIDc4tNWyKtlR1nKCunMh2fHOux+VF195Xfb12qsuLbt2jPjch5OamJ4VCnXuOZ9XCYqA6OjR4+XY6Hg55wtnClSrEEh+RiSPILKTSIIwlgI9rThrrg2l7WuCiWyi8d45e2cdQEBBMUD9CFZUEotRWW0+U1T5zNtJqYpAovi+BIaUNzUYGC21QJNdl4qgv5aOY35fBk+BlNvq95TRyWnPId28yWNeQnjYD23OVeXcrPmuvv8EZTSoMOoDG622+dYAaJeBoigViWie9VyncNVCcEDBWafhkW1NsFxh3LybsUH8eUvKox4NjfiZkb2GI5e+x+tjP5Hiv8iNJBBQrWNKfnRXytTMjARS1dGqDtvgH8k5hv0TOOEyf0A15k8mGtjTo0COgE4jy6QFFYTWmCG7JviJ0pmTaJdWLZ7blV4UwVN2T9KRClqsn0So1cTiUrOQywyeYk/TD9M9Dvq0cV3MohSvNwKotOkRHzQIasZppvgIYEDn6eVHv9/FaAm6TS5EfShnlbTQUpLyH3dUu3e2ZgepQ/mZ8g2Zgcpckenn/DE2howPw2IIHWh6pbz17gfiKJx15mnlgnPPKiMjiA32ySBS9jC0WsrHnx4pP33gEYkI3nTt5WXH9hHxSZq1dznI3TeRBavV3YaqHfJQ/uEC8EMJkblrvI/IsCkqGAFyZsOG8VoJYYgxkunPzS025EwGVsb3Y20SeTJEWspVlxI83VwVusW9omQ3Ny+Ow7r+AYmTVuJqvTs2WFkHdwnFowA4OPy3OpBWuuXY6JgHA2/ZHAFkKBZX3RIbuERjjNoFwZ+OiJWuOttAduBgcZGMlIW6dXRFapK9eO4+Q3UWU17yri8ACM2WjRsamQsWIiP/aBHNNmB3TQYknNyBIPPRakznDo0LPC96XyCjtGWL5B7z8eLI24dm8BJwLMbh9bfeLQ898qT4J7fccKXmm2X5ohntENl/EmGjtq4gis+emxcpHJT1mqsvK6ecdFJxFTp5gj51EstTSdXZjANeZ4DZsYRTB5mwwjiCgj6wdY6TLIC74uo0dGzNkjsuQYUOHR0t3/wWwRMcOAdP/+1Pfi8JXy6LBI8h6hFRSs6p827nVvlT2kFz4qsxXHsrmVrH3Lcs68biBqqVqEHOprNTQ+2cLL2zSnk8y3ZRkqfkvbAYyKFLEy7tRDAf/BPvpbXoMPiWu2AkyWz53g/uVekEp0EQAfye40ZcS3SJsDoMKblPOHjavs2vjy67JKEmz4Oggc4mhqW+/+En5ZXX3lKwQkn26isuFCI7rrZuD87WXSThnJwu+559SWtJ19tlF51XNoPghHaX2r8DhUSHiuHQZM7wnuSMY4/yfjZnOYZ2R6DK/nCG33z73XLyiXvKVVdcaP0aBIE3bSrPPPdyufSi87ReTiq65cOPPy0bt2wSHy5Y583YnrB3oKI8E1wr3sdCyp8tX4dRClRbxzWbSsJp0c03oT3z8PW6rjkWRglbehFrqOUQ7NT84XcpXYo+IIVxdAYpayYulwTzuDAxJsrJQpZ8M/XvEQKHrUQaYB3Bk8UAgmfZknKoDiNqbBGMq3OS4Gliym34KMJHcJlJqNFXI/Bpf5S0B8iQQC93me9FgrGN4CkV+uOzxN2KuYJCIrXAMWePN6nK4WjXGU1Hkw+qQ1wm/45sO2h5dvxFciv9Mqt563XLS0osJqZRl+e7uWTrlv+oguh5QuS0Sl44uGFH1DzQ6ZGEEArhgC2c67phrekCcSFcvYhSZXbXQmVh71MvKn0yay56TD0rptZwf1SahEON6KcqZ42vxuYi+oxtzMHAFiKN1wS317lkMFzXHC3bSCXFlO00GJh2edW9cZgx86yiaqvl6LFREbnZDAhk6EjAW5DjDtQpdX0ywKrk4tDoyLZ04GR4C0ODg0KWGGaJeB1Z3Llnf75cfekFhlCTmBmlQC4+i/i/fvxzGfIrLrlAWSN6OCArWW/LeUgis5Jl94R6d5DDooypc0JkrLlCnaKy3eDWraGZ4QPrQo9/EtavkXykxy5d9OgyqbQoDRIfxCR0c6SeePp5l+3iB57WV++4qQZPunRwTRCnUyu+x5hk8GS0zNbJgXLsajgakY8VMBqVIstkvQhAhwaH3GYuccfcX5NFK3lPoIPbWOXsu2hOLYnQygWVaKdajcNxcvdq+35ecDtNk0ab1lH2woreIGqb5WR0weJgp1HIwdAayaAMleybbqym+8kDS2fKBoktotHiIZ2UO0XKrjMRc5p6EjBtpF0i7ZZjYxPlF798orz7wUfl1puuKed94UxrkTQb3Ix3yE2LM+EYhmnf4+X79zygwdQXnHd22b5jWxUUdFu4kRUyHRBF0NRssTYqFcKLej8HK6A9rBeBoO5QS9Hd4pYO/9sClXSvgTxyVg8dPl7+n299W8gTr0VhXONZUqm4/ftxnsSdCg0wJB0U0MV4EGRFuLPiBEqdn79zx1V2l4m7FqNMqipyNFywBnTkahDz0qLKHGS0ahCJUkvC+S6fGGXVeU+YPwJsvv/YODpPqzGMtVdSKDS4UA5WY0BmyQpOPQ9L5deWHAjPC7eM4Am1e7WAg/TEbU8nwLOsdEp54flXyiOPPa11B7E57+wzyt6TTtR9RCuMQbNkwjgakqgX97+m83X+OZ/XyCgHAb6z4rtFi72GUIMizS9oBEV2Kmm2XZCEdTcSUYm7W41IJIPs2VPPvlAefeLZcuN1l5fPnXqSvgtck5dfe7t8/nOnSsYlbRncw0OHj5Wzz/qcbRtIUc4IjIh9cW62Bk8EpjR9CHVuncFMRJ1w2D6Z7+h3zaQBDTSV24YGHWTkcNiwOVVo14a2VirbgRj7rJl0PR0lOdjHePg1aE3tcEsNwbwr8UzgvIwIU/CkaRRRtku0MaspKl+3SkkZIMZdoQIyNjEZ4rox5iPLmGn7/6PSXyBXiTiT4PDdILIPD4+Ew1dnk8nk3K1ABuoqxzgVayKaXM4dwm+QiGA7qgB19c+NP5PERnSCV3utWXhwo0DyZ8s4yNPglphykdGFuyR9JN2Y5DmvCVbw+Bb0zbsKgg3C51J9OlPOW5ZmM+CNBq6WfWKYNf85enyiLBJ/hFyQqR8t5CmG0YvvVujaH0BYKz6s2UM6Yeu4sY3ri8qJVWzY6HLeEQepeY7bN87Pu8pg4Fce/2GXAMNqpi4xiccSNWAO2dHjTFnGQALVd8q2kRFze4RaNIYuSWRZ8qqoSfDReBZB3wuLQkSYw/WLXz2pC/Ofvv5lOUOgxbZYHu/vSH+hPPjLJ/W7v/m12z27bXlZxEnNSgvtCLI4NoxvTnBW1ZkVxAXKp4cuOmxE/ThUuBiUpqrRzk6FyBbaCFCEMWs4CRhiBU9bgZSNcunIBQENCYd77vN4Fn4Inn7trluCH9J0oGAIidjpZsQgRz9CmKYYsaGgNfap5dAdsTvQwOGRGVEeHRkelmOJHLyiau6+yfZvi5NqFhcXGh0TyLmuY2q/CAyNOgSzkOApRl/4zNAFaIG5RijPWRsBDqgKAQoZjUecpGpukM5jNlnKW3B5uKSWOgj+UbdTpubmRQQXJ4xvozlurqf7TCb079Et7ena7AdI58HDR8pP7ntYQS9DsPfs2SVFXRujzO6T/B7gTKAhrO1rr79T3v/w43L7LdeLeIjMB3eCQN5IrIMn7hNZM+d1w8aNGi1h0nGMOYiykgYgwxfM2XZyNM743LwQbi74IPWSB5nWLcgWyfzm//iOdZU6nXLqKSeX//6X/4e/gNRz453a3eApSruyLPI7fEaRJ4XsGAnVVPGNG4zsyeDYwEv7Ct5WBE8qNel8ZmbLWVxUIM8+kfjgRHVHqvFvRi+1s2UlQLpDUUZhPMv4tDrulHyFOCSvwyk7oIyV0YBseF6QkD30OGrysmU0inBnRygBZSdkIgWr5lnS7fb408+Lo7l71/Zy/TWXWeG7irbCQVrUXEPWjBIaMxCvvPTCcs65Z/l1iVTGvfdZDHkQOYfVMj0xpcQCJwkFYWgoOD1pvEVad3LDneGsSINGqvehdj02Uf7p23frDv7GV24VWo/9gDZB8CTuXYoQJxUhYhWh8lWRmvLOallYmFdAB2eMQawpVJvltSY8ym1sbFNKjKjE1SXZmZLtZd+1B4lgBSKipoU1gZcXS8FYJKkaGTI+oe9LcKAyUP4kkT2pBxEwmTPnkK52GmqSxoRK01sRtEW3KjSrKiKbnKKYH6czGM+RHWUgRgTy6BdBF8hEKZtB3IgTyamgrZQHUatqlY3gGamuEDwNDg/bHkc5QnTsAAAgAElEQVQlwahTNGppQYLAHKilEKMInjxUfFq0FkajaQ5tS/W7lqLropm0Lr+Wzyl0atHiyNPT9mVJPUkEV6KbPjjpE5NIb/qPk3TQajh5+Ad8K7Y6g2utZT1voXwfuljpM2tgRsn/+LimZvBjMGBLM7tP18KBpvwPlIQ6JirWLGwea+Uk3mOHoJCYyoOPsoRDnjwlPDkXMb15xpD8NyKZB574UZcM35C220/zXQTdh9NLSX2+FJeAy6kL5VMjpKOSluPSOxCJJYu2ZJAtnPpHnxwqTz67v5x3zlnl0ovOF+dJvAJIX4E8JJkc3ZJ7f/5vMka33HhVGdw6KGVw3gtn5S6OrjqnWGQCIhwZTk3weHRM5WbnRaA7AfIx/002DD9IsJ+G/zm7djCZU7oz0IhoNj1Yt9QxLx6abEg5YWeWiLla99xPt10ET5dcIMTj408P63uh9cJ6cZFAxAgKNfywVbLyv/tDeW91z0VmnRl7pm0EPhA1CTI838pZro1SPSVhk10yBCkD8rcB6HiSuco2Xe03h1Z17jAm7rjyANpEFmWAVL5zB1BmCzI2Y+PqQGSOXPJbpNEU8780TifkCrL8Vzv/MhAtnTI5SynXXXv6CSPHv7bVZDMQ9Hggt1pzHiBnQogETXjz7ffKNVdeWi675ItlC0R2lV1S18pISAooQjKmbMPFQ32fZ8iSMecRdC8noxu1NHqiYc2MphlYpwCqOg/+XoJ1/kwSFZWROyQonm3n7fatdSkgzkAV2XMmmN1vBw8dLd/81nfUBs/qO3j6r1om9G8SVpdCebSs53FIgT7hyTHKYAIV7LkFz7ajbMdMQh0iZ6lq/VX5McojrTPqe+ZuO8pt3CNU6o2qOQBLWQnb4wzm86hGuSTOPK8Zm5hW/xTBE51iOWdOtqjmjT6PPFu3S0dnn2c7SjnfjouO1unZGXVYShFeQSklxhVx4H76s4eVXGGsr7v60nLu2WdGadGBXJ4Lhqj+6N6f67XozV1+yRf1bL0klzIg2UxhmyHhX/jNgcBIqZqS9vy8nh4nM0zwtCY4iEA0pCrgtdB9RPlCgrzIuCwulqf2vVAeeOgxleku/uLZurNINlxw/jllPefOcKH3nfUJAUoHxJ6jh+4Y68OeUY4kgB8ZHnFjSaLcGegEumR74eYJ3b88W3FGxVWiKw1h5dTvicA5dcYSZTITJG1cNXeyy2hesU/wAdMO+dU+Z02wVMGrBqkNRBKXiJQF7wfyVIOnjsnI0lWKphjPvEutI6PAiZJyBsYYTk8gH6ieUP0qAdHi0vCiJMHzwBKR9TqzDCTdqMoM5TxLdZDFZ0f1I79bBihN85K/t9X3meKwXLZvH1aFyIHeqoVhs3M3EbSWJmElpKvy4OdCqmirzmF00kXgxh1zchi6aGmdImmtVJ4OXGmmdyyWLZs2SgIp7bNsT97pLCmKL4UdCUQ6Amw+h5I5QSG/g5wDFSJ37zs4tsYkx66vdJLAXuOgtVpbnuAxYXum8xgvzPWIZEcIW0o6GPJrfvjvvvUMBr5X3XaOJ1uvCHhRiMHERGT+LsUoeFJbH1GmkScrhvpLhHVtycDHLCPaF2dn1ab7wUefluuuvkxlBQwqkZ+4RhF1+2ksAPfIE88JHr/zlutEWuZ7kslyYIj8jx0fK5PTUzKep5y8u2xav6H09Te8izUHrvWEkMrhYvDcOD0UfjEEOEWMhb+XD0nyPDKDqYFI1GlBDCAvA7m7688jKhxo9JSnn2M8y8NC9UAYdm3fVoaGtiqDvPn6q8rnzzhVmScXCWMD8qQ20Va2qEePQ6eLmqJ3leQYKEWMjMDI8iwgRjIKdX8d1PAsQihCJNJyDIly9Kj047EjXRn1QUXqXsCmvBXRvQ6y91llnVAwzs/UnLQx5iUhiw+q4e6UDJwsRQGShSp1ZEQEc2QSoAZBAs/h0jg8kwbj3Cp7cOtz5VxlOSrI0omO4CDJPlFm/uWjTwtt+dype8t1V10iFJP34XPefvcDBYa0wGNEdmwbKifs2dnM+QuIGr4zWTpBN0FvnYGnGMP7RP64bv3GmB0YziEmr+dIG4In1Pn5LDpUa9dRooNpgHOOWC1zmfdG8PnJoaPlbyGM0w3IbLsInkB9cNCo7qJwnnfUg8ZwqrGOguCtcAxHjQSDe7ll0+ayiZFKORZG+jQo/C7W9mdvgbmJOiOBsBGIa8TTsgcMM5OQZxOyFAiYg//UyAmSfpxXnfWQShmboOmkq440HJ+DbxyfJRQS7XAHImcbrhnBEyrI8lx6DaUSkizsCcE8zQzIq7z6+jviiT3+1HPlc6edXK656pKyc+d2l7gDucYucDdefu2tsv+V1/X9b7z28rJrx3bZDs2RTCfVQob1bMHdzEAYww+vkIyYX8HJKPgK0clatsuRN1I093gp0DQHqLa/dBz+03d/oKDp61+5TaW2N958t1x71eVl0xZGo0TwFKRzran8ejRECEl0Y5CS3En4oJ2yffs2OaaIUYI/15TXEt0VwMI+Zgno3wVPHrxd7VgrgJL20hpEIjqf8qQyh3ScYKWrEq2XN1HU4O1Uh9yIcvqmNeg6R4C7r+Bp0/oiFXTPlXKgkHwiRbq+u/5eIQwscU8jWTSdwKMhOFAyEfw8ncV2adLRcsv8OrDPRJGzSCl6ePs2JxUKKCjFo9uXyYrPjsviCYFkScplO0AJggw0DzWdIhBl+5A+2x5dUifLRp2yq9DCl+w/9pD3Gdo2pCBsTbd5IjVxHtMXVIJ9lDvZG+argmA6eHLyontUUafY47BdAilSPDT8B75SHfERvKnbLny1fVjOr3XSXoNzHkzH4zPB0xxcNSogcBRphGh1dtY7G5p4da0JFn3etAcEeP3rS+etffep3qI1TeeqDzXkinE8PjoR8Lkzd3hGknVfw09IxMoHWl11aue2hD/vPT45oxlT7P3pp5xUzjj9VHFAgMckyhewNJcavZIjx0bLE/teEr+KWXAIyFluoCh7eP+Dg+XNd95zyW5lRTXoHSND5au3X1f6+yCMsVkhFhaKut6MCXcPwlVC62XjxjI4tFkOAvQFB86QTgh4o6Pj5eQTdouYblK9CWYsJK28GFkCJTJTSlu08xP0VFXUKBeiXP39e36u0hVvQEAD2nT+OWeVa6+8WDVh3pP2ToIeeEE5qDidaO5PHYiYxjgQIEOe7sxiLhXoU06xZ809Ryg5T2g4oYWyKjKf7CfZSdT8CbboHGNN+S6Qs0Ee2uizMpp6RnN8j5+B3/dh8wBVzgPrDppG0KOBnNKpis6K7K4IpefUNNLrogzaXWbau7tcQJ007kGGMQypcX6XcOJS1Iwtu1/ojOSsjE+WuQUPYf7kk0Pl0OEj+nMCIJ6R//HfZ55xigLHE3dtV0lFARq6R3EWMGYaDDw6oZL2IOWkVDIOEUuE3NiTgXUb1gxetuKzZQJM0PbcLfZ32zbmEdIJFG36iehEEJllOn1fdZC53Hrw8PHyd5IqiG67CJ5WlhY8lmBgvTkByrCitThlBUJVWFwmBTwMuzafCYdVkT5F2w5OCPhAK7OJIGcANgRtGydQOwJ1ghW0dYRWKHiK0n84SZdOgrtkqMY6NZHpjo1PKQijjZqmiprpK2APdFVZ+5K0fkCeFDzpOyeSVwTdz86SXDDsuJTDx0bLhx8d1N2nkYAy3a03XKVkCA0fBz4go9z76fL8/tfKR58c1uzDE0/YKTSEjFiq5elgQrwvQuWKRvuYoiDkLB5SOWea84YdEMfIl3mNvXHZJonIqcAcxXgy9NHRcu/PfyUO1a03XVWOj05KsPird95S9pywx11w4Tyrs28lZBKqjLEzDp6m9X1G0qnrzDTlQ0fJgWZnSUllewcK7BnaPvDLuJMEhRHu2P+3HJfOQkplyP3YmSfwqkRuckY2eCgaaUy+th5c01QRzxjSLUYnAtVEDysSZv6Mst2AksXg2NZyYiZkjdZSdcp2lLIzzKHkP8S9THpHcgKjQcl/3kx1MDLjZpNU3cbPcM/oHO/hnIJOSnTZ+oJNQBCddgquuBPBzdU1YcbirDp/4V7q96p0ABFy3CmeXWVfS8E4cG6EYEEwOd+sE3feXKXoVM6OS3WlZYbUyslrsGEdREscLYpPTBe6E6pE4TzfLv2RkMvs8E+VdAkYey6mRHYjZd9MN/6GlPExxcI6jkEFYPvaEyXynHaZQTurZEVlO4KnNgKmJ8wzHWtWkTpTTDinEhkFeXrzmfuMPCXoFJmMR4tYiZk2W6mDBvQ5uHmzxAsze/XX8oESQXZhQSNaKM1h0C+78Nzy5jsfCgqkE2DPru3i4RAgNAqllKFcikIl96VX35SDO+P0U8rZZ52mjNWyA74AL7z8urpMQApoMydQeP6l1+Tkv/Kl65XFkKEhFmnC6rScOdnm+x8dVPDEhWRzr7niYmWZQ0PDOnT8GR1UB954qxw+fFSB0Q1XX6a/qxusDpCZ8p1/vUeXgFErcHnoksoRM7Oz1LJXJOj5wMNPlJcPvKW/Q4qB9b7l+qvK7TdfY8XUcKB0z8AxQYNCnKdQhHWA6/BJgoZxCTWWBXHJGJPimm+vhmjOzkJS3iAUSw4xSquyW6xj3XRZRHPakmBfOtJl4rBxDihp0mbuu2asJEuKLttFQhmIg8p2IfDJkSJoZT9BnjbS/poZhqDLFuoZyu+aXE/gTZdPcJsg/NEqTqmV96HrRuhVIh6m4tbyVpYNdelCJVnBloJUyjbMXXR3JQKF/BmfCZy7YeMGoTSM9FDPB8OPA13lDPB3kIwtzOngiU0EEbEKfhDwF+dlKAko+wiespsmBpc69tNtF+QO8sSzEjw5KXA2lgiDzoBKyYHyql+hIY5+evh4+ZtvwXnK4Omk8td/9vsilHM3+/vX17KEuGIFdfEY66Bs0g6r2+ktkzNzKiPz2R4GzrSAcFgK1szJsJ8PflggmpmhaRnotpTEwLJKv5TUk+9Wg1wZJtAU+DfhMKrkRE4E8CR71ol7zwwtfiybQLLUzOyjHLq0yNzKZa0f++V2ewcsoLug2pSl33zrPZGn4dU8se9FCYtefsn5sjmaLBD6cJTTkQd4570PFShdeMG5Kh/we319HXGV+gawi0YtPjucts0TaTtj9pNEjLumewZ6GehCm+heEZB2cJlWuLtaxo6PlV888lh5/72Pyu23XKtu23fe+7j85tfukL01UTs6tLJrKH6ff1gg0vsJEgKSsX7TpjI4OBROJsqoEahn2TdpEBU9bAVPrI3ENntN90jUpDY8hHNKZLGirYzNyvEgnY4aLmbmFyW4q6ac8DVZjheqkjWYkFAJzMkBG0Edml9qPBrXGB2GeBM8GX0LHlpIcSSJvQa6KrM2ASs2jy5CuHt0nitIig5toUMp1aEybSJkTcmdu6OtiL1nveESgxZacNITKzT+S4lBlroSEbOKega7BA7QLAieCHYlZKyyfPBg6+Bud94lkrNG7yna/bmr2Hy6RNVVn5yxShmIkFm2q0G/Kp8t6DqsM+AL1BruUvUZCtZCTsZ9rh6AXuduxnvGbDtVmapkxGrZMNBXtjBcXGr1fpbeHkYthd2tSUsEaolwIr0DODE1rfhFTRSVEhAOTPzsCNSSExzBvBE40z9WewdK5/WnfqrxLI59IoPMaCjqiZS2dLECVgeGwyl73ZKoaxdAUPKrx/ZJPE5thqMTct4YyRuvuUwcA0o4ZFeU3CB18vlkgSwSv4dC8Pnnfl5txGwecu/K+GMTIdf93T9+V+U6Sl/MfWLjdu/Ypn/n0rlrbVZCdnwvhDX5/b17T9BFRn0bMihB1x03X6PoGAkGiHZkS9TXf/rgr3SpvnzbDWV4cNDBY3B+KBc8/+KBsv/AG+W6Ky9WlO6SE62wdAcsSH+GdYIXs++FV8rb732kxYdgit7LX/zhf1aLM4hFEtUtdDZjNWf4DEmUDj4aa6ry0//P1nt+aXpd1523Qnd1jkhEZgIIkMiBACkxQwyCRFojW8tjW7LlWbblJOvvmG+mZ3kUPB5JlG1Z0hJBEcwgwQgikgABBuTUjQY6VXVXjrN+e+9zn6fhKS0tAo3q933Cvefus88++6TlvnRCqs1Tit2G8ei0PoOSC47FHHrFAgk5p9XcoHlUPpG9hL8TxM/hUrVmWpZ571VSq2xNh2OGLVew0iGRUTOlhWAoKqJY/FnUbYeFPuxgz/aiDemBw3b4srzIoGW+B0oZLyTuiy7CLhCuQ6Anw2ZOx4GLf9YabwysXm7zi8t9fiOBFLAqrUlpHnyiaASAy4qm5s1kYMJmjc7WBut8NuCJenxKpFUG4T5w5uZ+2SUROJa/TG1g1q0YLESx6NTShafSZWndUu7qejpRFAY03N9rx062z/7x56Sx4ppx9/8P//p3rCdg3Uj74+xXc/XEfGVcQ7oI3bo87T10hukCGzrQBZ4SQHTYVUZtaiVsn8yDuneOytRMskfzhNePQBjdSS4bVwJWkgMxRHUQlhA0YIQ9p0C61bTvrTdL12J1cdU6wHVfg1FXFV8kfE3piYOPku1Djz2hYb0333CNsmQSthuve1e77abrtO8dLG39QYnm0R89JXaKgdEc4JSOSXbIZPl9hNV07unxyi0fcJm4mn3cy3AjHRfrgcYFWDXA+sA8xVZiZAlTs9N6xlzMzyaA8Ez7/gMPtWefe6l95AO3q8Hm2mve0T70/vcKaKq7T/vDDQ2ifZPPi98L08PrpOxLsrNn7179fwcmWHB0K4CYHr7Jjbl3Um2SpCza0XnbNsVXgdcy4i0aO5pJLi5LyeN6lEDZ/X5leb3N0wkKCEPkn5FdZoIZ8hzwlPjRwVgBJ9jwEXiibIbO1ixxDB9HkywMVK135PMdFwbjTP4+ex7TZ1jqWscukUW7N/BySTRLu1ajqfws0PQCnvx8ol8MeHIn/AgYpIStSk2SYckENDB6vS0ur8TmJAO1wwi6pBVA1U2XY2ZcazEzAiEa6G7j7CJJVQyN07bAfNj+Kk13bVWV3g0mtFfPBU9xlcoa6LE5sHNS3l21ArxOOQ9JKAtn8F5hniAg0CP2faDEyCVPPZvENc/7GwxDAU9nz5xJ168bzcxOlhFvTrH4lHVdQRz1K1Fc35pqEz994AtbdmsdDcIc1ZMl2Jpzd4Izp0mbZ+3caZGqMpUKgtYi/b//4x79DjdHZkaAAUUjFibgvf2tlwtsUAahQ4WODkAA2eQ733a5RZwzOzy2RfOXPJctkUhT2v/oz/5KARlEe+273i4PEdgNMkmAHuUTBJxcGe3I0I9cgzKh+QWZ3BEgcCanLLhzhnEfe/Wsnn3h5fbIj55sBw/uE+PENdsp2mVL7vfp515s3/3BQ+32m64X8ILqpDuHA/i6a65q+/ftFuij9ry2vtn+z8/+l/bUz58XIKIE+OH339Y+/amPDV0sYfmgTTnU1UGohVrMQsZzDI+6Zzs8F3t4bEkHgVs1lDL6MhY/GUTVh7t/zMh/pGwdVOpU5oMWalVztRAew2SpC4hryuZ2luW17lKNswXn9RHVpvOJzQYLd3YRnxbb9dMpJaM7AXIvYA5mZZslRtSmLUrW7KiYufkFrQ+MEs3+jDac0Vy67JL1dYYtbFmbEDO3sGLwAAhgBmMHT9ELqAVXOjwfGHZNxq2+zDvdtUn2SBkZ9kVjdXiG6UTkv8uyouvAIvQfDUtV9pdOVNreyT4B6yWm9vexRz0DiuSjZlRZW+YyFQcO3XaYZMLO8HuwKL//e7+j39F1APpSbBXzNOrQ9BpJcwRGq8quAdBrnmcpEG4NIGtEiWgZEIoljJmnShV2YOfzWNOUkPhhr1C6445ruPBwDQBlAHWYJ80pdNmXzyHROn5qVofJgcMHDZ6kQRl+zIYaUG6hG9HgZMZteHo8hxQC+B889Gh75dXX2l0fvFPl26998/uyFoBxkpZOiaONMfnOBx78sbR6sNTEJ7Qg3AR/FwaC0ikJj0v7zD7MGIeKGZWY9tJZtUK7FCAh6xksSrbp86t7GBAMSCvNVWeP6pCptb1FV+eZ9pd/c68OhiuuuKQ9/uTP22/95t3tMN1yEkIPzJOE2jo0LPSuSkP5nIkFJb7u2aMu5JzqXcdZLEvP3MOK97IMB+S6PYwoJ22f2SFvPonOw5rW2vF+L9Vt2TayhdKMQFl6g6acee0DQKoSlJrRV6UnbaJYtmRf18GvRK2Dp9NtfXVN8QwDZlcQHYMsNfEwXO6N2Fa2O2Y2rSVi/NOp06eVVKCZs67KS6/Y8HPXZQnpB1G+WZ+m2Mheg80sFlk2BSTjMXkuQKqxYImRxoUuqZEQSqqxuKQGIVUHil2ssmZYYM1q1d+z1cA5gAV25uyC9YB7duncrA5CvqWXpfXlYVgjuVGs67pFBPVn1akq/e4uqh+V6yZejy1JuEaV1kdViIxzmz091xlvjj8mZlAGHPTHI5PUgG6B6rCJZjN9n/Pz8wJPnD+yN4mkSNeWsmFpwAUSC+DzCzmX+JzVzUm67b6gsl3VNdWeVxRCWk2rtbPGgkC/7uSh1iE3Eo+Rqd7zlW+2a656mwANJTrouzeOn2zPvfiqymfU9vfs2dWuu+aduuDLL7lQ1B5KelOsNuTiwsugi8DpEoEHuz7/0pH26tFjYm7YlBjk8UAI8p5BV22TpvKgOJ946hft2RdfbhddcH674rJL2sVvuVDXBspmoWB2BvD67gOPtssuuahdeflburcJGwINEJkx2eHxEyfbiy++KjEpKJjyBj/nHdrvmXYO32Ymtlr7zgOPtHu/+u2IPFt77803tE//6kfTsWjNCgGXkieBlABRzq7KgpNlOBOLFqLyHQV5178ZvcFBTUY9N48N/XaBpzqA3A1nTZCKdTVwUUJJl380CDjtyowy4B2gcQMQ99KfZiGasXAyO/jyqNSo7xlEklWO5L/BGniYZgGnGvFRmayzjtLxaAyHvLPseA4jhr6MGWD6jHoOOY+0mrM/q3TnzMIYDQoYOwhAremdTelwONS7sSuBW4DEJTKFJ5WHDJzs1+ONwj7AXZx/Vxvt1KS6VAVEBBIR4ht8e8Cvp6HXGingKd0Cc8AmJ3XgqexZfmUjj53qCO3O48pSfdAwHkaz7XSIeDzL7/8rz7ZTIK7yVR/obB+krh0baazAoPKOWV2RvmjPnh2ODiPdXLGYjh/JzOO7Ur/HQQy45AGx7wEHPuc8l2oQUXu+lDtmMjy6wJM6wNba8ZOz6loUeOojGrxeylk7u87DsmHXJiY0B49j+YWXj8pz7dKLL2qXXXqB9v037v+h4sBv/cYnlf3rYBH7sq6S+9e++YN2+eWXtg9/8E6XCqM54R5WpZ87KwaD/WEWsEw5w1hUyaUy4O7SnDXZhjIyjt6sQ54rhyp6IVjf/Xv3WUsU4fJQonIpgXV64tSp9ud/eU+7+h1vFfN85203tEsuuciHTA6HnqhksnzFqNpDlRARg2iCgSXco/flFvra55YPjAxzqwFAB1YmFGxuGjwx0xLwRLJT7EcON31vCZtTXRhKKfqP/pWtpj3LO9SYqBrcaoqoUEvWgdvOrVFz0q9yqgZAu3uLtUHXJ+BJSV8+wvMvzWamKJWksIKKB56vriyJrcQryB22Djhdy9VF3Unm/MCi5WKQ+0pPNGF4sfbYf+hARbIw3iOBeLclcFzU1bEewn5jaIyX2ho+TyqNexSZr2nwCtP7CyvzvwAn/Trt/NjuLIklrhFhw4iZNyeqtgnogDhdwVwX5T8c9i1BKQ+9Hq59LtdIMDGD5c00/I6sBYiJYdc5E2WQG4d5JV5KUKtj1OOqipEcm67yqfKwmp1TTDZ4sjaXHyV/41IdfxhQ7Rmy7trms9c2YJ6+//kuxXL7Zw3G8w2w2E6fOdPWV9eVuXEoHjq0PzOjeGguZfQXkoYOLoQbBSVLK6ID3jOXKCehoWBIKAvV5T9flE0Bo1vRJjTTA/1XG6HsDljEeFF48aZmH3NNa5Ps4qsDcGNDZTSCH4e3TRp9WKFxgsWQk3k6z+rwFvmRFnHqyRyuLChpckrwOjXRaFlGR6FAp81dQmbv5+899KP25a9/R4cUB9sdt17ffuPuj3cdF88J4MaiBYhpAnssDzwewoHAwyLNfvS20GRMFQXYLAQtOpxgnjgg6l1aN1ZMRrRLWat2KY+IWf4xTU7MsHXoVPbu261nxnWur2+pa0oZeNgHD6t1KdelIG8OfjgI0Bhp/ATMQ4KLNnNnLp191t+T43m8gbyxJlS2m8NfJc+57qsAiJKFWBIM7byDizHvjPctDZwii/cDgAcPJoEcWA61EgPYfRSXRkueOMrqovPKzCaV7SbsfgzjygbWnkAzU1qcCqj1PtPG7oBmlgPhMM/x8CEDwxB6vWyn0SILi23H9h3WHcqkLszTxlo78vrJ9p//n79sa8lc7TD+Tyx0jBeTdVoxkYw/V2VdFUj8YCbVxUq2RmlCZdupPLACqgXkTUMlWajs2A7PAEkSMD4bT5y9e70eebeODW4sAXxxyJq+Tyem/Fe8f/kcPOdgVg+ff54YmURgbzIHEq0n5mTOnyXzdalnz979+m/3fv3b7d3vuqpddvnFbXlhvr127Fj77gOPib2GZS7/MVjsn/78WWkrb7r+3TLwnaFs6QXXBal4WMGIlIbC/9l7tXQ0tU+7bmWk5eK5K8bOnW3Lq6ti0omNXDOdzmTJvAvpfPpg8soMBmM/9uS3f/CwfKbotrr5hvfowDrvoO9bB26aZjrz6LTHiXOVYnR+bkl/xWEMY4AWVC9yVLI1o1OMDbF3Q38H1pVn4dmGTWwIZSm8tDp4EltYiCVgU40BQIhRKamyHQGzjTY7t6A9xuHprrRRA4wOusHKxZlhtIFiNRw/2GcnJSmx0Sr7PlUpJ4JhwISCun9UAqQ+f0r7TaXoU6fUcEBZs/sFjZFYsYPlot4zOvbrajrLORPX1KG5Z3+VR45IS2cAACAASURBVBmlsKpzos+1FOjMMysvsxGO4cwAaLOWIC00PzRv1veSZoFuRTT85a7SSTiU5GOJ6gfzVZPIqDqVn5qxp3/1+6tElz/xCC9bOQCeIEZ27bR1h1kdrzi/ImMIjeJKjPfH+l7RJ3XwhM8TFZDoinm/0mJLL1VeZdZ09TJc15+6+UTNQqeH2ahmPxO7etad8k7vRLZ+VfNWXWxom1vT9nmqs6u3G9ZLx4mUkRFnznrQqgDRlICGJnmnZbqAkxkRsxEWOpu+Vu065loEGw5R6vqIdM95hdEFDO666ZRDg4OLcuheboJr0oDQN4EnU7DV9uwym7blyL9K4TUomwyLsgQLRaLS/FQmX7RtlQP0v3o/1hhVtxDlQrJ0z8iDUvSd6fALePrS177Tx3/gkC6TzAlq2g6g0NR8DsCHQ7hEdjqIMz1a1l2AJyZ+lyixB+xhThmfw5DZXbsMnoqCVpdPGBQs9BVz0vLpd4XAdtKbdmKynT0z32ZnGfMy3fbz3il/ZCN5GKYp4zG9CZvgjKBGbDQZJVJG3DeeS/QmUzs/MHdP1AHE9QBqxZhMmNEhqFNqhcWoDogqvyWimyE6ZzOWAagNVz3pPTPnsKeYwUz0gA4oOXYruCH0HkC4DoQKgCPkBeg5eWpW7+QcwXgFlxhY+u/aF01MYUpOgiPyeVpTZytrgTll23XPnuvor3PYWVuzF5nfBWtnvTEIlff32olT7f/+r/9TjAj7hDmQME9q2S93+BwiLi0Nxqqi+gM+ZHY3MSXwjMnnnt12mDe4yMKWC3xGdtQwYN+MLQRyEPEOmbPISnFg9wBugafeZWvB6Ay2JdLmwOh5nITo8giw3zh5Wl01hxnLlHKSTVU5eCuabMnDaWlhXmU77uXs4mp7+rmX2g3Xv7tddNEF1hidON5+/MRPVSq+68N3Goxxbq1vtG9/7+H2wstH2i03XttuuO6atp1y58iAsywZSASRAcg5P/MIC8xaQD2IhF1m8DU6qbB+kfWjERRr6yoZakxQTGTNuHvwdR9W29kbl7v4/xMnTre/uucrYiMYFizrle3b1KBj8MlaPlePU6xO7Rm/FDMJaFCxKtipctvBNkGre8p8CZ49afbleCYiMd8aPZ8DsPXM2MOPilJ0Hba11wvwyqqg4khZZ4zAgWL+3Gyb2LK2TN5URoW2pEi1ohs+BuRW2U7lfS3NDQnreRWUWbs+aVg6HVBWYqVd5xPa/yAnAfbqaSVKzCJ0LC4wyl8ocXnAdpLpYvCaGlCcgC8tr8kXbDe+Q3xpOlltwTGyXhHFMvJI4oYSQzTwlqaMrY12aP/+gKcCxWN/wkHgPSSudvU3eCSBo1S/Kv9Ed9VbMmAmOWX7mo7Q2fxhrp0aLCZamzuzoORlP9qyTCXo5sCpcnhsG+umZj3mRQQ8qUFo7kySo4AnJblTvURrrFGs0Si5qXc2Wgs8bxo/SAo807KG2Hdk6H+oBCjx3oxr5jKyZye3tYmfP3DPVhdujgRf1fVQ87ZAbG5BZ7bdfpVNCjUaRDg7HyhXC7CGzNL/zqwbMmeyKwAYL6MPHqwcqLQyadXVWJEMoLU/jClKTaJmzt5OylLOfiogDdqHgJgcZAVm+D0C7uLysmhKwBOHQ5k31uHdEWzu0Qc7wajKZz4QWbweO2PdQ2V31uZNSJzK1HdTwVvtjlsYz/KRzjwV8yAQNj/f9u9mKOPgeG4AZWChGWkKpgP7RDCu1nfubWV1JZowuu3I9EsUF3frMEti+UbgS6U/eTX5kGRo5RvHT7Rt8R7axZDQ8rEREAhK920aMMWvy0lJGZlt6pChrm9n8IxNiZC51o3ad3OtxTwReFVrn5hSOz+OxbI82Fnl0Xxv6S7QySkTGdPAcSKP8SvrR4Le+Lbs3L1HSYH0KmI5OZA9n9AAofxA4opeDuGx5UAfQslpb7Fq/bEkE6oZbSobjgxl44VEYOLeTpw4qbV1/nkH28wM5o1TWdd+vn5f8TDT0oYFW2+ry0sCfcdOzLU//NO/0t5g711x+SUCT06kh9p/Z566qD4HvTdzxPzT7ezcXJubmxVb5PEsaUMvI9HiChmEnYzTscfPlvfP/cKomSlGz2hjRxlGlng+YxWmNZPLz7qvo3Kho8389JzFtYcATzudTXJ4kvFmyLhj5aasCgAfK2sb7cv3fV8DfG+68XqB8cXFhfba0aOyGsGC49c+/gGV1CEJnnvx5fa3X/xG++Rdv9ze9c63daa2dwZGC8U9INBFFI02iHEWWvPR3VQiWZoRXWN0jD5mzbTK32v2jDSb6GfEXEvLZiNLv5Ia5ePTihhYzvm42//tF7/WLjjvULsZsXuEzehCcHcmbgDWtXJKlxYAlg8fkp8kUGhVqDjwzjElZk1Uyc7JevR+/TCN4CNg0UsTN//1Nnt2oW2b2d4O8DmJwwIy2utpFKmOrmogqbNMv2hzUZ4R6+rQgYO2j8hnbayumrUqsXbKhj1zLebFC6OdOnVSv6vyaMpenYIeDgjtLdas905csbM2Mb49zbzGlJFqtl0HpH2vJXsuEK2Y6YQAZhsCgAQeZgzwhE6sjDm1XgJEe15QyZsfSh+Wq4Hpimkb7dCBfYqPRcb6LBw90E6slIFrZDKSIMDMoHV1WVNl9FiZ1Bmss7Mc/XOeubnCtkSek9fseL660g7spXvUT0ZJWa1BrYHoGmOTY131cLFM3OC+ip1n7zIVoPYi+0PeYmPdW5+XmDMprB3fz/OhSkTJrsZD9YRYXzvouHjHrE93cCe+1frk7H3q+3+7xQLZXEf8bQEaQVBt+VDHajVNiSPYGsReHQY+7OK1ILDjQ1HlkZXVGH3xmdbaYB0AmpRoWP40bsd0KQQaboTeuXeNe5js2QXicXmtMFx4c0vtwdDExHJpdbTYt4R8S79VawevCP5uoWwWAy7cBC2yJT6HbN9uxSUB2tLEaza62kijCeILENO51IkAeVEeRJ7b5e4oDxm1Zw7uv/d+7X5dEwf0e2+9of3qXR+SnULR+ywwtEF0gkEn00qp2q0YARyd15tCaTRFthZg5lR0R302T7xj5GeBlssCWN4LwUxaEN3Hpg1BpT+yEztBAFChkmsM/ABQaJRgjXZjDxDmiee3pno941tqCDQswaA/UekpbcVkIjxjnN8d94Lm5SnmA6H7vcioz10pvBOMHWlHlZB97owOQHV8Kkab/eorh3UI2MplGIsD6nzIag7h4qKcv5VNTE23nbt2t/0HXG6V0FiizK22zn5gwycSlVma3kkiEoGGhEClTYYw8+7ZqGqXhznYUBAk+3JXk8vYumrNlCTpMFuD9obr2rNnp7zK9D2AGfakNA6UDTalx+Hva58iYF1eVGn92MlT7U8+97d6t7yfS99ykQTjOnzTtap7UNZrRhOmxcOA/Voone3cvVvrVut6cV5AVX42NbZIc7/M4DrBQE+Frsugm88H1BSzQimAd8C73LMLJ/cSnqe0QskO1qk6bmTJgFeT2bHK7CndsHax98CtHVhbekhbyCB094gRmNz1lZX2k188315+9Vj7tbt/RYCUZ7m0cKa9/PKrDf+1d73zrXIR57oBQ3/xV19Uaejv3f1RJYlePWFtUqZVAqX5j8tiAln/MKFmW52hyg6Edbxmx27iE9o63jnxsHSIlJHZ9zJSpRt1H7Pt3PEq1p7yzbZprR8+V4AU246Vlfbscy+2R370VLvqnVdqWLF+IjOQ7xwHMvEQfZ8I4tFsueg4LOHadNt+uoo0g5Sh7JjjonlK6U+lCwEdJ42sZ9YtTKhjkYEvEg2uk9IjSSX7UQbHbUti7WrJpwrMvSqm6DzQjrZNzrpjI+9rbYMS5rzWDVYimInWTD0GTvt9JLnU/s+IrFGnlSQHGhUE6MHs+UCblGN+SmIZTlvNN8TA8TgjzF5d4uHdrCnJhQyWXhf7jeATA96QCcVaFYNBR19mwU3yXui0XFpqU9OMeUFz63I66w1dD2yszhJ5r0XcnzK/iydeawAurHOkJ97NdIqZrpmU1pG10+FmktoMsdZ5GMJC533G6XCWoSl2yc8aRXey8V7Ktifn0ZvYH36XhiMZ7O7ZpdhV2saNSSZZMBLO7FERFNKxMctURIDLwquUfRddruVepycm2q7dO7XfquPcQN1rUXgka8iMobW5elTMWEWcz2ievda35mNTnbIEqRqXbCRqKREYRaa06fCDiZ343pf+TOBfepeo8KenmEo8LaqVxW9Gx5kSF8Ri5uWwuJW9y/fDCv5JBn6ScayvirLlxoAi1jEFUGhWmufO6e9JR+ENRxAfTCD9Z7w7ZQBpH60siGigGWc7ZnQA4N2hF1SuoupgnXLQEYW8qt8TrJIe1TVTx5tROUvRP4JeAa4Ii0VrWp8BQCqfGV422QN/h+/rzJMCrcEkZnVfve87/bsYofDRD9wRgGVGYdvUtDt8yNg1LsXC1RKwCuSWGVt1NUzgwm3Gj2DCIuXvcK+8TzI0AiChmiDN/w8GixHVd6uKUJg1biXZf2VT1lqxNjw3iYx5bdXt/tqg2hQuk1ZiWwNmuXGARKdYkxRQHtWmDPJx1mEQ5bLwhoIIBzqHM3Q59waYcTJnalrz9PozQXzoQ3xjFcHoVgc/XIdGCUUMLg3YNgbDblM9fXLL/kUSditglZmjD086QH2pForzHdqruZ6ae0YywnWqZVozlyh5A55YJhxANvdzx4sKFmKQDLYcONztkTJtzY4jcEcf53fOfmM8hx2LXz9xuv3ZX33RT3drS2aP/+wf/aYCbFk+bKwGHMagk2APiGR98d1MZHfnCwe1yyITDf2FGw30nHVg+YBUiVbrcFvbmnSZ0UZ89rLhR6L7HCAA8QIOBtAbmsLO2pKuJ2Jy6SRT/nOZhq5bM9gqGY9sQwyM4zBf41MI4HNn2v3ff6R9ghmE8m3yGJfV1eX26pEj7Zvf+WG79l3vaHfcdqOMeb/+rR+ow/A3P/OJtmPGcaPet3VBKW2qJBnFA/tcIlWvA96nusEyT1ILhIPdtZ9UdOrAzjOsNSR2yAaaq5kbWayhkpxopADrL718pP3kqV8I+NEwUxq/8qITuFby6YNDYKezMyU/SFdkOqH0HVpjGwKp9jSbVnnITQjDe0yhJ1ol1vi0khrFH8083FRyWHo2NamkLOzkEqf0LZms8j63puxrputUCI4HWZhoJekxXWYtey1yvvh3YW49jQSNk+e1dh1m1illJOKWzqV8hg83J3IFbLTGSv6RxMmTxgxeXb4a5vmZdLdOx8V1a2V1tkQbpv2lNWSvNg+u9lnDd22nI1ASFcAT+9Vu9UXEbGZeJc+s2vEV//Rcc27kjNQ6iaxGcVln4OgMjpRlvC9ZwHw35yj3gO0GWjUlcOv40Llpi/9TxIoMgPMHEFpd+9wPIIzfl28c71jvljWV7mmup5pTqgmK+BH2SyRK+Yl5A3Tox/sGcHMe6T0EnRCPSDgiRIj1UpJfJbQAfe9ZwFDNoBVeki1Gsblh5KiKBXgJhG2bcYKoZ7OzTTz49f++RfnMyHJTdXcF0BlAyXaJhcnS+48O6Cm1r9bAXr2kmEfZwNE27G6DDSEq9gGVugXJPEza/1fXOQi9qXUTbVOfzyG8FoQu9J+usGpxpyzBRqHUBojRtQMY1ta1iazD8gNGOElGx+YH0JEFDgI3v5TeTs7LU7uqNQnaFG5IctYNoBG1aEE8/wwbQnZZi9z/6xZSut8AiYCnL3/j2728+d5brmu/8uFf0ncDTsmWvYeHYLq9T572wVbZbqcI9DVG1mwOAhcLgsG3GJJK71YvP1pDDQiWvib2/L6x3iKrzIdnbY61a7Ts5RG33sw0dMdZ2l5H1+7S6eCfoQCWg8eoygtYPiqZNaZrSJMB9yc9QDY/1wwIJMAqsMCqaCM6a3HGm/EcJWAeZ0vKli3epvzIGhTrtGUH38ntzBCc0vODZaFcVC9T17DpMQnVXdQrcuMyQZg9NnYxTNrIAbxKHqa2OTNKG7vb8mvoqxmY0glVN4mAtAJE6RdC1Wu1DPT2Jt+1tdmOnzjd/vQvv9Cv/y0XnN9+97f/vkuzxZ4RuMPC6TVFC8N3u0MQo1U7+bs91+aJ3bkdJjhjUfx3LAxnrZeOzmJeAwwnNIPWQuX6jXUH12SeYlP1DkvT4UPG6JThvk4KbBdh0OnD2AcZexawVkN3ZXPS0F3Mt+dferXddP17rCPi72+x51bbkaOvta9/6/vt4osuaB/70J3ycrrn3vvajddd22687uowa2GRSu+SPVdty7XXuRckCbA9YmGU0ETGwPoflSJc2wst6rR/VDUKn6lYmLgX9sJszLrMgI+89roAw+03Xdcuuuj82ET4s7oBJWueMryAO+zEhhjJN3fYidXc5udZGhQ6USFa6ICm05JYrNhKUteZJ5dHRdzId6jaw/NekmgrnlR5t0p+ATxOlIhFSSTyPHrpJsymkembyk8KmCXeTyHUdINtcgAf2FOQMG96r1MGEjOUMlppcDTPNDo8mpOKtcg/JJEZTDKr80qHqsCy7XZo1GB9+frr8HOix/djX6N4uMm0BMYbrVk6wNy27U7IzQ4Wk99yXq2LYeYdaf9gJ5NGLMXlTm2Y3Ojl4RoyHMsFznVIEXUMrjILdjUdbxmrVBYqkYeo4Sp2LCXp0FmZ9az1wHkIaaDq0qRiK//vagLxekP35qaxjLdJZaAwAvGOjlj+DvtI5106JZUUjMBTEHjqYC4VssZFCgh8OULzDooZ95QTRhvp5BnhGa8h4ofB8pv1YX7m8lwkmUSKtLHZdu3ZN/g8VQ2RhVZMAh8kdfqpWf1vAQi6wGToRYaxvNoWlhY1G4oFqJljO1gAySx6A4RvimnNZMlQlOW0zeeIOVLSNmFKDhS8wf+bmWD7SSSrobMMU2Ro7Uo7ePCQy0BB2rzgtXXm83gKMxsfpX8JvqqkyMuBGeBzeODqltm7V0GCRV2tl/qQTQZ2blNmrQy4CrhhSdiQdDok3zDTwLOQQSXZ7nT74cM/bl/40jc6Q3HHrTe0X//kR0MQeMI1wRCqnEVNiQRRtLVK9a7NOlB2qnZMWDeVAnKgmIGm225BHW5cK/YNlJLUMk/pJglygTXSAZkWJnuB7RM41fM3M8dzs70AgmUDL94T5a7tMxaIsngBsJRlq2Ymk8tpO56bTZ1oUxOTArQcNLxbmwnao0rsxaapbEA7QIbrZhQLjAiaMLq/WPBsOMT2LGqe31rNnarMs7LHHOIEFPRWrFk6LgiimCfCsuzcuUvma8tLS/p+ZxwT+neeC/fAcxWbFZEmBw7Z2coGG35ZWxIPEoS6fb0RpKQj2Wjku1UqpNNUDvJxFOY5kBVTNtLk8AP7dNzwXTwLgpT8WQIAt22PWV1AFIci7+ro0dfbf/ncX4eyZzDwpe3f/cvfVgbIe9bIpZXVtryyrN/nu+Smzuw3dbStZhbcNon8FxcWpc3gnijXA6yEqTQ7z1lfz8A5fAUiHZ6UXEx6JALlLYIn+3ffvt0CZTwz/HJ0eKTD1pm0wTDvXWU5GKyUSuYXV7QH0TkSh/Rc2POSCKQxZWJCcUieZ5PTWncEdvF9YS7mz55R+eY733tI5RcaOF49+np74aVX2//+m3dLm2W2xrqToVOOkzHtymtr0ky+duwNzcXjj2GTuW4nMtvdvYnIP2yiqWiXP4g/EuDz3zPKiu9jX9jU0AkG+4XWdgx5AU28a2xeLr7owjYtgTZaQDvUK1REVMw7wC/OJQ7HX5IPzy7LHs465Fn5x2CXUhuNK5Rc5DIdw0gAmOPbYAHDvgdM83d0DmzjIJ1WaZV7QWKhtYamLCwzzNEugIJY8mXJOcpHDS0b77YAlBL4Ja8f/oxzAzBG0srzLDzmMgszJG1cWTFRAC/Jt0xNF1wGAszQuFQlR4V1sbqsJTM5YmxLpxPBP+uNTk7mtlVplHcgKUTKs9sot3WPICfiZm6dAij5I4FYXfM4lK0mYT4aI89GjD4x5wJ7EAbHyapBucpU6UTkvaK9Q4JCw4G9ygxAbLeC+LxK6+mKJc5DJkA6bDBmaVL/S6zm7wD09u7d17GKq0U2UbZ43B2w6t4GFHI+qKPNZyhdcqwNzmC0wNqnSBnWN8XgKCHNGapJEjE+5Xeoai2teF30eX5hhkiAieM8S/5eSU9KK2sCsFhidJXETVsSnJlfckWMGLFzRueizXTXFeOocHRbhgBPJR+RtbC/WMsyyfzFg1/cqi451dKllQjxFb8TfHVoXdSBMNHaHvQhTLbmwJQ2IS2DqU+7ZFMz1LIns3lRuhMwCcRohmzaaGaiWBcL8cuB2JSJGJMIQTlEeAAIJXFiZqMVU1CGnT0jTebuq/DCFcsRSgwXconsDuIbs8PUYnXSBbi8mXkoMFGlHf7dE603lDkA5njBVQpkEwGe7vnSN9L119qdt93YPnP3XQEyeeYaxmrgh/may3FOUiXGVcDabFtrUKKU3xB3h7YNIKoMznPp5rQ4bAbnYaW9fT8IyoElTyffVQsPM1LcvAGanillMTwHKgGaoCoas7KsorfVGejJ4erSnGjt7PxSWwsNj7B2F/qWzLxz8BuJoNOtRVZEKcvMUzmfu9uOhY6WyzVt1galYh/m1hJhU+ESTTfdVIbrTI7uOM96YxPzWcxK80gZBZk4D2vAszRgfs6bW6GfN/xMtu3YoQP8xPGT1qnt3dWtCar1WSuPNY4/FECVQFr+IV04D/jB6HBBAPXQgQNdBCstoPZDTYhIaVPP20HClHlrrx55rf2nP/6cPov39tYrLmv//l/8k+glUgoM84gWxrqpYTiowJMyuW2No3j21KyADzYFaClqblnB+Tpwvad0cpvlysBO/gw2GwaILJPDZu8uDkYDAzMdjivqsuVdV4eRrDNgkwLgaenHymF6mzo/ZZMRETTrxEyfs0/rRdy44ceUgbUptmkcytl5jfr5/g8f0yFA0oCJ5z/8zbtlNOnv9gDe8hlzI4FBBizQC68ckbicrrZP/soH2vmM1cnMT5duUk6WGNQCcInkwyJ5g09IM8f3w8bTvaUS9eZGO378pJLXx3/yU63J2256j5I8eaXJ+8wHKocva2dp1bo+MRnbptshtb/nvSf8VTlaz668mt6UcTMfTy3dmVDQy7XRIzl8mkGRFCBnAOCf+Ae4xRNPg7wR/OKBps6/SHBhKiiBidnF0JV7oDRiT7TOPGktbSnm0K3LPdOqLj1SdHcwMmZn3XEpRrIvUL+tYghZi5g+c/V0JLqZpnCjZzYq0RAhO+ps45/LcoRETSaZs203c9ZooslPnSs+wMMolg9ir8RYiG6N70Y0RhPtUOanlneT5telnCi5SB9Km8HrfKdKbNaHsqYBxjzn3RKMR/qQJEDPtdzKna07fmQt+qxhVNCCAJTmoqrzM00zo5jFcwJ08FO2OdJlpcFBjWanGOi7qbNeUy5yv7wbZmxGIJ2RUD7/vbP8Q8JJF2qqofEkbDobST4Vp3Quhr1PhUp/WWX+fJpm6PlWV9fc2QrgIrHgr6rjd90J89C153NDLGW04LUelECz0n72wy/YF7pb5MfXKAM6ATa0QNKu7EoOwmGG6O6uolYWZ2hKHeL2JaqHURsBYIYCf3l1WYJMZxeug/cbPefx+UkK/UeoVZ/JAcjBjnkczMcQvI0i9EAChGr0A4ujdAN14OPgC7qFwSJbdOv04Jpe5T3Aix8s+gb7i1iP4evjcCBQ0I4LS2Vat2+p9sNHH29/9+Vv9oVx5603tc/c/TF3JCp79gsmE5iPx4YOtXS/KRNRAEavg3aJoafWBKgkhP9IQAiggWyNRWLzPmdX1kJwTSbR+bHmzGJ+f771VtJeybV4oa1tuv4NYJYjazcLy6E07m7Rx7vDjAnd0jkxB3Bhsa2uI1CfsZ9SyiCquUsjNeitKlOsdWSNCy27ACSPjUGcbfDtco+Bse9NP737Qkd5TOfs+myfsDmBVNHok54nVqJ3rbXyB2EtC6j6UB4fxvYmwTCztTdePy7anw1ZYGS8p8omoNP5yfD1DkpvQUYrYbXHj1S2XGMieimhL6scDKMywatHX2uf/cM/c3PABuDp0vbv/8Vvu6ye9mAvwtFYnjwya9jWBAKxhqAEhxEgawmmeCzQrz2r8zj/UkC/l3g1fBTGrrVT6phBlOy5VAVQXZb0wNs+BLXK1QrQK12Hwp6j7R2rgkOHD7n9uZdG3AGr0mSSLYnXo4NAw9k1S2lXhjGH4aU1+4GHftxefvU1McV//zOfkNDaDtAAsYyMQRcmEbxjDMzRV+/7bjt67ET71Mc/1C699CLLFVJycEkZnZJZJCWUKinksO/MXdMcOZhT+chtn9FQ5hMnT6lL8aILDottYTIBwKS7jee5GyxMqFTPPqs9QAVAw09Vsq55i0OHlp9HDvjaM4m/a0tLmo0Haw2L4YYSt+ObeXUSwI8TzqErkGft7liL3tlr7G8AZncV11ZNvCmX+/F4jgH96DsY4I5tBozVgYMHhvmR0npUg0rMx2JLYNuFJKZJMDYmmkAh4m+8s7YjGK8xQUb97gIdjetwQppBsd6wAs6AJxguAYNE1W7K6DJKZ+AHcFdIrgTOm9rz/PrB8w4GzFT8dOJZAKfKrTTPFDuiKQFpvoDpgeWlsQdzZH1DDEg9omjGndLwfeXZlbIpWlJrr6bEzDHnE6ucfXS2jUY6eXlsyhqF+M7aI7lgSThGpuw8MSmri7XVdTHN7CudmTBzmBJDeMiry7HISUSWbhg+9jPvijPRZVYnXHv37FRyU6X+c9ZwvcuqzBFbuwzHX4WnGkSJXM/zjBxrC/CWY+ow4qv+W5WfNduO8SyKBambeg+VkzJdRvawke4pWb6Q5O600ee+S3Nixsit2GgQ3MLp6Cx0PHdWbfSyO6Bkko1vHcxQq3Qt3F1YBBRtxioRTFA6IoM4o6AOhcffh34hrAAAIABJREFUhGXx74Axah6ZD70Sl57jvyS9kktle/bYf0bdXlmvdLpAQ1tnZQFidf4NbZv2lMIoD8CBuaE6C2qcTA70Hz7y4/YFrArSinnHbTe1T3/yo8PBk5fI980vrWh+k0pFEdpWFlN+TzAEMqPsGpBBwMdicovnnDaRBo3qIHCtukottVh7O2xtpIwo4NkTxNe3KFvOiA7WuVadLTFtc1Zaiz9gJUJjdUKpy2FFZSDKfDjUV1mijxDIe7MQszQDzpz4RAmJKV8kkwV4b08JsjJNdZT1AZ6Dp44oZrybNtZ18Hl2oSd+17gaMlCVesjOkmFqLYfGF2DM+hdtXr47KRfjoC/whPttDnVljQkm3dC01+MTN/qcJx+uBEDuHxBm7ZjL1UoUq9W3awCCerTgnUm+8urR9tk/+vPeeADzRNnOOr1RvXakRXKQHUT6eiZo53AtZl1vbGooNIdED+YBcAWUHAD9h5UIuHPS135y1uAJMC+zTbHUdKMlZpYtiSipcmJeaxsEaQmBvQ4YVrw5MdUOH3SJo77PB8igpdM6EDvR2pEjr8lR3GvUoFEzrhawzoABn1E5+J4vf0sz7yjlvPPtV7Rr3vk2Nc7Abm/bkeHd8ZRiLf/o8afaU794TmJzJhbIqkCxtNrNuX+XIG1m6lKQgKtsGswO4jN35Ogb7egxSnJbMhFGh/W2Ky5rBw7uS9POmmIpIKomDpR3XZWnKP8wBD2ngA4Yhri71JPEqQyJO/uefdvBkw9uqgOnZ0+7g3QPbd011cCdX9VQM4wTSaeb2MMMskVbhiHt7Bmd14cPHBjAUzFdHTyHGeQ0CoM9lE9oyPFAcJ6lfAZ1eBawGIwR+et+9+VZZfBU1RV0yKdmZ5V0sld1ZuQM03Mr8NSd9r2mvX/StZUKzalTp3X21AB3MadpbAjd6WsMe6EkLtUbtf9Hk0M1hl+ElHB5xevHRqsjfU6iiec/GgxvrNCopIjuobfyCNzbdvJ8wsipyaKGmYvB96xYe+pZU6gxRmGNbJtBR9qetu/AgVi+BAiiSqashi5swyU7WFJL+OwzKHXmJLPtzmjtwuaK4QvDpYpJZ4YNRm3+7G7iXsnQqJh5ueUPP1ttNyPHqDpU80oZeOpZO44Z/Prxe+SXG89YiMQ0WDVZ5ow0dV3vFBxR9cqOS7wQDPqnZ2Ce/m6rxL1urY/LNwshDuHHT5yyl0oCHPbvNZQzK6u3/bnd3CJbwFJpR0xzb7azC/M6RA8fwmjTdc+OOvOEvIYRRzoDoFtM3Rj9RvFVWlatmJp8jWlQdt+H3Trr4OGVD4RjZwSsofKp/ePwis2+NBq9U8xeUtyDdCwS8jlL83VVduJDGhaMZSMnYLEzg0cEf+fBR55oX/jK/X36PAH37k98RItYdV8ZkjIzCR3FqswWOWhqsniBrlr01e5eO1/sjNpHXaaQE7f8kDCTxGcDwbKFjd6fadOPd5A2cvyrBNC8DjUjD76GMpsWrDRV5V2UoMIBEZM4vaNm4zPRtPHe4jnPnV1QICYzktdHav8CoskQ9a7kym3WrTpSqDvL8ygAfFfG8PSOp2zYgWIegIUsHiKQlo9TxqmQFTudaW3vrt12TMd4MiXmui7PVYz+IWxTNyykXR1PnNkzLikQkPvIGKdSfr9JIDRPLgOKM35IbJY0fi5x2PzVpQDX9TO2KAapnu5eQTW1mGgbXnn1SPvsH/2F1g3v78orLmt/8Hv/LEHcwbL6gQpsOKhbQEp5nkBHlrq0igEkmifAE75amSdVAT0tkhrxU2CquNWi0LVfNtvJWc+n4vAH0PNjp/uR91SYbVfXbS1RrfpmHyfb2YVlaSYoTTj4OVmrkr+7MKss788GUHAQKfvV0OItsTQcNGib+BxYOgZ9f+eBh9uO7TPtsksv0hiH5dW1dvjwoXbrzTeodLsTUe/2be2Fl19t993/g/axD71P+4sDi73Pj6chlC8bmbkNLolHDCpnPdF2//rxE7pumC/WEEDu6qve1i6/7JK2c4f3GmUmWser8435ghwexayLfc4homHXS8sZk+Mu3MP79vmdl1dRLzqG7a11FCbCxo22VmAcCvED+w1ZL8Q1fEgKaphqbCu0B2OFkCyW8h/ME+sYwNt1QLViquIxGkrfWc0k3iQu6JsoIfPXAE+wHRYSx5xSmlkn3/7zAPBam/p3C4NhjGCMi130oTmwRGaevGWJmzVCxKxDsTlmCzmb8ObiM1RGTbcoANQfcs6hJhmCbC/6pALry/g9mJ5ihN1I4akA9eO/R6UhZbsts/vFmmh+6MKCZtvx7hWDiX2AR0CONLu2Eymg6FtyIwLvnv/VubfZdAbtPQgbZl2pzhqVxwFOaSKRGTFns+10ygOMNXL69Bmxs2aedlrKkb2qhD2DqtG1EvNgFc+ZVYrVhWYsYhzs8hlrAbYYGwXblyR+6DF5HVqUnkkTMqFNyTO4Aq84Sq0l+ziH/RrBtM6EjVnQcrGfmkHzdO+W24CLVq7M30AEARpzqWxGZV0KrIjozvrJ1Gmuvy5UfXPKFosWNmjhMEZkyQw4Cb3UYWNtj1eaUTSiMetlLP4UBa/3bFRJ4IPKFXhiTIVY4GQHSsQNRtxxV7VrC/Xc/WNQRY2ebI8DXQs14mIN/DxzVoc4Yjc0FCXS80E/0NRGs2e1gPCvoksO8ao7Cezr9OAjP2l/99X7u5Dtjltvand/4kO63RLNcV3WPK22A4c8q6+YmxpUqXcXlK9OtXS7lHN4trc2JEGXEiKivyp94mQrpE9HYpXfAirrYFEZRd0+E6p/o0VgoRFI9VPt6Wn9xBIBjYM8uKpk0YfpuqxJ9gNdunvXbgfjDp7sMu0uOne1OTAyVsfC2ioXq5NjYzOgcIfKdhYt+yBQgFfWObgPyy0871wjgxAOw6aePK0DIqYg8g4BIJLRqgRa5pHaj9FTxNm9mCkf3FsS58MWKivObLuyKKjrcoLgrE1+LTV7UeXK+IcRuGZnFcD4HAG2sF2V8ZiBzEyxrsHY7M7Qrxx5TcxT6b+uvOLy9gf/9ne9ryLM905jpQzdQPx3+V8tMedxrw58zSNcXFKg5N0DnmAALRYuxiKRJVvX4GwU8LfMYuDGXCX/mWnreWR7EUbR1Rd35/YDSro5xwC1nTPwemFZQEPzrfi7SdS8JtPF1p3rfSgiWP7xk79od952U5uZcdZNKZIYAgvKNXDVALUfPPjj9qMnfqrZljffcK2CNwPIucvXXz8u6wPWOLGBAwqNE4fNBecfbheef56u//jJk2KxFxeW9NmXXXqx3jfXfeTo6xKY8+fYlbA2L7nofMUXGCjNtlMC5viK39JZ2LbMpmNawM7taOcMcgzwHUOQH5xZWpI3EGsKtvzQPgBdrFekYfV7V6avDDq6qdh3oOXZ2lxDSqM1jaeSS39DAtAPmwAJdya7DNd9pKKFRVQNCGVPc6j3vVPrJQxIVQf82dbAdqAFEybwxPxIe/u5a80MsA8vl+6q8mPR/Kgk6QNOcgdm27EWmeIAs2aUNOiTilnvGpcq/SXxkNYVFnR+UV3pZp7Ge1LtnMMZIUZqUvokxV0N2E03HRICzo7NTZlSikVP406dRX62Pttcfs27yFSCihPsXRhUZr3CqMmAkmYVaVY9GFuscr7bDysnBqAIllejq860ja3JduDw4banG5uq5BD3c7SoPqdtjG0GWSurclY8FM/M66zHJ4zY4aqJE3NVcTQKC5E9SdK6fN7q/iwFsJaL0U5KYPMerL/kd12N8LZX3TDowQ0iHSQGiLKq2M8nTp+2GW2N1dH+GMEPR6BEserwzIKtJFiC8Ye+tKUAFiV7+b3Uoc5BI2fXqkuLXanShL9E2XWNI+lDLysT8Jc7mfTMJOqpDD6V/5C65waxsABYOkI4KAkAdAM5X64XbVaIAMiLIVABebumIb/naRb9mEg32ciUa3JSQmY6yzCmI6usRUHQwnnc4INZbFXycJAuJ2yVcCanZEXPIkULhj8Mi1YAS+t8oj306JPngCcC+a998iM2adTe98sHzEHbW9NR7ZeOD2YwCl+63ZxDqA6XopX53gJPBGUBwykP91WwSau6HJwLJGTRl1i/DOGkVVqjbm2Bv/fx4DYMm8QGwgDPIk4LrLk2bZIYtAHEKJVJI7An4Ek3bvGsugdjLliHc3mu6N5TGpT5GowaQtadO7rOpUbOmJs1i0aGxIFYQksOWxIFGJ4CT9Ygban7Tw7asZY4BwBkcymYlxCRdR5tGJqFpdV1ic9hH1DXiI3Juy/tg9yDuc+UFrqfWTprNIIC8LSxHlfeZHMR9dbgXQlldVA5YLvU7BInZaf/+IeAJ7yTJloHT9LbvFmHmANKyMUmfG5CMKsFXQ6AYo3s3rFd3VPSDHYH/QqYZu+S+HmvFLDb8KgPZv/RnQjTo66r6KFqYHKBH4Pluh6DISUuKjdYWwhDZtCTA0nz7wLiwkSp2QDdqNjt6fbUM8/LwuP6d18VRmetLcwv68ACKJbGjef2wouvtOefe7G99vobii9XUb4D6Ikl22pP/vTp9uzzL7VP3fUBg6o3Turdsx5Zl7jDv/HGcb0X9jLiW9YnTDmxE+bkrZddqtgmQ19p8DyAGeNPXPhrVI4639Rej33MTNuJpYC6/eytJ4Zf1hetLS+tqDyuOW4kIVNT7XDYsF4+juWDK+60mBP77XPDwYlvm9dCa/PLK20f4uMSRAfYRPTlsk/pnWKU6ngYw2MYrJU1aV9IgLnvAXRXHlZsaHRF1WV2TrmqtbXlJe1ZYgOCenkL2R8jH+T/cXNIDr6Ubn0y2rgV4TlMBn8GeIIJ76UYgl/2iRpHVEaS63M6Lx2jdZBPTKiEPLPTA+UHiingHwaP+IpFAYc8cSPgSd2f6cLks2CweI9i1HI/Ln2b5VILRoHBKlHl3XuGpq0OAE4wPTQ/iWgTGw0D6tlvBqSDR5qzUkAGYI/OuWVpHpmnuLY10Q6ef76S3eEngvoavRRiQqxTQd6ck9I3z88rGWPPAzALPAm4iwmbzvo106dOt3SZ6plLI8UMwVl1wXM/PB+XbW02qxKk4vAwnNiyg2HUmmuKrh5wRrOOHKv3D56SaQ5zAhYQHga7cIXebHDS2sakwZPR7jD/rSvMAzw02y7eN3wQi456urFJ+R4NwsGaxaZDr8wLk6WUg/Zh0HGElO6ysbmmBNTruNLiIL6p8iDMUr0grpNrUTa4udkOHWQQK/4yPv1tG1/1fddSh4VYYM+ZN/ctBovBtzM77Ogd/UdpeGRUKRM8Hy5G+bwLb1If2tt0oEP9a5jiNowCTdvrsiYG5qnAHGW7X//Ux/rGN4jZlP0C10Pbqky8Su0eTO0Oioy9kLEX3WGwNdaPyYpBB5Zn7XlKO4Jx69j0Q1t7QIU7K83auXuBwzjWCQxOnl/Uhtyza6cH0QYQVAl0dXW9sxHBIQZkhfbLaRmh3uk5HQB7VbbzrCwzIoO/Uc8AC+CF8TR7OCmdEgCjDipr9RyMekblVT5iQQt8+fYpaZ06NSdmE1NXboruDXWTpTwkWr1n6F5bOoBSDqiSIu+CA5IMC0O5A/tZ171tsYNdHXJrFs8L+GS9+3O9HtFjUOJgjcHuUhoe/GQMlng+7AUzmjW9PsNzN9fFbHz2jz+XtnXA02XtP/zePx0xpbLK84OojDssbekE/PhcTlBb9yauxbSso3myeH8sGO+JsBeSQX69X1qo55mPSIcLQ7PJ9jGD9YGm1udeBkwThg5A0/RinIodAICfnJXLvoa6lq4lolh3uVUHWGbC1Sgj+cq4jZqfpZU17TNAGPYJfS1yMwGSMDnHXn+jfeeBR7WXKGlWNkzC+dbLL5H2kwOC/w6LwTVceOF5zsonJ9tll76lXXrxW/S+aZJQciEDXg4yQAugluYXg0KMPDW7TUBt1OElYID0gZKJnY8rIXUJz9YrdA+rkUEWIdMZouu42suZgtqZJdctB3zYm4klxlJmn9dehZW1LiUlsbDGOtxT0i7Wz4SE93UxKHwOjC7asepAHbjJOprDpoy72kYMJpon1hDPVCAjs9L0t0skXJ5f0Su5vDWgepgVgPyZDFsG9MgSRPqjYp7ioi2/sxrNNDCagFbAKk+P5gVsFd4MnmS4iExAVQFYpnRcZp36XLQOTs0rs2d0ph2u+0q0qcYkvbdzwFPiS1zHte0aHZsLAtCHDgHCAMVOTJ3UxPJG4CnAU6CMezcoAjyzlrCaWWLKwf4DAk+O62aBVU1RDEOOMLLtEXmTQc3RMCmppNlk3562e6fBU51dOu+V+EXvxDXFmLfArrR3yyvtxMmTGfW0qYaJ/fsPyHLHVYZBv2WNVwiTLgcKI5mzm/NRo7S2MeiecnT2foGmCmydnc/6HJdPZT8z2SaefvjLhGLXi/NyizIrkoMMFEZELxHwJMG40bbLD/5NFoDYkGwoO1JbO2UUvSEKemlxuR0+fNBMRUwOK4vG04RylDx+NjHX2q6sRTKbADwCIMwTsJ45PhpEmIdmsbvLgBauWzBoLdNAPetOJiYVELkmwMXBGs8xAoWqTqSdv8o3lRHwnaYtp9UmisgO8GTBuDslSif1Q8p2EYyz9uTz9KmPdf8JgxjGPTAra0mlNtpgB/ow40qCoKFQy2/IpRRTmHWoq/49vyBGhWvyfwcE1oFcQcv/WyNiXF7KqBSVRxfa4tJShKO709lX84cipauMNAeyNldYDP2GAPGGdC94V0G7i7JV4CtGhF+bNL2tobasJY/mcLmNRQ54WlYHBroTqOBag571l9JuveuxKLZobILE5mabZUba+noXZNJCD0DgemUyB9shcG+2j+tHv8HBb42g9Vy8N0q8rCFGGQAOpOPxfCD/ZF+VD00ZQTp41KBNWKYJzXHi4DyIVkXgyRqpAjv2eAlTm3J06Q/43SOvHWv/6Y//m33TNrfk8/T7aJ6SfQ/6q5TterbtA69AMf9M6ZwDC9NZWDkCoDUXNRzY0M+ZL8vGZpBipwiEANjVlbYwf1YduwQ8ACpr0jHHyZX1Y8T6rIWsCS5GRqIlwF/fbCdOzer36biaImPOLETt8TItDd1fXLVd3IfRSjxPeVitwGAdcONBDHmz/NMBODRBPPzYE+27P3hY33H9tVe1d7z9Cj0LwBddm2TWSAh6+VDNo5YLmN0sfBYX43AVaqyhgxTfoNV1ec+QERMHVZ7tJZahg9UHWGQKcWRWwkS33fxi19OwR2R7MGl2vxZkVpOvK8+lSvjlp66GnFgVcMikkv+/gF1iLEacRTu6u60YTscRylvIBXhWGqOUs8AxuECT6MpQmYMOrh4bLPKpkwwG3moHDvHOKn6MWMckOAUmat3o2ihfrdGlnLEqE1gV0EK/MwAiGkKtA7OfkpR08OV9SgMV94TtytzcfNuxc5eTwdHhSmkeMbWBaMlGDGAqVSrvIpII9gZ7DVaSd1YZlyUmlFedlNjMNnolLVR/pv4RJmx+3mcremIJxmNHEEA7lni467G0ky77l752eXmpnV1mSPUuNwsA8tHxxeNL+6x8BaMlK6ZoTFTw3qngoHliwHTtDUnBtDUSg0rLOZoJaz80jz86depUzmCPEztw8KBHpYgZHFkSlGGquwaq3BXW0M+C2I8Wi7LdHrGyQTkBVwmTg2i9Fv7ouOSZr25MBDyNyjAlvHSebTYKewEm0WtRTk5Is0IQrA4GHQaqvyJOq/lyNiFzl5e7+URBM7ttBJ4ceJMZZcQHn4WBHsIvG85hcjnMS+JzoDoBacocWSi+ul7K6AfWyLXZDJupS782+6twTbBXZCGwBsWoVT1YQ4B7yWwQqFo7ZnCoCdJMombYpOwMotWIBcAPH8GqwN123IzA06/eFRO/jIBhzAuzheYXVP5DwCxn7IBPAQoGfCoWu06rjoMERts++PpgDWDVABh0AUl0rPE3Hm1S9LoYjLq3nPY9S2k2OET3xHtQSSqGe3UaeG1VOM47qLOiXMkZVLyyZl+U3bt0OKgMw49cjzPQOeMn2DhaSwGgWkca8kuXpf1ncD5WC3WciQXic6groFR30VjvFkdrDapl+KVc1r020cKYoqZMtH3U1utnTdYF0MbOAA8v7rmAuZsXFlTW2n+g2qjzfmpv5hl1PJVtiwmsUEQOMrJQTWpPtx2JRHWjCOQKbBSoS/dPqHuC7dFjb7T/9Cd/IWDN/WFV8B/+NeCpgpXfUe0XLaZzSh0gxSrh4UFzpovILbAM45X9JtPWRe7/bHv+pSPtyGtvSCNzwQXnteuuuapNTWy1kydPtTdOnGovHXmtvfjSqxqHgsP+Dg0+tleL2dwMhS4PGuwL5MLuIbn895OnzoilBoDL+03dmIPrugHBiNfoSMEMBZ2WvAqZ7FL2388Q1e3uIIq+ajjQzdHBwvz1PV9tL73yanvLhee1T3/qIzpU+D3iBywWc+2kDYouo5dsx8CpkMBov5CNiwk9fUbaD1h24qvguZg3jD4DLmXC6EO5Pt9A3YkVDB+aUnlLTWJEy5BhtJxlAxKwW7q08jEaifsLBMHwYnVCqRUWVA7vpWkKoJBHUxJlda1lL3XrFQFwEubFtm1mR8CTE3W7iqcLukBc1ySUVmnYLczDO33qlO1gDuy3DjZllA6Wxu+96528AXX4Rz+p8SwTkzEjLdYp3wV4klbXDQoVr834Vyv+hLSpc2eteYIp7FYQOqjMBDvZHpQWAg/VfRt9rsAldjCAp4P27tLplIkFXTsZereD4AKd+QLWCtop9IV+PjZYVrmqfgbU7KuqZoH4M/FOOAvOLi62haVVPWMS78nIKnqVYgyetHGHIdVOwPwsOaOJjXTq7toNax1JRUCkMeHIBy2A0M/OzCpn6qmTp3tpmues+9u50+9mDJ5ihqrE1YizV5IEZDPIG5YY/LKnhrhzsbFZCHofYoi0dH5vw8vcskmmmKfeLl26AZdyrEVhyrJbDpVFTYLYaVve7Zpwp8ptKCU8GzGsGSFnIiXgRkcEQGAWk5mniA3DYklXgAsyFu+pO0uTkG5sL8Am6k1aHAG5XcNYB91LPF/qgfTOiYm2trGlrKVezpkzZlYAaG6hTwbSF6c3ulvGzWx4tIfnEdUCVPlv2fVdAFhNQ9dMocmpBnj6wpe+2dfxe2+9sX2ceVs73bbt7jSyR4TqvNyhNVydExpZEg+qnqy51Clmp0qEEf7jDgyDRakF2lQ6BMp1Kh3Bdtp/xuUjU+01h68OVtYF5T8J56enJUTEg6YCioKSNkLJBb1+vHUKNZiZADzReMCi1URr+cBQtnDJge+3uN/BVaL+ZFVVGjV4ovV5ts3gOg54UmkjNgw5ZDrr07PBdGFklhSHFRPRWWPFtFByQYTIHXCP05i4FTvGmmMEj7QOHrPg/eESqTxoVJrAw+qQvIzGSUhne6qjJxuZe1TnCu8OADE1pSxUug6CllidgeoWVS6NoA/TOoP9XQ7WR197o/1ff/LfdMhwf2+78rL2+wJPJTKtYBAwpWdkHZ/+kT0tQGtzStY1rDNlW1Hv+VIaSY4eO66xQ7ClrNfybOIZvnH8lDR7N113TXvosSfslp9OTeh82Jtfft8tGXsTx+TQ7l2ArNJT3JYTR06eBjzRxBGhd8BTlYr0JfLkyT7WkkzZpcZDSHu53BbVCbS37ZrZFqbTreFmk220yDP89g8eaY8/+TM5wF/9jivbJz/6yz6cEKMvsu9Xdf+AHutjvJfHZbI3C+n7y5OFC2XkWTnRo7GUkFWTEjbEgALmPYw7DS8x6nSp3WuBMtH82QUxT3oE09vkyr9///5hrehwGYxk88KzYUdi+y1K0ctZi5TJDFSrTNw1fPJyg2XxIPFi2cs8WJovhPmLy3peMsk0LIykwczXuU0VdUiNBOrMrWPfk/Csoek5YCduxegAnDeLw8cxSODJsx+r7OyEP8ij1n1AnfdCSmUBltYDJk5NTipOw+yrHHnggAXgXfyeknitu55bDjPxFO8U6yb0OR5yv/fc2FkGr/Vxo+iabKjHYhpy5uYXVLqFBFBzT4gMvmvoYgtI1P/kn6NTrX03e/asHOiJr3t2ksDzm8EEXeZh3y/BimrWqM722OEAviFB8BtTzI8fX+EKW2ehz7MPmjRhiY2sdXeobujcWFla8auenGx7du8J25d4FU2Tq2epYBTzZITdkxriNEQQSTykgoDq2NC72LCe9CRejrTBYs0nt1nzNA7ElYl7bfnAPoHOgCxd+p9JO7Nmor1s7EWX8Qw8r84lFNea0daotV8PeaLNL1DbX2/nHTpo/5qapUNLds2ris1BlSuKUfD79igD9DM8LF6wNAIR0ul7REE6K6pnYCw06laQdgoxPBtyXd1kHFjOXIfs2lqwDArM9xvJDaCPP7Z2arkdwPJgOm3/GiBsc03A0z0BT9zHe2+9qX3wl25v02iAYPH4Q6j3leUGoKMsqin2lK1qqnZ3S/eClTVBDuQqW+hQh3laXNIBUWU7HoT0QSOEXRlC6RX6BKoqB236vmCf0FFgcrcj7IzuP/qIzjxV00FVmbSZvC9wPKfkgm5Kzq6x+Tc1HRfXlA/NMqd7KuBcv68xPqs6aHbtcItwjkaDirHtRbzAWH+y1Ugp0cB8TaJBl+0cpCmRAqC5WrLJ6W0zymrURps5e3xXdQN6T/p5Ar4BvHS07D+UcUHJQKuNX87cFbAz8JJ7J8Pn+ZSLNUkB/374EE7V9iuzxiIz/OQ1lvJkQJP1eX7or71+vH32jz7ncTDr6+2tV+Lz9DsR11r82ruSeoKQ9c0X8wzZP7ln3j/vDmCpcSira+2xJ37aXnvjuBiy6959dTuwd49Y0mJ+2Xvf+t5D7cknfyGwcd27r2pTmGDJQmOl3ccw3qve1j7wvlvy3mpWlsdBGUx60LC1U/lJ583WhMGTdEFV9uxB1+9T2pqUjL3Oy23Zcxvnl5Z0LSRf2Cd3Y1aSAAAgAElEQVSUN51b8n04PvfiK1qzrx8/Jf8s1gEu+//gM59QIgGgwSOOJIXyD40lXpB0VVlbJQZ0GCE8lM7yvnRlNOWcnlOWDbOJ7YFkKIj3EaorYckz0NikaE/CthZ4wkOPaxGoYnD5zp1mexzUHbMKTBboKFDNfyhdJ11JMD3o1LYhrN3rz5TGpXRYXkfSyTDMXX/sZMyhzPsaYMmzBjwd3H+gxyuVwMbAZwzuR2VqafwC0mZPn9aek5eafIKieek4oMBAphzXugEcrNuuoryBzol9GaruWPKmLqsw6zUapb6KMwi2UHIPSsjq/Iwutpp79FBGPlqJQXZVz4BlucvjYzSh86e/6BGgG95ZMqY6enJ/Tjbp+l1si6trBk+MW9JcudLdjmYeFuM0Ti7TzAKQhwnDTBR2lc5x9qMG8ZZ/YVz9VfKtuXohKCyuduc+XXKAJ7rjSFLKFFPMZM5mWSd0e4d0jxd4TXMTyTvyEWs+p3Q24h2lhrCcAIO3U+nDshZqvat6sBF2btXeUzQLhJXRex+D8TpY9L8l3vfsRr0PuhcZz+LlkinS6VrTrDOo/7W1duLEKW0GCRGnJuVHAZpkISOS5uWxmGV6qc1jIzV1PKXUVKwXzBOACyfuMoGsMksNX3ULbgTZujQLyypDoaUXNkzgaeeM/Cg8CJFW+Rh0lmB5pDlwJhhDR3X1WYfDDzb0oPVx1lFaLbem1qYyujVKL1KW8taSOwvUiYirsv1k1HY/Nd0efPjH7W+/dJ8OOa7jzttvbp+860Oqwe6SyadBGpvyjKzxd+lAV2trzyCGLgDVjXsAjEHZQEXoYIAuR2CHiBnhuzFfAUFfe8/yhUvd8WJ9kW0HTs+aeuX9UpIqTy23vQ/dWywh17sL+JQGxeaMKtvNzvXyqBi50mDVdPLaC5nbJFAn/5Qas0FQX1b5j2dGF6YBtYeKSuDZTxl75PD/PEf/sZ8xQnHmmmm2WMoNJAPqJtOQVLf1cjtyci8X9BxW0xI5DxoWNAI0MKCR2r1nr2e3ddF8TOMKPCVwlg8aa1CGkUxUn5qSlo8k4+BhzFYnxHhxQFmDgfN3nHkVoayJMIj1z/8fePr3/+p3ot9KqIn3VrWN1/pScNLQ3vJ9YeTDGe1xyr90oT393IsCTe+6+m0SQ+ORpFKDgKEPfK7hb77wVWn/PvOpu9rBg/vaHB08K6vt6edeaL949sX2mU99tF14/iGP0InnjTqhtdZpxIhzfHUXJbtUiWOzBTxlyLRalIcEp7Q0w+70u5cdRoI82Sc6NcBTzb50qXO9vfjSEd3DFZdeogaH5bW1du9Xv9WWFhaVIN5647XtfbffJDBJyQ6xtxhVyltJgqzXy6Dc6iCr4Kw1OzCz/O5prccVgRWV2dPFi9P7gJzcFcXstdKdFFAEUAHAAPL8NzRGdDPTeVW4y8zIKLMp/UwOoAE8UapE73ZGwJJYxDX02FmCcV0L4B7XdQuRbQiKbtH2I/KeWlyylgvbhCrNjP2YalBrsamlDcrzIg4szi+oNAy49IzFsiVJN5xPsGgUx3pDi6FlHUN5qVGyXVZM0cy+Ou/GQGdcxhwvom7RYgh1em5ef7+XRmOwyT7QXuoeZnXGJ+GssR8hRUhQuB4f5lkbxaSVjoc/Vzbl9zdclh3f+XfkMAtUPw7sl5da6Sk7Sc076mC5dEEFyJxcwIQTg4inAs1JzPx+fSY4cXeXeWcnxuXxzIs7QYK6saGEA8sLBc2cneo6BpQRa8XwD/YOWmcVLzG0PTvfziwsmA2cmlKSsivNK51xLhImJElnnntk9HkPAGePe8IJCZ+rJ4IZIU6GwcEjOUqtiSqT01P9MxzGUyNXuS0sh8o4csRdd1v3uruq2CAcNPg81UshCDN2o9ohpTcqP6XM5PFl0N1GfXdD2QMDbav7hGzPG2JSAVST2keeMdYqeTo4AOPkab8YMj5obrMObs+UK3TpaNJZUJlGP1x5wfqcWWtM0PPgIyRxeejwkf1CjSKoEofKJPG6YAGhh8F4D30An1d6MZA11wZ4+vy99xmECTzdotl2utfKtnG/3thqZ5egFXe33Tu22clVui02HvXr0fTxbDRltmOPE3n22KeKrgJ377iFuF+/Dt3U4JOBlICvwBObBAEz2SOHpDqcCI4qw1YbrI3gtLAdU2yOqdLCoEEjkwU8yQsLN288g0YaBX+3Sy1VSlOAUCkvJQu6HHA+npsTeIfFMiD2JnajwDjTq1jk7qKi1WlZnzvDeJalrvdCr6JSdG3mHIKlMTEfDHOZjFcRzJ/Jocc64jp248pLoMiYH8e8wcyvss5eWla3pA3s6OCRlm9rU92WgCcJXQFwuMkDbDlM0wlYma6tCmzGeeT1N9pn//Bz8gxiXcE8/f7v/dNh2CWXHSZYAV6BnM7QDeupcAveCMjEFmL2jBjV48dPtZ89/Wy78vJL2g3vvkot9S7TJCBPToiVeua5l9pDjz4hgPu+997cbrv5eiVeJ06daq++8lp78NEfy+374x99n/aJD1zen0c1uAxcLsWj0lu8yHBgx1qkj+joWaFZg8ofxuaCPmwMml2OwWR3VVYkZKAqcciQb609/dxLih1XXnaJGy0mp9vS2lr7m89/uWFAyjMlIcGm4B1vvULAkm5kg6dqxUcEHm1SmUsmax7F8iBZvL/QF51WZxGAh3uDwbeeo8TTfi5byBk2DFZcyvMeURPN6dkMRN+S4SClLUpczqjDTqY7Vbv1zdqwDsLdLAALCnBSY4bwSMBJNGhmKGELXLZTp3OBp3SXLi0vxQ9pmxLmOo4kOI4ofii9JYDAREsH6LIMJakzjFNaXpbWUc7gNVS29nsB09K6mL52s4a6EQ1mV9YQjC/Z0Da2GT6aSmBc3Xujg9Pcgm2OeiPQlMqR/D3MV52bpfmjJiSE1ZaMQJUKgyf+z2cHf+ymHGLAvr0Bl2OQTcwPuzNODOuCLIsxi4ftDl2/VAgYGG+G2Xspqp0es+rM7y7uAi8bimXqaozhb5nYGnRx+THdVCwczdjraMDZyerSivyUOEMAzbvlnp7YnC5iOajHv03PghLwFslkgFnA4tzsnAC4pDPSg2Jsm4S4v2fLG1TuqzVY6zu/g1nv7NxpJdTMfOwO4xEj9FmGGUPUuyQ6XM2WhTTaZLbdA38nnydpLpSZZ0N0FsHqdEpb6GR4SQAW2oQVzBmOus1+TVxjDTys7rEexHJAU5NHI0F9F/AkgXPoVLdQ5jN46blp+1M4qyHwgSCPIx6knTLDCyuLLp8hHmQZQ7qEGEZkFL34buqybHxlM9qoULulJSgXZzMqA8tpr4+6RxYnOi5Z4x+wjUNlB14Ik+3BRx4XeHI2Oinm6TOf+lg3iPTU6ykdDJTboDm3b5+SN4mBmq0PtM9TouqAo5tcKj/UUiAQw4Ygbq7WZwcsny8CW9nAtmMosbnBnQELA4898oEsW+aWeo7RTlSwSABXAJU7t7UQWsi5fwHVuExzIKAxgjW01407Nus7fUwU8BnendgDsY6zyqzQdIgpo8suVHSV+xx3nekohIxEiDI5RMyYLJ2bgqKWUFdznEb0v4CrBaAc8HZQrhmABC4DddYR9+VmCkYXJZB28OQM2Zmbhad1Vokxm9pmqwIM4bDgYP5fgScAdDR2NtdzKatrneKPxeY/cuwN+TzVsFYJxv/N7w4aIP4iB16GqAKCq8QkFmgKEJdSq8aGHGuPPPq4DBhvvuGadvU739o9t3jXrk5ihLnaXnr5aPv6/d9XqfoD77utXXP123VIcT+Uvb789W+38w8fbB98361qN+c5mO3MMOBiaEYtCOMKDl+GZoHvohzlMutoYwYYFPgasmIfHeWHxD5DLE5Gy4GlsUxojMJWmxX12pFkYGKiPf/8y+3er3xD43PYQ/hD/dbf+1TbvWdXOz2LJcgOMbM+ZCkTef1XQ8kgbB0FIM2RhKFZ0wxJ9IUwNOjmNAi7c0YeNVL6UfuW1X4xgwB4mjsFeFpSTAGEbd++U3MkCzBa+1HdfgbbrmokATIU03UDnljTAk+7dgxDcpWo2O6kWH6uq8/OLA1i5pghYJ6bn1dsIyGwBUimKtT3VVNHBdhz2FSz42WbIfCkxp6he1BxsMwj6/HWZ2RKQc0kXI6AnedLuVnzLOsn7fw9CezjfgZgpQYP+ddNy3+L9SFwqaDlzr+qXgzvz1IKrfeiPnWvtioAPLHeaIJIJpr/9bvpJSmR7OdqwUh8HPMnJGBfXcGAmlZ+W3P0zaz4bqBFAuczpKwcclrhy4UVzGnHIFsMwM4MJtMkzmVbNAyrLxY+n5N5rcxmhIkG7JBUJqIb1Cm5dMJWndckEV7b6dBPlzZjcPB54j5JuPpQbNNFBpchbLhlx9OyUSirAlddIBQAiDgG2PTZsb7YtPIJDEwaicUjTomQf31zqk088/CXt1zusCs2jrASFXe/G8+oYcCfWiUnW9tH+2JmZQGcPNKC/T1MIXZi4zppzzLQBs17/o7M6TIVXMhZJREf7iU41ItWM95k27ZtRnV8NwfRdXNa9Ov+vbvaHgSWltf6YNcB5cBXs8okzo1lflG1YlZmPYJl727YNJx7sbIPqk5Lujv3MiNPDEtsGfJ5cvddW1c2ixZDrc9d9+h23B8++oQGAys8TUy0O26/uX36kx/JGBpb9vMe0GExwgbwZFO+tG9jYodoWSBrWkLFPsMpwkKzMF4MMD2wc5QQxcwlI5MpX0cnPibLh4Rn59Ez8UWanFT9e3md0pfFg3Y0NnVb4j6zaTaD04EaAaLfq4M8GTqzCClL8FkW5WbemoJCRrJUQE8Z0enOkAXapmJOgnEyPmVGpcMQpqsMpCojEbWXxiQ6Ufv2LDm2TACe97r7QqCx6uUDzV5rVJvSi93vA2ZIxp0L9tWp1veu/xpYFGuk+Mah5GvgiEkjA4bJjOxgjVXBRDOLKopbvkGx/siYjBLWW3xqrc6RY8fbf/zDP5OuEFYT8PQH//afD501OYSrXFujhljD0nnF9oNrOPb68fbXn/+S9vFv/Ppd7aILzktp3GCEsidi+RdfPiLGhr3N9d9+8/XtjltvtJGdXPyX2+e/+HXt2d+4+6528UXnueRf7uGTNi89V9Q6ErY7vGlvw4Ryb3R+AjT8rnphaoRMhrJYMawFnlgzMq/UeJZ9bntPAoIdiiGE95IaG4Q319vjjz/V7rv/ewKmvOs7b7uh3XH7Te3MmcU2o65Wj2fxQFoE99Yl2kuHA6g8zcLMb6y7MWZjXYAQYT4lif0HKbPnUI+X0jm+cR3kKJOSNIAEVBn6WTz51gSeaEaRLYg0PTkOUlEoBty36zjghGOIH2ie3By0S8+H2LPMulqH8d/hynWSkpKC8Hlu+nEHIM8KI12e+aHzz7eOLSXYniEVZhuxz75a2wLw+9wTEgI+2xrXOtDHHVd5/WlA0fOWtIRZbOvW2FJuOxuwstcSi0oG3U3HI/Ve0vnT2W83EPQByExfmF+0OSpJnC7XsdqWADzzGH8qWR2sVwxcPDiZ84ZYpEHFxRL27tskjjWoPjpiv36YIs407guH70klFqtLsSoYg0Ix35W8WW8ktldao/LBsoM3ZzisMQCD0hjntGOerT4EnpQYE7KyZwPSOmhM1yXJuy0Y9rcdeIX1pNTgSQkhny0cUMyTWXR1d6phw9o7D/xmTFj8GLOenawPVRSdZ322ov+8mtJY8/KeWlpKQ5bL0ZVk2UtrVIq0DqFbTFSU4Vo2tqbbxHOPfmWLDc4foK1AU8IDZKEVmMFQEKrL9G8TaoMxYHGwcblYMT41VZlFUxu8SjrZlJST6Aoh+LFRzWSMZn3J5iezqpJJcvgKPGnBDROtETIf2Ltb7uBcmI+p0j6UB5UfBtenGT86nKury34/PHw6pDiQuSBpS9LlozZo2IW0tXtjMS3cflbSZ1AGWFlVh4LBk53KNWMnYsSHHmM8y7d6cOdwYTBw6bsIroDQZVxwua99e9p0WByByQ0s7Fc114sDl4OjWtbNJJnRqpZZmCcOsm1ydYYOrq6BAYgU0JJAPoLy8o5SB6CymXmVWRHmazBs7zoYgI/Cb/mNCBeUmJyF58VJOVKzsjhk4tgukBWgawbfujULfa2dG+u6inmi2w6gS2mzAGNnzpSBOFtzAhBdl06JUM+MVjhjR2eBGbGpsVDACTjuvQUSJbTXSJUpBUtn3mRpTBb3AUhNHiYEjYm7Q23IKJ+WGJDqOYk8HFrNVXKM3wp7kCyd931w326VfmooLsAJjSD/Xx2emiOZw74SlCOvvR7myeCJMtsf/Jt/bviRMkZvBVZmxww8uynbxXtKa/35F15uDz38mN7Xu6+9ul3ylvPFFvKdZG+U9p76xTNqz6dMQCkFnd3n7/26rvGyS97SLrnownb+Bee1xx7/aXv62efbL91xc7vpPVdLN8c7LgsQe8VFi3iOiNiZpd6lDmOXfuWnhu4hZdselItVzRIvxrnKF+NuVYGVJRisfTI3ZQ/IcyliVkCJkr86eCZam5+ba/d+7Vvt+Rde0fPcv293+8e/9em2srIus0R1tVYJPQ7gurYC5DFYrMO83PIff/LnEp6/651vbwxy5ll21jQ6GskgsoYBcgxr//kzL7YrL7u0Xf2utwtkGzwxoHxd72rH7j3t4IGDAQfD/MEC3edMLDA8NRSl7AIDMXdGiQ7aQg6x7z34o/bqa29IN4Novo9rMu0y4otjTcMeWbcAGcBw6PzDjlnRA9ZhpKQiJIJKg8WuhMXzXtrU/bH+0NARK/2NA3B2GTrNPMVKpGzHM5MsA/B0xoNmD0o7RcxxvChwXcljNZMMSWnGTzGDdG1NnY08G0q/epZqV05XXplIqnyyKUZHAA4pFIlvtGyYpAKe0L4ePHjIUIZzqvZ5mKpime0zFcuEVAt0/uLzdHahrSxRtqNpaSjpWpuUKoqu0UTAFmL8OguxciAOTExqjy0tLmrvqwNd8/DcBS+DZebp8QmQHSrhZsMl1pkF3Gpnz1T33343PeRHwKm8F2uMipIE27Ksj5q0iGH4acGQ88OUC2KOz4YsmmANV0x8T2XxYEbJDSSs+7Nnz0oXuGdXZtuloaM7uIcR9KWGASl9c7f2aG2jTbWJR775P7cIzBz0ld3whTx86u6lvq/DiM9mY/asXy9lUlkotCX/HfAgDxaVUb3pS0/DpqQEQMcVCw5alwOUQ1+zqoTGmdsE6kcsbDMsz8Fi5tlEW17CPduu5+gPNNR3akq0O4r6apnmQQrkJTgTdH2fLheo2wnfI9k8uOMLcESrOgZhUJ/oOECqLBj+G+yQNuH6ml2c4xZMuY3PpBbL4cE1+LP9QulQ+so3v5fgutVuuek97Vc/zmy76iqrwbfr0jlNYwDIC+9zebz+PZpjQp1mbLBiezjwbHtvPyeAJRuWZ0dtl0OgBN3GEOUo7k1m8T+UrKnnMj7FuE8LEHp6xw7dWx12fI5AaYbdmhI2cKK7SixUmB2eD11bEmru2ql3bdZmfeS2bTai9qLLtHbD9XqcinHjrN4VhzDvV6WjsJSVCZMd6+9QFqzcWt4qDoCIK1Wy0pdZlK6ypLr0AMZ1XwNL5GuA8fPG5T1xD5RseXaUAnbu3KX9wb7h4OC/w0SyjtWtorZrr2++txgjSkMATfYR14AZJ++P1mzuyaNlpr1HVHOvGZRlxKo32o6+frz90X/9HxGRbrWLL7qw/Zt/8Y8Fjmq8CNkx18ZzgwVeXaFbqlzBW/v5My+0Rx97QteJGSTO+1w75XuSHvxoLr7gfJUWqxTM/wIkn33u5Xbk2LH27AsvqxQlrLjV9Gx//VMf1oBh6Xm06c4xgHYI5HChY1eJzGSfeaguSZ41Lt9KcKb1nNFJ1ognWFtlhWIQoPgHA72SB9SMTr0DOcvPtJldO3U4s/b5uyrxKIMtDZ4TAMDez37xTPvmdx7Q+0O+8A9/41d1rcRQCav1btxdbANM6giWJ6CDW1xabM8894Jm5GHngF/QFZdf0n7xzAsaA/P+22/KHE0z99XWbQmQB6LTraj5eFPT7f133NJuvvn6trayrGdTszCJXRzQMjPmc9jXYw1I+fFVXadvEr0FvXvWohLD5dX24KOPqyx7+eWXtvfddlNMjktjNiRkTqINdonfPE+MEgHlM7t2mBVI168aDaSrzlxKvjeTLND/yZPLwUnvhuYNLpdDHebd+2toluB9d+lARieJAcu9whauaujxht7vzhn264xjsoxTV7I3vX54vmb4KwHkGogNKb+LcbcEYRuSlnQ6c8l8F+9MY6o21wVGeabbOedmZqytpBUfq5OlZYG6Hcx2S1VDesCUI3mO/F1AD58njaQaKjyCB7ACK8jnED+pEOyYcdmXZ0hIrpgqvFGmvSrhwjhPJSm2+SolUpI2zlSdrduR5Eyqq9LjeJCS+Pu9vzfbtN6hS8Fl90OMRV9KYrE9c1GF3dTJSxnOCTNjWbgf1qjwgQZ510QPrjGNSfHv2zWzQ758bCnOFJNHZZXhdymZUcgZE0F294d54pnTAMXeUAOUxoqZ7FhfzxDtVMG0fjSPNNWRdAZOTs60ie/d+6db7iyyat/5x3Ax7k4CaQ7mV2xGzUmLRkEgqXubbGkMgd2eYYlqgK6dIipPEJpX6TxZfXQ2ZTDJRZcQWN+TadJ0R/FdBAkeKv9ebqNO6mvmmLuT7Moa+jPROVVOt+5HWO4xH+auyJJc7mMDbLR15mQBDOWcPK3sgGdSTrqlEbJhZdzNFTgNJvnzHz/58/a1b36/MwU3X39t+5WP/nJ/IqrzCrFvtvXlJZVPlYHEV2gwwnTXRYEmt496M5d2iBctECKQ6MVcxqAd/oeFESIvBiMz17wfXJ4T+B7bBmRWnQ5NnocCnnVZJXxXF56u3Ro5dU7o+7yI9WflkyRUT7AdNK3VZWeQ5jKa4wj3as8XrY8aK5TYbSo/JQNKQurkithcs94Gx/cqVwjsZbC1AT/7wJmRmZqMIojA1V9lbaAtFpz/Kphk6KZZAzQ0MUodCUBLd2DQHNPLdIAqYwo9LaalDri48WrHRJDPO+eh8SztwG5AcuzYifYnf/5XtYvbRRee1373n/xmm4gAt+tUkrC89OrRdvToG6LGKRsw3uPFl16RHQnu/Zdf+hYPmD18oB0+AFjigLLWSR2ApXPLGvGUgfX2xqnZdt/9D6jjE9byEx/7QLvwgsNtgnKWjFndcKKydBifAv/az2MNW+YflkbPwXJwp55KGVMsBIA+B26VogwHSm/2JtuREr5KRxb2JO+9WL1OYmxttWeee7F9/f4faH2cf/6h9ulPfMQJGu8g2kqCsIccu70fawUOC3Rf333gIdusbG42RlShfaTL8xvf/kG75qp3tAvOO9iee+ElsWq33vju6JjdZcRuw/Lk8Z/83CXZKy9v1179jnbJxRd5KPdo3UrzEld+3X3crott5gAF/FsXMTKrTNmfd7Ewv6juyKd+9qzYxRuvv6ZdcsnF3X5kbNY5xBcAE6VI758ifFWqKgfpdFRaFVFeca4G9Ao915H9PcQs/xPRQ3Gvdw97HbFnquTTpQUOYP57cprPqovkgnmmAh/VYdr3tJ3ylcChPRSGG7r4PFcwwC0ee/qtWiwSl1ZHrBNiVSm4LTqwaRDBkT/xoxpeuKli/xT0Yuxc4JuzzybHSbzigs5XaRg4pTBiZd6j1mI9tRrREzPazqrKU8wzQKuEVcyQ7ULM5kiv1UfMpGFB3+MynCeLQLyYUPG7r7XlBFhvKj5yNbOPM5PETglOj7udpu8zOb2Gvab0+/kVg6NpaRP19ALgnSj5vVtOAghnzdvncGqyRnp569ukd7zuttpE+VrlHBc50Sba7j3728Tj3/3rLc2Yk0eVEZ41R9bCgEBBa1oXeqtNmSOaHB4+4Kfq9hyaKnkpkJh5Anw4iMBOratbio0JuwM6psPFjMSUGBLKZ2aGfCBZCGzKTYsZXRIoe9HW72QPsEQ6lCP4XlkG2DBJ2nqAGgPTF4b2EsEDE0CQKCWZps40zacq19NkfrQoA5boXtm+wzoOZgjBmhE0uG4yV+6X7JOBpWjEavwH9/bI4z9tX/ra/Tl0miaqf+quD3b7BRY/lClt74yz4PoQe/N3BVSjHSp0XwDE+9PfLVZoYlKHNs8A9okMCAGzFgsHVkq81bnBo+C9O/H081YQmqCMuyYLBpd2eGcelWOQWGaCBmoARbd621pB7fcpNREoaBIga4M94XoobWljh6mSiHQULAmMLiuEPZiY0CEFG3N2fl7X60G+mY/Ug5kDEtdCRkXGZKG9wRafwXdyX+4YtN6O0SroO5REiKG0ZqWXlFnrSi68D6qcC9vDPeMLpM/ZZd8gMRkwj9F1DeJcAFMCOFlOtBsEKdfkF3VvzBOTMBNBqKwMStjq66OMblNRs51iatqkBN6fZTBwRjtceslF7V//H//IWsF13J7n28YqiYf9ctjjGjeBRm52rn3lG9+T/uZDv3R7u+LSi7yum41leUaKTRu8Kwd5lbcF9OxeT8fPUz9/RsNz6UZiHdx0w3vaddde1SbopJmi23JP275jh5+nJr/D3PmwJSMUa6Lkyx1yxJd67spKWYvsVRhVzWx0iXc9SUAZ8opBTZJmxs8iVZ45mg4p9Hlnu/eotMazFLhcXTMzx6geaYqm1eVFaH340Z+07z/0mDLtj37gDs2343fJYAGcXAfdkuVWjhaFDspnn3tBhqKUHdhHb5w42T70/tva29/+1nb/9x9qzz3/slg9GKmL33JB+5UP36muVB0+ytCdHd/7tW+34ydOK0ayhrnm69/zLjFWdLZRGuK+zTw5AcTV/dWjx9rNN7w78+XY45safTGYeXIAOUlBe0XX5AMPPaZ1cdst16sBwJYxg9VJNaipKBI5A++J91q2EPw+n6dMX7NDzSQFzej7iZWwSl1aMPAAACAASURBVDA6/Mj+QvvBcyhJlGFaBTBg+HbsUEwESIh9gknCZSMxiZVZNju8CwGNlLjYNz6gNyWGxt9PsgINxs17z1lDvIcBksFwwHBVctYQes8v6sAl3u+gaUod6ATyJIs6ADlTWeMp4ZOosVent9sSZHOjLS8u6owrlpBEshoCtmBMkCHodE8c03MwTnNu56oC1huwhcQfqgRK4GQVxN8zM5PZ1h18OXn2dUjTtrys2MIP54/0XDJ9dtxz6AqruBUdH9e2vibWiHdFrOI79Tn1zpiNGWE9LBrNEUqGpqfazHaYJMbJDFNKFPslEfRkh4rhxAjOROJj6dJskUTp0sw+921/Pr4/Q4jVxb/ZFtJwsnM37363Na6J84pH+ucwvmE+xdrDaqorGhsicPG2NvH0g18UT6VDY+QXI2Yhvkl0XZQIjjfGsFmV3QhwObTU4i/3WvNLQnoKXmF/CCqbjHtYkNZk/x4OGQTIzvS5KLWfivp01lZsizMnM2KljSBwIBzetwfr912e3yQGzbQxz7AOqcpXTL+6Hu8Otk1pX6DSqd9zODAOQk7ivcvBZRZeBEFUACWAY3V5VRsBIDivMtmaPFo0ALQ6NzTAc6I99NiT1jwlI7jztpvar3/yo/nXymy22uIiotvZtm/3rlHJMe6+WbZ1oAvoBq3zHSXCNnjYkMBSrc8yuau274jrKiusDSh/p4j3UhenzElLP0CMH2rNemdZbOXwWy3r2t/VWqt3mPlQCHSX0GCdFQuB5skGqWFuKgqULoeNngBU2asFrpRL19WRBgiyxqSTQz0u19/RwRqR5eDl4XmKTHoH/LIGYG0AEpr8nVmILseOmlXy3ooFg8rVcOWAKZyvyazRmNCZyE4QzZ3M0kmkRa42dK0sO51OYjmb9A+sX1rMrQ3xfD/vp0GX4nKONXzqwEtWL/D0n/9UQIEDAcH47/+r3+7t7CdPnFKQ48OYL8n6UOxbX2t/8Tf3qtT24Q/c0a56+5UKhOg6ePa8+3Lyr8OnZ9ra2wjMT7Tv/OAR/e6117yz/e3ffb3dduv17YZrrpJOCmaEzzh83mGZwyp4ApzwslKjAmNyZjxtPSUQMYMCD7YYYPwIQRlrkZpvVmwKQFn7W2cw3bo+cFTSTWyzxm2rzc2eFaAn8B4+/7wuDN+qGWiAJ8b2bLfpL2B5YWG5ffkb324vvPxqe+vll7a7P/4hfa7HKdGtSYnM9ENl0TB7X7j3Pr0PzEI/cOdt2iMA1D3790o/RRciCSrx9PZbrmsfuPMWNVbo/Ni0hQJ75yc/fUZs1zvfdkV76ZWj7b5vPyCN3Wd+7VfkTI5+k6SSg2N+ebn95GfPtMWF5Xb5ZZe09995a5spb5zi/8sTT92nZ9qxN04IfBPbAU+vHH2t3fied4khpzGIRI12dg+O9wiTMRbqXcrl8yeT5Q3NXJOZ5H6aIN40YDiMtZMNDrumbmUBArGFtgLh2XM+qYV+716byoqFMODq2kf/W9sS4ElHq9gY/ztxmrMDZob7rHb1+iztMXXVZiZd1lD4zDDoliNor25sar2727DmzvnE0Y9sFwYhudhJ9E5hyClhLdRcVA0pNkPhJFc17FG9ZsyMpoYDUI9hsea0zi+qrC5j4O5HGE0qn1u+Vn5MDnAp3fK8F5ZWZAvAD+znXukK/S7U6Vdu3OpCHXRUZrQ9LYISHAPuedaFkw8fOih7Gv5A5XH87QDrlOir0SjsV2mrvbZo6prrsZr/JluZmiqSKpl0Vj1G+1CQIbSy8DzLTRKGFQniSVTADSJm9H5i61BVgJyt0sONmD41taiDe7pNPP3QF7X+Ol2WLKcsBvhvCAfVlZOOFI0iIMtKK7hgTVTtRTn6UBvaiAtM8XJBnfZqcKux9TdeDBZhZ5ZcyjAun2SDRL+EpxIt6wzjxLTTQuksqGwm8wP+KTGZlPddaMtcofm2sLAgFgyTsu3bcZe21mugwSMCHG3Suh6L6nEkXhbTg+WBspVq/c/GffCxJ9sXv3p/31N33HZju/sTH+n2A3UAwMydPYu2xKJRt3KPDoWieete49VUgLUf7lsILM8KZGhshBaF90kvSY32uLRFsTJw2coAE5E3C46v452htRqcyrVYrAXrm9yz9cTmpbzCP7j7b67t24ufkp3BxTqN7GYG8XixWkNJsd4jARafJ8Z9+DAfbqL+udj0KvvpEBKwK8sJnO7p+mQsAno7gNjetifjR5zlVECOzmwcpMliBKgNjqCLbZI5pcNMHivZGzboK7fplJBHjJrKo84LJeAEZJC1A55Uwl5nnI7Bkx5WlQWSdGivpKTNf0Qw/tk/+vPBYfyKS9u/+5e/rRfPs8NvaXPNQAXAyNrgPdMJ+Zd/8yUZX37sw3e0mW0zeu+IUHluWDmQqVvHNnS3kK3xe3STsi7ef8fNWrP/8/Nf0dRyOkoBa7OnZvX36NTlWUucHodqGcHG1sKCfIOxKtPVLUOfzc8vKZsGPIndrr1e3jr1nLzQezs9MVT0fjRvPGfKUrCNCHVrFE/5qhVbrpw/ZTyA4cM/elLr93/7tbvaeYcP2Hhv7qxMALuAPaOQXj9+sv31PV/RGrvlxve0m2+4VoCvWJAXXnq13fOl+3QwcM+A1rdecYlEurAovK/nX3qlPfr4T9s1V72tXXP1O/T6f/STnzcGFV/1jre1X/6l9xr006l5arb97OdPt6effaG9cvRYe8tFF7Z/8JlPCpDyneh3GDTs27G+8NWjr6k5AOsODscP3nlre+yJp9qPnvhpe/uVl7YPvv/2xsFnYJBxSkl6KroqzKfE7lg1JGoAcJ4PB+WBfbsTV6If6XPJhgO8yjJOgNI93ZoacgBQ7AkOPpgssXKF4GvzV6CoZDHJtM6zyUkBUcqm/CuNT/gV9nKTYnmGSFd3JDdXUxDK/iSxV4B3etqTDjoVxB7NRaTMNfZjU+IkzZ+Zla117mtBTRA2pXT3mxW/AWSNZx/gNNI6lv0FgF8dm8seci+POLSeIxcPkw/p/B2dk319xyduZW2jzar7b0vJwG4lV/HcEpHmWKYSrGJ+rAB6gmJ7GmIC53NplylR4w0nnJDzV0CySrmZaiDOLlIAXZvm2M5Jo8ojg3XC5kRrud9HOi77GqiO++CGakCAHV/3dAlG6uDArxgEu1+jwNQdWx2IWYMBjPajSxyewmH8h3+3VUxCIVAjv7BHm60x64auADImXpLYAwZj1gKNADkw1rcU5FafU2cctDsA6pCGIHoGmF7Gm8CTEHLmSxV6dXZhTyDmAQF88PuRw6tU9qkX65AZfED0rxmAO4BEv0Q6t5ZXcJy1zb7Ak0qH1gwNdVYzX/1QjX9PoeSadUQHDuU/6XFG3YIP/+gn7R6sCsIUvfeWG9qvffLDPrzLMI4xJitkWQvywfJAUIvw9Hmq8VbrZAHtdCzqyqJXK8bw1JzuBcAyfqcD0TPo2/rCgDqNEJ7PK18dzbZLJ6GZPQvr6p3YgDP6qLT4mr30qqCkgy0Eo2gMmnMvyRwMcIauttLS6J5LdyWtGcH4jEwy8djJbeuXHEczF74qA5oFl/l/o8GeAHgyI9lyTNl4zaAumUbVN8OA2IDNhpdixdJ4IJZva0smmbwvrSEo89pk6lBx2XPQ6VgTIGZJzypqwDBPAAeydNZ52RQU+Ne6Vl94zTmLqDaB4/+j682/PU2rKs/ne4eIG8O9MWYCOZGZAiYyy+yEIiqCaLnK1at/cCire0lrtVL2f9JiOVSVy6FQu0tbZBCwAFEmM4FkHjJBREgycoq48zx9uz977/O87w3su1aSZMS93/sOz3OeffbZZ5/HHnuq/af/+qc6GMU83XNn+41f+UWtY8rcHBwqVc7O6lBEzEnwff+HPto+8/mvtNf9yKvbi17wXGXmMKky7Tye9pb1SoIQLiNa/sKXHtbeevEL7mtXr15SSf/vPvqJ9pWHv95e/2Ovafc9GwbLZrTcNRmjJ8djp0HzCEkQHlkWoPL8ZDKa99ABf140YlYaQwyevCfKH0yJQ2HpHBZl1qu/izcdBwAjfpjNd9cdt7XLVy5L1G3dw6GtWvNBJUAHbL3v/R8WYGeo9xXuddYWHHLiPosMwZYt0P4PPfx1lfdgXH/yx35QppvSfOgsPm4fvf/B9oUvf1WJJML7l3/v8/U+YMBhd2GAvvLwP7eXv+T5SlQpU/BzH/roA+0b//JtleAYjYPYHbuIJ5+63p568kabn51pf/+xB6RPe91rf0ANAxbCRgR9ak5MMr5zV65cbHfefns7fea0mKe/euf79G7o1L3v2feIfaSzTUOQs4dgAs3aV8dXupz1omYEznwu+ODa292R0SqH+dJ5Dqsc4mkCGcsHOoOY/V7xhHcB20jXFd9DRzNMm+0fQv0G4PZUKuDE1IfEhfpeteJfvyHAtLR0Vgyfv6cMfUcGjcrwhlmFfFs1ERD/IBXUPEX5p5oTKmBVfS/VmIrbAgxlLknV5giPrw3tEQ2ml5YnhzbVBLR4vWoQHZniUHVxalSGbSEOLLEBPDme19NwFC5db/XC963iU037g8Ye4nQHT+WlpmuylY2nUDBWxQO7E6DzcUZsrCH2PHGTBP7KlcuWHnAppfHXu4sOqnRwsTgSg5yuZ2IQcYI4AzEhm6MMlu/JU++EMzlie4K8V8VMW0nIrHllTXYgNPfIckZzPJOElo/fOBOvtaUzIYkB4OkLH3n7VAui2kVzAJkRsO+BWikVjPEaOhDbQxDs7cX1M17t3fvD7fOhP/MmyRrRRcgEcDQYuN6zBbXjg6Zo+GyzACgNrN3YyMPEYdymdk7OKyfyMhF7U0NnO/iwVosgir6Fw4JFx1wzdUFEAD9Apr4t85lBoAnqgDlq+3IYF+VeYkCzMg98+vPtHe/5gJ4jh9KrXv5Ced7wZVEidWvozm21UpKFqC3dyzoDQDP0OAu2SpvuyhnM1PgZjyDhQJ/oMNK4C4G0GvBZtLZ1N2KOKGirBd8Ced4lmQyAFzZFw1hVkiyL/rSAVitH3/QjUJUXC+JfXVm3Oz0+WBH+1eFX4FdjgGqMTljGDp7i98JmIshzX85OzDIU+8aa0yVJGBhHcHUcuXOQL4IMbKGH/U7UUQYLUVRWlSS7W348YHjmBTSrsw/NBnoh3jsZDaXfTomlBNphbW1ALiNdWQUa5dWzTlvutF2RiaQ2lBde+aZpcycDqlla1R49be3aEx4MbB3icbv3nrvaW978C2Yajg7Tyj5VFniWQ3Ey03a2t9ofve0vBGJe/7ofFHjitdHJxB4jKC+dX1RnK4Lyr3/jW+2bj3y73Xr1crvz9qe1S4w6WKDLFK3DtL3jvR9q3/jmo+1VL39Re95zn9MOjo/bg5/5ou7lyoWl9vgTT7Zn3HpVgnSYMkqLPC91v5xeaGfPVluzN3SxoPw8SQrXw8BbDcyWYeHNYyIG1sLdlAWwpOqTF9Lb3/2B9viTN9qbfvK17bnP/e6RnUClSH7sa6ur7ZuPPNqucZ1339lue9otkQm4iYV1vbIMEzofs83j9k/feERiedbXi15wX3vN971Ca8Plp+322S88JLaChAqNyo/9yPfL2JDy37cffUxMESwWpUEGqBdz+qWH/ql94MP/KI3Tfc++V1qQpz/tFh1UNJgs31hu7//7f2x33fH09j3P+S7NoVw4e7Y98sg1sXXoewBEPDT2NL+Dw3/6/43R4Zr+/h8+psT4h7//Ffq9MBkavH4ehnfoXGRhevC5S+k8sd3dgwZrsXB2oZ1RDFV2pDIiM/fQBcH0eJ/6vXrqwaBpVTyrxd4ZRMLQsWcIwj60JusVsbvaS/m4MXhy9l6dA4MPnLRQh+2pJ6/r32KeTjtWO7kOa6bRIAlc5YuWgFIJEInI6uqGEkEl7+qC9QE9/iIxGhpLqnrCfWe4+OFhW9ugsnPoOYQ2z3KiLEkQNgF59uPP7k7qjn0AZBIa1gLMTFnWDNR+plDIIiC4agwG8iw90zDgiRFhGlnm6RZFPFRjjOcOOvkbpoH4hbDefLaateafEeHVsxMXlbzndJqMklYbdpsprDgNZjDzaFNuWP+x5cZALniN9YQ1HfWavLGx1ZYuXtBUAMRcqrTQMVjGmpWgnniRnTrRe54w2+4zf/+XU/muKBA7ew8GsRhzZlZMEQ8DXxv+4aBB/KeOtLFjdaHb0UKuGmsdA2QQDK9EbyHFfJ1yAV59PEMMxkrrUUC+Wuzr5Sijke3B+E6LBQnjlENYZZBRyY4HuU5JMuMFyPzm40fhBTN23k2G0wHiySBLFoKXEQeCOhT6BXupAp7e+Z4PSsi7v7cv8PRzP/MT8j0RBR0rejYALsaXxDxZJJron7y6xIO+NjEhYd047HTdE4LZvrJJnODlnK2Zngj5i4mJHVOh85iZ8vNyp2Zo7mRqunx7T6J8NkC1oXqDl+FmrRg/oyoxWadkgz4+E8SPmzNsoZlUB16P/XEwQV82lKKqa3Ng3FjolBjI4s1Q+FHz572zouulDEyddXowpAFPk7aHmWVVouMwU3DPOuoMcNiI0swoQ62gnS0vRmd1w8NP8UVJVjRkrQNL1+n66NIMgM0kAXjQc/E90NwDk+suFHWjxRSRDL9/jfxlrj32ZHvrf3mb3+FxgSfKdnlUXbMw1519Gf/ygb/7SPv8lx5uL33x89rLX/ICNRgc7h82Sk9P3Vi1jYU6XKftlssXdbhyjWV/4PuwG/dXv/Yv7Stf+2dNEEDnwHGytrImk00SL/65emnR+gjKyucX214E7gskHopOXh+674jWNbB3d0fz5FT25+BPua9n5/UsutifPUKpJCZ/ANS11faHf/p2aSl++g2vay/ifsNUV/cp+/CJJ55qX/zyQ+3WW660+55zr8qN3ZwxiEaH6PKqmBBaxAn2f/XuD7Zvffua1udP/+RrxVLt7R60f/jYJ/T6777rDj0DxN80yzzr3mfq5QBu77rt6e3ee+7U5AQlcl0/1Np73/9hMUGACK7pu555h+dxhg362j99Q+VTOuPmTrHP59q933WPvbjyrkgSq3RZSRPvh/FRtPpjYHrLlYvK0IkfHDAI4a0d9OlQJsYm+InhTYaRfA7SB2w2XCc/FpNO2QWgC8gevtLFWh3b/dThvVdXnOgH/b6NnV2BUfYzmidAz6BDGDrqkj0HPNWfZ47bjP35rj95XT9qBgMNazzGuMd+nwFCNWmj4nkOeo+/2tRzuXIpjt4j3zVLWtxmLyftaBYFEpBIyOcp89ZWVwSeODvqPBUwFcAcO82nDteBZblno4uDlNjU/qNCoI7YKmmPBOwl+K+uxJMz4DKWB40zo8+Q58DGV/k7JUOAi9izJKRqwki5rXe2oytd29D+xRFewKRiUD86C22EMxabFmbHQV3JhcBcnr/As0ar0FBQ8xaHDy7j5gJOqkTUO0Scv8d4nm15Q7KuHaOtd+ra3ZzxehljYKH2TkO9mfmFNvnkB//vqVGhN0W1X/JwySRZrIhrCSYM9sTj4fLFi6rxKwNHGKuuAddCK1HWIqlyXgINKJQNwMJD01HlG7NVA2NV5ZdijE4+9LQjQ7+urilLIxAFqxsVOvLGACysU5W+sgBkXHYARbmmoLVwiunhFyxW7UyGD726rTGKHVrOTdOTNfLsQP3KiGsjBVnTYvyu932ol6Be9bIXtp954+s8OJiNxKF+sN+2NraU7SNmRB+hGvhomHFu0N+fUnQ9JwHPMCvUnBW0Zg0y8IRiQ/l7S5NgHZA1C8MMOR2SyiyP284O4GknTQJLo8HPobMrY1CbfqwBignQDDWDUET5AAPKbfzTu0nCCng2IcEtvlI1oDhBqLRwMHcwoaxNnlG9INkyODL1URFqGqj25CpzBfStr2+0fTxigvvwWOFAVvm4GJ1Q/h1IZyEOW97HCeaodk+faxfLJLO3ao/sDhL0LIS1madb3H1YAFhxha+AXCsPFtAdgPYSs3bFpS99xYaAq8Fj6a2/80fKQNlv995twbiDSTHMvHDGIgSAHWOwuNr+6l3vl7aAA5rsDrBLMKaT6Ootl9uznnmHjCHVkZoOt+pbt+5q6G7cRyeXnUN8sC/bUVs6d0b6QjUWTFuEyDOaD6cxSeqAGQSzPSdNorC5uydtIe8KoGVAmRJGDuxywXeJP8CpUPHhQdvd2Wqf/eLD7f5Pfk5J4Ite8D0C+fz+C0uecfn1bzwiFgYgQ7CuoeVaYgmuvEfiImCeEt7i4lm9p79+zwfbY09cV4nvxS94rjR6lITZh3ff+QwxbCR/15fXZH3wzDtvF9iFTWFvYJDLWhIIH+EC9qH8f7JXZ+mIzSxP1ijlu5U19DNMg/CooFufdmvidAJZTCSlqZGNiA81WZswvzSVsEp2YIp5Ru5ArkQFtjYxIwmQioKxzbCHgL2uaAbg8OOaAXXlmVRJzBBTR9lvCaX5mIiIt+geFniatbFpBOPfsQcqYOvwTfdUYpTKf3v7OjcE5jTzM7GwH9z1nKyb+f/7klGpys1NjucWno8E7FlvpQ/kPm2I7D1f4Ik4AJinY/DSRfSHWfFi4YaRVf0M0m8cnhXxm3jtgdnWRl5R+c++RtqX6sQtJs1VA4eiAothu+SNdaQyNPfHmmWEFt/qzmSvGZXMqhEnY3qMM0qj5cOfBJX1qdFnGUzv55nyVw+kCcLFpok19BraRTqwvp7qglpC2tKF8yqR+1wsexp8Dq2T9LWYtDCDl02E/QYM5taOfCrBDfVcexlU15Tfz0/fBJ5S0Ght5lSbfPxv/2wKy8FhJACTLA+wpoAxO6MgalEbxlbTdvXKZWUk5bNjZ96ApzwbxbOR1bm7T47EYrm8dUEvpr4G8GS/onrIWkLdV2ZYymTpIH8CFLOXXAaKd04yonq43k/O7scPk2dEdkX26K49Z1hdqBhgUcRibXRhwXIQT60cPxsOeA8TpaPLNvNVQLz/QcDTP3jpMJ7lZWieXtvm5k5ZNIfp5u62ps8DDihvnDpzWpmHQWpKy6FIOZAK8fdZQLpHb47trZ22urlhO/slA90SsVeNv2sMojmTUK93H9ihmnZcjBQ5MAkSdN14UZaYc9BkMZ9NwtLK3rQI7ZlEXZ/OxvPnFtrZBXd4VUddDanketxWG7M1ZYLuoCxxNswU4JIOR551aeCswyoBekT2BRj8wtKFacAE2MUl2GAfg7rTpt/TSWn/G2vxSvdWtLKCSf0+2TswwggR6sRixozLUJAKkK/MzIehWSR2+VjTwDtdXV3R9Yh50niJQfTslIekJkNj+06uDGnSHr32WHvr7/6hBJvsy3vvuaP9xpt/sZckLByNKLNGgHDQHR1ofAqlLINwZED4O10WyGM9zs0B8Gz8quw5B3nPcOu99zKiDx+SkxWxV4z5WWhnzwyzH1nf/D4SKkCkg2JGo8Q3zVmY/2EtbmusCqM1iFnVmRsBbsrXWuNqUa8yZ7ze6O7bd8cNhx/J3MraRnvqqZX29Kff0m69eqXdfedtOiBoVTeoT9yp4FyeUXTv7CGq3xRrw5w8mfju7rVvfvsxxQP23R233aoOMoOe6iKeadv7B2KOuDIAxt7ejgGcmk48pNl7LafM6HAueYQ9bdwAgH0KDI0mMdBqPjffLl+mhGPDUa/1Acz358ofU67HCFjPftq1IVwfWboO4dAiSqxik8H1aU5iNFH6HSUeTqmYGMv3uwnC76FXGNJZVpHdFiU1OqS1Q8T0aEEzk46fN3iq8TVJgOpQPnHYpTlolNEDQGH2PSPN515ozuhZzOaME9GBBKirtEyCd0ZCwPXUSK4ODkbMfP/5ug6Blpp8cdQ2mGc5PfLg5NIA15nV197wu/tyyMrgGjSaBdDcDFJPz9uCRDFs7FZeRYLOXvUTOPofGiDWlcSeWbA9ic+w2B2oQhHtUpEemlWYUucos0Sew1BxpgHARnbtssoOo9JoL1wMwFWNNAzrptlkbSNnstcZZWRKzvqdXcJQY8Ny7o5ihvZKRs+wV2F7+flqOCrWfOzCXgL7E1WGaOOI90fMtnvgf/zZ9Pwi2WQBEKM3Bf6o3p+6vqz6uu3bJ2o1VodBpSLdHmCY4qzNdqKWZmaLtlXAE+wVbdIdQ/fA4FJPPWiDjQS+imGUXTYZEEod3whSxoy9hT5mjOkgM/Cs7p1xeyvtpp51Q+fRmQV3gSnERKtCe2zXntS4BuEwi32dbc3pngiaLiF6czkQmQl74MEaz+I7Fnh6w2slmuebAAdk61vbXM9uu8whHPGly3JB0GFyNB4G8Z5mMTHzzEJNm50eCvRsbG3p+cAiGICNNVOZO9hFl6VTStlNswAP1P1FBkFLN3oelTXDJJoFG42wKBq1mIBeQjkS+IbtEfPAINaAJGe/lO2cQeiZZlWYgbD+zC7mR+5q3GSA6oKZopSWFZCz4UxJG7oWQFS5YWR8STsu+pnCH2htyPgF4CIst5N4rP5zQNTnWYg8mKqhe+FeYG141n2OWrqQhsKmW7X56tlRBLIaRbDOQTPbrl6+lCrJaBxD7YUOTkPuFy3fmoTGv/U7fyC9CmvwHpinX/mF7GUnBnptsqVIt0yfOm87BV+rha3sMw4cGCHYkPLwskauWpVPitYl9Mw4Bd6BhkIvr+h5wRZRRvJZGwNVnrGMXsvZfuje8txCZ5FsRMaPAFgqSSndTWBBz/cVN1xM8M+XbkSdSV7XsEYcWHiXDdXxaDTHIy3q0MvcTCfG3v8q/W9sKhjTmDGI1/2cS/zruWmZQYhusE3UFi6/GgaUL69ocgLDwKkEAMDloRXwnagUH5sycPVdV7K3Q3s4w65nfFDNz1sfYgf2UZlXj2UkfpUvju1YHLczG3N5VWDWDTkxGqwB29VJGw8+M5tFfGc8EsBZ9jQepkwnqvaTI+zwrgLovYdTag8rCnjicpkdiv5S4OmCO5pVFuudsTNya0fAzwQDlYnSwt9fHxrOrGf+mcJPeAAAIABJREFUnjU0L/1laW3SxDECBX5UjiWFz+qdINVgzYqZ7OWmPNuwF2WWqp8fd4SHIeO5Ay5lT1JWBfV+kgz3Q0mLOmC+zujEYAnq1zfF9AAKz1DSLhZLeuC8nF6KGjF9eR9sAhK4ldVVaflOz9GpfTbNg1m7AisBPh0NhcVyVtm7ZNc28WLcl85Vc1HzIgy0/xXwVAxR4of850iWsTnpoHLGDRR0/ta+5p501ojTHzCF7pVyfRnxIovYEEMHqcB1kSioY7ziQ85ZnU8jexmt2J4Mt3bIbLuH7n/ntJtCeit2BkcHxbSpvVneMBI3c0DgZeOOojKhkxI/Jpt6xzl4ShtT84PU+r53oIyoXLLNzwygxoaCNUQ14KnTsc76PdB3KkMwtAglaBOjQYYnQyvKXh782GfI6bwfjjIE2vLGkOgVANnRkw4K3VOOE5e8/PfetNagEJxAs7BPFwigcUsV7Zos+n7A0/vGs+1e2N70+td2vVLN1ZJpGgOGxapUhmaw5gOBX2vdlAarMgoAY0EEbDWQM94qZOkwhHRxyJMrpdEaScIidubl7gSTITZH1Z/hqbS2pk0J80RLNzb7DiRDBluizwJ4vu/KMPlc+9oAngC6C2Qh6dgjUmvsTgJL13hVfNdYDDObgG/E9Fvbu/IxgQkT+6FAGjff6PYGVq3WVWBSgAptz1C4deiegslaPJcgaFDozzAYFUgdDV6uMqIA38yMxPDsDdrza61LsyBQa71NWSX4TJfSwgwWJbkwY4B5fubqlSsBqdaxVSI6rM+wMeki8srAquCx9lv/6Q8y9miqst2v/wommdasmLKPO3DN8WPcgoTz0bAk+4dJhKHbBoRD4WNKmjEMQ+JkYFvaNlfOaqAqe5Fh157FxoxINHgujc1qnI0uu3sx+RmbyUpAi19P3bfKrQf78gqjvNY7UY1V/BQqaeuNDDEuzOblXjHLI5GD5VGrfw1ILdsU+bnUgZm1k/jmVeF1RaJD2Y4khQy7IvdYuFpJnQCzGjfMBImXZPbiwWG7ceOGhPua3SUfIwauV0v7KJ1HgFx6zMQXdXzK+JVmE2wP7GWG5owyq0vDTtL8kvvmEqHgOGeGWHYOCOHRBi2veCA4Zf++n1MezwtROaqaVfLedLU57NgnAk+zs9Jd1d/1pEZxZygJ1dgPA3uGxQ7gicOYPXMx4KmqGWJwZ+YERtHIoGVRGU3vf5hrYa3jhhI5lYhVHi3BeEB2QMlYluOnNgIbWaOr6wjh52KOWufGMGvXrKDXjg7nE3Y6/jzNJFxbUxPRVbGE5RWV9zRy3O5goYJWRp+pK1czJzfb3gHD6Zdk5SJAwa+p+XNhu5PR12lSB1qPhWZBd8UWqVNbMbXIlOjROvgZg7CydXACvLK5rThEKfrC+XOxX4jG82bwVOdJzrli9u1xtp434JiMhcLZBYAP76wiQyVYHg9mRjq2E8RWkgPNyQM8TXVN6Lm6Lje2J0NzyiiBMwOSxN6n8NFkrk2++JG/msoTQr5EDgpmTbyJAB0gbM+KcbCyQZ2NzKyjKVfnjPTop3wO/ZF2xIffngWMov0xxizw5FVRZbECKBw+RvaD+RxUHoDFDIS7OCoL0Sy0gKcaaNhFjrVkEo84HMhkL11Ag2WXZ/2VNCl2Z1UFIHS7gN7If8SlvBmVgDCku3CBEhnPs2qtfrkIOd+Fz1Ooc8zwfvr1r+2Ap/6ce6Ami2C0PkPnS5gsSXKOKH9uKuiRgVFKY16S6Ploe8iGCaRkthJW5x0ZPfsFqX5N23g59Waci+cBujOFchSdaegxONDnF9KRFlapDrpClfVsBDQVRA1cca7lmnRYwTzpz52xcN0CGLpP0/CmS3Xn1uIpUNiNGMEf68+tvVXCKvGkAaDb+fNzKjNU96izY9grrAr8kHE1ttakWzbkz9XJopJ01oUOCovlBRiSicmQdG62nTlTrJo3n8qyCl72vjLtYx2ecUPG2qiDyUNCAf1Xrl6N6NXja6qzz3s0nUpVdhtgdXv029fab/3eH9r1/fhYDti/8eZf6IdWLwskmOuQr1E8mSjvZN4Aiy5SkgLWEOWbApTVHm07D3QcZpo9yH7QCrC/yfTwVhFAm9qGQeAgbdAe7WBvt2ImujaPsROZO8lVUbLlOdpPLZ2jvZW7H3neownIXdvjVia9v831dWX8AGaaIcrnrKOfPNPSUtZnmYau3zNR7CC4o6HgmioWmuG7ufMqViqwOAV6Y1C6vLzctjY3BXgYk3N64UybjYGpjVvDMnc2P1CxymB0s9LSvYervRMlgyfrHd2QMQJPdebkcC4NJ++AOM/6obQJsFRXUgmgdR3x+ursqS0ABA677YqTBe1XhNUZ8aOZd5zpaZJQ0qs1ZJmImJViJjiLMoqJgeirW9sCBDznsrvQ7+S9RnZS7KUT/7wr/X9HPbzdNtDXTZqSbsptY4a6l7V75189qNG/aUo+bm1lfV0JN4mFfl83mCsglY4/I3ovmypv5lssZdlsB1RjmBXZhdXJBmodhwEbGiNKvGxQI/Ak9+w9xcUzEAEDxT0ApRPXmG6vLsHwdao6pMHAp9sSe6PvoyqfV4luxB4V9IpPI3F1ZcPgSXrinEEK6f0ZBHil1OsHlL0VVhHcYcG4JQsCzxeX3CzS92Ixh076kYp4akg0WLJYYF7ekbVhR8ee/6d5eyXCNzHij3Rs76bRxZho3p734TGz7T73D38xdWt9JpsLMJVJoMETiBYEWPQliw7Rp7dv8RDpvOo3n+wspRShb6z/d/b0D2Upj05Ju+qoZdEHFkCsArOF68pyUiKUdmpnT54oSzJfM9gx7UywsMYnvZ+d4q3nUJkE4InBqLyQ3v6Yz1Lm0KlGl8bqsBW6LbaM1l8GP+4fZkixX+aYRVHZLswTgeqVL3tR++nX/4j1XL3j0M7gmxtb6XApu4MCOzA6DLDcVRsoLxGtFqU0hit6RmGBq622A+oHXOLsW0OFRwJUnoXuSSW6jK4o/ZNEpOhgVtve3oFKrFeuXLWxWOhkzXcr89I+n63ozarq+l1ubm6K4UPzsgQVXHCk5t0FPBV7WSatlblVIDTA2I7DuBk1tcymps06k0dUPEi4Bztxc69eE/L3omyDk24WRAl6ZWBYgSrMk4M76zHl2tHm0liA7vkyL1bN+8cMnkovBIt47ciJOKVa/aKAQu4Pv6j1NQ6aefkdlcN4zQw0qjTTeUIwzvIIiHn0scfbbzOeReDJDuO//is/35m+JFHSaVUy4r05tAn74He2tbG1KxH5uUUMNWlZ10RkMdEu4aF9Iomyh1GBvK6ByaDlGzdoNz5o83RLXbrQTs2fdtkvgmcOWndLhpEJU0ZmqTlpOQhWN7FNOWrnaedXgpFMNivK2Ntlo56TCuTSdelgPcUocXlFBynGjecWl9osIHcMwlLetLjfozvm1ZkV09QwXCRwq+ubWteUE8RY9hLWcHjLWbuD57BPYbBgeXAHxxOJhBLd3AIeNFWa0pxKm866289B3kvX98Q6R+gLwwsTy9+rXHIeS5mRDnH0Mx4doicidqFKI/68Q7WIsy9gnobkyM9Vv39UFq9YaD3ccCjCEq7izzQzI3CgSu8IU7KvXG73MF2Xc9LZpwTLrC97Y3lty/5D2CEUA35zh1y99CRhdoocPP/Uir+8or0FQzMGYZ05L+AUUfT4TK+Pp6yFMS7JO93ndqIeiD1/XyWAKiH0xLwzUEmw19fXNT/10uVL1ielPGwYUSdVuoP4o6zxfvoW8zQGT1SGqqw26mBzApM5tSfYn4CWiW1c2BtiHc/S8ek1UvdzIj6O9a3yTDrQd8MELm9sKU7wOUzMqETEsoqxWD22LWGMBs2Ofe5WVjb0/tm/MIWcZzDYrvL5uvucPhVmbD1QCZg6HjVbELf7bclrkOmgm3UYLImRWdQT4KmuM8iqGhiO23ybfP7DfzFl0RZNbgZgKKGpRAbVte8ZW6LNzp0Rsu3ZcFZUsUNJc8MuVOBzZknrO3oTfFrYAAJPVVIIwhWNHPTIAwcBuv3fgYsHRukG/QudK7A0aIY05kUi9xoIm0wryFoPurPW/jsmhu9swxhFgKr20eo2s+CXg8af6zZ/HY7FPqU+Dl1M9x6tujogQ2fXmnsA5qmDp2l71Utf2H76DT+q71VmnfE2zHgi2Eg0qm670Qa0nLvt7mEsuK5xOBLOMoPpNBTkMNdNwjhm/9GCf4GM2FS9Fq4GUpoFcaYcell/NsyuojSIqJaDA2YGNuS0XGJN9RfIdodbvcdBD9I9XXAqx9F5aztjGii5FD09o2BfI0s8DPdk1t4pfrp3aFve3NaoCTUtVFMCXScyO0ttXp1Kni+nUQDMZFQZxDOOAJ/ogvqarjq63pu79DzkuRzTR6yq9tuM9Wqzs2JlYVYWTs+1c2LVsiGZrRixrksrh/mZKqG4m6gyVkZ7YZ3B+5SHlcopnhVYG9plSnRnna+WyWWV9q49/kR76++/LTPBbJKJ5sn7yXMmQ7r2SF9/1sW8JZhlwvrOvpKUxcUL7dx5HMan7XBvt1tZAAQHgDh4jVWSwp6Vnxqi2KNjHcYXli4Y/Bnpd72iE5JooTKHkTVbNg0qBWxsqqQEX6CEp4z3EtwKDBSTq7CfTlvFNp7p/p7e187Ottrnzy9hLzFyha9yT7J+DkoSGmniKgaFpVPr88aWmlYQoDqQj+JOYqN/zswbcacYBu6N/aUpDpSHZ2a1p/Hhki5NSUE6UANwvWfZhsOQY9Y4+wt9Wg3ixpAWPauTyNFhLv1LaUSHz+il7mlTvF9ZWxWrTaJbUw7qYCvwNNajDYeeWQK9+xitss8kGB8WX45k4nnKdqpsRNNTh1UYN5iV5XVmrE7bxfPo71LS/I5SWHVWjRBavQ/pGdn7yyqVS+gdw15PnciQZNPUPVEu2YDPSd8Xz9ldvx47w78LfLpbe2owWCyauscycFwA052OOstICA4OxTim7JJu51pLhTgNFMbkhrWJYZ4oae/vyyNO+6LAW9+MZdcyzJvtLFAYF54vHoqwcyXM7hAumLgA5Ik1pebETOVASjI3r/fF3tc4FY1mqWHR0cqWcFxnUgTfSshrODI+aqxDBOM+v1QhuMBoOHcOi2gqKUIO99IXGjwRzwFPNAcxDzIu7CQolDZHSaNixQjkdhPwVGnMGQAQj9rh8RwmmX85LVbH1LWFgVVX58OWV1fbvsCTu5gYWCl/kbIXSFbo+T4jKu6ESNfrAoEl4InDAUrYZa8KNslcw/wYKHmekcWTAdOTiQI6nyW32VNzBk9p1ay2Yl/fUDo0eCrjLC8BslhcgAv0+M+8yF3ntbBSossIc0ss3IMFvkp7B2JoNNsOIDHWcU2nDc3Tuws8NcDTi9rPvunHdD3qJNMcHl8LLf3nFs+182fPRX8Ux16/XQVTghLBGNp5bv50mz0FmB3KQGxuNE90NFZXgViCUfnTwbfQu+vaAsSppctoc3VNrfgwWHRezev3jA05nWn2rhVl2NEoZao17xdqGtAD7UrNWqJxvQ4zeuWfI73MaBZZL6cEpEpDsbktulzlhDoYYtwnlgnTz5SEPEbF4AlPFwIKDtWAJwT6Kr3NzbojBDa1WFcxPPYxA3goY9PDSqdaGE5+P6USsnRGPZBhueLntl7AjvyPVEKkFbyYJwzmYj+QwGDdwnoGb593AA0z5QQJNmteBm12KKc71p+hZdom7drjT7a3/v6fyPeFZwXz9B9/9RfzTizsHrPMySf950maxPT4GzUSY2f/QLPbWEsMOZWRadh3gQAlXM6ua9jyGMQQAGH6eNZKdhYXDeKjG/TGHukSo8kq9rFKKXybwBMDpgOeKN/mpvJ+RuInfa7fhfe9GUC6ypYBT7s7OmjOLy2ZDYzre6/KhXLQ0NRDBsDGqybvi4+3Uz1JXDWunCz89Yw9DFbpUDz42HuPpAvdC9m19scFzEKtL+MdD2LZYnUdYzXfMOuVdatOxF10fD6cObDQl+UBnRDeOwEcysF8j2UZZl5hsLBxgW27fPlyuunyUfG6MYNQyV2Ccw40VwgnSnbUbacusMxuK0akjorROeKy3/CZBvwI2I8arKMF48TYsFRjoXad6rWu+u/J+ZLEl3Ik4AnwbfBE7TSHdpp8BvbLerL1TQwxT5vx0vmzq0SHZ2UvrDMG1ic6votJy4WlWaEmT5SmTcPX5Zp/wd+YZoR+sOfPtN+zZvx4UzaT0z0WA2tyKr8qu5wkaDc9H5I129DYXFYAQSVUyxz4Heyvtc1NMZdUYxQjOxCrh+z37fhRAnJ7wamMPzfb1ta3VU5EmK85lAFPYtJH620Yh1LgauigVNmO5xxijOuBudb7r/3dy+ORQuQ+CltU7OX3E882YnXCmT/KJP1xSZhKnuN94mTARA/nwXE7OJ5B8/SXEozzpxI/Q/nmQ4TqOGhWVqx5ijaFOjqZlnREyVK5QGkeEoYHmi/EY6hmoVos5NXeOe+HovcXOrpMq8JscPEGLplYHcPLvf1DzQOScZ2MscMMxFxPB1js3cv/QeWJkRtxiTqBDTWPzujSrEz3ItFB6oUmBkHgyiyHMPKE9uR9eVKoHJlJ86b8eUaH7YEHvyhTvCqVMNvuZ9/04/oMqE5RjUyQ3t1tqysbKpGcP18DMFMJjt2DZu5lwfBC56AfOVDzvvid2Nm7C+i0qGmD0LAEXRzrsoJ0UGHkxHak5ZV7IyCrY0LDGI34w/T7Tcc7yqCs/IvYRJg0UtaZabNzfj6MV9CMK7F8891JvqwWlJR2UXtNUadk6+fOfRHIaDWGeUJnMs6IzVo5qMwlKBIkNY8pc5Hki4Jz9tpa291hXtJE5WOoYDQ0mMD6z5js7oPZVLQ1Bho2GyaDTU+mTGKBPxOBVRT+jMfISBMI2MnAalikMWXO/VRHH5uATckzwo1ZHaRhOPP2dQ9mngKequOvfFta08iU3/r9/ybhLPvz7rtub7/5a7/ksma5bTOLsJcTdQwniwP4ukQkKnturm2QpOzstsWzZPuwrgDAYQi1Fw5AaHSYlxFnDiLuSyNYJjNt8eKSxJ42dkx3nV98kojUo6pbd0TN865Z05ReYL5JvnwflRKXPwwCmug5yrOrnIi5Ww28XlcpGf+qM+j4qjhR73d0RjiRTNdtH+zstUp5g2yWZEczJKEPFRdK5F/CXw7hMmUdBrSKCaULbN0aTlsekDSFjR1TeKpu+ODrmvgY/PFncs3PEG/uB+aaOFv31kupBXJTwimgXP5RfD+sLN5lasyg7F+u29FUOmYMkw+qrJdstR9sPDtkH8TPsamtS9AdPWWiQ+0Hl251NCchrvIo7LH8+MaDYOsZpeTSD8Qa9sofREvE9ZA4WbuLr190MkzQiJllnUU+TK2hJLYjzWB/8/eAFdY05VJc1fWMqmM8CdZguBm6jf2K9iY6WrTGvP8tPNmOjhWDcoJXXXT473rPVXJT8C1TyRldO7NMuR462VlHCkTVqVpVnUgQiM0DeEo3XgTmAEBIBRvg9hptSmPFyI1mT8oyADBjr0LOYp4ZVR1iINUPM63en9Wp6uaT2DbofgoNGUDyvUp0Vta7tQXXzLOmcck6slQpKqFRLLKkZmBC/T38Fe9QsyiZ1UmsTkKVF91DbS1ggcGccwZsXrOHBk//z7TmFpmZMPMU1lSMCIhWPixolNTiiSDtdIDBoP1x7Xrw6akMN79Pv1iZ2uaWKFMOUgdQ660MLFISi7YJAOQD2MwPTIXGpyiQuDvEICkDC7Ngiib33w0lKju/JhstvY78jaqTbuRhVGW+jDSpUpzKeim1OfMy+8AGpx1Xnlm5/upi+cRnvtje8/6P+J1MWnv1y7+3/RuYp2TCNZAU24S1DXf/kdHocEhtXEBTmb91AEVlwpDg7cK9FXMDAKLlFNGfnNyn07Q/e+6enkA8YgqhE7K4N5g3FjsgkFlHaIwk0jxttqgYPc84SrNBFqsATEb58CSlM5qZsVPsCsHYQm9ll10v5QVZLKGT1/JIGoR81dG5sWHfKWbbjTvZCsgLUKZzsoZm8vs8W8yjJWhZRfPEciEgU0oCFBwc4DcEeDptIztKJMrWhnZXxX0YJcDozGzvJmNPCNBNrF1TNyPMSCwBKHeZeQhtH32IMre437OxeW5yO6+AF+WdYyXMU1iSlHOymrV3Hn30ifbbchinjH0k8ATzVGvD1hrp/Bllm/W7tF4BT5Sp506p2w6NAMO3KUsC8GFg3GCS8n4Sn9I/+l261ChoRpmU8q/asaHLsQaIoqMy/dHQUa33xFFn8wEudLftcdBMpXfSe56bV7ejDnPFXAOdCtYntHAqLfvDsQShcw/POhsuBuTUvjJ/43cwSqScZDqGsE/ocCMZ5OBbhOXh28f7qpiZstuIvQXvw1YuPozwZYOdJYkDhMGSeu9HLxNg4IOptE9DHQWWntI4AnbHmIn0ZeinqtTUwRP3A2Mpq5PjNo3mo4v0NW5lV8yTGDUJ4QfnZ++zDNnuDOwAhLyZvSoBziQ7HDx0olq4XQBz4D01Cjf3VoyKGW4ndiQ8GKnCFMES99bygN0ToG10CPtMHawquOeV1RXNNXPlg3dp3ZVZ66FTOG9eoOEAvcyGmXzsNvhCyEyZbOnCkr0GOyOf0nMZ9PqNcBNmWNPIovOMLsG9A5WiMe08+RUAUDIR74rhOI0DEzHwEJC6tqk9L4f5MsAdg28x1bZ8qcS2+zPp7PWzoswNWUISJ8bJB8+JUma9w1BIYZ+PpS3ibOzWFipvj0w6s46rMcsAsMYrhV7qdgc+oxQ7EoPZ8xAm2FHovZYovpI4H/wDCOoHpe+BRJd1zZo+mzJ7WTNpP9aSTAAqIKi9Q9xMY0SbPd0mD37w/5qyeZSpzM8ZsWYkgHwW9vcFdgh2JfAmo/FARWdXHmZo0SLZbf1ZbbiBnQA84TC+K0qQIMzmOjkENtl95GVRJHdx4nTiYZwSxB5RtqJN3746pjIdjPT/lX2axud7SQrVTZJSjRbKcRODxYNT2yptiCwuDdIcmJUeRjMuYDx4sLrteG4cntIx7R8oGxAj12bag1/8SvvbDwCeXNp81cteIp+n/b3dtrezo03IdSHMV5vxqdOaRQWRrzJiNEoub6Cd8VgBX6MPOmt0rK1A7wSzAhCYP31K75bP5B1iekgWLPsJZvrkMOTVg/QP9g5Uq4d5ofwDKJRpIIABR+08GzOVaTkfZV2mIXyIiZ2ZNWjGxG92bkazr7gevXc6e8IaWqjselC3888rrG5Dygl8FoEHIaJAjHyCrMEyoKsWVQMlAfB0xvG50rBsbsWx29kzYGxO5dcdfT9sHjoYfRb1eBis6PB45jVShsAAcAascN88o/lTs2KkeGZTnH5lvzxtR3u7osR1i6XNgwUqneHRke6NfUdg91e6TxPAjjl8CEYpaTv2mBmdmR7L2fp3/sufSivA87z9tqfLYVzPSCyaTSUtYreeS78j42H4b8D27Pzpdojx4i5Cy+M2x2E8z0rGPJPy5lFMcycCiNJYzDLbLt2Dcnx38ONauC8WD2U2zT5TnBrsIA6rezPx02vBupU+Uimdd6wbz9I7pb2yl7FEkykM8jDHkj3fO2Z5p3MzGvzNz9P1yz9osDhoap5mGX+aXTh2IhAtnYqZ02k6jSeNknCVXBgXcvYsA2I9aLZYw67hI5FIIK9MlnVXDTAkp5TJWb80wajjlU7SZLFdIpG9B2tROkPWpZjvvT0LaHsMnNiEMyJz1qQADQJ0MTo5DwWASp/jA4SYRFmT/eJuxMGmpdswZK8WU+PYaga15l/KeoV9PztrHVdKkZ5if1JCUY0ZvIvhTHR3Hmto/8jJGG34Zb1iI1JK4y47cW065/osvjA0YYtIBIixgNMzp12WUgKLSbF0MUOnlfZofN/UEKTyP7obxkvNSDPH+mPtWxrhZ0eSIFJASZHj/UwOY/aEy8DEC6wqZtvegfcI3oklvGdNznfBug9+l2kNKGXdUglIfMO4fgAgPmHsD9gs7tXGw14WOt1nXB7mnKq9Vf0V/Ddmm8Rk1qGqFhmCrgT0RDdgNmt1SKq7ck8xguvnc5CycL6UZlnxOfGukqtDdx0NqDD7R2fNPnIYEiZLJ1g/TFjAp6kahVyVkFDVn8Fe72a0QfJJrNhnNDEoDp05o2dY3Z4qUVbXd+17mc2SKJsEmI3WcDJ7pk0+/K4/nqrzRm7HNk7URo3uAUBk9D+R47D8Qnq9He2DXXP5YgFWxj12xTaz5NZnBwv/XLFb+ulqpU9L+IiINxgssXP3GwltCIArF+ii7hKUndfZAVdnThZ3r9RGAF6Mh5gvaUwQt1ftPbVdHnKCp/VM/H5ft72ehrZNl0jc0uhYNtM++8WH2vv//uMJGDPtpd/7wvYTP/x9AivKBnpWQbnEonc958yt6ug/2hDzY7nDmbAgYamkiwKpH6Z0wIKdP6X3J8H7IQMX99vxgVvwa14dnXyY0gltwzzN44o8p8xUDF51hvV6uR3oAYSR+o7mvtnzQ0sXQKesy3ukf/WKRtG5Q/u/TBi7dUGxFKxNWxfwfNmEPCt10J0o23rUhjZGABn3Y0+y+NKovue9pmsiIB1wCOHQPPEhK0Eh2iQzjV3IHiBmsJquERkNeiag1kTKfuwtY4DjdnSwZ1BZg5griGRPVGmowE3vOByVI1x2rqaOXHsl/UdH7fHHn2p/9Odv74+YwbH/yy/+Tz7Qo8eol+Bu1rCyxfwJgNo+on+fyg1oGeJTBHgieZFOpKk8ZI1Z7E5S5hIwq6isH64L9eWVQN2Bc7ARUFJWvlgCYKMlk/kh2lfsO95PiYx5mxJlG6z6nmPFUIciZdSUhKwVGy1IvUu/U7HMlQCEDS9Wd2yeWnPlFMLEjg+jK4o+czyNZq72edjHwQ9qqDIo2ex2BvXMokWMbQP7zoeQm9dKJOvnOmTyJV7ujFlqml5dAAAgAElEQVSsaEp/ok/v4Kk0XYAAxrW4c0oAoDzuYhAa2jvArFjkgXEq7Yg/IGOh6nDj3WU9erSOyy8yp+1sv7Om0ue4Y3BYk6HjszAqtTVw5+cMLOvZ+d8qBfYNX2TK4A93gq6o2NC5xwoUAQyd//E6G6xVMoBX3+YP0bPL2VEscd3XiYkMo9Coz9SeHJqc+jMNEAsf5N896nqTzZDGs8T65cTnHll6kDNV+6Oo3jGAydlZYFfPtcaeZK/2jSlMoCDan78mM4xY3PxCkyDjcmBVhio21KscX/M4IWNvlFFnbEcKhFfSoKDULR6Gey1SqBhOhsZ3EBIGePjvQb7TCRm9Cif4ixcvt8lH3/O2+qOQgF7EvZMqhw+X4BKM23U7ZZ9gwL0STMW0yDl4aCV0OzOHl8eWGJWPrnvkZeFVXgt0XCKKN04WyRDYhhbOAmFjirlvoBg3kqUZic+4jJX5UaJtD4/bobRMlHKczXSUn1RIWUR3QE/XAGW9aCycNVnIKXYoQtUHP//l9v4PfTyC+kl76Yuf3173w69OF0BlBtZC6KXyNiJU7SCiSggJxPps6W6YgwWAiukgzFzoUzESvLdRFitdi3Rb6b4KcD0+OpBWhwdAyWBepau6Futh1LUlZB8BfXWTdKfxonm1IDKGpJ/Mw5b4jo1do3UMHns5Lu/DmW+CoPQxvna9P0335p5uCr55Ty6RxPizH2Ij/jvlARIFM4Az6WDExdYdT3LM7h4pNXOqfE9cZ6f0Kj3aZEbWEWNTPAk1Dw/CiCbTV6u+ge7gk5NW97ByZowMrUWhK8gMJZSORtEp7O62a0881d7239+RDGrSAE+//PM/5yNWGV65+xoMD8hkNPQyh6WCH50l0sCR0ZtN0zWoKUCUWt5BROP1hhHZV5AulFoCZ/15NZeEfdItOXk5ofXSO/fakAxA8/OICyUPcLdRYPBQYsi1l91JaRrGdiMqLdYBVeWFEr/XfRQDFg1m6QP1c2IBUvKB8ZiDBZ+3aWtlhjWKp8q1Hav5/5xIJnrNoFNCwyLlpvO7qpTVD4sC1wHHzi/HWYp/UXXdmdUbdbTGa204gP278MbRJ8Uvx8xKmb0OsS80Yu++9jk0/P4cXyOA4dJKMXC+VpvyGquFQQgroGXPAX1zZ50+uEwwfT8FwGxVU/EiJdheJs3L5Rl0I9U8soAVg7NaVjc/y/HJHnRV3zzO+vu3DQB4fLb5ZnlYw9Dc/iMC/VplfpOViY/OW4OpPK+xZYAf7M2Lyx+dRMDeccN9FEC46c78nzrTDNVsCeB14FL5uDPRGrUTWfKJZ5jn0EGtr6f0c15s47UbJBXwFEFrN1T208k11GvIfi4f+9pk47ODs4JfZPuSZPc3AUcHmWH2acWJ2juXLl9tk4+998+mor3KY4FndeBDzyC9ULvNuCzuHdQN9lTRzlY5iIyvUHj5HI2tA1zuypoZjwtJIKm1Z9fa4mMSGqONEt0ditYButyxrZ064YbbfVesr0L8e3w4lQ8QXjPVlSVWhQ4lyhZktPMO0hzI+2RgmWiv+/fdZo1YA1GLzxqrtKWL7nPW9unPf6W9/0Mf62uT6fWv/YFXdHG6l8zgWeN3Yr1WCLMwm+l0i7hP7IsE9aYcXbtPCUsMEZ5Hph1LYKcDXoGqwpqz7MOjfZUiuBe5lgOexCjkrQRcQQULYFAqDPNjBibf17slrT1R8FW8tMjeC9HA2IxiMizt+YDHCPmU/WaTV7cnD8K6Lx+mLkGZHSlfqHF7dq3bYiEqu00C52ShJwzejLBus5Tu4rXjkkDN8xtl9wlqBH79M4XNmGtzCBrjLG4PMgMVd2/WgGYbkSLO9OgjDzXuQGAEGPVkx629J6KczQQp0z7++JPtz//qPfaLaTMBT/82HYw1g4y1MExkH+J9BeoK9mEbJSBP8hSLgcre2kxNtx+dGjqUyuW3ACZxxfvIQtbqIK0RRulUUnk0na4kYXPl+SN0M5gIhlXSvumlhFrStQ4zczMCXetaK9vkUtKuH42EgPgJfYYPZ+sbAYOlnzF4LAa0WEmeOaVESmrW62RclQNpYunwbwf+nC4BiRWkKx6MLSmc9I48rDoT4A2l5oh0UunnNag1YFuvIYDClIYbKfI+fJBEOMwPkyiFedKeFKPm0lh1IFVi6A1svWqVDT0AeKSTqmdX67Z3WlaniuUGnUUYzQ/sTGgBhDHrEwNRPcUcvD4Hx4BnWIN92yTJ9XPyGhxfr2POv/JzhThuwlM3bccqOfiPO1gYGVvWz1cyM/6ADgpHiCDMVTFRlVAoLIwS2GI7eww5ic4H8DS+/n5P//pNjdnR3gHbWbFoxArcjTrf+i1l/Z8A9AXEsw7qzC5Gc7CKyDMbMeQdGNZ1dzBnK4HhnZZFx+gdRIvsYltsMQrg9Xc1Art1EycY19YEnj7+t3+utE4HSFCpjQprwF4WkWj3iBzpZuKwzgfbhTuMUnW1KBl3oDzRqQbAio7DLtZuEa0MWACiS5X8vZUFqOYoJmVOU6jt9hnDrz56YgT44tnQ7/8Y8OSAATCYl/aCko/9KTSHiEad6L5cS3Uwl2t5GJHSH7gMVYaY0JrxLMqTAWBJiD470z7zua+0930wgvE2bd/7wu9pr/2hV/YaO59l9tpApmsMurt5aNCUeDwo1/uyPIlqLRU6djxwEEN7o5CSkgo/XGvaJQpnfgimYdE4BIaA6mBbgVtT22NqZ++rZE7FYOl9lmtweWNZf6KsWR16o8RuVJ7z57lkV8+5l8xiiMj3+ODJsFKNpPIE994KXrP8UsJVl2D5jJQ5YDJkPa/SEFUwquuINqgAXkju0UHow0xdGdL7Ibaes1Ac8FNAIoCx48tApJ60TCNE9tbvoFJ5XF6sjSw9Jb3Ap/9uKjB8sLfXrj3xRHvbf39XQMZMe8bTbm3//hd+TsBV9hu91BirgGTaxSrU7/Lz90FJaYr3BaCE5ZkemolT0C7KPpYg7nKxp1uBY5darZECIALMewJU119lxQCZOszsmebuKzHXJerk9wicmBEr7NH3QP1BdF3dgkLlWx/qslWArcweVqOHDiJbSygu6r36UFfpK2uwGC2N1pHuxmwipXGB+9id6G3WdIKSAlSSVGXUGo80TlbzHCj7VsI2sCFDtj0Mjwa8D4DViVhmfOp+lGKe8KBy1u/OSh0ksOf8p7aDkwFdvxKgsOhJ6gRO+lk7NvN1TLS3VhkAOwJbEhK2oUrVThl7zO9nfbqlWU+DAWJ+YZ6JWL8kPpIZSOzkd6v33eP/qGwYNkvNTeqc9DvVM6ih8H0kSroiw4QNWq8SfgRfseT5iLEsIfLNOsiDzrrxc05Vs+Ze7P05dAB001q32Pw7qt9hf9gj/DNoydw161jSu3oDHm4GdQU6Ohk1Al1V5qtr1nk9/vscsHWeKGbUodv3TZrCctY4cbVGrTBL73xL/FMjSKYfDGROlUGTSNQ0iiCFLkTPmvJi8MUoWvBM0lDSuypHDFwhjmL6xiC8M+m401+80iZf+Og7pixyebtEAO4OMX8MD4IZYAzudLUAPcgpdWHwXHTo6metNZCRWGzU9QgJljHhVOfF5rY25cLCvLx6qiutB+qqH+fhcxXSrwTAME6E7BHhF1PIEbQtZFgtIrcTHT8RR6pMF1FZDWpk/AHO3AgIEQkjiOU6NTJG/iTRLIUZKe+ovsH6QewSJM+IR0ZLPxoQvgBqCBf5mU99+ovtne/7Oz0jAv7LX/KC9sYf/yG/24AwNFl4EHFNZ8+dk3hfB5CCF0CTg9qDTTGwrLZllQe7M/xEwkbYoQIqCMUJ6mYRXfLil85qzpZH7PBV/lEcBDoo6Y7c2dXvIvAxD4isGmErz7RAWxmTep1Wi6hXpLqh2qTt7+217e0t3RM2BYMfWJZrsuoSwfbjgXdxYAEjAUDNAkeMpWEUyhkfTMir6BKM2L46BVUGCr1kgHik+wDE0UarrkKZ7c220/OnPPk73WSC5SY1XR6MuFKZfTJclawmU3USMi9rfhbhORl8dUpZZDsekF2bsUpxxcTxO2i20LBiBONnFvrcQTW+a9MbeEoPFvZVf54RK4g1H33sifYH/+0vkzjPtDvvuK397//rz0vj5s6RApxhdJJ1o3cTM7ufSQIRmFPGpAOULkkEpBp6LPDpgK/qhi4tnmqxjwYkFX45OLJAn+eNQJtOJ/aw2/n9/stFfBioHYZGnjEG4Hznzp6ZOkbhsGwBQJpxF8ZIbK0YmJwyiSdj7QyfA0tHiR4euTpSKbspb4VFObKIGBDE59cB5JhvK4KKE5p0sLAQ93020iCYdqLo/dWZIHUPz7ZJPof7QfANuERci6A+1WL/3HSi6zLwsBjWmU8YJMT7BwfS65W2yiXOObmDaw/GxqTeGZ/LvhfIK+F+P2hnJNJlRAdxhe5I6V0FPMMYK16EaRqJ+iXeVgORkzPWHFYXxAoMO7VOwi6WWH7MQkviAY4TyxQgNp2qcQXxMI+AdcgsSjHN0uZa44RGsSf03Fcl5t2GhwkMTrKIXwiB5d2V5E8xQnpRl9IJ6GqIiZll+RMliGvfs8hPBzArTozY4qGjNAkAhruSGxjc6fycTtrOPka+x/LlcufnqAzjh5MuvbTcF5OvPRfNsewUEGjvS7xOnMPzSYw2Imt1ylsmoLNNgclPq5K/OiM5O4izxPoFxrD1Q8qxrLoyj2poeu6lRrWxptg7nB1876kFHOFPqaLDquDZyzG8EkudJcW6e33Jb4zzkNiqJppy2CfuExupspjc8ODrYjljmYK4X2bZw9xcnj1NFawl9iui+nrn7Hkeie1ccv6XTroQmDSfJEetzZ460yZf+9R7p8roQmOWUZ69hBxQGT+gbqLQoTiP0i5YAdMMTNBOp1tT5pPBpdkJDn/8VdjkDEFUl1wWv7OdHBDdLr3YiUnvRqNzDD0JHWBsAruPu0Rh/wyzRwHzFqgHbYpJkvGlu24wfOQl721vtxk6EAJ0+Ewr8JNhhPEa045mMTI7DdNKZbAz7ew5O4z7WvwieEFyGH/v33kftGl7JQ7jP/nawa8k5pAsWoAhHRPS/vDQuzmfRdiAJ7MxvsY6gLXnMt4CkAoIk6kYU9EzB6xKSOUTVWUz08AuFfI8WZC8DlqxV1ZW27mz9lUq8zVR91oPnh801jjU3hfwldaKjYxVwYpmCtHpUlS5r8eHjQoMoaBdBvS75dnaLI/N0uxfxSGMUasOF78HDnWuiGtEIF+ZusxAA6QdB/DBOpBZq0W+tIcvqouHgKzAnaxZs7Kq5FIt9EIMJUi2LxZ+PwRRmcFpvbg8dKJ8MM7Uh7MvWGzSjicTtZtz77Rj9z1V87/qMKAzdgEbBTMKVobyjA7aI48+1n77v/6pWrv5gHvuvqu95c2/0JmnccmQny9AXbYVHvLrOWPqhJR7+nJbOn/GHbbF+clfKXMpq6RZOgq10vuzedZ8xvUby1pfVy9faqcixPc7744+eSLcVvQaYUPN+jhzpeuJPXKWdxUxuP1iSnM11ocNLESZLZY5Je3z2zvbmXFF95S1W3bpj2XKKEvXJYQFtCXLUALd2NrRiJdTp5kt6eaI+n5HRZfyu26vykTxW+Il4luHHxKeQYtnz5asxF1lfMRI0yImLOGWtV0sF75VAB43vEwUJ69cvtxnxg0iCIMutb10LdZQsmFNAXSZSYcxJKDH7JRtJ4onqfNhiP1V5ip/oGOdGxikMs6LM4OfrQ4vM6HeI+gEFRP6IZikIAc318Tn8PsZXcRB7GHhmJe607P/rEqmfke+tui98sxqTI5L/v77YQh03lj21BjA9c9LVsBkCq4Z+4QqZw37vdIjfneNx4luLf5sBaY3d/a1RzD/1OWWvcWoIqN1lVLwIBOp1eUS1Pbenlzmscspb7yiqopZtsarOtPyzuNib+bIe4x3f35pUUmc4wsx2s9TjE1AhM8fx2AzY/F+1Fg3nMEnMrUkYe4lOR53veece94vw8zEYjYBu3joYZ3ALyf5wjnfSZuvyZMeaqxP9HQFEEcJvUDi0bF8njCzJiEcbAoSK0YNQAVaC9lU7PRDmG+Thz/5nqkMC6u9VkspZbwM7KzRCv7hpoOdidSAoUHDVCg2WV8OQrXRx9BMLBYuuNs77eoVrPotiu66l2R1ppvT9RfqdW93TygSc0RKbvKL2tqSmSAbnK8CLL1cFV3NGGDosKXtGjbm9ELb3txsWxvrGlZLOaHX8RPwtGFGPlSqRJbvS6hnt2PbNVWupUo+3RLue5tpD3zqc+2dOIxnvb765S/WeBYdMGmn1+ccHLY1fGOWPGuPv3crtbOICuAV/OR9VDqR6uBpTQwf2SyHOV4vlJF43gR2BR35Z5mJGmt53Eqa9n9mrW1syMcGYIHNPkC4Om/MMvlgUyY97mRL/aRmhpFBLN9Ytk8KBpbRa0gnJO+bIavxOsuYHc2OMzhymy+L3+BJLuXdDywjTOIJJgAcXOlnxrNN9xBO9zue2QarBwuCyzQb01qwIShxG8omcwhWRl3ZsrK1qQ3qaOXn/vBusWA1NXWj2i60HHHaA/AlgWlTeceQEXPQdL6ZH1B3m1vMgYKaGg9Aqy9aaw/227e+fa39zh/8uUf+FHj6lZ+3FmYk5HUZLDq46GjUDJDMmPfJwY3ZKu9t8axHKfH7WQOUvOkoPOECXiLSru9xgOO5P3V9Wc/kCkNvAT5Zz+KTugFlss8yQESsfmANgx8hgd12KGTp3tcItasU5/WsrwIbo/XhQ8esCIEd8IQjvNZjt1yBffARKGarDD/zudXWrPWatcMAVHynAPN6T7Ff6eg3+qzyLyrGqHzLWEPbO/tta3dX8Q2PL6CgWbibhrBWzEm5U+X0lC831g2eqosQkOqDNIOBOwJMySRGhFXa8XUZ3ACeGDSLI7xsM0SXjETCtR+6lulEnSp/2+R4znUBMDAQHs946/enZCWDc7VI8w67j5lfKUn8EYOlL15qs9KvukJC67q9grJQIkHp54Cu3X8JSGGcDs7pVE/GjIUXWQCg0UoCwcCwCTdllibzCLlsT6dIh+NIKmIAMHhM6eHSINJnr7kku7UL83So9+50u+KPn7fLiga8kA1uWhppTMUSTxr+d3v7zI29aJZp7IHU69m5pxHzpHeS8wpRPhYeGxtbmgSBoa2y6PL2Im7IgNMQun9F6lPdu5xJDMzmujh/BJ7qvBB4A1CGtiZ5VtFx9HlZi9j98JxFTsxM2vkzZ3TmF2vJdcgGoWtF/Yw7oWB62uXp46lYPrzrAIbnFhYE+lRFEXhP2bczL2gd63nV2kjJn6t9+BPv0WBglziq+GcxobqP9g7kNKvDOgsLgylME08CLh5jNBLZUJURyt4gLuDQZgAo5jc1yOiRaJhPEIUc/yAxIRHyasRG6EdQL0ZXlJNgwWr8yImOJYBCTfoezV1TqQaxM1OZ+Zzl5baztdnOMJeMjC+eOWIURwJIm2ga3cKAmOIcxK3yD2Ew8BIOtC5GeGM6+D3wqc8LPFlIOWmvfsVL2s+8/rXaSBUAWRBQ9zKlXGJwYTL9kfVBZRS9tp33VkFeeQXln12DAwI6AyfldE0JLO30fB/lPtGaec5VquylM1jHtQ35mchIEld4+UmNdGnVBUUAywYHgHiOl8eJsFEoqTFTirmIOvgTXgs8OdDVM05uC/BmbSrgWGysURYbmzY5O7ugYCK9GvStcJz9r1Lh6Pube9Szzv5cY+4StHtaZxcXl7Qph4AQYXfpuTL00p0aA6PI9/O7STAo7/AZtq4YTbLvNMRo8vrocK/DHip7dXlFzwy2cOzAjICX360SdAT9XdxcmeHxkZmn//w2rSOu7Z577pLPkzr9si6dKmaOWO6vxPRm2qxP4f9srK61teXldu7MKXlYsT8p4cyfPjsyANWpMwTSAA3N3Ds+VkBfXl4T6Fq8sNTOnTktoKdnWbVRn1wuBScQitkom4KUCzAC5L5tImobgmIedA3FOPAZVcLTO8vg2ewXJsdTjoRRPRM3ensH+e3Ks4hp9dFDWsZg3s3lapfFjiczmr2FlGEJQFcxQeXwZLPd5FQGLbXye2wjzsBegRP5HAxy1RsawblArhjZuCeHPWAtEHc0/FrDi/c1EUB+bGLX52VGrPQt7L/uocBcJU7VzVmHhqaVHCpJcYa+0O+dOKNOV0qlkTR0zWMAXZWrVB7d3W8b2zuKt5dhVqKdHBiaKh9l/fQ2eAAcjSlOQOVSv76h62CWHBIHlaFZj3p/w/qrddUZsS5cx4V9u21QYp+bbxcWzzlhrpVbwKl+MOyyPQRLq2mzRP7sxlPX9SwvX7nY5rugPgOCk6R/R9db75isrrQZOdQTx+RSPiCnYT9V96FmXZbDfFi6MCW8F2I1cdbvPHID6cDoGK7yH1xlLGz6WjTr46YiT5WgzE6M1Uy6ke6os7xj8FSbdDTuh/2yurYmIK4ZlJkr6psKMuq5zijLrebJgGmc7jnrtfsmEw+7JslVtQFJS6YlZG+ktm2iITo2/cqA1rWNrbZ3eNTOnPVAZ/y3zKiFnSwbhfzMUNUZgU6A+/GkTb76yfdqtl1lFi41+KAp8IQTr2f2OOjyUEGl3lGhAXX/8cLJQchDcj3S5mxscF4+C9gPIB1IBZp0+Dkoia0K0i52RetA3TKzytCloTh3VgHQLEiVDwMIsAughCMHbrQuLiEAGGBiDqetXX/yetvZ2WwL8zinL2qTl36og0nVspkhBxBAzIxvC2VDH9qsAZgeNCcwckKxMWtU5X8y0x5gtt3fwjw5oL765S9qb/zx18RVN6tI7tfTtrGFozcjTFw+RHei6eITz0urF23H9XSy9QXsEgGIfX1tU7qgxaVFd+NJyBovohg9KilL7VhZTRgg1oFLtoCnXYGBK5cvNrRi+pwqGwbsetaUM/XyXBKAoHwGeNo/aBvr6wIX5X4r/ZZ8xMLSFXiy7NrjTfjcAB8ZMx4ctlXA0/nznvYuUsb31J+PGLBaS/Z30hrSqB/PgcK1Vgd4DNpg+vg8m+2NXW+DlaB89/HA8s9YA2ORKSVkGDrA05JczyMeDktXnWUlODXtnUw7NXY/u6P21PKKnKFhDHpHWjSF7ia0wJduUA7VdDN3BujRxx5vv/V7fyLwxJ5V2e5XfyngyYEr0M/z3IaaSwe0ta95PxwQWxsb7eLiQjslx3UHKzoRMdL8jvbxHLP6V4IuZouAHkqkAr3zsInoibBuqIQt1QS5LhcjNugB+TPWHJPs2c8M8nbT2LGtEmL06yz5KM8XjYlnG2pdpzOUX8kBCnu9eP5M6HtrKjynywcP/8fr3PpBsaU1D0zM6Fw7OPLgdMpIFxbP8hO6hHKqVvFGcdPrueKrwbyTR9Yl8xoPpx58ShyCWamBwG5UcTfcEUOEV1bbg5/9ktzWmdPGuqIMyYD0Gyur7darl9s9d9/Znvuce9tlHcgeRNynONQ19UGtRbj0urT2CAwN+wwDUCcjU8VudDWw4sRe2EixHNUwEKmDjuMZ5BYHbX1zR3v+8sXFExIDn/BDN6VZ/qCHTAIo8LStAczMtpu0S8Rp4nmJhdPg09FG1t0AnvT2df2w6GhoiAOAMJlkjsGTXtSwFYgRsHnSe2Z0mRy9D/fbU09d131fvXrZzMpw6Z1o8LlaKGE8niSSi4zAInGiHFnu9TpX6wZSJrRVxcjWRuyRE3rubX19vR3s7QusqOvcCzbdyNXpF9AWENNjQX0fY362mALCejrXzqELslNiyp/FzBXYHVnTCA9Y+6yzY21Da/zixcXIPUYWK0lSyjdJP5pYYD2Wm5B2d7YVq6uMh5kxxIuxUqpC6YiWv2K3X/FZaX1orGSYlsHEhINDMY8XkcbEj0qeaTnDhnUUG6QwV66SufHo4Gi2Tf7pU+/rfJMzPz8MMg8OQf5NSaL0JLwoZtt5KKuDl1mYkVtxKLDqjvMvHAbGgmxhi/o07VEA10uP+7Jq8oik5d8RR9wAK1gVRNoEGhia0ktVVmW5EdnXqe6KCionY5BOan6+IZV84vGn5PJN9umDnU4gGyy6xl0mmMwUSzsv14U4WR1vrgNDUeKkSwCV6DwiVweHmfbAZzIYOPQ3mqfXv+4HlImVoZszLDY4zJNnrRFAEVu7Nd86C19TzZUaFmTfotGgSGtwCs3C+XTOTXzdNaW9MuPqqspgUsczvzOocsCTgt/lSxLZKfCnhMTNS+SZzhCvAxsoyolXYn47rmtDnj9n9/CptULu8jAo74dL+WhJ5+JNVBk9m4Nr4jpgwsSuA/Sr0y7Bj1p7NReUCZ8Dks1cV5bXYlDqRggO4/PnMoZC4Kna6bOViuEalRJKt0UwrtEaOkA7ePJcO1spHGe9YN9QTrYns23WkyeIWxskAFudrJX9hXlyWbBsDSz+JUggGH/r7/6xRJEE2nvueaaZJwT3FZRqoYxElidKhDwngfa9dv36DQ1QZpI5Zc3SoinBEV1+k79TjzzphsNheo9h1xsDeEJUf8w7s45yOC/ZS4PxaeVmBjJMWD9oNyiVMHakhsPCCIxBYB2cWBwQcw7QI5IwZSxNQBEl/+2tbYEn9n5peZzglnbHYKKbiY4As9GQxzLBYsL2LC2da5PYH1SSU0dCz2xjmOiygzV6rOm1zW1NQDB4Oi8nY81UhAlMCRUA8cUvPNS+9NDX2rO/6+72rGfdraYbfufa6prGaD389X8RGHv0sacEpu656/b2ouffp1KOXOBzEJdeaVze4CnbwRph/k578smVtrq50b7nOd9ltnhKuXNLQmniqsr4YqBsO2Et03C4s3dVdlnb0CHGfdUe7Ae7D5Fe9ejPvpc6Da9h5jroWTrve2Gdat0P+6CD9nQTGyMYCPM5YlW2YNK5nsVBoN2JgPp+L2SeK8Jz5g2WpqqSR3R8AnMXLzqmaTvX5hqDjIH1qSR/0J9N2vr2tpogKGv6WR2W6ZQAACAASURBVI5Kh+M6Xrnwl7fRyIZCwBAd39a2klwxPcVWKpGp7tTYkeS5uDFHIsXkTEg1/DnSF6lkW7c23JPYmpE43riH/zl2wwRM2Pq6hPCXpG8eSQxGXabF5xqdVxI9aMR2d3aUIJgYmeg5w6xJMK7XP2NNcMTndvSPLk9stTtxDaxoWAM8HagzE+aJpim+wY0ON5mw1i2xp7tOzWe0Ztv906feO1Xpo8wtVc81EDKVT2a1rnIJTAdBiJKdwU8G3+bwtSLeLuVuH87hl0MAAABVTtmO4OcOmggvk9lwvZXdaS3mQZe2SkFJ7qnoBHY1oV2JTzZuHcg8NDrGVA+XbYkNELkfHryAUGvt+o0VBXHuRwEiL8h72uRy0X/aPKEHVQIqHUlj4W4JHCydP9/mT8F2mT2rMuQnPv2F9i40T7nPV7zk+e0nAU/SGPk5KdgcTYWONahWBp5HKk9CRRd13MtGfXM4AJUokGcKhc9BfPo0QysXVTJRoFaHipsBHKhSHigT0GTdBpCAwg1b7KcEQNAswayBT9rnq3NDo3MO1O1HR8Oc9GgzmiPHpiSA0pHG87PRZbrRAjIHzUH0YiNTVu4bthFQCNOluV3JKsQKVWt1sjE5pHfAm/p6shPmW6Gjq8wBUaxmeKXk58MvG6/M4Do6LQ2EWVeCOoOGrVWiC5WSDUzlKWpFPaAe7++ZqVS27o4572wHakAnz5u1fAV9CElDlY5Ln+LToLNeVYqrMu41wNPv/TeP+TkCPN3Z3vLmX+qs2wB2xoyPy18VALU+ZI55IKaHAMhBQ4ncv8+Z4eCxVfMjHeD6uoqRJmsRtpB9q2z2zCmbMEaDVqXsnqwoiJXouKMxaacYEsqVa56Y5hfW4cn/NdPE9YvdlPwBIX3o/bjWm0FBH7TTzp+jbHc6uqtkmtXmXxqpJCMSFSggW1TOF8AQQMFBQzlSID+xdGD1MtaiDvEAg+os1D5b3xCLRQyiWQBIWnMxxeAcHLb/8aGPS1T+A69+ebvztqdp+LWetVjR3ba6ut421SE3p9L2tWuPt4e++nWN/fip1/9Ie/qtt5zo/KxYVOc9LNG1J55s3/iXb4sx+ud/eUQNIy983ne3H/nBV6iLGA0aotvq3uq6npTjFK8DQCUTYOYeso82aRcAl2mgsc1F3nFvViqfuyHu6/YABtvIEHbEdHF4eoxYTjfFsRGr0XVqATMjMMxosDWVWZlnuZTEOnuhmm96Ujltm+sAvxkl6LW2VZthwPDqmppE3HkeT6FxOasAWYLMIIsxQFOFg7ODqsXBfru8xLzXGpRbNFZVJEPVdAf96PrSgMReR8cHK8jZulA6tXq5MXQteOeDLQzvUPHUHoPZBNCXOHv46wjN6UZLh9xJzVhAYvY9a5XERfoirmcUcvzqHEf7c6kB9dJDGYzubm2LTfV1T3VWUt05gxbLYGFYRzroy2ap36nPf3WpHws47wk8zaoJpnz1yiuxM6GjZyIGXdIQWwjxrA+ms23y8AN/My16uLIjUc3deXWqTclmUp17Bl3HOemDDJ5MJdZD4GI0EbybMgaPHiP+PGwbmxuqg1+6wPydBaO++Guonl4uzlYLhT43DajrU9BGi3AcbRCtuPaccqmx9A3zAk7u8kMP4JlGrO2yHeBdapbYFAEqWhUv6OqY0vvNAE2xLQJo2bDyHxmyZuhsWvEvXDjf5iTkLarch8wDn/5Ce8d7PuhMtk3bq176wvam1/+wS5e6zxF42tgSq0JnYepSOdxqxEb5sxg1l2+NgnqA79bWrkoTYmiWMog3HWc6KDtj5KxxMIH0Cpc1goAzIs2p3hU6LIv8Aby+j1on3kT+bw7dovbnVeqZFWBWl9yZBR1Y7nywPw4L2R1WBhMuHFfZznYN6qLUgFAGe641PpcgmrQi40L2M+Q0n5OhxYV5vE4pHR9rKCzt2AU+AE9L5xfN9kQkbvbN5phiwCrYV6k6rt0729tteXVV3Wiwl2Jc5cY9Ak9yIN/180o3njKd/mVmlnvjAgBPZZJaHi3dULEAQw/U6fpktt21JzUYmPImAfDee+5qv/7mX9Rndt+u1BcEgsNs+f0P7t71bkkKCJTnzwc8qWO1Om4K/NUst+zXYq8F4GxUidaAjipEmmfPIPT3UNoBbNlrrCcvnXGsNe/yFhQ+4I0EDjFzz/RVkj4QIJN9QZn5yjR3Nh2rjoiI4tc31pXIkVlLMK4xFYOu06V3a5s86DfdpWHJvQTQ4AHmNx3QT88LwEuLE5Dl8lXKBz6xvKZi6eCpCy5xwGJxLSROWD2U4S047VuPPNbe+4GPtJ9900+0q1cuaX1RtuP5AdrQBJKgAJroNNWBdHzcPvHgF9o3vvlIu/WWK+11r3l1u3L1kv2QYsXBMwUgffva4+2JJ67rcQKybrl6qX34459qX/rK1xTv/+d/+8Z29ap/bzc0rLXrDNPnYZUjj6fq2qLdnPODf0haT83PCQBevHyx3XXHbWbde1cj4LSGNw/Mv8DTFrMILR8wePJsVceFEYAmVkQXVKXXZGi6PgPwtQ6eKm55YcRsubrdZBiNPcJgHutuYEcUmD4SJmZs9i8lkUM3bveFq06ykXaYRIZ1haCe6kIlzDZ9zemteJFPF7FT44fU4ZC/QMtKhWhN5/QiUpbzYcp6CdKMUCeyROaeLNvz7lgLAEbZ7jAUeul8rMQG42UD3+z9VFI685TOZz6LtYi+CDaVocd+H/XVM8aIsgf5Tw5pPQOSnA269tKkxWcgaRELXprioq71DlWK8C/Ju9AZHvCDvgzmCaYYMJ/Tz7hC73Z8XznrWWfxgZSFwrS1fZinhx9497SDljJkTEdKr12ub4j9yCmvh0oHhjtt0u0RdC1WJ3XGcjf3D9pfiBZIaF9oUAu9bbxZLJZruhn0Vw68ARwq6SWgbWkK+bbKQHhIuFbu44UNRmbEZ7OoYJbIfmvunodu2vhNLZCt2fOhxngECGjkBgMjCQJa9KMZT1WjzUGqwZy7u7ovMWocwDX8dWa23f/g59s7/uaDfSO+6uUvbD/1Ez/sjR6tBYcLi59AQT1eIE7t36Wi8wa3VcEQ7KuLqFgMrpVAA3g6hTAScX5KrKY0OUjNfkg3pY+1Hs1dbc7kADerG1t6rpqurk7CskYI4do7Gt0e7RjkkR5VguW5AS4BTwAMauDKrMNc6fql3xo7SEf8rSG4HqTpjrlDCUcBYdCuKq+q6yYgB4AvHykffB3shiWttcW1AKa9ZiYCPYsXssHVaODN7Nlgg4VC0cuObQadu3u77cbyqq6Jg6aE72JmyqyTdbi/7zheJa+4qDtbt05tdWVV33ORCetGkAICTiATcOqwqGDUA9ZxuwZ4QjCegaCAp7f8b79UBgMnymzVzu2ON5dby6KjQA1i352dPT9vmLnK8Hvmn7JLH4aq7MSlf2nErO2ALqdjBs3CubOnxO8N/lcJ6QGDgyt9AFU/O6ZtZWVdn0MZ6jSHVpgXxZcMAhb9rwQgoKWzf4lEAs/rbWt7q11cPNdOdwsGjEDnB6CVrp3e9h7Res1LFHhSV9GGwNPpeTv8uwV/MI6V+HzkXG7wZKuAkjTwGWTFaEmXFpeGUVbpwH3733ygPfHkjfajr/k+lfHQkNHCfdvTbmkvfsF9+qw9OiPXNuKK71IuPj2f+cJD7XNffEjv78UvvK/dfdftSiCQPjz+1A29G/Q299z5DLHFtmo5bF/7xrfaRz7+oAa53/6Mp7W777xd/7505ZKbZkjUYrxJ7CIhAQQ8/sR1fYY+9+KSfheACdZ572C/feFLX1US9OIXPles1oI0axOtWZ4HGqtYRjpuUW7b3G5bOxj4zpwET7E74OdhXpwoH7bLlHbkv3SSmRB4Wl7T7yAuWhZwE/PEMul7qw71aJCKrQfwrq7pEBar4sNx+JcGUCQR7QCmqJfUwdSQcKxuMmIhAKOX2/iscbtw7f8aa6NS29D1JjnDyqqYUMCTk7jEjdojo4HNHiZfrHj2BeBpY1Pvja9z561tFj4ifqUBRJKRbjab6kWFw9G4ldXNLVUtWAuUJEvrWnjAsGBktXPCdR6fp9ZWVtaU5LoC5QSmg6cqcY5F3pjWZmZllYBtgm1AhT3Nzv5hO3NqXvthPIPPrF9p8DLOKrHZ8qQ6B2DeZtrkqw+8W2+Ug5IDGRBSppY+CI+lM2BTeG1w0AB8LByumzI7kGnz8Roae4joIqFw5fO0789A7Z5gLPV8lSiK0SjPiJQFS7fAmoJ6hRIkczxNi7Bah+csZuUfGZtRQrJ7uK4zbaRmniwkA4BxH5RsdIhnA5SHSLWVCmxzuKf93IlnMlIYrJ0ddb6oEyQZQXflnZmVVcFfv+cDfYu98mUvbD/14z+kzzD48UZg4yMYJ9D4mZWGwBmP592dLL35uVQW4Z2KHgxdh8ATXS7ZfGXOZl3ZYJypuXWZK1bZlYLexrZy5MWzZPoI873g++id0j2XpiZu4WppH+lytja3DJ5OzbfLykKq5OtAVdmMrzPuyBLxzYqKdXfWQduj1TigmU4QAbWM/ajn4JExI/Akk1Q72fOutX5EKbvsKPB8ZqFduHjB1xGPl3q/6lbSOx10AU4aDDj3DtD0rIlKlqdW1v9QmrDJpUTtNQuuSkijgbF8FswTz4CS5FASTYDP+j2ZaXsdVon92rUnxDwBwrnfe+99ZnvLr/27oTGhD/EsMJbDQc+Rsra1UQRWmDFpTTa21HVDNqvDJp1sAw9fbuU5Qzp4otEh4Gljqx0cHbYFfIPOsF95FqMwWk7avQV7KNsJyOV75Tl3cOhgHIuSky3lgGg74NtBem7EOoUdOTpS8wJZLYeMki8tO4/lKfBXw49JYGQAmDUwiHabDgcObWwzEBUrfev3Mhym2t9j5kmMs/WSMNq8d9hZ2IcLFxAOz3sd4uN0dNzu/+Tn2hPXl23aODPbnnvfsyScRWela5tO2+7utphi/y60lDOyhiDhADx9/ksP63B9+tOu6gCi0eGO229r3/PcZ6tcWH5pKvvT1UqrOd2EK2tioK4vryjW8pkFnpRUzsy0e555hw5d/vuO256uLl9a+EuLQzUCQAMr+OnPfbl99vMPiQ3gALvvOfcq3vG9JFcA2KfdcrVrQaUt292TrpR9qNZ3SRoG93uu+dOf/ZIA6Nf/+VvtNT/winb3XXeqsWIo6U1kjsqz5vfwrO0RmFcTM+UsNQOoYtWifas1T+lSDPjcrO7TrL/LOm6UyKfIdND4jH/5bPDnsr9kvbKypm9mTfdRQ2KZ8iGjJMkdmO4GbZmByoexz9ZW1xvNGTxLmqj8S/LLk9yYfY+P2xg85e/procx4rqUMAc8OWnPlIJ4PQ2lysFPrRor2LHL2qsHesby5hqPUaokfHyPHTzlrGvTtr6GpciOcVa0XpxngHyDw9E98k2j0WTGJ07mi6EEgAOgWJ8CT4lVXcZSLFa3IXJi1x3aw/ofYa8L88RfsEHtQGzxlM0Q7cb81I1llWHqQwA9MCy+MB9MbvGlJkkJJuMARvPxqiODDYaan5dy/mxpKFL37BlZqO04J3NdoMm6NoIcmRfACJSNDoebZ9PJv6m35UfQHTdddfwFgcpgEO+QtXXFXgKRuilyQAl0JfDTRWXn2Op0s5mXKptpJ6a1E9qdejMlJR+2Q/C8H5+n98A8eRm86qUvaG943Q/pW+SOGxExgY4AwIv14V3Dlr1QDJ5iBZCyZhfm9ygAmNsT84S+6AKZbPd0guYm4A1jVVx6dU1X8LEcjPEO2drtYPfsubMGoRHyW99mxq98mHyQ+9bdaWmwgpge/QyHsIS1YqDtCeYmJGdJRa6MvWkk9sMVmLJsuoAIWGhwjo5wDMbGALA2zF4U8IjBoFmpZA6UfNVGu2EvpA6eTiuYGjw5y3HZxC2vzrSi9wnbKqYjAApdIBQ+gb0cifVz0UKIWdVn1UDKCOGjZdO+PwY8rWrfUbZTkKwAGC2JA2f54vg6HbC8h649+nh763+25olneQI88UvGs9siPrfIEwdnGFba5efbZH5e74ZkZ2drRyyfmkSqsymMkmKzarh5eT2YUR4zyFfZBV3H0ZEM7hbmZ9T16bMpxnhVRh6N1QkO6Z1vXD5lRDQLiHRrFIpH8mSvjcqP8rJKPPLfp9VfJX+DJ9rVAT5KvmCec6DUPpMuj4SSkTLq/PR7isy2be3Yb05aDCWDLj2VmWxyjdzDUH8Zz3kEVC7fWFH8ANRcvHzFXcX1w6Un6hBykDOU/w5PcXtrS9oyl76b1iNAh/tizRNXHn38cbFV7M2zsWbpB3ZmUnKTO3v7bXNjS5pSmBV+Hgaqb9Du/RPT4XnbcwiHpEWctbuzv9fW17fb3Gxpnhw3YZ44C7DWqJjL3njmHbepCrCwgB4lZrrqbrNZK3d26eolg6foeAIP9Hnvfu/ftceefEoA4vte+VJ1m86fPt2tJ7iH1RX2qrurzYaY/eixq3NRJgQKB2nSwQE6SWsv0ZRyrwAN4q1MgM+dlRREpf5YbljEzJqZaS96wX16LzqvTp2WPpb3wv6hS87rMKxTAYvxgZ4AqTjV97LPSwTjTDqA2T8j65iseVl6pPydE6hrLnMe1SgermN9a1sgG62cwVOesA75PI1OoqVkqiaT0k67AoQ+EYKD8jqYoVft6uPKVsRp4onyqOmuqZqVJGXoZJ3Ltpz5J5tVBk2Ymz96gdIl7JR3OV9vrK6KAb944UJmtwaopqFIjyQ6vNIldr81L3DSqTb5ysf/eupRCa5XW9/BSBVKH3bKfvKp6wqsReUDNOjgclu6O6bq58n0ZHBJgA9DYdBj4MFCMYW7qLEIJkSGUtBJtrQOMJeBFKdhFWbn1IYPc4DoC/EwgRIjNsATf19aC/W6RavFJmED6HojUJYY/tB1Yo+L8aKXdihUnUVl/uoajf4nzvzxjSE7unLxorRKCn7xkODF3f/Jz7Z3ymHci/iVL31+e8OP/VD0Vy4jVneKwJO6GW3nbxrSDr9V3nRCNAw+VObTnyM18CP5c7FIVNvNBrD/kktiKo+kzNY78CrbyiLB8p/3xaFHJmLol0wq5qFmcxjMC9DzAFUL4Mv5ubWD/YN2Q+zMKX2WfibCQncOuvrMdbNT2NyaMZixKuUHpY4JujXPn2/nSqME8JcnzIBXPbLLf1DPXOBfhqPO9EVDJ6OhLIVQ18/Ju1uaoz4fyvYTamVP/b2eJbiBw497sm7BwdE4Yhga3RmSEwAm3YbRDxKQ+bp8+eKg6TBHkQWYUSQJLsq05Hbt+3z00cfab/3+n6g0zr3de88z23/8D798kw4klf6037M+0anxPFi37CEepvRly6ttbwcmdFEu7AJPJT4tg8Rx40JRRApA0WIdH7e1rS0laDzj+clxw79lbs7aMCciNoT0QGODVK/xQVBf5ZsOnjQ0OA1caRJQiffI9heyVejgyfGoMtMNzF+3NtvFRbSXMGHe9yr1az15TiLPlDIwhpPSqPF33dh3IrZITvVtqk7bWssq/ykGll6zSgIZYo39QQ4iABoNB8SPM2fPtUtXrtgGYrzZomEaurSGACSgn1IkOi4dGxgK46106VLAE+8YT6zZeC2ly2jcUCFA7GSNKQeYLpp9oFyf00vxo0S+gx7NsafIjowQEniyKSEjZZZiT8Mz9pQBd/T6NvPzOsBkQZ37cOKieHZjRQ0UMNeqNiQ+Ww/j5wyQ/crDX5eVA3vg1qtX2vOed590Yk+79ZaueYKto0wG6H3q+nUdyI98+7F+PaxHwCyDtrcjWeE9oWuzWS8J6q4Y62c/6572zW89qmf73Ofc065fX9HZ5o70iUr633zkUcUOWuTZP2sbtPEft2fedbvOnatXr+gRoyVW113Fj8ThKk+HJx5pMGsPBDxt46F43uBJP+tYPZo25zPshK7KrFIx7JtULQDO0jZ7BNZoMQ4Lj4cw0oDZnNKJDO8COyHW5QWYwrqe0ot2RqhmrCYdKabPwEBNPdY5OiIAqGmAGsDT+CadJI87Ph2vzT6xn5WorACeTosNI0nsX6z//h/j+ZHFbtkvSufyZK5NvvSxt0/Vnh+vDrfQpg0xBw9iWB9qDmboMTwaI3qnOGSXj44ykNT8nW2HJgx4Qvd0Re2L9gZijpQ3UUTh2UxVinCbobVJ1unMKZOlNIGvjr1nZuVBBO3OmSCdEvR9dCt2EfUgSN1H9AsCPTt7YkTOnCXbmfOLTtB2aaYYoMHfJw8jWUtU/PLYuKgXK/o2Q365j3/85GcynsX3+cqXvkCap+pKrM+TgFBlqbMygusLodZIDtECW7U7qoRUnkkc6MqwTs0rG6rsykai1jyVmaOZLHvZdB1bUCzfTykAQf05GUC6u05xMr41PsBiVgnbIFrYTQPSHbWJNgEaDYkQzzuo9KGeBvPW/eAUqPcUcJdyr0BZRObrdDedP9cWlzCStL5GuqewIb6eHsn7dnCXG95IE3WQ7u/uelzPpIkF1UwoK+E7CvNBVPRwPqqaKYJBSCwI7Dw7iVnRqgmVpvOo0+dhaToLkkwuhyjfDSNG4IYxMPvlzkizvhE1joXm8QqqET6PPvLt9n/+7h8rcxTzdM9d7Td//d9nmK9B1tA1agEqLfE1t4uRRdWJyvOhHZu95BLRUpugI4kjsSHd4DUzIkYEUmpcA/GEbjIaD84tnGmnZikzHIrhEkOrOXI2MC3GW5xbnhPAvKIaWf327r4OUGlaoiwZxPe2EXGsMuDtZZtiFMVebrhMtnjOSVzNdZudldnt6tpq45yjW5VRTnN09/BOlcyEQZzMyIyWeIa7PGNVJo378DxPNRwYGaTcGY1J/M0KEvOet6PhpHwm5kmHTbFpAX0BCyM82ZNPwC9ltn0sO4JDiENXmOTQjWNzNIw8+3rHJNepKQmODyQ7HH74xMntnl96DGiwfsSJQSU9PqE9n7DYVe8ZKhYwGTyPC+dOd41njeyqvVpNR/XeJMxNZx4HPeVRusBIaNGXwYqMciUPlw96Y7/gaH/t8ScF+j/2ic/oTGMmmgHWtpJlpCf3PfteieVhDdHxVgMRrNwznn6L1pGTzImSIkAgsZbxR5S3YD9kJindU+wAxqLwvikCPsXQepC4ns3GZnvoa99o33z0mtYA6/Xq5Yvtxc/77nbnHc+I+/04I8n/711m/m+enyQxO2aJOZ/tTB67jdC4Q8m/1lasOHI+Aobs8xSTTM6OmxKiAV+os2ZYp2L3rUviLGH98FYuyvE80oMC2QK8Xo+9Y3OAMZ37s0nmur9XzR8TGeQ64UmcVsy2hKY001Up6mU9rU3LLFy2nWtLFy/KPiUPMFnY6CI6i35yH/IdR8hCvvSxv55aiO1gJWYjN+iNb5Ss2XbSfiDYu9D9fnRgpeMOalelkwCcqgObiogVvXw2tlT/rvKGO7bKndwsVL0vEyb2neLf1jXNqV4v0HP2jA5DgNMCAlKVIN3e75px0ZWuExexIot7rPG3aKHHvPGc9BjlMWU6t1BrXdtQ+ukzmVTaOVS7OvcPI1KaMW3nlAHvD3iqV/Oql72o/cwbftTMR1nfyz8pDtrnzo4YjLR/Z0mVrUGVBuuQVUkyG5fPRavAJqqg4Tg+uKnaKwgQY12Y0bmHYda6BGtBv/JsKCW6ixKmyRliMSsuSx0YxJT2rVrOESLu0M6/ISsHt/aG3amOrzwDwHZvDAhj2LVlx0eaAUZpgkAnF27eUWl+AsILcKYemAO+xs64PRidCvqHEryqe2vUTmtwODLLnMLyRVjNNao7MGtzf18lBcpIly5Qtit2yqCnQIDYqBJ58lfKdJI0hGjmuniuvjcHYzGgme12wtOmNBq6Tv/OAk/WPB3LLPE3f+2XHR9q1ENli8kUVb7ks+h8hHUiwKc8TKCBzeAQAjzZeiE0d4lXdYqVRim+bCobmuJnN2O4COjgwGKAMpesLJxDMrYIXF/pEavpRCxUL7ty8O1o70tDwc93P7aabTUqLYxo7M5wpBtVJY7tnYAnun5TtpMOBa3FqswRtV4x0zuFhkTmS3Ev9nt14wrl8XmNsFE5LvrLKpuIUSu/L2eLI7sQHx4cpDgyk7hdZPzIGDylg6gmJvTbqjXamjSp6O5oOqg4Ln3hZcAT+rXs6ZH2pZp1KtEV4DUPKADJuz99akGzyZQoyW+v9CMGp0P3mUuiZSlTMZzqwNom5pYz7dLiuW7ySLm/O5P3BHeYnebGhGiDNCZo33pADuMLi9Zoad1Xw8JwEJuJyt7LQOnQ4fr9Ml2c4ui9qGYMrpnYVw0utZa9vYdOOy37XqrH8XzTGqxy0BY7mE6vUWJZv7sH1UK3Yt6P2wZJXEicT3368+1zn/9y+/5XvqS99MXPs5/VOPkqauSmFn3uax3d3Lb1sjDpZSwZDjdt/WPIGdlJ19Vao76yuqGESaBQia6vvHcxDujpO0tniUmdeeI5s1f7eBbHzE5TVgfzGDj1TrOp1jXnmCJJNMnq9kc3WWSnwJMrRWWXZGA/6pB2GUiMN+sImxOmgRR4orJhiUTHbcOMQQexDtD8u2ba5Msf/+upfxE/VSjSN1dlPA4rWRXEXwYTLmhsH5g5eDWfxiWy0u94E9c0eOs/YFUAT2iDEO31AJuFV2aXwpTlGRPht6h4mWi6zAhSx+TueDLbTp0+64Gj8QIC2RsoDQeY3aPLyM1Lyu29G0KzlP0EJjLQdmCFDCitmzG977+zfxTt0VDEeJpQ3y1RYDHQXMX9n/qMNE+1gV79ihe3f/PG17k0FLNIngWgj+ctwSUgowJkN46MjiMsBBOBRLVnXlKtQTJHTMok9A193FdGDrveaSIAw3s0w1cAic8iw6L8x6R39BgaD5ODuPQ7zvrJ+Pf0LPh7G4W6i4YlQCcOh5UyvHRZygQ1gUvRo+r5YazqELAWwc9fhovrmwI6lMi8Dw1qyzekB6kwFwK61bIeZ1oxwQcLxQAAIABJREFUT72LcqLr0my7oMasmmyuYV8I6EoMXx41R2JNYJ4YF8OzLsDvbGkAmPrwCBS1DgPuq7tRoA4HbUoclEoUtKIFqGAcBiB1Ct9qsSvT4/btRx+1w7hmwB21e+++o73lV/9dSvA1JyvRMN08BmduiBA4qrIcLvUbdIHtiG0+d+780B5dbN9I16gYw/um+QBtSAS0mD/ihcQXz1ieObM2vBNjgZaEPTDNRABJBmJIq01WdigY723qfLp0GQEqIN4ADT/lExlywLnXRflQDTFNszEBR2KePH6kg4HmQeTXl5etjQDMUEZDV9aNcR1ZMBPk+RDMKekcH0XeUA0GARjaax31fCeTzbrmkNB4Fum5vHd0UxmM3U0Ek+TyrJXAyInZcUyskLpMjz0S5fJFi+arTDOylvF4lYFWKCDPupWmZ8UC7StXKP2h96rDKYmFfrRm7w1MhjZjmSwfH0mnxnUynkX7OEXosZ2DbTkGE2AAfPG2xNud/YO2trKhq710kbMj66Prg6LIlk43I0zc5eM9RDUlFjfLKytaE4r5Mlv0mWCXaQk9HItyyHcAVRKAzNi8kTmUel9oP2NiqYusQdUjs89K5jodqZJ7axs7u/r9JChO/HdkJ4Eua2D3h/J1DgWvjZgTs9c22avb22JllZjk0K8u8e9w0E4puMgN3pEGOavcdqTJFJJqcD81/67iTR00HfwEdSiBdyWC8T77hwdt6eJSfJkG5jOli2GN18X2fztxPNw/lA0MMURGysQQ2d2kYc1ZT95XWU2M1+SAhniPnEPsWWIQ4FkygZg+F7Hi116Dv1MWDclhY+/jdng83yYP/eM7tZy1jbLQnCkbdfMPZmB0X3ivzrhNmInEQuIesVHT52XG2HUeZl64Py3MtLOCjrlwTTXu5o4+PKtU14FoZfdpkwQsKCudTESxkhkSGBgWjIiQexGggR0IU1D0PQeeqOV08XFtzN2C7SFL49rtkA2zMCstlUscQ23eQbZmGtKqbNdyHjiC2HNn6UjKhh2ZGd7/iU+3d6Tbjs949ctf0n7mjT8aAOoSh+n7bXnizM7NtMvalIPeyjS2sz1lsr0sUIJovy/uYXMLl9idtnDmtA6+mnJv64PKymqDFaXp4bPaH9GooX1Y39jRASPmKZuFEgzPxkMZ/TmYQNKxxe8HPPWmA5inLXvQSDCuMSjlC5UadbfJsNC76GZKNgUyeF/oDGAxKGsSbHy/oYvVoj5ojLRV87wGfdhELKbH+5ipY7cDVgdLB4MWPYcAQHPRKQeODAFFwSP0Xl6VxgEAZaDnJgrNXqpxI51GD6M0osq5X83vur6sGOs26srsi+XypnYw77a/fauw9q9ds+aJw58DkC6o/+M//LLe0VQRqOBhYmuE6HYfVwuQtT7pNiHR2dllhiSat/N97pwOUq17Z+ZldKm4QVlDcwPdio/XC++MuLJwal6dQNK88FzEJh7IxZwlQYlMcydlZhB2M8EYoLSyuqlohdhzfg6xLowBXmfjjNr3aCxe/z+sYYA2QlQOGuw36JJj73Vri8zFXFtfFdOJeJnyHVYE04kikAdhV9lubUNJ3ClGhhzboqPWcGedSp+Yri35QR1jNmmGW2NDtrDyOGWPt3KIFpnhkrjWY3d1DliRJhDB8o79cGTQaZaRmHbl8mXHS4H2KtO6UYMD2vc8+MfVEFrWDi39/Ah6Iengstdc6magdh1aKQ8F7OvBHzmpdIMHDM3EXbZJvHwWGrzxSuTPNztRdzB7bfA48wBZOmyxzCBqdJF/JRQFdGR3gJcgHdTsaTqx00kpKcpEOlmYJ4Onc5mz6f001aiOrKV8ZunJHDHz/Gdm2v4RDNZqbxKRoLgE0CPwVO70HcDomgPMpKudqqzJl9hmVTJ8HvSE5gTVOLC82nsFXqL3Yl3bqbykC45lZj7LFyohY2wNEF8/dG4wrgIp6ogngXepsTz9hA8Kc49LWyN3bx4fWln0iYsXFlVmTcRJoht3eHUKeo9WQxBrUHZCnKmYdq6tq+TvGDwV4NUII5LszuT7mcIak8xS0r+5u4+YRIJC/GcElphH9l+aQIwlPZPVXJI9KEum4rPGZ+TRdK5NPvH+P/9/GXvXJ123q7pvvf32vXf37t77gG2QLImPCSCDhJDjFEJQSMISxB9SlVRkAa4YgWNAzp8SZJcscBldTJWTVMUBIRnZ5ubYRheEABFi4iRfUkfnSGfvvt/fW+o3xpjreXpL5cq2KZ1zdvf7Ppe15hpzzDHHXOF5wQ9xEzVskZcC8qUtGIHuUJ9sbQf9y56HstLVgwEli2eTACO62WU29Cv1OWRePACQHxvF41Dcjs/LKMGqBV/l6eAHW2XB3pU2nWoTQOk92tmWKRyH3HTd3y3xWz7DDsOhm/WCHFw2N3k5E4EnAAodcgRr6GE+m5dHeQEBrfVBRb1P5HkBrUnnhmblqVTJKBXX1QVqcjDCyvB30LGf+k1MMr0I3o5Vwbt/0IFCP2sX1CuCRMzv6ALCDI4XPKGUognSPnRKl2Lg4Jcuz6rVSu9Ms80Ylour8y7Zw0R1dp+RtqOw7sAghgWBXxHaJP6Z4M0Bd3vnKfYEYoTe/HxfJ+kqQnwvBjHt7tKEVCYfuwLEsNe3POup1ogcggOMVQ7QJPr4PAWsVjcb1ywjVWXYDGC+9/R5tTebrZNAmsOIVm58vtY321JVt3Q+sckEjAFgeBfdDps5hz9ULpeEqNCxMyNeCkSno5T1q0HVaHTUWboSkOfdAA4I0mg0/PzR0G1ofdXA2xJS83vc8xwBovxp7qXDIYk9xP0YTZCG1Q6sp4gnDpt0mAHw7VXifpWXv/pK+/sf/Xje/7K97tv+Uvvv/+5PxfIheyuYwv5ubsZwcW2YgYbejvVC1xXFRVjicvUl4PO+CEY8J1gAwARAermCdWJ/wDx57A77yZoWrwuy2e2tjTaD4bi706EIkOXAAzxsblP+MpjUEslzlobm5q4t13B83pK7cyVf/KxilMDDOBHs2DJsuv8d7xhKU14vHgBsGUFhDBhFl8CCRjprQuC1Aa+90IiBe1ubbRNwJQuCNcU6XxsxxGtQszXn7NM7xS4+X+NV5Dd3r+fNuyyhcZ/2Hk1H3QlxRkkLXXRq12ft4OqP3imT4FUiXsvkhB1l2Nwbe+X2/k6xgpKQZ38aMPNepesh7t/dq1uX/cI1VjMNv8v3r62TOE11CG3G12+eBgvFM3R0KfNVqzk6I2kOA9g9b47152fIXiApVydYdDzc5wzDzVvc+f1+N9fX9HOuEJj1Vtfb3KOA3EVroEP85Oc9xWGt3dzdtqvrO/0O6xZNF/u1Dl0+VMa9PC+eK35pvbOUQeeOm75mA2VKZPbGsmZMZ1iNm4rjvPIAJZvEvrpmGL6lGg6IUzT22NDRZXT5xbWJknKdJ5GsUOOZ35vx5uyRYShnF2tqNpNGbZ13XecgcS/x07ExMSPd8rYIckkS768yhB3mF3q8FuvTdi+lYfY5Z2ADJmRdZq1T+r6kVL8SgGVN83vF6gjopDxcSSzrvWxApIfUubQUe9VZ2FQY2Gv1PLY4/zV2a6EzmefFe0FqIlIEhnrOvZEIOu5z6iH94Czi9xTP5GW16OuQ++d3VxPGDJmUmWRA/Mb2ozb53V//lRUHgBylM4W8jwyha02C0oftiSyuzc2ttmDh39OxZLqdha7uGWWTZiCqhKNDRv4hHOouH2gcSsqDOig58Fm9RZulY1NmiisW7uBnpDEaNUImo1hsRGewVS9YVuo8fC0Qd4Xx+SUct3EmLJP1PwYd1SllsakOQB0QHGZNAIN5eCxUvojFK5PHXl9PmJPBoenlL335K+2zv/Wveyb81jd/Z3v3D/013W/NhGKr2JqgaHHDe5UvtZHoTnXGWx5SWvgZOVK/58yAgFAaKG9CjcNYOVO3VUEAYQxMu48HD0iMmy83ZKsyVd49I2QEATNwlOfq8mu8tJTFp/uPDgnAUGcG/LPhNvtm6QzkCyJUr4/sHWUIVTq1WzGbTQEOAJBJ2i4dk2UZZHbhejanWofDSnSgnmBl0GRT0oeaDr9TdW/ABkbfUSBRTySWAfYPLI8Wl6vVJRqK3QxAmZxmjiIaI82/M8NA+UZZkRzyM+w2Jeg64I2EbTJbf+gO+kcf+6ddOPkXvvWl9sGf+q9cfgzQ9q2nb0vBr5qxq8Q10Otikll7tQi8IL0m1E2HRq18sJz9kThJH8EPaa1h82BRq73kYjanj0jgzS2IaZWNiEE969ZlRXGKXkdVji3GoTLqSAR8mA6gqZiVYEb/RVEJ2WsK7Pnv1flVTLsfl/UpWmOKFVVSybpIzFEpugQsZLB92LXXRJWI5FgsEBJTYZ4P7551WIN2ZSSa/T7K9L08bSI4iDSKzZy3FR3F0TZ6j3tclKRTWXd+fy80wCSJYF+XPQw/BkDigTpOpUxcIa76QFVmCy0fFr1mf/Znnc/XW431h9+Fvay0zzNQvZJKnScj02bPA4zBqt7diJkvdqIeS5iKWg+cORyCPdboVsJ+5f1XIdMddfOwq74vm7fGYiT7oQYX1zmm20mpvq/AGCG7cuA5oPLJ8gMTwOBS6T6lecplR7Sn64odZmD9v17L6FSdLLj0ObTW84luehlGJinhLfF9pDCD5vTh8zB4GUpd6pIXqeLOZO+Faizyzw0Eb+lpzQJ3P/MaqN0ZNLPV8tnvk0wce3qFQHEkA73HTR+JXQ4B/h6uz2xlxfWRvjm3wt+VbtrbxqwSZ7dAfqYblKZUxVsFPa4xJugV49uyHRw+bZM//O3/aYXQlUVQqK+8aVi4gAkyEAcOX+Te3k7bf7SvGxcwKcdqBUk23lzCLLJjXpKyya1NHea0QELTg/oe7ezooPJsPRZqLODTyVH0oJkjC4k10He+VPbEIiNzhPHa2Nhqy9RE1VU3dVsjoAPEaLbAnSIsXhamtDiXbhklk6ScxMMkgyl/papTQ1vj98SDJsvj/nincrOmJn9DRlaslocLE+5Lu/D5L365ffqzv63Fx8t72/d+V3vPD//nyZbJEj1mhQzs5nYmsOYZcNDrFWzYGBYQWrDsg4XrNWPo7MYs4rKdXdp/Bp0Jz0IdiG3ZNpSxepM5IHpb8O+AMyFs6VpB8nd6XwQVwC4MRH64d+zx22Ww6QPPZZyS/cO6aK4QA4bJLmH9AiSqi9Lr2QGYzEiAMXofNpE0C5rSfi8Ga3sLN+9dAUfW4IzushEbUxmi9Hejk5Q1CICHmq5Mh98DrFj74kNCIJq1IvbR67o0XuqCNMLXlmAMBZ9J5kWmU0NUlUEGfGPcqT/p+NK+9AvLf1+261uMVllXZgywvJClRpWak/XluO7lV65Pz3rS2iuvfK195Jc/aXPY5aq9/tv/Yvu5D75fzJOYpQAWszp1H2YuxX4JiMZQVHUDDi/KKVM9o8gGO8hXIA2oLqbQbGgF5ewZDvRkuGSNArd5BtajGR14tNN6rETivxPbAT6Td08yxzq0ZtKlC7/nGhc0BoMGPgWSqxkGbQfMAYwK3XZmi1KaGO+HlDOqfMPPuAzrsjlsD6wRb1esI9eg+OO/B3hwm1rD1cwhvzJikplJ9jTO2zx71hbrkOgxExtrfaWTJh+cYh9FTizbqsroy0W7v7lt8zlmsvEVYu/vbKsJgHXcz6l0QyUDegBGJeRGEnGDMP8+A48pj5PZzyVsL5ZPlYCKN3mZSqABAbDzd7dhQzwXlTEm7n40oNbBnHEuTggqDvF3tsowM06FYCbrAOIdjKM0T0lwumi8J0S1Qzp8sQYzMwJZQyohb222ra0NnQNK3KVn9XXx/O+UIA8yBMk6YqlxLwZxJnaDkr+eCedY9rRihhJIrtLCGMs7MtRdxqskwevt8uZGWiPWoT3tmM0Iu0Z5m9FjTuKJ3ZwHnsyArMyVHZhqzJV5Z7Ufy/wTB3RftyUEPM+K9/4Mupgts+BreOe8Y7Hi07W2iw5YHYYV05PAVt0ufl+8q5rpWLZEVHG0X2DkM4eSV+Q140SIe2A/S3PGfglzrxIZCcZ81a7v0ITVsQOjtKnzUYyhzmrHCZ6BzmSYwyKEQizovpeulFEtgg3Dfd+xnWpD/AlTyiZa0gDFmVnVHVegXLVp6ztt8h+++Jkkkc6KSqTtRevauURWcfmU8O/oSK3rovqUBmVGVdWq5Vbtmj7ASW7F6VSQL8rVTXv65EilM9F36WDISnOPm+rhpTEJ5EiNnIOfbhlKbpSkKOFs7yLUtsllsTdC7qKk7Z6sES3LRduAmcD0bm3anh+fqROMktSTJ0fycpFup3eVZFZfbPxrft5DcetUosjrm+v2aBffKbNYAD3XSycNzdOvf+Zfdn0BJpk/rtl2XhXFzPDMLi5v2qP93baN7UL0PAYWdeKSTZrpUoaoNm8zPD1pwNqeAZhbG9aFyQaAEhwLLKLzaDu4hAKmEhWq5MoGYpAzJndX+j48cVjcPrAI6Dba9FVVtuIDzOyO/0abd7KmNnxA8y6l3TKhTKdHaS2G8nCyiix6fVIy4uPTC5V+NIi169eiE5B2z8/GTGRlptl9Yv5pM0bA7nI0m1CDbxHWa96Twafr3zVGI5l1HYCOigI6t4hZZZIZ4z0dVDCpZkxUYgl4si2HzUitMYqWClDHAF06eNAVItKten7tj7AJekbCSoPPkZ7fdNpe/uqr7cMf+RUnC4tle+Mbvq196Gd/wnoH9nQmng98YlEahrpy1hcD7Gu7Shn70Y5Lbex1fZdfSE6p/G/eeb2r0jtqdAQWDEvmXJXPl/e2gdPQuegMvwYDD9qwAuxXlzei3pnXaOY6ALTTRga1Q0k48zfH7zHjYq5ubHlA6aY/n2KzSteRkS9aZ2EeuxVLOV+fHKtk92h3O/pk30N1k+mKKvqLQQMEEZMMzvk5DnS67XBORshcZeqxl9vDvZGYGEd24hWzza5vrnSIwzBz8D49ZNhsDtA68GoeZoBJMf2DXMK+bFwP+5Xkq0wCpb/qa3/UBRx62B1OGkIpY1sSCzRIxA06Ub03I/LNui4DW62FnDtKqtk/AtRO9hCwwx7QqQ1w7mLqjDnqXXb1DrU0zPaUH5HGoZyeC0g8fsSZ4fJGTbcwMDarWuVs7eHxsGrZ/dhWBJ8nx6FEQSW1Q+dpp817AmfbCfaZdYZTufgDwtESy4g35Wq/LsdB7TWF2DKjHe0/XWvmdc7uBFQkiSFe5MzsYvUxJeuTZzRbzmwR+js6bBlhQkmytJfSV9Waqd8bxXEll+nAln7z7ExrHN0Umkk/l7qfArapUCSpLFJAV0byubbWjo9PM0oLiQBCbzS8iTmdeKRRxdUP/Y3rg50t0/mkRMgddzZUDpAdsZd+TjB3xG/se6KL7e/XjVDL6ZYdxiuAOxBFMBfBmQ6a80vViosNoPVwd9udSdW6WVnVwMxZx2K3bbQJy7aczV1zvrzR4QCT44A9TEIutql0Hl2kFhF20YF4q4Aid3e22t7uo7a1u2ezzJHfA5/lWjRzxWBQ7vV9BBULMqcSMV9eXKsDDEDHtVrLYZfSMpMsPYXntnmgrTZa2r5xmKXjhdETPBeVAgGNWWwwTwjGq4Twtu/9zva+d7/DcT66L4IB90SwYfHTEaASUgXeHBQOMtZhSX8SZ/gqjZiyRYjIYGB3JvCeqqNJ4ClapGp/Fkun7GPSFhF+A3Bges4vb7XQmD4P2yOQHfBUzuBOh61JqJbRwnqAh/v4fkh4TBaSkqtaS9OsYD3PqE4YJq0zFOhnGGdAFyHibMp2WTslKnecifXGeBSJSW/HCgBqWtVdop62gyMs//HDyuauwEKAHywqR+LatFWv4UFzL1EjM9LUwREdmYxd5UFmfQofbbNPlx3qoDCQtE2FRly0iTqcOjiJpYHWlRKagVkZKlfOll9+5dX24Y9+UiwBoPpNb3xd+4Wf/cBwgKR06f1aoDe3rQpKzE7TXn9GYJef2iNremSmNwTuSrYMbCk7ZRIArFB3arfPE8+Dg5hs3Z/hMrCa45WJOWnSYO2Rm75eWrcWgc24t8GhOmXGwL0CssFTid4dQwKeA2QsQL5tT54+abu7gOYRyA4Q0KdJ2L1Qa3sdigYI3vuwD89feyaKn2dkvBtPri5mHRg+r2UDcjJgNxTYeoXGHHX3MZopdiCle1Eiq/VbXnijQ1UDb7E6ONf/9q7gtdae6jmthwEfefIIlfD8RuAhJT2+GyBPgoGYXt2xSV609+swF/PjBNv5buat8S9MBJjP2/1soe7qtQ1sE5iJV4DbvlKSUaRs5VFdKnz2Ei8fRbxeria6P2IvQ+Vrdml/b7GEcTk6pf4qYRWgyzIAFLImPIfUYKXuQXEwILOkCN02YVTt5f2zpkmUaYCQxjblyMKoZbJq3ZzL0AJlkRnYlmPazq+tnbWtxLhzrAZVD6XJqv50YGWGQYzU2eVFu7u9b+sba21nExZr1XZ2t2IToDeUXLISpoAnPZdBZgCTz8gYKgRok6XVAjzWdAEtRug6D7h28u4zr8atubmD9ThvDF2X12ABk9qmfbvG+V/n7SiRCmOLwF8sPsy+hgx79qPpsCTtAiOj8G1mx+L8SrCCOzHIhWiQncMoge3nbJ6py87VjOSqjhqIphttviqfJ1BYTbQflUtEIdKuzMDH6Ht4SnRvKUsPeOLhqT5JJ0qfD2ekrFlRQdMcdIiSEaWRhVgH6cxwABBDJuwuE2tBvNCMCnmQNdh1b3ur7e0ftO3tXTFcBH/EmBIES2g8EdOk0l1AhkSiKrfZGv/y6rbtPtprR4AnAAyC7TASlQFaU2MhOwvDNDDgxe+GIEorPtmnYn3vlHLW8AXGszxwGP+u9tffBXiqwO4sDiEr1yPH82Q0jjepxsf4r7yeepum6zGhYS2QBxgy0XoMnsyEWNyr8SW1trTBvYhxlIayJIzRaYVonB8j06dDxZlQANzIt6g0Uw/2Rg49qFm6UxAdA8C6Bial3bFflO92+DMEXDQLgPkrUdzbm+tdIyQyJDdTGjFn/g5a3QIjgmsCMYJhHU6TibIjShzOUMLo5PA3y+NNWuC8v5G1Nb0zAoWYJ+Zlxc7B2gA/pyz2oTQe0K13Jo8tC7uY+k1Wix1IXxul5dBCsLhc4N6inJQv/MRefuVrAU8uVX/HG17Xfv5nPuAkIAUEHwoZ8zI+zNJ4YBNEjyo5u7xWE4UGcG+yv2r0QfQvEe3yMYyuIOBIpJ/gbWbUlge8u/JTczZfHaMuy7OZugYoRreUoVgr0+mG/o69gRhf4Cli/UrKvWJqQXs91LPyXw1WBQw8Zl2z53cVyxKE46nkz3FiIrFu1rFZP3fgAD44aJ6/dqzYh5HolBahgH7r7nLw9a64W5WcAKIWyRtEAzIA4GhJaYSAEJG+rwBAlVjHDFvePfcFwCUmuqRTjN1C3koI8Ndhe3v7fPaWZuCNEUH0fjg7393Kl419poHg9Xhqv/auv3xEksCKR8uw9ySsrGli7ZMnT8wY5L68X125qDjkcFjaHj9LwBPME91/7BOPwBpGt9S79ZV8M6+eoTTOOiMO8W4k0O6WIR4K3YfpKlPJaZsMpUqLOrinU3Vu8TnMV9Xuc81oWIOjcrvGWMUY2AbOEAuwZ9N2qvmhKzNPBZ6SMI3jUb/PMfuT9U585X2xDnTmIb9YLtrhPh1lI9uLHjNGe4V/7KNg3ASBZQrWG5ydFrpj4xDPKTB8rHEkjpeYfRTnxBotZTEg8MR4ln3A08iuYxTfs9VGRQLHWZ2H8Rur5BgGE+ZJpTNpw8rGxomxMQIlwVoNFae8nzWT8PhUCQXO5/afyiuLjQeAS8eptJvVDc6HO66pCYbBwDLJjDdTiRNLhFxzu3gpJbLlhmiF3N7B6NBttGrdqwGnZFU6MIrdcd3X2dBSmg4yR6hpbtaDd5NNIY4M8C5DNr3UlD6sI3DHHGwYc3zw58FpemtnVwsad2GcaJlbxeG/uTnVqBMfehHmAcTURbeuFmpYIw69fVpp8cGTQ3GVMIcg3FviJRJ3/bs2PYuW0iagp4sIOwKYtM9/6U/apz77u7W92/d/35vbj7/nnfr3GlMisHJzp6G+uOhu86KKfenUv0GWNoRKTG4jdaBPyQXBPu61l1dC15QkS58jNg6Nmzpk1mjbckW+ED96tZsbgU0WJixYCcRhDchEbCTqsoQ/x6XRB+Cp7j1idw5gMjXu6fCxB2kOupgSxJvC7d4zGVkyZFnuwOKdwV5sbdqjw9oBz8uqUtADk1MvwF5m8yDWc3VlFLhCf4fNgMt9oe5rUymLyeDqbLByqHeXz7w9Y0OurbXHjx/Z4iJgzgAni3pU5iprAA+fRYzpZ3BBt4scxh9L+wB1rXdG8JKbukfRaH1WyStkNR//8quvtV/8yMe7h9Ub3/Dt7ed++v1mwHpJJHqkTukPUNVzDkUBqQwOyCApGIzpBj2T1mZoepKW2exWQdUdjta5uSQfN2bcgfF82crQ0kQtHWApiZn99CHIATy7v7X73Jo7+k7PryT6ZbadAyjZZ2j60WzMis3lKaRXmWkBvE66CK/vZu3g8YH2SIfraROvJMldpMUUphuPDwj7yxrC4wsGDcZoMkmwzfMeWAuA/0IlIwAJY4rQeKr4OoXBWsh0EV0ZCYrK9Ip9aY/vjOhQYurnT9hUDbuuMoMYRGZ/7rTdvR0xT0XAOT4P7Nn4HBMLms5PRsagVWWkjpi8iJCdEAweSnq2Qw5omJd5biRfyDQQiAMO0DwO7ySllWjNtAaqCz7sOf+N90wMwqyXdc9gWGwqXCVxF24dtga1nk/ZS2amIXXeyE8LOcMGic5+pjgYEK9FR/UwdfPeH9CdL5L9iv8dQLhmtPriA7jSXdrF34kp6nCVRYp1tsgZYEGJXS+CpwfvpT47e8NJUxIFiasH8LSr7jazhZ6vZ5bX/xeAOfpd/+MgSuc85Pxk9JmWOWcQAAAgAElEQVS1ZRloXOC7fOBgCAMulAiNxk6xVii3wYQaPBW7O06LR3dYxHC/LSeTYvUxyUxSwFqAvEFb6oaV2Ouk8aMS1YrPNeJMBM2kScOrAfXrWILs24KjkhCVUzMnlRJfaZ8T5+q8493fL6dt8mf/9n9dleCyBhm6rXigudnw0lDkBghcsCLAu96BEvduB0IHBLIolSokpnOWQZYOK6TBtxGc+yXXOI6hU6D8Lnq7eZmUcYBeXqnEAauyv38g+wQCGpnv+dm5KF50BRz4MtRKt5oZ+bRkT9flqeRZWYyc2bbPUx8enJdbQwLThVcsWHm18HkCTzgWM+U8M+OSROn7BJ5+83cslsTn6W3f0378R9+pfy4xOwGAtkkOK/nYIJ5Ll4QD1zirjdOzMi0HIYt9PWaFjI/nA+WumW2jA730Ra7rU1e2p5UW2mIm5k3lpcVczAPvmEULze3xOBb8DuDJ3We9W0+l8XSlJBO8vLwWEAP0CDz1LrqUrwIsJAyvxy7WYtZHbMjuggPo/FLiXISa/GzNwFNZMu/IAsjRcOYRI+HsE78PC7pZpFhe7OA/xKEQh/CejY3mMBUINfNmvQ7rmyyrsuIqRfk+kjyE6fE+jVZEgklc2dPBNV0XqGPjYyiI7oTvc/kXkGrDSOauSTeV79eqCIh5+evP2v/wD/6xRf6rVRN4+m//G2vi0kBhuULpA0aeLcWsaq/SNTRt5ynbCTyxj6pMSpNI1zBYTwfQmTTmp9nkUiLapecVYvwK28uIHwX2sEKVTZh5xKSz3plqnG2OWFTMtOPD2fl1oyVe4EmHZBydk1wQfcrzyTqlXCfvNeJR9uPN3axdXt9qXh+gOTguZcncf5inbn8Q/zo7MLjjFU0P8RFbk8PHDLxOF1Q83nyYDmVOlXIBrbWfA45mczQiHOrrcnbumo6UxqRv6wlO2Jo688JqUaYHrDgrnbXlbNH2H20rBrD/zWMNXaQC9mWe2Xcdo46ivzs981iVSnZG3+dSVHaq7u+hzkfjlBZLrUNiNc+KspQdvR2vBEHK8LNKf1U+LSF5Dm4xT2eXurWj/d0ucK7fd/nf3YlDiSyBZJSoadLB+bn2OSV2+WyJ/RsZiRbNxq93Dznja50fvGXmWfJ8KPkzEDoNPF5HLhmVbQHX1jt+44StM49KSdz3YWg6eIrecsg/S/NklnkAQJU0xC8KrdL1TTs6GDmw94TtBRPZwi3FOPHvYtHvNX0BsAER4Fl+mYVX+z0i8WL02eNdB5hYxHnFvsCyBD0puuShND5iOweY8QAr1nLkTNNMw4wEIuYBnqR3jHasqkLuQg+oLr0zIVPTDtx9iDaZKtoDnye3//bPAzcoH6uOxswCrOYF1vocnyfAUwXW2gBmgoZJ8hw0HKiagbVcquZIJwBASIZU6+s6yMTG8OITODwMMIJwDgi6ZW7oKPID9Ywg+6sQWG0FYPZBGWu1bIYNsG+IacIayKlBs/seF8PnEMSxEVD5YzGXmE+eLBn6WR0/YtkoS5xfSpjIRtKh14GjF6mAcD9sfNDbWMt6oBongn0BXRNQ9+oEqI0WVPs5wNM/T7fdZNLe/n1/ReCpyjCeL+f7ExNW6LqLgsfmlu5OcnulDwv5gURnICA1Zz7Xpcoth0cWwjuo0lUCmI3ZF8NCN7ZUXuVSOZgFgtKxQ1YEU8jByWdR3i02ZRi47A4OxOg8rF6yzAPk+YkpvA542t/rrdTOghMUxq2rASzoz9QBRNlGXloub0BLy3cqQJiLH3f86RpK5NmFsWYR8HF6zoaMd4rAE0L2Ha8hjQqKULh2dBeERoxeG1UNAQzBPD7Vj/qgsS+Tk6gqtw6AyZoRf7JFqfarkaiegMwBurvtQa6A1HFGrK44NzQo3qVDUX5ia2vt5a8Bnn7FzNNy2d74l7+9/dzfLvDkUpz8dWJoN0SssABVaqDbaLZsV3Q4LVdmnihPdGaqDip3ENJZZfBknSPX4/OQz5kJPPE+YDJoPJhIMG1NmEr90eB1Z3EdQou2vKeDjO5Pv8/zC5hQxyDt1wRVSwPKQsP7YxjpFF+0mBLy0WJErs3wqssyxqZuEEgJBlAS939ilw9ZdzaqvDNds2nr+YXMHR/vU74ZUuihCSKoIxmsz+TqaHSiwfWwR8io5dPzIAErAFhlj0GHkUWgeycm0hmtmML7XyyUqCCIZ9yL76ysP7znelmoGyj6+mfK+E+1N3H0rtJ5/98eHLOWa94iz1GxzPo3kkHAE+9Omp6G1MGl0EHMPMxf6zrAzLHkccKUc5wdH8M8NWueMjRc/0HyEndzOqF4aCdQ18zqIAbBqHHfMIV2uweYo2UZJaT1Hqsyoi+ynY8SprWJyojc4+HhgZMuPdIqnfid11nmEnWV2bPr0vmGgbBK0ZhbyjS0ZgzmDfVW/W8OnIo1wi/q6vKqPUE6UHrbskf5ZoRPMfIqURp00IxBpYn7gnRA89ZBSbcEeei+bnlClSx9b/w3GB7OY84yJecjS5UHSGkMoMTqDueBDI2fHTvJj70Az5skQ1q1TDjpFYvMUuWdunHLXaKw7oAmyBLimZjHTMzomrSA1tIMWtMVCU6ZJUdCsZxutsn/8fu/FpKpwIIXATVBO2xP2rNnxwI99qBhBAnmUlvtCuMyBXHraKC/hQhDCwMiRAGrnGQwxELhJsQ+pL7Li5YVQGqzcggPZVYCSdWLy0AT8HTtQ53NAhCD5SqjMpl5dZrPDIkP/AiSR4JOAg7ZEUyYDqJqV+5+GNXRlOCZl0IAgBngQfNioIPpmkCvICPLiMaLPvz8H/xx+7XP/JZr7K21t7/lu9uPhXlyKcalT1701c1dO3zMgGGPoellrHR36aAonrx3OLgduihmMtnTi4s+QLfKZJQ1BQwUwCx+39zcyTBk1RAdfMUWuvzHsyage3zN0IVpdKk7HVy+k2SrNTSHBUGbbA/HcwSxMFiOM94kJegda5uc5hnE2L2aA3ZN10tQRy8AUHViFT1BzUCrIpAYssooPUuO4MdhTODjeWGwyh+o5b0dWvFj2BrTQu0FZoNF86K2cbXJWq/jM34u1gBLCViVEpr2cnSVSXrEGHQZEiNnrWBkR9ZHu7pKSTKd4/rHQt9VWwGSM+uxAmeVUV22+5iB/XIph/G/C3iivKlybXQ4XSQ7busfNHOipmeLdhW9G0NvNUDXdzzoC1IyW9zft/v7W7FFADTKdmI7lc3O2vHZmZ4XhwzsLL+me9f6HcrAeqE1h02mdZi2Zq4mnUkMBJ8vrC8KQ+jSoRm+8SO2LYSX6DBw2KNvSeDQT+HqXF2/taeqM6eyUXsycaCZtVEDQLqq6rDhkKFZxBqeVEESc7TnI03o2avazuONtmqKi5S3MMbVuI9eYtURbJavJ0DRNQnkReMhF/8r7TMPyUYzsmovHT3W3M+JOhPNvvUB2lq/+vQucq8DTs7OjIuhK63mLDoYGWhq26W5KFrUDmTI9LWu7Z+D9pJ1x8QEx2Dfd3XwfUOZLDoka75wm95otCmobAfzdETZLgwl1xNjSRgDl6dtLGtPKxjXMBIxsz05PdXfayg0MgSSdvmZPQRP3UG/mitSrmNNc2WekYehrcuseh3F9HQGzeL30uIkYJmNzBxZADhxluqHY73XUGdRq/Q/7grT74/KidhLYESsubGPh05dva8Ru1wbpNzFu+jV7AsVlJPjEyUerGfO+i4Er3sLkKyP8toe2NXCnVQ+AM+sH/u3fTMEFxaqX8foc3SLy3Z8/Fz6VH4fpg/Nm/znSHIje3DSbr0qa65HtXwu5fC72cLGr4uFkh0TJgFqYaZNnkSakDq3pRxp+smaFHj695/7dd25X1oyE4Eha1p48a89f6YhqlXyknW6WshX8nEwqLH/CRtkY8s+RxJUxzumOgzI9vh5ylK0wfKVyjzHJQAyzbyZIR56M7h0hTboVotF3Q57u7JEkAAvqLfAUzFJpYVxqcklAg5EDQZWfXc33W0OuLqmkaakBL1l4uZWWmts+Fldzw0t1B4MnNjSy9Iu2/12D/A4jP8YVgXK5GOvgGP7nG67USt2BKUdWGStFaehLqSUTF1C9YMj+IGyzczZqqCM1YoyVyEVj48NXH03NR6hl6ri+wMzQhst5TYxbsmsKrA5K8l4llp4rgv5GeQ58mxo58ejhRl51W0mMBNaVR2MMaLT5yaEOAj6FITeBjzhBs74gAf7UV/p99cPK/l4+PpKXyf2irIdwFedcJTtdvWsSq8hn6QAN4kKx2Nxqvaf/QLwPT4+aRub6B+8pgv01xoqFqaLvEuzUMN1OWrW1iI8X28HuzsZ8krm7ZEVfhxLg8CwwNZ6mFFam6xLMP6LH/24PIx438y2+/kP/s34toyAmKh3B+jKkGsYsMvzHmVxfYu3zqoxZd4t6zHl07UUSxNR/gyncEqKEyVDa8yaREN4f9++9tqzdMvQTYaw2gmAEzkOuADSrF/9XYZua+B0xvfQLMDSYk0PVgWjuV9adDmYYgo6Dtn6eBjM+bJdMCaKlm6NGUnHVb5HB7vEzaP5nXj0aBQU4msDWlq6ydTxMGJEi4FlSndZnKWN7Gs1797diN6XdLbhnk9ygS7M4GkSbWaNK/Jnl760t/bHzgOR7+XlRdeXUgl4iVIZ7yGjpwRatd+iYwkz7hxoEPSSGLLP8AkiOXX8CRKt8UTRM/aSXRIJgV3iIswqEgtZnVDWfBR5TWlca4f7/HEyZSbJ2juDdOKOwNPxhf766MBD0+sdAAbLl09gXIzO0EDSZ9atmvzdYJ74AZWTmK5Rus3OvuUcVHyv5oo6Hw1Y+a+U2GGuaFpyRWN477Y8yOcEOA9gIxKqlCeIje4g3e9VhC5Wr+RQ62HUEZrnVJ/J/14y4ofZdk8OVUZ+EBzLBDKAvovUCgjjH5bklDKZwBOzOmGb+znozWmrinEjjOPuIHzznqZEhnyEBMXJy+gZdoY2d1CdV2MQlvX0/PlzCcdZI5z3jxkPt73ldTKqtni7rhQ3qyu04i3gaTHHXuJcTR5Y+KjpJEm+tHMBWmaZHWt97udeAeyxz1hMN2Cefn1lx9MI78p1NjQ6H8Am4qVUi/wg3LY5o5GagxZddDs88GQlEkNn1hwLHD3PbL5S8OP/ijng57lOBFuacBzwVa3+ZBUSp0sQaSoOZEu5kHZ8WDKYK2ejGFxZwOxNSBZUOqc49oZgpwsI9smz29KqnsXRD76ADGW4aTEXkOPgkmmd6U4YLAW+REkxKtlQME+/juYpf2Ce3vfuHzDwVAnFx5jvy8JznqMCaJ9BZbq/xJEGnSMqN2m2r8fCOIKxgnoFAUOa4SxW1xPtqN5sZsYskpSpGJqOszNpVXR4lrFm2kLFeFR5LG2dejZpLZVWhXEl9/fuclnzbESxcxnrgvW/srOAJ+kW1JmRLDfPkH/XzK2TMx1WpVXptHGebQ+cIqwGA8YCj5Qm0U/IMiCGnDxvAqkAQX1flVmS8YnB7PcagNboTLqT5omDBobOBqGmsscdf52pq1O0Mpywi6xSNrd0JtIEwnYM3mtiPvI71raFgYDRyYxBgaePfCI6ukV705te337hgx/oQHbIfLNh84wFoBBUy3DV5VcyOFhQymQkKLBqzqB9wNlA0EkTQ3pVal/BTlPa3moTQB+H/f2sff21ZyqTUv6jHCDwFEmJM7s0Hug/xtRSez2iUJgUBidfXul6yGaxSxkf3H1z1RksBqb2YAKhOmY2NfKD/XHYAfjQ8eX3VgmdRxfpWWeSgRggLzKNUnoRPGmPxnlde0pbrsTNZcURZiQSBcq1rCNMeilLaOQG7xXdaA2TLr+v6CarDOTYuVR7+c3tjcqdfD/PWXMkp9N2t3AzCto+l3pddi19WOhPH3BLj3Eh7jOiiYTYLd1pdY8WRGGka6YCerI+Wad8Cx2N2MognQAcVOORy2sug6k0Ema5EoTq4iKEwlaWYJxkXbIRGZL6Rdv4tA5va1p78XQM8BCM39w0mCeYKxhwCY+rC6x3sWUBpdNyYFVy+PMf1rxXSdixKihLC6+TstvIHLsXgYK8mgzC+B9ABkmHQGp1waYqU05FKmd38GGbAP1yBOEAYq4H70PKdiS738BA9LMiYEfsfmxCcs7AxpNYsublz6QzyFxYNX3pbBejn6SuwEbFo6x3eR9em92V5qmAoF/yGPd1uwoHqoE6oQT87Pmx1qOe6/pGOzhCn5xERX5iJAOs+YXIB8BTmVmqfJn4yCOjNI4ZsZIUmKcwhDrbe0drkRBFAKCjS9kxzQOyKviz3/+1lT5AKNhCUi1kvTyXsQBOAJXqxgNo4PKpOTKZl1bPY0+mlVDEAA1YfJeHfHCsSVQNY8SLqWGBPYNSp5uNLFn+tCdDz2kzpJvLHVU+uWGM0L2U54dKjTFPsykmZUXTfR2M1QIMWEPUZndXykkgfx+KTogDTrJB9e8ZmDtoo1xWowyAS7DaKNFijJgpPu9zf/DHEox7/Xi23Xvf9Q4vyGGr95Zj2vnJ9uMe0kFLaSV8P+Mauru1ijYGpBLU8eqwVskLYVx2vr6+U1DbxvlXIzHET5lh5DJXTR4tMEYeMOyMuI8GKMajOveKcSrxuFxq7ZtCWfP5yYlMzjBZtci7RLwWuSvklYFnzwIrg7S+yyZ3Z20XpmiHGWipSyswAC5Ko+a7qc8bGzFy6D8/Oe0OvayvR3vb6QKrDeOEwmsvBonpsPIBk6Cz4oC4tWh4A3Gt9Q9aP2IFxxlgCT8NCqv9qXrN5GVzfqH3qBJHWIwqc1SeLmATcCoWUd14Bh8vv/L19uGPfNxzmhaL9qY3vr596Gd+ojNx47AltrdaozW2KIaScXRXYL/G52kuXy3WpA/LJiG3tSOtO/4WLvc4kLxfmiBm8/b8+ESHHCU7d9v5j8+QjL3IO+zdTSlN2+6AcvNczQLclxo8dgzmHwDC3lWEaZ5nELpjzhPsuTbA081srkz98BHz1irrNKAsIX5do/2rVtJIrjE/k+sUUKQBBj+kq6YOp10mJljPY3sDwHZdn8FTPSPde/RjKpFJXHvvcnTAk+xU9H1+UpTcuR+5TudZFcPKGpKZ8fW1ASeddo9scLlqU71HdFWAKSw5lGVX2a2SqSrjAZqvb2QvwX49Ugu9pzX4JK2OQicnLrGPxnzENoVnROcwzSLEZbq0q4RZZ079u66lOsO0N6oF3TPe6LB89pymDOtT0Sc6+Sr2dFT863nB2IjWu4e9D7PC9Rwc7JmhGYOmukd+WMl3TGFHPoMlfFaiI58nawEFDNXcYO8uM3lFpY7K4zBIen+ZBIFAm1L0Y0tHrIkc/I7cDV3gKQllyv0uca/E7gJ6LInZV3LpVeP30uOf/pufRWcTR2VYkiX2Be9ufx8pg/eqXeV9D/Z8IjEqEXoFXXeHFpNi5gl984GmJTwsz/YQ8B/5ByQKM4MnDRqncr3R9vYftUeP0rFNrIruSZNN7u70HjyvlvmsNsOm7AYXenGJ9vZGWmh1oQen1bmsGJi9LSAbF3iX6R33eQ5zddsVeEoJQnPd1MI8aH0AT3yhPXHc4slD1VgVTfseZW2dDUlWEC8GaUXWAVx30nVo/IQGezKOw91bLDPrncj0XFIh0OklR1xul+yFB/rN5r3TiuuFRcDXSGp4BvdeY1fgdk3P1yqtUDY9HhsylmNcDC39uz0I5Ajt2U2BKXcFlgO1EarBwa2C05MjfH4oC7hbrVzbv/Clr3Tmift5+1vf3N77rh/QQhsE1mgx7DItAfOug1zH4UUjlvdLMglrMYzKhZ5X7io4Oz/TM6ZG3PVcOpC9XqGK6TCkDMHwQwVUtfQn81YnyEU7j1M5GR+Mkd57DfLts7kGczcfwiOPGjL0m1sBFgLNAQ6xmZflMqGZKs8qZFRNzfMasgEnI553dHqKUzngeyt2ETGTKwGs4ksgiZjCovj9GWLTTmijDXuzQMeHH9au10nmsZUBqJiE2heZMWWQ5to47ANuw5RJxhR1dUo6Yy/KemAeeu94ud0kM+L5P336JEHI3U9OQKKFqHJUvf+RU/fLr369ffgffrLdp+zYwVOXCw9O9eVXU4Z3XhhD8OCfr2/s00Ow0oR19uli2a4uzvQMofcpecNMFTPnsnhYTLrt6JBUu/FSn4HZaqGIoaXYwNLmdxWA82MEKzRoc4uqASywl6xdz8seDabTIF4c3ddlwug5exYTV8YMgEIIf3l+oYRpZ9uMo0+UYnOre8xASMtP5p0ZiyTmz8zs2dVV25puqLOtABHrTwNYVa4wOKvs1t4LMQaMkzWJDgkG94SIXXu5dBZ6HCs5dgOKORT8uRFaB2ReXV7qcBB4WyzkCP94H1Nb2uFv2t18pskQ0nfWmI4RG6CPS0ci8R4PPAAqa1qzNAtYxINIZ3zvshv0V1qn7Jk59i1YFVyLQQM89S7bchlPR6aZsBc79ga9ELdIdxuWDoeHvLMwGWNHgiybSkZ0vUoOkqyo7H+vFnrejfy0BJ648UTZDqRWbTkvZrXWhKi2ztDDgLN3ELCbjDVTbHF02HPVxjMsuJJXAf6SEriUxLrBOd1jq0bddQK5/N+oc1hAxtWUShzYHyICAp7KfkNl4Rop1CPKSKs2KrcRXdAUQnCsrTARRcqQGNvF06NKw4gh6l2vKUXyKjiDqKQAnqYb487n/z/AyVo2JCPHz497MxBjrh7tH7SDgwPfuuw+UuZdzBPT3YRjZ30DJ4gYzjiwB/sMQkGejGMbipTpq1lNSWmwQwfY0UTfL9aGsh1f5tq8YfuAxEx1UXZRYFmbtpeeWK8kUbe0F65PV3nJiHYYFmv9h4WWfA6fR3tnUWZmi1Q/kJi3Sj4WntrEir+lpAdLBMIkIxL/RFDJ5/Ozm9u2k1fX3e2NkfxIVNkN71J+QWCJPoTrAcRVpmGgWDXmUZ03bfpcq7u73E+Ff9X1LRSlqcAqgeglrk3aF7/8p+1Tv/m7nWOibCeTzLZyuYgDHv8ZtdKiodjOwnXgruHBPAmxOd0IzKXErhlh+8qp+rqdX2C6t6ngpxgy6pRyZS5zwdZdtvOBl1E7CcyIUNncvG9YFXfLR/CZmWIu9xlMWKcwqv0rq+e+btvJ6ZkA6qOxdUKYN60h+R0xX8qaOh82EZhmowKYCRJiLpVV+48T6QQFfuuBQLGAi0tCdGNyLab7ydIXAmKAJ63FcgQv2KruITMXlaTX2uWLOUBfS0CWBwnu2rWLRPG/wI6MSgw+AJ18yKvl/FKlQdzuO5jJnkCAqxJNBmtXCU2dKGGgvvrqs/bhX/4namYowfjf+zs/1RlMZ7yVHAbUlRFcegNVIo/ODNE4OiNa+uUSTLltsWiXZ6cNp17e19FjrELQRniIq/Ld0T0C5MqrhaQA1rrY7Sq9VGmrP9eCV9WgsGDfz8RiENwBT6ztmvIu5oO1tDZtG5vbBk8OavEgi44yA30RjlJSAKgg9q5sWc+nBPphQBQTtKYGEF5deGTWdAC6gWEv+57gbaPC6m7U8OWsUa1rkTV+n5yVl5c3kg/wfPooCwHuxKCMvKJDkQPBZn1Z13lXgCfYQJdXMLVdb0cHGFyuaV4msyUpB8onSSXVvnuiEfG8NJJT9FcATA4pefSEXbLfWdkMlEv5uNRiBLPE7mQ5bzSu0AVGt5/Gs9SBO1RmUqZNA4k2fPZlLGI0VH5CIneloex0pbmTOxu/34etc3w+oOEc+bURsySqLu1lyjaKE3xONkUx3gLG3IMNUilNl2xFomTZnZw0JAeAHnynrKudyE3d781JvwCpwE7Kk6oYmJkVkx7whMWA2WqbcPr+fN0PWBuBwVQsohXinVGO5HxEMI4esMqXljtFV6Z4NKpYaAkMwnNiCecP6wymmbKmSc4w8eXlVO+xm4eN1kBwBCw6VQrOH1UaOg0wCto63Gsx1Envdan5iLP7CNgdkyAvWJNUuLo4v8CTWEKftzVGyBUAZAWeKCJT7OvrB+CpZEfVwFZVI4WCNIb4kfu6+OxZMU9aNr32OTwoi6km9mvQgenyAO7Hdu12S6paBin3jQ49V3A4CKtXrBy0zazgY1MjQgwGfEjWeIFy9LULtpX0NWKkOvwYGIhBmQGKwY5dYmM5IDfcZEejrMoHjUuTHFb3sztReM5gXWqqmVM6rEqAHMsE636MdkkK+HfNA7r1jDz0H7UcnO1O2xf+8CtxGPezlubpPe8YhLwBIHQ1XhR4wrQx91ZieTNMNfbFmbJecKfUDeoIEs4ct3stvdi7Tj0xnVvPNo7rqekVlc5iwSwNzQJGewJPGZTKMy+HaC2omNK5WzHrISJrvkMtwqdk+jAYe+6sLGCUcpE1Pu70FDAIhcr9eKJ5Ba1TWVOgn/He8wEjwNtLEOUUPorSNC9grzG7jxuzAyN/oLnFnqhUEidd/kJdkPaP4qO9Zv1+LWqGDaMuf6LD/KhKktU2X+Wrgnk6kMOw1bXmDJC4Fi+bMXgSuHOCYmu+BFKCbEZZyHQvceeVV19rH/6lf2LB+MpWBX/vZ3+yC94fMGA+57oBaMWxamKovz49u2oHjw8N8nW4MYT2RvYEgKft7Z22jnakShXa/On8JLFIWYqDd29vu+2qbFcHt7+lsuguGk45Rhx4DeddLtWRRgIm3RzMdRKo8iUDvAk81QDrQoq6HnfM8Utq62cigGYkbj8oj3ewG1bICVeGfHOPMgk0m0UWiyB6fYvunYO2Xt5dANzKWhMNOnBQN2uGeSe28b4wALX20jolnyAGE8PIEvQcU4GROlTVBb1atuurS3fbRY9IOzYHO3vt9h4fqXONpUBPJ8Ft/pQxaq1pPpd4f3F9p2thr41+OGXskZB61OxjlmUh5l+MQJuoq5Fnyjvr7FUtNo35sM7SpUhvBk+eMEBQF/WquWQrZoUOyThD9wvzPnacBDsPo7M6sF4Rz67b5c21gO0hDtOlX0u6M5TwkJw4AZK/SYcAACAASURBVKny5thHiIQJDedE4ADhuT2bOttV+xRgkm5AnQViw/JuA554Z/zY4wMAQSQz1W1ZVhwjRqzruzrZ4c5Vzmn2Bk0CJWUxgIq1xhijhGXuDUJ1YmFMeYtHIAm8daCWh+iUHUqc4wRQf5UPz38nNvJ8+EUSSmuRBzJCCzul428KnrTu50oC+Zw6b7kvg2eaUaokmgkSYpuKSTRzVYyvg/dEQJ41gB6wxupUM1iBMYEnnntwnUmFyEcyD3Y52XDZrh8ExVz3Q8Lo+eQUh/EAjum0fcuTx3pWlD1kYY5eIjRZMQb1ZWW8qWyE0R9396LzcFAuw0UtOIATYq/ZvZmUzG7jwYohCfgxu2EvJD7LRmd+wVVy9KRyAE7V4ROHYKk02TpFuTVnM7AZlB50rQETNoIMNa4vT1khjAiZhMZYdPB0qYyYzFEZZ4TlOtgnk6558nev2ve/5bva+979g35uZaXQmGZ+K8YIy38ChKaqy39qEPaZZUr7fm/TTrBhQ+Gkqu6/e42dkValOlhkDOmWWq5NLFKZhoohSedRRN9kIdyXmCfE0CpZ+h4KsPYqS8pY1X1pIfBU187G5nNofRWNm8OhxqaU/5aurYaHLlyukUknHYF03cwX7dnxiX11lFX7cB3r03zQJAng2YYJURlVn8coHTpcZr2cxiH6SOWMdTNPRv8xsUQPZMGwp9tH95VSmMaz0Em4tS0tjnyZYoL4wLSPl516ep1w3dCxdyZdKrh25knapdlAL0vf5ARBDE8ZP2ajf/WVr7dfFHhy4Ac8fehnf7KbTPbsL5mrgbLNLAciYzB6FBt2edOODmuQN4eBB0erC44OGN6NBOujgb5x6lb789xZOiwx3jqUTHzI+rsru64OS6+uQg5+v/o3afCu5QzP9TibNfhb3N9aOCqR9Wabaop7WTykdBJvLACZNT2XAuCUJuoby16hPpdMHnBB+Xua0Qy4mivmrZZyKgc8bWxj/oom0MxcAa7StvTnrtJA/GnCaPKfsF84E4OFg3IMQAPQdfin3F7Zt2ZsJWOH/WirebuOcXCdgyQ3T5881vtZrNakZeFXVKov9loZtcW2DkYWA3N0YEgKeFJn2xjsBvjVPdrPqnRPno24WNynqujBt/yLwVNPKysoRyoxIlg6i10O6x5lgy6M9WprGnsI+pJLQxSmbsxkVHDKhIF678RV+wXV/NCwyjVEeICL3/SfBJ6en2j4rs8gx4U+YLqnz/bWk59hbzgZmB/eJ8kpawlQq+fTgVKG4z4AlrUvAjLTsco+Yj0ji3np6ZEYxm8EcuPfdVMBsXJguvxuuFbKyMxqFEP5AvFlRs0aqKoy9YcUXRR/p7ImjvBHR7IYeMigjZKn/r5GiW4aqWSdcHqWrlRsddwl54pUuj/z5WaZRiy/WOeRphiG9/pGVRkqDTVWR79XxsU5K0pCUgDPV5ZOTlsBY1XwqVVlRDVwdEypE7Cen5DNWIvibinMvHC0pjXZWQ8PxnV6exxZyJeQ0fUPgJ4b0eW8YEBAdcehdZJDNt47gKewDzqoyrxKSNXPTKMI5nN1XhD8uGY5TItJdst7zdxTGbLa+eUftRTA4PvJZNHRHB5Yz1M6lqJoNWurhIlBymajRh1l0MEYlEG7PwI8WTA7rkl/7ot/NOq2AzzRbVfgKbYIOBZHfAwII3PsbuUpp7KxCpCNy6N+Ri7xsRYR5aPBgt7kmiSCy+iG0ljxvzIdzYsyA+hBrcWoWFB/r7KMwFOxAHkVBFtxIPXSNUfOC8DPzq7gz56dKGsks+ad1TbWBhwxMLUWxUTG5oKXqtb36YZYo2fHTLFHz2GvsE51K0mvoaID2Pd55QNNIEhNEDZSdQbU2t4jnOoBh8U8xT8mnVb8PutADQw8t25TMRHF/fz0TKUCsll7kGQ6ug4WAx2DnWG8ht9VTab36BnWNYc/z9odjzYz9Yw2A9YNNEOAz2hbPHrAPJRm2/3SrzoRmS89GPhnfqKX1J3wBZoUcAqgt0Yr7uNhfm5v5/Jze0wXLdl1zFV7cBl5pg3aspTQQplXW3ebzzL7zyJXl7YTP+KhVN1FA8NfWigHL/YrHTUCTxkdweE0u73xQG9GJ21utg3YLa1lH+oaN5u1xjNXQ8X5pQC4wZPf0CDyNiijTMTzYr2t6cCOWDwatJsbsvRrgSdpC0eAx4dX2QwkKNY+SQNMZbiUNumyBRDy7sWIFDtQJ1NiqpOLmpeYcVLLhWIrmqdibWlcsZkorK0PQTe6+G5L9ySmuLyIkvDMV02HOv5nGtHRDzivnQVlOYZEa+5ZMbXRy0keUAOkYeVvFG+fHB6NwFOdeJlj16s36XkqETPRBSYsXbb8LaXW0ss60Q5I7g0Qo9M0oKmAIWcEBrkAed495S2Hq5wR48O3r4pvxE+sW/yQeIYAcPyC1BzSBecFkNRC3s2gnZgNpSr2LmQCz5IzCE1PfsAJRrpMU0IZlVr9U31IOInFJaPGbqWX/I8KtMXo471I8oOX3MC2s9bZG1j4IBivpq4BPA/jZwxeapmOmWTHmOPTc53nfZzKi+XHWlN1AI2ZsZhGcx6yT83yk0SvqyzJmtN+rTLkaI90kFbsWO05wJOMZG/aJt2WsUypuOfXXcnkIJD3bkkjSSQdy7bRJn/+hU+vulAvG9/aEVNs0LfPj0F+7h6RX8fBrjqK7m5x/70X+0Ig44Czk7UPK2+DnE8caq21q8trKeLZSJtb6aQLI6RDImiW4FFZPi9AbsG15tKVxAGBZwyDK7lmC4CrVMdg75kEZ9wfCwTWxDV9e+OAqq9vZxLXwoaARmVvEOPP8nRSV0SczXUNElta31Mt6XTbsejk89THYIT5aq3hMM5g4PqDYPzH3vPO0Iquy3Kd+Gmdnp+LVsTATc9SJdNyOl3XMxbLpvdVGXz3D9aCZZFgnaAywKPd2Da4/FDMXlkFmJpOBhegyXsD9WNwx3sBEMooE+PTBNvKpl0us2ZB61+bwpol8tn7u5k65AgGmACqnb+6GqO7klt5bS7c22V+ZjEgjtXSeKxN2/3NnVgMPJks8E53ir7XtL2fCT/u+YUsfTJhdzb6qrkvsQpqy2+Dg7qsF5gDFhF7fJXURaOysMGTBe5GnRohoM6bdYEnUeZiUzsUSBbut1+BoC+GHNq8UxgseZkcYFVQ3jF+xyX8XBerohaYWFfEII7BwF99tX34l39Vz44DR4JxynbOm/QsajwG/6VKI0owCuAl84G9ur67V5s4s/8QVrukN9DhOep8EPckxd2GKn2zd1JyQfDMwWez1Ro1E1Yt2sTyPCtQWSG5RiIhzNdszIP9tl2dQLOZuv/4fC6dMpXnhvEKvCYrlqjqqG4ytA83LiOr9D+K3Pg+CTsv2h2NMhqKvdXWVCoq8GTjX/QTt3dzfR/u8ty5dZNr1n+lAWFcHpWVSckIovPDSPTi5k77oqYUWCtqRr13QYeZBSQKEuI9FfB7deOu6Cwy2bZVh6xZ9JoEYEuKOigcW6aaWK+bXWPg8bydMfh2fV17Q0yGmHnHnPubaz1vmoD0PqvMHisVYoYBa9PsNr6fQ9TSiNK6Dw7c+G5N1z1P0YmYEwv+hdvz2BAcxie92qDYmBql51sWoKwpFR5RpPJpmG5plY5PtGexbfA8S2Kqk1KXaLDpQEIyczOTyvRZiZov6cYmOkg12w4ZQhy09Srknv4Ci8/Br/lvI3NP9h/jxM5pWuIM2he7KTyQUWNKQqWBeoFRcSDpiRAXxXMmadb4tIoRBeaLvYpsABB5e3uj+ZlUJzZovlg55mvANPYk0d8N5eZELDHGXj91BhFTWPfFaPLvMEYI/ElOAJh6B2EoFW9qiHKBHCUaSTJiNVTdcf5m+zwhr+Cs9mcMTUU9yI6Zx/KPcromt3uqMhriLvDEPq0GKcsNqtuu9l9vIiGxkKky6tNpm3zhX/2PKtvxsqEead2soMfFqIzEhqzF3Cbq4mCiPdQ9/gs8NCZ3b0U0Wu3sMA7Wa9pJmKNLgu/ZXMEI/YN+NgtV7dXzheqs+FTo7+QIje7E+in+G0GN9mAAlRgRbNbX4jOTbBaGAkdr5sOpZp8xILBMLEbAFKUGTADploI1QH1fDBU3zObBG4XnAHiov3OAp6uCMo7NQAnE3Bugx4NhHSQ0emY6af/uC19u/+zT/6q3jb7tLd/d3vvud2StDN1ivFh0FGSNdEyoNJoJ3GS/CnCg35Q8nDXmIM+IEkSs0Le8V66RkpsGlpaov0Z6iK0g4/Lhq2C88IT2+9TpyxpCn4UTvGjuYi7KtBSqfyLX+WpBlssr71WDo5cGvxnJAKPG4h2UYU0BuLIJvv/m5lr3znXJxwtdzXRDLBjt2BjTsUZ4VgLNdDdtboghgHlkvSzQdEWTtDYxcOJ30JcALlXymt3rPQEy6eLhd2b3c7EbWrcp59d9wU7KTyylZgNVxMd3CnDbW9va3M7GB/BUhojFbtiYEWBpKwD9/NpUyQXBmoOY70fDwP+qfDvKSkuXpsRAo1A8+JKy3Uf+8T8Vm8q1/eXXfVv7uZ/+gPZhxRQfBKPygPyzZr01uwIV+yI+hW19sibbC9aRDETB2+lk0iyoHHT8vHyfYF83N9rG+qaAMDq+Cq4SjEvDaCNPrcLpRIybuml17daj8b8Any2Yn+mauhrtig+7ZMd7SrHz2JJoX66zvzfbSmvaTKrWbrJ+fgabFT6b9bAPy5fDX75Us7mmIhDbSPQAEOw7vo/9tJQBqduib+4pT3mKwfb2hny4KHUajPoZFwvtsT1oeMZmhz6oSb6Ubi5XsuBQxo/Ng1z+cVmP1kkxxzpQQC3gUKbFk9Zu7xmREyYvmTozIPn+Wl9qcOD+VHb1GBBANft6a5cBwn5ON1dmsQAneOqwr0peQXy5v/XMQVhQ/l5sKNd7D9imrAvwsNszYnWuAa8fSSMUhxxPeDfE2CprYV5Y3Zj8LhYFxFIacngfrAm1vm9M4xk4jCniuhFra8/L/wcwvZInFGcT+0cJYTQ0rFm5y5NkyV4gz3a5bDfX17oHTc5gIHqunc9mfd7eXCsBc4etB9XyHm+ubwU8tT5V/gyoUFPPVFMIWPFSsSVG0tFMDFPsEkidtM1osXhO6hjTPDUPPzdjvebKRKZZWOh9pb3G9bJ+hJOk2+MMwQzZQJC1S5LOHuCd4UDPuycs8JwR+StWbm+1g/0DxRbAawWQDXWuW9RPgqUkA42bnvWm2Dz2AJIYyzJIPjb1rFKU0D0A2GCA+D1MMItdYy1vTG3/Q8OSEuIkZtpPnAk8303WPWvMXa+9wauXkQnB/n5hiZhrS+fbJm2LZFAjd5BIgjk2mZWhLsv5rEgWgSPFfBE6lDGFQdba5Hc/9TGX01MSQ1BIYNfkbAbeEii6l06IZFof9RJghAyM5EieuVnFZOnlhSovDVCJbMf/vbr8elBvrsvzkDgceUFsXB0g0XpwIItMmxLUNwOqOMzdrsgmIUAA0iRmXRkoWL+AXuZACxvH864bEUiaGiBAg8fHqpIOZyb2VyrmR6Wp6uZLxlHAyYeeNRtf+MM/bZ/9rf+tzqX2ljf/p+1H3vmfRfeRNmZl6mEDOqPEM3ZtmRe4iRhWJZuUPWIaWoeyaEBN7s4A0pHw0Noxd9jpdZdWCFGmGAKzEsXQGOyXlmHgSQb21dm6E1+XdZ1SZ7abXK/LQ8ylAes3LBId/zF4t/6gxszw8zCBAqksWpmyWbAsULNmOt/vZ9CksU4cdGuSeL5LWSgdlS6hSZek0R9uLwZAEQRw1h54iOr8CWslJsHgr4zZSDBc6sbXx+tBIyKq6yxZExkOz7MLR5n9NfMU7wd2Cmz2dD56bxTL5XZwszm+fo8kYD34EPna119rH/vVf6ZAwZ+/+K3f0v7W+//LATlVl46yvoc+LYAQlzaNtHrnUHfZjs6B38zgTfYJB6aAkcZceAZhBVqXsYa4UR5IXiNmbq3rK9YgPmPxx2Gf9y6mML5cd/95UUQzlez4v9IEkQypzCamIILk/lbHQ20BMyMrC8U0G/V2skGlWmfF7rJzIqL4wx6SxjJZc9ZssTkO6OPIVqve74cxSdmMjp8pqxE3+H906Y33o7639u1IG9O1HbVwk0FX93Q1XAwUqEs31QhhzZpLRposEY+j2ltKHEuQHWNkN41VR2HoogzSrVFe8hnPuK8+zqhiTLSXxfqVxYBMSmt2Z5XRRnHJZUQ0tww1hwmMYXHKxL1MXpMJck8ajlz3VQR5xae+NmwNgn5Opc1oXxHYE590rtxjHOt1wLsT04muTOW5+IrlrKgRVG6JX/jcdPD1HkuXe3X+Omb5PNb5oXhiTWcMM7KAkLZMBf4gPPheEm/FmJSYzCpXgH647ryGM/pqXFrO+qqJCgCoO4HbDGh3uu/4JG8rV3GUKKbUWmVUV50GdsxMIv8t/8t7FnuaJHNUGq7yd29eKolDzv9u8zJimZLTDx2dibvDOeNAVCltj/Fmjxzv9NzRXrtjlvO9RnGxJ82srbWtnb02+Tef+cRKGyzMkjLrZDb8dxCnW6FHf9gMJcAX2AJRA558eFrM7Jdeozdkwhg6lIOd39eLrroe6I7SjUpA6bAII2VgMLSu88KkOemi5QSnminoY0sv1J4olGHSahiUCTIHlFFqU9ZNJ6EWaXxw1HVnnwdetmbZzVx6RPxmXUF2IBmyMhIPORY92xk3L6Av/hHg6d9Uzt++583/SXv3D/81/Vw5UXvwrYdcUhIA6MhkVCDRGSHsikAEz0aHReaD8fyzsAgQAACAlHRl6lg0EHH3Qa4bDU+fal4lLS+p0kNoDEsyGNZF/fdagr3/S9lI3N3jCi17inSbGWgjmvQcRAMj2+hr7eXZd0pf/91CVm26eIwJes2hxW3WputTd7kZIbf/EsDMjLiTMINCw8Td3+Mfchebgpl+n3e2TfZFG2rmDJa4X6yKgKVfuddojkRlZTBfAKCYsimbSju6SoYJMN2/KmCTEtM6B4XLS0tYvwwKJlsWqI+/mQJW3QsO+zObNFI+RycRW872yte+3v7RJ/7n/lz/0l/41va3f/K/jpcNt5wGD/anwC2dTPPGbDp3FWY6fUpulJ4Q2PMsRHFHoOpuHu7T1g/SY8HmjmcJFsAA3zhqDc7z5jnjwF76EO+9Wp4CFwEjcgyermvcBz8Bo5UqpLuiAnicNFg0jss5HYB+vmYjBNZUUhv1LoYV1wWKNXJyaOVCadLcwQsTVDo9LwtfsdaZ1mgSRhlycjAMJpk5dwYw15vLYFhE5XVWRgAGYJXSb5W0Uw22ZGCkGZF2LGDOHpVOULSvMpfRJ1etXPtGsZ6LmSpPKta6/fRiipikQGchwEIVBe+79a7zcWlLpbo41MPKs0bYT5JJbMIKBdaX71UO+yrVaWh5T6wmSpo4VwDRrLNiLzkrKmKVwzTXV+OdXEauxEcRLW7mBuPsYJfgfS7Vd7qxjEYVMyouu1KuScu+ynILDbsu3Z/efe80TyInUJB/tr+L5jSy/3gmisvxAJNuONUF3iHP1408xCUn7PVIYiU80lHarqcSEdZEb56J1k/xKhMDKmW1bCLDy2PqqwaZsO3cN+sGYKZ3VoypznHbynh9OC5Vaa+SOZ49pUg9+QLJwhgGKSrH9iTEI6hUXhVytDEp3wuj5D03mLrydzKiLhipI8urz384W2LQHM20zo1Ib/hnMWTrgM65YxMrAmNNnevWqLEnJ20q6Ym+i8YlvY9V23l02CZ/8q//l04B9LEEa6YUuWAeAHOXNOZAl7USJbi3a5G2Dyhn+F3sWw6rlAPUMj3onxCiUVJChzMuATkbTytnomIosQiKo5pfMS0dHyMs7eei2kDHki1L0M6LrDKYH6WZFiP+yvp5zPbYOBMdTKlF5aEYdxKMCygbQOeZZAhyzXNzhu6BrlChKPhVb1Zk9TWzSH7/D/64ffqzv6fr4b7e+j3f2d73LpftPJbENvIwbZSBAGi4ngOeBA6i34F6lXZBBqWZ4ROQIriYzA/WjE4grkXaoMy7U4DtuhfYnnJwd1AJIgxxQGsn5TNPpeYZCQx1MadBmECSeXgje2j7e7OFahlmXAzOtQwYfsRzdpspoFwBKnqrgYuyaE+y4syMAlywzriWCywYGMS6t2N/x9Ys6BXb44Oj9BJel35/7naZCnicnpzo8PDQ2SbfqAMN5mRETkYBSWe38sT0rAE2lEtlPAeXZxiIC2UO+7p/QBttPHSKyYsgciVA4qQCCwTWsTozdchaMH5xcangSgnRtDss6lw7AiBvDZfpe0A/HyXBp7qYJu2rr369/YNfiknmctXe8Lpva7/w3/0tb4QwbTUiA0809g3awJm0i37u9rWx9uTq5kYZLeUtzaIc2XyIrcR77e7WhxagXl1gDjRKJgQClhJpCvRQkiBTF1iOrkWsYQ63LurO36nMVLrFqXR8COFxPFepWXpcDp9ZW8kLykGWsp1munEfel4pB8qhe0O6qbvZXLoO9gDdu2goCagAVzHGYQmtEfPznQt85kBgtt3tvRhq7klDVIW4UrYj0D4wPEwmnrBfGkFZglzdyNKBNb/H2JCN9W4MyPcTD/S8dOrZEwxQorInTOt8pkS3s7upJNDdSOzgd2GxPNPThzFWE7xzgGYvy4UZwG8OKQKH5z4dpGFEeglewG7QUGqfJTGrxM9AZk0JKsklbL/BU5jNsAmBqAN7UYyJYrorGrzjUw3znssZHGaxGGxiAoDNDchustEZnKNUBysgbjZXyZ+Ek/uV0JtSUrdFMJtNSUoxALDNGhDQIb40lVUBDxbnW85CjEU3JFbCAT4MfP4x4MkjlShP2fPQlRpmwDEqaqEGGNk7CAzFHi7sYkklFO+6FsyjpMTSYVx7c6uYgpTFyVfGkkWLSnK2cnu4Y2FNFSDO8LwWSzU+udKDBg7jaDuV610XO0wpEJ1hYqfMYBN/JHivWYvnF7ou5pAyoUJgXns9/1dNPLzngKf4AnX2m72Fc35ngXUO5f480vqFwem5XNaDNHDDkGjOee6P5yLtJWefnUC6jxXvnnek8qikOtM2A8zO5irqcJ7prJtutcmf/btfMwEUBkjMS/lu6EZxQL3QxqzSHq2CAKgqVymjDIPgdz0YTHY9TtaTutLotnty2Be5N/xwEBcgC6DMQXs/tNOy4NRZcK3J2Gqn1PRtWqZNwZtitvjLH20Wog5Sj3xYyEGbYIzGBL8aaYoIkrjLSjheQmwfwAJfoekNhp3ZYQJ4dXXZHj9iXpIFlBbeGwD8/hf+qH3qs7/bAeb3fy9WBe/QQipWje8tE1GAAXqFmh1Iu3EdnBUgi/Z1dhzqVOhlJS0XIIP5gRiAAqoAm3VgPbA6yO9YbJ2SW4AxnZF8DoenQFiy3WKKqvOvKE5lz9KuuQZtB9+pmgsQED7GHZhOqO6WnhBXdHOvV7udu4w9/dzp3LMjL+VYmRtmNInAbHmVZbirspsOes1OAZ44YE+ePWt3t1fS7XEFdErty8fKdXBxmQIvLlsbkIdqT4LjrlwzGs+ZQI9oWP5D1qSpfJoOSG3k6rTRuwC4xS1a7sHOOCUYX8OD5jCDad1xo+3TN0SAUPy0quzDM3rla/g8fVIHBQfrm970uvahvwN4wjwVwGbmySCuRvJkHaeEoBwuVMDZmccZEGxqtmEJPRkXQkCCmULPsr65YwCtveX9o6aECV5xFzq86d7a2UIb5HXambyyrlBXqJs+FJDDVrnUgYyAoL1QFylrUHu7s5TOhmuPrm9j6onTuO/bB5uRj8H8rQ5QQCFAgfeBlq60ub2ckEPc9hA+SOoPGhG6iiSu3dvpue/QMl1sj3+jdH6FqRJ4dS3ENL37x7EHSGSXXlDC4Sy8EagzeHIMAYDRceW4t5Ie8+kRcdaMMM+lxvhoX2SArx39R40XaFPjWA0wOGAt9jtzHKTD0QOAecQDE9/9q/oaIgG71XuRSWa3Khi3Y4fBC/iqZ9QPNQB4W7aT41OtKbq9y+oEFqi8AbVuS0LRwwolf9uP8NrOTk9lROzky8mgO1Xzx1WpNJ1YZ2YLDidLZm5t5szEBB4FFgzb8RvsjtX1gntpdSnHdRJLlcTC0CqxOMMKiI5vwFPtxVyIV3iYpoCO3tHn8Wc+61ZyuoepweZEdiA1IzKlMxICWynkboXEDGZLEo/OSN1tk0nb22P+7N4LzyakQG8cCaseP8U6H8AQJ2dnBs2HhwKr/qACG+5CrFKt91Z/C9ksE+GOsipQUpQOUvzUooTqTFZJBfw5lfAML5azlPMeHytIDrSFJkiGUTgCr2HVwBNVyhZZEW2xdGabuziM/9rKozsetij3lwh4Or1wPTXltJeePvHQ2ozn8gFVbfJV+spFB5RVFlDgiRfs4aBjV/NqBzSl6cGRCDhnEuhxkEmLNV1TKyUdMwePdpx5T9aUATB7St5Cmi0Xu3aNgKEb0LSxO+rM3MjniVEG21vt8UGmNfO9ylQz1iExtw4wdWco6y0NSxN4ur68FJhD/OxZUF6SfCdWBZ/6F2aeeG7f/73f2d73nh/szrVVwaQzTS3U+4xocFcfr9ct8j5kDeqGQNxZlvKDaU2ZNHOKGGMiZ+gApM4sic53F2GxUVWfrg4Wrh7GgHdPzb+6E4pt8jV7wSvgqVzFnrVYU9qfCKF57+dn5wJzmrc1WjNO6ku8HpRQ8/FqsLMCP+AJs7wLAUuBsBF4GoBfDSw1gLHGKQFrYuby+LXXlHnPZrc6aOhue4yZW+8YdQlH5aAqd6YM2A8AZj8ywuT6RgkGzBNz+zaZ7agM1SyjjtwKwjp8DS4IMPIr0Xs1uH327FgHmaw88r478dEPhAoyBroC0zEkhXn68Ec/Ia0iwQKrgp//6fcnu7aofABhPtg9cqgYzZod6X2JVQVMMZ1SXkcJgGRnzI+c+TABzE4Z1hmwMru7cUlZrMiyOyMS3wAAIABJREFUnV5c6qBizAvgqfQiKhuRaERE3dd2OpxspeEwyYWzrnF+psO2mA3iSC/dxdQQJnd9a6eXuDm0jEV8X2rHvr0Xfc99IY5GlK6Zad5l3R6iswS9SWDo2tS6xi+KQd4w4AJ9Ncqk+hf91FIF7M8w+aLuDbsDrE7kP/TYWbHiP3GsGkK634/fv+UWXhQ8Z94TnyOmRSM51tqTJ2ZTBXLU/JcRMyUQGYfp0fElZ+fTM8VUHJ275UKVUtHApJwiQXOMHxV3o0n0Va7J/JMvx9ywmDNbhvjafRvDIV4JicthfpYwvsfPPKYD408ZtmorxYKEZ5OObu+XlK8k2N9osL5iec7OZfyrcVzM/JQPnNd0gYgepPWfeaGxahDYcEINGKTbju/CNBr2rt5XMZW9S64Oc3kMes6rEjElg8t2xrQDwOXhvkrKhSFcLit2L7Mi+csOQPvDE8Mjw+f5rHE+ixmvmF9eR2XlwGckKeQGKqFWaTu+U0iKmR8q8NTLw1ks6aiUrCJJTYFzA1+X/9Rtp5l9B21Hc+QeNkqQzA3a55HdxOj7SE6IrUXmyQft8b6rASpd+805qA3JRa404coz6fgjq4LLK3WyMxhaBFCBUYEgDxqWwB4SJPri6jBWzAaMA57+XD5P5e1j4Z0Ylk6p2q/BynxraF566Yk6waq0Zx3E0DHmverDY7BQ92YXPX171548Ydhk+d+UD1OG26Zbh5fGRSPQAzxZWOuHzAOgxEWrcVHOaieGogbYxODQ9XYb+RGQRDdG2yG0fnGpTBb2CkCn6c/Q/BrCCQ0+ehbFEo1R8oh5AmQcwoRt2rTTwvGApz/4k/Ybnx3Gs+Dz9OM/+s4hg0rJzENCL9r+HtmnDR7FxMUmfizAqzp9b9esgKhAeq+SCx1wbAAPnIwWQsHW1+chv/G0CNVfjBrrDeYBsMGz1ViHGnsRtFegWJlDHS4xT1U5Mr4Yl5q1dyETUTuDGxhXaUTBpMShybjdjTW2nzDwwX+GNnUE3sWgQBcIECOCjNDPTBT3FnaPIEhZDtfa58+0rmBN2OgcoHKIxk+KQAgDkjmLHhe0tM9ZBNHWxvlw43qglgG3WBXQ+u69UQx1WqX76Ad/tkqJAZfSsM1m7fnzYz0bDj1raAYfKO2qmLLWqdP3a5jVl1/9WvvwP/y4GZrFon3HG17Xfu6n39+z6eHziuw1k9oz9virVMCE5QMg6L4UAAeTR5gH9o66lra22oRmBt4j/lz37sbiz939QkO81aixj8GhGwNsxTDSOCUp9TU6XtiugtKJwS9JE/ued2UDPy2WtsCqoPZrBOhonjRQtU7oJDIcSjBNlLWJCSQFt9d3jU4vyqh+zt63XKemFpQFyzzu+XGzZ4+xtmUtIr+5HIxGUR2a1H0+COo5nFlHxCE6tSiTkYDBFtnuJSApv9gFyL4p44/se+ZiXuBdlu9lCgRmxJVIFvMkrVr96WxAtFo5jBBG4+ysjquDlO2yx9VtOaMs4oOye9rFS8uLzdenQ/3iWuuLmF8xMRfeX81YxMt+JJbybrSuSHiWi3aMV5wMUg8k12AHShvE3hwBCmueK7HNOxBImgigauDxJk1D+GkNz6KAwMB/5B2WvjXASdhDFj6nOo8AhUo+qgO6VyRGejdnlWZbteZ9fYAnj2dZ2T+xxsUsKc1i40GMGETLemAj5kn1PWmVlnJgp0tU4CndvmZF+N78Xthc6cSily1mUvuNhInxLNiTPHKiO4Cn0cBmJfUZOVSTHfqiMnhi/RCHKNcqdhi9hxWC+TSJwatSothZsdRcM3gbNr7OGZvI2sm/W+m/CJ70bLMvRiVgvqjmkIIZPDZmAKvWAAQ8qXubsr9BmsdzOVZJ17mx3Sb/4QufFvRUdl76khqEGR8NkB9fyjVyky99yxOVcQoZOwb0lNaBpzKimjcWdgvDtLu7Wy+46KQkaBx1PVSJRkJPGSViiXAbgak7xU7Oz/V3BGMOUm6Lg8jZujMvz55bqrasQ0otrOX345IO9wY6ppYJeGKzOmgDnnxw6/6i7aqRMi5tRjwsp/JLgUIzRi4PVmTgej//pT9un/rs73Wk/lff+ub2X7z3h7X5NCMw4zc4jLgmAIaASsoXXWNVq6gP3w3lWs9bovv1dgftzriHeGxUabBEfrYocMdkF5OrhbjKiGvSVbAh+UodMiy2EvUlUyugNT583STAM80QScDczY0cZ7do7UVDEZGiS5uhpfv/ZuFrsPKQWfL+NNT34lL6KwBP71KTL4p1Cmo4UJNAdWohjh7GOczvGA563Ol+GEZN2T7Yl1+PfhbTVrpq1HWVAx42Q6XhYRI7AYgZbzCPrLGXnhzpwNF2SgZsJmJkoJcp4AJP1elFmzfA+cRuuhjBeV8MHXodG2dx1f0JXIQVe/nVV9uHP/IQPP38B9/fY0kvzwT0O8qEydBhZJFniUDJHjlwKNvxfJSJSRPmso1b6Nc0U7Ih4pZDfYaqxkMLRoT9IS+kg32xPfzp8wwzoaCAXbUcD124dL3Y3+yEA2I2V+Cj/dl/Fm1+TQn2TnFA44soSwIK+b8XgrrAU8a8yER2b9d7Oc/VyWBE0cQ8fV68n6osmPcpK5fTUzsW14gnBe948wS4CUgGUAzx0s+K/UcyyDVtbeCnttfWouVyPhExbC/xRyzbHf0NoqSXxDIjyR3J19NDWs1pLsFDymV0lYyK9upx19qxMnegXEJZikQQNhUNXB/tk+TUDZGV9YflVXkxMg6Jhkl27D119CSTBcYM6ihOBg+K9TNoDjMbTQ+z20h8cE3XeJboJrWCFff4pwKs4xLQUMLhfaHhlSebzDaHuCAw75fTz7NeTupyBm8X+0Wdag1qXwhRVdffME91QKlOtCqhk/4njQpiVpZNCZNAWEo60hQpwUJuEONdzQjOvQkYuTuVs464CJYUE1ZJrsBVZDEq23nNadKGhrtzu4O/klh52Yo0mQajV6oSvoFY9fHWdIA0fXT2JoL/1bI9531lbizx2uCowKpnsFaCYFnDaCxW9g1lP80QjC+ZRmDhpxZZQWezzPaE/cu6HNn4VLcp1iJU0nolRdYZKcPzGYlrJNxiE4vhqnFsMQVeTjfb5P/+0j9fld+EM8Wo0it7mNjkjEGRZdT29OmhRGk1E8lg2G32ToTGrrGupRf4kFaJTBbn2wIkI7V+mW0Nztouvzmo+xDjehEfs1D4HACCh9Va26RgAxpfutVTAt6GqSe6BjJlgx5+Q3P78I0BiaaW7vKPJ9lXW7sE6SovOINR504M2DgAAQcI9pTN0K0YAFpU8Oe/9CfSPBUb8Vff9lfa33jvj+iaAYb2NHLtnWBDectluwCaZL7VIu1n7KyDZ6YOxmTnLBSAz7OTM1k+uNzGBrHovQKeu8gcNJVNqjXWpTaBOswNz5zN4PPDmBcJwAMajRDDjmhTWkioe6HTESCSETcASzI1fp8MVF5YFVnGtHCM+CrQ9FM/XTxk59TSa0aeyhBpjWczWgBu6wGyKIkzx63o0X6d1IbU584UJGR2pxLwRCyGBoPOnWGrmQLRPh1llFSKfcTS4uqqvfbsWKDgyVPGmJjCl2ZD5n2jeVbcc2ZCeq4g1gN+pgiWAU9kn2YMHAQKoBbIcZ3e3SjakzEIBKC9/MqrYp4IWnzem97wuvYLH/ybYWzHAu3Q/wqIZuiqq8bt2Rb646J8SVnqYE8u45r7x17T3Ck6cS3MxEdHXaBhW2Gf6qDQgXV2HosQ5oBlVhrrRUHcLfMlCzATnmJKWKgae2HXYo/owHBV2S+Gf9dX0pMoUUIfqNhCMC52289SHZ40nFxdi3liHTHbrr8n1ZAC7FRaqnmGSYjEKKV7kxl5mG2enau5g3EWij28d7mfZ4XHe66WeVmeODA7xsBgwV7ubsPM7kQvV1YnI4PEgORitKUdjNUMzBOMmjUy7pTiQBZ4ikeSEkz5gjk7dxu2/xmrCicK9npDx8fB/S1Pn6Tc59j+YO7eCJgOdglVJlkp6T47M3jiWsZMj8DOg1JOHXph/dLJxcWJoTk9VZx/qukU1iARb1x6jn1FHaoxsK3LE6uUso0GFaOdOWB0jaUGJrtjkzEe9xSmprRBBXw9c+1MerlHB4+ku9N+BJAItNdswpG2q/ZYkjGRFnFy5znAqHWgEn8msYVlrpnExHHXsgKXSB0LTtVEtczQ7IBCrefBfmQoUQXMdU6HRY/WbdZOzimTTdquvBhJUIdmsAEMGpRJMkDjhCyNFm1HfmAGnyReNIw92sfU0oPDx+DJExTS/Vgxsq+H4ZtgsHD6Z23K3JIKQebhPhhybAQQsJj3kXNaCdDUo4LYs3u7e21/Hw0v8Tgd7SXslxZr4oYTPi+gUR6RwSzLtc02+T+/8OlVN1pM6aiEwy6v8oW4Vd+3xcxfArKFzmNBd+Yh/kddMFYi8hy0VW7TVGO0QQd7OtABNqaRc7N91lqJvvOApWUYMggyo7v5oh1obMRG30SmhQPgMOJKiynIlWDPH4GMdJwwL4kFSNaorr1OGfEZ8ddJOauCkpi1aIXcKTdtV1e37fr2RqJIm78ZzGmsTYN5+kr71Gd/xyti1drbv+/N7cd/9If0d3J6pVU1JmIYgEJzYkqomVO1gUZlwF6+C1vodvhyXGWemI1EKUNqFpBaTi3G9YlAmWsl12TCvLsnykrAGTu3DWPA4UcApvOiRjVYezaa/8fijytslc9YsNL0YHJ3c6dMBLsF6d3Cqul5vDCyRGNkwgSYjQB8tLaazbR2rMXwLDEJ6TUhvpgMD9Dl/ubzlQdaS3s1FVtaQzrRuNwyEyx/drfdfeNRPBbTqqwHONB5OQJPVWoLoLu/u2vPXnsurdvh40OZtxlU5tCrA4rvEptWWXqVLb3W2ZyAeZU4BJ4MkIslrIOmAmwxq05MHBxe/trXxTyVHsnjWT4wtAgPMamvxUoSqomgdAC8x+NnzwUOD/Z3DZ4Ehn0f8laSiaWnC7g7wslNMWYsIkr+7DMOS1geSv4GGYjhnX1W00iVKOSdlECqABth5/H5uQLyY7p111nDc4Pc7B86hNaKbpf974i+z5ge3ikjMQo8kQgOnb7la1blbMrmYWteELVy7Qi0WZN0N5FcuOlo0qYKvAZHPCdijy0BwoImGarhpWg7WNfEVWLRQBWWUDzi+GJnx8x6yt1oXtRNFB0Lh7hKZWH57KdFYlQzO2smnEs7imliAc0YSahLCfmINW1A2ktOAyoZVtRAYubQ8RgkQCH3zrXYA8h/Oun0gsTDVQsfyloDWN4s5irbsUafSC+LdYS7dcWy1KFbQ8Zr35T9TM4j2D3iGWuWuGhhdRLKdCH3mFPVlADcmgPHdWuqAOAJBpzZoTKwdCem2Kxifmr91UiUTCooOQPrlrXImibxirjCzDddzqVHjA1Qf3hhwtQdSzKvctvAyiJp6Gs/wmwdbWGw+uY33eGEKE7upxcXilGYlVZHYgc9RX+r25JGDNirabuTufK9kmbOCN6JEu/7ew2VLxA2gKfsyxAAaZV8qF3KWUmiC6vKemD/yIG/nm9sD4Zg5tjq5NXlNv6Zc2g1ra74eyWDJE2SZ/AzGEV3vyqdPhmVU76FNeHB8hINBv73n/uNlYJnpmFXrb8ObIAG5R/ASnmJPDmEedoeleasyVHADHviwJ9MJa2RfOblxYVqvIcHzvKVpVddMW6g0gtJkB0WLKDOh4a3HODA4xUOuts5nz9Q784YnWUZoaszIUZX9gNatuPTM32iRGgBL50BjGCzwGSVFwcjybTcZlYWYlYOvQJs5SrN9Yp5+s3fKXlCe7s0Tz8oVAva515ZEHJmvbpWBsqkbrJkoV35S5QeIyNZItwTGzUGeA3H1lm7vLmXqSYlUolqu9GcW5bxFOL5y7W9KNQazBsNUmkEeK5oMcpfgwAshipCzDroy7tDh36MTfXeL6/buWYKrbcj0crJjNyOmEO0tFdDNxPv2x0xLjFeXl6oY6YGqG5sbLUp5RuVZC3yL3rv4hqPEGecbLrHe2HzKNvIYZcyj3fo9gZjKDiQ41mi9lQE0XR50iFjsS2sxpjOhbWa3d21156dSMT6+DHddg7m3W+lDBQVoOQ4YmBUYtDEEY3EOEM7FXFtBLE6aEqsnqxTgSGeLNZN+TurbFdg+I1v+HbNtuv+KiMtTyUK1exh7VOVF1dy7f761565zP74UcATQNUdKRLS82ylCXIZpZoNyvOLayfwcRDznClzwNAARvU5Ka2XJohrGIYMJ+sjwAVMq6Pomqnou20qJtW6K/Yua3kNb6cyU63j2YEorLpnBZIQ3s/QujG/C8sG6wDrbDDj5/8Tc/liSSFZt8Y9XF9r3aB3LOJNHZc8y2g2cQkvh37WkA+xKk8vBDAZG4J2av/Rfs/ezZiM9KT9QI9vm1rIPaz75ORcbuRmxNk36+3oyKUy+/Qg7LaTfbFNeoE9qQpDAXhC5E9iucKaBtd8dzUrGQzx0fGTrk8PsGvidGvLlYAKiQr7lXOjMyuFnirRlW/UQ4ZDkT5lJtbzs5MTHXAIxj1FID5U8XfTOxMILD87Vzyqk4xHKVE9wnyBp0MPPY4nliOBI4Kus7ROJYzO6cMaByjxvLd3t9sB5VqJyP3bAnP1fusdZxi0wA77TPHPjBHVGMAY1yP9ET/L3NjZXLGkOvMGLYgTTktKrIllMgLjazinKUeSEOhPdHt9vI/e/UjnI91SmmMkHVhI80R8oSkHZlYyBZX2wijq3PFcSoCHdKJYR4AhumYS3HCpsw03cM5XNYW8yCxlfT8QfPsNeHtQRjw+a/dzHM5tEIz2Fs1bL+OYLRn2U1GJxRpViXo69XpUQ9ae7s+JmxtpBnNP44xhnExWRioJYgwZz/Lnn/+0wrkfhOugPDh1q2TALbQZi646YchEVCqLgl1dVeqKGHXahYbXRcQLySWpC23KJ4ccZBu29Y/LaAGAbjYXI8W+mEfqBWhlOksotcDQuDU+3ixkfHjxbHh8w9ggUtdK1quuq6UyYpAzvjplAljlQa/7zLDLM1EJJoxAWc/zcx7Ey8w+qOD4R9QMMIGnPxXzVO/4+9/yXe197/qBrG8HAZ4hJUQCMmUk3GM5uAdDNQvIfU3l2F1AoywVbJjm65mntksL/ijP00U4sCiwKuh8o7M4z1NMIXqVjQ1pMVRuT6ttGWB6j0bTUQdoSMI6oAGWvC+VRxH8wYSlbOVNabG3s87ciwUIKRVysC10LWdnZyppwvLwjtezkfCWAuxItzGdtvOruzYbrdGDvd34n6x62can3VLZ0t7Org53U+5LlOXt7s4DZ6U6YU9sMqbDFgnyh2HUwe2NAqnA04EHAyto12FQwUpTzKtF3/9bh4lHSjBiwZ4mZKHqNk1Hk6w2wpj6eUfPxZoXu+eAqNl2H/mYslYCPLPtzDxF4xb3+SoHW0/jw0K6Fs11k9iw3VzftGfPnnu45+N9BVK7NPuAslCXVvASVlbnXzqdUj6i8w+NmYDIGrPJ2PseX2MxftZjOiofaCNkbBcbu7WpPNAAK5S2bCfhg1v6uoACPMGUSJVOx1qC7DV3IdJtdzuDcd6V5YVAQawPEoWzzyMQHYEndwrq/9vf7fambU4nKrX77BucqfleDn7YMTOxlM2GUrNKKvKtu2xnJ+caUE13W5VNe3kuXXxBeS7rZYQQBy7lGoS1xEV3BDEpYVMlLv7Y12omHYs9yrJBR3YXJt39nFg/0uKsWjsS85TxLAVEc1b1cy7ssGJjKhLAFsp2sNd8p3R8RQamPb5irNmyEtvn8EyyzOfhpcY5RILJ9ZhNS4IWq5o+l0xMgmd1lpC8EnmSSmQRjA7qTQd6nyPt1nBTQ8nLR3n0vCTjKyU6AItD9kVMOf0x9b0Vc+2/Z+sOJ/XFAHEPPB9Aj7RK0qMtPKtxDnjyyJYHzTTan2PwRAwnVqObu25HKmlzribWjBq6rOEqEX1QcNZSPaNTmDDGpKWZoux/OhgTQHUXMmeoEnDYXtc+M2yeRjNbMIh1PHJFZsw3ep99kz+6kOxCuiwRnssE1qSKbUEoked3C4C9CMS6JUNKlNLOoaE6lU8loK6MaPkkEg7rv/zBrhyMbQxGHlVrG23yf33ps6sSV5O5u0xENsmssQ09j2fPj9X9YP8VdwINOiO7cFdrvjfDkLXVQirOiA1Jt8PTQ5geXIAT+IP51SlV3XJBhSUEHIALpQDMJKld7rStDbx7rHXhALCfj4eDqoJfnhSjxnofQLS9XzrTV7nN3X2VufRycA4e17KhiyMoHZUt0Rvc3t+3I3kF8ZKGTgKPZ/nfpXkqoIhVwV//EYMnxwgDP4z7yEQI6Cxergfgog0kIMhGTDt57+Yaum6qxfr88lbt6tDK1d02VCRLRxOR5RDRBsfvJP2nF+eqN0Ph2ufHGa0P7B4JM8Po4WZ16cH7hVlBCBol1KS2r/XsrLnanN0OGoPLCmCAhmSH3DcHJ0OGyRhpV2eNridQIASnXMWhyn+n4HV1e6e5SXwvBp1sZAuG0bzYXZyFwLxGWnO3sD+Q7opsDIuMKzEwMqPj8NvcdomqNBLMs7q9kQhRHTyUEiNY5vlU4tADz4sZ0giga2bjOaLPZXt6dKRuSznp18ESF2sBtwRyMa1Fxa9W7eWXv9p+8aOf0OHH533HG1/ffv5nfqKvM4FuWEa6yNTF40A6AL0qW7njiUBDOQfwRKIiQ77o4zQTcQrbM7RpiymJwNnlP8wJ3UVo074mbYe+u3d/WnRq37ihrOMkIbYcAqKUxy/bNQL2Rzu9/O7M2EDTc/GsJYMhlCbO557+aF/yzm5u2/X9XB5o7DOuzU70jlS9A9W1DrOUZOM72334KQkYJReuCWfig4Nd269k2LVAEuyYZr1ZG9bXe8pRBk9mHAFi7FczEBFoo31JTFZcq47UsvKouaEIa2kNpxSNyJ05j1tbKnHxh4SMkh6MHd2grGeB14ChAteO38t2ewfIuNQzUWd0tIu1jsdeV6U51J7RHs62J0GFTeVzpOnZ70yv1lwCRJ0XvWloXB7Ne2UGJMLhrY1NeaA50Q1DVCLrRZ5VdIBeT373ZkQNCo9PzpWYPn6Slv5RItJjVqHjOpBzTltn6BukgsK6o/zn2ZcDEEg60EXMWst5V5rEkcYmzBcBvd7zEXozHkQ+cGZU+1qovRFpSn8H6YJEVwoQeyJN0Fjrl/UfI8t+lVUWRySt89OJMU0Zmh+puX0H1njWn2iBSerVzBWvOiWw8tozgKKMyHNmv/EeLGIfxPl9Qw6fnH06ACetxQJPuJVH68kahgl9wGL2wzqHYoHh0okFIHN5ECbM1HNp09Ij3zoJZMWAXNiDZ/YCePp/vvwvdbUyN1Ppxq39dlS18Pm1Z8/t8xSjtidPD8WMVEedPWZGKHtkd++rcicLP8GFAw4EngBoGTjpzTtUn5TVh2GpQcUO9NZGAQzOzy4kGt3Zgnmi88csDe6zMATuuCqmxsLM6npxEJrqWiAn6CZi2LG9oTD+y/iXdKjoQIywnedgps6ZD9nQTWYLHe1jSLkQ4OCA80iTafvilwFPv9c3M8zTews86az282MDCDztbItRY4OgpSEQy0mrOsjyvGoBjVu/uS5anxlD8s3AUwWryvT0Gd27LDb4KqdNJM6mFABNCqBjIwBKJ3VgjmbUVWdct1BI8wN3pjLA+YWeFbSrMurotDz40tYFxQB4p8RxXpvSnXRkaLCXBAdl+pR50nUFyIE2HszypnLjrYPL7ITLwZRGNfSZ5bmiLXfXxos68LRt24K5ivgV4WkjNgvwxJp1l1cBGDRPiGvJrqWjCGhnPyuA1yBYHS5VGvHm9DOrZIOW9QuNnylRfe0BMdEZs2FtUrJPrr9mCi4W7f/96ivt7z8wyXx9+9DP/ETYJSc2sqdIKbNvOt+QWsKN5W3+CaNGgOS+AM/8EEwc+0O3hq/aGmNyLDQuvKzu1yRGAk/y6JlrmCkdssrykmhJb6R78P6WqDtt36wTl61dTuXdMywUzRNsoTSHGSBeA4VNWLJOHQOGQ9pdSewVwND17UzWGVwTQdRGfgZvxYCyGLD9wA+O940eCRDJvud1ci2woTA90nH2mlbN4XTWK2HvCx3F2ndoomZ8/qVsGNivAgelLSvwVOXrGg4dE1a3a1vGAKOvAakp8RI36JTjezQM+/paoGFPHcUPLWlUFh+xStd07l1eK3GDNehdZ2qlG9lMEIdKf5J5aQKfAUeKRfHp4fkUSBssbEZMbPkflTxDNI3XOUkM2hcxWE+f+kAvRlHl0REbrzFMI5F9/O9Y+yS5gBXe9dGTI5fYX2Tdv4nNTh32BcL4bpoXAHwkFuWwnc2Tk3d02LIM1Llrtrbmk8rn6cxlMhJ4H6NmW2u23SDqT3v+SN9VySnrljL0+cW5NGp2kRjRg1WG9OL29fU2fAMhnu2dpm5c6N/1jA4P4oSeAEEyo9+3XpGmFJ2BXeflsWXy5To+FaYgvtJhrfFX9WdkNNtLyNUVGMygbwSEHdvygG8FhKvTVglzok2HHoNFht5plV8LWGRfg0FImGzD4C8brDL8Yd28U39dTgLVZEPCuoFg/DOONTkwqivBB6oPGoRxgKcqq4Ei3W6cA64fvg99RxIde9onjdHJmSY34+hMXdadXS75WW81Gq2SWqXV/lUPd1eO7PEvrvQAEIyDnKHH+TnPgMPlG71ThOgJFqV9KMdx1PfyixJ42kj2iknW4HoOszaUBdLqGaGZ3e49ggDmiTKAv7NGb7iE8/k//Er7DYEndx++/a3f3X7sPe/0ixJI9PZkxMvF1ZXEbBwOgFcYDY0RGNIiL8HO/Dy0meDadT13nrANyCgh9LB6e3o4fFaVzAQYfRQS1PGx2dyctke71qqIShaAGA7w0vCoAxCgUaRUvqaYJ0AYdg5S/shjClCSgyazDyvA6p2n6wsT4IzBAAAMQklEQVQ368p0sAbgZ1SPlxkiLfITdQtpttnIVFE0bLIHd7Z5DIjBk9c0xyWdFzs7u9EiWAciMBaPJ99X7DC49zx7rh9hOeuaAEbg2mRjpwuyxNdOf+Po25/z6MDKLqGkANhQABxnPRUI+zikAtLWQ/ldLNvLr7zSfvGjnxQDwV5605tG4EkBM5lV2E4jhRp9ZC0H12pmEJfgcwWuo8OjtrtngWXNVJQAGSFm/MKKXda2VTnPzwnw9fy1Z3rnWEIoaOWAsiA+mq7MoapGqXFmWf7XBD5GbOzv4vMV3YOQ5WCKKH2GvOIod/BcAnTlA+aZYXTGAqD2MsoCsChNUGXj2adcM80gCI35PXnfaNyRD306dxiv4Qn0ZuZ6DK3NVo0uI6ZW575KOdbpAc7u7+Zte3dLB41KqD02GOxq/fYWdHdH9VISzvtoTGiKyXogflDCKUYk4dQC43Itl1bVnWEDcF5TEnd+xb7fUqwexmp4jEcxxHpHmeU59jHqx/ZqJeYJ0MGhV75uqW+6sjQqLzmspdlCjIrX+fXVZTt+fqzk6+lLMEYxyVRCXx5zSq19u6MA5K3jKyIuwvBxfokxYr7Z/azdof/MCJZ6fxUv/Bp97vBZbjbyuUhHI3FoYPWlvxjC7FjjM+56EyPi0iMaLBJ2NGECldqPVZZP/KoztmbPhdGvM5gLQJwPMw/b6E7qKi9bjyU5TGd302JYztnRYl3Q+HRzo2vb3d7U2WFj0zpjspwCzspIWrKdkg9ofS3a8fMTj98CGB7iwh7wpMWf+aMdKJVvU/5DcBHPnOdMDOJzNlS5QBqTJFcMUx53B/9+V+Y2C/j4/SNnIQFj3ysJejGxrY+q3+9xMl8i2Q6apzU0T7+xqoAyNrSst89COjmjrm/mSWW7o8fuXEoNchCejoRbWXDFFBGICcygWjY45Q3KSWMhrNzEGTdQA4LlOj2MevESNpVPsIGFYOGKMZI/A9SeB4iqa0fDIEOzBsXWc3Y5ZdouLq7b7Qx/JnyVIsiOyG4MJF1WsNhOruEZMqhMRLOprjyzT/Vvj2WRgBXB+mTSPvcHWBXYYZzvptvux370h3Rw2z7AmQCaBTp4Hu1ty0W1aM+ugRi2ZV8gtf6KGub5oDEiY6bb7lAaCkqShXfLMFOruH+ig1i6XNKuS7CB4QNAMsIGYCqzyGkAREZsCFz0TCefKxDpj9fYGboId6FcfXiWyWoZijpu5CDs3l8Gq25JjukerbRkM4/3dV0l0ARglVeNfXncCl2JwKD7sSkha1oOt5OJOgnJ+mWyqtmBDGc2lV3lpdIJDRoEiztx9SVQ8HuHGK3+f32dyW5dRRCGT+yAgolDggRsELwZbNnxdrwCQnkC2LILKPKQWBlsLvr+obvPdRJLCMS99wzV3TX8VfUXZ0OiNAFcPJFButggpAFBx1FwfQwNdQSkf3Xv0CTYObWisEPm4mbWrF0iGNM6T8ib77vm6aec3aRIV+XOTeo8pQYJ9LkdSNSpsY+ePDnfvjx7pIhYE9Y7DJchzzkPfiDTQ3gmmVO7OIPUTrHmOKmuMUrR/NJRKAc/56MjQxr8dJwLqSlQXc4HjphSvamfUc2lug4JNjJaIcYIg+9mAqNSOM/I6DFkq1AeLAOzpXJVw+nieZ4fxAKUAqOr3sgwYjN2CJ1G8AVa3OM0zoN09xK5DhTEdYLsM6garq49U0znVan/jFsqKpmC+ZEuz36wE2OUhfOFDvKmg67jdPs6KK+Bh6JqOG0ptlazgVHmsj3za8oHSLNDdYJO6zW1KTPhIF7KTLWq7tH0GfZnTTEATQViJy2ln8sDkWa3ox4VZJnZ8RkOkdjjb+U8XVDzBBIW9v1mPuRIFX3tHjQsNc6Ij+EDBcqsF2sl+wMVz/Xr7ZomhLMvlMa1zYrxbUNL9CL7Qs7Ttpnn6SEIBumfEkXnjDkimNxY6zlbEEj2gArG376TM9eRRPEqZ+F69UiHng+l7yBaAaEKz2/djTicMLsRrIPLWZYUHILPOCTbugfb5asbDTonSEYeOvOlxcl33Elrvd56YqPHaZIo8hTnidswMUFBbgGAIvA1P0GAfN0ZefNxyTbRSdTegdAJeZRinvYrSncxafM5uSoBgzoAb2/HvlYwMkopbMu1/h2H1HXsM8VLVsH4X89/O7QOoIa9zlAhfg/PBTazoialoOG3/sHIPdbZiFR3iBMOmmfL3CiNcg7pnjaqC6V1qPIdDoharxdBNtVUuJnogeJqroHz1M6D+TyB32Lc+071FGxIT+2EvX8jNEQDDpVqSgF1IPE6jTVyKorMhlLJgg7AjZAn2ig7PLAz7rjn73KeXPPEH8gTs+3s2NqRwyhDv0BN2FPVl3igKd9pV1ut+ZC1UCKrISDSOxm+OxWIEkUYeg0pZfLASoG0riPK2Ye/RegunuWP2qCb129kOHBWkJE5cSZxoA5RokerQ1/L6Sh/SkqCCAtvXzPylPbIZu3U7ewYOxxBG8tnFPJGkcFdUeR/opEqRS1A5szh4zl07pzsCB0Xj1b2pgS4zGR0GxHQBIppnfO2UlBNVuxea4/YX5J3O5bU3vtW9SZuDX+2PRSBn6AFpwSSFl/3KM9iJxsDbYUBskbtFLKHx2h3HoNmtsje+3llUTZfEzxP1DwxTBjF/OMP32+//vJzHLl0bQ7Cwyqf2XSgFFPqGXA4tK/fv9+enJ9vj88euWs1w2hF35D0VTmiWnjb+kDWEcPwz0s6pQ46ZxTWm5TXis+ono3blG8KW5Xymkrt5cWFdBH1a2canO1OVf8UpBKnLXVYo/vL1BNj9MvJ6XaJ80Twxay9Rx6iuqt90JDjGpqGXNmgY9yF0+zoR4JBHA3DCeW5myOrqneq65UmSwpRLPXXN3JYQItwxDqaxwj4NORt0qhTyWeq48Pwhai391Jn61ePR2NGg2NmDLprLhxCo6ssQY9qlZizeK0xXHMsT668BklawhySpKWd2vL1xTB+CWP1nShKjPq+0v2pm2VMRtEoq4oODY7hS+D09h1ydroN+6NUS4QpFEJrlVpFOWH8c5SOQZ+K+frKs+1wDLaD0vc4MBqN89Q6btD1BCG0N+iJCQy/Zf+qgP3kRB2StQmS6ehmbNrOumCAJEXKcFixHZdX0kWa2bdQOQRQtXzHbJ8QyHWRI35Ng3gFoMB4lmcpPF+6luOU7iGyOE9xOMXADlfY6xsBGBTCaxpAhzm39jL3HDYDnSs/MZ2cOCpJtzkTcFDjglJ7RdObahmHzr6E/46cp4tLI6rqGHUn8mfUpsbm7IL2hcdwpa/g2ibrpUyHFP3nstXqbhwopTMOtYOj4aBo3erowfP0959/yMLJGVg6IOog8v/FRpqXRMB4fe4u+NTfvvCr3/SsqrCmRlgyBHFyvEfrZtvwzhsVjPNUcaVc1MJfkU8lZ2Oecz1wPX9vIp4eT8JBgaZ9GKQe4vF6yYjGEahDMBCDOFscKF8ngyYXLJeWf2p+Yi2EvmAgHagn5ZDOJ/i0dJ3hlCR6XcRdUHLki/PMWqesJbUzQuIg7Vx+u3vPId++Y9EoyxIlqn0RJ22ik42mj/fACCN3skZpST7hXBoRSBfkSBnc21lD9uzHHNZMMS9aMfZQHNL9NZa9obmH01jW8IowbzzP0e7u/YeR79Uzf5Hcfh3ZJTKz4KcTaQfh6GWHrjiIS61rdl8GCxz9kUiNyPPFi3+3O2rE/tuEqnz37TeD+2fcfEkhLQcst7Q+6PrzbzcKuCB06Inde8TwDbHMD03iSu0DNVJLLcpUk2N/znjpyGEJzmpqg4OH0WaEy/R6llE2ox27KYfKzmcJ/SE9pFSdn33oxhUpure9l32RiF+s9ot85k8+pSH7fpFznkf6ddFpa0B6b+9MRaZ3qW7tevL9ktruIvr1ZO4fY2q8rpkoD1IIzKdLQLvTzWsJwaqnxogdmpAeGqUUWzTsGqG30fePN1MvMpuP9Lt0ZJp+wLIzsjcbDaYxXS87r0/w7jPm1JmRBt9vMFdXjS2ac6YuoxtTxNzu8PnaH3qXxfJWhuOMmSTW/HD3DtUnZJM75nqtFWwN6T398SGleqzmMh1E1BalbZlKcdGPUZTDka7zM+tnpWODLN6zrx97uPX182zYDts1S+eUsWVjvZcXGP85DP983rKe6Jm8Z2juGKDKsNW+jwGT7Mvdns8lD4ftfx6OWSezwbWvAAAAAElFTkSuQmC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911F15D-3E87-4E4C-86BD-E02B9616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9" y="5643448"/>
            <a:ext cx="559610" cy="559610"/>
          </a:xfrm>
          <a:prstGeom prst="rect">
            <a:avLst/>
          </a:prstGeom>
        </p:spPr>
      </p:pic>
      <p:pic>
        <p:nvPicPr>
          <p:cNvPr id="4" name="Obraz 3" descr="Ekran z publikacjami w intranecie. Artykuły z serii &quot;Szybka seria. Czytaj o zdrowiu&quot;.&#10;">
            <a:extLst>
              <a:ext uri="{FF2B5EF4-FFF2-40B4-BE49-F238E27FC236}">
                <a16:creationId xmlns:a16="http://schemas.microsoft.com/office/drawing/2014/main" id="{A103D11C-7EB1-49D4-A29D-D44708768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004" y="298691"/>
            <a:ext cx="5007973" cy="545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36BAEF9-F72F-487C-91DF-B35FEB5ECEC3}"/>
              </a:ext>
            </a:extLst>
          </p:cNvPr>
          <p:cNvSpPr/>
          <p:nvPr/>
        </p:nvSpPr>
        <p:spPr>
          <a:xfrm>
            <a:off x="5951604" y="5558782"/>
            <a:ext cx="914400" cy="16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3CC5C74-D12C-4EE2-BF55-2581FA3DAA06}"/>
              </a:ext>
            </a:extLst>
          </p:cNvPr>
          <p:cNvGrpSpPr/>
          <p:nvPr/>
        </p:nvGrpSpPr>
        <p:grpSpPr>
          <a:xfrm>
            <a:off x="1454778" y="2117102"/>
            <a:ext cx="3067442" cy="2862322"/>
            <a:chOff x="1454778" y="2117102"/>
            <a:chExt cx="3067442" cy="2862322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5D77F076-CDC6-4AAA-824B-E40796BD4B5C}"/>
                </a:ext>
              </a:extLst>
            </p:cNvPr>
            <p:cNvSpPr txBox="1"/>
            <p:nvPr/>
          </p:nvSpPr>
          <p:spPr>
            <a:xfrm>
              <a:off x="1454778" y="2117102"/>
              <a:ext cx="282554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Comiesięczna publikacja w intranecie, zawierająca m. in. zdrowe przepisy, kącik psychologiczny, rekomendacje literackie, kalendarium wydarzeń sportowych</a:t>
              </a:r>
              <a:b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pl-PL" sz="2000">
                  <a:solidFill>
                    <a:srgbClr val="26509D"/>
                  </a:solidFill>
                  <a:latin typeface="Lato" panose="020F0502020204030203" pitchFamily="34" charset="-18"/>
                  <a:ea typeface="Segoe UI Black" panose="020B0A02040204020203" pitchFamily="34" charset="0"/>
                  <a:cs typeface="Segoe UI Light" panose="020B0502040204020203" pitchFamily="34" charset="0"/>
                </a:rPr>
                <a:t>i czytelniczych</a:t>
              </a:r>
            </a:p>
          </p:txBody>
        </p:sp>
        <p:sp>
          <p:nvSpPr>
            <p:cNvPr id="19" name="Połowa ramki 18">
              <a:extLst>
                <a:ext uri="{FF2B5EF4-FFF2-40B4-BE49-F238E27FC236}">
                  <a16:creationId xmlns:a16="http://schemas.microsoft.com/office/drawing/2014/main" id="{6D82B410-2630-4BF5-95F4-872F80B1349F}"/>
                </a:ext>
              </a:extLst>
            </p:cNvPr>
            <p:cNvSpPr/>
            <p:nvPr/>
          </p:nvSpPr>
          <p:spPr>
            <a:xfrm rot="7986155">
              <a:off x="4296722" y="4556017"/>
              <a:ext cx="230880" cy="220117"/>
            </a:xfrm>
            <a:prstGeom prst="halfFrame">
              <a:avLst/>
            </a:prstGeom>
            <a:solidFill>
              <a:srgbClr val="A2F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pic>
        <p:nvPicPr>
          <p:cNvPr id="10" name="Obraz 9" descr="Ekran z publikacjami w intranecie. Artykuły z psychologii dot. relacji. ">
            <a:extLst>
              <a:ext uri="{FF2B5EF4-FFF2-40B4-BE49-F238E27FC236}">
                <a16:creationId xmlns:a16="http://schemas.microsoft.com/office/drawing/2014/main" id="{99D173D8-E53D-462F-A85E-EB3043D33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680" y="2453860"/>
            <a:ext cx="5199979" cy="410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91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Panoramiczny</PresentationFormat>
  <Paragraphs>73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Lato Black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Stachura Aleksandra</dc:creator>
  <cp:lastModifiedBy>Pawłowski Jacek</cp:lastModifiedBy>
  <cp:revision>3</cp:revision>
  <dcterms:created xsi:type="dcterms:W3CDTF">2025-07-15T13:02:16Z</dcterms:created>
  <dcterms:modified xsi:type="dcterms:W3CDTF">2025-12-01T12:33:29Z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FCATEGORY">
    <vt:lpwstr>InformacjePrzeznaczoneWylacznieDoUzytkuWewnetrznego</vt:lpwstr>
  </property>
  <property fmtid="{D5CDD505-2E9C-101B-9397-08002B2CF9AE}" pid="3" name="MFClassifiedBy">
    <vt:lpwstr>UxC4dwLulzfINJ8nQH+xvX5LNGipWa4BRSZhPgxsCvl7KhkrloWWV65v5TLduQy5SEDrjIT6YEnE4JW3slaw9Q==</vt:lpwstr>
  </property>
  <property fmtid="{D5CDD505-2E9C-101B-9397-08002B2CF9AE}" pid="4" name="MFClassificationDate">
    <vt:lpwstr>2025-07-15T15:03:45.9885512+02:00</vt:lpwstr>
  </property>
  <property fmtid="{D5CDD505-2E9C-101B-9397-08002B2CF9AE}" pid="5" name="MFClassifiedBySID">
    <vt:lpwstr>UxC4dwLulzfINJ8nQH+xvX5LNGipWa4BRSZhPgxsCvm42mrIC/DSDv0ggS+FjUN/2v1BBotkLlY5aAiEhoi6uXF5qCEFpESxytLvj0LGerXA3WiqXkKkF8Bl0I0+j16U</vt:lpwstr>
  </property>
  <property fmtid="{D5CDD505-2E9C-101B-9397-08002B2CF9AE}" pid="6" name="MFGRNItemId">
    <vt:lpwstr>GRN-350972f7-1e5e-4c9f-8c3e-2c4d2cfc1187</vt:lpwstr>
  </property>
  <property fmtid="{D5CDD505-2E9C-101B-9397-08002B2CF9AE}" pid="7" name="MFHash">
    <vt:lpwstr>RvV98od+ZeRHDy+FTtDKu8tmRiFUHJGUDPq+f0fFjTM=</vt:lpwstr>
  </property>
  <property fmtid="{D5CDD505-2E9C-101B-9397-08002B2CF9AE}" pid="8" name="MFVisualMarkingsSettings">
    <vt:lpwstr>HeaderAlignment=1;FooterAlignment=1</vt:lpwstr>
  </property>
  <property fmtid="{D5CDD505-2E9C-101B-9397-08002B2CF9AE}" pid="9" name="DLPManualFileClassification">
    <vt:lpwstr>{5fdfc941-3fcf-4a5b-87be-4848800d39d0}</vt:lpwstr>
  </property>
  <property fmtid="{D5CDD505-2E9C-101B-9397-08002B2CF9AE}" pid="10" name="MFRefresh">
    <vt:lpwstr>False</vt:lpwstr>
  </property>
  <property fmtid="{D5CDD505-2E9C-101B-9397-08002B2CF9AE}" pid="11" name="ArticulateGUID">
    <vt:lpwstr>52E837F8-E827-4D9F-ACF4-FD5387B00B7E</vt:lpwstr>
  </property>
  <property fmtid="{D5CDD505-2E9C-101B-9397-08002B2CF9AE}" pid="12" name="ArticulatePath">
    <vt:lpwstr>2.1. Ruszaj po zdrowie, czyli FitBanda – IAS w Krakowie</vt:lpwstr>
  </property>
</Properties>
</file>