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279403" y="4005064"/>
            <a:ext cx="2082467" cy="508951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283964" y="3448494"/>
            <a:ext cx="2083672" cy="501123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15908" y="2895820"/>
            <a:ext cx="9397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16863" y="4549682"/>
            <a:ext cx="92218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20373" y="2343526"/>
            <a:ext cx="918671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14902" y="3438834"/>
            <a:ext cx="924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16863" y="4006240"/>
            <a:ext cx="92218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277853" y="3999256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51399" y="3442514"/>
            <a:ext cx="885477" cy="4800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15908" y="2340669"/>
            <a:ext cx="9297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22245" y="4564655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253141" y="4008748"/>
            <a:ext cx="883735" cy="46216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681030" y="4571013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International Relations of the National Revenue Administration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altLang="pl-PL" sz="6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359500" y="5686267"/>
            <a:ext cx="1002370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206822" y="2355243"/>
            <a:ext cx="912342" cy="4661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15908" y="400624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511652" y="3445236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279404" y="4567205"/>
            <a:ext cx="942726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09260" y="2905634"/>
            <a:ext cx="922181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271292" y="2909831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275722" y="3447936"/>
            <a:ext cx="931674" cy="4859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192706" y="2908276"/>
            <a:ext cx="91921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17023" y="12600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15908" y="5691543"/>
            <a:ext cx="929765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261882" y="2350779"/>
            <a:ext cx="865394" cy="4621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183060" y="3999256"/>
            <a:ext cx="912342" cy="47611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183060" y="4564655"/>
            <a:ext cx="92447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182706" y="5134561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193883" y="3444324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279404" y="2344951"/>
            <a:ext cx="958485" cy="46099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66412" y="1837485"/>
            <a:ext cx="971477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511652" y="457101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356391" y="2891086"/>
            <a:ext cx="100548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263180" y="2909831"/>
            <a:ext cx="865972" cy="4471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365863" y="2343330"/>
            <a:ext cx="996008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15908" y="3448061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663780" y="3435917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Department of Toll Collection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DPO</a:t>
            </a: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15908" y="5139302"/>
            <a:ext cx="939325" cy="4875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err="1">
                <a:latin typeface="Calibri" panose="020F0502020204030204" pitchFamily="34" charset="0"/>
              </a:rPr>
              <a:t>Informatization</a:t>
            </a:r>
            <a:r>
              <a:rPr lang="en-GB" altLang="pl-PL" sz="700" dirty="0">
                <a:latin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681029" y="4006240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Relationships with Customers Department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DRK</a:t>
            </a:r>
            <a:endParaRPr lang="en-GB" altLang="pl-PL" sz="6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511652" y="2888992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271292" y="2340669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511652" y="400904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356391" y="4564655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356391" y="5112662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263180" y="1262238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275722" y="4556806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437064" y="4149080"/>
            <a:ext cx="85856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79404" y="2904410"/>
            <a:ext cx="958750" cy="45941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663780" y="2888992"/>
            <a:ext cx="1002347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Customs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197671" y="1260000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462980" y="1051200"/>
            <a:ext cx="8856984" cy="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758436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4711452" y="1051200"/>
            <a:ext cx="0" cy="80087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167836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01368" y="3532130"/>
            <a:ext cx="794260" cy="397993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356944" y="4149080"/>
            <a:ext cx="858564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586358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319964" y="1051200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356391" y="1260000"/>
            <a:ext cx="102303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511652" y="1260000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02940" y="1260085"/>
            <a:ext cx="922181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46298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8556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015708" y="201430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711452" y="3429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377560" y="3541790"/>
            <a:ext cx="837948" cy="377851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481218" y="4005064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172411" y="4149080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215508" y="3573016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631332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2407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7C605CB6-E14D-487F-B76B-B52F22E3F705}"/>
              </a:ext>
            </a:extLst>
          </p:cNvPr>
          <p:cNvSpPr txBox="1"/>
          <p:nvPr/>
        </p:nvSpPr>
        <p:spPr>
          <a:xfrm>
            <a:off x="1275049" y="1930114"/>
            <a:ext cx="791468" cy="32316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5A7DB7A9-8711-41F7-AB90-5939659BFC8A}"/>
              </a:ext>
            </a:extLst>
          </p:cNvPr>
          <p:cNvCxnSpPr/>
          <p:nvPr/>
        </p:nvCxnSpPr>
        <p:spPr bwMode="auto">
          <a:xfrm>
            <a:off x="1111052" y="2156709"/>
            <a:ext cx="165666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8" name="Łącznik prosty 87">
            <a:extLst>
              <a:ext uri="{FF2B5EF4-FFF2-40B4-BE49-F238E27FC236}">
                <a16:creationId xmlns:a16="http://schemas.microsoft.com/office/drawing/2014/main" id="{90C7EA9B-6EC2-421E-AA1D-006D92980336}"/>
              </a:ext>
            </a:extLst>
          </p:cNvPr>
          <p:cNvCxnSpPr/>
          <p:nvPr/>
        </p:nvCxnSpPr>
        <p:spPr bwMode="auto">
          <a:xfrm>
            <a:off x="1111052" y="2148050"/>
            <a:ext cx="0" cy="48886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9" name="Łącznik prosty ze strzałką 88">
            <a:extLst>
              <a:ext uri="{FF2B5EF4-FFF2-40B4-BE49-F238E27FC236}">
                <a16:creationId xmlns:a16="http://schemas.microsoft.com/office/drawing/2014/main" id="{009572E8-07C2-4D0F-B198-C7ADCF2D7FF3}"/>
              </a:ext>
            </a:extLst>
          </p:cNvPr>
          <p:cNvCxnSpPr/>
          <p:nvPr/>
        </p:nvCxnSpPr>
        <p:spPr bwMode="auto">
          <a:xfrm>
            <a:off x="1111052" y="2636912"/>
            <a:ext cx="108000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0" name="Rectangle 277">
            <a:extLst>
              <a:ext uri="{FF2B5EF4-FFF2-40B4-BE49-F238E27FC236}">
                <a16:creationId xmlns:a16="http://schemas.microsoft.com/office/drawing/2014/main" id="{DA8542F3-25CE-45AE-98FA-8D6546F5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292" y="5126882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Rectangle 277">
            <a:extLst>
              <a:ext uri="{FF2B5EF4-FFF2-40B4-BE49-F238E27FC236}">
                <a16:creationId xmlns:a16="http://schemas.microsoft.com/office/drawing/2014/main" id="{374CE945-31E2-4343-B87A-08D7BE3F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952" y="5697211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Agency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for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Audit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Oversight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Rectangle 277">
            <a:extLst>
              <a:ext uri="{FF2B5EF4-FFF2-40B4-BE49-F238E27FC236}">
                <a16:creationId xmlns:a16="http://schemas.microsoft.com/office/drawing/2014/main" id="{FCFDCCCE-BB70-4315-B99B-C974967D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5908" y="6255896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Center of The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Ministry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Prostokąt 92">
            <a:extLst>
              <a:ext uri="{FF2B5EF4-FFF2-40B4-BE49-F238E27FC236}">
                <a16:creationId xmlns:a16="http://schemas.microsoft.com/office/drawing/2014/main" id="{31E246F5-B578-4E6F-9552-BA83ADA9E0B4}"/>
              </a:ext>
            </a:extLst>
          </p:cNvPr>
          <p:cNvSpPr/>
          <p:nvPr/>
        </p:nvSpPr>
        <p:spPr bwMode="auto">
          <a:xfrm>
            <a:off x="7663780" y="1248254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 </a:t>
            </a:r>
          </a:p>
          <a:p>
            <a:r>
              <a:rPr lang="pl-PL" sz="900" b="1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id="{584C40B4-9472-4DDF-978A-68EC3194314B}"/>
              </a:ext>
            </a:extLst>
          </p:cNvPr>
          <p:cNvCxnSpPr>
            <a:cxnSpLocks/>
          </p:cNvCxnSpPr>
          <p:nvPr/>
        </p:nvCxnSpPr>
        <p:spPr bwMode="auto">
          <a:xfrm>
            <a:off x="6151612" y="2009387"/>
            <a:ext cx="1944216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E0602CBC-0E53-49C2-87B7-4AD4D7FBF9DB}"/>
              </a:ext>
            </a:extLst>
          </p:cNvPr>
          <p:cNvCxnSpPr>
            <a:cxnSpLocks/>
          </p:cNvCxnSpPr>
          <p:nvPr/>
        </p:nvCxnSpPr>
        <p:spPr bwMode="auto">
          <a:xfrm>
            <a:off x="8095828" y="200938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605C0DB-47CF-4679-A6DD-81BD38F2722D}"/>
              </a:ext>
            </a:extLst>
          </p:cNvPr>
          <p:cNvCxnSpPr/>
          <p:nvPr/>
        </p:nvCxnSpPr>
        <p:spPr bwMode="auto">
          <a:xfrm>
            <a:off x="7015708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2886BD3-698B-424E-B731-FDC07753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956" y="6425719"/>
            <a:ext cx="3257550" cy="266681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 err="1"/>
              <a:t>Valid</a:t>
            </a:r>
            <a:r>
              <a:rPr lang="pl-PL" altLang="pl-PL" sz="800" dirty="0"/>
              <a:t> from </a:t>
            </a:r>
            <a:r>
              <a:rPr lang="pl-PL" altLang="pl-PL" sz="800" dirty="0" err="1"/>
              <a:t>February</a:t>
            </a:r>
            <a:r>
              <a:rPr lang="pl-PL" altLang="pl-PL" sz="800" dirty="0"/>
              <a:t> 1, 2024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19996</TotalTime>
  <Words>395</Words>
  <Application>Microsoft Office PowerPoint</Application>
  <PresentationFormat>Slajdy 35 mm</PresentationFormat>
  <Paragraphs>149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Waniek Michał</cp:lastModifiedBy>
  <cp:revision>1787</cp:revision>
  <cp:lastPrinted>2023-05-26T11:12:36Z</cp:lastPrinted>
  <dcterms:created xsi:type="dcterms:W3CDTF">2006-06-26T12:00:33Z</dcterms:created>
  <dcterms:modified xsi:type="dcterms:W3CDTF">2024-02-06T07:56:22Z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