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2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7026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6512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6836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1422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54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8819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9091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0733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4316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4656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583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E09C9-9606-4F1C-9D14-CCB886F7F94D}" type="datetimeFigureOut">
              <a:rPr lang="pl-PL" smtClean="0"/>
              <a:t>02.06.2022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C929B-D8CA-411C-96CB-D205D008AE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620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5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68075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82531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38337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10544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306159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WALCZAK Aleksandra</dc:creator>
  <cp:lastModifiedBy>WALCZAK Aleksandra</cp:lastModifiedBy>
  <cp:revision>1</cp:revision>
  <dcterms:created xsi:type="dcterms:W3CDTF">2022-06-02T06:44:12Z</dcterms:created>
  <dcterms:modified xsi:type="dcterms:W3CDTF">2022-06-02T06:44:34Z</dcterms:modified>
</cp:coreProperties>
</file>