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83" r:id="rId2"/>
    <p:sldId id="313" r:id="rId3"/>
    <p:sldId id="317" r:id="rId4"/>
    <p:sldId id="311" r:id="rId5"/>
    <p:sldId id="316" r:id="rId6"/>
    <p:sldId id="318" r:id="rId7"/>
    <p:sldId id="319" r:id="rId8"/>
    <p:sldId id="312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67" userDrawn="1">
          <p15:clr>
            <a:srgbClr val="A4A3A4"/>
          </p15:clr>
        </p15:guide>
        <p15:guide id="4" orient="horz" pos="890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pos="5375" userDrawn="1">
          <p15:clr>
            <a:srgbClr val="A4A3A4"/>
          </p15:clr>
        </p15:guide>
        <p15:guide id="7" orient="horz" pos="3974" userDrawn="1">
          <p15:clr>
            <a:srgbClr val="A4A3A4"/>
          </p15:clr>
        </p15:guide>
        <p15:guide id="8" orient="horz" pos="99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tlarz Edyta" initials="K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054"/>
    <a:srgbClr val="4F81BD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56568" autoAdjust="0"/>
  </p:normalViewPr>
  <p:slideViewPr>
    <p:cSldViewPr>
      <p:cViewPr varScale="1">
        <p:scale>
          <a:sx n="58" d="100"/>
          <a:sy n="58" d="100"/>
        </p:scale>
        <p:origin x="-2340" y="-90"/>
      </p:cViewPr>
      <p:guideLst>
        <p:guide orient="horz" pos="2160"/>
        <p:guide orient="horz" pos="3067"/>
        <p:guide orient="horz" pos="890"/>
        <p:guide orient="horz" pos="3974"/>
        <p:guide orient="horz" pos="990"/>
        <p:guide pos="2880"/>
        <p:guide pos="385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31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7AA1E9-1BFF-4388-92D5-B4EDCC0A5B54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EBC727C-E7FB-42AA-9592-BB71780876A6}">
      <dgm:prSet phldrT="[Tekst]" custT="1"/>
      <dgm:spPr/>
      <dgm:t>
        <a:bodyPr/>
        <a:lstStyle/>
        <a:p>
          <a:r>
            <a:rPr lang="pl-PL" sz="3200" dirty="0" smtClean="0"/>
            <a:t>Zarządzenie DG KPRM z dn. 29 grudnia 2016 r. w sprawie powołania i zadań Zespołu Doradców Etycznych w KPRM</a:t>
          </a:r>
          <a:endParaRPr lang="pl-PL" sz="3200" dirty="0"/>
        </a:p>
      </dgm:t>
    </dgm:pt>
    <dgm:pt modelId="{B714874B-EE00-4EF3-B257-22843AFB267E}" type="parTrans" cxnId="{B7992667-8EE9-441D-8E02-4E6362E595D1}">
      <dgm:prSet/>
      <dgm:spPr/>
      <dgm:t>
        <a:bodyPr/>
        <a:lstStyle/>
        <a:p>
          <a:endParaRPr lang="pl-PL"/>
        </a:p>
      </dgm:t>
    </dgm:pt>
    <dgm:pt modelId="{990D90A8-6059-42C8-88FA-105F9A30C214}" type="sibTrans" cxnId="{B7992667-8EE9-441D-8E02-4E6362E595D1}">
      <dgm:prSet/>
      <dgm:spPr/>
      <dgm:t>
        <a:bodyPr/>
        <a:lstStyle/>
        <a:p>
          <a:endParaRPr lang="pl-PL"/>
        </a:p>
      </dgm:t>
    </dgm:pt>
    <dgm:pt modelId="{4C8E18F4-A160-4684-AC08-4BD07595FB6A}">
      <dgm:prSet phldrT="[Tekst]"/>
      <dgm:spPr/>
      <dgm:t>
        <a:bodyPr/>
        <a:lstStyle/>
        <a:p>
          <a:r>
            <a:rPr lang="pl-PL" dirty="0" smtClean="0"/>
            <a:t>Wytyczne, kto może być doradcą, w jaki sposób i na jak długo może być wybrany</a:t>
          </a:r>
          <a:endParaRPr lang="pl-PL" dirty="0"/>
        </a:p>
      </dgm:t>
    </dgm:pt>
    <dgm:pt modelId="{0F1B389C-CE4D-415A-A45E-47D5687157FF}" type="parTrans" cxnId="{28ED483E-67A3-405A-A671-CA8A0A28EB22}">
      <dgm:prSet/>
      <dgm:spPr/>
      <dgm:t>
        <a:bodyPr/>
        <a:lstStyle/>
        <a:p>
          <a:endParaRPr lang="pl-PL"/>
        </a:p>
      </dgm:t>
    </dgm:pt>
    <dgm:pt modelId="{8F8C5255-2E7D-4ECE-BCC1-9ABE5835EE84}" type="sibTrans" cxnId="{28ED483E-67A3-405A-A671-CA8A0A28EB22}">
      <dgm:prSet/>
      <dgm:spPr/>
      <dgm:t>
        <a:bodyPr/>
        <a:lstStyle/>
        <a:p>
          <a:endParaRPr lang="pl-PL"/>
        </a:p>
      </dgm:t>
    </dgm:pt>
    <dgm:pt modelId="{77E8D6B6-96DD-4D9A-8A92-FF53962B32CF}">
      <dgm:prSet phldrT="[Tekst]"/>
      <dgm:spPr/>
      <dgm:t>
        <a:bodyPr/>
        <a:lstStyle/>
        <a:p>
          <a:r>
            <a:rPr lang="pl-PL" dirty="0" smtClean="0"/>
            <a:t>Zasady przeprowadzenia wyborów - odesłanie do regulaminu wyborów</a:t>
          </a:r>
          <a:endParaRPr lang="pl-PL" dirty="0"/>
        </a:p>
      </dgm:t>
    </dgm:pt>
    <dgm:pt modelId="{663028AE-471D-4240-A5C9-02B231EF4639}" type="parTrans" cxnId="{5F8E022F-0BC2-46EB-85F7-F2275822290B}">
      <dgm:prSet/>
      <dgm:spPr/>
      <dgm:t>
        <a:bodyPr/>
        <a:lstStyle/>
        <a:p>
          <a:endParaRPr lang="pl-PL"/>
        </a:p>
      </dgm:t>
    </dgm:pt>
    <dgm:pt modelId="{938CB3D5-208F-4595-9CE6-A08EED2D2180}" type="sibTrans" cxnId="{5F8E022F-0BC2-46EB-85F7-F2275822290B}">
      <dgm:prSet/>
      <dgm:spPr/>
      <dgm:t>
        <a:bodyPr/>
        <a:lstStyle/>
        <a:p>
          <a:endParaRPr lang="pl-PL"/>
        </a:p>
      </dgm:t>
    </dgm:pt>
    <dgm:pt modelId="{92F999EC-6B6E-45E7-97E3-11D7F9DB144E}">
      <dgm:prSet phldrT="[Tekst]"/>
      <dgm:spPr/>
      <dgm:t>
        <a:bodyPr/>
        <a:lstStyle/>
        <a:p>
          <a:r>
            <a:rPr lang="pl-PL" dirty="0" smtClean="0"/>
            <a:t>Zadania zespołu</a:t>
          </a:r>
          <a:endParaRPr lang="pl-PL" dirty="0"/>
        </a:p>
      </dgm:t>
    </dgm:pt>
    <dgm:pt modelId="{173CDD8B-85BC-4E86-87AD-1844DE2EFD8C}" type="parTrans" cxnId="{EEF92AFD-A784-4390-97AE-34008F47A54E}">
      <dgm:prSet/>
      <dgm:spPr/>
      <dgm:t>
        <a:bodyPr/>
        <a:lstStyle/>
        <a:p>
          <a:endParaRPr lang="pl-PL"/>
        </a:p>
      </dgm:t>
    </dgm:pt>
    <dgm:pt modelId="{32B201B8-9171-43AD-9F88-482BC6C2F2FC}" type="sibTrans" cxnId="{EEF92AFD-A784-4390-97AE-34008F47A54E}">
      <dgm:prSet/>
      <dgm:spPr/>
      <dgm:t>
        <a:bodyPr/>
        <a:lstStyle/>
        <a:p>
          <a:endParaRPr lang="pl-PL"/>
        </a:p>
      </dgm:t>
    </dgm:pt>
    <dgm:pt modelId="{C014297D-4984-445C-B7D5-B0D4B3BCFF0D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dirty="0" smtClean="0"/>
            <a:t>Zasady, którymi powinni się kierować doradcy w realizacji swoich zadań</a:t>
          </a:r>
          <a:endParaRPr lang="pl-PL" dirty="0"/>
        </a:p>
      </dgm:t>
    </dgm:pt>
    <dgm:pt modelId="{70EA8EEC-DBEC-4EF7-82F1-4D454698D1DE}" type="parTrans" cxnId="{DFBFEAA6-C3BC-469D-B8FA-BA46F0A1A215}">
      <dgm:prSet/>
      <dgm:spPr/>
      <dgm:t>
        <a:bodyPr/>
        <a:lstStyle/>
        <a:p>
          <a:endParaRPr lang="pl-PL"/>
        </a:p>
      </dgm:t>
    </dgm:pt>
    <dgm:pt modelId="{97D3FCA8-5E17-4951-BACB-49227BEF96D2}" type="sibTrans" cxnId="{DFBFEAA6-C3BC-469D-B8FA-BA46F0A1A215}">
      <dgm:prSet/>
      <dgm:spPr/>
      <dgm:t>
        <a:bodyPr/>
        <a:lstStyle/>
        <a:p>
          <a:endParaRPr lang="pl-PL"/>
        </a:p>
      </dgm:t>
    </dgm:pt>
    <dgm:pt modelId="{C086A9EA-6FB4-4890-BF85-F7D10B573ECF}">
      <dgm:prSet/>
      <dgm:spPr/>
      <dgm:t>
        <a:bodyPr/>
        <a:lstStyle/>
        <a:p>
          <a:r>
            <a:rPr lang="pl-PL" dirty="0" smtClean="0"/>
            <a:t>Zasady podległości służbowej doradców w zakresie realizacji swoich zadań</a:t>
          </a:r>
          <a:endParaRPr lang="pl-PL" dirty="0"/>
        </a:p>
      </dgm:t>
    </dgm:pt>
    <dgm:pt modelId="{E49904F1-CB4D-4E56-9249-35DD9445F3D8}" type="parTrans" cxnId="{DE60AE31-46C1-48A5-9DBF-546C26DD0C48}">
      <dgm:prSet/>
      <dgm:spPr/>
      <dgm:t>
        <a:bodyPr/>
        <a:lstStyle/>
        <a:p>
          <a:endParaRPr lang="pl-PL"/>
        </a:p>
      </dgm:t>
    </dgm:pt>
    <dgm:pt modelId="{8CBFA742-6980-4FE7-B8F3-F619464FBC12}" type="sibTrans" cxnId="{DE60AE31-46C1-48A5-9DBF-546C26DD0C48}">
      <dgm:prSet/>
      <dgm:spPr/>
      <dgm:t>
        <a:bodyPr/>
        <a:lstStyle/>
        <a:p>
          <a:endParaRPr lang="pl-PL"/>
        </a:p>
      </dgm:t>
    </dgm:pt>
    <dgm:pt modelId="{AE0880C2-0F7E-4EFB-92C8-FBE3E3D421AA}" type="pres">
      <dgm:prSet presAssocID="{387AA1E9-1BFF-4388-92D5-B4EDCC0A5B5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C7C2619-467B-41E3-8917-B4BA60EFBF02}" type="pres">
      <dgm:prSet presAssocID="{8EBC727C-E7FB-42AA-9592-BB71780876A6}" presName="compNode" presStyleCnt="0"/>
      <dgm:spPr/>
    </dgm:pt>
    <dgm:pt modelId="{9855CD6E-1406-4897-B388-6715EC18790C}" type="pres">
      <dgm:prSet presAssocID="{8EBC727C-E7FB-42AA-9592-BB71780876A6}" presName="aNode" presStyleLbl="bgShp" presStyleIdx="0" presStyleCnt="1"/>
      <dgm:spPr/>
      <dgm:t>
        <a:bodyPr/>
        <a:lstStyle/>
        <a:p>
          <a:endParaRPr lang="pl-PL"/>
        </a:p>
      </dgm:t>
    </dgm:pt>
    <dgm:pt modelId="{FCABD993-251A-4753-A46E-17A0AAE35405}" type="pres">
      <dgm:prSet presAssocID="{8EBC727C-E7FB-42AA-9592-BB71780876A6}" presName="textNode" presStyleLbl="bgShp" presStyleIdx="0" presStyleCnt="1"/>
      <dgm:spPr/>
      <dgm:t>
        <a:bodyPr/>
        <a:lstStyle/>
        <a:p>
          <a:endParaRPr lang="pl-PL"/>
        </a:p>
      </dgm:t>
    </dgm:pt>
    <dgm:pt modelId="{0D57C120-360D-4767-9106-776281B784CE}" type="pres">
      <dgm:prSet presAssocID="{8EBC727C-E7FB-42AA-9592-BB71780876A6}" presName="compChildNode" presStyleCnt="0"/>
      <dgm:spPr/>
    </dgm:pt>
    <dgm:pt modelId="{CA5EAD04-4610-49EE-BDA2-641DDF3FF335}" type="pres">
      <dgm:prSet presAssocID="{8EBC727C-E7FB-42AA-9592-BB71780876A6}" presName="theInnerList" presStyleCnt="0"/>
      <dgm:spPr/>
    </dgm:pt>
    <dgm:pt modelId="{8BE17190-E22D-4856-A4D4-80E5C5B34C4F}" type="pres">
      <dgm:prSet presAssocID="{4C8E18F4-A160-4684-AC08-4BD07595FB6A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EE14E76-44E2-47BA-829E-495FDF316E22}" type="pres">
      <dgm:prSet presAssocID="{4C8E18F4-A160-4684-AC08-4BD07595FB6A}" presName="aSpace2" presStyleCnt="0"/>
      <dgm:spPr/>
    </dgm:pt>
    <dgm:pt modelId="{803DF176-9295-4727-BEC4-73235FBA0398}" type="pres">
      <dgm:prSet presAssocID="{77E8D6B6-96DD-4D9A-8A92-FF53962B32CF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0ACF7BC-B6FA-454A-A511-D526808DA0F2}" type="pres">
      <dgm:prSet presAssocID="{77E8D6B6-96DD-4D9A-8A92-FF53962B32CF}" presName="aSpace2" presStyleCnt="0"/>
      <dgm:spPr/>
    </dgm:pt>
    <dgm:pt modelId="{F1866A7D-14CE-4686-BCAF-AB3EEA2A492F}" type="pres">
      <dgm:prSet presAssocID="{92F999EC-6B6E-45E7-97E3-11D7F9DB144E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2947F30-5FB1-45C4-8F36-FF6397B800EE}" type="pres">
      <dgm:prSet presAssocID="{92F999EC-6B6E-45E7-97E3-11D7F9DB144E}" presName="aSpace2" presStyleCnt="0"/>
      <dgm:spPr/>
    </dgm:pt>
    <dgm:pt modelId="{566CA1B1-3B0E-4F9A-A106-E7AB6E8804B6}" type="pres">
      <dgm:prSet presAssocID="{C014297D-4984-445C-B7D5-B0D4B3BCFF0D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D49571-969D-497B-BA8A-89547C982102}" type="pres">
      <dgm:prSet presAssocID="{C014297D-4984-445C-B7D5-B0D4B3BCFF0D}" presName="aSpace2" presStyleCnt="0"/>
      <dgm:spPr/>
    </dgm:pt>
    <dgm:pt modelId="{E88E929C-341C-4274-AACB-9C5E46E0952A}" type="pres">
      <dgm:prSet presAssocID="{C086A9EA-6FB4-4890-BF85-F7D10B573ECF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BA1ACB0-9688-42B1-82FE-E62B1599B337}" type="presOf" srcId="{8EBC727C-E7FB-42AA-9592-BB71780876A6}" destId="{FCABD993-251A-4753-A46E-17A0AAE35405}" srcOrd="1" destOrd="0" presId="urn:microsoft.com/office/officeart/2005/8/layout/lProcess2"/>
    <dgm:cxn modelId="{DFBFEAA6-C3BC-469D-B8FA-BA46F0A1A215}" srcId="{8EBC727C-E7FB-42AA-9592-BB71780876A6}" destId="{C014297D-4984-445C-B7D5-B0D4B3BCFF0D}" srcOrd="3" destOrd="0" parTransId="{70EA8EEC-DBEC-4EF7-82F1-4D454698D1DE}" sibTransId="{97D3FCA8-5E17-4951-BACB-49227BEF96D2}"/>
    <dgm:cxn modelId="{378131AD-7251-47B6-AD04-AEFB57214940}" type="presOf" srcId="{8EBC727C-E7FB-42AA-9592-BB71780876A6}" destId="{9855CD6E-1406-4897-B388-6715EC18790C}" srcOrd="0" destOrd="0" presId="urn:microsoft.com/office/officeart/2005/8/layout/lProcess2"/>
    <dgm:cxn modelId="{5F8E022F-0BC2-46EB-85F7-F2275822290B}" srcId="{8EBC727C-E7FB-42AA-9592-BB71780876A6}" destId="{77E8D6B6-96DD-4D9A-8A92-FF53962B32CF}" srcOrd="1" destOrd="0" parTransId="{663028AE-471D-4240-A5C9-02B231EF4639}" sibTransId="{938CB3D5-208F-4595-9CE6-A08EED2D2180}"/>
    <dgm:cxn modelId="{DE60AE31-46C1-48A5-9DBF-546C26DD0C48}" srcId="{8EBC727C-E7FB-42AA-9592-BB71780876A6}" destId="{C086A9EA-6FB4-4890-BF85-F7D10B573ECF}" srcOrd="4" destOrd="0" parTransId="{E49904F1-CB4D-4E56-9249-35DD9445F3D8}" sibTransId="{8CBFA742-6980-4FE7-B8F3-F619464FBC12}"/>
    <dgm:cxn modelId="{76AB7508-8694-4D31-B974-D58AFD5EE9CC}" type="presOf" srcId="{4C8E18F4-A160-4684-AC08-4BD07595FB6A}" destId="{8BE17190-E22D-4856-A4D4-80E5C5B34C4F}" srcOrd="0" destOrd="0" presId="urn:microsoft.com/office/officeart/2005/8/layout/lProcess2"/>
    <dgm:cxn modelId="{28ED483E-67A3-405A-A671-CA8A0A28EB22}" srcId="{8EBC727C-E7FB-42AA-9592-BB71780876A6}" destId="{4C8E18F4-A160-4684-AC08-4BD07595FB6A}" srcOrd="0" destOrd="0" parTransId="{0F1B389C-CE4D-415A-A45E-47D5687157FF}" sibTransId="{8F8C5255-2E7D-4ECE-BCC1-9ABE5835EE84}"/>
    <dgm:cxn modelId="{EA5136B7-72C1-42CB-B256-2A1D6BCA913D}" type="presOf" srcId="{C086A9EA-6FB4-4890-BF85-F7D10B573ECF}" destId="{E88E929C-341C-4274-AACB-9C5E46E0952A}" srcOrd="0" destOrd="0" presId="urn:microsoft.com/office/officeart/2005/8/layout/lProcess2"/>
    <dgm:cxn modelId="{7B006565-CD43-45A1-B8B9-BBA5B6B65E2E}" type="presOf" srcId="{77E8D6B6-96DD-4D9A-8A92-FF53962B32CF}" destId="{803DF176-9295-4727-BEC4-73235FBA0398}" srcOrd="0" destOrd="0" presId="urn:microsoft.com/office/officeart/2005/8/layout/lProcess2"/>
    <dgm:cxn modelId="{B7992667-8EE9-441D-8E02-4E6362E595D1}" srcId="{387AA1E9-1BFF-4388-92D5-B4EDCC0A5B54}" destId="{8EBC727C-E7FB-42AA-9592-BB71780876A6}" srcOrd="0" destOrd="0" parTransId="{B714874B-EE00-4EF3-B257-22843AFB267E}" sibTransId="{990D90A8-6059-42C8-88FA-105F9A30C214}"/>
    <dgm:cxn modelId="{33D24B0B-7251-4D6D-A6E0-BE46B3240409}" type="presOf" srcId="{387AA1E9-1BFF-4388-92D5-B4EDCC0A5B54}" destId="{AE0880C2-0F7E-4EFB-92C8-FBE3E3D421AA}" srcOrd="0" destOrd="0" presId="urn:microsoft.com/office/officeart/2005/8/layout/lProcess2"/>
    <dgm:cxn modelId="{EEF92AFD-A784-4390-97AE-34008F47A54E}" srcId="{8EBC727C-E7FB-42AA-9592-BB71780876A6}" destId="{92F999EC-6B6E-45E7-97E3-11D7F9DB144E}" srcOrd="2" destOrd="0" parTransId="{173CDD8B-85BC-4E86-87AD-1844DE2EFD8C}" sibTransId="{32B201B8-9171-43AD-9F88-482BC6C2F2FC}"/>
    <dgm:cxn modelId="{1745393B-0454-4E31-89BE-8F3FF673CF01}" type="presOf" srcId="{C014297D-4984-445C-B7D5-B0D4B3BCFF0D}" destId="{566CA1B1-3B0E-4F9A-A106-E7AB6E8804B6}" srcOrd="0" destOrd="0" presId="urn:microsoft.com/office/officeart/2005/8/layout/lProcess2"/>
    <dgm:cxn modelId="{24A1ED9C-8F3C-42B4-AEF5-B19E69AC3426}" type="presOf" srcId="{92F999EC-6B6E-45E7-97E3-11D7F9DB144E}" destId="{F1866A7D-14CE-4686-BCAF-AB3EEA2A492F}" srcOrd="0" destOrd="0" presId="urn:microsoft.com/office/officeart/2005/8/layout/lProcess2"/>
    <dgm:cxn modelId="{D9ACE0DC-5BAC-4A21-82EA-675D196A9452}" type="presParOf" srcId="{AE0880C2-0F7E-4EFB-92C8-FBE3E3D421AA}" destId="{CC7C2619-467B-41E3-8917-B4BA60EFBF02}" srcOrd="0" destOrd="0" presId="urn:microsoft.com/office/officeart/2005/8/layout/lProcess2"/>
    <dgm:cxn modelId="{F2319B27-CC1F-4F0A-94E3-AD3297E45516}" type="presParOf" srcId="{CC7C2619-467B-41E3-8917-B4BA60EFBF02}" destId="{9855CD6E-1406-4897-B388-6715EC18790C}" srcOrd="0" destOrd="0" presId="urn:microsoft.com/office/officeart/2005/8/layout/lProcess2"/>
    <dgm:cxn modelId="{D55D21AF-4E89-4012-851B-FF73A22025DE}" type="presParOf" srcId="{CC7C2619-467B-41E3-8917-B4BA60EFBF02}" destId="{FCABD993-251A-4753-A46E-17A0AAE35405}" srcOrd="1" destOrd="0" presId="urn:microsoft.com/office/officeart/2005/8/layout/lProcess2"/>
    <dgm:cxn modelId="{7AE3A01C-22F6-461D-8151-6C1ED1F2AA77}" type="presParOf" srcId="{CC7C2619-467B-41E3-8917-B4BA60EFBF02}" destId="{0D57C120-360D-4767-9106-776281B784CE}" srcOrd="2" destOrd="0" presId="urn:microsoft.com/office/officeart/2005/8/layout/lProcess2"/>
    <dgm:cxn modelId="{E490F149-56A1-4BFE-83DD-0040F8130C3D}" type="presParOf" srcId="{0D57C120-360D-4767-9106-776281B784CE}" destId="{CA5EAD04-4610-49EE-BDA2-641DDF3FF335}" srcOrd="0" destOrd="0" presId="urn:microsoft.com/office/officeart/2005/8/layout/lProcess2"/>
    <dgm:cxn modelId="{30DFE824-E154-4C34-8B91-C9A64072A570}" type="presParOf" srcId="{CA5EAD04-4610-49EE-BDA2-641DDF3FF335}" destId="{8BE17190-E22D-4856-A4D4-80E5C5B34C4F}" srcOrd="0" destOrd="0" presId="urn:microsoft.com/office/officeart/2005/8/layout/lProcess2"/>
    <dgm:cxn modelId="{612C78AD-6CF5-442F-B2B8-E95A50A9DC93}" type="presParOf" srcId="{CA5EAD04-4610-49EE-BDA2-641DDF3FF335}" destId="{9EE14E76-44E2-47BA-829E-495FDF316E22}" srcOrd="1" destOrd="0" presId="urn:microsoft.com/office/officeart/2005/8/layout/lProcess2"/>
    <dgm:cxn modelId="{A8D35AA1-7513-400F-A486-8E68010E21D1}" type="presParOf" srcId="{CA5EAD04-4610-49EE-BDA2-641DDF3FF335}" destId="{803DF176-9295-4727-BEC4-73235FBA0398}" srcOrd="2" destOrd="0" presId="urn:microsoft.com/office/officeart/2005/8/layout/lProcess2"/>
    <dgm:cxn modelId="{B75EB17F-D308-4E3E-9843-924C1BED99BE}" type="presParOf" srcId="{CA5EAD04-4610-49EE-BDA2-641DDF3FF335}" destId="{00ACF7BC-B6FA-454A-A511-D526808DA0F2}" srcOrd="3" destOrd="0" presId="urn:microsoft.com/office/officeart/2005/8/layout/lProcess2"/>
    <dgm:cxn modelId="{4984311F-4CB0-4567-B5BA-5B61DA5CD4B0}" type="presParOf" srcId="{CA5EAD04-4610-49EE-BDA2-641DDF3FF335}" destId="{F1866A7D-14CE-4686-BCAF-AB3EEA2A492F}" srcOrd="4" destOrd="0" presId="urn:microsoft.com/office/officeart/2005/8/layout/lProcess2"/>
    <dgm:cxn modelId="{6D7C439F-478B-4438-9A83-BB3285353CAE}" type="presParOf" srcId="{CA5EAD04-4610-49EE-BDA2-641DDF3FF335}" destId="{A2947F30-5FB1-45C4-8F36-FF6397B800EE}" srcOrd="5" destOrd="0" presId="urn:microsoft.com/office/officeart/2005/8/layout/lProcess2"/>
    <dgm:cxn modelId="{CE2FC907-1C54-4B6A-8E28-C879E9CC392C}" type="presParOf" srcId="{CA5EAD04-4610-49EE-BDA2-641DDF3FF335}" destId="{566CA1B1-3B0E-4F9A-A106-E7AB6E8804B6}" srcOrd="6" destOrd="0" presId="urn:microsoft.com/office/officeart/2005/8/layout/lProcess2"/>
    <dgm:cxn modelId="{8A70C0BD-AD54-4A11-84B6-3690158238ED}" type="presParOf" srcId="{CA5EAD04-4610-49EE-BDA2-641DDF3FF335}" destId="{8BD49571-969D-497B-BA8A-89547C982102}" srcOrd="7" destOrd="0" presId="urn:microsoft.com/office/officeart/2005/8/layout/lProcess2"/>
    <dgm:cxn modelId="{BA91512F-67B9-4C5E-9F90-4D7B15ECD01A}" type="presParOf" srcId="{CA5EAD04-4610-49EE-BDA2-641DDF3FF335}" destId="{E88E929C-341C-4274-AACB-9C5E46E0952A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8063C4-6EA6-45D5-BF68-DF611B07FE8C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3F35320-A870-4496-952B-B259F1E7E769}">
      <dgm:prSet phldrT="[Tekst]" custT="1"/>
      <dgm:spPr/>
      <dgm:t>
        <a:bodyPr/>
        <a:lstStyle/>
        <a:p>
          <a:r>
            <a:rPr lang="pl-PL" sz="1600" dirty="0" smtClean="0"/>
            <a:t>Doradzanie pracownikom KPRM w sprawach dotyczących etyki i postepowania etycznego</a:t>
          </a:r>
          <a:endParaRPr lang="pl-PL" sz="1600" dirty="0"/>
        </a:p>
      </dgm:t>
    </dgm:pt>
    <dgm:pt modelId="{BBCC69FE-E0D3-41D2-A350-06D60EB60EDE}" type="parTrans" cxnId="{6C2ED20A-5DD6-4A13-86C2-C3DCD8FF48C5}">
      <dgm:prSet/>
      <dgm:spPr/>
      <dgm:t>
        <a:bodyPr/>
        <a:lstStyle/>
        <a:p>
          <a:endParaRPr lang="pl-PL"/>
        </a:p>
      </dgm:t>
    </dgm:pt>
    <dgm:pt modelId="{1B62B990-62AF-4E70-9439-F332ED060E54}" type="sibTrans" cxnId="{6C2ED20A-5DD6-4A13-86C2-C3DCD8FF48C5}">
      <dgm:prSet/>
      <dgm:spPr/>
      <dgm:t>
        <a:bodyPr/>
        <a:lstStyle/>
        <a:p>
          <a:endParaRPr lang="pl-PL"/>
        </a:p>
      </dgm:t>
    </dgm:pt>
    <dgm:pt modelId="{547ACE4C-CAEC-45AA-BCF2-E52895C2F618}">
      <dgm:prSet phldrT="[Tekst]" custT="1"/>
      <dgm:spPr/>
      <dgm:t>
        <a:bodyPr/>
        <a:lstStyle/>
        <a:p>
          <a:r>
            <a:rPr lang="pl-PL" sz="1600" dirty="0" smtClean="0"/>
            <a:t>Promowanie zasad wprowadzonych Zarządzeniem nr 70 PRM </a:t>
          </a:r>
          <a:endParaRPr lang="pl-PL" sz="1600" dirty="0"/>
        </a:p>
      </dgm:t>
    </dgm:pt>
    <dgm:pt modelId="{F8D5697C-F654-4EF6-813D-EBBEDB97BE2D}" type="parTrans" cxnId="{DA70915D-2CB1-4AB4-8B2A-57673E9254CE}">
      <dgm:prSet/>
      <dgm:spPr/>
      <dgm:t>
        <a:bodyPr/>
        <a:lstStyle/>
        <a:p>
          <a:endParaRPr lang="pl-PL"/>
        </a:p>
      </dgm:t>
    </dgm:pt>
    <dgm:pt modelId="{5BCF9380-4232-495E-AC55-96A1E5A42F41}" type="sibTrans" cxnId="{DA70915D-2CB1-4AB4-8B2A-57673E9254CE}">
      <dgm:prSet/>
      <dgm:spPr/>
      <dgm:t>
        <a:bodyPr/>
        <a:lstStyle/>
        <a:p>
          <a:endParaRPr lang="pl-PL"/>
        </a:p>
      </dgm:t>
    </dgm:pt>
    <dgm:pt modelId="{D2DD60AA-8817-469E-87EC-B0B24141F973}">
      <dgm:prSet phldrT="[Tekst]" custT="1"/>
      <dgm:spPr/>
      <dgm:t>
        <a:bodyPr/>
        <a:lstStyle/>
        <a:p>
          <a:r>
            <a:rPr lang="pl-PL" sz="1400" dirty="0" smtClean="0"/>
            <a:t>Przygotowanie, analizowanie i opiniowanie projektów aktów prawnych w zakresie etyki i postepowanie etycznego – zgłaszanie uwag do obowiązujących regulacji wewnętrznych</a:t>
          </a:r>
          <a:endParaRPr lang="pl-PL" sz="1400" dirty="0"/>
        </a:p>
      </dgm:t>
    </dgm:pt>
    <dgm:pt modelId="{B54DA61B-A5A6-4F32-9E9E-669C4B99EA1F}" type="parTrans" cxnId="{DCF22B7E-5299-45A6-92CE-C9691D66C853}">
      <dgm:prSet/>
      <dgm:spPr/>
      <dgm:t>
        <a:bodyPr/>
        <a:lstStyle/>
        <a:p>
          <a:endParaRPr lang="pl-PL"/>
        </a:p>
      </dgm:t>
    </dgm:pt>
    <dgm:pt modelId="{EC3DA795-3698-48D2-A9C6-3388B8ED7666}" type="sibTrans" cxnId="{DCF22B7E-5299-45A6-92CE-C9691D66C853}">
      <dgm:prSet/>
      <dgm:spPr/>
      <dgm:t>
        <a:bodyPr/>
        <a:lstStyle/>
        <a:p>
          <a:endParaRPr lang="pl-PL"/>
        </a:p>
      </dgm:t>
    </dgm:pt>
    <dgm:pt modelId="{4BAAD26C-3DC9-47EC-B129-BA7CF0F23941}">
      <dgm:prSet phldrT="[Tekst]" custT="1"/>
      <dgm:spPr/>
      <dgm:t>
        <a:bodyPr/>
        <a:lstStyle/>
        <a:p>
          <a:r>
            <a:rPr lang="pl-PL" sz="1600" dirty="0" smtClean="0"/>
            <a:t>Udzielanie pracownikom KPRM pomocy i wsparcie w rozwiazywaniu konfliktów pracowniczych</a:t>
          </a:r>
          <a:endParaRPr lang="pl-PL" sz="1600" dirty="0"/>
        </a:p>
      </dgm:t>
    </dgm:pt>
    <dgm:pt modelId="{A9AB0B56-2EC2-455D-9ACE-766275352488}" type="parTrans" cxnId="{1F2BC3EB-1773-4AC5-92EC-46E0BE053227}">
      <dgm:prSet/>
      <dgm:spPr/>
      <dgm:t>
        <a:bodyPr/>
        <a:lstStyle/>
        <a:p>
          <a:endParaRPr lang="pl-PL"/>
        </a:p>
      </dgm:t>
    </dgm:pt>
    <dgm:pt modelId="{87D33AF8-76D6-4D32-B7F1-7643BF8936CE}" type="sibTrans" cxnId="{1F2BC3EB-1773-4AC5-92EC-46E0BE053227}">
      <dgm:prSet/>
      <dgm:spPr/>
      <dgm:t>
        <a:bodyPr/>
        <a:lstStyle/>
        <a:p>
          <a:endParaRPr lang="pl-PL"/>
        </a:p>
      </dgm:t>
    </dgm:pt>
    <dgm:pt modelId="{268498CB-18B1-4E0A-85A5-74331EFCD20C}" type="pres">
      <dgm:prSet presAssocID="{A98063C4-6EA6-45D5-BF68-DF611B07FE8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CA72DAD-CE75-4FA9-9F35-0573253FBAC5}" type="pres">
      <dgm:prSet presAssocID="{A98063C4-6EA6-45D5-BF68-DF611B07FE8C}" presName="axisShape" presStyleLbl="bgShp" presStyleIdx="0" presStyleCnt="1"/>
      <dgm:spPr/>
    </dgm:pt>
    <dgm:pt modelId="{83E35F69-2D93-4F86-8569-6589180E1106}" type="pres">
      <dgm:prSet presAssocID="{A98063C4-6EA6-45D5-BF68-DF611B07FE8C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F4ED83-FC76-497E-B785-DBA1A571AE01}" type="pres">
      <dgm:prSet presAssocID="{A98063C4-6EA6-45D5-BF68-DF611B07FE8C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8CA5830-DEE5-4EA7-BB81-697D06FF3309}" type="pres">
      <dgm:prSet presAssocID="{A98063C4-6EA6-45D5-BF68-DF611B07FE8C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AFB2F6-C963-4EC8-BED2-3E5190FA90AE}" type="pres">
      <dgm:prSet presAssocID="{A98063C4-6EA6-45D5-BF68-DF611B07FE8C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410EC8F-7A69-4699-BE43-765C88184DE4}" type="presOf" srcId="{A98063C4-6EA6-45D5-BF68-DF611B07FE8C}" destId="{268498CB-18B1-4E0A-85A5-74331EFCD20C}" srcOrd="0" destOrd="0" presId="urn:microsoft.com/office/officeart/2005/8/layout/matrix2"/>
    <dgm:cxn modelId="{64750748-BE87-4022-901B-507AAD5E3A15}" type="presOf" srcId="{4BAAD26C-3DC9-47EC-B129-BA7CF0F23941}" destId="{80AFB2F6-C963-4EC8-BED2-3E5190FA90AE}" srcOrd="0" destOrd="0" presId="urn:microsoft.com/office/officeart/2005/8/layout/matrix2"/>
    <dgm:cxn modelId="{DA70915D-2CB1-4AB4-8B2A-57673E9254CE}" srcId="{A98063C4-6EA6-45D5-BF68-DF611B07FE8C}" destId="{547ACE4C-CAEC-45AA-BCF2-E52895C2F618}" srcOrd="1" destOrd="0" parTransId="{F8D5697C-F654-4EF6-813D-EBBEDB97BE2D}" sibTransId="{5BCF9380-4232-495E-AC55-96A1E5A42F41}"/>
    <dgm:cxn modelId="{6C2ED20A-5DD6-4A13-86C2-C3DCD8FF48C5}" srcId="{A98063C4-6EA6-45D5-BF68-DF611B07FE8C}" destId="{63F35320-A870-4496-952B-B259F1E7E769}" srcOrd="0" destOrd="0" parTransId="{BBCC69FE-E0D3-41D2-A350-06D60EB60EDE}" sibTransId="{1B62B990-62AF-4E70-9439-F332ED060E54}"/>
    <dgm:cxn modelId="{DCF22B7E-5299-45A6-92CE-C9691D66C853}" srcId="{A98063C4-6EA6-45D5-BF68-DF611B07FE8C}" destId="{D2DD60AA-8817-469E-87EC-B0B24141F973}" srcOrd="2" destOrd="0" parTransId="{B54DA61B-A5A6-4F32-9E9E-669C4B99EA1F}" sibTransId="{EC3DA795-3698-48D2-A9C6-3388B8ED7666}"/>
    <dgm:cxn modelId="{E4498355-1442-4B11-923A-F90D37FE08D6}" type="presOf" srcId="{547ACE4C-CAEC-45AA-BCF2-E52895C2F618}" destId="{89F4ED83-FC76-497E-B785-DBA1A571AE01}" srcOrd="0" destOrd="0" presId="urn:microsoft.com/office/officeart/2005/8/layout/matrix2"/>
    <dgm:cxn modelId="{64EA7A70-105F-49A1-AA13-9F3953EF59E6}" type="presOf" srcId="{D2DD60AA-8817-469E-87EC-B0B24141F973}" destId="{18CA5830-DEE5-4EA7-BB81-697D06FF3309}" srcOrd="0" destOrd="0" presId="urn:microsoft.com/office/officeart/2005/8/layout/matrix2"/>
    <dgm:cxn modelId="{4D2B7EF4-4EDA-4693-A981-46485D9CC57E}" type="presOf" srcId="{63F35320-A870-4496-952B-B259F1E7E769}" destId="{83E35F69-2D93-4F86-8569-6589180E1106}" srcOrd="0" destOrd="0" presId="urn:microsoft.com/office/officeart/2005/8/layout/matrix2"/>
    <dgm:cxn modelId="{1F2BC3EB-1773-4AC5-92EC-46E0BE053227}" srcId="{A98063C4-6EA6-45D5-BF68-DF611B07FE8C}" destId="{4BAAD26C-3DC9-47EC-B129-BA7CF0F23941}" srcOrd="3" destOrd="0" parTransId="{A9AB0B56-2EC2-455D-9ACE-766275352488}" sibTransId="{87D33AF8-76D6-4D32-B7F1-7643BF8936CE}"/>
    <dgm:cxn modelId="{4307F422-68D1-48E9-85D8-2C371535ACC9}" type="presParOf" srcId="{268498CB-18B1-4E0A-85A5-74331EFCD20C}" destId="{DCA72DAD-CE75-4FA9-9F35-0573253FBAC5}" srcOrd="0" destOrd="0" presId="urn:microsoft.com/office/officeart/2005/8/layout/matrix2"/>
    <dgm:cxn modelId="{C3B3FB96-FC9E-4DFC-B578-1846F6399518}" type="presParOf" srcId="{268498CB-18B1-4E0A-85A5-74331EFCD20C}" destId="{83E35F69-2D93-4F86-8569-6589180E1106}" srcOrd="1" destOrd="0" presId="urn:microsoft.com/office/officeart/2005/8/layout/matrix2"/>
    <dgm:cxn modelId="{1F9F50AF-650C-4622-B392-5E90B8CC7B3B}" type="presParOf" srcId="{268498CB-18B1-4E0A-85A5-74331EFCD20C}" destId="{89F4ED83-FC76-497E-B785-DBA1A571AE01}" srcOrd="2" destOrd="0" presId="urn:microsoft.com/office/officeart/2005/8/layout/matrix2"/>
    <dgm:cxn modelId="{918FD35C-D08A-4A96-8569-64A99C399153}" type="presParOf" srcId="{268498CB-18B1-4E0A-85A5-74331EFCD20C}" destId="{18CA5830-DEE5-4EA7-BB81-697D06FF3309}" srcOrd="3" destOrd="0" presId="urn:microsoft.com/office/officeart/2005/8/layout/matrix2"/>
    <dgm:cxn modelId="{3EB7D8AE-E118-4FAC-9A17-58D7F1972B8B}" type="presParOf" srcId="{268498CB-18B1-4E0A-85A5-74331EFCD20C}" destId="{80AFB2F6-C963-4EC8-BED2-3E5190FA90AE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8063C4-6EA6-45D5-BF68-DF611B07FE8C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3F35320-A870-4496-952B-B259F1E7E769}">
      <dgm:prSet phldrT="[Tekst]" custT="1"/>
      <dgm:spPr/>
      <dgm:t>
        <a:bodyPr/>
        <a:lstStyle/>
        <a:p>
          <a:r>
            <a:rPr lang="pl-PL" sz="1600" dirty="0" smtClean="0"/>
            <a:t>Doradzanie pracownikom KPRM w sprawach dotyczących etyki i postepowania etycznego</a:t>
          </a:r>
          <a:endParaRPr lang="pl-PL" sz="1600" dirty="0"/>
        </a:p>
      </dgm:t>
    </dgm:pt>
    <dgm:pt modelId="{BBCC69FE-E0D3-41D2-A350-06D60EB60EDE}" type="parTrans" cxnId="{6C2ED20A-5DD6-4A13-86C2-C3DCD8FF48C5}">
      <dgm:prSet/>
      <dgm:spPr/>
      <dgm:t>
        <a:bodyPr/>
        <a:lstStyle/>
        <a:p>
          <a:endParaRPr lang="pl-PL"/>
        </a:p>
      </dgm:t>
    </dgm:pt>
    <dgm:pt modelId="{1B62B990-62AF-4E70-9439-F332ED060E54}" type="sibTrans" cxnId="{6C2ED20A-5DD6-4A13-86C2-C3DCD8FF48C5}">
      <dgm:prSet/>
      <dgm:spPr/>
      <dgm:t>
        <a:bodyPr/>
        <a:lstStyle/>
        <a:p>
          <a:endParaRPr lang="pl-PL"/>
        </a:p>
      </dgm:t>
    </dgm:pt>
    <dgm:pt modelId="{547ACE4C-CAEC-45AA-BCF2-E52895C2F618}">
      <dgm:prSet phldrT="[Tekst]" custT="1"/>
      <dgm:spPr/>
      <dgm:t>
        <a:bodyPr/>
        <a:lstStyle/>
        <a:p>
          <a:r>
            <a:rPr lang="pl-PL" sz="1600" smtClean="0"/>
            <a:t>Promowanie zasad wprowadzonych Zarządzeniem nr 70 PRM </a:t>
          </a:r>
          <a:endParaRPr lang="pl-PL" sz="1600" dirty="0"/>
        </a:p>
      </dgm:t>
    </dgm:pt>
    <dgm:pt modelId="{F8D5697C-F654-4EF6-813D-EBBEDB97BE2D}" type="parTrans" cxnId="{DA70915D-2CB1-4AB4-8B2A-57673E9254CE}">
      <dgm:prSet/>
      <dgm:spPr/>
      <dgm:t>
        <a:bodyPr/>
        <a:lstStyle/>
        <a:p>
          <a:endParaRPr lang="pl-PL"/>
        </a:p>
      </dgm:t>
    </dgm:pt>
    <dgm:pt modelId="{5BCF9380-4232-495E-AC55-96A1E5A42F41}" type="sibTrans" cxnId="{DA70915D-2CB1-4AB4-8B2A-57673E9254CE}">
      <dgm:prSet/>
      <dgm:spPr/>
      <dgm:t>
        <a:bodyPr/>
        <a:lstStyle/>
        <a:p>
          <a:endParaRPr lang="pl-PL"/>
        </a:p>
      </dgm:t>
    </dgm:pt>
    <dgm:pt modelId="{D2DD60AA-8817-469E-87EC-B0B24141F973}">
      <dgm:prSet phldrT="[Tekst]" custT="1"/>
      <dgm:spPr/>
      <dgm:t>
        <a:bodyPr/>
        <a:lstStyle/>
        <a:p>
          <a:r>
            <a:rPr lang="pl-PL" sz="1400" smtClean="0"/>
            <a:t>Przygotowanie, analizowanie i opiniowanie projektów aktów prawnych w zakresie etyki i postepowanie etycznego – zgłaszanie uwag do obowiązujących regulacji wewnętrznych</a:t>
          </a:r>
          <a:endParaRPr lang="pl-PL" sz="1400" dirty="0"/>
        </a:p>
      </dgm:t>
    </dgm:pt>
    <dgm:pt modelId="{B54DA61B-A5A6-4F32-9E9E-669C4B99EA1F}" type="parTrans" cxnId="{DCF22B7E-5299-45A6-92CE-C9691D66C853}">
      <dgm:prSet/>
      <dgm:spPr/>
      <dgm:t>
        <a:bodyPr/>
        <a:lstStyle/>
        <a:p>
          <a:endParaRPr lang="pl-PL"/>
        </a:p>
      </dgm:t>
    </dgm:pt>
    <dgm:pt modelId="{EC3DA795-3698-48D2-A9C6-3388B8ED7666}" type="sibTrans" cxnId="{DCF22B7E-5299-45A6-92CE-C9691D66C853}">
      <dgm:prSet/>
      <dgm:spPr/>
      <dgm:t>
        <a:bodyPr/>
        <a:lstStyle/>
        <a:p>
          <a:endParaRPr lang="pl-PL"/>
        </a:p>
      </dgm:t>
    </dgm:pt>
    <dgm:pt modelId="{4BAAD26C-3DC9-47EC-B129-BA7CF0F23941}">
      <dgm:prSet phldrT="[Tekst]" custT="1"/>
      <dgm:spPr/>
      <dgm:t>
        <a:bodyPr/>
        <a:lstStyle/>
        <a:p>
          <a:r>
            <a:rPr lang="pl-PL" sz="1600" smtClean="0"/>
            <a:t>Udzielanie pracownikom KPRM pomocy i wsparcie w rozwiazywaniu konfliktów pracowniczych</a:t>
          </a:r>
          <a:endParaRPr lang="pl-PL" sz="1600" dirty="0"/>
        </a:p>
      </dgm:t>
    </dgm:pt>
    <dgm:pt modelId="{A9AB0B56-2EC2-455D-9ACE-766275352488}" type="parTrans" cxnId="{1F2BC3EB-1773-4AC5-92EC-46E0BE053227}">
      <dgm:prSet/>
      <dgm:spPr/>
      <dgm:t>
        <a:bodyPr/>
        <a:lstStyle/>
        <a:p>
          <a:endParaRPr lang="pl-PL"/>
        </a:p>
      </dgm:t>
    </dgm:pt>
    <dgm:pt modelId="{87D33AF8-76D6-4D32-B7F1-7643BF8936CE}" type="sibTrans" cxnId="{1F2BC3EB-1773-4AC5-92EC-46E0BE053227}">
      <dgm:prSet/>
      <dgm:spPr/>
      <dgm:t>
        <a:bodyPr/>
        <a:lstStyle/>
        <a:p>
          <a:endParaRPr lang="pl-PL"/>
        </a:p>
      </dgm:t>
    </dgm:pt>
    <dgm:pt modelId="{268498CB-18B1-4E0A-85A5-74331EFCD20C}" type="pres">
      <dgm:prSet presAssocID="{A98063C4-6EA6-45D5-BF68-DF611B07FE8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CA72DAD-CE75-4FA9-9F35-0573253FBAC5}" type="pres">
      <dgm:prSet presAssocID="{A98063C4-6EA6-45D5-BF68-DF611B07FE8C}" presName="axisShape" presStyleLbl="bgShp" presStyleIdx="0" presStyleCnt="1"/>
      <dgm:spPr/>
    </dgm:pt>
    <dgm:pt modelId="{83E35F69-2D93-4F86-8569-6589180E1106}" type="pres">
      <dgm:prSet presAssocID="{A98063C4-6EA6-45D5-BF68-DF611B07FE8C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F4ED83-FC76-497E-B785-DBA1A571AE01}" type="pres">
      <dgm:prSet presAssocID="{A98063C4-6EA6-45D5-BF68-DF611B07FE8C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8CA5830-DEE5-4EA7-BB81-697D06FF3309}" type="pres">
      <dgm:prSet presAssocID="{A98063C4-6EA6-45D5-BF68-DF611B07FE8C}" presName="rect3" presStyleLbl="node1" presStyleIdx="2" presStyleCnt="4" custLinFactNeighborX="-1970" custLinFactNeighborY="-16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AFB2F6-C963-4EC8-BED2-3E5190FA90AE}" type="pres">
      <dgm:prSet presAssocID="{A98063C4-6EA6-45D5-BF68-DF611B07FE8C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524C1FE-2499-4763-82E4-301A6C39A0BD}" type="presOf" srcId="{63F35320-A870-4496-952B-B259F1E7E769}" destId="{83E35F69-2D93-4F86-8569-6589180E1106}" srcOrd="0" destOrd="0" presId="urn:microsoft.com/office/officeart/2005/8/layout/matrix2"/>
    <dgm:cxn modelId="{DA70915D-2CB1-4AB4-8B2A-57673E9254CE}" srcId="{A98063C4-6EA6-45D5-BF68-DF611B07FE8C}" destId="{547ACE4C-CAEC-45AA-BCF2-E52895C2F618}" srcOrd="1" destOrd="0" parTransId="{F8D5697C-F654-4EF6-813D-EBBEDB97BE2D}" sibTransId="{5BCF9380-4232-495E-AC55-96A1E5A42F41}"/>
    <dgm:cxn modelId="{6C2ED20A-5DD6-4A13-86C2-C3DCD8FF48C5}" srcId="{A98063C4-6EA6-45D5-BF68-DF611B07FE8C}" destId="{63F35320-A870-4496-952B-B259F1E7E769}" srcOrd="0" destOrd="0" parTransId="{BBCC69FE-E0D3-41D2-A350-06D60EB60EDE}" sibTransId="{1B62B990-62AF-4E70-9439-F332ED060E54}"/>
    <dgm:cxn modelId="{DCF22B7E-5299-45A6-92CE-C9691D66C853}" srcId="{A98063C4-6EA6-45D5-BF68-DF611B07FE8C}" destId="{D2DD60AA-8817-469E-87EC-B0B24141F973}" srcOrd="2" destOrd="0" parTransId="{B54DA61B-A5A6-4F32-9E9E-669C4B99EA1F}" sibTransId="{EC3DA795-3698-48D2-A9C6-3388B8ED7666}"/>
    <dgm:cxn modelId="{FE92C611-95F3-4604-B40B-6F29E62D2E35}" type="presOf" srcId="{D2DD60AA-8817-469E-87EC-B0B24141F973}" destId="{18CA5830-DEE5-4EA7-BB81-697D06FF3309}" srcOrd="0" destOrd="0" presId="urn:microsoft.com/office/officeart/2005/8/layout/matrix2"/>
    <dgm:cxn modelId="{495D45AC-3632-4C04-9ADD-37249FE19019}" type="presOf" srcId="{A98063C4-6EA6-45D5-BF68-DF611B07FE8C}" destId="{268498CB-18B1-4E0A-85A5-74331EFCD20C}" srcOrd="0" destOrd="0" presId="urn:microsoft.com/office/officeart/2005/8/layout/matrix2"/>
    <dgm:cxn modelId="{224AAD27-1915-4E9E-A9A5-CFBC587F9123}" type="presOf" srcId="{4BAAD26C-3DC9-47EC-B129-BA7CF0F23941}" destId="{80AFB2F6-C963-4EC8-BED2-3E5190FA90AE}" srcOrd="0" destOrd="0" presId="urn:microsoft.com/office/officeart/2005/8/layout/matrix2"/>
    <dgm:cxn modelId="{1F2BC3EB-1773-4AC5-92EC-46E0BE053227}" srcId="{A98063C4-6EA6-45D5-BF68-DF611B07FE8C}" destId="{4BAAD26C-3DC9-47EC-B129-BA7CF0F23941}" srcOrd="3" destOrd="0" parTransId="{A9AB0B56-2EC2-455D-9ACE-766275352488}" sibTransId="{87D33AF8-76D6-4D32-B7F1-7643BF8936CE}"/>
    <dgm:cxn modelId="{CAEBA582-2A26-4FBC-B47D-E163602B969D}" type="presOf" srcId="{547ACE4C-CAEC-45AA-BCF2-E52895C2F618}" destId="{89F4ED83-FC76-497E-B785-DBA1A571AE01}" srcOrd="0" destOrd="0" presId="urn:microsoft.com/office/officeart/2005/8/layout/matrix2"/>
    <dgm:cxn modelId="{9350F19A-B54C-4976-90E1-CFC1BDB3B93A}" type="presParOf" srcId="{268498CB-18B1-4E0A-85A5-74331EFCD20C}" destId="{DCA72DAD-CE75-4FA9-9F35-0573253FBAC5}" srcOrd="0" destOrd="0" presId="urn:microsoft.com/office/officeart/2005/8/layout/matrix2"/>
    <dgm:cxn modelId="{7619A724-40F5-4FBD-8237-2161A6922407}" type="presParOf" srcId="{268498CB-18B1-4E0A-85A5-74331EFCD20C}" destId="{83E35F69-2D93-4F86-8569-6589180E1106}" srcOrd="1" destOrd="0" presId="urn:microsoft.com/office/officeart/2005/8/layout/matrix2"/>
    <dgm:cxn modelId="{D8205B87-D0E6-4506-89FE-52116152991C}" type="presParOf" srcId="{268498CB-18B1-4E0A-85A5-74331EFCD20C}" destId="{89F4ED83-FC76-497E-B785-DBA1A571AE01}" srcOrd="2" destOrd="0" presId="urn:microsoft.com/office/officeart/2005/8/layout/matrix2"/>
    <dgm:cxn modelId="{94EDF360-6A1E-4C57-A80C-EE28ECF51D4C}" type="presParOf" srcId="{268498CB-18B1-4E0A-85A5-74331EFCD20C}" destId="{18CA5830-DEE5-4EA7-BB81-697D06FF3309}" srcOrd="3" destOrd="0" presId="urn:microsoft.com/office/officeart/2005/8/layout/matrix2"/>
    <dgm:cxn modelId="{A771C493-CFF4-41D8-843E-D52FB5353439}" type="presParOf" srcId="{268498CB-18B1-4E0A-85A5-74331EFCD20C}" destId="{80AFB2F6-C963-4EC8-BED2-3E5190FA90AE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035741-4E0F-42ED-9AC2-FA788ACF7DC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8674512-0007-4525-B574-DEF6874D06A7}">
      <dgm:prSet phldrT="[Tekst]"/>
      <dgm:spPr/>
      <dgm:t>
        <a:bodyPr/>
        <a:lstStyle/>
        <a:p>
          <a:r>
            <a:rPr lang="pl-PL" dirty="0" smtClean="0"/>
            <a:t>Ogłoszenie w intranecie o planowanych wyborach </a:t>
          </a:r>
          <a:endParaRPr lang="pl-PL" dirty="0"/>
        </a:p>
      </dgm:t>
    </dgm:pt>
    <dgm:pt modelId="{0F69BC8C-7551-42BE-B567-E18C84FC62D6}" type="parTrans" cxnId="{135053CA-2DA4-4CD5-A23A-FD9D4CD4956F}">
      <dgm:prSet/>
      <dgm:spPr/>
      <dgm:t>
        <a:bodyPr/>
        <a:lstStyle/>
        <a:p>
          <a:endParaRPr lang="pl-PL"/>
        </a:p>
      </dgm:t>
    </dgm:pt>
    <dgm:pt modelId="{7BAC3583-5E9C-4B6C-B301-7B0CAB708A9F}" type="sibTrans" cxnId="{135053CA-2DA4-4CD5-A23A-FD9D4CD4956F}">
      <dgm:prSet/>
      <dgm:spPr/>
      <dgm:t>
        <a:bodyPr/>
        <a:lstStyle/>
        <a:p>
          <a:endParaRPr lang="pl-PL"/>
        </a:p>
      </dgm:t>
    </dgm:pt>
    <dgm:pt modelId="{9825864F-AEF4-4DC2-9A5E-B82EB6976998}">
      <dgm:prSet phldrT="[Tekst]"/>
      <dgm:spPr/>
      <dgm:t>
        <a:bodyPr/>
        <a:lstStyle/>
        <a:p>
          <a:r>
            <a:rPr lang="pl-PL" dirty="0" smtClean="0"/>
            <a:t>Etap  1 (9-11 stycznia 2017) głosowanie „papierowe” w sekretariatach na max. 3 osoby</a:t>
          </a:r>
          <a:endParaRPr lang="pl-PL" dirty="0"/>
        </a:p>
      </dgm:t>
    </dgm:pt>
    <dgm:pt modelId="{AFD930DE-C564-4B77-BD8E-4CC91EC75B5E}" type="parTrans" cxnId="{EF971A30-83B0-4420-84D1-AFDE7244622D}">
      <dgm:prSet/>
      <dgm:spPr/>
      <dgm:t>
        <a:bodyPr/>
        <a:lstStyle/>
        <a:p>
          <a:endParaRPr lang="pl-PL"/>
        </a:p>
      </dgm:t>
    </dgm:pt>
    <dgm:pt modelId="{22AE3988-0F94-49E1-A184-F887FB1A2830}" type="sibTrans" cxnId="{EF971A30-83B0-4420-84D1-AFDE7244622D}">
      <dgm:prSet/>
      <dgm:spPr/>
      <dgm:t>
        <a:bodyPr/>
        <a:lstStyle/>
        <a:p>
          <a:endParaRPr lang="pl-PL"/>
        </a:p>
      </dgm:t>
    </dgm:pt>
    <dgm:pt modelId="{C4576140-C7D3-48CB-BAE5-EC4802C59D4E}">
      <dgm:prSet/>
      <dgm:spPr/>
      <dgm:t>
        <a:bodyPr/>
        <a:lstStyle/>
        <a:p>
          <a:r>
            <a:rPr lang="pl-PL" dirty="0" smtClean="0"/>
            <a:t>Powołanie Zespołu Doradców Etycznych w KPRM (1 lutego 2017)</a:t>
          </a:r>
          <a:endParaRPr lang="pl-PL" dirty="0"/>
        </a:p>
      </dgm:t>
    </dgm:pt>
    <dgm:pt modelId="{109C7AB4-4603-4EAC-A3D5-A7FE5D64885E}" type="parTrans" cxnId="{AD4E5FCE-DC9B-4A02-82C5-87FA73CEF120}">
      <dgm:prSet/>
      <dgm:spPr/>
      <dgm:t>
        <a:bodyPr/>
        <a:lstStyle/>
        <a:p>
          <a:endParaRPr lang="pl-PL"/>
        </a:p>
      </dgm:t>
    </dgm:pt>
    <dgm:pt modelId="{20737AB7-A6C1-4081-931D-33DB210F256D}" type="sibTrans" cxnId="{AD4E5FCE-DC9B-4A02-82C5-87FA73CEF120}">
      <dgm:prSet/>
      <dgm:spPr/>
      <dgm:t>
        <a:bodyPr/>
        <a:lstStyle/>
        <a:p>
          <a:endParaRPr lang="pl-PL"/>
        </a:p>
      </dgm:t>
    </dgm:pt>
    <dgm:pt modelId="{B256C0C4-9CF7-4D64-8095-C00E05CAADD9}">
      <dgm:prSet/>
      <dgm:spPr/>
      <dgm:t>
        <a:bodyPr/>
        <a:lstStyle/>
        <a:p>
          <a:r>
            <a:rPr lang="pl-PL" dirty="0" smtClean="0"/>
            <a:t>Etap 2 (23-24 stycznia 2017): głosowanie elektroniczne na jednego z 15 wyłonionych pracowników</a:t>
          </a:r>
          <a:endParaRPr lang="pl-PL" dirty="0"/>
        </a:p>
      </dgm:t>
    </dgm:pt>
    <dgm:pt modelId="{9DEABB34-105A-4011-AD55-E1EF8BD4F348}" type="parTrans" cxnId="{11B7FF6A-4AD5-4339-BC6E-F5FA2FBEFFAF}">
      <dgm:prSet/>
      <dgm:spPr/>
      <dgm:t>
        <a:bodyPr/>
        <a:lstStyle/>
        <a:p>
          <a:endParaRPr lang="pl-PL"/>
        </a:p>
      </dgm:t>
    </dgm:pt>
    <dgm:pt modelId="{FC2FB600-0090-46DD-91FD-76821186CE26}" type="sibTrans" cxnId="{11B7FF6A-4AD5-4339-BC6E-F5FA2FBEFFAF}">
      <dgm:prSet/>
      <dgm:spPr/>
      <dgm:t>
        <a:bodyPr/>
        <a:lstStyle/>
        <a:p>
          <a:endParaRPr lang="pl-PL"/>
        </a:p>
      </dgm:t>
    </dgm:pt>
    <dgm:pt modelId="{4C7C2D7A-3A26-43FF-8A02-359D54CA9631}">
      <dgm:prSet/>
      <dgm:spPr/>
      <dgm:t>
        <a:bodyPr/>
        <a:lstStyle/>
        <a:p>
          <a:r>
            <a:rPr lang="pl-PL" dirty="0" smtClean="0"/>
            <a:t>Ogłoszenie wyników wyborów, składu i planu działania Zespołu Doradców Etycznych</a:t>
          </a:r>
          <a:endParaRPr lang="pl-PL" dirty="0"/>
        </a:p>
      </dgm:t>
    </dgm:pt>
    <dgm:pt modelId="{C024B137-AFA3-4BC0-BC8E-B92AC017BDE4}" type="parTrans" cxnId="{A1C9FDC9-FA8F-4E57-8330-0E278CF25B31}">
      <dgm:prSet/>
      <dgm:spPr/>
    </dgm:pt>
    <dgm:pt modelId="{B2DC9C1B-4930-4424-A9E3-1E8A677F5B1F}" type="sibTrans" cxnId="{A1C9FDC9-FA8F-4E57-8330-0E278CF25B31}">
      <dgm:prSet/>
      <dgm:spPr/>
    </dgm:pt>
    <dgm:pt modelId="{C6FA9593-3CE2-4D43-B007-6E16594C6F7B}" type="pres">
      <dgm:prSet presAssocID="{77035741-4E0F-42ED-9AC2-FA788ACF7DC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2F33CC1-8D87-47C6-AB65-186BB0D91DB3}" type="pres">
      <dgm:prSet presAssocID="{77035741-4E0F-42ED-9AC2-FA788ACF7DC8}" presName="dummyMaxCanvas" presStyleCnt="0">
        <dgm:presLayoutVars/>
      </dgm:prSet>
      <dgm:spPr/>
    </dgm:pt>
    <dgm:pt modelId="{B556861D-69AD-46C1-A05E-B64A704A7254}" type="pres">
      <dgm:prSet presAssocID="{77035741-4E0F-42ED-9AC2-FA788ACF7DC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A0768F-67DF-49C4-A8D0-2209D9A89976}" type="pres">
      <dgm:prSet presAssocID="{77035741-4E0F-42ED-9AC2-FA788ACF7DC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6419D7-4675-49E5-89C6-88297F84AB9D}" type="pres">
      <dgm:prSet presAssocID="{77035741-4E0F-42ED-9AC2-FA788ACF7DC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532E12-38D7-4440-90D9-43D5A90331DA}" type="pres">
      <dgm:prSet presAssocID="{77035741-4E0F-42ED-9AC2-FA788ACF7DC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0538F5D-4A53-4BF6-B22F-1708568B920D}" type="pres">
      <dgm:prSet presAssocID="{77035741-4E0F-42ED-9AC2-FA788ACF7DC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69A6F75-A733-44EE-9F77-E0D564E2DF82}" type="pres">
      <dgm:prSet presAssocID="{77035741-4E0F-42ED-9AC2-FA788ACF7DC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4531E41-1DE2-483D-8E77-9C47A88F6D62}" type="pres">
      <dgm:prSet presAssocID="{77035741-4E0F-42ED-9AC2-FA788ACF7DC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4D035B-3497-495A-8B77-1B4C24A0F4BB}" type="pres">
      <dgm:prSet presAssocID="{77035741-4E0F-42ED-9AC2-FA788ACF7DC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4636CEE-B634-453F-88A9-C1BBB9FD6350}" type="pres">
      <dgm:prSet presAssocID="{77035741-4E0F-42ED-9AC2-FA788ACF7DC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50280F5-FDDF-4AD2-96C8-AC09730E24B8}" type="pres">
      <dgm:prSet presAssocID="{77035741-4E0F-42ED-9AC2-FA788ACF7DC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ED2E88-36EC-49A0-8DB3-3D6099024020}" type="pres">
      <dgm:prSet presAssocID="{77035741-4E0F-42ED-9AC2-FA788ACF7DC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0B7783F-B5FA-4DB8-A8BD-89121F9D2E42}" type="pres">
      <dgm:prSet presAssocID="{77035741-4E0F-42ED-9AC2-FA788ACF7DC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0A2ADB-BB8E-4878-8211-C72A237E6CD1}" type="pres">
      <dgm:prSet presAssocID="{77035741-4E0F-42ED-9AC2-FA788ACF7DC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2D3B70-F7F9-4EE2-802A-46AB6EADA71F}" type="pres">
      <dgm:prSet presAssocID="{77035741-4E0F-42ED-9AC2-FA788ACF7DC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03EE0B2-5D81-4E13-985B-1576427B1F63}" type="presOf" srcId="{28674512-0007-4525-B574-DEF6874D06A7}" destId="{650280F5-FDDF-4AD2-96C8-AC09730E24B8}" srcOrd="1" destOrd="0" presId="urn:microsoft.com/office/officeart/2005/8/layout/vProcess5"/>
    <dgm:cxn modelId="{D2F09FCE-4B35-43C2-A4CF-254D0C1B1953}" type="presOf" srcId="{28674512-0007-4525-B574-DEF6874D06A7}" destId="{B556861D-69AD-46C1-A05E-B64A704A7254}" srcOrd="0" destOrd="0" presId="urn:microsoft.com/office/officeart/2005/8/layout/vProcess5"/>
    <dgm:cxn modelId="{C276C1D6-B655-47A8-9129-277BF2852FA9}" type="presOf" srcId="{77035741-4E0F-42ED-9AC2-FA788ACF7DC8}" destId="{C6FA9593-3CE2-4D43-B007-6E16594C6F7B}" srcOrd="0" destOrd="0" presId="urn:microsoft.com/office/officeart/2005/8/layout/vProcess5"/>
    <dgm:cxn modelId="{B37BED89-431E-48CB-9D00-74C4885E27CC}" type="presOf" srcId="{20737AB7-A6C1-4081-931D-33DB210F256D}" destId="{F4636CEE-B634-453F-88A9-C1BBB9FD6350}" srcOrd="0" destOrd="0" presId="urn:microsoft.com/office/officeart/2005/8/layout/vProcess5"/>
    <dgm:cxn modelId="{1BE99357-E236-4C9A-91A0-8E607E714695}" type="presOf" srcId="{FC2FB600-0090-46DD-91FD-76821186CE26}" destId="{664D035B-3497-495A-8B77-1B4C24A0F4BB}" srcOrd="0" destOrd="0" presId="urn:microsoft.com/office/officeart/2005/8/layout/vProcess5"/>
    <dgm:cxn modelId="{AD4E5FCE-DC9B-4A02-82C5-87FA73CEF120}" srcId="{77035741-4E0F-42ED-9AC2-FA788ACF7DC8}" destId="{C4576140-C7D3-48CB-BAE5-EC4802C59D4E}" srcOrd="3" destOrd="0" parTransId="{109C7AB4-4603-4EAC-A3D5-A7FE5D64885E}" sibTransId="{20737AB7-A6C1-4081-931D-33DB210F256D}"/>
    <dgm:cxn modelId="{F9C00103-B9FB-4DC1-9EA9-4E1A67147A26}" type="presOf" srcId="{9825864F-AEF4-4DC2-9A5E-B82EB6976998}" destId="{FDED2E88-36EC-49A0-8DB3-3D6099024020}" srcOrd="1" destOrd="0" presId="urn:microsoft.com/office/officeart/2005/8/layout/vProcess5"/>
    <dgm:cxn modelId="{E5D05CD6-FF78-439B-9A28-C49680D230C3}" type="presOf" srcId="{B256C0C4-9CF7-4D64-8095-C00E05CAADD9}" destId="{8C6419D7-4675-49E5-89C6-88297F84AB9D}" srcOrd="0" destOrd="0" presId="urn:microsoft.com/office/officeart/2005/8/layout/vProcess5"/>
    <dgm:cxn modelId="{518878A7-844B-46C4-9B9B-5B5D46B993FE}" type="presOf" srcId="{B256C0C4-9CF7-4D64-8095-C00E05CAADD9}" destId="{60B7783F-B5FA-4DB8-A8BD-89121F9D2E42}" srcOrd="1" destOrd="0" presId="urn:microsoft.com/office/officeart/2005/8/layout/vProcess5"/>
    <dgm:cxn modelId="{A1C9FDC9-FA8F-4E57-8330-0E278CF25B31}" srcId="{77035741-4E0F-42ED-9AC2-FA788ACF7DC8}" destId="{4C7C2D7A-3A26-43FF-8A02-359D54CA9631}" srcOrd="4" destOrd="0" parTransId="{C024B137-AFA3-4BC0-BC8E-B92AC017BDE4}" sibTransId="{B2DC9C1B-4930-4424-A9E3-1E8A677F5B1F}"/>
    <dgm:cxn modelId="{11B7FF6A-4AD5-4339-BC6E-F5FA2FBEFFAF}" srcId="{77035741-4E0F-42ED-9AC2-FA788ACF7DC8}" destId="{B256C0C4-9CF7-4D64-8095-C00E05CAADD9}" srcOrd="2" destOrd="0" parTransId="{9DEABB34-105A-4011-AD55-E1EF8BD4F348}" sibTransId="{FC2FB600-0090-46DD-91FD-76821186CE26}"/>
    <dgm:cxn modelId="{3506D342-D737-437A-8A74-1B043E1696A9}" type="presOf" srcId="{22AE3988-0F94-49E1-A184-F887FB1A2830}" destId="{74531E41-1DE2-483D-8E77-9C47A88F6D62}" srcOrd="0" destOrd="0" presId="urn:microsoft.com/office/officeart/2005/8/layout/vProcess5"/>
    <dgm:cxn modelId="{1A907851-DB9A-44E4-A98E-15D5F6BE4332}" type="presOf" srcId="{4C7C2D7A-3A26-43FF-8A02-359D54CA9631}" destId="{512D3B70-F7F9-4EE2-802A-46AB6EADA71F}" srcOrd="1" destOrd="0" presId="urn:microsoft.com/office/officeart/2005/8/layout/vProcess5"/>
    <dgm:cxn modelId="{135053CA-2DA4-4CD5-A23A-FD9D4CD4956F}" srcId="{77035741-4E0F-42ED-9AC2-FA788ACF7DC8}" destId="{28674512-0007-4525-B574-DEF6874D06A7}" srcOrd="0" destOrd="0" parTransId="{0F69BC8C-7551-42BE-B567-E18C84FC62D6}" sibTransId="{7BAC3583-5E9C-4B6C-B301-7B0CAB708A9F}"/>
    <dgm:cxn modelId="{8CA767F3-C471-4223-AC69-6A9E35CEEE65}" type="presOf" srcId="{4C7C2D7A-3A26-43FF-8A02-359D54CA9631}" destId="{10538F5D-4A53-4BF6-B22F-1708568B920D}" srcOrd="0" destOrd="0" presId="urn:microsoft.com/office/officeart/2005/8/layout/vProcess5"/>
    <dgm:cxn modelId="{42799817-7EB6-433D-AE86-934E2A1541AE}" type="presOf" srcId="{9825864F-AEF4-4DC2-9A5E-B82EB6976998}" destId="{59A0768F-67DF-49C4-A8D0-2209D9A89976}" srcOrd="0" destOrd="0" presId="urn:microsoft.com/office/officeart/2005/8/layout/vProcess5"/>
    <dgm:cxn modelId="{85606EA8-B9B6-40C9-B5D4-8F50CE3E36F9}" type="presOf" srcId="{7BAC3583-5E9C-4B6C-B301-7B0CAB708A9F}" destId="{969A6F75-A733-44EE-9F77-E0D564E2DF82}" srcOrd="0" destOrd="0" presId="urn:microsoft.com/office/officeart/2005/8/layout/vProcess5"/>
    <dgm:cxn modelId="{EF971A30-83B0-4420-84D1-AFDE7244622D}" srcId="{77035741-4E0F-42ED-9AC2-FA788ACF7DC8}" destId="{9825864F-AEF4-4DC2-9A5E-B82EB6976998}" srcOrd="1" destOrd="0" parTransId="{AFD930DE-C564-4B77-BD8E-4CC91EC75B5E}" sibTransId="{22AE3988-0F94-49E1-A184-F887FB1A2830}"/>
    <dgm:cxn modelId="{6F416FDE-2557-43F7-84EE-59CF668F76B5}" type="presOf" srcId="{C4576140-C7D3-48CB-BAE5-EC4802C59D4E}" destId="{410A2ADB-BB8E-4878-8211-C72A237E6CD1}" srcOrd="1" destOrd="0" presId="urn:microsoft.com/office/officeart/2005/8/layout/vProcess5"/>
    <dgm:cxn modelId="{D3205C2F-FCA2-4E06-A811-97A65E179678}" type="presOf" srcId="{C4576140-C7D3-48CB-BAE5-EC4802C59D4E}" destId="{5C532E12-38D7-4440-90D9-43D5A90331DA}" srcOrd="0" destOrd="0" presId="urn:microsoft.com/office/officeart/2005/8/layout/vProcess5"/>
    <dgm:cxn modelId="{1B945D8C-A55B-447E-92B9-6981937C6A7C}" type="presParOf" srcId="{C6FA9593-3CE2-4D43-B007-6E16594C6F7B}" destId="{22F33CC1-8D87-47C6-AB65-186BB0D91DB3}" srcOrd="0" destOrd="0" presId="urn:microsoft.com/office/officeart/2005/8/layout/vProcess5"/>
    <dgm:cxn modelId="{1C07E591-8E5C-46A0-AFB1-633B282AE7C9}" type="presParOf" srcId="{C6FA9593-3CE2-4D43-B007-6E16594C6F7B}" destId="{B556861D-69AD-46C1-A05E-B64A704A7254}" srcOrd="1" destOrd="0" presId="urn:microsoft.com/office/officeart/2005/8/layout/vProcess5"/>
    <dgm:cxn modelId="{549D5922-FE58-40D0-9044-9975B57D94D9}" type="presParOf" srcId="{C6FA9593-3CE2-4D43-B007-6E16594C6F7B}" destId="{59A0768F-67DF-49C4-A8D0-2209D9A89976}" srcOrd="2" destOrd="0" presId="urn:microsoft.com/office/officeart/2005/8/layout/vProcess5"/>
    <dgm:cxn modelId="{84E98694-FF1C-46D3-B367-4B7667D4D1F4}" type="presParOf" srcId="{C6FA9593-3CE2-4D43-B007-6E16594C6F7B}" destId="{8C6419D7-4675-49E5-89C6-88297F84AB9D}" srcOrd="3" destOrd="0" presId="urn:microsoft.com/office/officeart/2005/8/layout/vProcess5"/>
    <dgm:cxn modelId="{A92D35C5-4455-407B-93BD-D3CEACF6A2BB}" type="presParOf" srcId="{C6FA9593-3CE2-4D43-B007-6E16594C6F7B}" destId="{5C532E12-38D7-4440-90D9-43D5A90331DA}" srcOrd="4" destOrd="0" presId="urn:microsoft.com/office/officeart/2005/8/layout/vProcess5"/>
    <dgm:cxn modelId="{7DBD999A-005D-4057-9E6C-E012507E0DAE}" type="presParOf" srcId="{C6FA9593-3CE2-4D43-B007-6E16594C6F7B}" destId="{10538F5D-4A53-4BF6-B22F-1708568B920D}" srcOrd="5" destOrd="0" presId="urn:microsoft.com/office/officeart/2005/8/layout/vProcess5"/>
    <dgm:cxn modelId="{80B6B22B-B57A-4C00-AB8E-1F55DBF435AB}" type="presParOf" srcId="{C6FA9593-3CE2-4D43-B007-6E16594C6F7B}" destId="{969A6F75-A733-44EE-9F77-E0D564E2DF82}" srcOrd="6" destOrd="0" presId="urn:microsoft.com/office/officeart/2005/8/layout/vProcess5"/>
    <dgm:cxn modelId="{8875507D-BCBB-4956-AFAC-25B52321259D}" type="presParOf" srcId="{C6FA9593-3CE2-4D43-B007-6E16594C6F7B}" destId="{74531E41-1DE2-483D-8E77-9C47A88F6D62}" srcOrd="7" destOrd="0" presId="urn:microsoft.com/office/officeart/2005/8/layout/vProcess5"/>
    <dgm:cxn modelId="{2F6FA944-C881-43FE-B17C-46518E7BE757}" type="presParOf" srcId="{C6FA9593-3CE2-4D43-B007-6E16594C6F7B}" destId="{664D035B-3497-495A-8B77-1B4C24A0F4BB}" srcOrd="8" destOrd="0" presId="urn:microsoft.com/office/officeart/2005/8/layout/vProcess5"/>
    <dgm:cxn modelId="{A5AD8956-ACFB-41ED-8171-1541A958B74B}" type="presParOf" srcId="{C6FA9593-3CE2-4D43-B007-6E16594C6F7B}" destId="{F4636CEE-B634-453F-88A9-C1BBB9FD6350}" srcOrd="9" destOrd="0" presId="urn:microsoft.com/office/officeart/2005/8/layout/vProcess5"/>
    <dgm:cxn modelId="{2213D790-0D56-4C44-A904-897E595D03C9}" type="presParOf" srcId="{C6FA9593-3CE2-4D43-B007-6E16594C6F7B}" destId="{650280F5-FDDF-4AD2-96C8-AC09730E24B8}" srcOrd="10" destOrd="0" presId="urn:microsoft.com/office/officeart/2005/8/layout/vProcess5"/>
    <dgm:cxn modelId="{374E71EF-DF78-4C53-A67A-82B32FAF7B3B}" type="presParOf" srcId="{C6FA9593-3CE2-4D43-B007-6E16594C6F7B}" destId="{FDED2E88-36EC-49A0-8DB3-3D6099024020}" srcOrd="11" destOrd="0" presId="urn:microsoft.com/office/officeart/2005/8/layout/vProcess5"/>
    <dgm:cxn modelId="{8A5257D7-B909-4C69-9F34-7E5F9E2076CE}" type="presParOf" srcId="{C6FA9593-3CE2-4D43-B007-6E16594C6F7B}" destId="{60B7783F-B5FA-4DB8-A8BD-89121F9D2E42}" srcOrd="12" destOrd="0" presId="urn:microsoft.com/office/officeart/2005/8/layout/vProcess5"/>
    <dgm:cxn modelId="{8D05FE48-89B3-4D01-862F-EF44BA90AEA0}" type="presParOf" srcId="{C6FA9593-3CE2-4D43-B007-6E16594C6F7B}" destId="{410A2ADB-BB8E-4878-8211-C72A237E6CD1}" srcOrd="13" destOrd="0" presId="urn:microsoft.com/office/officeart/2005/8/layout/vProcess5"/>
    <dgm:cxn modelId="{966DD64E-5893-41A0-B3B0-8CDC25050C0A}" type="presParOf" srcId="{C6FA9593-3CE2-4D43-B007-6E16594C6F7B}" destId="{512D3B70-F7F9-4EE2-802A-46AB6EADA71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5CD6E-1406-4897-B388-6715EC18790C}">
      <dsp:nvSpPr>
        <dsp:cNvPr id="0" name=""/>
        <dsp:cNvSpPr/>
      </dsp:nvSpPr>
      <dsp:spPr>
        <a:xfrm>
          <a:off x="0" y="0"/>
          <a:ext cx="7921625" cy="55446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Zarządzenie DG KPRM z dn. 29 grudnia 2016 r. w sprawie powołania i zadań Zespołu Doradców Etycznych w KPRM</a:t>
          </a:r>
          <a:endParaRPr lang="pl-PL" sz="3200" kern="1200" dirty="0"/>
        </a:p>
      </dsp:txBody>
      <dsp:txXfrm>
        <a:off x="0" y="0"/>
        <a:ext cx="7921625" cy="1663384"/>
      </dsp:txXfrm>
    </dsp:sp>
    <dsp:sp modelId="{8BE17190-E22D-4856-A4D4-80E5C5B34C4F}">
      <dsp:nvSpPr>
        <dsp:cNvPr id="0" name=""/>
        <dsp:cNvSpPr/>
      </dsp:nvSpPr>
      <dsp:spPr>
        <a:xfrm>
          <a:off x="792162" y="1664433"/>
          <a:ext cx="6337300" cy="641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Wytyczne, kto może być doradcą, w jaki sposób i na jak długo może być wybrany</a:t>
          </a:r>
          <a:endParaRPr lang="pl-PL" sz="1700" kern="1200" dirty="0"/>
        </a:p>
      </dsp:txBody>
      <dsp:txXfrm>
        <a:off x="810949" y="1683220"/>
        <a:ext cx="6299726" cy="603860"/>
      </dsp:txXfrm>
    </dsp:sp>
    <dsp:sp modelId="{803DF176-9295-4727-BEC4-73235FBA0398}">
      <dsp:nvSpPr>
        <dsp:cNvPr id="0" name=""/>
        <dsp:cNvSpPr/>
      </dsp:nvSpPr>
      <dsp:spPr>
        <a:xfrm>
          <a:off x="792162" y="2404550"/>
          <a:ext cx="6337300" cy="641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Zasady przeprowadzenia wyborów - odesłanie do regulaminu wyborów</a:t>
          </a:r>
          <a:endParaRPr lang="pl-PL" sz="1700" kern="1200" dirty="0"/>
        </a:p>
      </dsp:txBody>
      <dsp:txXfrm>
        <a:off x="810949" y="2423337"/>
        <a:ext cx="6299726" cy="603860"/>
      </dsp:txXfrm>
    </dsp:sp>
    <dsp:sp modelId="{F1866A7D-14CE-4686-BCAF-AB3EEA2A492F}">
      <dsp:nvSpPr>
        <dsp:cNvPr id="0" name=""/>
        <dsp:cNvSpPr/>
      </dsp:nvSpPr>
      <dsp:spPr>
        <a:xfrm>
          <a:off x="792162" y="3144667"/>
          <a:ext cx="6337300" cy="641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Zadania zespołu</a:t>
          </a:r>
          <a:endParaRPr lang="pl-PL" sz="1700" kern="1200" dirty="0"/>
        </a:p>
      </dsp:txBody>
      <dsp:txXfrm>
        <a:off x="810949" y="3163454"/>
        <a:ext cx="6299726" cy="603860"/>
      </dsp:txXfrm>
    </dsp:sp>
    <dsp:sp modelId="{566CA1B1-3B0E-4F9A-A106-E7AB6E8804B6}">
      <dsp:nvSpPr>
        <dsp:cNvPr id="0" name=""/>
        <dsp:cNvSpPr/>
      </dsp:nvSpPr>
      <dsp:spPr>
        <a:xfrm>
          <a:off x="792162" y="3884783"/>
          <a:ext cx="6337300" cy="641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700" kern="1200" dirty="0" smtClean="0"/>
            <a:t>Zasady, którymi powinni się kierować doradcy w realizacji swoich zadań</a:t>
          </a:r>
          <a:endParaRPr lang="pl-PL" sz="1700" kern="1200" dirty="0"/>
        </a:p>
      </dsp:txBody>
      <dsp:txXfrm>
        <a:off x="810949" y="3903570"/>
        <a:ext cx="6299726" cy="603860"/>
      </dsp:txXfrm>
    </dsp:sp>
    <dsp:sp modelId="{E88E929C-341C-4274-AACB-9C5E46E0952A}">
      <dsp:nvSpPr>
        <dsp:cNvPr id="0" name=""/>
        <dsp:cNvSpPr/>
      </dsp:nvSpPr>
      <dsp:spPr>
        <a:xfrm>
          <a:off x="792162" y="4624900"/>
          <a:ext cx="6337300" cy="641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Zasady podległości służbowej doradców w zakresie realizacji swoich zadań</a:t>
          </a:r>
          <a:endParaRPr lang="pl-PL" sz="1700" kern="1200" dirty="0"/>
        </a:p>
      </dsp:txBody>
      <dsp:txXfrm>
        <a:off x="810949" y="4643687"/>
        <a:ext cx="6299726" cy="603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72DAD-CE75-4FA9-9F35-0573253FBAC5}">
      <dsp:nvSpPr>
        <dsp:cNvPr id="0" name=""/>
        <dsp:cNvSpPr/>
      </dsp:nvSpPr>
      <dsp:spPr>
        <a:xfrm>
          <a:off x="1440656" y="0"/>
          <a:ext cx="5040312" cy="504031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35F69-2D93-4F86-8569-6589180E1106}">
      <dsp:nvSpPr>
        <dsp:cNvPr id="0" name=""/>
        <dsp:cNvSpPr/>
      </dsp:nvSpPr>
      <dsp:spPr>
        <a:xfrm>
          <a:off x="1768276" y="327620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Doradzanie pracownikom KPRM w sprawach dotyczących etyki i postepowania etycznego</a:t>
          </a:r>
          <a:endParaRPr lang="pl-PL" sz="1600" kern="1200" dirty="0"/>
        </a:p>
      </dsp:txBody>
      <dsp:txXfrm>
        <a:off x="1866695" y="426039"/>
        <a:ext cx="1819286" cy="1819286"/>
      </dsp:txXfrm>
    </dsp:sp>
    <dsp:sp modelId="{89F4ED83-FC76-497E-B785-DBA1A571AE01}">
      <dsp:nvSpPr>
        <dsp:cNvPr id="0" name=""/>
        <dsp:cNvSpPr/>
      </dsp:nvSpPr>
      <dsp:spPr>
        <a:xfrm>
          <a:off x="4137223" y="327620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Promowanie zasad wprowadzonych Zarządzeniem nr 70 PRM </a:t>
          </a:r>
          <a:endParaRPr lang="pl-PL" sz="1600" kern="1200" dirty="0"/>
        </a:p>
      </dsp:txBody>
      <dsp:txXfrm>
        <a:off x="4235642" y="426039"/>
        <a:ext cx="1819286" cy="1819286"/>
      </dsp:txXfrm>
    </dsp:sp>
    <dsp:sp modelId="{18CA5830-DEE5-4EA7-BB81-697D06FF3309}">
      <dsp:nvSpPr>
        <dsp:cNvPr id="0" name=""/>
        <dsp:cNvSpPr/>
      </dsp:nvSpPr>
      <dsp:spPr>
        <a:xfrm>
          <a:off x="1768276" y="2696566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Przygotowanie, analizowanie i opiniowanie projektów aktów prawnych w zakresie etyki i postepowanie etycznego – zgłaszanie uwag do obowiązujących regulacji wewnętrznych</a:t>
          </a:r>
          <a:endParaRPr lang="pl-PL" sz="1400" kern="1200" dirty="0"/>
        </a:p>
      </dsp:txBody>
      <dsp:txXfrm>
        <a:off x="1866695" y="2794985"/>
        <a:ext cx="1819286" cy="1819286"/>
      </dsp:txXfrm>
    </dsp:sp>
    <dsp:sp modelId="{80AFB2F6-C963-4EC8-BED2-3E5190FA90AE}">
      <dsp:nvSpPr>
        <dsp:cNvPr id="0" name=""/>
        <dsp:cNvSpPr/>
      </dsp:nvSpPr>
      <dsp:spPr>
        <a:xfrm>
          <a:off x="4137223" y="2696566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Udzielanie pracownikom KPRM pomocy i wsparcie w rozwiazywaniu konfliktów pracowniczych</a:t>
          </a:r>
          <a:endParaRPr lang="pl-PL" sz="1600" kern="1200" dirty="0"/>
        </a:p>
      </dsp:txBody>
      <dsp:txXfrm>
        <a:off x="4235642" y="2794985"/>
        <a:ext cx="1819286" cy="18192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72DAD-CE75-4FA9-9F35-0573253FBAC5}">
      <dsp:nvSpPr>
        <dsp:cNvPr id="0" name=""/>
        <dsp:cNvSpPr/>
      </dsp:nvSpPr>
      <dsp:spPr>
        <a:xfrm>
          <a:off x="3384500" y="0"/>
          <a:ext cx="5040312" cy="504031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35F69-2D93-4F86-8569-6589180E1106}">
      <dsp:nvSpPr>
        <dsp:cNvPr id="0" name=""/>
        <dsp:cNvSpPr/>
      </dsp:nvSpPr>
      <dsp:spPr>
        <a:xfrm>
          <a:off x="3712120" y="327620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Doradzanie pracownikom KPRM w sprawach dotyczących etyki i postepowania etycznego</a:t>
          </a:r>
          <a:endParaRPr lang="pl-PL" sz="1600" kern="1200" dirty="0"/>
        </a:p>
      </dsp:txBody>
      <dsp:txXfrm>
        <a:off x="3810539" y="426039"/>
        <a:ext cx="1819286" cy="1819286"/>
      </dsp:txXfrm>
    </dsp:sp>
    <dsp:sp modelId="{89F4ED83-FC76-497E-B785-DBA1A571AE01}">
      <dsp:nvSpPr>
        <dsp:cNvPr id="0" name=""/>
        <dsp:cNvSpPr/>
      </dsp:nvSpPr>
      <dsp:spPr>
        <a:xfrm>
          <a:off x="6081066" y="327620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Promowanie zasad wprowadzonych Zarządzeniem nr 70 PRM </a:t>
          </a:r>
          <a:endParaRPr lang="pl-PL" sz="1600" kern="1200" dirty="0"/>
        </a:p>
      </dsp:txBody>
      <dsp:txXfrm>
        <a:off x="6179485" y="426039"/>
        <a:ext cx="1819286" cy="1819286"/>
      </dsp:txXfrm>
    </dsp:sp>
    <dsp:sp modelId="{18CA5830-DEE5-4EA7-BB81-697D06FF3309}">
      <dsp:nvSpPr>
        <dsp:cNvPr id="0" name=""/>
        <dsp:cNvSpPr/>
      </dsp:nvSpPr>
      <dsp:spPr>
        <a:xfrm>
          <a:off x="3672402" y="2664288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mtClean="0"/>
            <a:t>Przygotowanie, analizowanie i opiniowanie projektów aktów prawnych w zakresie etyki i postepowanie etycznego – zgłaszanie uwag do obowiązujących regulacji wewnętrznych</a:t>
          </a:r>
          <a:endParaRPr lang="pl-PL" sz="1400" kern="1200" dirty="0"/>
        </a:p>
      </dsp:txBody>
      <dsp:txXfrm>
        <a:off x="3770821" y="2762707"/>
        <a:ext cx="1819286" cy="1819286"/>
      </dsp:txXfrm>
    </dsp:sp>
    <dsp:sp modelId="{80AFB2F6-C963-4EC8-BED2-3E5190FA90AE}">
      <dsp:nvSpPr>
        <dsp:cNvPr id="0" name=""/>
        <dsp:cNvSpPr/>
      </dsp:nvSpPr>
      <dsp:spPr>
        <a:xfrm>
          <a:off x="6081066" y="2696566"/>
          <a:ext cx="2016124" cy="2016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Udzielanie pracownikom KPRM pomocy i wsparcie w rozwiazywaniu konfliktów pracowniczych</a:t>
          </a:r>
          <a:endParaRPr lang="pl-PL" sz="1600" kern="1200" dirty="0"/>
        </a:p>
      </dsp:txBody>
      <dsp:txXfrm>
        <a:off x="6179485" y="2794985"/>
        <a:ext cx="1819286" cy="18192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6861D-69AD-46C1-A05E-B64A704A7254}">
      <dsp:nvSpPr>
        <dsp:cNvPr id="0" name=""/>
        <dsp:cNvSpPr/>
      </dsp:nvSpPr>
      <dsp:spPr>
        <a:xfrm>
          <a:off x="0" y="0"/>
          <a:ext cx="6099651" cy="86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Ogłoszenie w intranecie o planowanych wyborach </a:t>
          </a:r>
          <a:endParaRPr lang="pl-PL" sz="1700" kern="1200" dirty="0"/>
        </a:p>
      </dsp:txBody>
      <dsp:txXfrm>
        <a:off x="25225" y="25225"/>
        <a:ext cx="5069528" cy="810800"/>
      </dsp:txXfrm>
    </dsp:sp>
    <dsp:sp modelId="{59A0768F-67DF-49C4-A8D0-2209D9A89976}">
      <dsp:nvSpPr>
        <dsp:cNvPr id="0" name=""/>
        <dsp:cNvSpPr/>
      </dsp:nvSpPr>
      <dsp:spPr>
        <a:xfrm>
          <a:off x="455493" y="980868"/>
          <a:ext cx="6099651" cy="86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Etap  1 (9-11 stycznia 2017) głosowanie „papierowe” w sekretariatach na max. 3 osoby</a:t>
          </a:r>
          <a:endParaRPr lang="pl-PL" sz="1700" kern="1200" dirty="0"/>
        </a:p>
      </dsp:txBody>
      <dsp:txXfrm>
        <a:off x="480718" y="1006093"/>
        <a:ext cx="5033894" cy="810800"/>
      </dsp:txXfrm>
    </dsp:sp>
    <dsp:sp modelId="{8C6419D7-4675-49E5-89C6-88297F84AB9D}">
      <dsp:nvSpPr>
        <dsp:cNvPr id="0" name=""/>
        <dsp:cNvSpPr/>
      </dsp:nvSpPr>
      <dsp:spPr>
        <a:xfrm>
          <a:off x="910986" y="1961737"/>
          <a:ext cx="6099651" cy="86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Etap 2 (23-24 stycznia 2017): głosowanie elektroniczne na jednego z 15 wyłonionych pracowników</a:t>
          </a:r>
          <a:endParaRPr lang="pl-PL" sz="1700" kern="1200" dirty="0"/>
        </a:p>
      </dsp:txBody>
      <dsp:txXfrm>
        <a:off x="936211" y="1986962"/>
        <a:ext cx="5033894" cy="810800"/>
      </dsp:txXfrm>
    </dsp:sp>
    <dsp:sp modelId="{5C532E12-38D7-4440-90D9-43D5A90331DA}">
      <dsp:nvSpPr>
        <dsp:cNvPr id="0" name=""/>
        <dsp:cNvSpPr/>
      </dsp:nvSpPr>
      <dsp:spPr>
        <a:xfrm>
          <a:off x="1366480" y="2942605"/>
          <a:ext cx="6099651" cy="86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Powołanie Zespołu Doradców Etycznych w KPRM (1 lutego 2017)</a:t>
          </a:r>
          <a:endParaRPr lang="pl-PL" sz="1700" kern="1200" dirty="0"/>
        </a:p>
      </dsp:txBody>
      <dsp:txXfrm>
        <a:off x="1391705" y="2967830"/>
        <a:ext cx="5033894" cy="810800"/>
      </dsp:txXfrm>
    </dsp:sp>
    <dsp:sp modelId="{10538F5D-4A53-4BF6-B22F-1708568B920D}">
      <dsp:nvSpPr>
        <dsp:cNvPr id="0" name=""/>
        <dsp:cNvSpPr/>
      </dsp:nvSpPr>
      <dsp:spPr>
        <a:xfrm>
          <a:off x="1821973" y="3923474"/>
          <a:ext cx="6099651" cy="86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Ogłoszenie wyników wyborów, składu i planu działania Zespołu Doradców Etycznych</a:t>
          </a:r>
          <a:endParaRPr lang="pl-PL" sz="1700" kern="1200" dirty="0"/>
        </a:p>
      </dsp:txBody>
      <dsp:txXfrm>
        <a:off x="1847198" y="3948699"/>
        <a:ext cx="5033894" cy="810800"/>
      </dsp:txXfrm>
    </dsp:sp>
    <dsp:sp modelId="{969A6F75-A733-44EE-9F77-E0D564E2DF82}">
      <dsp:nvSpPr>
        <dsp:cNvPr id="0" name=""/>
        <dsp:cNvSpPr/>
      </dsp:nvSpPr>
      <dsp:spPr>
        <a:xfrm>
          <a:off x="5539838" y="629191"/>
          <a:ext cx="559812" cy="5598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500" kern="1200"/>
        </a:p>
      </dsp:txBody>
      <dsp:txXfrm>
        <a:off x="5665796" y="629191"/>
        <a:ext cx="307896" cy="421259"/>
      </dsp:txXfrm>
    </dsp:sp>
    <dsp:sp modelId="{74531E41-1DE2-483D-8E77-9C47A88F6D62}">
      <dsp:nvSpPr>
        <dsp:cNvPr id="0" name=""/>
        <dsp:cNvSpPr/>
      </dsp:nvSpPr>
      <dsp:spPr>
        <a:xfrm>
          <a:off x="5995331" y="1610059"/>
          <a:ext cx="559812" cy="5598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500" kern="1200"/>
        </a:p>
      </dsp:txBody>
      <dsp:txXfrm>
        <a:off x="6121289" y="1610059"/>
        <a:ext cx="307896" cy="421259"/>
      </dsp:txXfrm>
    </dsp:sp>
    <dsp:sp modelId="{664D035B-3497-495A-8B77-1B4C24A0F4BB}">
      <dsp:nvSpPr>
        <dsp:cNvPr id="0" name=""/>
        <dsp:cNvSpPr/>
      </dsp:nvSpPr>
      <dsp:spPr>
        <a:xfrm>
          <a:off x="6450825" y="2576574"/>
          <a:ext cx="559812" cy="5598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500" kern="1200"/>
        </a:p>
      </dsp:txBody>
      <dsp:txXfrm>
        <a:off x="6576783" y="2576574"/>
        <a:ext cx="307896" cy="421259"/>
      </dsp:txXfrm>
    </dsp:sp>
    <dsp:sp modelId="{F4636CEE-B634-453F-88A9-C1BBB9FD6350}">
      <dsp:nvSpPr>
        <dsp:cNvPr id="0" name=""/>
        <dsp:cNvSpPr/>
      </dsp:nvSpPr>
      <dsp:spPr>
        <a:xfrm>
          <a:off x="6906318" y="3567012"/>
          <a:ext cx="559812" cy="5598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500" kern="1200"/>
        </a:p>
      </dsp:txBody>
      <dsp:txXfrm>
        <a:off x="7032276" y="3567012"/>
        <a:ext cx="307896" cy="421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7E9F0-E57A-4457-BB0A-F3332D72144F}" type="datetimeFigureOut">
              <a:rPr lang="pl-PL" smtClean="0"/>
              <a:pPr/>
              <a:t>2017-07-21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50995-947C-4AE1-815D-E6DF7681EC9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834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Monika Dziadkowiec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50995-947C-4AE1-815D-E6DF7681EC9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2178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50995-947C-4AE1-815D-E6DF7681EC96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5884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50995-947C-4AE1-815D-E6DF7681EC96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157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50995-947C-4AE1-815D-E6DF7681EC96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157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50995-947C-4AE1-815D-E6DF7681EC96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49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429001"/>
            <a:ext cx="7772400" cy="136815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899025"/>
            <a:ext cx="6400800" cy="1201688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pic>
        <p:nvPicPr>
          <p:cNvPr id="7" name="Picture 2" descr="D:\Broszura - konkurs SSC 2013\logo sc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586" y="692696"/>
            <a:ext cx="213461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4005064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0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punktow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78539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9" name="Symbol zastępczy tytułu 1"/>
          <p:cNvSpPr>
            <a:spLocks noGrp="1"/>
          </p:cNvSpPr>
          <p:nvPr>
            <p:ph type="title"/>
          </p:nvPr>
        </p:nvSpPr>
        <p:spPr>
          <a:xfrm>
            <a:off x="611560" y="365760"/>
            <a:ext cx="7920880" cy="75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numerow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785395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lphaLcPeriod"/>
              <a:defRPr/>
            </a:lvl2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val="63698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785395"/>
          </a:xfrm>
        </p:spPr>
        <p:txBody>
          <a:bodyPr/>
          <a:lstStyle>
            <a:lvl1pPr marL="0" indent="0">
              <a:buFont typeface="+mj-lt"/>
              <a:buNone/>
              <a:defRPr/>
            </a:lvl1pPr>
            <a:lvl2pPr marL="914400" indent="-457200">
              <a:buFont typeface="+mj-lt"/>
              <a:buAutoNum type="alphaLcPeriod"/>
              <a:defRPr/>
            </a:lvl2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77311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560" y="1354932"/>
            <a:ext cx="3884240" cy="47712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354930"/>
            <a:ext cx="3884240" cy="47712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11560" y="1354931"/>
            <a:ext cx="3885828" cy="8199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1560" y="2174875"/>
            <a:ext cx="3885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354931"/>
            <a:ext cx="3887415" cy="8199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8741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7877" y="365760"/>
            <a:ext cx="7934563" cy="758984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11560" y="365760"/>
            <a:ext cx="7920880" cy="75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792088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Obraz 8"/>
          <p:cNvPicPr/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49" r="18282" b="32425"/>
          <a:stretch/>
        </p:blipFill>
        <p:spPr bwMode="auto">
          <a:xfrm>
            <a:off x="3369116" y="6256040"/>
            <a:ext cx="2405767" cy="57606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8" r:id="rId4"/>
    <p:sldLayoutId id="2147483659" r:id="rId5"/>
    <p:sldLayoutId id="2147483652" r:id="rId6"/>
    <p:sldLayoutId id="2147483653" r:id="rId7"/>
    <p:sldLayoutId id="2147483654" r:id="rId8"/>
    <p:sldLayoutId id="2147483655" r:id="rId9"/>
    <p:sldLayoutId id="2147483657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7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Powołanie Zespołu Doradców Etycznych </a:t>
            </a:r>
            <a:br>
              <a:rPr lang="pl-PL" dirty="0" smtClean="0"/>
            </a:br>
            <a:r>
              <a:rPr lang="pl-PL" dirty="0" smtClean="0"/>
              <a:t>w Kancelarii Prezesa Rady Ministrów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662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56040"/>
              </p:ext>
            </p:extLst>
          </p:nvPr>
        </p:nvGraphicFramePr>
        <p:xfrm>
          <a:off x="611560" y="764705"/>
          <a:ext cx="7921625" cy="5544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524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920880" cy="758984"/>
          </a:xfrm>
        </p:spPr>
        <p:txBody>
          <a:bodyPr>
            <a:normAutofit fontScale="90000"/>
          </a:bodyPr>
          <a:lstStyle/>
          <a:p>
            <a:pPr lvl="0"/>
            <a:r>
              <a:rPr lang="pl-PL" dirty="0" smtClean="0"/>
              <a:t>Kto </a:t>
            </a:r>
            <a:r>
              <a:rPr lang="pl-PL" dirty="0"/>
              <a:t>może być doradcą, w jaki sposób i na jak długo może być wybrany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072605"/>
            <a:ext cx="7920880" cy="4785395"/>
          </a:xfrm>
        </p:spPr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Pracownik </a:t>
            </a:r>
            <a:r>
              <a:rPr lang="pl-PL" dirty="0" smtClean="0"/>
              <a:t>KPRM 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O </a:t>
            </a:r>
            <a:r>
              <a:rPr lang="pl-PL" dirty="0" smtClean="0"/>
              <a:t>nieposzlakowanej opinii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Z wiedzą i doświadczeniem, które daje rękojmię prawidłowej realizacji zadań doradcy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Wybierany na 4 lata przez pracowników KPRM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Zasady wyborów określone w Regulaminie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826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12968" cy="758984"/>
          </a:xfrm>
        </p:spPr>
        <p:txBody>
          <a:bodyPr>
            <a:normAutofit fontScale="90000"/>
          </a:bodyPr>
          <a:lstStyle/>
          <a:p>
            <a:pPr>
              <a:spcBef>
                <a:spcPts val="3000"/>
              </a:spcBef>
            </a:pPr>
            <a:r>
              <a:rPr lang="pl-PL" dirty="0" smtClean="0"/>
              <a:t>Zadania </a:t>
            </a:r>
            <a:r>
              <a:rPr lang="pl-PL" dirty="0"/>
              <a:t>zespołu zgodnie z Zarządzeniem DG </a:t>
            </a:r>
            <a:r>
              <a:rPr lang="pl-PL" dirty="0" smtClean="0"/>
              <a:t>KPRM</a:t>
            </a: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152634"/>
              </p:ext>
            </p:extLst>
          </p:nvPr>
        </p:nvGraphicFramePr>
        <p:xfrm>
          <a:off x="611188" y="1341438"/>
          <a:ext cx="7921625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34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12968" cy="758984"/>
          </a:xfrm>
        </p:spPr>
        <p:txBody>
          <a:bodyPr>
            <a:normAutofit fontScale="90000"/>
          </a:bodyPr>
          <a:lstStyle/>
          <a:p>
            <a:pPr>
              <a:spcBef>
                <a:spcPts val="3000"/>
              </a:spcBef>
            </a:pPr>
            <a:r>
              <a:rPr lang="pl-PL" dirty="0" smtClean="0"/>
              <a:t>Zadania </a:t>
            </a:r>
            <a:r>
              <a:rPr lang="pl-PL" dirty="0"/>
              <a:t>zespołu zgodnie z Zarządzeniem DG </a:t>
            </a:r>
            <a:r>
              <a:rPr lang="pl-PL" dirty="0" smtClean="0"/>
              <a:t>KPRM</a:t>
            </a: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506202"/>
              </p:ext>
            </p:extLst>
          </p:nvPr>
        </p:nvGraphicFramePr>
        <p:xfrm>
          <a:off x="-1260648" y="1340768"/>
          <a:ext cx="11809312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619672" y="2833718"/>
            <a:ext cx="6264696" cy="1754326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/>
            <a:r>
              <a:rPr lang="pl-PL" b="1" dirty="0" smtClean="0">
                <a:solidFill>
                  <a:schemeClr val="tx2">
                    <a:lumMod val="75000"/>
                  </a:schemeClr>
                </a:solidFill>
              </a:rPr>
              <a:t>Plus współpraca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z: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koordynatorem realizacji RPPK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Koordynatorem ds. równego traktowania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mężami zaufania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doradcami etycznymi innych instytucji</a:t>
            </a:r>
          </a:p>
          <a:p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03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20880" cy="758984"/>
          </a:xfrm>
        </p:spPr>
        <p:txBody>
          <a:bodyPr>
            <a:normAutofit fontScale="90000"/>
          </a:bodyPr>
          <a:lstStyle/>
          <a:p>
            <a:pPr lvl="0"/>
            <a:r>
              <a:rPr lang="pl-PL" dirty="0"/>
              <a:t>Zasady, którymi powinni się kierować doradcy w realizacji swoich zadań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204864"/>
            <a:ext cx="7920880" cy="4785395"/>
          </a:xfrm>
        </p:spPr>
        <p:txBody>
          <a:bodyPr/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Zasada rzetelności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Zasada poufności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dirty="0" smtClean="0"/>
              <a:t>Zasada bezstronności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284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1800"/>
              </a:spcAft>
              <a:buNone/>
            </a:pPr>
            <a:endParaRPr lang="pl-PL" dirty="0" smtClean="0"/>
          </a:p>
          <a:p>
            <a:pPr marL="0" indent="0" algn="ctr">
              <a:spcAft>
                <a:spcPts val="1800"/>
              </a:spcAft>
              <a:buNone/>
            </a:pPr>
            <a:endParaRPr lang="pl-PL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 smtClean="0"/>
              <a:t>W zakresie zadań związanych z </a:t>
            </a:r>
            <a:r>
              <a:rPr lang="pl-PL" dirty="0" smtClean="0"/>
              <a:t>pełnioną </a:t>
            </a:r>
            <a:r>
              <a:rPr lang="pl-PL" dirty="0" smtClean="0"/>
              <a:t>funkcją 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 smtClean="0"/>
              <a:t>Zespół podlega Dyrektorowi Generalnemu KPRM</a:t>
            </a: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20880" cy="758984"/>
          </a:xfrm>
        </p:spPr>
        <p:txBody>
          <a:bodyPr>
            <a:normAutofit fontScale="90000"/>
          </a:bodyPr>
          <a:lstStyle/>
          <a:p>
            <a:pPr lvl="0"/>
            <a:r>
              <a:rPr lang="pl-PL" dirty="0" smtClean="0"/>
              <a:t>Podległość służbowa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8539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3000"/>
              </a:spcBef>
            </a:pPr>
            <a:r>
              <a:rPr lang="pl-PL" dirty="0"/>
              <a:t>Wybory i powołanie – jak to zrobiono w KPRM</a:t>
            </a:r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977611"/>
              </p:ext>
            </p:extLst>
          </p:nvPr>
        </p:nvGraphicFramePr>
        <p:xfrm>
          <a:off x="611188" y="1341438"/>
          <a:ext cx="7921625" cy="4784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59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 prezentacji - timesaver">
  <a:themeElements>
    <a:clrScheme name="Prezentacje DSC KPR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66092"/>
      </a:accent1>
      <a:accent2>
        <a:srgbClr val="953734"/>
      </a:accent2>
      <a:accent3>
        <a:srgbClr val="5F497A"/>
      </a:accent3>
      <a:accent4>
        <a:srgbClr val="31859B"/>
      </a:accent4>
      <a:accent5>
        <a:srgbClr val="548DD4"/>
      </a:accent5>
      <a:accent6>
        <a:srgbClr val="4D8034"/>
      </a:accent6>
      <a:hlink>
        <a:srgbClr val="810083"/>
      </a:hlink>
      <a:folHlink>
        <a:srgbClr val="548DD4"/>
      </a:folHlink>
    </a:clrScheme>
    <a:fontScheme name="Niestandardowy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ja1" id="{39C92D23-B042-4520-BDB3-6DA7CAF93187}" vid="{37AF9793-A136-4A5B-AAD4-AF16193B23E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 prezentacji - timesaver</Template>
  <TotalTime>200</TotalTime>
  <Words>352</Words>
  <Application>Microsoft Office PowerPoint</Application>
  <PresentationFormat>Pokaz na ekranie (4:3)</PresentationFormat>
  <Paragraphs>49</Paragraphs>
  <Slides>8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Szablon prezentacji - timesaver</vt:lpstr>
      <vt:lpstr>Powołanie Zespołu Doradców Etycznych  w Kancelarii Prezesa Rady Ministrów </vt:lpstr>
      <vt:lpstr>Prezentacja programu PowerPoint</vt:lpstr>
      <vt:lpstr>Kto może być doradcą, w jaki sposób i na jak długo może być wybrany </vt:lpstr>
      <vt:lpstr>Zadania zespołu zgodnie z Zarządzeniem DG KPRM</vt:lpstr>
      <vt:lpstr>Zadania zespołu zgodnie z Zarządzeniem DG KPRM</vt:lpstr>
      <vt:lpstr>Zasady, którymi powinni się kierować doradcy w realizacji swoich zadań </vt:lpstr>
      <vt:lpstr>Podległość służbowa </vt:lpstr>
      <vt:lpstr>Wybory i powołanie – jak to zrobiono w KPRM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Działania Zespołu Doradców Etycznych  w Kancelarii Prezesa Rady Ministrów</dc:title>
  <dc:creator>Dudzik Katarzyna</dc:creator>
  <cp:lastModifiedBy>Dudzik Katarzyna</cp:lastModifiedBy>
  <cp:revision>25</cp:revision>
  <dcterms:created xsi:type="dcterms:W3CDTF">2017-06-29T12:15:45Z</dcterms:created>
  <dcterms:modified xsi:type="dcterms:W3CDTF">2017-07-21T08:35:25Z</dcterms:modified>
</cp:coreProperties>
</file>