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21"/>
  </p:notesMasterIdLst>
  <p:handoutMasterIdLst>
    <p:handoutMasterId r:id="rId22"/>
  </p:handoutMasterIdLst>
  <p:sldIdLst>
    <p:sldId id="3825" r:id="rId5"/>
    <p:sldId id="3835" r:id="rId6"/>
    <p:sldId id="3826" r:id="rId7"/>
    <p:sldId id="3836" r:id="rId8"/>
    <p:sldId id="3837" r:id="rId9"/>
    <p:sldId id="3838" r:id="rId10"/>
    <p:sldId id="3839" r:id="rId11"/>
    <p:sldId id="262" r:id="rId12"/>
    <p:sldId id="3840" r:id="rId13"/>
    <p:sldId id="3841" r:id="rId14"/>
    <p:sldId id="264" r:id="rId15"/>
    <p:sldId id="3842" r:id="rId16"/>
    <p:sldId id="266" r:id="rId17"/>
    <p:sldId id="3843" r:id="rId18"/>
    <p:sldId id="272" r:id="rId19"/>
    <p:sldId id="3828" r:id="rId20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B9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Relationship Id="rId5" Type="http://schemas.openxmlformats.org/officeDocument/2006/relationships/image" Target="../media/image75.png"/><Relationship Id="rId4" Type="http://schemas.openxmlformats.org/officeDocument/2006/relationships/image" Target="../media/image8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Relationship Id="rId5" Type="http://schemas.openxmlformats.org/officeDocument/2006/relationships/image" Target="../media/image75.png"/><Relationship Id="rId4" Type="http://schemas.openxmlformats.org/officeDocument/2006/relationships/image" Target="../media/image8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23CA95F9-8BCF-40C1-B842-BCFFD43632F6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l-PL" sz="2800" b="0" noProof="0" dirty="0">
              <a:solidFill>
                <a:sysClr val="windowText" lastClr="000000"/>
              </a:solidFill>
            </a:rPr>
            <a:t>RUCH</a:t>
          </a:r>
          <a:br>
            <a:rPr lang="pl-PL" sz="1600" noProof="0" dirty="0">
              <a:solidFill>
                <a:sysClr val="windowText" lastClr="000000"/>
              </a:solidFill>
            </a:rPr>
          </a:br>
          <a:endParaRPr lang="pl-PL" sz="1600" b="0" noProof="0" dirty="0">
            <a:solidFill>
              <a:sysClr val="windowText" lastClr="000000"/>
            </a:solidFill>
            <a:latin typeface="+mn-lt"/>
          </a:endParaRPr>
        </a:p>
      </dgm:t>
    </dgm:pt>
    <dgm:pt modelId="{FC4F4986-5DCD-4DC2-B7FD-2C5FABEF9979}" type="parTrans" cxnId="{E6EDE7CF-5B3F-4E2C-99EE-D5462F0EC9CE}">
      <dgm:prSet/>
      <dgm:spPr/>
      <dgm:t>
        <a:bodyPr rtlCol="0"/>
        <a:lstStyle/>
        <a:p>
          <a:pPr rtl="0"/>
          <a:endParaRPr lang="pl-PL" noProof="0" dirty="0"/>
        </a:p>
      </dgm:t>
    </dgm:pt>
    <dgm:pt modelId="{D868EA7F-D868-4231-86D5-66D9B2DF2F62}" type="sibTrans" cxnId="{E6EDE7CF-5B3F-4E2C-99EE-D5462F0EC9CE}">
      <dgm:prSet/>
      <dgm:spPr/>
      <dgm:t>
        <a:bodyPr rtlCol="0"/>
        <a:lstStyle/>
        <a:p>
          <a:pPr rtl="0"/>
          <a:endParaRPr lang="pl-PL" noProof="0" dirty="0"/>
        </a:p>
      </dgm:t>
    </dgm:pt>
    <dgm:pt modelId="{1E293C9C-50F7-4DF0-A45F-EF6AA41E15B2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l-PL" sz="2800" b="0" noProof="0" dirty="0">
              <a:solidFill>
                <a:schemeClr val="tx1"/>
              </a:solidFill>
            </a:rPr>
            <a:t>SPORT</a:t>
          </a:r>
          <a:endParaRPr lang="pl-PL" sz="1600" b="0" noProof="0" dirty="0">
            <a:solidFill>
              <a:schemeClr val="tx1"/>
            </a:solidFill>
            <a:latin typeface="+mn-lt"/>
          </a:endParaRPr>
        </a:p>
      </dgm:t>
    </dgm:pt>
    <dgm:pt modelId="{04936CC5-1B2F-4620-ABDF-F195956C3F4A}" type="parTrans" cxnId="{A7E7000F-0D10-4D88-844F-C9CB2A6A39DA}">
      <dgm:prSet/>
      <dgm:spPr/>
      <dgm:t>
        <a:bodyPr rtlCol="0"/>
        <a:lstStyle/>
        <a:p>
          <a:pPr rtl="0"/>
          <a:endParaRPr lang="pl-PL" noProof="0" dirty="0"/>
        </a:p>
      </dgm:t>
    </dgm:pt>
    <dgm:pt modelId="{E019F05B-61F4-4915-9D10-5D6F328EA591}" type="sibTrans" cxnId="{A7E7000F-0D10-4D88-844F-C9CB2A6A39DA}">
      <dgm:prSet/>
      <dgm:spPr/>
      <dgm:t>
        <a:bodyPr rtlCol="0"/>
        <a:lstStyle/>
        <a:p>
          <a:pPr rtl="0"/>
          <a:endParaRPr lang="pl-PL" noProof="0" dirty="0"/>
        </a:p>
      </dgm:t>
    </dgm:pt>
    <dgm:pt modelId="{DA3F2F2F-B5A8-4CFD-ABCE-1BC48CD913AF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l-PL" sz="2800" b="0" noProof="0" dirty="0">
              <a:solidFill>
                <a:schemeClr val="tx1"/>
              </a:solidFill>
            </a:rPr>
            <a:t>ZABAWA NA ŚWIEŻYM POWIETRZU</a:t>
          </a:r>
          <a:endParaRPr lang="pl-PL" sz="1600" b="0" noProof="0" dirty="0">
            <a:solidFill>
              <a:schemeClr val="tx1"/>
            </a:solidFill>
            <a:latin typeface="+mn-lt"/>
          </a:endParaRPr>
        </a:p>
      </dgm:t>
    </dgm:pt>
    <dgm:pt modelId="{D4AFA5E0-6624-49A6-B10B-4FFA7483C001}" type="parTrans" cxnId="{307321D6-32A9-4F29-A35B-8328C6417311}">
      <dgm:prSet/>
      <dgm:spPr/>
      <dgm:t>
        <a:bodyPr rtlCol="0"/>
        <a:lstStyle/>
        <a:p>
          <a:pPr rtl="0"/>
          <a:endParaRPr lang="pl-PL" noProof="0" dirty="0"/>
        </a:p>
      </dgm:t>
    </dgm:pt>
    <dgm:pt modelId="{038FE749-6004-418E-86C7-7C1B1D7930F4}" type="sibTrans" cxnId="{307321D6-32A9-4F29-A35B-8328C6417311}">
      <dgm:prSet/>
      <dgm:spPr/>
      <dgm:t>
        <a:bodyPr rtlCol="0"/>
        <a:lstStyle/>
        <a:p>
          <a:pPr rtl="0"/>
          <a:endParaRPr lang="pl-PL" noProof="0" dirty="0"/>
        </a:p>
      </dgm:t>
    </dgm:pt>
    <dgm:pt modelId="{B2F9B3BC-1849-4A4A-BBE4-752B9B492C76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pl-PL" sz="2800" b="0" noProof="0" dirty="0">
              <a:solidFill>
                <a:schemeClr val="tx1"/>
              </a:solidFill>
            </a:rPr>
            <a:t>WYSIŁEK ZWIĄZANY </a:t>
          </a:r>
          <a:br>
            <a:rPr lang="pl-PL" sz="2800" b="0" noProof="0" dirty="0">
              <a:solidFill>
                <a:schemeClr val="tx1"/>
              </a:solidFill>
            </a:rPr>
          </a:br>
          <a:r>
            <a:rPr lang="pl-PL" sz="2800" b="0" noProof="0" dirty="0">
              <a:solidFill>
                <a:schemeClr val="tx1"/>
              </a:solidFill>
            </a:rPr>
            <a:t>Z CODZIENNYMI CZYNNOŚCIAMI</a:t>
          </a:r>
          <a:endParaRPr lang="pl-PL" sz="1600" b="0" noProof="0" dirty="0">
            <a:solidFill>
              <a:schemeClr val="tx1"/>
            </a:solidFill>
            <a:latin typeface="+mn-lt"/>
          </a:endParaRPr>
        </a:p>
      </dgm:t>
    </dgm:pt>
    <dgm:pt modelId="{48FD486C-824F-4590-8CFC-BC1053E533DD}" type="parTrans" cxnId="{BB48F2B9-3F80-43D5-9223-76526A774C2D}">
      <dgm:prSet/>
      <dgm:spPr/>
      <dgm:t>
        <a:bodyPr rtlCol="0"/>
        <a:lstStyle/>
        <a:p>
          <a:pPr rtl="0"/>
          <a:endParaRPr lang="pl-PL" noProof="0" dirty="0"/>
        </a:p>
      </dgm:t>
    </dgm:pt>
    <dgm:pt modelId="{2946CE56-B018-4C0E-918D-0B36D170024F}" type="sibTrans" cxnId="{BB48F2B9-3F80-43D5-9223-76526A774C2D}">
      <dgm:prSet/>
      <dgm:spPr/>
      <dgm:t>
        <a:bodyPr rtlCol="0"/>
        <a:lstStyle/>
        <a:p>
          <a:pPr rtl="0"/>
          <a:endParaRPr lang="pl-PL" noProof="0" dirty="0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4" custScaleX="136382" custScaleY="142786" custLinFactNeighborX="13101" custLinFactNeighborY="15238"/>
      <dgm:spPr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9000" b="-9000"/>
          </a:stretch>
        </a:blipFill>
        <a:ln>
          <a:solidFill>
            <a:schemeClr val="accent1">
              <a:alpha val="91000"/>
            </a:schemeClr>
          </a:solidFill>
        </a:ln>
      </dgm:spPr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8" custLinFactNeighborX="6525" custLinFactNeighborY="88524">
        <dgm:presLayoutVars>
          <dgm:chMax val="0"/>
          <dgm:chPref val="0"/>
        </dgm:presLayoutVars>
      </dgm:prSet>
      <dgm:spPr/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8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  <dgm:pt modelId="{0D4A0804-490F-47AA-B7FA-08C890B0D841}" type="pres">
      <dgm:prSet presAssocID="{D868EA7F-D868-4231-86D5-66D9B2DF2F62}" presName="sibTrans" presStyleCnt="0"/>
      <dgm:spPr/>
    </dgm:pt>
    <dgm:pt modelId="{E40BB94D-AE1C-4F05-8AA5-E9FA9A8CCCDE}" type="pres">
      <dgm:prSet presAssocID="{1E293C9C-50F7-4DF0-A45F-EF6AA41E15B2}" presName="compNode" presStyleCnt="0"/>
      <dgm:spPr/>
    </dgm:pt>
    <dgm:pt modelId="{1BC7C3C6-BE78-4F0A-9E69-54742F1AA0F3}" type="pres">
      <dgm:prSet presAssocID="{1E293C9C-50F7-4DF0-A45F-EF6AA41E15B2}" presName="topSpace" presStyleCnt="0"/>
      <dgm:spPr/>
    </dgm:pt>
    <dgm:pt modelId="{25238F18-07B8-41D8-8BD9-9F8514E8F9C4}" type="pres">
      <dgm:prSet presAssocID="{1E293C9C-50F7-4DF0-A45F-EF6AA41E15B2}" presName="photoElip" presStyleLbl="node1" presStyleIdx="1" presStyleCnt="4" custScaleX="139854" custScaleY="137355" custLinFactNeighborX="8654" custLinFactNeighborY="16843"/>
      <dgm:spPr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2000" r="-12000"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6FFE343B-847F-4D3F-A2F9-B95E826EC656}" type="pres">
      <dgm:prSet presAssocID="{1E293C9C-50F7-4DF0-A45F-EF6AA41E15B2}" presName="iconSpace" presStyleCnt="0"/>
      <dgm:spPr/>
    </dgm:pt>
    <dgm:pt modelId="{866F95BB-E9D9-40E2-AB9F-99D5F69BA82A}" type="pres">
      <dgm:prSet presAssocID="{1E293C9C-50F7-4DF0-A45F-EF6AA41E15B2}" presName="nameTx" presStyleLbl="revTx" presStyleIdx="2" presStyleCnt="8" custLinFactNeighborX="-715" custLinFactNeighborY="73822">
        <dgm:presLayoutVars>
          <dgm:chMax val="0"/>
          <dgm:chPref val="0"/>
        </dgm:presLayoutVars>
      </dgm:prSet>
      <dgm:spPr/>
    </dgm:pt>
    <dgm:pt modelId="{B22197FE-7BF1-485D-9B2D-0AD12CF41435}" type="pres">
      <dgm:prSet presAssocID="{1E293C9C-50F7-4DF0-A45F-EF6AA41E15B2}" presName="txSpace" presStyleCnt="0"/>
      <dgm:spPr/>
    </dgm:pt>
    <dgm:pt modelId="{1223E777-77CB-4A9A-BF21-12B513842696}" type="pres">
      <dgm:prSet presAssocID="{1E293C9C-50F7-4DF0-A45F-EF6AA41E15B2}" presName="desTx" presStyleLbl="revTx" presStyleIdx="3" presStyleCnt="8">
        <dgm:presLayoutVars/>
      </dgm:prSet>
      <dgm:spPr/>
    </dgm:pt>
    <dgm:pt modelId="{48A93FE3-F550-4840-B560-2DB8553BED7D}" type="pres">
      <dgm:prSet presAssocID="{1E293C9C-50F7-4DF0-A45F-EF6AA41E15B2}" presName="bottSpace" presStyleCnt="0"/>
      <dgm:spPr/>
    </dgm:pt>
    <dgm:pt modelId="{DCDF700C-8587-4AD0-95CF-A8CEBB3AD30B}" type="pres">
      <dgm:prSet presAssocID="{E019F05B-61F4-4915-9D10-5D6F328EA591}" presName="sibTrans" presStyleCnt="0"/>
      <dgm:spPr/>
    </dgm:pt>
    <dgm:pt modelId="{D5C9CF54-A3DB-4262-A188-C006BBF08A29}" type="pres">
      <dgm:prSet presAssocID="{DA3F2F2F-B5A8-4CFD-ABCE-1BC48CD913AF}" presName="compNode" presStyleCnt="0"/>
      <dgm:spPr/>
    </dgm:pt>
    <dgm:pt modelId="{EB21A753-DAF6-4914-9F97-D017DE4534D0}" type="pres">
      <dgm:prSet presAssocID="{DA3F2F2F-B5A8-4CFD-ABCE-1BC48CD913AF}" presName="topSpace" presStyleCnt="0"/>
      <dgm:spPr/>
    </dgm:pt>
    <dgm:pt modelId="{418E44D8-60E4-4008-9F09-1A652C62E8A6}" type="pres">
      <dgm:prSet presAssocID="{DA3F2F2F-B5A8-4CFD-ABCE-1BC48CD913AF}" presName="photoElip" presStyleLbl="node1" presStyleIdx="2" presStyleCnt="4" custScaleX="142290" custScaleY="137355" custLinFactNeighborX="10452" custLinFactNeighborY="17998"/>
      <dgm:spPr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2000" r="-12000"/>
          </a:stretch>
        </a:blipFill>
        <a:ln>
          <a:solidFill>
            <a:schemeClr val="accent4">
              <a:lumMod val="50000"/>
            </a:schemeClr>
          </a:solidFill>
        </a:ln>
      </dgm:spPr>
    </dgm:pt>
    <dgm:pt modelId="{51349271-76B0-4CC0-A678-325A9A4D3475}" type="pres">
      <dgm:prSet presAssocID="{DA3F2F2F-B5A8-4CFD-ABCE-1BC48CD913AF}" presName="iconSpace" presStyleCnt="0"/>
      <dgm:spPr/>
    </dgm:pt>
    <dgm:pt modelId="{9B5C14B8-8D61-4009-9F8C-194486F530FA}" type="pres">
      <dgm:prSet presAssocID="{DA3F2F2F-B5A8-4CFD-ABCE-1BC48CD913AF}" presName="nameTx" presStyleLbl="revTx" presStyleIdx="4" presStyleCnt="8" custScaleY="211667" custLinFactY="28247" custLinFactNeighborX="5652" custLinFactNeighborY="100000">
        <dgm:presLayoutVars>
          <dgm:chMax val="0"/>
          <dgm:chPref val="0"/>
        </dgm:presLayoutVars>
      </dgm:prSet>
      <dgm:spPr/>
    </dgm:pt>
    <dgm:pt modelId="{7C23080D-6185-431F-BAF8-5277AA3C0E29}" type="pres">
      <dgm:prSet presAssocID="{DA3F2F2F-B5A8-4CFD-ABCE-1BC48CD913AF}" presName="txSpace" presStyleCnt="0"/>
      <dgm:spPr/>
    </dgm:pt>
    <dgm:pt modelId="{EE420F84-477D-4635-BEF8-66426E9A259D}" type="pres">
      <dgm:prSet presAssocID="{DA3F2F2F-B5A8-4CFD-ABCE-1BC48CD913AF}" presName="desTx" presStyleLbl="revTx" presStyleIdx="5" presStyleCnt="8" custLinFactY="-45265" custLinFactNeighborX="14101" custLinFactNeighborY="-100000">
        <dgm:presLayoutVars/>
      </dgm:prSet>
      <dgm:spPr/>
    </dgm:pt>
    <dgm:pt modelId="{DB61A93F-5AE0-4A97-AFE4-E1EA7F61D044}" type="pres">
      <dgm:prSet presAssocID="{DA3F2F2F-B5A8-4CFD-ABCE-1BC48CD913AF}" presName="bottSpace" presStyleCnt="0"/>
      <dgm:spPr/>
    </dgm:pt>
    <dgm:pt modelId="{75D7FAE6-857D-40F6-B564-3F282FD27B77}" type="pres">
      <dgm:prSet presAssocID="{038FE749-6004-418E-86C7-7C1B1D7930F4}" presName="sibTrans" presStyleCnt="0"/>
      <dgm:spPr/>
    </dgm:pt>
    <dgm:pt modelId="{F836F72C-94C1-41ED-BA62-813057647F9C}" type="pres">
      <dgm:prSet presAssocID="{B2F9B3BC-1849-4A4A-BBE4-752B9B492C76}" presName="compNode" presStyleCnt="0"/>
      <dgm:spPr/>
    </dgm:pt>
    <dgm:pt modelId="{8D7BA638-A338-4090-BADA-C1ECE7868394}" type="pres">
      <dgm:prSet presAssocID="{B2F9B3BC-1849-4A4A-BBE4-752B9B492C76}" presName="topSpace" presStyleCnt="0"/>
      <dgm:spPr/>
    </dgm:pt>
    <dgm:pt modelId="{04A8E640-7EB5-4EF2-8C83-19A3E5328324}" type="pres">
      <dgm:prSet presAssocID="{B2F9B3BC-1849-4A4A-BBE4-752B9B492C76}" presName="photoElip" presStyleLbl="node1" presStyleIdx="3" presStyleCnt="4" custScaleX="141075" custScaleY="138441" custLinFactNeighborX="-10916" custLinFactNeighborY="20903"/>
      <dgm:spPr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t="-2000" b="-2000"/>
          </a:stretch>
        </a:blipFill>
        <a:ln>
          <a:solidFill>
            <a:srgbClr val="7030A0"/>
          </a:solidFill>
        </a:ln>
      </dgm:spPr>
    </dgm:pt>
    <dgm:pt modelId="{278B038A-7223-4C22-98FA-84D16AB2359F}" type="pres">
      <dgm:prSet presAssocID="{B2F9B3BC-1849-4A4A-BBE4-752B9B492C76}" presName="iconSpace" presStyleCnt="0"/>
      <dgm:spPr/>
    </dgm:pt>
    <dgm:pt modelId="{79C5F495-3DD9-41C8-99AE-150A333447D0}" type="pres">
      <dgm:prSet presAssocID="{B2F9B3BC-1849-4A4A-BBE4-752B9B492C76}" presName="nameTx" presStyleLbl="revTx" presStyleIdx="6" presStyleCnt="8" custScaleX="162484" custScaleY="227260" custLinFactY="33877" custLinFactNeighborX="-3344" custLinFactNeighborY="100000">
        <dgm:presLayoutVars>
          <dgm:chMax val="0"/>
          <dgm:chPref val="0"/>
        </dgm:presLayoutVars>
      </dgm:prSet>
      <dgm:spPr/>
    </dgm:pt>
    <dgm:pt modelId="{0D329E5F-B8D6-4027-B396-6AF7DD7D0537}" type="pres">
      <dgm:prSet presAssocID="{B2F9B3BC-1849-4A4A-BBE4-752B9B492C76}" presName="txSpace" presStyleCnt="0"/>
      <dgm:spPr/>
    </dgm:pt>
    <dgm:pt modelId="{5A7600AF-A34B-4D03-B3D6-B3C760AE8E06}" type="pres">
      <dgm:prSet presAssocID="{B2F9B3BC-1849-4A4A-BBE4-752B9B492C76}" presName="desTx" presStyleLbl="revTx" presStyleIdx="7" presStyleCnt="8" custLinFactNeighborX="1819" custLinFactNeighborY="-7212">
        <dgm:presLayoutVars/>
      </dgm:prSet>
      <dgm:spPr/>
    </dgm:pt>
    <dgm:pt modelId="{F9799C58-A628-4E75-9DAC-6616D2E34649}" type="pres">
      <dgm:prSet presAssocID="{B2F9B3BC-1849-4A4A-BBE4-752B9B492C76}" presName="bottSpace" presStyleCnt="0"/>
      <dgm:spPr/>
    </dgm:pt>
  </dgm:ptLst>
  <dgm:cxnLst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540FED75-CB4E-4EAD-804F-81226869B095}" type="presOf" srcId="{1E293C9C-50F7-4DF0-A45F-EF6AA41E15B2}" destId="{866F95BB-E9D9-40E2-AB9F-99D5F69BA82A}" srcOrd="0" destOrd="0" presId="urn:microsoft.com/office/officeart/2019/1/layout/PeoplePortraitsList"/>
    <dgm:cxn modelId="{4C525577-8965-4DD8-A876-005F65E1D723}" type="presOf" srcId="{B2F9B3BC-1849-4A4A-BBE4-752B9B492C76}" destId="{79C5F495-3DD9-41C8-99AE-150A333447D0}" srcOrd="0" destOrd="0" presId="urn:microsoft.com/office/officeart/2019/1/layout/PeoplePortraitsList"/>
    <dgm:cxn modelId="{103DE3A3-70BD-4C08-B354-5518A18B954E}" type="presOf" srcId="{DA3F2F2F-B5A8-4CFD-ABCE-1BC48CD913AF}" destId="{9B5C14B8-8D61-4009-9F8C-194486F530FA}" srcOrd="0" destOrd="0" presId="urn:microsoft.com/office/officeart/2019/1/layout/PeoplePortraitsList"/>
    <dgm:cxn modelId="{BB48F2B9-3F80-43D5-9223-76526A774C2D}" srcId="{5C72703F-EB58-4B0C-8B2A-EDF2A51B2C6C}" destId="{B2F9B3BC-1849-4A4A-BBE4-752B9B492C76}" srcOrd="3" destOrd="0" parTransId="{48FD486C-824F-4590-8CFC-BC1053E533DD}" sibTransId="{2946CE56-B018-4C0E-918D-0B36D170024F}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307321D6-32A9-4F29-A35B-8328C6417311}" srcId="{5C72703F-EB58-4B0C-8B2A-EDF2A51B2C6C}" destId="{DA3F2F2F-B5A8-4CFD-ABCE-1BC48CD913AF}" srcOrd="2" destOrd="0" parTransId="{D4AFA5E0-6624-49A6-B10B-4FFA7483C001}" sibTransId="{038FE749-6004-418E-86C7-7C1B1D7930F4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  <dgm:cxn modelId="{6C30D5CD-53EE-463E-B6E2-B237F041E4C3}" type="presParOf" srcId="{BF30E86D-EAFC-44CE-B56C-D7C5EC7742F3}" destId="{0D4A0804-490F-47AA-B7FA-08C890B0D841}" srcOrd="1" destOrd="0" presId="urn:microsoft.com/office/officeart/2019/1/layout/PeoplePortraitsList"/>
    <dgm:cxn modelId="{E4C40201-6BC4-420D-A8E7-A3465911B5D7}" type="presParOf" srcId="{BF30E86D-EAFC-44CE-B56C-D7C5EC7742F3}" destId="{E40BB94D-AE1C-4F05-8AA5-E9FA9A8CCCDE}" srcOrd="2" destOrd="0" presId="urn:microsoft.com/office/officeart/2019/1/layout/PeoplePortraitsList"/>
    <dgm:cxn modelId="{DF091FE9-5356-4A17-932D-C2EAD2530E8C}" type="presParOf" srcId="{E40BB94D-AE1C-4F05-8AA5-E9FA9A8CCCDE}" destId="{1BC7C3C6-BE78-4F0A-9E69-54742F1AA0F3}" srcOrd="0" destOrd="0" presId="urn:microsoft.com/office/officeart/2019/1/layout/PeoplePortraitsList"/>
    <dgm:cxn modelId="{43A6DAE1-8229-474F-B737-E5233B5044F7}" type="presParOf" srcId="{E40BB94D-AE1C-4F05-8AA5-E9FA9A8CCCDE}" destId="{25238F18-07B8-41D8-8BD9-9F8514E8F9C4}" srcOrd="1" destOrd="0" presId="urn:microsoft.com/office/officeart/2019/1/layout/PeoplePortraitsList"/>
    <dgm:cxn modelId="{811B328F-D513-4A25-BB09-9EDD8689ED34}" type="presParOf" srcId="{E40BB94D-AE1C-4F05-8AA5-E9FA9A8CCCDE}" destId="{6FFE343B-847F-4D3F-A2F9-B95E826EC656}" srcOrd="2" destOrd="0" presId="urn:microsoft.com/office/officeart/2019/1/layout/PeoplePortraitsList"/>
    <dgm:cxn modelId="{B86088D4-B825-4152-895F-72CD7428D68F}" type="presParOf" srcId="{E40BB94D-AE1C-4F05-8AA5-E9FA9A8CCCDE}" destId="{866F95BB-E9D9-40E2-AB9F-99D5F69BA82A}" srcOrd="3" destOrd="0" presId="urn:microsoft.com/office/officeart/2019/1/layout/PeoplePortraitsList"/>
    <dgm:cxn modelId="{9DF4ADBA-E8BF-45F3-B4C1-57BC4E46838A}" type="presParOf" srcId="{E40BB94D-AE1C-4F05-8AA5-E9FA9A8CCCDE}" destId="{B22197FE-7BF1-485D-9B2D-0AD12CF41435}" srcOrd="4" destOrd="0" presId="urn:microsoft.com/office/officeart/2019/1/layout/PeoplePortraitsList"/>
    <dgm:cxn modelId="{AE599A69-85C5-4380-827C-D751478A667D}" type="presParOf" srcId="{E40BB94D-AE1C-4F05-8AA5-E9FA9A8CCCDE}" destId="{1223E777-77CB-4A9A-BF21-12B513842696}" srcOrd="5" destOrd="0" presId="urn:microsoft.com/office/officeart/2019/1/layout/PeoplePortraitsList"/>
    <dgm:cxn modelId="{F8E06700-DE35-4D59-8FE6-04C15FF36365}" type="presParOf" srcId="{E40BB94D-AE1C-4F05-8AA5-E9FA9A8CCCDE}" destId="{48A93FE3-F550-4840-B560-2DB8553BED7D}" srcOrd="6" destOrd="0" presId="urn:microsoft.com/office/officeart/2019/1/layout/PeoplePortraitsList"/>
    <dgm:cxn modelId="{B3BC6484-B724-49D7-B0A5-B96774D6C5A7}" type="presParOf" srcId="{BF30E86D-EAFC-44CE-B56C-D7C5EC7742F3}" destId="{DCDF700C-8587-4AD0-95CF-A8CEBB3AD30B}" srcOrd="3" destOrd="0" presId="urn:microsoft.com/office/officeart/2019/1/layout/PeoplePortraitsList"/>
    <dgm:cxn modelId="{123A582B-C4F8-4519-967F-856EBB9F6F06}" type="presParOf" srcId="{BF30E86D-EAFC-44CE-B56C-D7C5EC7742F3}" destId="{D5C9CF54-A3DB-4262-A188-C006BBF08A29}" srcOrd="4" destOrd="0" presId="urn:microsoft.com/office/officeart/2019/1/layout/PeoplePortraitsList"/>
    <dgm:cxn modelId="{0A329E61-D0BD-4638-AFBB-ECC1E1BB2FE5}" type="presParOf" srcId="{D5C9CF54-A3DB-4262-A188-C006BBF08A29}" destId="{EB21A753-DAF6-4914-9F97-D017DE4534D0}" srcOrd="0" destOrd="0" presId="urn:microsoft.com/office/officeart/2019/1/layout/PeoplePortraitsList"/>
    <dgm:cxn modelId="{4E8CFC80-611A-4174-A442-0AFBB471F58A}" type="presParOf" srcId="{D5C9CF54-A3DB-4262-A188-C006BBF08A29}" destId="{418E44D8-60E4-4008-9F09-1A652C62E8A6}" srcOrd="1" destOrd="0" presId="urn:microsoft.com/office/officeart/2019/1/layout/PeoplePortraitsList"/>
    <dgm:cxn modelId="{D991B0D3-565F-44D9-A83F-197781E114D0}" type="presParOf" srcId="{D5C9CF54-A3DB-4262-A188-C006BBF08A29}" destId="{51349271-76B0-4CC0-A678-325A9A4D3475}" srcOrd="2" destOrd="0" presId="urn:microsoft.com/office/officeart/2019/1/layout/PeoplePortraitsList"/>
    <dgm:cxn modelId="{7FC54EBB-A416-48DA-AADE-209AE477B46E}" type="presParOf" srcId="{D5C9CF54-A3DB-4262-A188-C006BBF08A29}" destId="{9B5C14B8-8D61-4009-9F8C-194486F530FA}" srcOrd="3" destOrd="0" presId="urn:microsoft.com/office/officeart/2019/1/layout/PeoplePortraitsList"/>
    <dgm:cxn modelId="{2DCC0C79-D17C-4625-A51E-8C6146272B0A}" type="presParOf" srcId="{D5C9CF54-A3DB-4262-A188-C006BBF08A29}" destId="{7C23080D-6185-431F-BAF8-5277AA3C0E29}" srcOrd="4" destOrd="0" presId="urn:microsoft.com/office/officeart/2019/1/layout/PeoplePortraitsList"/>
    <dgm:cxn modelId="{A2D210FF-C687-4AED-82B0-395AAD28B698}" type="presParOf" srcId="{D5C9CF54-A3DB-4262-A188-C006BBF08A29}" destId="{EE420F84-477D-4635-BEF8-66426E9A259D}" srcOrd="5" destOrd="0" presId="urn:microsoft.com/office/officeart/2019/1/layout/PeoplePortraitsList"/>
    <dgm:cxn modelId="{948ADD0E-8022-4129-AB57-AF1F16DEEC20}" type="presParOf" srcId="{D5C9CF54-A3DB-4262-A188-C006BBF08A29}" destId="{DB61A93F-5AE0-4A97-AFE4-E1EA7F61D044}" srcOrd="6" destOrd="0" presId="urn:microsoft.com/office/officeart/2019/1/layout/PeoplePortraitsList"/>
    <dgm:cxn modelId="{B37D38BA-04F9-4FDE-90E3-13C84B9D3351}" type="presParOf" srcId="{BF30E86D-EAFC-44CE-B56C-D7C5EC7742F3}" destId="{75D7FAE6-857D-40F6-B564-3F282FD27B77}" srcOrd="5" destOrd="0" presId="urn:microsoft.com/office/officeart/2019/1/layout/PeoplePortraitsList"/>
    <dgm:cxn modelId="{C9461069-5B02-4E7D-89BF-60D89C5520D1}" type="presParOf" srcId="{BF30E86D-EAFC-44CE-B56C-D7C5EC7742F3}" destId="{F836F72C-94C1-41ED-BA62-813057647F9C}" srcOrd="6" destOrd="0" presId="urn:microsoft.com/office/officeart/2019/1/layout/PeoplePortraitsList"/>
    <dgm:cxn modelId="{074A72EB-DB29-40AB-9670-D77CF64F72EE}" type="presParOf" srcId="{F836F72C-94C1-41ED-BA62-813057647F9C}" destId="{8D7BA638-A338-4090-BADA-C1ECE7868394}" srcOrd="0" destOrd="0" presId="urn:microsoft.com/office/officeart/2019/1/layout/PeoplePortraitsList"/>
    <dgm:cxn modelId="{ACF70A6D-0F45-437B-9C70-8A65D4111C5E}" type="presParOf" srcId="{F836F72C-94C1-41ED-BA62-813057647F9C}" destId="{04A8E640-7EB5-4EF2-8C83-19A3E5328324}" srcOrd="1" destOrd="0" presId="urn:microsoft.com/office/officeart/2019/1/layout/PeoplePortraitsList"/>
    <dgm:cxn modelId="{207CB733-8608-4FD4-8942-AEF56B8AD050}" type="presParOf" srcId="{F836F72C-94C1-41ED-BA62-813057647F9C}" destId="{278B038A-7223-4C22-98FA-84D16AB2359F}" srcOrd="2" destOrd="0" presId="urn:microsoft.com/office/officeart/2019/1/layout/PeoplePortraitsList"/>
    <dgm:cxn modelId="{ABBDB8AD-1D60-4A5E-A05E-58E73FB4EE6D}" type="presParOf" srcId="{F836F72C-94C1-41ED-BA62-813057647F9C}" destId="{79C5F495-3DD9-41C8-99AE-150A333447D0}" srcOrd="3" destOrd="0" presId="urn:microsoft.com/office/officeart/2019/1/layout/PeoplePortraitsList"/>
    <dgm:cxn modelId="{4C2F2B28-9C3F-433B-AB15-CE2605DCD325}" type="presParOf" srcId="{F836F72C-94C1-41ED-BA62-813057647F9C}" destId="{0D329E5F-B8D6-4027-B396-6AF7DD7D0537}" srcOrd="4" destOrd="0" presId="urn:microsoft.com/office/officeart/2019/1/layout/PeoplePortraitsList"/>
    <dgm:cxn modelId="{A3CD0915-11F1-4C29-91BA-EF724E1525A8}" type="presParOf" srcId="{F836F72C-94C1-41ED-BA62-813057647F9C}" destId="{5A7600AF-A34B-4D03-B3D6-B3C760AE8E06}" srcOrd="5" destOrd="0" presId="urn:microsoft.com/office/officeart/2019/1/layout/PeoplePortraitsList"/>
    <dgm:cxn modelId="{82E4B52A-F0D2-438B-8CA3-5A6EB2771E78}" type="presParOf" srcId="{F836F72C-94C1-41ED-BA62-813057647F9C}" destId="{F9799C58-A628-4E75-9DAC-6616D2E34649}" srcOrd="6" destOrd="0" presId="urn:microsoft.com/office/officeart/2019/1/layout/PeoplePortraits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198ACE8E-34F4-43E6-BB2E-1809B1CC58DC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b="0" i="0" u="none" noProof="0" dirty="0"/>
            <a:t>Pomaga utrzymać prawidłowy rozwój fizyczny i umysłowy (zdrowe ciało i sprawny umysł)</a:t>
          </a:r>
          <a:endParaRPr lang="pl-PL" sz="1400" noProof="0" dirty="0"/>
        </a:p>
      </dgm:t>
    </dgm:pt>
    <dgm:pt modelId="{49F555B2-B165-4CB6-8578-DF4BCD791ABF}" type="parTrans" cxnId="{8327A44B-5326-4A8B-9B23-A3D3C09A16F3}">
      <dgm:prSet/>
      <dgm:spPr/>
      <dgm:t>
        <a:bodyPr rtlCol="0"/>
        <a:lstStyle/>
        <a:p>
          <a:pPr rtl="0"/>
          <a:endParaRPr lang="pl-PL" noProof="0" dirty="0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accent1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1</a:t>
          </a:r>
          <a:endParaRPr lang="pl-PL" noProof="0" dirty="0"/>
        </a:p>
      </dgm:t>
    </dgm:pt>
    <dgm:pt modelId="{0F6BA1FB-59E5-4F16-A7B4-1533BB1F09E4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b="0" i="0" u="none" noProof="0" dirty="0"/>
            <a:t>Wpływa na prawidłową postawę ciała, zapobiega wadom postawy</a:t>
          </a:r>
        </a:p>
        <a:p>
          <a:pPr algn="l" rtl="0">
            <a:lnSpc>
              <a:spcPct val="100000"/>
            </a:lnSpc>
          </a:pPr>
          <a:endParaRPr lang="pl-PL" sz="1050" noProof="0" dirty="0"/>
        </a:p>
      </dgm:t>
    </dgm:pt>
    <dgm:pt modelId="{6A557BB1-C0DD-44CB-8745-CE5481476209}" type="parTrans" cxnId="{F0FA65E5-FB81-4E7A-9467-65363565F4A0}">
      <dgm:prSet/>
      <dgm:spPr/>
      <dgm:t>
        <a:bodyPr rtlCol="0"/>
        <a:lstStyle/>
        <a:p>
          <a:pPr rtl="0"/>
          <a:endParaRPr lang="pl-PL" noProof="0" dirty="0"/>
        </a:p>
      </dgm:t>
    </dgm:pt>
    <dgm:pt modelId="{7DBF5CB5-29DD-4671-A0F3-981D48571500}" type="sibTrans" cxnId="{F0FA65E5-FB81-4E7A-9467-65363565F4A0}">
      <dgm:prSet phldrT="2" phldr="0"/>
      <dgm:spPr>
        <a:solidFill>
          <a:schemeClr val="accent2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2</a:t>
          </a:r>
          <a:endParaRPr lang="pl-PL" noProof="0" dirty="0"/>
        </a:p>
      </dgm:t>
    </dgm:pt>
    <dgm:pt modelId="{1D096F01-AEA8-401D-8348-98E9A81F3CE0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b="0" i="0" u="none" noProof="0" dirty="0"/>
            <a:t>Zmniejsza ryzyko wystąpienia chorób, wzmacnia odporność</a:t>
          </a:r>
        </a:p>
        <a:p>
          <a:pPr algn="l" rtl="0">
            <a:lnSpc>
              <a:spcPct val="100000"/>
            </a:lnSpc>
          </a:pPr>
          <a:endParaRPr lang="pl-PL" sz="1050" noProof="0" dirty="0"/>
        </a:p>
      </dgm:t>
    </dgm:pt>
    <dgm:pt modelId="{AB9DA1CE-0370-48BB-8362-3A4CBF7FFB29}" type="parTrans" cxnId="{FD2381C0-DA6F-4859-90D6-313730044E7C}">
      <dgm:prSet/>
      <dgm:spPr/>
      <dgm:t>
        <a:bodyPr rtlCol="0"/>
        <a:lstStyle/>
        <a:p>
          <a:pPr rtl="0"/>
          <a:endParaRPr lang="pl-PL" noProof="0" dirty="0"/>
        </a:p>
      </dgm:t>
    </dgm:pt>
    <dgm:pt modelId="{6088456C-4B73-4948-985C-DD954DEF44EF}" type="sibTrans" cxnId="{FD2381C0-DA6F-4859-90D6-313730044E7C}">
      <dgm:prSet phldrT="3" phldr="0"/>
      <dgm:spPr>
        <a:solidFill>
          <a:schemeClr val="accent4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3</a:t>
          </a:r>
          <a:endParaRPr lang="pl-PL" noProof="0" dirty="0"/>
        </a:p>
      </dgm:t>
    </dgm:pt>
    <dgm:pt modelId="{DE16CBB4-D3F4-44AD-8379-3A5D78B889D5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b="0" i="0" u="none" noProof="0" dirty="0"/>
            <a:t>Poprawia sprawność </a:t>
          </a:r>
          <a:br>
            <a:rPr lang="pl-PL" sz="1400" b="0" i="0" u="none" noProof="0" dirty="0"/>
          </a:br>
          <a:r>
            <a:rPr lang="pl-PL" sz="1400" b="0" i="0" u="none" noProof="0" dirty="0"/>
            <a:t>i kondycję</a:t>
          </a:r>
        </a:p>
        <a:p>
          <a:pPr algn="l" rtl="0">
            <a:lnSpc>
              <a:spcPct val="100000"/>
            </a:lnSpc>
          </a:pPr>
          <a:endParaRPr lang="pl-PL" sz="1050" noProof="0" dirty="0"/>
        </a:p>
      </dgm:t>
    </dgm:pt>
    <dgm:pt modelId="{917142D8-7514-46BB-B61D-8633F0189C31}" type="parTrans" cxnId="{058D75E7-8E09-41CE-ADFC-EEAD1556353B}">
      <dgm:prSet/>
      <dgm:spPr/>
      <dgm:t>
        <a:bodyPr rtlCol="0"/>
        <a:lstStyle/>
        <a:p>
          <a:pPr rtl="0"/>
          <a:endParaRPr lang="pl-PL" noProof="0" dirty="0"/>
        </a:p>
      </dgm:t>
    </dgm:pt>
    <dgm:pt modelId="{C2728830-9A00-4764-A9F1-670DDF9E57B3}" type="sibTrans" cxnId="{058D75E7-8E09-41CE-ADFC-EEAD1556353B}">
      <dgm:prSet phldrT="4" phldr="0"/>
      <dgm:spPr>
        <a:solidFill>
          <a:schemeClr val="accent5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4</a:t>
          </a:r>
          <a:endParaRPr lang="pl-PL" noProof="0" dirty="0"/>
        </a:p>
      </dgm:t>
    </dgm:pt>
    <dgm:pt modelId="{F7B81412-5EAE-488C-9259-0FA0EB0F090B}">
      <dgm:prSet custT="1"/>
      <dgm:spPr>
        <a:solidFill>
          <a:schemeClr val="accent6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b="0" i="0" u="none" noProof="0" dirty="0"/>
            <a:t>Wzmacnia siłę mięśni i kości </a:t>
          </a:r>
        </a:p>
        <a:p>
          <a:pPr algn="l" rtl="0">
            <a:lnSpc>
              <a:spcPct val="100000"/>
            </a:lnSpc>
          </a:pPr>
          <a:endParaRPr lang="pl-PL" sz="1050" noProof="0" dirty="0"/>
        </a:p>
      </dgm:t>
    </dgm:pt>
    <dgm:pt modelId="{C9E63F01-62A4-4331-A67D-7FE563CE9D07}" type="parTrans" cxnId="{AD7281BE-8A99-43C0-9016-4082EB985BF2}">
      <dgm:prSet/>
      <dgm:spPr/>
      <dgm:t>
        <a:bodyPr rtlCol="0"/>
        <a:lstStyle/>
        <a:p>
          <a:pPr rtl="0"/>
          <a:endParaRPr lang="pl-PL" noProof="0" dirty="0"/>
        </a:p>
      </dgm:t>
    </dgm:pt>
    <dgm:pt modelId="{32E76676-0672-4988-9FB1-308093FF8D5C}" type="sibTrans" cxnId="{AD7281BE-8A99-43C0-9016-4082EB985BF2}">
      <dgm:prSet phldrT="5" phldr="0"/>
      <dgm:spPr>
        <a:solidFill>
          <a:schemeClr val="accent6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5</a:t>
          </a:r>
          <a:endParaRPr lang="pl-PL" noProof="0" dirty="0"/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5"/>
      <dgm:spPr/>
    </dgm:pt>
    <dgm:pt modelId="{9C3A7F13-9585-42DF-AD32-B56F82B123C8}" type="pres">
      <dgm:prSet presAssocID="{C54063C4-24CD-4834-9424-53756AE38C6B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10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5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5"/>
      <dgm:spPr/>
    </dgm:pt>
    <dgm:pt modelId="{C08FC467-91FE-48BD-B243-273925C2B75A}" type="pres">
      <dgm:prSet presAssocID="{7DBF5CB5-29DD-4671-A0F3-981D48571500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10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5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5"/>
      <dgm:spPr/>
    </dgm:pt>
    <dgm:pt modelId="{4104A2F1-FB99-4C42-8067-46B8EEEC9610}" type="pres">
      <dgm:prSet presAssocID="{6088456C-4B73-4948-985C-DD954DEF44EF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10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5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5"/>
      <dgm:spPr/>
    </dgm:pt>
    <dgm:pt modelId="{AC6B335A-D8B4-46D8-93DE-B9EF1773F6AC}" type="pres">
      <dgm:prSet presAssocID="{C2728830-9A00-4764-A9F1-670DDF9E57B3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10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5">
        <dgm:presLayoutVars>
          <dgm:bulletEnabled val="1"/>
        </dgm:presLayoutVars>
      </dgm:prSet>
      <dgm:spPr/>
    </dgm:pt>
    <dgm:pt modelId="{4BE79C5F-B252-4C81-B7E8-356A6349584C}" type="pres">
      <dgm:prSet presAssocID="{C2728830-9A00-4764-A9F1-670DDF9E57B3}" presName="sibTrans" presStyleCnt="0"/>
      <dgm:spPr/>
    </dgm:pt>
    <dgm:pt modelId="{11D9C427-A430-492A-BD3C-E4D081DA46F5}" type="pres">
      <dgm:prSet presAssocID="{F7B81412-5EAE-488C-9259-0FA0EB0F090B}" presName="compositeNode" presStyleCnt="0">
        <dgm:presLayoutVars>
          <dgm:bulletEnabled val="1"/>
        </dgm:presLayoutVars>
      </dgm:prSet>
      <dgm:spPr/>
    </dgm:pt>
    <dgm:pt modelId="{4795DD00-81CA-4D89-AAC9-9CB098B4E837}" type="pres">
      <dgm:prSet presAssocID="{F7B81412-5EAE-488C-9259-0FA0EB0F090B}" presName="bgRect" presStyleLbl="bgAccFollowNode1" presStyleIdx="4" presStyleCnt="5"/>
      <dgm:spPr/>
    </dgm:pt>
    <dgm:pt modelId="{06772805-3643-43C2-9C80-F43268C57C20}" type="pres">
      <dgm:prSet presAssocID="{32E76676-0672-4988-9FB1-308093FF8D5C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77F59A8B-7684-4E29-B44F-B0F96367FE70}" type="pres">
      <dgm:prSet presAssocID="{F7B81412-5EAE-488C-9259-0FA0EB0F090B}" presName="bottomLine" presStyleLbl="alignNode1" presStyleIdx="9" presStyleCnt="10">
        <dgm:presLayoutVars/>
      </dgm:prSet>
      <dgm:spPr/>
    </dgm:pt>
    <dgm:pt modelId="{80C8596E-ABE7-41A1-8A35-72244067CF90}" type="pres">
      <dgm:prSet presAssocID="{F7B81412-5EAE-488C-9259-0FA0EB0F090B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10EAB407-DDBC-4E09-A41B-36376F2BB005}" type="presOf" srcId="{32E76676-0672-4988-9FB1-308093FF8D5C}" destId="{06772805-3643-43C2-9C80-F43268C57C20}" srcOrd="0" destOrd="0" presId="urn:microsoft.com/office/officeart/2016/7/layout/BasicLinearProcessNumbered#1"/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7B7DC85A-1097-4B13-A457-5376A39A58E2}" type="presOf" srcId="{F7B81412-5EAE-488C-9259-0FA0EB0F090B}" destId="{80C8596E-ABE7-41A1-8A35-72244067CF90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451EA9B5-F1ED-4BC6-8C22-CD5C870E657E}" type="presOf" srcId="{F7B81412-5EAE-488C-9259-0FA0EB0F090B}" destId="{4795DD00-81CA-4D89-AAC9-9CB098B4E837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AD7281BE-8A99-43C0-9016-4082EB985BF2}" srcId="{0F5B3066-540F-4606-ADEC-65EB1C3E9627}" destId="{F7B81412-5EAE-488C-9259-0FA0EB0F090B}" srcOrd="4" destOrd="0" parTransId="{C9E63F01-62A4-4331-A67D-7FE563CE9D07}" sibTransId="{32E76676-0672-4988-9FB1-308093FF8D5C}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  <dgm:cxn modelId="{4796AC81-FE2B-441F-A0B6-C344625F6E96}" type="presParOf" srcId="{869C0C7E-BD0C-4E5F-8D96-6B8EEC39B952}" destId="{4BE79C5F-B252-4C81-B7E8-356A6349584C}" srcOrd="7" destOrd="0" presId="urn:microsoft.com/office/officeart/2016/7/layout/BasicLinearProcessNumbered#1"/>
    <dgm:cxn modelId="{F640017D-6D0A-4410-A66B-828F2066B1C3}" type="presParOf" srcId="{869C0C7E-BD0C-4E5F-8D96-6B8EEC39B952}" destId="{11D9C427-A430-492A-BD3C-E4D081DA46F5}" srcOrd="8" destOrd="0" presId="urn:microsoft.com/office/officeart/2016/7/layout/BasicLinearProcessNumbered#1"/>
    <dgm:cxn modelId="{3F5AE0F2-FA72-4C37-BCFA-A61C660A8759}" type="presParOf" srcId="{11D9C427-A430-492A-BD3C-E4D081DA46F5}" destId="{4795DD00-81CA-4D89-AAC9-9CB098B4E837}" srcOrd="0" destOrd="0" presId="urn:microsoft.com/office/officeart/2016/7/layout/BasicLinearProcessNumbered#1"/>
    <dgm:cxn modelId="{D1D3C516-0A96-4C35-8949-341CF221BBD1}" type="presParOf" srcId="{11D9C427-A430-492A-BD3C-E4D081DA46F5}" destId="{06772805-3643-43C2-9C80-F43268C57C20}" srcOrd="1" destOrd="0" presId="urn:microsoft.com/office/officeart/2016/7/layout/BasicLinearProcessNumbered#1"/>
    <dgm:cxn modelId="{A39F6DBC-EC8C-42B3-9D5B-962E5C23F626}" type="presParOf" srcId="{11D9C427-A430-492A-BD3C-E4D081DA46F5}" destId="{77F59A8B-7684-4E29-B44F-B0F96367FE70}" srcOrd="2" destOrd="0" presId="urn:microsoft.com/office/officeart/2016/7/layout/BasicLinearProcessNumbered#1"/>
    <dgm:cxn modelId="{37B3E4C3-947D-462B-A3DF-A33AAEB8FA1C}" type="presParOf" srcId="{11D9C427-A430-492A-BD3C-E4D081DA46F5}" destId="{80C8596E-ABE7-41A1-8A35-72244067CF90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198ACE8E-34F4-43E6-BB2E-1809B1CC58DC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b="0" i="0" u="none" noProof="0" dirty="0"/>
            <a:t>Pomaga utrzymać prawidłową masę ciała, zapobiega nadwadze </a:t>
          </a:r>
        </a:p>
        <a:p>
          <a:pPr algn="l" rtl="0">
            <a:lnSpc>
              <a:spcPct val="100000"/>
            </a:lnSpc>
          </a:pPr>
          <a:endParaRPr lang="pl-PL" sz="1050" noProof="0" dirty="0"/>
        </a:p>
      </dgm:t>
    </dgm:pt>
    <dgm:pt modelId="{49F555B2-B165-4CB6-8578-DF4BCD791ABF}" type="parTrans" cxnId="{8327A44B-5326-4A8B-9B23-A3D3C09A16F3}">
      <dgm:prSet/>
      <dgm:spPr/>
      <dgm:t>
        <a:bodyPr rtlCol="0"/>
        <a:lstStyle/>
        <a:p>
          <a:pPr rtl="0"/>
          <a:endParaRPr lang="pl-PL" noProof="0" dirty="0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bg1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1</a:t>
          </a:r>
          <a:endParaRPr lang="pl-PL" noProof="0" dirty="0"/>
        </a:p>
      </dgm:t>
    </dgm:pt>
    <dgm:pt modelId="{0F6BA1FB-59E5-4F16-A7B4-1533BB1F09E4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b="0" i="0" u="none" noProof="0" dirty="0"/>
            <a:t>Dobrze wpływa na pamięć</a:t>
          </a:r>
        </a:p>
        <a:p>
          <a:pPr algn="l" rtl="0">
            <a:lnSpc>
              <a:spcPct val="100000"/>
            </a:lnSpc>
          </a:pPr>
          <a:endParaRPr lang="pl-PL" sz="1050" noProof="0" dirty="0"/>
        </a:p>
      </dgm:t>
    </dgm:pt>
    <dgm:pt modelId="{6A557BB1-C0DD-44CB-8745-CE5481476209}" type="parTrans" cxnId="{F0FA65E5-FB81-4E7A-9467-65363565F4A0}">
      <dgm:prSet/>
      <dgm:spPr/>
      <dgm:t>
        <a:bodyPr rtlCol="0"/>
        <a:lstStyle/>
        <a:p>
          <a:pPr rtl="0"/>
          <a:endParaRPr lang="pl-PL" noProof="0" dirty="0"/>
        </a:p>
      </dgm:t>
    </dgm:pt>
    <dgm:pt modelId="{7DBF5CB5-29DD-4671-A0F3-981D48571500}" type="sibTrans" cxnId="{F0FA65E5-FB81-4E7A-9467-65363565F4A0}">
      <dgm:prSet phldrT="2" phldr="0"/>
      <dgm:spPr>
        <a:solidFill>
          <a:schemeClr val="bg1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2</a:t>
          </a:r>
          <a:endParaRPr lang="pl-PL" noProof="0" dirty="0"/>
        </a:p>
      </dgm:t>
    </dgm:pt>
    <dgm:pt modelId="{1D096F01-AEA8-401D-8348-98E9A81F3CE0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b="0" i="0" u="none" noProof="0" dirty="0"/>
            <a:t>Rozładowuje nadmiar emocji, łagodzi stres, poprawia nastrój </a:t>
          </a:r>
          <a:br>
            <a:rPr lang="pl-PL" sz="1400" b="0" i="0" u="none" noProof="0" dirty="0"/>
          </a:br>
          <a:r>
            <a:rPr lang="pl-PL" sz="1400" b="0" i="0" u="none" noProof="0" dirty="0"/>
            <a:t>i samopoczucie</a:t>
          </a:r>
        </a:p>
        <a:p>
          <a:pPr algn="l" rtl="0">
            <a:lnSpc>
              <a:spcPct val="100000"/>
            </a:lnSpc>
          </a:pPr>
          <a:endParaRPr lang="pl-PL" sz="1050" noProof="0" dirty="0"/>
        </a:p>
      </dgm:t>
    </dgm:pt>
    <dgm:pt modelId="{AB9DA1CE-0370-48BB-8362-3A4CBF7FFB29}" type="parTrans" cxnId="{FD2381C0-DA6F-4859-90D6-313730044E7C}">
      <dgm:prSet/>
      <dgm:spPr/>
      <dgm:t>
        <a:bodyPr rtlCol="0"/>
        <a:lstStyle/>
        <a:p>
          <a:pPr rtl="0"/>
          <a:endParaRPr lang="pl-PL" noProof="0" dirty="0"/>
        </a:p>
      </dgm:t>
    </dgm:pt>
    <dgm:pt modelId="{6088456C-4B73-4948-985C-DD954DEF44EF}" type="sibTrans" cxnId="{FD2381C0-DA6F-4859-90D6-313730044E7C}">
      <dgm:prSet phldrT="3" phldr="0"/>
      <dgm:spPr>
        <a:solidFill>
          <a:schemeClr val="bg1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3</a:t>
          </a:r>
          <a:endParaRPr lang="pl-PL" noProof="0" dirty="0"/>
        </a:p>
      </dgm:t>
    </dgm:pt>
    <dgm:pt modelId="{DE16CBB4-D3F4-44AD-8379-3A5D78B889D5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b="0" i="0" u="none" noProof="0" dirty="0"/>
            <a:t>Zapewnia lepszy sen</a:t>
          </a:r>
        </a:p>
        <a:p>
          <a:pPr algn="l" rtl="0">
            <a:lnSpc>
              <a:spcPct val="100000"/>
            </a:lnSpc>
          </a:pPr>
          <a:endParaRPr lang="pl-PL" sz="1050" noProof="0" dirty="0"/>
        </a:p>
      </dgm:t>
    </dgm:pt>
    <dgm:pt modelId="{917142D8-7514-46BB-B61D-8633F0189C31}" type="parTrans" cxnId="{058D75E7-8E09-41CE-ADFC-EEAD1556353B}">
      <dgm:prSet/>
      <dgm:spPr/>
      <dgm:t>
        <a:bodyPr rtlCol="0"/>
        <a:lstStyle/>
        <a:p>
          <a:pPr rtl="0"/>
          <a:endParaRPr lang="pl-PL" noProof="0" dirty="0"/>
        </a:p>
      </dgm:t>
    </dgm:pt>
    <dgm:pt modelId="{C2728830-9A00-4764-A9F1-670DDF9E57B3}" type="sibTrans" cxnId="{058D75E7-8E09-41CE-ADFC-EEAD1556353B}">
      <dgm:prSet phldrT="4" phldr="0"/>
      <dgm:spPr>
        <a:solidFill>
          <a:schemeClr val="bg1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4</a:t>
          </a:r>
          <a:endParaRPr lang="pl-PL" noProof="0" dirty="0"/>
        </a:p>
      </dgm:t>
    </dgm:pt>
    <dgm:pt modelId="{F7B81412-5EAE-488C-9259-0FA0EB0F090B}">
      <dgm:prSet custT="1"/>
      <dgm:spPr>
        <a:solidFill>
          <a:schemeClr val="accent6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b="0" i="0" u="none" noProof="0" dirty="0"/>
            <a:t>Daje możliwość spędzania czasu </a:t>
          </a:r>
          <a:br>
            <a:rPr lang="pl-PL" sz="1400" b="0" i="0" u="none" noProof="0" dirty="0"/>
          </a:br>
          <a:r>
            <a:rPr lang="pl-PL" sz="1400" b="0" i="0" u="none" noProof="0" dirty="0"/>
            <a:t>z rodziną </a:t>
          </a:r>
          <a:br>
            <a:rPr lang="pl-PL" sz="1400" b="0" i="0" u="none" noProof="0" dirty="0"/>
          </a:br>
          <a:r>
            <a:rPr lang="pl-PL" sz="1400" b="0" i="0" u="none" noProof="0" dirty="0"/>
            <a:t>i najbliższymi </a:t>
          </a:r>
          <a:br>
            <a:rPr lang="pl-PL" sz="1400" b="0" i="0" u="none" noProof="0" dirty="0"/>
          </a:br>
          <a:r>
            <a:rPr lang="pl-PL" sz="1400" b="0" i="0" u="none" noProof="0" dirty="0"/>
            <a:t>oraz poznaniu nowych kolegów</a:t>
          </a:r>
        </a:p>
        <a:p>
          <a:pPr algn="l" rtl="0">
            <a:lnSpc>
              <a:spcPct val="100000"/>
            </a:lnSpc>
          </a:pPr>
          <a:endParaRPr lang="pl-PL" sz="1050" noProof="0" dirty="0"/>
        </a:p>
      </dgm:t>
    </dgm:pt>
    <dgm:pt modelId="{C9E63F01-62A4-4331-A67D-7FE563CE9D07}" type="parTrans" cxnId="{AD7281BE-8A99-43C0-9016-4082EB985BF2}">
      <dgm:prSet/>
      <dgm:spPr/>
      <dgm:t>
        <a:bodyPr rtlCol="0"/>
        <a:lstStyle/>
        <a:p>
          <a:pPr rtl="0"/>
          <a:endParaRPr lang="pl-PL" noProof="0" dirty="0"/>
        </a:p>
      </dgm:t>
    </dgm:pt>
    <dgm:pt modelId="{32E76676-0672-4988-9FB1-308093FF8D5C}" type="sibTrans" cxnId="{AD7281BE-8A99-43C0-9016-4082EB985BF2}">
      <dgm:prSet phldrT="5" phldr="0"/>
      <dgm:spPr>
        <a:solidFill>
          <a:schemeClr val="bg1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5</a:t>
          </a:r>
          <a:endParaRPr lang="pl-PL" noProof="0" dirty="0"/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5"/>
      <dgm:spPr/>
    </dgm:pt>
    <dgm:pt modelId="{9C3A7F13-9585-42DF-AD32-B56F82B123C8}" type="pres">
      <dgm:prSet presAssocID="{C54063C4-24CD-4834-9424-53756AE38C6B}" presName="sibTransNodeCircle" presStyleLbl="alignNode1" presStyleIdx="0" presStyleCnt="10" custLinFactNeighborX="2439" custLinFactNeighborY="-2824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10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5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5"/>
      <dgm:spPr/>
    </dgm:pt>
    <dgm:pt modelId="{C08FC467-91FE-48BD-B243-273925C2B75A}" type="pres">
      <dgm:prSet presAssocID="{7DBF5CB5-29DD-4671-A0F3-981D48571500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10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5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5"/>
      <dgm:spPr/>
    </dgm:pt>
    <dgm:pt modelId="{4104A2F1-FB99-4C42-8067-46B8EEEC9610}" type="pres">
      <dgm:prSet presAssocID="{6088456C-4B73-4948-985C-DD954DEF44EF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10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5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5"/>
      <dgm:spPr/>
    </dgm:pt>
    <dgm:pt modelId="{AC6B335A-D8B4-46D8-93DE-B9EF1773F6AC}" type="pres">
      <dgm:prSet presAssocID="{C2728830-9A00-4764-A9F1-670DDF9E57B3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10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5">
        <dgm:presLayoutVars>
          <dgm:bulletEnabled val="1"/>
        </dgm:presLayoutVars>
      </dgm:prSet>
      <dgm:spPr/>
    </dgm:pt>
    <dgm:pt modelId="{4BE79C5F-B252-4C81-B7E8-356A6349584C}" type="pres">
      <dgm:prSet presAssocID="{C2728830-9A00-4764-A9F1-670DDF9E57B3}" presName="sibTrans" presStyleCnt="0"/>
      <dgm:spPr/>
    </dgm:pt>
    <dgm:pt modelId="{11D9C427-A430-492A-BD3C-E4D081DA46F5}" type="pres">
      <dgm:prSet presAssocID="{F7B81412-5EAE-488C-9259-0FA0EB0F090B}" presName="compositeNode" presStyleCnt="0">
        <dgm:presLayoutVars>
          <dgm:bulletEnabled val="1"/>
        </dgm:presLayoutVars>
      </dgm:prSet>
      <dgm:spPr/>
    </dgm:pt>
    <dgm:pt modelId="{4795DD00-81CA-4D89-AAC9-9CB098B4E837}" type="pres">
      <dgm:prSet presAssocID="{F7B81412-5EAE-488C-9259-0FA0EB0F090B}" presName="bgRect" presStyleLbl="bgAccFollowNode1" presStyleIdx="4" presStyleCnt="5"/>
      <dgm:spPr/>
    </dgm:pt>
    <dgm:pt modelId="{06772805-3643-43C2-9C80-F43268C57C20}" type="pres">
      <dgm:prSet presAssocID="{32E76676-0672-4988-9FB1-308093FF8D5C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77F59A8B-7684-4E29-B44F-B0F96367FE70}" type="pres">
      <dgm:prSet presAssocID="{F7B81412-5EAE-488C-9259-0FA0EB0F090B}" presName="bottomLine" presStyleLbl="alignNode1" presStyleIdx="9" presStyleCnt="10">
        <dgm:presLayoutVars/>
      </dgm:prSet>
      <dgm:spPr/>
    </dgm:pt>
    <dgm:pt modelId="{80C8596E-ABE7-41A1-8A35-72244067CF90}" type="pres">
      <dgm:prSet presAssocID="{F7B81412-5EAE-488C-9259-0FA0EB0F090B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10EAB407-DDBC-4E09-A41B-36376F2BB005}" type="presOf" srcId="{32E76676-0672-4988-9FB1-308093FF8D5C}" destId="{06772805-3643-43C2-9C80-F43268C57C20}" srcOrd="0" destOrd="0" presId="urn:microsoft.com/office/officeart/2016/7/layout/BasicLinearProcessNumbered#1"/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7B7DC85A-1097-4B13-A457-5376A39A58E2}" type="presOf" srcId="{F7B81412-5EAE-488C-9259-0FA0EB0F090B}" destId="{80C8596E-ABE7-41A1-8A35-72244067CF90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451EA9B5-F1ED-4BC6-8C22-CD5C870E657E}" type="presOf" srcId="{F7B81412-5EAE-488C-9259-0FA0EB0F090B}" destId="{4795DD00-81CA-4D89-AAC9-9CB098B4E837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AD7281BE-8A99-43C0-9016-4082EB985BF2}" srcId="{0F5B3066-540F-4606-ADEC-65EB1C3E9627}" destId="{F7B81412-5EAE-488C-9259-0FA0EB0F090B}" srcOrd="4" destOrd="0" parTransId="{C9E63F01-62A4-4331-A67D-7FE563CE9D07}" sibTransId="{32E76676-0672-4988-9FB1-308093FF8D5C}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  <dgm:cxn modelId="{4796AC81-FE2B-441F-A0B6-C344625F6E96}" type="presParOf" srcId="{869C0C7E-BD0C-4E5F-8D96-6B8EEC39B952}" destId="{4BE79C5F-B252-4C81-B7E8-356A6349584C}" srcOrd="7" destOrd="0" presId="urn:microsoft.com/office/officeart/2016/7/layout/BasicLinearProcessNumbered#1"/>
    <dgm:cxn modelId="{F640017D-6D0A-4410-A66B-828F2066B1C3}" type="presParOf" srcId="{869C0C7E-BD0C-4E5F-8D96-6B8EEC39B952}" destId="{11D9C427-A430-492A-BD3C-E4D081DA46F5}" srcOrd="8" destOrd="0" presId="urn:microsoft.com/office/officeart/2016/7/layout/BasicLinearProcessNumbered#1"/>
    <dgm:cxn modelId="{3F5AE0F2-FA72-4C37-BCFA-A61C660A8759}" type="presParOf" srcId="{11D9C427-A430-492A-BD3C-E4D081DA46F5}" destId="{4795DD00-81CA-4D89-AAC9-9CB098B4E837}" srcOrd="0" destOrd="0" presId="urn:microsoft.com/office/officeart/2016/7/layout/BasicLinearProcessNumbered#1"/>
    <dgm:cxn modelId="{D1D3C516-0A96-4C35-8949-341CF221BBD1}" type="presParOf" srcId="{11D9C427-A430-492A-BD3C-E4D081DA46F5}" destId="{06772805-3643-43C2-9C80-F43268C57C20}" srcOrd="1" destOrd="0" presId="urn:microsoft.com/office/officeart/2016/7/layout/BasicLinearProcessNumbered#1"/>
    <dgm:cxn modelId="{A39F6DBC-EC8C-42B3-9D5B-962E5C23F626}" type="presParOf" srcId="{11D9C427-A430-492A-BD3C-E4D081DA46F5}" destId="{77F59A8B-7684-4E29-B44F-B0F96367FE70}" srcOrd="2" destOrd="0" presId="urn:microsoft.com/office/officeart/2016/7/layout/BasicLinearProcessNumbered#1"/>
    <dgm:cxn modelId="{37B3E4C3-947D-462B-A3DF-A33AAEB8FA1C}" type="presParOf" srcId="{11D9C427-A430-492A-BD3C-E4D081DA46F5}" destId="{80C8596E-ABE7-41A1-8A35-72244067CF90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198ACE8E-34F4-43E6-BB2E-1809B1CC58DC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dirty="0"/>
            <a:t>Zawierają dużo cukru</a:t>
          </a:r>
          <a:endParaRPr lang="pl-PL" sz="1400" noProof="0" dirty="0"/>
        </a:p>
      </dgm:t>
    </dgm:pt>
    <dgm:pt modelId="{49F555B2-B165-4CB6-8578-DF4BCD791ABF}" type="parTrans" cxnId="{8327A44B-5326-4A8B-9B23-A3D3C09A16F3}">
      <dgm:prSet/>
      <dgm:spPr/>
      <dgm:t>
        <a:bodyPr rtlCol="0"/>
        <a:lstStyle/>
        <a:p>
          <a:pPr rtl="0"/>
          <a:endParaRPr lang="pl-PL" noProof="0" dirty="0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accent1"/>
        </a:solidFill>
        <a:ln>
          <a:noFill/>
        </a:ln>
      </dgm:spPr>
      <dgm:t>
        <a:bodyPr rtlCol="0"/>
        <a:lstStyle/>
        <a:p>
          <a:pPr rtl="0"/>
          <a:r>
            <a:rPr lang="pl-PL" noProof="0" dirty="0"/>
            <a:t>1</a:t>
          </a:r>
        </a:p>
      </dgm:t>
    </dgm:pt>
    <dgm:pt modelId="{0F6BA1FB-59E5-4F16-A7B4-1533BB1F09E4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dirty="0"/>
            <a:t>Cukier i słodkie napoje powodują chorobę zębów – próchnicę</a:t>
          </a:r>
          <a:endParaRPr lang="pl-PL" sz="1400" noProof="0" dirty="0"/>
        </a:p>
      </dgm:t>
    </dgm:pt>
    <dgm:pt modelId="{6A557BB1-C0DD-44CB-8745-CE5481476209}" type="parTrans" cxnId="{F0FA65E5-FB81-4E7A-9467-65363565F4A0}">
      <dgm:prSet/>
      <dgm:spPr/>
      <dgm:t>
        <a:bodyPr rtlCol="0"/>
        <a:lstStyle/>
        <a:p>
          <a:pPr rtl="0"/>
          <a:endParaRPr lang="pl-PL" noProof="0" dirty="0"/>
        </a:p>
      </dgm:t>
    </dgm:pt>
    <dgm:pt modelId="{7DBF5CB5-29DD-4671-A0F3-981D48571500}" type="sibTrans" cxnId="{F0FA65E5-FB81-4E7A-9467-65363565F4A0}">
      <dgm:prSet phldrT="2" phldr="0"/>
      <dgm:spPr>
        <a:solidFill>
          <a:schemeClr val="accent2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2</a:t>
          </a:r>
          <a:endParaRPr lang="pl-PL" noProof="0" dirty="0"/>
        </a:p>
      </dgm:t>
    </dgm:pt>
    <dgm:pt modelId="{1D096F01-AEA8-401D-8348-98E9A81F3CE0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dirty="0"/>
            <a:t>Słodkie napoje nie gaszą naszego pragnienia</a:t>
          </a:r>
          <a:endParaRPr lang="pl-PL" sz="1400" noProof="0" dirty="0"/>
        </a:p>
      </dgm:t>
    </dgm:pt>
    <dgm:pt modelId="{AB9DA1CE-0370-48BB-8362-3A4CBF7FFB29}" type="parTrans" cxnId="{FD2381C0-DA6F-4859-90D6-313730044E7C}">
      <dgm:prSet/>
      <dgm:spPr/>
      <dgm:t>
        <a:bodyPr rtlCol="0"/>
        <a:lstStyle/>
        <a:p>
          <a:pPr rtl="0"/>
          <a:endParaRPr lang="pl-PL" noProof="0" dirty="0"/>
        </a:p>
      </dgm:t>
    </dgm:pt>
    <dgm:pt modelId="{6088456C-4B73-4948-985C-DD954DEF44EF}" type="sibTrans" cxnId="{FD2381C0-DA6F-4859-90D6-313730044E7C}">
      <dgm:prSet phldrT="3" phldr="0"/>
      <dgm:spPr>
        <a:solidFill>
          <a:schemeClr val="accent4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3</a:t>
          </a:r>
          <a:endParaRPr lang="pl-PL" noProof="0" dirty="0"/>
        </a:p>
      </dgm:t>
    </dgm:pt>
    <dgm:pt modelId="{DE16CBB4-D3F4-44AD-8379-3A5D78B889D5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dirty="0"/>
            <a:t>Nadmiar cukru może powodować nadwagę i otyłość oraz inne choroby dietozależne</a:t>
          </a:r>
          <a:endParaRPr lang="pl-PL" sz="1400" noProof="0" dirty="0"/>
        </a:p>
      </dgm:t>
    </dgm:pt>
    <dgm:pt modelId="{917142D8-7514-46BB-B61D-8633F0189C31}" type="parTrans" cxnId="{058D75E7-8E09-41CE-ADFC-EEAD1556353B}">
      <dgm:prSet/>
      <dgm:spPr/>
      <dgm:t>
        <a:bodyPr rtlCol="0"/>
        <a:lstStyle/>
        <a:p>
          <a:pPr rtl="0"/>
          <a:endParaRPr lang="pl-PL" noProof="0" dirty="0"/>
        </a:p>
      </dgm:t>
    </dgm:pt>
    <dgm:pt modelId="{C2728830-9A00-4764-A9F1-670DDF9E57B3}" type="sibTrans" cxnId="{058D75E7-8E09-41CE-ADFC-EEAD1556353B}">
      <dgm:prSet phldrT="4" phldr="0"/>
      <dgm:spPr>
        <a:solidFill>
          <a:schemeClr val="accent5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4</a:t>
          </a:r>
          <a:endParaRPr lang="pl-PL" noProof="0" dirty="0"/>
        </a:p>
      </dgm:t>
    </dgm:pt>
    <dgm:pt modelId="{F7B81412-5EAE-488C-9259-0FA0EB0F090B}">
      <dgm:prSet custT="1"/>
      <dgm:spPr>
        <a:solidFill>
          <a:schemeClr val="accent6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pl-PL" sz="1400" dirty="0"/>
            <a:t>Cukier wpływa niekorzystnie na stan naszej skóry i samopoczucie</a:t>
          </a:r>
          <a:endParaRPr lang="pl-PL" sz="1400" noProof="0" dirty="0"/>
        </a:p>
      </dgm:t>
    </dgm:pt>
    <dgm:pt modelId="{C9E63F01-62A4-4331-A67D-7FE563CE9D07}" type="parTrans" cxnId="{AD7281BE-8A99-43C0-9016-4082EB985BF2}">
      <dgm:prSet/>
      <dgm:spPr/>
      <dgm:t>
        <a:bodyPr rtlCol="0"/>
        <a:lstStyle/>
        <a:p>
          <a:pPr rtl="0"/>
          <a:endParaRPr lang="pl-PL" noProof="0" dirty="0"/>
        </a:p>
      </dgm:t>
    </dgm:pt>
    <dgm:pt modelId="{32E76676-0672-4988-9FB1-308093FF8D5C}" type="sibTrans" cxnId="{AD7281BE-8A99-43C0-9016-4082EB985BF2}">
      <dgm:prSet phldrT="5" phldr="0"/>
      <dgm:spPr>
        <a:solidFill>
          <a:schemeClr val="accent6"/>
        </a:solidFill>
        <a:ln>
          <a:noFill/>
        </a:ln>
      </dgm:spPr>
      <dgm:t>
        <a:bodyPr rtlCol="0"/>
        <a:lstStyle/>
        <a:p>
          <a:pPr rtl="0"/>
          <a:r>
            <a:rPr lang="pl-PL" noProof="0"/>
            <a:t>5</a:t>
          </a:r>
          <a:endParaRPr lang="pl-PL" noProof="0" dirty="0"/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5"/>
      <dgm:spPr/>
    </dgm:pt>
    <dgm:pt modelId="{9C3A7F13-9585-42DF-AD32-B56F82B123C8}" type="pres">
      <dgm:prSet presAssocID="{C54063C4-24CD-4834-9424-53756AE38C6B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10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5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5"/>
      <dgm:spPr/>
    </dgm:pt>
    <dgm:pt modelId="{C08FC467-91FE-48BD-B243-273925C2B75A}" type="pres">
      <dgm:prSet presAssocID="{7DBF5CB5-29DD-4671-A0F3-981D48571500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10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5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5"/>
      <dgm:spPr/>
    </dgm:pt>
    <dgm:pt modelId="{4104A2F1-FB99-4C42-8067-46B8EEEC9610}" type="pres">
      <dgm:prSet presAssocID="{6088456C-4B73-4948-985C-DD954DEF44EF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10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5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5"/>
      <dgm:spPr/>
    </dgm:pt>
    <dgm:pt modelId="{AC6B335A-D8B4-46D8-93DE-B9EF1773F6AC}" type="pres">
      <dgm:prSet presAssocID="{C2728830-9A00-4764-A9F1-670DDF9E57B3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10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5">
        <dgm:presLayoutVars>
          <dgm:bulletEnabled val="1"/>
        </dgm:presLayoutVars>
      </dgm:prSet>
      <dgm:spPr/>
    </dgm:pt>
    <dgm:pt modelId="{4BE79C5F-B252-4C81-B7E8-356A6349584C}" type="pres">
      <dgm:prSet presAssocID="{C2728830-9A00-4764-A9F1-670DDF9E57B3}" presName="sibTrans" presStyleCnt="0"/>
      <dgm:spPr/>
    </dgm:pt>
    <dgm:pt modelId="{11D9C427-A430-492A-BD3C-E4D081DA46F5}" type="pres">
      <dgm:prSet presAssocID="{F7B81412-5EAE-488C-9259-0FA0EB0F090B}" presName="compositeNode" presStyleCnt="0">
        <dgm:presLayoutVars>
          <dgm:bulletEnabled val="1"/>
        </dgm:presLayoutVars>
      </dgm:prSet>
      <dgm:spPr/>
    </dgm:pt>
    <dgm:pt modelId="{4795DD00-81CA-4D89-AAC9-9CB098B4E837}" type="pres">
      <dgm:prSet presAssocID="{F7B81412-5EAE-488C-9259-0FA0EB0F090B}" presName="bgRect" presStyleLbl="bgAccFollowNode1" presStyleIdx="4" presStyleCnt="5"/>
      <dgm:spPr/>
    </dgm:pt>
    <dgm:pt modelId="{06772805-3643-43C2-9C80-F43268C57C20}" type="pres">
      <dgm:prSet presAssocID="{32E76676-0672-4988-9FB1-308093FF8D5C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77F59A8B-7684-4E29-B44F-B0F96367FE70}" type="pres">
      <dgm:prSet presAssocID="{F7B81412-5EAE-488C-9259-0FA0EB0F090B}" presName="bottomLine" presStyleLbl="alignNode1" presStyleIdx="9" presStyleCnt="10">
        <dgm:presLayoutVars/>
      </dgm:prSet>
      <dgm:spPr/>
    </dgm:pt>
    <dgm:pt modelId="{80C8596E-ABE7-41A1-8A35-72244067CF90}" type="pres">
      <dgm:prSet presAssocID="{F7B81412-5EAE-488C-9259-0FA0EB0F090B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10EAB407-DDBC-4E09-A41B-36376F2BB005}" type="presOf" srcId="{32E76676-0672-4988-9FB1-308093FF8D5C}" destId="{06772805-3643-43C2-9C80-F43268C57C20}" srcOrd="0" destOrd="0" presId="urn:microsoft.com/office/officeart/2016/7/layout/BasicLinearProcessNumbered#1"/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7B7DC85A-1097-4B13-A457-5376A39A58E2}" type="presOf" srcId="{F7B81412-5EAE-488C-9259-0FA0EB0F090B}" destId="{80C8596E-ABE7-41A1-8A35-72244067CF90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451EA9B5-F1ED-4BC6-8C22-CD5C870E657E}" type="presOf" srcId="{F7B81412-5EAE-488C-9259-0FA0EB0F090B}" destId="{4795DD00-81CA-4D89-AAC9-9CB098B4E837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AD7281BE-8A99-43C0-9016-4082EB985BF2}" srcId="{0F5B3066-540F-4606-ADEC-65EB1C3E9627}" destId="{F7B81412-5EAE-488C-9259-0FA0EB0F090B}" srcOrd="4" destOrd="0" parTransId="{C9E63F01-62A4-4331-A67D-7FE563CE9D07}" sibTransId="{32E76676-0672-4988-9FB1-308093FF8D5C}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  <dgm:cxn modelId="{4796AC81-FE2B-441F-A0B6-C344625F6E96}" type="presParOf" srcId="{869C0C7E-BD0C-4E5F-8D96-6B8EEC39B952}" destId="{4BE79C5F-B252-4C81-B7E8-356A6349584C}" srcOrd="7" destOrd="0" presId="urn:microsoft.com/office/officeart/2016/7/layout/BasicLinearProcessNumbered#1"/>
    <dgm:cxn modelId="{F640017D-6D0A-4410-A66B-828F2066B1C3}" type="presParOf" srcId="{869C0C7E-BD0C-4E5F-8D96-6B8EEC39B952}" destId="{11D9C427-A430-492A-BD3C-E4D081DA46F5}" srcOrd="8" destOrd="0" presId="urn:microsoft.com/office/officeart/2016/7/layout/BasicLinearProcessNumbered#1"/>
    <dgm:cxn modelId="{3F5AE0F2-FA72-4C37-BCFA-A61C660A8759}" type="presParOf" srcId="{11D9C427-A430-492A-BD3C-E4D081DA46F5}" destId="{4795DD00-81CA-4D89-AAC9-9CB098B4E837}" srcOrd="0" destOrd="0" presId="urn:microsoft.com/office/officeart/2016/7/layout/BasicLinearProcessNumbered#1"/>
    <dgm:cxn modelId="{D1D3C516-0A96-4C35-8949-341CF221BBD1}" type="presParOf" srcId="{11D9C427-A430-492A-BD3C-E4D081DA46F5}" destId="{06772805-3643-43C2-9C80-F43268C57C20}" srcOrd="1" destOrd="0" presId="urn:microsoft.com/office/officeart/2016/7/layout/BasicLinearProcessNumbered#1"/>
    <dgm:cxn modelId="{A39F6DBC-EC8C-42B3-9D5B-962E5C23F626}" type="presParOf" srcId="{11D9C427-A430-492A-BD3C-E4D081DA46F5}" destId="{77F59A8B-7684-4E29-B44F-B0F96367FE70}" srcOrd="2" destOrd="0" presId="urn:microsoft.com/office/officeart/2016/7/layout/BasicLinearProcessNumbered#1"/>
    <dgm:cxn modelId="{37B3E4C3-947D-462B-A3DF-A33AAEB8FA1C}" type="presParOf" srcId="{11D9C427-A430-492A-BD3C-E4D081DA46F5}" destId="{80C8596E-ABE7-41A1-8A35-72244067CF90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550F00-ABA2-4CB7-8D7A-61B2A2455C9D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4A9813D-DAEF-46A6-B224-C1F9EE9558CA}">
      <dgm:prSet custT="1"/>
      <dgm:spPr/>
      <dgm:t>
        <a:bodyPr/>
        <a:lstStyle/>
        <a:p>
          <a:r>
            <a:rPr lang="pl-PL" sz="1800" b="1" dirty="0"/>
            <a:t>Orzechy </a:t>
          </a:r>
        </a:p>
        <a:p>
          <a:r>
            <a:rPr lang="pl-PL" sz="1800" dirty="0"/>
            <a:t> (włoskie, nerkowce, migdały)</a:t>
          </a:r>
          <a:endParaRPr lang="en-US" sz="1800" dirty="0"/>
        </a:p>
      </dgm:t>
    </dgm:pt>
    <dgm:pt modelId="{B63E3F24-8C95-4EC7-B918-02C530443397}" type="parTrans" cxnId="{2199FB2B-E3DC-47FD-A79C-2C75EC63AE87}">
      <dgm:prSet/>
      <dgm:spPr/>
      <dgm:t>
        <a:bodyPr/>
        <a:lstStyle/>
        <a:p>
          <a:endParaRPr lang="en-US"/>
        </a:p>
      </dgm:t>
    </dgm:pt>
    <dgm:pt modelId="{E0DE41DF-E152-45A4-A4CE-5703F776375A}" type="sibTrans" cxnId="{2199FB2B-E3DC-47FD-A79C-2C75EC63AE87}">
      <dgm:prSet/>
      <dgm:spPr/>
      <dgm:t>
        <a:bodyPr/>
        <a:lstStyle/>
        <a:p>
          <a:endParaRPr lang="en-US"/>
        </a:p>
      </dgm:t>
    </dgm:pt>
    <dgm:pt modelId="{4DA4B51B-2A82-4378-B3A3-3DC6DB64E161}">
      <dgm:prSet custT="1"/>
      <dgm:spPr/>
      <dgm:t>
        <a:bodyPr/>
        <a:lstStyle/>
        <a:p>
          <a:r>
            <a:rPr lang="pl-PL" sz="1800" b="1" dirty="0"/>
            <a:t>Nasiona</a:t>
          </a:r>
          <a:r>
            <a:rPr lang="pl-PL" sz="1800" dirty="0"/>
            <a:t> </a:t>
          </a:r>
        </a:p>
        <a:p>
          <a:r>
            <a:rPr lang="pl-PL" sz="1800" dirty="0"/>
            <a:t>(pestki dyni, słonecznika)</a:t>
          </a:r>
          <a:endParaRPr lang="en-US" sz="1800" dirty="0"/>
        </a:p>
      </dgm:t>
    </dgm:pt>
    <dgm:pt modelId="{D2D0B1CF-C2D4-46E9-AF69-846C774264B9}" type="parTrans" cxnId="{6B87DEE6-7D7B-4461-A7D9-815D719C1CA1}">
      <dgm:prSet/>
      <dgm:spPr/>
      <dgm:t>
        <a:bodyPr/>
        <a:lstStyle/>
        <a:p>
          <a:endParaRPr lang="en-US"/>
        </a:p>
      </dgm:t>
    </dgm:pt>
    <dgm:pt modelId="{8C76A3D3-F08D-421C-9B47-FD757FCD50FB}" type="sibTrans" cxnId="{6B87DEE6-7D7B-4461-A7D9-815D719C1CA1}">
      <dgm:prSet/>
      <dgm:spPr/>
      <dgm:t>
        <a:bodyPr/>
        <a:lstStyle/>
        <a:p>
          <a:endParaRPr lang="en-US"/>
        </a:p>
      </dgm:t>
    </dgm:pt>
    <dgm:pt modelId="{ED7BE07D-3F7B-439D-9EF2-FF1AF271B4C8}">
      <dgm:prSet custT="1"/>
      <dgm:spPr/>
      <dgm:t>
        <a:bodyPr/>
        <a:lstStyle/>
        <a:p>
          <a:r>
            <a:rPr lang="pl-PL" sz="1800" b="1" dirty="0"/>
            <a:t>Owoce</a:t>
          </a:r>
          <a:r>
            <a:rPr lang="pl-PL" sz="1800" dirty="0"/>
            <a:t> </a:t>
          </a:r>
        </a:p>
        <a:p>
          <a:r>
            <a:rPr lang="pl-PL" sz="1800" dirty="0"/>
            <a:t>jabłko, gruszka, banan, mandarynka,  winogrono</a:t>
          </a:r>
          <a:endParaRPr lang="en-US" sz="1800" dirty="0"/>
        </a:p>
      </dgm:t>
    </dgm:pt>
    <dgm:pt modelId="{B084E40A-711D-4B36-9662-12648025BCEF}" type="parTrans" cxnId="{3FC924E6-D524-448F-8563-E38BEC5737AA}">
      <dgm:prSet/>
      <dgm:spPr/>
      <dgm:t>
        <a:bodyPr/>
        <a:lstStyle/>
        <a:p>
          <a:endParaRPr lang="en-US"/>
        </a:p>
      </dgm:t>
    </dgm:pt>
    <dgm:pt modelId="{806AB2CA-0CEB-423B-93F2-17225606F50C}" type="sibTrans" cxnId="{3FC924E6-D524-448F-8563-E38BEC5737AA}">
      <dgm:prSet/>
      <dgm:spPr/>
      <dgm:t>
        <a:bodyPr/>
        <a:lstStyle/>
        <a:p>
          <a:endParaRPr lang="en-US"/>
        </a:p>
      </dgm:t>
    </dgm:pt>
    <dgm:pt modelId="{77D16BD5-4B81-40D4-8427-0EF5BA7F3D24}">
      <dgm:prSet custT="1"/>
      <dgm:spPr/>
      <dgm:t>
        <a:bodyPr/>
        <a:lstStyle/>
        <a:p>
          <a:r>
            <a:rPr lang="pl-PL" sz="1800" b="1" dirty="0"/>
            <a:t>Warzywa </a:t>
          </a:r>
        </a:p>
        <a:p>
          <a:r>
            <a:rPr lang="pl-PL" sz="1800" dirty="0"/>
            <a:t>marchew, seler naciowy, ogórek, papryka</a:t>
          </a:r>
          <a:endParaRPr lang="en-US" sz="1800" dirty="0"/>
        </a:p>
      </dgm:t>
    </dgm:pt>
    <dgm:pt modelId="{A300403A-69A4-468D-92ED-0FF5770DAF23}" type="parTrans" cxnId="{4A05756E-8A5E-4E4F-B39E-746C08BDDCCF}">
      <dgm:prSet/>
      <dgm:spPr/>
      <dgm:t>
        <a:bodyPr/>
        <a:lstStyle/>
        <a:p>
          <a:endParaRPr lang="en-US"/>
        </a:p>
      </dgm:t>
    </dgm:pt>
    <dgm:pt modelId="{7EA01437-8ECD-4B9B-8211-04B0ECEBEC05}" type="sibTrans" cxnId="{4A05756E-8A5E-4E4F-B39E-746C08BDDCCF}">
      <dgm:prSet/>
      <dgm:spPr/>
      <dgm:t>
        <a:bodyPr/>
        <a:lstStyle/>
        <a:p>
          <a:endParaRPr lang="en-US"/>
        </a:p>
      </dgm:t>
    </dgm:pt>
    <dgm:pt modelId="{B4115F9F-D801-4267-89DB-ECFEDB4AD614}">
      <dgm:prSet custT="1"/>
      <dgm:spPr/>
      <dgm:t>
        <a:bodyPr/>
        <a:lstStyle/>
        <a:p>
          <a:r>
            <a:rPr lang="pl-PL" sz="1800" b="1" dirty="0"/>
            <a:t>Bakalie</a:t>
          </a:r>
          <a:r>
            <a:rPr lang="pl-PL" sz="1800" dirty="0"/>
            <a:t> </a:t>
          </a:r>
        </a:p>
        <a:p>
          <a:r>
            <a:rPr lang="pl-PL" sz="1800" dirty="0"/>
            <a:t>rodzynki, daktyle, żurawina, figi</a:t>
          </a:r>
          <a:endParaRPr lang="en-US" sz="1800" dirty="0"/>
        </a:p>
      </dgm:t>
    </dgm:pt>
    <dgm:pt modelId="{5F84DE12-A85C-4C69-B0F8-DF1BC01E3888}" type="parTrans" cxnId="{2AACE50A-3C05-4949-B520-0BF50A687217}">
      <dgm:prSet/>
      <dgm:spPr/>
      <dgm:t>
        <a:bodyPr/>
        <a:lstStyle/>
        <a:p>
          <a:endParaRPr lang="en-US"/>
        </a:p>
      </dgm:t>
    </dgm:pt>
    <dgm:pt modelId="{6DA2450F-0FB3-4745-B1ED-0CBD7C3F369D}" type="sibTrans" cxnId="{2AACE50A-3C05-4949-B520-0BF50A687217}">
      <dgm:prSet/>
      <dgm:spPr/>
      <dgm:t>
        <a:bodyPr/>
        <a:lstStyle/>
        <a:p>
          <a:endParaRPr lang="en-US"/>
        </a:p>
      </dgm:t>
    </dgm:pt>
    <dgm:pt modelId="{C066C5DA-0993-4CBD-A068-912CCBE10304}" type="pres">
      <dgm:prSet presAssocID="{5A550F00-ABA2-4CB7-8D7A-61B2A2455C9D}" presName="root" presStyleCnt="0">
        <dgm:presLayoutVars>
          <dgm:dir/>
          <dgm:resizeHandles val="exact"/>
        </dgm:presLayoutVars>
      </dgm:prSet>
      <dgm:spPr/>
    </dgm:pt>
    <dgm:pt modelId="{703A4A88-D0F2-4037-9A14-CE90AA7479D6}" type="pres">
      <dgm:prSet presAssocID="{A4A9813D-DAEF-46A6-B224-C1F9EE9558CA}" presName="compNode" presStyleCnt="0"/>
      <dgm:spPr/>
    </dgm:pt>
    <dgm:pt modelId="{535174B0-C8E2-4399-81C3-81E79AB86A49}" type="pres">
      <dgm:prSet presAssocID="{A4A9813D-DAEF-46A6-B224-C1F9EE9558CA}" presName="iconRect" presStyleLbl="node1" presStyleIdx="0" presStyleCnt="5" custScaleX="149844" custScaleY="186973" custLinFactNeighborX="0" custLinFactNeighborY="-383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</dgm:spPr>
    </dgm:pt>
    <dgm:pt modelId="{43445B4A-0BF9-4919-8176-88581014B8B2}" type="pres">
      <dgm:prSet presAssocID="{A4A9813D-DAEF-46A6-B224-C1F9EE9558CA}" presName="spaceRect" presStyleCnt="0"/>
      <dgm:spPr/>
    </dgm:pt>
    <dgm:pt modelId="{AAEA563C-7EC3-4B5E-AEE2-E729FE54CCF1}" type="pres">
      <dgm:prSet presAssocID="{A4A9813D-DAEF-46A6-B224-C1F9EE9558CA}" presName="textRect" presStyleLbl="revTx" presStyleIdx="0" presStyleCnt="5" custScaleX="156795" custLinFactNeighborX="3556" custLinFactNeighborY="-7927">
        <dgm:presLayoutVars>
          <dgm:chMax val="1"/>
          <dgm:chPref val="1"/>
        </dgm:presLayoutVars>
      </dgm:prSet>
      <dgm:spPr/>
    </dgm:pt>
    <dgm:pt modelId="{132C197B-ED49-4305-A0F4-88CCD6EF86F7}" type="pres">
      <dgm:prSet presAssocID="{E0DE41DF-E152-45A4-A4CE-5703F776375A}" presName="sibTrans" presStyleCnt="0"/>
      <dgm:spPr/>
    </dgm:pt>
    <dgm:pt modelId="{99B8D9EF-6ED2-4ECF-AE6A-F8099227EC25}" type="pres">
      <dgm:prSet presAssocID="{4DA4B51B-2A82-4378-B3A3-3DC6DB64E161}" presName="compNode" presStyleCnt="0"/>
      <dgm:spPr/>
    </dgm:pt>
    <dgm:pt modelId="{86C6CBFA-3D67-45E4-B3F6-9512A862CBB4}" type="pres">
      <dgm:prSet presAssocID="{4DA4B51B-2A82-4378-B3A3-3DC6DB64E161}" presName="iconRect" presStyleLbl="node1" presStyleIdx="1" presStyleCnt="5" custScaleX="184308" custScaleY="167583" custLinFactNeighborX="-10160" custLinFactNeighborY="-40640"/>
      <dgm:spPr>
        <a:blipFill>
          <a:blip xmlns:r="http://schemas.openxmlformats.org/officeDocument/2006/relationships" r:embed="rId2"/>
          <a:srcRect/>
          <a:stretch>
            <a:fillRect l="-7000" r="-7000"/>
          </a:stretch>
        </a:blipFill>
        <a:ln>
          <a:noFill/>
        </a:ln>
      </dgm:spPr>
    </dgm:pt>
    <dgm:pt modelId="{8CAC521A-EC90-4BBF-8578-3FC2F9409FBE}" type="pres">
      <dgm:prSet presAssocID="{4DA4B51B-2A82-4378-B3A3-3DC6DB64E161}" presName="spaceRect" presStyleCnt="0"/>
      <dgm:spPr/>
    </dgm:pt>
    <dgm:pt modelId="{0F151469-E606-4267-ACCA-EBBC1F1E6483}" type="pres">
      <dgm:prSet presAssocID="{4DA4B51B-2A82-4378-B3A3-3DC6DB64E161}" presName="textRect" presStyleLbl="revTx" presStyleIdx="1" presStyleCnt="5" custLinFactNeighborX="-2540" custLinFactNeighborY="-2891">
        <dgm:presLayoutVars>
          <dgm:chMax val="1"/>
          <dgm:chPref val="1"/>
        </dgm:presLayoutVars>
      </dgm:prSet>
      <dgm:spPr/>
    </dgm:pt>
    <dgm:pt modelId="{1A242305-C7EF-4E6F-8173-7F4D36FB545F}" type="pres">
      <dgm:prSet presAssocID="{8C76A3D3-F08D-421C-9B47-FD757FCD50FB}" presName="sibTrans" presStyleCnt="0"/>
      <dgm:spPr/>
    </dgm:pt>
    <dgm:pt modelId="{08CD5C20-AD28-499E-80E3-644561DE776D}" type="pres">
      <dgm:prSet presAssocID="{ED7BE07D-3F7B-439D-9EF2-FF1AF271B4C8}" presName="compNode" presStyleCnt="0"/>
      <dgm:spPr/>
    </dgm:pt>
    <dgm:pt modelId="{3C8C0069-AD5F-4288-87FA-20DBC9BED08E}" type="pres">
      <dgm:prSet presAssocID="{ED7BE07D-3F7B-439D-9EF2-FF1AF271B4C8}" presName="iconRect" presStyleLbl="node1" presStyleIdx="2" presStyleCnt="5" custScaleX="177612" custScaleY="152785" custLinFactNeighborY="-25964"/>
      <dgm:spPr>
        <a:blipFill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</dgm:spPr>
    </dgm:pt>
    <dgm:pt modelId="{A927A558-08B7-43BA-850C-12309E37433C}" type="pres">
      <dgm:prSet presAssocID="{ED7BE07D-3F7B-439D-9EF2-FF1AF271B4C8}" presName="spaceRect" presStyleCnt="0"/>
      <dgm:spPr/>
    </dgm:pt>
    <dgm:pt modelId="{99BA2903-7610-4E1D-B543-27F336194AA8}" type="pres">
      <dgm:prSet presAssocID="{ED7BE07D-3F7B-439D-9EF2-FF1AF271B4C8}" presName="textRect" presStyleLbl="revTx" presStyleIdx="2" presStyleCnt="5" custScaleX="150048" custLinFactNeighborX="-1524" custLinFactNeighborY="952">
        <dgm:presLayoutVars>
          <dgm:chMax val="1"/>
          <dgm:chPref val="1"/>
        </dgm:presLayoutVars>
      </dgm:prSet>
      <dgm:spPr/>
    </dgm:pt>
    <dgm:pt modelId="{F2E885BD-669F-4FF2-97D9-325617446427}" type="pres">
      <dgm:prSet presAssocID="{806AB2CA-0CEB-423B-93F2-17225606F50C}" presName="sibTrans" presStyleCnt="0"/>
      <dgm:spPr/>
    </dgm:pt>
    <dgm:pt modelId="{C7A2E520-BDD5-4CE3-A628-E35F7B5FF5EE}" type="pres">
      <dgm:prSet presAssocID="{77D16BD5-4B81-40D4-8427-0EF5BA7F3D24}" presName="compNode" presStyleCnt="0"/>
      <dgm:spPr/>
    </dgm:pt>
    <dgm:pt modelId="{9BE942A8-8A11-4FF5-B134-5CA6427A6B14}" type="pres">
      <dgm:prSet presAssocID="{77D16BD5-4B81-40D4-8427-0EF5BA7F3D24}" presName="iconRect" presStyleLbl="node1" presStyleIdx="3" presStyleCnt="5" custScaleX="178287" custScaleY="188910" custLinFactNeighborX="-2258" custLinFactNeighborY="-32738"/>
      <dgm:spPr>
        <a:blipFill>
          <a:blip xmlns:r="http://schemas.openxmlformats.org/officeDocument/2006/relationships" r:embed="rId4"/>
          <a:srcRect/>
          <a:stretch>
            <a:fillRect l="-10000" r="-10000"/>
          </a:stretch>
        </a:blipFill>
        <a:ln>
          <a:noFill/>
        </a:ln>
      </dgm:spPr>
    </dgm:pt>
    <dgm:pt modelId="{315E83E9-4FB6-4CA9-B4B3-F0812A941BBA}" type="pres">
      <dgm:prSet presAssocID="{77D16BD5-4B81-40D4-8427-0EF5BA7F3D24}" presName="spaceRect" presStyleCnt="0"/>
      <dgm:spPr/>
    </dgm:pt>
    <dgm:pt modelId="{498A6F39-3857-458D-9131-DDE972870B3F}" type="pres">
      <dgm:prSet presAssocID="{77D16BD5-4B81-40D4-8427-0EF5BA7F3D24}" presName="textRect" presStyleLbl="revTx" presStyleIdx="3" presStyleCnt="5" custScaleX="146008">
        <dgm:presLayoutVars>
          <dgm:chMax val="1"/>
          <dgm:chPref val="1"/>
        </dgm:presLayoutVars>
      </dgm:prSet>
      <dgm:spPr/>
    </dgm:pt>
    <dgm:pt modelId="{7076F429-675F-43A9-8A90-5B26510EDA2C}" type="pres">
      <dgm:prSet presAssocID="{7EA01437-8ECD-4B9B-8211-04B0ECEBEC05}" presName="sibTrans" presStyleCnt="0"/>
      <dgm:spPr/>
    </dgm:pt>
    <dgm:pt modelId="{7AD06D17-FA57-4804-96AA-0C265A384517}" type="pres">
      <dgm:prSet presAssocID="{B4115F9F-D801-4267-89DB-ECFEDB4AD614}" presName="compNode" presStyleCnt="0"/>
      <dgm:spPr/>
    </dgm:pt>
    <dgm:pt modelId="{A880302F-E34E-46FD-BC50-A0925D518E0C}" type="pres">
      <dgm:prSet presAssocID="{B4115F9F-D801-4267-89DB-ECFEDB4AD614}" presName="iconRect" presStyleLbl="node1" presStyleIdx="4" presStyleCnt="5" custScaleX="183478" custScaleY="216003" custLinFactNeighborX="-6774" custLinFactNeighborY="-42547"/>
      <dgm:spPr>
        <a:blipFill>
          <a:blip xmlns:r="http://schemas.openxmlformats.org/officeDocument/2006/relationships" r:embed="rId5"/>
          <a:srcRect/>
          <a:stretch>
            <a:fillRect l="-32000" r="-32000"/>
          </a:stretch>
        </a:blipFill>
        <a:ln>
          <a:noFill/>
        </a:ln>
      </dgm:spPr>
    </dgm:pt>
    <dgm:pt modelId="{C9BE6064-FD3B-48C8-BE28-D90D7B47ABAD}" type="pres">
      <dgm:prSet presAssocID="{B4115F9F-D801-4267-89DB-ECFEDB4AD614}" presName="spaceRect" presStyleCnt="0"/>
      <dgm:spPr/>
    </dgm:pt>
    <dgm:pt modelId="{C05D6CD8-6028-444E-B340-3113150BC8BE}" type="pres">
      <dgm:prSet presAssocID="{B4115F9F-D801-4267-89DB-ECFEDB4AD614}" presName="textRect" presStyleLbl="revTx" presStyleIdx="4" presStyleCnt="5" custScaleX="134546" custLinFactNeighborX="-8128" custLinFactNeighborY="-2345">
        <dgm:presLayoutVars>
          <dgm:chMax val="1"/>
          <dgm:chPref val="1"/>
        </dgm:presLayoutVars>
      </dgm:prSet>
      <dgm:spPr/>
    </dgm:pt>
  </dgm:ptLst>
  <dgm:cxnLst>
    <dgm:cxn modelId="{2AACE50A-3C05-4949-B520-0BF50A687217}" srcId="{5A550F00-ABA2-4CB7-8D7A-61B2A2455C9D}" destId="{B4115F9F-D801-4267-89DB-ECFEDB4AD614}" srcOrd="4" destOrd="0" parTransId="{5F84DE12-A85C-4C69-B0F8-DF1BC01E3888}" sibTransId="{6DA2450F-0FB3-4745-B1ED-0CBD7C3F369D}"/>
    <dgm:cxn modelId="{0B3D9910-F23B-4DE3-B2B2-BB66CE3BB723}" type="presOf" srcId="{4DA4B51B-2A82-4378-B3A3-3DC6DB64E161}" destId="{0F151469-E606-4267-ACCA-EBBC1F1E6483}" srcOrd="0" destOrd="0" presId="urn:microsoft.com/office/officeart/2018/2/layout/IconLabelList"/>
    <dgm:cxn modelId="{F5B4FC15-4A3D-4CA6-AEA1-5A14AD262B9B}" type="presOf" srcId="{A4A9813D-DAEF-46A6-B224-C1F9EE9558CA}" destId="{AAEA563C-7EC3-4B5E-AEE2-E729FE54CCF1}" srcOrd="0" destOrd="0" presId="urn:microsoft.com/office/officeart/2018/2/layout/IconLabelList"/>
    <dgm:cxn modelId="{2199FB2B-E3DC-47FD-A79C-2C75EC63AE87}" srcId="{5A550F00-ABA2-4CB7-8D7A-61B2A2455C9D}" destId="{A4A9813D-DAEF-46A6-B224-C1F9EE9558CA}" srcOrd="0" destOrd="0" parTransId="{B63E3F24-8C95-4EC7-B918-02C530443397}" sibTransId="{E0DE41DF-E152-45A4-A4CE-5703F776375A}"/>
    <dgm:cxn modelId="{05B9A860-B6E6-4561-9E55-920A6EB569AC}" type="presOf" srcId="{ED7BE07D-3F7B-439D-9EF2-FF1AF271B4C8}" destId="{99BA2903-7610-4E1D-B543-27F336194AA8}" srcOrd="0" destOrd="0" presId="urn:microsoft.com/office/officeart/2018/2/layout/IconLabelList"/>
    <dgm:cxn modelId="{4A05756E-8A5E-4E4F-B39E-746C08BDDCCF}" srcId="{5A550F00-ABA2-4CB7-8D7A-61B2A2455C9D}" destId="{77D16BD5-4B81-40D4-8427-0EF5BA7F3D24}" srcOrd="3" destOrd="0" parTransId="{A300403A-69A4-468D-92ED-0FF5770DAF23}" sibTransId="{7EA01437-8ECD-4B9B-8211-04B0ECEBEC05}"/>
    <dgm:cxn modelId="{50368F51-AE31-4891-88A6-9F0F86F4A286}" type="presOf" srcId="{5A550F00-ABA2-4CB7-8D7A-61B2A2455C9D}" destId="{C066C5DA-0993-4CBD-A068-912CCBE10304}" srcOrd="0" destOrd="0" presId="urn:microsoft.com/office/officeart/2018/2/layout/IconLabelList"/>
    <dgm:cxn modelId="{73882473-5272-4FB0-A0ED-1AB6B2890E61}" type="presOf" srcId="{77D16BD5-4B81-40D4-8427-0EF5BA7F3D24}" destId="{498A6F39-3857-458D-9131-DDE972870B3F}" srcOrd="0" destOrd="0" presId="urn:microsoft.com/office/officeart/2018/2/layout/IconLabelList"/>
    <dgm:cxn modelId="{D4E002A9-3F5C-434B-B510-C048A5565821}" type="presOf" srcId="{B4115F9F-D801-4267-89DB-ECFEDB4AD614}" destId="{C05D6CD8-6028-444E-B340-3113150BC8BE}" srcOrd="0" destOrd="0" presId="urn:microsoft.com/office/officeart/2018/2/layout/IconLabelList"/>
    <dgm:cxn modelId="{3FC924E6-D524-448F-8563-E38BEC5737AA}" srcId="{5A550F00-ABA2-4CB7-8D7A-61B2A2455C9D}" destId="{ED7BE07D-3F7B-439D-9EF2-FF1AF271B4C8}" srcOrd="2" destOrd="0" parTransId="{B084E40A-711D-4B36-9662-12648025BCEF}" sibTransId="{806AB2CA-0CEB-423B-93F2-17225606F50C}"/>
    <dgm:cxn modelId="{6B87DEE6-7D7B-4461-A7D9-815D719C1CA1}" srcId="{5A550F00-ABA2-4CB7-8D7A-61B2A2455C9D}" destId="{4DA4B51B-2A82-4378-B3A3-3DC6DB64E161}" srcOrd="1" destOrd="0" parTransId="{D2D0B1CF-C2D4-46E9-AF69-846C774264B9}" sibTransId="{8C76A3D3-F08D-421C-9B47-FD757FCD50FB}"/>
    <dgm:cxn modelId="{ED78FBB3-1F3C-4C54-966F-A69BC367FD10}" type="presParOf" srcId="{C066C5DA-0993-4CBD-A068-912CCBE10304}" destId="{703A4A88-D0F2-4037-9A14-CE90AA7479D6}" srcOrd="0" destOrd="0" presId="urn:microsoft.com/office/officeart/2018/2/layout/IconLabelList"/>
    <dgm:cxn modelId="{D11EF69B-7DBD-4B34-82B9-20DA16CA9D4C}" type="presParOf" srcId="{703A4A88-D0F2-4037-9A14-CE90AA7479D6}" destId="{535174B0-C8E2-4399-81C3-81E79AB86A49}" srcOrd="0" destOrd="0" presId="urn:microsoft.com/office/officeart/2018/2/layout/IconLabelList"/>
    <dgm:cxn modelId="{BB860A60-D5D2-42BA-818E-02F917DE19CF}" type="presParOf" srcId="{703A4A88-D0F2-4037-9A14-CE90AA7479D6}" destId="{43445B4A-0BF9-4919-8176-88581014B8B2}" srcOrd="1" destOrd="0" presId="urn:microsoft.com/office/officeart/2018/2/layout/IconLabelList"/>
    <dgm:cxn modelId="{2402A9CF-08FE-4108-BD6E-5BF05AB84F3C}" type="presParOf" srcId="{703A4A88-D0F2-4037-9A14-CE90AA7479D6}" destId="{AAEA563C-7EC3-4B5E-AEE2-E729FE54CCF1}" srcOrd="2" destOrd="0" presId="urn:microsoft.com/office/officeart/2018/2/layout/IconLabelList"/>
    <dgm:cxn modelId="{0F28F512-2A48-44B3-8CDA-C9474B2E9EF1}" type="presParOf" srcId="{C066C5DA-0993-4CBD-A068-912CCBE10304}" destId="{132C197B-ED49-4305-A0F4-88CCD6EF86F7}" srcOrd="1" destOrd="0" presId="urn:microsoft.com/office/officeart/2018/2/layout/IconLabelList"/>
    <dgm:cxn modelId="{72F3EAF6-2F4F-47FF-B3D8-29E66163D17B}" type="presParOf" srcId="{C066C5DA-0993-4CBD-A068-912CCBE10304}" destId="{99B8D9EF-6ED2-4ECF-AE6A-F8099227EC25}" srcOrd="2" destOrd="0" presId="urn:microsoft.com/office/officeart/2018/2/layout/IconLabelList"/>
    <dgm:cxn modelId="{8FAECC36-D8AF-4776-B5FD-0CE22025C23D}" type="presParOf" srcId="{99B8D9EF-6ED2-4ECF-AE6A-F8099227EC25}" destId="{86C6CBFA-3D67-45E4-B3F6-9512A862CBB4}" srcOrd="0" destOrd="0" presId="urn:microsoft.com/office/officeart/2018/2/layout/IconLabelList"/>
    <dgm:cxn modelId="{9420BC0F-BD54-4019-B7A7-00B4DA9679CD}" type="presParOf" srcId="{99B8D9EF-6ED2-4ECF-AE6A-F8099227EC25}" destId="{8CAC521A-EC90-4BBF-8578-3FC2F9409FBE}" srcOrd="1" destOrd="0" presId="urn:microsoft.com/office/officeart/2018/2/layout/IconLabelList"/>
    <dgm:cxn modelId="{9565ADCE-97FD-43DC-8AA9-4DD1432A4063}" type="presParOf" srcId="{99B8D9EF-6ED2-4ECF-AE6A-F8099227EC25}" destId="{0F151469-E606-4267-ACCA-EBBC1F1E6483}" srcOrd="2" destOrd="0" presId="urn:microsoft.com/office/officeart/2018/2/layout/IconLabelList"/>
    <dgm:cxn modelId="{EDBB02A8-84A0-4FE5-A94F-A19D2D857174}" type="presParOf" srcId="{C066C5DA-0993-4CBD-A068-912CCBE10304}" destId="{1A242305-C7EF-4E6F-8173-7F4D36FB545F}" srcOrd="3" destOrd="0" presId="urn:microsoft.com/office/officeart/2018/2/layout/IconLabelList"/>
    <dgm:cxn modelId="{AB89FFB7-ABE2-4141-92A6-C4B5E3657D60}" type="presParOf" srcId="{C066C5DA-0993-4CBD-A068-912CCBE10304}" destId="{08CD5C20-AD28-499E-80E3-644561DE776D}" srcOrd="4" destOrd="0" presId="urn:microsoft.com/office/officeart/2018/2/layout/IconLabelList"/>
    <dgm:cxn modelId="{F8A47FF9-356C-497F-A4BB-F523433AFCDF}" type="presParOf" srcId="{08CD5C20-AD28-499E-80E3-644561DE776D}" destId="{3C8C0069-AD5F-4288-87FA-20DBC9BED08E}" srcOrd="0" destOrd="0" presId="urn:microsoft.com/office/officeart/2018/2/layout/IconLabelList"/>
    <dgm:cxn modelId="{0401C6AC-65EE-4AE8-B8E6-3C84B11F3FCC}" type="presParOf" srcId="{08CD5C20-AD28-499E-80E3-644561DE776D}" destId="{A927A558-08B7-43BA-850C-12309E37433C}" srcOrd="1" destOrd="0" presId="urn:microsoft.com/office/officeart/2018/2/layout/IconLabelList"/>
    <dgm:cxn modelId="{456C7F48-FFAA-4F76-A531-1A3170F5E743}" type="presParOf" srcId="{08CD5C20-AD28-499E-80E3-644561DE776D}" destId="{99BA2903-7610-4E1D-B543-27F336194AA8}" srcOrd="2" destOrd="0" presId="urn:microsoft.com/office/officeart/2018/2/layout/IconLabelList"/>
    <dgm:cxn modelId="{139736AF-BEAA-4066-BECA-EB1F6032FDF7}" type="presParOf" srcId="{C066C5DA-0993-4CBD-A068-912CCBE10304}" destId="{F2E885BD-669F-4FF2-97D9-325617446427}" srcOrd="5" destOrd="0" presId="urn:microsoft.com/office/officeart/2018/2/layout/IconLabelList"/>
    <dgm:cxn modelId="{602CF3A2-28A5-482B-A995-D8081C3A547E}" type="presParOf" srcId="{C066C5DA-0993-4CBD-A068-912CCBE10304}" destId="{C7A2E520-BDD5-4CE3-A628-E35F7B5FF5EE}" srcOrd="6" destOrd="0" presId="urn:microsoft.com/office/officeart/2018/2/layout/IconLabelList"/>
    <dgm:cxn modelId="{62E137A5-3212-4AE1-882E-7A83FEFAF557}" type="presParOf" srcId="{C7A2E520-BDD5-4CE3-A628-E35F7B5FF5EE}" destId="{9BE942A8-8A11-4FF5-B134-5CA6427A6B14}" srcOrd="0" destOrd="0" presId="urn:microsoft.com/office/officeart/2018/2/layout/IconLabelList"/>
    <dgm:cxn modelId="{494BFB49-353F-4684-96EA-B43A531755B3}" type="presParOf" srcId="{C7A2E520-BDD5-4CE3-A628-E35F7B5FF5EE}" destId="{315E83E9-4FB6-4CA9-B4B3-F0812A941BBA}" srcOrd="1" destOrd="0" presId="urn:microsoft.com/office/officeart/2018/2/layout/IconLabelList"/>
    <dgm:cxn modelId="{A3ABA05C-6ABF-4118-923B-6435C3DCC90C}" type="presParOf" srcId="{C7A2E520-BDD5-4CE3-A628-E35F7B5FF5EE}" destId="{498A6F39-3857-458D-9131-DDE972870B3F}" srcOrd="2" destOrd="0" presId="urn:microsoft.com/office/officeart/2018/2/layout/IconLabelList"/>
    <dgm:cxn modelId="{71278491-532C-4FF0-8316-41761A9D9002}" type="presParOf" srcId="{C066C5DA-0993-4CBD-A068-912CCBE10304}" destId="{7076F429-675F-43A9-8A90-5B26510EDA2C}" srcOrd="7" destOrd="0" presId="urn:microsoft.com/office/officeart/2018/2/layout/IconLabelList"/>
    <dgm:cxn modelId="{D30697DB-86D3-470A-8138-8BE9A6EAE005}" type="presParOf" srcId="{C066C5DA-0993-4CBD-A068-912CCBE10304}" destId="{7AD06D17-FA57-4804-96AA-0C265A384517}" srcOrd="8" destOrd="0" presId="urn:microsoft.com/office/officeart/2018/2/layout/IconLabelList"/>
    <dgm:cxn modelId="{7E670322-EEA4-41F4-98F3-AC97547472C3}" type="presParOf" srcId="{7AD06D17-FA57-4804-96AA-0C265A384517}" destId="{A880302F-E34E-46FD-BC50-A0925D518E0C}" srcOrd="0" destOrd="0" presId="urn:microsoft.com/office/officeart/2018/2/layout/IconLabelList"/>
    <dgm:cxn modelId="{C42ECE4C-86F4-49BA-98CA-476ABD95F1A0}" type="presParOf" srcId="{7AD06D17-FA57-4804-96AA-0C265A384517}" destId="{C9BE6064-FD3B-48C8-BE28-D90D7B47ABAD}" srcOrd="1" destOrd="0" presId="urn:microsoft.com/office/officeart/2018/2/layout/IconLabelList"/>
    <dgm:cxn modelId="{60AFFAE7-3977-4CF7-9731-CBF70659B605}" type="presParOf" srcId="{7AD06D17-FA57-4804-96AA-0C265A384517}" destId="{C05D6CD8-6028-444E-B340-3113150BC8B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>
          <a:off x="178358" y="1070911"/>
          <a:ext cx="2296536" cy="2404373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chemeClr val="accent1">
              <a:alpha val="91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206393" y="3759753"/>
          <a:ext cx="2069294" cy="579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l-PL" sz="2800" b="0" kern="1200" noProof="0" dirty="0">
              <a:solidFill>
                <a:sysClr val="windowText" lastClr="000000"/>
              </a:solidFill>
            </a:rPr>
            <a:t>RUCH</a:t>
          </a:r>
          <a:br>
            <a:rPr lang="pl-PL" sz="1600" kern="1200" noProof="0" dirty="0">
              <a:solidFill>
                <a:sysClr val="windowText" lastClr="000000"/>
              </a:solidFill>
            </a:rPr>
          </a:br>
          <a:endParaRPr lang="pl-PL" sz="1600" b="0" kern="1200" noProof="0" dirty="0">
            <a:solidFill>
              <a:sysClr val="windowText" lastClr="000000"/>
            </a:solidFill>
            <a:latin typeface="+mn-lt"/>
          </a:endParaRPr>
        </a:p>
      </dsp:txBody>
      <dsp:txXfrm>
        <a:off x="206393" y="3759753"/>
        <a:ext cx="2069294" cy="579656"/>
      </dsp:txXfrm>
    </dsp:sp>
    <dsp:sp modelId="{7D166BBB-55AF-452C-B9A0-94A1EE55FF4F}">
      <dsp:nvSpPr>
        <dsp:cNvPr id="0" name=""/>
        <dsp:cNvSpPr/>
      </dsp:nvSpPr>
      <dsp:spPr>
        <a:xfrm>
          <a:off x="71371" y="3903907"/>
          <a:ext cx="2069294" cy="718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38F18-07B8-41D8-8BD9-9F8514E8F9C4}">
      <dsp:nvSpPr>
        <dsp:cNvPr id="0" name=""/>
        <dsp:cNvSpPr/>
      </dsp:nvSpPr>
      <dsp:spPr>
        <a:xfrm>
          <a:off x="2762138" y="1143664"/>
          <a:ext cx="2355001" cy="2312920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2000" r="-12000"/>
          </a:stretch>
        </a:blip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95BB-E9D9-40E2-AB9F-99D5F69BA82A}">
      <dsp:nvSpPr>
        <dsp:cNvPr id="0" name=""/>
        <dsp:cNvSpPr/>
      </dsp:nvSpPr>
      <dsp:spPr>
        <a:xfrm>
          <a:off x="2744471" y="3674532"/>
          <a:ext cx="2069294" cy="579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l-PL" sz="2800" b="0" kern="1200" noProof="0" dirty="0">
              <a:solidFill>
                <a:schemeClr val="tx1"/>
              </a:solidFill>
            </a:rPr>
            <a:t>SPORT</a:t>
          </a:r>
          <a:endParaRPr lang="pl-PL" sz="1600" b="0" kern="1200" noProof="0" dirty="0">
            <a:solidFill>
              <a:schemeClr val="tx1"/>
            </a:solidFill>
            <a:latin typeface="+mn-lt"/>
          </a:endParaRPr>
        </a:p>
      </dsp:txBody>
      <dsp:txXfrm>
        <a:off x="2744471" y="3674532"/>
        <a:ext cx="2069294" cy="579656"/>
      </dsp:txXfrm>
    </dsp:sp>
    <dsp:sp modelId="{1223E777-77CB-4A9A-BF21-12B513842696}">
      <dsp:nvSpPr>
        <dsp:cNvPr id="0" name=""/>
        <dsp:cNvSpPr/>
      </dsp:nvSpPr>
      <dsp:spPr>
        <a:xfrm>
          <a:off x="2759267" y="3903907"/>
          <a:ext cx="2069294" cy="718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E44D8-60E4-4008-9F09-1A652C62E8A6}">
      <dsp:nvSpPr>
        <dsp:cNvPr id="0" name=""/>
        <dsp:cNvSpPr/>
      </dsp:nvSpPr>
      <dsp:spPr>
        <a:xfrm>
          <a:off x="5509542" y="1163113"/>
          <a:ext cx="2396021" cy="2312920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2000" r="-12000"/>
          </a:stretch>
        </a:blip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C14B8-8D61-4009-9F8C-194486F530FA}">
      <dsp:nvSpPr>
        <dsp:cNvPr id="0" name=""/>
        <dsp:cNvSpPr/>
      </dsp:nvSpPr>
      <dsp:spPr>
        <a:xfrm>
          <a:off x="5613861" y="3666368"/>
          <a:ext cx="2069294" cy="1226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l-PL" sz="2800" b="0" kern="1200" noProof="0" dirty="0">
              <a:solidFill>
                <a:schemeClr val="tx1"/>
              </a:solidFill>
            </a:rPr>
            <a:t>ZABAWA NA ŚWIEŻYM POWIETRZU</a:t>
          </a:r>
          <a:endParaRPr lang="pl-PL" sz="1600" b="0" kern="1200" noProof="0" dirty="0">
            <a:solidFill>
              <a:schemeClr val="tx1"/>
            </a:solidFill>
            <a:latin typeface="+mn-lt"/>
          </a:endParaRPr>
        </a:p>
      </dsp:txBody>
      <dsp:txXfrm>
        <a:off x="5613861" y="3666368"/>
        <a:ext cx="2069294" cy="1226941"/>
      </dsp:txXfrm>
    </dsp:sp>
    <dsp:sp modelId="{EE420F84-477D-4635-BEF8-66426E9A259D}">
      <dsp:nvSpPr>
        <dsp:cNvPr id="0" name=""/>
        <dsp:cNvSpPr/>
      </dsp:nvSpPr>
      <dsp:spPr>
        <a:xfrm>
          <a:off x="5788696" y="2860757"/>
          <a:ext cx="2069294" cy="718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8E640-7EB5-4EF2-8C83-19A3E5328324}">
      <dsp:nvSpPr>
        <dsp:cNvPr id="0" name=""/>
        <dsp:cNvSpPr/>
      </dsp:nvSpPr>
      <dsp:spPr>
        <a:xfrm>
          <a:off x="8401229" y="1202887"/>
          <a:ext cx="2375561" cy="2331207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t="-2000" b="-2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5F495-3DD9-41C8-99AE-150A333447D0}">
      <dsp:nvSpPr>
        <dsp:cNvPr id="0" name=""/>
        <dsp:cNvSpPr/>
      </dsp:nvSpPr>
      <dsp:spPr>
        <a:xfrm>
          <a:off x="8022492" y="3653809"/>
          <a:ext cx="3362271" cy="131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pl-PL" sz="2800" b="0" kern="1200" noProof="0" dirty="0">
              <a:solidFill>
                <a:schemeClr val="tx1"/>
              </a:solidFill>
            </a:rPr>
            <a:t>WYSIŁEK ZWIĄZANY </a:t>
          </a:r>
          <a:br>
            <a:rPr lang="pl-PL" sz="2800" b="0" kern="1200" noProof="0" dirty="0">
              <a:solidFill>
                <a:schemeClr val="tx1"/>
              </a:solidFill>
            </a:rPr>
          </a:br>
          <a:r>
            <a:rPr lang="pl-PL" sz="2800" b="0" kern="1200" noProof="0" dirty="0">
              <a:solidFill>
                <a:schemeClr val="tx1"/>
              </a:solidFill>
            </a:rPr>
            <a:t>Z CODZIENNYMI CZYNNOŚCIAMI</a:t>
          </a:r>
          <a:endParaRPr lang="pl-PL" sz="1600" b="0" kern="1200" noProof="0" dirty="0">
            <a:solidFill>
              <a:schemeClr val="tx1"/>
            </a:solidFill>
            <a:latin typeface="+mn-lt"/>
          </a:endParaRPr>
        </a:p>
      </dsp:txBody>
      <dsp:txXfrm>
        <a:off x="8022492" y="3653809"/>
        <a:ext cx="3362271" cy="1317327"/>
      </dsp:txXfrm>
    </dsp:sp>
    <dsp:sp modelId="{5A7600AF-A34B-4D03-B3D6-B3C760AE8E06}">
      <dsp:nvSpPr>
        <dsp:cNvPr id="0" name=""/>
        <dsp:cNvSpPr/>
      </dsp:nvSpPr>
      <dsp:spPr>
        <a:xfrm>
          <a:off x="8775818" y="3852118"/>
          <a:ext cx="2069294" cy="718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3484" y="517200"/>
          <a:ext cx="1886775" cy="2641486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noProof="0" dirty="0"/>
            <a:t>Pomaga utrzymać prawidłowy rozwój fizyczny i umysłowy (zdrowe ciało i sprawny umysł)</a:t>
          </a:r>
          <a:endParaRPr lang="pl-PL" sz="1400" kern="1200" noProof="0" dirty="0"/>
        </a:p>
      </dsp:txBody>
      <dsp:txXfrm>
        <a:off x="3484" y="1520965"/>
        <a:ext cx="1886775" cy="1584891"/>
      </dsp:txXfrm>
    </dsp:sp>
    <dsp:sp modelId="{9C3A7F13-9585-42DF-AD32-B56F82B123C8}">
      <dsp:nvSpPr>
        <dsp:cNvPr id="0" name=""/>
        <dsp:cNvSpPr/>
      </dsp:nvSpPr>
      <dsp:spPr>
        <a:xfrm>
          <a:off x="550649" y="781349"/>
          <a:ext cx="792445" cy="792445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1</a:t>
          </a:r>
          <a:endParaRPr lang="pl-PL" sz="3800" kern="1200" noProof="0" dirty="0"/>
        </a:p>
      </dsp:txBody>
      <dsp:txXfrm>
        <a:off x="666700" y="897400"/>
        <a:ext cx="560343" cy="560343"/>
      </dsp:txXfrm>
    </dsp:sp>
    <dsp:sp modelId="{923B2301-552B-45D2-9EF0-53A10AA17FC6}">
      <dsp:nvSpPr>
        <dsp:cNvPr id="0" name=""/>
        <dsp:cNvSpPr/>
      </dsp:nvSpPr>
      <dsp:spPr>
        <a:xfrm>
          <a:off x="3484" y="3158615"/>
          <a:ext cx="188677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078938" y="517200"/>
          <a:ext cx="1886775" cy="2641486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noProof="0" dirty="0"/>
            <a:t>Wpływa na prawidłową postawę ciała, zapobiega wadom postawy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 noProof="0" dirty="0"/>
        </a:p>
      </dsp:txBody>
      <dsp:txXfrm>
        <a:off x="2078938" y="1520965"/>
        <a:ext cx="1886775" cy="1584891"/>
      </dsp:txXfrm>
    </dsp:sp>
    <dsp:sp modelId="{C08FC467-91FE-48BD-B243-273925C2B75A}">
      <dsp:nvSpPr>
        <dsp:cNvPr id="0" name=""/>
        <dsp:cNvSpPr/>
      </dsp:nvSpPr>
      <dsp:spPr>
        <a:xfrm>
          <a:off x="2626103" y="781349"/>
          <a:ext cx="792445" cy="792445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2</a:t>
          </a:r>
          <a:endParaRPr lang="pl-PL" sz="3800" kern="1200" noProof="0" dirty="0"/>
        </a:p>
      </dsp:txBody>
      <dsp:txXfrm>
        <a:off x="2742154" y="897400"/>
        <a:ext cx="560343" cy="560343"/>
      </dsp:txXfrm>
    </dsp:sp>
    <dsp:sp modelId="{DE393E47-CBB6-4D77-A342-C9AFD9FC8CB6}">
      <dsp:nvSpPr>
        <dsp:cNvPr id="0" name=""/>
        <dsp:cNvSpPr/>
      </dsp:nvSpPr>
      <dsp:spPr>
        <a:xfrm>
          <a:off x="2078938" y="3158615"/>
          <a:ext cx="188677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4154392" y="517200"/>
          <a:ext cx="1886775" cy="2641486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noProof="0" dirty="0"/>
            <a:t>Zmniejsza ryzyko wystąpienia chorób, wzmacnia odporność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 noProof="0" dirty="0"/>
        </a:p>
      </dsp:txBody>
      <dsp:txXfrm>
        <a:off x="4154392" y="1520965"/>
        <a:ext cx="1886775" cy="1584891"/>
      </dsp:txXfrm>
    </dsp:sp>
    <dsp:sp modelId="{4104A2F1-FB99-4C42-8067-46B8EEEC9610}">
      <dsp:nvSpPr>
        <dsp:cNvPr id="0" name=""/>
        <dsp:cNvSpPr/>
      </dsp:nvSpPr>
      <dsp:spPr>
        <a:xfrm>
          <a:off x="4701557" y="781349"/>
          <a:ext cx="792445" cy="792445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3</a:t>
          </a:r>
          <a:endParaRPr lang="pl-PL" sz="3800" kern="1200" noProof="0" dirty="0"/>
        </a:p>
      </dsp:txBody>
      <dsp:txXfrm>
        <a:off x="4817608" y="897400"/>
        <a:ext cx="560343" cy="560343"/>
      </dsp:txXfrm>
    </dsp:sp>
    <dsp:sp modelId="{2EB92C72-3528-4913-AFF6-FF0B4F338399}">
      <dsp:nvSpPr>
        <dsp:cNvPr id="0" name=""/>
        <dsp:cNvSpPr/>
      </dsp:nvSpPr>
      <dsp:spPr>
        <a:xfrm>
          <a:off x="4154392" y="3158615"/>
          <a:ext cx="1886775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6229845" y="517200"/>
          <a:ext cx="1886775" cy="264148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noProof="0" dirty="0"/>
            <a:t>Poprawia sprawność </a:t>
          </a:r>
          <a:br>
            <a:rPr lang="pl-PL" sz="1400" b="0" i="0" u="none" kern="1200" noProof="0" dirty="0"/>
          </a:br>
          <a:r>
            <a:rPr lang="pl-PL" sz="1400" b="0" i="0" u="none" kern="1200" noProof="0" dirty="0"/>
            <a:t>i kondycję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 noProof="0" dirty="0"/>
        </a:p>
      </dsp:txBody>
      <dsp:txXfrm>
        <a:off x="6229845" y="1520965"/>
        <a:ext cx="1886775" cy="1584891"/>
      </dsp:txXfrm>
    </dsp:sp>
    <dsp:sp modelId="{AC6B335A-D8B4-46D8-93DE-B9EF1773F6AC}">
      <dsp:nvSpPr>
        <dsp:cNvPr id="0" name=""/>
        <dsp:cNvSpPr/>
      </dsp:nvSpPr>
      <dsp:spPr>
        <a:xfrm>
          <a:off x="6777010" y="781349"/>
          <a:ext cx="792445" cy="792445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4</a:t>
          </a:r>
          <a:endParaRPr lang="pl-PL" sz="3800" kern="1200" noProof="0" dirty="0"/>
        </a:p>
      </dsp:txBody>
      <dsp:txXfrm>
        <a:off x="6893061" y="897400"/>
        <a:ext cx="560343" cy="560343"/>
      </dsp:txXfrm>
    </dsp:sp>
    <dsp:sp modelId="{7B3E0A16-DB85-46CA-87D6-4D39F6DBFC52}">
      <dsp:nvSpPr>
        <dsp:cNvPr id="0" name=""/>
        <dsp:cNvSpPr/>
      </dsp:nvSpPr>
      <dsp:spPr>
        <a:xfrm>
          <a:off x="6229845" y="3158615"/>
          <a:ext cx="188677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5DD00-81CA-4D89-AAC9-9CB098B4E837}">
      <dsp:nvSpPr>
        <dsp:cNvPr id="0" name=""/>
        <dsp:cNvSpPr/>
      </dsp:nvSpPr>
      <dsp:spPr>
        <a:xfrm>
          <a:off x="8305299" y="517200"/>
          <a:ext cx="1886775" cy="2641486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noProof="0" dirty="0"/>
            <a:t>Wzmacnia siłę mięśni i kości 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 noProof="0" dirty="0"/>
        </a:p>
      </dsp:txBody>
      <dsp:txXfrm>
        <a:off x="8305299" y="1520965"/>
        <a:ext cx="1886775" cy="1584891"/>
      </dsp:txXfrm>
    </dsp:sp>
    <dsp:sp modelId="{06772805-3643-43C2-9C80-F43268C57C20}">
      <dsp:nvSpPr>
        <dsp:cNvPr id="0" name=""/>
        <dsp:cNvSpPr/>
      </dsp:nvSpPr>
      <dsp:spPr>
        <a:xfrm>
          <a:off x="8852464" y="781349"/>
          <a:ext cx="792445" cy="792445"/>
        </a:xfrm>
        <a:prstGeom prst="ellipse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5</a:t>
          </a:r>
          <a:endParaRPr lang="pl-PL" sz="3800" kern="1200" noProof="0" dirty="0"/>
        </a:p>
      </dsp:txBody>
      <dsp:txXfrm>
        <a:off x="8968515" y="897400"/>
        <a:ext cx="560343" cy="560343"/>
      </dsp:txXfrm>
    </dsp:sp>
    <dsp:sp modelId="{77F59A8B-7684-4E29-B44F-B0F96367FE70}">
      <dsp:nvSpPr>
        <dsp:cNvPr id="0" name=""/>
        <dsp:cNvSpPr/>
      </dsp:nvSpPr>
      <dsp:spPr>
        <a:xfrm>
          <a:off x="8305299" y="3158615"/>
          <a:ext cx="1886775" cy="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3484" y="517200"/>
          <a:ext cx="1886775" cy="2641486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noProof="0" dirty="0"/>
            <a:t>Pomaga utrzymać prawidłową masę ciała, zapobiega nadwadze 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 noProof="0" dirty="0"/>
        </a:p>
      </dsp:txBody>
      <dsp:txXfrm>
        <a:off x="3484" y="1520965"/>
        <a:ext cx="1886775" cy="1584891"/>
      </dsp:txXfrm>
    </dsp:sp>
    <dsp:sp modelId="{9C3A7F13-9585-42DF-AD32-B56F82B123C8}">
      <dsp:nvSpPr>
        <dsp:cNvPr id="0" name=""/>
        <dsp:cNvSpPr/>
      </dsp:nvSpPr>
      <dsp:spPr>
        <a:xfrm>
          <a:off x="569977" y="758970"/>
          <a:ext cx="792445" cy="792445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1</a:t>
          </a:r>
          <a:endParaRPr lang="pl-PL" sz="3800" kern="1200" noProof="0" dirty="0"/>
        </a:p>
      </dsp:txBody>
      <dsp:txXfrm>
        <a:off x="686028" y="875021"/>
        <a:ext cx="560343" cy="560343"/>
      </dsp:txXfrm>
    </dsp:sp>
    <dsp:sp modelId="{923B2301-552B-45D2-9EF0-53A10AA17FC6}">
      <dsp:nvSpPr>
        <dsp:cNvPr id="0" name=""/>
        <dsp:cNvSpPr/>
      </dsp:nvSpPr>
      <dsp:spPr>
        <a:xfrm>
          <a:off x="3484" y="3158615"/>
          <a:ext cx="188677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078938" y="517200"/>
          <a:ext cx="1886775" cy="2641486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noProof="0" dirty="0"/>
            <a:t>Dobrze wpływa na pamięć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 noProof="0" dirty="0"/>
        </a:p>
      </dsp:txBody>
      <dsp:txXfrm>
        <a:off x="2078938" y="1520965"/>
        <a:ext cx="1886775" cy="1584891"/>
      </dsp:txXfrm>
    </dsp:sp>
    <dsp:sp modelId="{C08FC467-91FE-48BD-B243-273925C2B75A}">
      <dsp:nvSpPr>
        <dsp:cNvPr id="0" name=""/>
        <dsp:cNvSpPr/>
      </dsp:nvSpPr>
      <dsp:spPr>
        <a:xfrm>
          <a:off x="2626103" y="781349"/>
          <a:ext cx="792445" cy="792445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2</a:t>
          </a:r>
          <a:endParaRPr lang="pl-PL" sz="3800" kern="1200" noProof="0" dirty="0"/>
        </a:p>
      </dsp:txBody>
      <dsp:txXfrm>
        <a:off x="2742154" y="897400"/>
        <a:ext cx="560343" cy="560343"/>
      </dsp:txXfrm>
    </dsp:sp>
    <dsp:sp modelId="{DE393E47-CBB6-4D77-A342-C9AFD9FC8CB6}">
      <dsp:nvSpPr>
        <dsp:cNvPr id="0" name=""/>
        <dsp:cNvSpPr/>
      </dsp:nvSpPr>
      <dsp:spPr>
        <a:xfrm>
          <a:off x="2078938" y="3158615"/>
          <a:ext cx="188677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4154392" y="517200"/>
          <a:ext cx="1886775" cy="2641486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noProof="0" dirty="0"/>
            <a:t>Rozładowuje nadmiar emocji, łagodzi stres, poprawia nastrój </a:t>
          </a:r>
          <a:br>
            <a:rPr lang="pl-PL" sz="1400" b="0" i="0" u="none" kern="1200" noProof="0" dirty="0"/>
          </a:br>
          <a:r>
            <a:rPr lang="pl-PL" sz="1400" b="0" i="0" u="none" kern="1200" noProof="0" dirty="0"/>
            <a:t>i samopoczucie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 noProof="0" dirty="0"/>
        </a:p>
      </dsp:txBody>
      <dsp:txXfrm>
        <a:off x="4154392" y="1520965"/>
        <a:ext cx="1886775" cy="1584891"/>
      </dsp:txXfrm>
    </dsp:sp>
    <dsp:sp modelId="{4104A2F1-FB99-4C42-8067-46B8EEEC9610}">
      <dsp:nvSpPr>
        <dsp:cNvPr id="0" name=""/>
        <dsp:cNvSpPr/>
      </dsp:nvSpPr>
      <dsp:spPr>
        <a:xfrm>
          <a:off x="4701557" y="781349"/>
          <a:ext cx="792445" cy="792445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3</a:t>
          </a:r>
          <a:endParaRPr lang="pl-PL" sz="3800" kern="1200" noProof="0" dirty="0"/>
        </a:p>
      </dsp:txBody>
      <dsp:txXfrm>
        <a:off x="4817608" y="897400"/>
        <a:ext cx="560343" cy="560343"/>
      </dsp:txXfrm>
    </dsp:sp>
    <dsp:sp modelId="{2EB92C72-3528-4913-AFF6-FF0B4F338399}">
      <dsp:nvSpPr>
        <dsp:cNvPr id="0" name=""/>
        <dsp:cNvSpPr/>
      </dsp:nvSpPr>
      <dsp:spPr>
        <a:xfrm>
          <a:off x="4154392" y="3158615"/>
          <a:ext cx="1886775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6229845" y="517200"/>
          <a:ext cx="1886775" cy="264148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noProof="0" dirty="0"/>
            <a:t>Zapewnia lepszy sen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 noProof="0" dirty="0"/>
        </a:p>
      </dsp:txBody>
      <dsp:txXfrm>
        <a:off x="6229845" y="1520965"/>
        <a:ext cx="1886775" cy="1584891"/>
      </dsp:txXfrm>
    </dsp:sp>
    <dsp:sp modelId="{AC6B335A-D8B4-46D8-93DE-B9EF1773F6AC}">
      <dsp:nvSpPr>
        <dsp:cNvPr id="0" name=""/>
        <dsp:cNvSpPr/>
      </dsp:nvSpPr>
      <dsp:spPr>
        <a:xfrm>
          <a:off x="6777010" y="781349"/>
          <a:ext cx="792445" cy="792445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4</a:t>
          </a:r>
          <a:endParaRPr lang="pl-PL" sz="3800" kern="1200" noProof="0" dirty="0"/>
        </a:p>
      </dsp:txBody>
      <dsp:txXfrm>
        <a:off x="6893061" y="897400"/>
        <a:ext cx="560343" cy="560343"/>
      </dsp:txXfrm>
    </dsp:sp>
    <dsp:sp modelId="{7B3E0A16-DB85-46CA-87D6-4D39F6DBFC52}">
      <dsp:nvSpPr>
        <dsp:cNvPr id="0" name=""/>
        <dsp:cNvSpPr/>
      </dsp:nvSpPr>
      <dsp:spPr>
        <a:xfrm>
          <a:off x="6229845" y="3158615"/>
          <a:ext cx="188677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5DD00-81CA-4D89-AAC9-9CB098B4E837}">
      <dsp:nvSpPr>
        <dsp:cNvPr id="0" name=""/>
        <dsp:cNvSpPr/>
      </dsp:nvSpPr>
      <dsp:spPr>
        <a:xfrm>
          <a:off x="8305299" y="517200"/>
          <a:ext cx="1886775" cy="2641486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none" kern="1200" noProof="0" dirty="0"/>
            <a:t>Daje możliwość spędzania czasu </a:t>
          </a:r>
          <a:br>
            <a:rPr lang="pl-PL" sz="1400" b="0" i="0" u="none" kern="1200" noProof="0" dirty="0"/>
          </a:br>
          <a:r>
            <a:rPr lang="pl-PL" sz="1400" b="0" i="0" u="none" kern="1200" noProof="0" dirty="0"/>
            <a:t>z rodziną </a:t>
          </a:r>
          <a:br>
            <a:rPr lang="pl-PL" sz="1400" b="0" i="0" u="none" kern="1200" noProof="0" dirty="0"/>
          </a:br>
          <a:r>
            <a:rPr lang="pl-PL" sz="1400" b="0" i="0" u="none" kern="1200" noProof="0" dirty="0"/>
            <a:t>i najbliższymi </a:t>
          </a:r>
          <a:br>
            <a:rPr lang="pl-PL" sz="1400" b="0" i="0" u="none" kern="1200" noProof="0" dirty="0"/>
          </a:br>
          <a:r>
            <a:rPr lang="pl-PL" sz="1400" b="0" i="0" u="none" kern="1200" noProof="0" dirty="0"/>
            <a:t>oraz poznaniu nowych kolegów</a:t>
          </a:r>
        </a:p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kern="1200" noProof="0" dirty="0"/>
        </a:p>
      </dsp:txBody>
      <dsp:txXfrm>
        <a:off x="8305299" y="1520965"/>
        <a:ext cx="1886775" cy="1584891"/>
      </dsp:txXfrm>
    </dsp:sp>
    <dsp:sp modelId="{06772805-3643-43C2-9C80-F43268C57C20}">
      <dsp:nvSpPr>
        <dsp:cNvPr id="0" name=""/>
        <dsp:cNvSpPr/>
      </dsp:nvSpPr>
      <dsp:spPr>
        <a:xfrm>
          <a:off x="8852464" y="781349"/>
          <a:ext cx="792445" cy="792445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5</a:t>
          </a:r>
          <a:endParaRPr lang="pl-PL" sz="3800" kern="1200" noProof="0" dirty="0"/>
        </a:p>
      </dsp:txBody>
      <dsp:txXfrm>
        <a:off x="8968515" y="897400"/>
        <a:ext cx="560343" cy="560343"/>
      </dsp:txXfrm>
    </dsp:sp>
    <dsp:sp modelId="{77F59A8B-7684-4E29-B44F-B0F96367FE70}">
      <dsp:nvSpPr>
        <dsp:cNvPr id="0" name=""/>
        <dsp:cNvSpPr/>
      </dsp:nvSpPr>
      <dsp:spPr>
        <a:xfrm>
          <a:off x="8305299" y="3158615"/>
          <a:ext cx="1886775" cy="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3484" y="517200"/>
          <a:ext cx="1886775" cy="2641486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Zawierają dużo cukru</a:t>
          </a:r>
          <a:endParaRPr lang="pl-PL" sz="1400" kern="1200" noProof="0" dirty="0"/>
        </a:p>
      </dsp:txBody>
      <dsp:txXfrm>
        <a:off x="3484" y="1520965"/>
        <a:ext cx="1886775" cy="1584891"/>
      </dsp:txXfrm>
    </dsp:sp>
    <dsp:sp modelId="{9C3A7F13-9585-42DF-AD32-B56F82B123C8}">
      <dsp:nvSpPr>
        <dsp:cNvPr id="0" name=""/>
        <dsp:cNvSpPr/>
      </dsp:nvSpPr>
      <dsp:spPr>
        <a:xfrm>
          <a:off x="550649" y="781349"/>
          <a:ext cx="792445" cy="792445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 dirty="0"/>
            <a:t>1</a:t>
          </a:r>
        </a:p>
      </dsp:txBody>
      <dsp:txXfrm>
        <a:off x="666700" y="897400"/>
        <a:ext cx="560343" cy="560343"/>
      </dsp:txXfrm>
    </dsp:sp>
    <dsp:sp modelId="{923B2301-552B-45D2-9EF0-53A10AA17FC6}">
      <dsp:nvSpPr>
        <dsp:cNvPr id="0" name=""/>
        <dsp:cNvSpPr/>
      </dsp:nvSpPr>
      <dsp:spPr>
        <a:xfrm>
          <a:off x="3484" y="3158615"/>
          <a:ext cx="188677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078938" y="517200"/>
          <a:ext cx="1886775" cy="2641486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Cukier i słodkie napoje powodują chorobę zębów – próchnicę</a:t>
          </a:r>
          <a:endParaRPr lang="pl-PL" sz="1400" kern="1200" noProof="0" dirty="0"/>
        </a:p>
      </dsp:txBody>
      <dsp:txXfrm>
        <a:off x="2078938" y="1520965"/>
        <a:ext cx="1886775" cy="1584891"/>
      </dsp:txXfrm>
    </dsp:sp>
    <dsp:sp modelId="{C08FC467-91FE-48BD-B243-273925C2B75A}">
      <dsp:nvSpPr>
        <dsp:cNvPr id="0" name=""/>
        <dsp:cNvSpPr/>
      </dsp:nvSpPr>
      <dsp:spPr>
        <a:xfrm>
          <a:off x="2626103" y="781349"/>
          <a:ext cx="792445" cy="792445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2</a:t>
          </a:r>
          <a:endParaRPr lang="pl-PL" sz="3800" kern="1200" noProof="0" dirty="0"/>
        </a:p>
      </dsp:txBody>
      <dsp:txXfrm>
        <a:off x="2742154" y="897400"/>
        <a:ext cx="560343" cy="560343"/>
      </dsp:txXfrm>
    </dsp:sp>
    <dsp:sp modelId="{DE393E47-CBB6-4D77-A342-C9AFD9FC8CB6}">
      <dsp:nvSpPr>
        <dsp:cNvPr id="0" name=""/>
        <dsp:cNvSpPr/>
      </dsp:nvSpPr>
      <dsp:spPr>
        <a:xfrm>
          <a:off x="2078938" y="3158615"/>
          <a:ext cx="188677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4154392" y="517200"/>
          <a:ext cx="1886775" cy="2641486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Słodkie napoje nie gaszą naszego pragnienia</a:t>
          </a:r>
          <a:endParaRPr lang="pl-PL" sz="1400" kern="1200" noProof="0" dirty="0"/>
        </a:p>
      </dsp:txBody>
      <dsp:txXfrm>
        <a:off x="4154392" y="1520965"/>
        <a:ext cx="1886775" cy="1584891"/>
      </dsp:txXfrm>
    </dsp:sp>
    <dsp:sp modelId="{4104A2F1-FB99-4C42-8067-46B8EEEC9610}">
      <dsp:nvSpPr>
        <dsp:cNvPr id="0" name=""/>
        <dsp:cNvSpPr/>
      </dsp:nvSpPr>
      <dsp:spPr>
        <a:xfrm>
          <a:off x="4701557" y="781349"/>
          <a:ext cx="792445" cy="792445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3</a:t>
          </a:r>
          <a:endParaRPr lang="pl-PL" sz="3800" kern="1200" noProof="0" dirty="0"/>
        </a:p>
      </dsp:txBody>
      <dsp:txXfrm>
        <a:off x="4817608" y="897400"/>
        <a:ext cx="560343" cy="560343"/>
      </dsp:txXfrm>
    </dsp:sp>
    <dsp:sp modelId="{2EB92C72-3528-4913-AFF6-FF0B4F338399}">
      <dsp:nvSpPr>
        <dsp:cNvPr id="0" name=""/>
        <dsp:cNvSpPr/>
      </dsp:nvSpPr>
      <dsp:spPr>
        <a:xfrm>
          <a:off x="4154392" y="3158615"/>
          <a:ext cx="1886775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6229845" y="517200"/>
          <a:ext cx="1886775" cy="264148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Nadmiar cukru może powodować nadwagę i otyłość oraz inne choroby dietozależne</a:t>
          </a:r>
          <a:endParaRPr lang="pl-PL" sz="1400" kern="1200" noProof="0" dirty="0"/>
        </a:p>
      </dsp:txBody>
      <dsp:txXfrm>
        <a:off x="6229845" y="1520965"/>
        <a:ext cx="1886775" cy="1584891"/>
      </dsp:txXfrm>
    </dsp:sp>
    <dsp:sp modelId="{AC6B335A-D8B4-46D8-93DE-B9EF1773F6AC}">
      <dsp:nvSpPr>
        <dsp:cNvPr id="0" name=""/>
        <dsp:cNvSpPr/>
      </dsp:nvSpPr>
      <dsp:spPr>
        <a:xfrm>
          <a:off x="6777010" y="781349"/>
          <a:ext cx="792445" cy="792445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4</a:t>
          </a:r>
          <a:endParaRPr lang="pl-PL" sz="3800" kern="1200" noProof="0" dirty="0"/>
        </a:p>
      </dsp:txBody>
      <dsp:txXfrm>
        <a:off x="6893061" y="897400"/>
        <a:ext cx="560343" cy="560343"/>
      </dsp:txXfrm>
    </dsp:sp>
    <dsp:sp modelId="{7B3E0A16-DB85-46CA-87D6-4D39F6DBFC52}">
      <dsp:nvSpPr>
        <dsp:cNvPr id="0" name=""/>
        <dsp:cNvSpPr/>
      </dsp:nvSpPr>
      <dsp:spPr>
        <a:xfrm>
          <a:off x="6229845" y="3158615"/>
          <a:ext cx="188677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5DD00-81CA-4D89-AAC9-9CB098B4E837}">
      <dsp:nvSpPr>
        <dsp:cNvPr id="0" name=""/>
        <dsp:cNvSpPr/>
      </dsp:nvSpPr>
      <dsp:spPr>
        <a:xfrm>
          <a:off x="8305299" y="517200"/>
          <a:ext cx="1886775" cy="2641486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rtlCol="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Cukier wpływa niekorzystnie na stan naszej skóry i samopoczucie</a:t>
          </a:r>
          <a:endParaRPr lang="pl-PL" sz="1400" kern="1200" noProof="0" dirty="0"/>
        </a:p>
      </dsp:txBody>
      <dsp:txXfrm>
        <a:off x="8305299" y="1520965"/>
        <a:ext cx="1886775" cy="1584891"/>
      </dsp:txXfrm>
    </dsp:sp>
    <dsp:sp modelId="{06772805-3643-43C2-9C80-F43268C57C20}">
      <dsp:nvSpPr>
        <dsp:cNvPr id="0" name=""/>
        <dsp:cNvSpPr/>
      </dsp:nvSpPr>
      <dsp:spPr>
        <a:xfrm>
          <a:off x="8852464" y="781349"/>
          <a:ext cx="792445" cy="792445"/>
        </a:xfrm>
        <a:prstGeom prst="ellipse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rtlCol="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noProof="0"/>
            <a:t>5</a:t>
          </a:r>
          <a:endParaRPr lang="pl-PL" sz="3800" kern="1200" noProof="0" dirty="0"/>
        </a:p>
      </dsp:txBody>
      <dsp:txXfrm>
        <a:off x="8968515" y="897400"/>
        <a:ext cx="560343" cy="560343"/>
      </dsp:txXfrm>
    </dsp:sp>
    <dsp:sp modelId="{77F59A8B-7684-4E29-B44F-B0F96367FE70}">
      <dsp:nvSpPr>
        <dsp:cNvPr id="0" name=""/>
        <dsp:cNvSpPr/>
      </dsp:nvSpPr>
      <dsp:spPr>
        <a:xfrm>
          <a:off x="8305299" y="3158615"/>
          <a:ext cx="1886775" cy="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174B0-C8E2-4399-81C3-81E79AB86A49}">
      <dsp:nvSpPr>
        <dsp:cNvPr id="0" name=""/>
        <dsp:cNvSpPr/>
      </dsp:nvSpPr>
      <dsp:spPr>
        <a:xfrm>
          <a:off x="643543" y="438793"/>
          <a:ext cx="967196" cy="12068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EA563C-7EC3-4B5E-AEE2-E729FE54CCF1}">
      <dsp:nvSpPr>
        <dsp:cNvPr id="0" name=""/>
        <dsp:cNvSpPr/>
      </dsp:nvSpPr>
      <dsp:spPr>
        <a:xfrm>
          <a:off x="53633" y="1801568"/>
          <a:ext cx="2249028" cy="770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Orzechy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 (włoskie, nerkowce, migdały)</a:t>
          </a:r>
          <a:endParaRPr lang="en-US" sz="1800" kern="1200" dirty="0"/>
        </a:p>
      </dsp:txBody>
      <dsp:txXfrm>
        <a:off x="53633" y="1801568"/>
        <a:ext cx="2249028" cy="770570"/>
      </dsp:txXfrm>
    </dsp:sp>
    <dsp:sp modelId="{86C6CBFA-3D67-45E4-B3F6-9512A862CBB4}">
      <dsp:nvSpPr>
        <dsp:cNvPr id="0" name=""/>
        <dsp:cNvSpPr/>
      </dsp:nvSpPr>
      <dsp:spPr>
        <a:xfrm>
          <a:off x="2559453" y="455507"/>
          <a:ext cx="1189650" cy="1081695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7000" r="-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51469-E606-4267-ACCA-EBBC1F1E6483}">
      <dsp:nvSpPr>
        <dsp:cNvPr id="0" name=""/>
        <dsp:cNvSpPr/>
      </dsp:nvSpPr>
      <dsp:spPr>
        <a:xfrm>
          <a:off x="2466238" y="1809085"/>
          <a:ext cx="1434375" cy="770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Nasiona</a:t>
          </a:r>
          <a:r>
            <a:rPr lang="pl-PL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(pestki dyni, słonecznika)</a:t>
          </a:r>
          <a:endParaRPr lang="en-US" sz="1800" kern="1200" dirty="0"/>
        </a:p>
      </dsp:txBody>
      <dsp:txXfrm>
        <a:off x="2466238" y="1809085"/>
        <a:ext cx="1434375" cy="770570"/>
      </dsp:txXfrm>
    </dsp:sp>
    <dsp:sp modelId="{3C8C0069-AD5F-4288-87FA-20DBC9BED08E}">
      <dsp:nvSpPr>
        <dsp:cNvPr id="0" name=""/>
        <dsp:cNvSpPr/>
      </dsp:nvSpPr>
      <dsp:spPr>
        <a:xfrm>
          <a:off x="4690972" y="574115"/>
          <a:ext cx="1146429" cy="98617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1000" r="-1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A2903-7610-4E1D-B543-27F336194AA8}">
      <dsp:nvSpPr>
        <dsp:cNvPr id="0" name=""/>
        <dsp:cNvSpPr/>
      </dsp:nvSpPr>
      <dsp:spPr>
        <a:xfrm>
          <a:off x="4166202" y="1814819"/>
          <a:ext cx="2152251" cy="770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Owoce</a:t>
          </a:r>
          <a:r>
            <a:rPr lang="pl-PL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jabłko, gruszka, banan, mandarynka,  winogrono</a:t>
          </a:r>
          <a:endParaRPr lang="en-US" sz="1800" kern="1200" dirty="0"/>
        </a:p>
      </dsp:txBody>
      <dsp:txXfrm>
        <a:off x="4166202" y="1814819"/>
        <a:ext cx="2152251" cy="770570"/>
      </dsp:txXfrm>
    </dsp:sp>
    <dsp:sp modelId="{9BE942A8-8A11-4FF5-B134-5CA6427A6B14}">
      <dsp:nvSpPr>
        <dsp:cNvPr id="0" name=""/>
        <dsp:cNvSpPr/>
      </dsp:nvSpPr>
      <dsp:spPr>
        <a:xfrm>
          <a:off x="7048511" y="472097"/>
          <a:ext cx="1150786" cy="1219355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10000" r="-1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A6F39-3857-458D-9131-DDE972870B3F}">
      <dsp:nvSpPr>
        <dsp:cNvPr id="0" name=""/>
        <dsp:cNvSpPr/>
      </dsp:nvSpPr>
      <dsp:spPr>
        <a:xfrm>
          <a:off x="6591328" y="1865777"/>
          <a:ext cx="2094302" cy="770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Warzywa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marchew, seler naciowy, ogórek, papryka</a:t>
          </a:r>
          <a:endParaRPr lang="en-US" sz="1800" kern="1200" dirty="0"/>
        </a:p>
      </dsp:txBody>
      <dsp:txXfrm>
        <a:off x="6591328" y="1865777"/>
        <a:ext cx="2094302" cy="770570"/>
      </dsp:txXfrm>
    </dsp:sp>
    <dsp:sp modelId="{A880302F-E34E-46FD-BC50-A0925D518E0C}">
      <dsp:nvSpPr>
        <dsp:cNvPr id="0" name=""/>
        <dsp:cNvSpPr/>
      </dsp:nvSpPr>
      <dsp:spPr>
        <a:xfrm>
          <a:off x="9265722" y="365064"/>
          <a:ext cx="1184293" cy="1394231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32000" r="-3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D6CD8-6028-444E-B340-3113150BC8BE}">
      <dsp:nvSpPr>
        <dsp:cNvPr id="0" name=""/>
        <dsp:cNvSpPr/>
      </dsp:nvSpPr>
      <dsp:spPr>
        <a:xfrm>
          <a:off x="8820060" y="1891426"/>
          <a:ext cx="1929894" cy="770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Bakalie</a:t>
          </a:r>
          <a:r>
            <a:rPr lang="pl-PL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rodzynki, daktyle, żurawina, figi</a:t>
          </a:r>
          <a:endParaRPr lang="en-US" sz="1800" kern="1200" dirty="0"/>
        </a:p>
      </dsp:txBody>
      <dsp:txXfrm>
        <a:off x="8820060" y="1891426"/>
        <a:ext cx="1929894" cy="770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Lista osób, pionowa"/>
  <dgm:desc val="Lista osób, pionowa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Podstawowy proces liniowy — numerowany"/>
  <dgm:desc val="Służy do przedstawiania postępu, osi czasu, kolejnych etapów zadania, procesu lub przepływu pracy albo do wyróżniania kierunku lub ruchu. Dodano automatycznie numery, aby pokazać etapy procesu, który jest przedstawiony w okręgu. Tekst poziomu 1 i poziomu 2 są wyświetlane w prostokąci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 rtlCol="0"/>
            <a:lstStyle/>
            <a:p>
              <a:pPr rtl="0"/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 rtlCol="0"/>
            <a:lstStyle/>
            <a:p>
              <a:pPr rtl="0"/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 rtlCol="0"/>
            <a:lstStyle/>
            <a:p>
              <a:pPr rtl="0"/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Podstawowy proces liniowy — numerowany"/>
  <dgm:desc val="Służy do przedstawiania postępu, osi czasu, kolejnych etapów zadania, procesu lub przepływu pracy albo do wyróżniania kierunku lub ruchu. Dodano automatycznie numery, aby pokazać etapy procesu, który jest przedstawiony w okręgu. Tekst poziomu 1 i poziomu 2 są wyświetlane w prostokąci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 rtlCol="0"/>
            <a:lstStyle/>
            <a:p>
              <a:pPr rtl="0"/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 rtlCol="0"/>
            <a:lstStyle/>
            <a:p>
              <a:pPr rtl="0"/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 rtlCol="0"/>
            <a:lstStyle/>
            <a:p>
              <a:pPr rtl="0"/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Podstawowy proces liniowy — numerowany"/>
  <dgm:desc val="Służy do przedstawiania postępu, osi czasu, kolejnych etapów zadania, procesu lub przepływu pracy albo do wyróżniania kierunku lub ruchu. Dodano automatycznie numery, aby pokazać etapy procesu, który jest przedstawiony w okręgu. Tekst poziomu 1 i poziomu 2 są wyświetlane w prostokąci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 rtlCol="0"/>
            <a:lstStyle/>
            <a:p>
              <a:pPr rtl="0"/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 rtlCol="0"/>
            <a:lstStyle/>
            <a:p>
              <a:pPr rtl="0"/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 rtlCol="0"/>
            <a:lstStyle/>
            <a:p>
              <a:pPr rtl="0"/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6E5239E-00B2-4823-9E08-44CFABD049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683918B-3A3F-4AA7-9AFB-9A5724D100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98C5B-BFEF-40F5-83E3-B2302446E7A9}" type="datetime1">
              <a:rPr lang="pl-PL" smtClean="0"/>
              <a:t>20.01.2026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E8B62C1-26AE-4741-94A2-9433C0585D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4B803B8-36EC-4FB6-A39C-76A5ABE579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9B9F3-0513-4EB4-8673-E4BBBFF48C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94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E3C29-63ED-4050-A806-D3B1815EF9F9}" type="datetime1">
              <a:rPr lang="pl-PL" smtClean="0"/>
              <a:pPr/>
              <a:t>20.01.2026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0C6A29-4676-420C-BBE3-ACC2B80F64D4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357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9061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71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87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174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645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7145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0C6A29-4676-420C-BBE3-ACC2B80F64D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38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95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697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728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olny kształt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olny kształt: Kształt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owolny kształt: Kształt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Łuk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3208" y="2743200"/>
            <a:ext cx="6592824" cy="2386584"/>
          </a:xfrm>
        </p:spPr>
        <p:txBody>
          <a:bodyPr rtlCol="0"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 — 3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5312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owolny kształt: Kształt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owolny kształt: Kształt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 — symbol zastępczy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3" name="Zawartość — symbol zastępczy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— 2 średnie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az — symbol zastępczy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1" name="Obraz — symbol zastępczy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Łuk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65760"/>
            <a:ext cx="5120640" cy="1325880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awartość — symbol zastępczy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 rtlCol="0"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mkni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w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olny kształt: Kształt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owolny kształt: Kształt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owolny kształt: Kształt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9888" y="1234440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 rtlCol="0"/>
          <a:lstStyle>
            <a:lvl1pPr algn="l">
              <a:defRPr>
                <a:latin typeface="+mn-lt"/>
              </a:defRPr>
            </a:lvl1pPr>
          </a:lstStyle>
          <a:p>
            <a:pPr algn="l"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awartość — symbol zastępczy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 rtlCol="0"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n spotk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w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Łuk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0432" y="1399032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rtlCol="0"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— 2 małe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raz — symbol zastępczy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1" name="Obraz — symbol zastępczy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365124"/>
            <a:ext cx="5806440" cy="1325880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w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Łuk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9272" y="1380744"/>
            <a:ext cx="5559552" cy="2514600"/>
          </a:xfrm>
        </p:spPr>
        <p:txBody>
          <a:bodyPr rtlCol="0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19272" y="4078224"/>
            <a:ext cx="5559552" cy="153619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365125"/>
            <a:ext cx="10515600" cy="1325563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awartość — symbol zastępczy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cytatem i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raz — symbol zastępczy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 rtlCol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0" name="Tytuł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rtlCol="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75304" y="4379976"/>
            <a:ext cx="5038344" cy="71323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1" name="Data — symbol zastępczy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pl-PL" noProof="0"/>
              <a:t>20XX-09-03</a:t>
            </a:r>
          </a:p>
        </p:txBody>
      </p:sp>
      <p:sp>
        <p:nvSpPr>
          <p:cNvPr id="12" name="Stopka — symbol zastępczy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pl-PL" noProof="0"/>
              <a:t>Tytuł prezentacji</a:t>
            </a:r>
          </a:p>
        </p:txBody>
      </p:sp>
      <p:sp>
        <p:nvSpPr>
          <p:cNvPr id="13" name="Numer slajdu — symbol zastępczy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/>
              <a:pPr>
                <a:defRPr/>
              </a:pPr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owolny kształt: Kształt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owolny kształt: Kształt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0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diagramData" Target="../diagrams/data5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11" Type="http://schemas.openxmlformats.org/officeDocument/2006/relationships/image" Target="../media/image94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diagramData" Target="../diagrams/data3.xml"/><Relationship Id="rId21" Type="http://schemas.openxmlformats.org/officeDocument/2006/relationships/image" Target="../media/image31.png"/><Relationship Id="rId7" Type="http://schemas.microsoft.com/office/2007/relationships/diagramDrawing" Target="../diagrams/drawing3.xml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1.sv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5.sv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5504" y="2642224"/>
            <a:ext cx="6592824" cy="2386584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6600" dirty="0">
                <a:solidFill>
                  <a:srgbClr val="FFFFFF"/>
                </a:solidFill>
              </a:rPr>
              <a:t>Z Orzeszkiem Oli </a:t>
            </a:r>
            <a:br>
              <a:rPr lang="pl-PL" sz="6600" dirty="0">
                <a:solidFill>
                  <a:srgbClr val="FFFFFF"/>
                </a:solidFill>
              </a:rPr>
            </a:br>
            <a:r>
              <a:rPr lang="pl-PL" sz="6600" dirty="0">
                <a:solidFill>
                  <a:srgbClr val="FFFFFF"/>
                </a:solidFill>
              </a:rPr>
              <a:t>po zdrowie!</a:t>
            </a:r>
            <a:endParaRPr lang="pl-PL" sz="6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2272" y="5531793"/>
            <a:ext cx="3936493" cy="996696"/>
          </a:xfrm>
        </p:spPr>
        <p:txBody>
          <a:bodyPr rtlCol="0">
            <a:normAutofit lnSpcReduction="10000"/>
          </a:bodyPr>
          <a:lstStyle/>
          <a:p>
            <a:pPr algn="l" rtl="0"/>
            <a:r>
              <a:rPr lang="pl-PL" dirty="0">
                <a:solidFill>
                  <a:srgbClr val="FFFFFF"/>
                </a:solidFill>
              </a:rPr>
              <a:t>Wojewódzka Stacja 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sz="2000" dirty="0">
                <a:solidFill>
                  <a:srgbClr val="FFFFFF"/>
                </a:solidFill>
              </a:rPr>
              <a:t>Sanitarno-Epidemiologiczna</a:t>
            </a:r>
            <a:r>
              <a:rPr lang="pl-PL" dirty="0">
                <a:solidFill>
                  <a:srgbClr val="FFFFFF"/>
                </a:solidFill>
              </a:rPr>
              <a:t> 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w Gorzowie Wlkp.</a:t>
            </a:r>
          </a:p>
          <a:p>
            <a:pPr rtl="0"/>
            <a:endParaRPr lang="pl-PL" dirty="0"/>
          </a:p>
        </p:txBody>
      </p:sp>
      <p:pic>
        <p:nvPicPr>
          <p:cNvPr id="13" name="Obraz 12" descr="Obraz zawierający clipart, rysowanie, Kreskówka, kreskówka&#10;&#10;Opis wygenerowany automatycznie">
            <a:extLst>
              <a:ext uri="{FF2B5EF4-FFF2-40B4-BE49-F238E27FC236}">
                <a16:creationId xmlns:a16="http://schemas.microsoft.com/office/drawing/2014/main" id="{A81F5528-959D-65E7-BD58-857842971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744" y="1453113"/>
            <a:ext cx="2412493" cy="4929399"/>
          </a:xfrm>
          <a:prstGeom prst="rect">
            <a:avLst/>
          </a:prstGeom>
        </p:spPr>
      </p:pic>
      <p:pic>
        <p:nvPicPr>
          <p:cNvPr id="5" name="Obraz 4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DD87BB47-7D30-EEAC-9DDA-2A5F67300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765" y="5449954"/>
            <a:ext cx="3867912" cy="11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06" y="261126"/>
            <a:ext cx="8808785" cy="1325563"/>
          </a:xfrm>
        </p:spPr>
        <p:txBody>
          <a:bodyPr rtlCol="0"/>
          <a:lstStyle/>
          <a:p>
            <a:pPr rtl="0"/>
            <a:r>
              <a:rPr lang="pl-PL" dirty="0"/>
              <a:t>Dlaczego słodzone napoje </a:t>
            </a:r>
            <a:br>
              <a:rPr lang="pl-PL" dirty="0"/>
            </a:br>
            <a:r>
              <a:rPr lang="pl-PL" dirty="0"/>
              <a:t>są niedobre dla naszego zdrowia?</a:t>
            </a:r>
          </a:p>
        </p:txBody>
      </p:sp>
      <p:graphicFrame>
        <p:nvGraphicFramePr>
          <p:cNvPr id="4" name="Zawartość — symbol zastępczy 4" descr="oś czasu — grafika SmartArt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916854"/>
              </p:ext>
            </p:extLst>
          </p:nvPr>
        </p:nvGraphicFramePr>
        <p:xfrm>
          <a:off x="998219" y="1319265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pl-PL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clipart, Sztuka dziecięca, rysowanie, kreskówka&#10;&#10;Opis wygenerowany automatycznie">
            <a:extLst>
              <a:ext uri="{FF2B5EF4-FFF2-40B4-BE49-F238E27FC236}">
                <a16:creationId xmlns:a16="http://schemas.microsoft.com/office/drawing/2014/main" id="{18310245-8EE5-0F26-EDE0-44E26E339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891" y="4617947"/>
            <a:ext cx="1789180" cy="1700787"/>
          </a:xfrm>
          <a:prstGeom prst="rect">
            <a:avLst/>
          </a:prstGeom>
        </p:spPr>
      </p:pic>
      <p:pic>
        <p:nvPicPr>
          <p:cNvPr id="8" name="Obraz 7" descr="Obraz zawierający clipart&#10;&#10;Opis wygenerowany automatycznie">
            <a:extLst>
              <a:ext uri="{FF2B5EF4-FFF2-40B4-BE49-F238E27FC236}">
                <a16:creationId xmlns:a16="http://schemas.microsoft.com/office/drawing/2014/main" id="{E1341C1B-AFBA-2E87-5428-F232EA63C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5866" y="4643856"/>
            <a:ext cx="1475235" cy="1648971"/>
          </a:xfrm>
          <a:prstGeom prst="rect">
            <a:avLst/>
          </a:prstGeom>
        </p:spPr>
      </p:pic>
      <p:pic>
        <p:nvPicPr>
          <p:cNvPr id="10" name="Obraz 9" descr="Obraz zawierający czarne i białe, sztuka&#10;&#10;Opis wygenerowany automatycznie przy średnim poziomie pewności">
            <a:extLst>
              <a:ext uri="{FF2B5EF4-FFF2-40B4-BE49-F238E27FC236}">
                <a16:creationId xmlns:a16="http://schemas.microsoft.com/office/drawing/2014/main" id="{5BA6754A-F16F-CABF-82EC-CB6AD1798D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741" y="4643856"/>
            <a:ext cx="2167647" cy="1689004"/>
          </a:xfrm>
          <a:prstGeom prst="rect">
            <a:avLst/>
          </a:prstGeom>
        </p:spPr>
      </p:pic>
      <p:pic>
        <p:nvPicPr>
          <p:cNvPr id="12" name="Obraz 11" descr="Obraz zawierający kreskówka, clipart, Kreskówka, rysowanie&#10;&#10;Opis wygenerowany automatycznie">
            <a:extLst>
              <a:ext uri="{FF2B5EF4-FFF2-40B4-BE49-F238E27FC236}">
                <a16:creationId xmlns:a16="http://schemas.microsoft.com/office/drawing/2014/main" id="{58F3D07B-1F97-3FEA-BA3B-22C3526BA9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9731" y="4683343"/>
            <a:ext cx="1353106" cy="1772698"/>
          </a:xfrm>
          <a:prstGeom prst="rect">
            <a:avLst/>
          </a:prstGeom>
        </p:spPr>
      </p:pic>
      <p:pic>
        <p:nvPicPr>
          <p:cNvPr id="14" name="Obraz 13" descr="Obraz zawierający clipart, rysowanie, ilustracja, Sztuka dziecięca&#10;&#10;Opis wygenerowany automatycznie">
            <a:extLst>
              <a:ext uri="{FF2B5EF4-FFF2-40B4-BE49-F238E27FC236}">
                <a16:creationId xmlns:a16="http://schemas.microsoft.com/office/drawing/2014/main" id="{AF486AF6-7C4C-DAFA-AB81-FFD228C942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2370" y="4643856"/>
            <a:ext cx="1149098" cy="1560579"/>
          </a:xfrm>
          <a:prstGeom prst="rect">
            <a:avLst/>
          </a:prstGeom>
        </p:spPr>
      </p:pic>
      <p:pic>
        <p:nvPicPr>
          <p:cNvPr id="16" name="Obraz 15" descr="Obraz zawierający clipart, kreskówka&#10;&#10;Opis wygenerowany automatycznie">
            <a:extLst>
              <a:ext uri="{FF2B5EF4-FFF2-40B4-BE49-F238E27FC236}">
                <a16:creationId xmlns:a16="http://schemas.microsoft.com/office/drawing/2014/main" id="{CC8A434E-6205-A1D9-73B6-BD924B7C7F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51468" y="109983"/>
            <a:ext cx="1328931" cy="28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82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969762-2A22-284D-710E-10EE2E25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871" y="160018"/>
            <a:ext cx="5958724" cy="1325563"/>
          </a:xfrm>
        </p:spPr>
        <p:txBody>
          <a:bodyPr>
            <a:normAutofit/>
          </a:bodyPr>
          <a:lstStyle/>
          <a:p>
            <a:r>
              <a:rPr lang="pl-PL" sz="4000" dirty="0"/>
              <a:t>Przepis na pyszną i zdrową </a:t>
            </a:r>
            <a:br>
              <a:rPr lang="pl-PL" sz="4000" dirty="0"/>
            </a:br>
            <a:r>
              <a:rPr lang="pl-PL" sz="4000" dirty="0"/>
              <a:t>wodę smakową bez cukru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20FF09-A5D3-FD8B-4481-19912C28D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696389"/>
            <a:ext cx="9829800" cy="3859742"/>
          </a:xfrm>
        </p:spPr>
        <p:txBody>
          <a:bodyPr/>
          <a:lstStyle/>
          <a:p>
            <a:r>
              <a:rPr lang="pl-PL" dirty="0"/>
              <a:t>Woda + 2 plasterki pomarańczy + mięta np.</a:t>
            </a:r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r>
              <a:rPr lang="pl-PL" dirty="0"/>
              <a:t>Woda + limonka + kilka malin  np.</a:t>
            </a:r>
          </a:p>
          <a:p>
            <a:endParaRPr lang="pl-PL" dirty="0"/>
          </a:p>
          <a:p>
            <a:pPr marL="0" indent="0">
              <a:buNone/>
            </a:pPr>
            <a:endParaRPr lang="pl-PL" sz="1100" dirty="0"/>
          </a:p>
        </p:txBody>
      </p:sp>
      <p:pic>
        <p:nvPicPr>
          <p:cNvPr id="5" name="Obraz 4" descr="Obraz zawierający szkło/szklanka, pojemnik, kubek&#10;&#10;Opis wygenerowany automatycznie">
            <a:extLst>
              <a:ext uri="{FF2B5EF4-FFF2-40B4-BE49-F238E27FC236}">
                <a16:creationId xmlns:a16="http://schemas.microsoft.com/office/drawing/2014/main" id="{33B1A5C6-9A38-E9A5-41BE-B1B0F6DD7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29" y="4912612"/>
            <a:ext cx="1146164" cy="1897384"/>
          </a:xfrm>
          <a:prstGeom prst="rect">
            <a:avLst/>
          </a:prstGeom>
        </p:spPr>
      </p:pic>
      <p:pic>
        <p:nvPicPr>
          <p:cNvPr id="7" name="Obraz 6" descr="Obraz zawierający szkło/szklanka, pojemnik, kubek&#10;&#10;Opis wygenerowany automatycznie">
            <a:extLst>
              <a:ext uri="{FF2B5EF4-FFF2-40B4-BE49-F238E27FC236}">
                <a16:creationId xmlns:a16="http://schemas.microsoft.com/office/drawing/2014/main" id="{5CB392A0-B777-F7A7-D432-D37C7E19C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30" y="2204475"/>
            <a:ext cx="1146163" cy="1897382"/>
          </a:xfrm>
          <a:prstGeom prst="rect">
            <a:avLst/>
          </a:prstGeom>
        </p:spPr>
      </p:pic>
      <p:pic>
        <p:nvPicPr>
          <p:cNvPr id="14" name="Obraz 13" descr="Obraz zawierający owoce, cytrus, Cytron, Gorzka pomarańcza&#10;&#10;Opis wygenerowany automatycznie">
            <a:extLst>
              <a:ext uri="{FF2B5EF4-FFF2-40B4-BE49-F238E27FC236}">
                <a16:creationId xmlns:a16="http://schemas.microsoft.com/office/drawing/2014/main" id="{54DC9E1F-422F-F176-8DDF-2D5CC4CE9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755" y="2719578"/>
            <a:ext cx="1234218" cy="1189063"/>
          </a:xfrm>
          <a:prstGeom prst="rect">
            <a:avLst/>
          </a:prstGeom>
        </p:spPr>
      </p:pic>
      <p:pic>
        <p:nvPicPr>
          <p:cNvPr id="16" name="Obraz 15" descr="Obraz zawierający owoce, cytrus, Cytron, Gorzka pomarańcza&#10;&#10;Opis wygenerowany automatycznie">
            <a:extLst>
              <a:ext uri="{FF2B5EF4-FFF2-40B4-BE49-F238E27FC236}">
                <a16:creationId xmlns:a16="http://schemas.microsoft.com/office/drawing/2014/main" id="{85E0CF4B-79FA-8B02-B9FD-00864AF85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651" y="2239936"/>
            <a:ext cx="1234218" cy="1189063"/>
          </a:xfrm>
          <a:prstGeom prst="rect">
            <a:avLst/>
          </a:prstGeom>
        </p:spPr>
      </p:pic>
      <p:pic>
        <p:nvPicPr>
          <p:cNvPr id="20" name="Obraz 19" descr="Obraz zawierający Liść, zioło, roślina&#10;&#10;Opis wygenerowany automatycznie">
            <a:extLst>
              <a:ext uri="{FF2B5EF4-FFF2-40B4-BE49-F238E27FC236}">
                <a16:creationId xmlns:a16="http://schemas.microsoft.com/office/drawing/2014/main" id="{F0534C79-1FB0-78E6-65E3-B5DA87693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068" y="2521739"/>
            <a:ext cx="1559054" cy="1334463"/>
          </a:xfrm>
          <a:prstGeom prst="rect">
            <a:avLst/>
          </a:prstGeom>
        </p:spPr>
      </p:pic>
      <p:pic>
        <p:nvPicPr>
          <p:cNvPr id="22" name="Obraz 21" descr="Obraz zawierający kreskówka, rysowanie&#10;&#10;Opis wygenerowany automatycznie">
            <a:extLst>
              <a:ext uri="{FF2B5EF4-FFF2-40B4-BE49-F238E27FC236}">
                <a16:creationId xmlns:a16="http://schemas.microsoft.com/office/drawing/2014/main" id="{A92E8BBA-1DB5-0EAF-97A4-BC61AB748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62472" y="125864"/>
            <a:ext cx="1337546" cy="2384835"/>
          </a:xfrm>
          <a:prstGeom prst="rect">
            <a:avLst/>
          </a:prstGeom>
        </p:spPr>
      </p:pic>
      <p:pic>
        <p:nvPicPr>
          <p:cNvPr id="24" name="Obraz 23" descr="Obraz zawierający zrzut ekranu, Grafika, Wielobarwność, design&#10;&#10;Opis wygenerowany automatycznie">
            <a:extLst>
              <a:ext uri="{FF2B5EF4-FFF2-40B4-BE49-F238E27FC236}">
                <a16:creationId xmlns:a16="http://schemas.microsoft.com/office/drawing/2014/main" id="{F414DE1A-FF63-6DC5-A728-305CBFF92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455" y="2806445"/>
            <a:ext cx="1127762" cy="765050"/>
          </a:xfrm>
          <a:prstGeom prst="rect">
            <a:avLst/>
          </a:prstGeom>
        </p:spPr>
      </p:pic>
      <p:pic>
        <p:nvPicPr>
          <p:cNvPr id="26" name="Obraz 25" descr="Obraz zawierający cytrus, owoce, limonka, cytryna&#10;&#10;Opis wygenerowany automatycznie">
            <a:extLst>
              <a:ext uri="{FF2B5EF4-FFF2-40B4-BE49-F238E27FC236}">
                <a16:creationId xmlns:a16="http://schemas.microsoft.com/office/drawing/2014/main" id="{32F9A61B-6D5E-BACA-B0A8-44A80195F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0433" y="5108045"/>
            <a:ext cx="1182445" cy="1189063"/>
          </a:xfrm>
          <a:prstGeom prst="rect">
            <a:avLst/>
          </a:prstGeom>
        </p:spPr>
      </p:pic>
      <p:pic>
        <p:nvPicPr>
          <p:cNvPr id="28" name="Obraz 27" descr="Obraz zawierający owoce, jagody, malina, Owoc pozorny&#10;&#10;Opis wygenerowany automatycznie">
            <a:extLst>
              <a:ext uri="{FF2B5EF4-FFF2-40B4-BE49-F238E27FC236}">
                <a16:creationId xmlns:a16="http://schemas.microsoft.com/office/drawing/2014/main" id="{5BEEC757-9205-3360-4B33-290BF8C0A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544" y="5111434"/>
            <a:ext cx="1548387" cy="1185674"/>
          </a:xfrm>
          <a:prstGeom prst="rect">
            <a:avLst/>
          </a:prstGeom>
        </p:spPr>
      </p:pic>
      <p:pic>
        <p:nvPicPr>
          <p:cNvPr id="29" name="Obraz 28" descr="Obraz zawierający zrzut ekranu, Grafika, Wielobarwność, design&#10;&#10;Opis wygenerowany automatycznie">
            <a:extLst>
              <a:ext uri="{FF2B5EF4-FFF2-40B4-BE49-F238E27FC236}">
                <a16:creationId xmlns:a16="http://schemas.microsoft.com/office/drawing/2014/main" id="{6624E94D-A075-72BB-5908-587B36037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4835" y="5497066"/>
            <a:ext cx="1127762" cy="765050"/>
          </a:xfrm>
          <a:prstGeom prst="rect">
            <a:avLst/>
          </a:prstGeom>
        </p:spPr>
      </p:pic>
      <p:pic>
        <p:nvPicPr>
          <p:cNvPr id="31" name="Obraz 30" descr="Obraz zawierający szkło/szklanka, pojemnik, kubek&#10;&#10;Opis wygenerowany automatycznie">
            <a:extLst>
              <a:ext uri="{FF2B5EF4-FFF2-40B4-BE49-F238E27FC236}">
                <a16:creationId xmlns:a16="http://schemas.microsoft.com/office/drawing/2014/main" id="{6D6E20D2-CD80-4EEE-CDFE-D65746DBA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174" y="1801367"/>
            <a:ext cx="1523674" cy="2522321"/>
          </a:xfrm>
          <a:prstGeom prst="rect">
            <a:avLst/>
          </a:prstGeom>
        </p:spPr>
      </p:pic>
      <p:pic>
        <p:nvPicPr>
          <p:cNvPr id="32" name="Obraz 31" descr="Obraz zawierający szkło/szklanka, pojemnik, kubek&#10;&#10;Opis wygenerowany automatycznie">
            <a:extLst>
              <a:ext uri="{FF2B5EF4-FFF2-40B4-BE49-F238E27FC236}">
                <a16:creationId xmlns:a16="http://schemas.microsoft.com/office/drawing/2014/main" id="{F0D270FE-9BE3-D07B-650F-1E0B71E40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488" y="4249794"/>
            <a:ext cx="1542360" cy="2553255"/>
          </a:xfrm>
          <a:prstGeom prst="rect">
            <a:avLst/>
          </a:prstGeom>
        </p:spPr>
      </p:pic>
      <p:pic>
        <p:nvPicPr>
          <p:cNvPr id="33" name="Obraz 32" descr="Obraz zawierający owoce, cytrus, Cytron, Gorzka pomarańcza&#10;&#10;Opis wygenerowany automatycznie">
            <a:extLst>
              <a:ext uri="{FF2B5EF4-FFF2-40B4-BE49-F238E27FC236}">
                <a16:creationId xmlns:a16="http://schemas.microsoft.com/office/drawing/2014/main" id="{38BA7D4D-FCBD-9902-0053-9DCA3830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240" y="2712388"/>
            <a:ext cx="743825" cy="716611"/>
          </a:xfrm>
          <a:prstGeom prst="rect">
            <a:avLst/>
          </a:prstGeom>
        </p:spPr>
      </p:pic>
      <p:pic>
        <p:nvPicPr>
          <p:cNvPr id="34" name="Obraz 33" descr="Obraz zawierający owoce, cytrus, Cytron, Gorzka pomarańcza&#10;&#10;Opis wygenerowany automatycznie">
            <a:extLst>
              <a:ext uri="{FF2B5EF4-FFF2-40B4-BE49-F238E27FC236}">
                <a16:creationId xmlns:a16="http://schemas.microsoft.com/office/drawing/2014/main" id="{8B40EAAD-B338-885C-2422-6DCDFA07A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076" y="2956723"/>
            <a:ext cx="816565" cy="786690"/>
          </a:xfrm>
          <a:prstGeom prst="rect">
            <a:avLst/>
          </a:prstGeom>
        </p:spPr>
      </p:pic>
      <p:pic>
        <p:nvPicPr>
          <p:cNvPr id="35" name="Obraz 34" descr="Obraz zawierający Liść, zioło, roślina&#10;&#10;Opis wygenerowany automatycznie">
            <a:extLst>
              <a:ext uri="{FF2B5EF4-FFF2-40B4-BE49-F238E27FC236}">
                <a16:creationId xmlns:a16="http://schemas.microsoft.com/office/drawing/2014/main" id="{60144B38-9877-A614-A039-FF1D17D3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62308">
            <a:off x="10388877" y="2506406"/>
            <a:ext cx="766547" cy="656122"/>
          </a:xfrm>
          <a:prstGeom prst="rect">
            <a:avLst/>
          </a:prstGeom>
        </p:spPr>
      </p:pic>
      <p:pic>
        <p:nvPicPr>
          <p:cNvPr id="36" name="Obraz 35" descr="Obraz zawierający cytrus, owoce, limonka, cytryna&#10;&#10;Opis wygenerowany automatycznie">
            <a:extLst>
              <a:ext uri="{FF2B5EF4-FFF2-40B4-BE49-F238E27FC236}">
                <a16:creationId xmlns:a16="http://schemas.microsoft.com/office/drawing/2014/main" id="{145E76D4-B10C-4487-8851-8E05E9550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4519" y="5160361"/>
            <a:ext cx="728863" cy="732943"/>
          </a:xfrm>
          <a:prstGeom prst="rect">
            <a:avLst/>
          </a:prstGeom>
        </p:spPr>
      </p:pic>
      <p:pic>
        <p:nvPicPr>
          <p:cNvPr id="38" name="Obraz 37" descr="Obraz zawierający serce&#10;&#10;Opis wygenerowany automatycznie">
            <a:extLst>
              <a:ext uri="{FF2B5EF4-FFF2-40B4-BE49-F238E27FC236}">
                <a16:creationId xmlns:a16="http://schemas.microsoft.com/office/drawing/2014/main" id="{E3F82F6E-DAB8-1042-44A2-DD0C3BA24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0394" y="5531526"/>
            <a:ext cx="700402" cy="659555"/>
          </a:xfrm>
          <a:prstGeom prst="rect">
            <a:avLst/>
          </a:prstGeom>
        </p:spPr>
      </p:pic>
      <p:pic>
        <p:nvPicPr>
          <p:cNvPr id="39" name="Obraz 38" descr="Obraz zawierający serce&#10;&#10;Opis wygenerowany automatycznie">
            <a:extLst>
              <a:ext uri="{FF2B5EF4-FFF2-40B4-BE49-F238E27FC236}">
                <a16:creationId xmlns:a16="http://schemas.microsoft.com/office/drawing/2014/main" id="{6A56A4D2-DCA7-FAF3-3B82-14BAB1E65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748" y="5694104"/>
            <a:ext cx="700402" cy="659555"/>
          </a:xfrm>
          <a:prstGeom prst="rect">
            <a:avLst/>
          </a:prstGeom>
        </p:spPr>
      </p:pic>
      <p:pic>
        <p:nvPicPr>
          <p:cNvPr id="40" name="Obraz 39" descr="Obraz zawierający owoce, cytrus, Cytron, Gorzka pomarańcza&#10;&#10;Opis wygenerowany automatycznie">
            <a:extLst>
              <a:ext uri="{FF2B5EF4-FFF2-40B4-BE49-F238E27FC236}">
                <a16:creationId xmlns:a16="http://schemas.microsoft.com/office/drawing/2014/main" id="{AB9F31F1-D125-10EA-59FD-734A14ED9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459" y="803404"/>
            <a:ext cx="163568" cy="157584"/>
          </a:xfrm>
          <a:prstGeom prst="rect">
            <a:avLst/>
          </a:prstGeom>
        </p:spPr>
      </p:pic>
      <p:pic>
        <p:nvPicPr>
          <p:cNvPr id="41" name="Obraz 40" descr="Obraz zawierający serce&#10;&#10;Opis wygenerowany automatycznie">
            <a:extLst>
              <a:ext uri="{FF2B5EF4-FFF2-40B4-BE49-F238E27FC236}">
                <a16:creationId xmlns:a16="http://schemas.microsoft.com/office/drawing/2014/main" id="{663408E6-88B8-7A33-B8FE-E6877C47DE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955" y="875108"/>
            <a:ext cx="136571" cy="128606"/>
          </a:xfrm>
          <a:prstGeom prst="rect">
            <a:avLst/>
          </a:prstGeom>
        </p:spPr>
      </p:pic>
      <p:pic>
        <p:nvPicPr>
          <p:cNvPr id="42" name="Obraz 41" descr="Obraz zawierający owoce, cytrus, Cytron, Gorzka pomarańcza&#10;&#10;Opis wygenerowany automatycznie">
            <a:extLst>
              <a:ext uri="{FF2B5EF4-FFF2-40B4-BE49-F238E27FC236}">
                <a16:creationId xmlns:a16="http://schemas.microsoft.com/office/drawing/2014/main" id="{B10A3B8F-FCB8-4728-8FE5-EB38D62F2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051" y="2392336"/>
            <a:ext cx="1234218" cy="1189063"/>
          </a:xfrm>
          <a:prstGeom prst="rect">
            <a:avLst/>
          </a:prstGeom>
        </p:spPr>
      </p:pic>
      <p:pic>
        <p:nvPicPr>
          <p:cNvPr id="44" name="Obraz 43" descr="Obraz zawierający krąg, kreatywność&#10;&#10;Opis wygenerowany automatycznie">
            <a:extLst>
              <a:ext uri="{FF2B5EF4-FFF2-40B4-BE49-F238E27FC236}">
                <a16:creationId xmlns:a16="http://schemas.microsoft.com/office/drawing/2014/main" id="{6FD9B7BB-99C4-C02A-384E-207D0000E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49669" flipH="1">
            <a:off x="9036151" y="121682"/>
            <a:ext cx="2966414" cy="1251754"/>
          </a:xfrm>
          <a:prstGeom prst="rect">
            <a:avLst/>
          </a:prstGeom>
        </p:spPr>
      </p:pic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08971C8-6953-C20F-6D91-BC1C3BA94BCA}"/>
              </a:ext>
            </a:extLst>
          </p:cNvPr>
          <p:cNvSpPr txBox="1"/>
          <p:nvPr/>
        </p:nvSpPr>
        <p:spPr>
          <a:xfrm>
            <a:off x="9764794" y="398051"/>
            <a:ext cx="181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Zrób sam!</a:t>
            </a:r>
          </a:p>
        </p:txBody>
      </p:sp>
      <p:pic>
        <p:nvPicPr>
          <p:cNvPr id="6" name="Obraz 5" descr="Obraz zawierający symbol, kreatywność&#10;&#10;Opis wygenerowany automatycznie">
            <a:extLst>
              <a:ext uri="{FF2B5EF4-FFF2-40B4-BE49-F238E27FC236}">
                <a16:creationId xmlns:a16="http://schemas.microsoft.com/office/drawing/2014/main" id="{DAF8FD56-7CB1-D906-87DB-9CF39C72E7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8263" y="2700958"/>
            <a:ext cx="978410" cy="841250"/>
          </a:xfrm>
          <a:prstGeom prst="rect">
            <a:avLst/>
          </a:prstGeom>
        </p:spPr>
      </p:pic>
      <p:pic>
        <p:nvPicPr>
          <p:cNvPr id="13" name="Obraz 12" descr="Obraz zawierający symbol, kreatywność&#10;&#10;Opis wygenerowany automatycznie">
            <a:extLst>
              <a:ext uri="{FF2B5EF4-FFF2-40B4-BE49-F238E27FC236}">
                <a16:creationId xmlns:a16="http://schemas.microsoft.com/office/drawing/2014/main" id="{6AA762AE-9438-5023-57D8-38115DF8B9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2197" y="5304093"/>
            <a:ext cx="978410" cy="841250"/>
          </a:xfrm>
          <a:prstGeom prst="rect">
            <a:avLst/>
          </a:prstGeom>
        </p:spPr>
      </p:pic>
      <p:pic>
        <p:nvPicPr>
          <p:cNvPr id="19" name="Obraz 18" descr="Obraz zawierający symbol, kreatywność&#10;&#10;Opis wygenerowany automatycznie">
            <a:extLst>
              <a:ext uri="{FF2B5EF4-FFF2-40B4-BE49-F238E27FC236}">
                <a16:creationId xmlns:a16="http://schemas.microsoft.com/office/drawing/2014/main" id="{C6BA99F8-0D38-B1BF-006B-3FF5AF56C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4333" y="5383236"/>
            <a:ext cx="978410" cy="841250"/>
          </a:xfrm>
          <a:prstGeom prst="rect">
            <a:avLst/>
          </a:prstGeom>
        </p:spPr>
      </p:pic>
      <p:pic>
        <p:nvPicPr>
          <p:cNvPr id="23" name="Obraz 22" descr="Obraz zawierający symbol, kreatywność&#10;&#10;Opis wygenerowany automatycznie">
            <a:extLst>
              <a:ext uri="{FF2B5EF4-FFF2-40B4-BE49-F238E27FC236}">
                <a16:creationId xmlns:a16="http://schemas.microsoft.com/office/drawing/2014/main" id="{997E33D0-D17D-C604-FA7B-B95E72D0CC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4333" y="2719578"/>
            <a:ext cx="978410" cy="8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7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36588D4-5101-E7E8-CB04-637A68B570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75" b="11175"/>
          <a:stretch/>
        </p:blipFill>
        <p:spPr>
          <a:xfrm>
            <a:off x="20" y="1"/>
            <a:ext cx="1219198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7EB28B1-D3B1-5E9A-AA17-02B44CEE252D}"/>
              </a:ext>
            </a:extLst>
          </p:cNvPr>
          <p:cNvSpPr txBox="1"/>
          <p:nvPr/>
        </p:nvSpPr>
        <p:spPr>
          <a:xfrm>
            <a:off x="904055" y="183088"/>
            <a:ext cx="6269087" cy="617326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57200" tIns="45720" rIns="457200" bIns="2331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pl-PL" sz="40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Date Placeholder 4">
            <a:extLst>
              <a:ext uri="{FF2B5EF4-FFF2-40B4-BE49-F238E27FC236}">
                <a16:creationId xmlns:a16="http://schemas.microsoft.com/office/drawing/2014/main" id="{034DAEC5-973E-F0F0-99DF-5C2A5BD7DF9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pl-PL" kern="1200" cap="none" spc="0" baseline="0">
                <a:latin typeface="+mn-lt"/>
                <a:ea typeface="+mn-ea"/>
                <a:cs typeface="+mn-cs"/>
              </a:rPr>
              <a:t>20XX-09-03</a:t>
            </a: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B817CE0F-D10C-1283-ABC4-E4591521DA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pl-PL" kern="1200" cap="none" spc="0" baseline="0">
                <a:latin typeface="+mn-lt"/>
                <a:ea typeface="+mn-ea"/>
                <a:cs typeface="+mn-cs"/>
              </a:rPr>
              <a:t>Tytuł prezentacji</a:t>
            </a:r>
          </a:p>
        </p:txBody>
      </p:sp>
      <p:sp>
        <p:nvSpPr>
          <p:cNvPr id="19" name="Numer slajdu — symbol zastępczy 18">
            <a:extLst>
              <a:ext uri="{FF2B5EF4-FFF2-40B4-BE49-F238E27FC236}">
                <a16:creationId xmlns:a16="http://schemas.microsoft.com/office/drawing/2014/main" id="{7728248D-4FCB-429D-AC4B-09580B5458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pl-PL" smtClean="0"/>
              <a:pPr>
                <a:spcAft>
                  <a:spcPts val="600"/>
                </a:spcAft>
                <a:defRPr/>
              </a:pPr>
              <a:t>12</a:t>
            </a:fld>
            <a:endParaRPr lang="pl-PL"/>
          </a:p>
        </p:txBody>
      </p:sp>
      <p:sp>
        <p:nvSpPr>
          <p:cNvPr id="20" name="Tekst — symbol zastępczy 8">
            <a:extLst>
              <a:ext uri="{FF2B5EF4-FFF2-40B4-BE49-F238E27FC236}">
                <a16:creationId xmlns:a16="http://schemas.microsoft.com/office/drawing/2014/main" id="{BACBCE82-A5FD-A63F-296A-EB6DCE9B874B}"/>
              </a:ext>
            </a:extLst>
          </p:cNvPr>
          <p:cNvSpPr txBox="1">
            <a:spLocks/>
          </p:cNvSpPr>
          <p:nvPr/>
        </p:nvSpPr>
        <p:spPr>
          <a:xfrm>
            <a:off x="1600540" y="816687"/>
            <a:ext cx="5038344" cy="1091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 Ty masz pomysł </a:t>
            </a:r>
            <a:b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na swoją zdrową wodę?</a:t>
            </a:r>
          </a:p>
        </p:txBody>
      </p:sp>
      <p:pic>
        <p:nvPicPr>
          <p:cNvPr id="22" name="Obraz 21" descr="Obraz zawierający rysowanie, clipart, kreskówka, sztuka&#10;&#10;Opis wygenerowany automatycznie">
            <a:extLst>
              <a:ext uri="{FF2B5EF4-FFF2-40B4-BE49-F238E27FC236}">
                <a16:creationId xmlns:a16="http://schemas.microsoft.com/office/drawing/2014/main" id="{F3D76F00-62BA-ED6D-17D4-AB2A8F80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660" y="3318576"/>
            <a:ext cx="2023876" cy="2749302"/>
          </a:xfrm>
          <a:prstGeom prst="rect">
            <a:avLst/>
          </a:prstGeom>
        </p:spPr>
      </p:pic>
      <p:pic>
        <p:nvPicPr>
          <p:cNvPr id="25" name="Obraz 24" descr="Obraz zawierający owoce, woda, arbuz, Arbuz&#10;&#10;Opis wygenerowany automatycznie">
            <a:extLst>
              <a:ext uri="{FF2B5EF4-FFF2-40B4-BE49-F238E27FC236}">
                <a16:creationId xmlns:a16="http://schemas.microsoft.com/office/drawing/2014/main" id="{04FF9B83-58C4-A2A9-C871-C2CA94D07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725" y="3189859"/>
            <a:ext cx="1914148" cy="1725172"/>
          </a:xfrm>
          <a:prstGeom prst="rect">
            <a:avLst/>
          </a:prstGeom>
        </p:spPr>
      </p:pic>
      <p:pic>
        <p:nvPicPr>
          <p:cNvPr id="28" name="Obraz 27" descr="Obraz zawierający owoce, cytryna, Płyn, limonka&#10;&#10;Opis wygenerowany automatycznie">
            <a:extLst>
              <a:ext uri="{FF2B5EF4-FFF2-40B4-BE49-F238E27FC236}">
                <a16:creationId xmlns:a16="http://schemas.microsoft.com/office/drawing/2014/main" id="{E4036126-6218-AAE5-1343-6683AB1B8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323" y="2950406"/>
            <a:ext cx="1941580" cy="1834900"/>
          </a:xfrm>
          <a:prstGeom prst="rect">
            <a:avLst/>
          </a:prstGeom>
        </p:spPr>
      </p:pic>
      <p:pic>
        <p:nvPicPr>
          <p:cNvPr id="32" name="Obraz 31" descr="Obraz zawierający design&#10;&#10;Opis wygenerowany automatycznie przy średnim poziomie pewności">
            <a:extLst>
              <a:ext uri="{FF2B5EF4-FFF2-40B4-BE49-F238E27FC236}">
                <a16:creationId xmlns:a16="http://schemas.microsoft.com/office/drawing/2014/main" id="{BB6C2BFF-D7BE-C824-060E-D571B8B5B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911" y="2019270"/>
            <a:ext cx="3071377" cy="1688865"/>
          </a:xfrm>
          <a:prstGeom prst="rect">
            <a:avLst/>
          </a:prstGeom>
        </p:spPr>
      </p:pic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id="{23EE02E7-DD32-447E-A951-9BFA2CED0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2752" y="2362403"/>
            <a:ext cx="2298898" cy="32332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l-PL" kern="1200" dirty="0">
                <a:latin typeface="+mn-lt"/>
                <a:ea typeface="+mn-ea"/>
                <a:cs typeface="+mn-cs"/>
              </a:rPr>
              <a:t>Może limonka a może arbuz ?</a:t>
            </a:r>
          </a:p>
        </p:txBody>
      </p:sp>
    </p:spTree>
    <p:extLst>
      <p:ext uri="{BB962C8B-B14F-4D97-AF65-F5344CB8AC3E}">
        <p14:creationId xmlns:p14="http://schemas.microsoft.com/office/powerpoint/2010/main" val="185493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54F0E0-133E-D748-C818-8764E649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33" y="178500"/>
            <a:ext cx="7750029" cy="1036353"/>
          </a:xfrm>
        </p:spPr>
        <p:txBody>
          <a:bodyPr anchor="ctr">
            <a:normAutofit/>
          </a:bodyPr>
          <a:lstStyle/>
          <a:p>
            <a:r>
              <a:rPr lang="pl-PL" sz="3600" b="1" i="1" dirty="0"/>
              <a:t>JAK OGRANICZYĆ CUKIER W DIECIE ?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234D641-D8E4-2D1C-6214-B1C8F15E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 rtl="0">
                <a:spcAft>
                  <a:spcPts val="600"/>
                </a:spcAft>
                <a:defRPr/>
              </a:pPr>
              <a:t>13</a:t>
            </a:fld>
            <a:endParaRPr lang="pl-PL" noProof="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9954F41-CAB5-B56A-AAC9-B49483481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461" y="1348223"/>
            <a:ext cx="911394" cy="188875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F1C691C-C215-8F15-941D-0E5A2F9D1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071" y="5001768"/>
            <a:ext cx="1560579" cy="1212980"/>
          </a:xfrm>
          <a:prstGeom prst="rect">
            <a:avLst/>
          </a:prstGeom>
        </p:spPr>
      </p:pic>
      <p:pic>
        <p:nvPicPr>
          <p:cNvPr id="22" name="Obraz 21" descr="Obraz zawierający jedzenie, mleczne, deser, Przekąska&#10;&#10;Opis wygenerowany automatycznie">
            <a:extLst>
              <a:ext uri="{FF2B5EF4-FFF2-40B4-BE49-F238E27FC236}">
                <a16:creationId xmlns:a16="http://schemas.microsoft.com/office/drawing/2014/main" id="{103CC1CC-E92D-DBF2-D065-1050E48E4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936" y="4611854"/>
            <a:ext cx="1295403" cy="1719075"/>
          </a:xfrm>
          <a:prstGeom prst="rect">
            <a:avLst/>
          </a:prstGeom>
        </p:spPr>
      </p:pic>
      <p:pic>
        <p:nvPicPr>
          <p:cNvPr id="24" name="Obraz 23" descr="Obraz zawierający owoce, truskawka, jedzenie, Truskawki&#10;&#10;Opis wygenerowany automatycznie">
            <a:extLst>
              <a:ext uri="{FF2B5EF4-FFF2-40B4-BE49-F238E27FC236}">
                <a16:creationId xmlns:a16="http://schemas.microsoft.com/office/drawing/2014/main" id="{62AC7AD0-23CF-467F-9A8D-CC8D48E6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453" y="1657055"/>
            <a:ext cx="1420371" cy="1734316"/>
          </a:xfrm>
          <a:prstGeom prst="rect">
            <a:avLst/>
          </a:prstGeom>
        </p:spPr>
      </p:pic>
      <p:pic>
        <p:nvPicPr>
          <p:cNvPr id="26" name="Obraz 25" descr="Obraz zawierający jedzenie, słodycz, słodycze, Landrynka&#10;&#10;Opis wygenerowany automatycznie">
            <a:extLst>
              <a:ext uri="{FF2B5EF4-FFF2-40B4-BE49-F238E27FC236}">
                <a16:creationId xmlns:a16="http://schemas.microsoft.com/office/drawing/2014/main" id="{F7C53CAC-8F61-9F3F-DED7-20291E985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196" y="1984483"/>
            <a:ext cx="1740331" cy="1456704"/>
          </a:xfrm>
          <a:prstGeom prst="rect">
            <a:avLst/>
          </a:prstGeom>
        </p:spPr>
      </p:pic>
      <p:pic>
        <p:nvPicPr>
          <p:cNvPr id="28" name="Obraz 27" descr="Obraz zawierający Przekąska, jedzenie, Wypieki, ciastko&#10;&#10;Opis wygenerowany automatycznie">
            <a:extLst>
              <a:ext uri="{FF2B5EF4-FFF2-40B4-BE49-F238E27FC236}">
                <a16:creationId xmlns:a16="http://schemas.microsoft.com/office/drawing/2014/main" id="{2AF469E2-51B1-C175-FCB8-A3C800710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8861" y="2213050"/>
            <a:ext cx="1592520" cy="1225615"/>
          </a:xfrm>
          <a:prstGeom prst="rect">
            <a:avLst/>
          </a:prstGeom>
        </p:spPr>
      </p:pic>
      <p:pic>
        <p:nvPicPr>
          <p:cNvPr id="30" name="Obraz 29" descr="Obraz zawierający Przekąska, deser, jedzenie, Wypieki&#10;&#10;Opis wygenerowany automatycznie">
            <a:extLst>
              <a:ext uri="{FF2B5EF4-FFF2-40B4-BE49-F238E27FC236}">
                <a16:creationId xmlns:a16="http://schemas.microsoft.com/office/drawing/2014/main" id="{A3AC1203-42FD-B5BC-210D-E93D69D84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5668" y="4517617"/>
            <a:ext cx="1328954" cy="1719075"/>
          </a:xfrm>
          <a:prstGeom prst="rect">
            <a:avLst/>
          </a:prstGeom>
        </p:spPr>
      </p:pic>
      <p:pic>
        <p:nvPicPr>
          <p:cNvPr id="32" name="Obraz 31" descr="Obraz zawierający Słodycz, owoce, deser, mleczne&#10;&#10;Opis wygenerowany automatycznie">
            <a:extLst>
              <a:ext uri="{FF2B5EF4-FFF2-40B4-BE49-F238E27FC236}">
                <a16:creationId xmlns:a16="http://schemas.microsoft.com/office/drawing/2014/main" id="{B4CC6490-AFC5-9C74-5555-781BA8216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9254" y="4877281"/>
            <a:ext cx="1685547" cy="1359411"/>
          </a:xfrm>
          <a:prstGeom prst="rect">
            <a:avLst/>
          </a:prstGeom>
        </p:spPr>
      </p:pic>
      <p:pic>
        <p:nvPicPr>
          <p:cNvPr id="34" name="Obraz 33" descr="Obraz zawierający słodycz, Barwniki spożywcze, jedzenie, deser&#10;&#10;Opis wygenerowany automatycznie">
            <a:extLst>
              <a:ext uri="{FF2B5EF4-FFF2-40B4-BE49-F238E27FC236}">
                <a16:creationId xmlns:a16="http://schemas.microsoft.com/office/drawing/2014/main" id="{8E08398E-8439-46FB-5632-552D0608A7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1952" y="1740736"/>
            <a:ext cx="1740153" cy="1650635"/>
          </a:xfrm>
          <a:prstGeom prst="rect">
            <a:avLst/>
          </a:prstGeom>
        </p:spPr>
      </p:pic>
      <p:pic>
        <p:nvPicPr>
          <p:cNvPr id="11" name="Obraz 10" descr="Obraz zawierający Grafika, clipart, kreatywność&#10;&#10;Opis wygenerowany automatycznie">
            <a:extLst>
              <a:ext uri="{FF2B5EF4-FFF2-40B4-BE49-F238E27FC236}">
                <a16:creationId xmlns:a16="http://schemas.microsoft.com/office/drawing/2014/main" id="{6CF406CE-1981-7AA5-E4BA-F7D22B12C6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316171">
            <a:off x="1071288" y="3544076"/>
            <a:ext cx="870552" cy="1003027"/>
          </a:xfrm>
          <a:prstGeom prst="rect">
            <a:avLst/>
          </a:prstGeom>
        </p:spPr>
      </p:pic>
      <p:pic>
        <p:nvPicPr>
          <p:cNvPr id="21" name="Obraz 20" descr="Obraz zawierający Grafika, clipart, kreatywność&#10;&#10;Opis wygenerowany automatycznie">
            <a:extLst>
              <a:ext uri="{FF2B5EF4-FFF2-40B4-BE49-F238E27FC236}">
                <a16:creationId xmlns:a16="http://schemas.microsoft.com/office/drawing/2014/main" id="{13C6B6EB-3EDB-2413-7E9B-BB82503D46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316171">
            <a:off x="3012856" y="3517105"/>
            <a:ext cx="870552" cy="1003027"/>
          </a:xfrm>
          <a:prstGeom prst="rect">
            <a:avLst/>
          </a:prstGeom>
        </p:spPr>
      </p:pic>
      <p:pic>
        <p:nvPicPr>
          <p:cNvPr id="23" name="Obraz 22" descr="Obraz zawierający Grafika, clipart, kreatywność&#10;&#10;Opis wygenerowany automatycznie">
            <a:extLst>
              <a:ext uri="{FF2B5EF4-FFF2-40B4-BE49-F238E27FC236}">
                <a16:creationId xmlns:a16="http://schemas.microsoft.com/office/drawing/2014/main" id="{AA6702A4-7B4A-89DE-32E8-E85615B516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316171">
            <a:off x="4997283" y="3567825"/>
            <a:ext cx="870552" cy="1003027"/>
          </a:xfrm>
          <a:prstGeom prst="rect">
            <a:avLst/>
          </a:prstGeom>
        </p:spPr>
      </p:pic>
      <p:pic>
        <p:nvPicPr>
          <p:cNvPr id="25" name="Obraz 24" descr="Obraz zawierający Grafika, clipart, kreatywność&#10;&#10;Opis wygenerowany automatycznie">
            <a:extLst>
              <a:ext uri="{FF2B5EF4-FFF2-40B4-BE49-F238E27FC236}">
                <a16:creationId xmlns:a16="http://schemas.microsoft.com/office/drawing/2014/main" id="{40FDF86B-F72D-F4E6-C9A1-8E7B405E42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316171">
            <a:off x="6792813" y="3595467"/>
            <a:ext cx="870552" cy="1003027"/>
          </a:xfrm>
          <a:prstGeom prst="rect">
            <a:avLst/>
          </a:prstGeom>
        </p:spPr>
      </p:pic>
      <p:pic>
        <p:nvPicPr>
          <p:cNvPr id="27" name="Obraz 26" descr="Obraz zawierający Grafika, clipart, kreatywność&#10;&#10;Opis wygenerowany automatycznie">
            <a:extLst>
              <a:ext uri="{FF2B5EF4-FFF2-40B4-BE49-F238E27FC236}">
                <a16:creationId xmlns:a16="http://schemas.microsoft.com/office/drawing/2014/main" id="{A8CA3C74-2018-9962-C85E-D60FD2FDD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316171">
            <a:off x="8822451" y="3567824"/>
            <a:ext cx="870552" cy="1003027"/>
          </a:xfrm>
          <a:prstGeom prst="rect">
            <a:avLst/>
          </a:prstGeom>
        </p:spPr>
      </p:pic>
      <p:pic>
        <p:nvPicPr>
          <p:cNvPr id="31" name="Obraz 30" descr="Obraz zawierający kreskówka, rysowanie, clipart, sztuka&#10;&#10;Opis wygenerowany automatycznie">
            <a:extLst>
              <a:ext uri="{FF2B5EF4-FFF2-40B4-BE49-F238E27FC236}">
                <a16:creationId xmlns:a16="http://schemas.microsoft.com/office/drawing/2014/main" id="{5204536D-3EDC-2A93-FB9B-791D28D68B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257479" y="136525"/>
            <a:ext cx="1876612" cy="3802227"/>
          </a:xfrm>
          <a:prstGeom prst="rect">
            <a:avLst/>
          </a:prstGeom>
        </p:spPr>
      </p:pic>
      <p:pic>
        <p:nvPicPr>
          <p:cNvPr id="35" name="Obraz 34" descr="Obraz zawierający krąg, kreatywność&#10;&#10;Opis wygenerowany automatycznie">
            <a:extLst>
              <a:ext uri="{FF2B5EF4-FFF2-40B4-BE49-F238E27FC236}">
                <a16:creationId xmlns:a16="http://schemas.microsoft.com/office/drawing/2014/main" id="{B6F75F23-DA72-4ACA-F797-32CB02B037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772973" flipV="1">
            <a:off x="8269030" y="-438072"/>
            <a:ext cx="2032182" cy="2958198"/>
          </a:xfrm>
          <a:prstGeom prst="rect">
            <a:avLst/>
          </a:prstGeom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F514C0A5-D23F-9177-A4E5-9FCCA792425F}"/>
              </a:ext>
            </a:extLst>
          </p:cNvPr>
          <p:cNvSpPr txBox="1"/>
          <p:nvPr/>
        </p:nvSpPr>
        <p:spPr>
          <a:xfrm>
            <a:off x="7815460" y="603134"/>
            <a:ext cx="2249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Zamień </a:t>
            </a:r>
            <a:br>
              <a:rPr lang="pl-PL" sz="2800" b="1" dirty="0"/>
            </a:br>
            <a:r>
              <a:rPr lang="pl-PL" sz="2800" b="1" dirty="0"/>
              <a:t>na zdrowe!</a:t>
            </a:r>
          </a:p>
        </p:txBody>
      </p:sp>
      <p:pic>
        <p:nvPicPr>
          <p:cNvPr id="37" name="Obraz 36" descr="Obraz zawierający Plastikowa butelka, butelka wody, Płyn, butelka&#10;&#10;Opis wygenerowany automatycznie">
            <a:extLst>
              <a:ext uri="{FF2B5EF4-FFF2-40B4-BE49-F238E27FC236}">
                <a16:creationId xmlns:a16="http://schemas.microsoft.com/office/drawing/2014/main" id="{0F1BBDDE-DFDF-CBE3-190F-81810D6459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8720" y="4779368"/>
            <a:ext cx="698608" cy="175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Fast food, clipart, halloween, kreskówka&#10;&#10;Opis wygenerowany automatycznie">
            <a:extLst>
              <a:ext uri="{FF2B5EF4-FFF2-40B4-BE49-F238E27FC236}">
                <a16:creationId xmlns:a16="http://schemas.microsoft.com/office/drawing/2014/main" id="{5AC241F7-CCE9-4644-BD7A-26EA446E0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08"/>
            <a:ext cx="12192000" cy="6883614"/>
          </a:xfrm>
          <a:prstGeom prst="rect">
            <a:avLst/>
          </a:prstGeom>
        </p:spPr>
      </p:pic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6262400-3DB7-2606-7CC5-BD5CF557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20XX-09-03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AB6FD3-88F4-74C1-CE4B-3AE0FF73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  <a:defRPr/>
            </a:pPr>
            <a:r>
              <a:rPr lang="pl-PL" noProof="0">
                <a:solidFill>
                  <a:prstClr val="black">
                    <a:tint val="75000"/>
                  </a:prstClr>
                </a:solidFill>
              </a:rPr>
              <a:t>Tytuł prezentacji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E3B960F-6136-BB82-3147-5BCEE2A1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 rtl="0">
                <a:spcAft>
                  <a:spcPts val="600"/>
                </a:spcAft>
                <a:defRPr/>
              </a:pPr>
              <a:t>14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5BD42DA8-A770-95E5-75B1-78E61571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344" y="860805"/>
            <a:ext cx="4989946" cy="1325563"/>
          </a:xfrm>
        </p:spPr>
        <p:txBody>
          <a:bodyPr/>
          <a:lstStyle/>
          <a:p>
            <a:r>
              <a:rPr lang="pl-PL" dirty="0"/>
              <a:t>Fast-food</a:t>
            </a:r>
            <a:endParaRPr lang="en-US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3130111C-C027-35F1-3904-C40E387D9A34}"/>
              </a:ext>
            </a:extLst>
          </p:cNvPr>
          <p:cNvSpPr txBox="1">
            <a:spLocks/>
          </p:cNvSpPr>
          <p:nvPr/>
        </p:nvSpPr>
        <p:spPr>
          <a:xfrm>
            <a:off x="1822033" y="1829752"/>
            <a:ext cx="7427931" cy="39035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„szybka żywność”, rodzaj pożywienia szybko przygotowywanego i serwowanego na poczekaniu;</a:t>
            </a:r>
          </a:p>
          <a:p>
            <a:r>
              <a:rPr lang="pl-PL" sz="2400" dirty="0"/>
              <a:t>Żywność tego typu to m.in. hamburgery, frytki, </a:t>
            </a:r>
            <a:r>
              <a:rPr lang="pl-PL" sz="2400" dirty="0" err="1"/>
              <a:t>pizze</a:t>
            </a:r>
            <a:r>
              <a:rPr lang="pl-PL" sz="2400" dirty="0"/>
              <a:t>, hot dogi, kebaby i zapiekanki;</a:t>
            </a:r>
          </a:p>
          <a:p>
            <a:r>
              <a:rPr lang="pl-PL" sz="2400" dirty="0"/>
              <a:t>posiada ono wysoką wartość kaloryczną – zawiera dużą ilość tłuszczów i soli; </a:t>
            </a:r>
          </a:p>
          <a:p>
            <a:r>
              <a:rPr lang="pl-PL" sz="2400" dirty="0"/>
              <a:t>Ich częste jedzenie może prowadzić do wielu poważnych zaburzeń stanu zdrowia i chorób żywieniowo zależnych;</a:t>
            </a:r>
          </a:p>
        </p:txBody>
      </p:sp>
      <p:pic>
        <p:nvPicPr>
          <p:cNvPr id="6" name="Obraz 5" descr="Obraz zawierający clipart, rysowanie, Kreskówka, kreskówka&#10;&#10;Opis wygenerowany automatycznie">
            <a:extLst>
              <a:ext uri="{FF2B5EF4-FFF2-40B4-BE49-F238E27FC236}">
                <a16:creationId xmlns:a16="http://schemas.microsoft.com/office/drawing/2014/main" id="{C7C25C4D-88DA-CA6E-B403-2E317E260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10290" y="1680421"/>
            <a:ext cx="1696166" cy="36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98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7CDAF3-6091-D3F5-3094-3FC249177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4" y="532616"/>
            <a:ext cx="4547616" cy="973095"/>
          </a:xfrm>
        </p:spPr>
        <p:txBody>
          <a:bodyPr anchor="ctr">
            <a:normAutofit/>
          </a:bodyPr>
          <a:lstStyle/>
          <a:p>
            <a:r>
              <a:rPr lang="pl-PL" dirty="0"/>
              <a:t>Zdrowe przekąski!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4F98447-BA94-9EBF-7FE4-C2E2C3C7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  <a:defRPr/>
            </a:pPr>
            <a:fld id="{D76B855D-E9CC-4FF8-AD85-6CDC7B89A0DE}" type="slidenum">
              <a:rPr lang="pl-PL" noProof="0" smtClean="0">
                <a:solidFill>
                  <a:prstClr val="black">
                    <a:tint val="75000"/>
                  </a:prstClr>
                </a:solidFill>
              </a:rPr>
              <a:pPr rtl="0">
                <a:spcAft>
                  <a:spcPts val="600"/>
                </a:spcAft>
                <a:defRPr/>
              </a:pPr>
              <a:t>15</a:t>
            </a:fld>
            <a:endParaRPr lang="pl-PL" noProof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C33C5FE7-B6CD-F65E-6DE8-61E105506E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09860"/>
              </p:ext>
            </p:extLst>
          </p:nvPr>
        </p:nvGraphicFramePr>
        <p:xfrm>
          <a:off x="527496" y="1501276"/>
          <a:ext cx="10869168" cy="3319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 descr="Obraz zawierający owoce, żółty, banan&#10;&#10;Opis wygenerowany automatycznie">
            <a:extLst>
              <a:ext uri="{FF2B5EF4-FFF2-40B4-BE49-F238E27FC236}">
                <a16:creationId xmlns:a16="http://schemas.microsoft.com/office/drawing/2014/main" id="{B77CFE29-AA63-8882-98F6-EDF1BB75F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193" y="4548196"/>
            <a:ext cx="1132633" cy="1643428"/>
          </a:xfrm>
          <a:prstGeom prst="rect">
            <a:avLst/>
          </a:prstGeom>
        </p:spPr>
      </p:pic>
      <p:pic>
        <p:nvPicPr>
          <p:cNvPr id="7" name="Obraz 6" descr="Obraz zawierający kreskówka, clipart, uśmiech, rysowanie&#10;&#10;Opis wygenerowany automatycznie">
            <a:extLst>
              <a:ext uri="{FF2B5EF4-FFF2-40B4-BE49-F238E27FC236}">
                <a16:creationId xmlns:a16="http://schemas.microsoft.com/office/drawing/2014/main" id="{DC7AB007-D68B-ED57-D81D-1B58B9234C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5320" y="4768438"/>
            <a:ext cx="774946" cy="1353000"/>
          </a:xfrm>
          <a:prstGeom prst="rect">
            <a:avLst/>
          </a:prstGeom>
        </p:spPr>
      </p:pic>
      <p:pic>
        <p:nvPicPr>
          <p:cNvPr id="9" name="Obraz 8" descr="Obraz zawierający kreskówka, rysowanie, clipart, ilustracja&#10;&#10;Opis wygenerowany automatycznie">
            <a:extLst>
              <a:ext uri="{FF2B5EF4-FFF2-40B4-BE49-F238E27FC236}">
                <a16:creationId xmlns:a16="http://schemas.microsoft.com/office/drawing/2014/main" id="{3A6686B8-86D3-2450-079C-B2FED8CF0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571" y="4438699"/>
            <a:ext cx="1029538" cy="1902587"/>
          </a:xfrm>
          <a:prstGeom prst="rect">
            <a:avLst/>
          </a:prstGeom>
        </p:spPr>
      </p:pic>
      <p:pic>
        <p:nvPicPr>
          <p:cNvPr id="11" name="Obraz 10" descr="Obraz zawierający emotikona, uśmieszek, kreskówka&#10;&#10;Opis wygenerowany automatycznie">
            <a:extLst>
              <a:ext uri="{FF2B5EF4-FFF2-40B4-BE49-F238E27FC236}">
                <a16:creationId xmlns:a16="http://schemas.microsoft.com/office/drawing/2014/main" id="{D86FC9FE-59F3-5F7E-6D29-E08C218A5A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9790" y="4836099"/>
            <a:ext cx="1283211" cy="1316739"/>
          </a:xfrm>
          <a:prstGeom prst="rect">
            <a:avLst/>
          </a:prstGeom>
        </p:spPr>
      </p:pic>
      <p:pic>
        <p:nvPicPr>
          <p:cNvPr id="14" name="Obraz 13" descr="Obraz zawierający Figurka zwierzęcia, clipart, kreskówka&#10;&#10;Opis wygenerowany automatycznie">
            <a:extLst>
              <a:ext uri="{FF2B5EF4-FFF2-40B4-BE49-F238E27FC236}">
                <a16:creationId xmlns:a16="http://schemas.microsoft.com/office/drawing/2014/main" id="{A8AA71AB-922B-04A9-7462-99C111DF39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336" y="4487102"/>
            <a:ext cx="1170434" cy="1301499"/>
          </a:xfrm>
          <a:prstGeom prst="rect">
            <a:avLst/>
          </a:prstGeom>
        </p:spPr>
      </p:pic>
      <p:pic>
        <p:nvPicPr>
          <p:cNvPr id="16" name="Obraz 15" descr="Obraz zawierający clipart, kreskówka, sztuka, ilustracja&#10;&#10;Opis wygenerowany automatycznie">
            <a:extLst>
              <a:ext uri="{FF2B5EF4-FFF2-40B4-BE49-F238E27FC236}">
                <a16:creationId xmlns:a16="http://schemas.microsoft.com/office/drawing/2014/main" id="{D83ECD0E-C2DC-E57E-ED6C-E6205C508E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6287" y="4796478"/>
            <a:ext cx="1080329" cy="1356360"/>
          </a:xfrm>
          <a:prstGeom prst="rect">
            <a:avLst/>
          </a:prstGeom>
        </p:spPr>
      </p:pic>
      <p:pic>
        <p:nvPicPr>
          <p:cNvPr id="18" name="Obraz 17" descr="Obraz zawierający rysowanie, uśmiech, kreskówka, clipart&#10;&#10;Opis wygenerowany automatycznie">
            <a:extLst>
              <a:ext uri="{FF2B5EF4-FFF2-40B4-BE49-F238E27FC236}">
                <a16:creationId xmlns:a16="http://schemas.microsoft.com/office/drawing/2014/main" id="{A23ADE22-1AF8-E624-C0F9-FCC22790D4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0376" y="4438699"/>
            <a:ext cx="782210" cy="1717637"/>
          </a:xfrm>
          <a:prstGeom prst="rect">
            <a:avLst/>
          </a:prstGeom>
        </p:spPr>
      </p:pic>
      <p:pic>
        <p:nvPicPr>
          <p:cNvPr id="20" name="Obraz 19" descr="Obraz zawierający clipart, kreskówka, rysowanie, ilustracja&#10;&#10;Opis wygenerowany automatycznie">
            <a:extLst>
              <a:ext uri="{FF2B5EF4-FFF2-40B4-BE49-F238E27FC236}">
                <a16:creationId xmlns:a16="http://schemas.microsoft.com/office/drawing/2014/main" id="{A2468586-56FC-ADD0-D9DD-6B76628FB9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78159" y="4741316"/>
            <a:ext cx="1268176" cy="1179616"/>
          </a:xfrm>
          <a:prstGeom prst="rect">
            <a:avLst/>
          </a:prstGeom>
        </p:spPr>
      </p:pic>
      <p:pic>
        <p:nvPicPr>
          <p:cNvPr id="22" name="Obraz 21" descr="Obraz zawierający kreskówka, fiołek, clipart, fioletowy&#10;&#10;Opis wygenerowany automatycznie">
            <a:extLst>
              <a:ext uri="{FF2B5EF4-FFF2-40B4-BE49-F238E27FC236}">
                <a16:creationId xmlns:a16="http://schemas.microsoft.com/office/drawing/2014/main" id="{2C1B7A62-01E9-334A-9248-B4A0DA6361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1397" y="4561688"/>
            <a:ext cx="1420870" cy="1720148"/>
          </a:xfrm>
          <a:prstGeom prst="rect">
            <a:avLst/>
          </a:prstGeom>
        </p:spPr>
      </p:pic>
      <p:pic>
        <p:nvPicPr>
          <p:cNvPr id="24" name="Obraz 23" descr="Obraz zawierający clipart, kreskówka&#10;&#10;Opis wygenerowany automatycznie">
            <a:extLst>
              <a:ext uri="{FF2B5EF4-FFF2-40B4-BE49-F238E27FC236}">
                <a16:creationId xmlns:a16="http://schemas.microsoft.com/office/drawing/2014/main" id="{F2848478-8AF4-F018-047A-F829E8906C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1087" y="4772537"/>
            <a:ext cx="1359523" cy="1298451"/>
          </a:xfrm>
          <a:prstGeom prst="rect">
            <a:avLst/>
          </a:prstGeom>
        </p:spPr>
      </p:pic>
      <p:pic>
        <p:nvPicPr>
          <p:cNvPr id="26" name="Obraz 25" descr="Obraz zawierający clipart, rysowanie, kreskówka, ilustracja&#10;&#10;Opis wygenerowany automatycznie">
            <a:extLst>
              <a:ext uri="{FF2B5EF4-FFF2-40B4-BE49-F238E27FC236}">
                <a16:creationId xmlns:a16="http://schemas.microsoft.com/office/drawing/2014/main" id="{69C529F6-C406-1349-CBF5-C95D02D880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2586" y="172578"/>
            <a:ext cx="1214181" cy="1693170"/>
          </a:xfrm>
          <a:prstGeom prst="rect">
            <a:avLst/>
          </a:prstGeom>
        </p:spPr>
      </p:pic>
      <p:sp>
        <p:nvSpPr>
          <p:cNvPr id="27" name="Tytuł 1">
            <a:extLst>
              <a:ext uri="{FF2B5EF4-FFF2-40B4-BE49-F238E27FC236}">
                <a16:creationId xmlns:a16="http://schemas.microsoft.com/office/drawing/2014/main" id="{C3117370-DC5E-1F11-1110-F5BBFCA44A10}"/>
              </a:ext>
            </a:extLst>
          </p:cNvPr>
          <p:cNvSpPr txBox="1">
            <a:spLocks/>
          </p:cNvSpPr>
          <p:nvPr/>
        </p:nvSpPr>
        <p:spPr>
          <a:xfrm>
            <a:off x="6174897" y="477731"/>
            <a:ext cx="6017103" cy="973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Co jeść zamiast słodyczy?</a:t>
            </a:r>
          </a:p>
        </p:txBody>
      </p:sp>
    </p:spTree>
    <p:extLst>
      <p:ext uri="{BB962C8B-B14F-4D97-AF65-F5344CB8AC3E}">
        <p14:creationId xmlns:p14="http://schemas.microsoft.com/office/powerpoint/2010/main" val="4233883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ymek mowy: owalny 8">
            <a:extLst>
              <a:ext uri="{FF2B5EF4-FFF2-40B4-BE49-F238E27FC236}">
                <a16:creationId xmlns:a16="http://schemas.microsoft.com/office/drawing/2014/main" id="{E350CC3D-BEC0-3DF8-96C6-D7CE235F25FF}"/>
              </a:ext>
            </a:extLst>
          </p:cNvPr>
          <p:cNvSpPr/>
          <p:nvPr/>
        </p:nvSpPr>
        <p:spPr>
          <a:xfrm flipV="1">
            <a:off x="3442636" y="3531557"/>
            <a:ext cx="4410167" cy="1666458"/>
          </a:xfrm>
          <a:custGeom>
            <a:avLst/>
            <a:gdLst>
              <a:gd name="csX0" fmla="*/ -28887 w 4410167"/>
              <a:gd name="csY0" fmla="*/ 1854718 h 1666458"/>
              <a:gd name="csX1" fmla="*/ 501878 w 4410167"/>
              <a:gd name="csY1" fmla="*/ 1362443 h 1666458"/>
              <a:gd name="csX2" fmla="*/ 1878244 w 4410167"/>
              <a:gd name="csY2" fmla="*/ 9203 h 1666458"/>
              <a:gd name="csX3" fmla="*/ 3555226 w 4410167"/>
              <a:gd name="csY3" fmla="*/ 174447 h 1666458"/>
              <a:gd name="csX4" fmla="*/ 2682049 w 4410167"/>
              <a:gd name="csY4" fmla="*/ 1646731 h 1666458"/>
              <a:gd name="csX5" fmla="*/ 1150546 w 4410167"/>
              <a:gd name="csY5" fmla="*/ 1564998 h 1666458"/>
              <a:gd name="csX6" fmla="*/ -28887 w 4410167"/>
              <a:gd name="csY6" fmla="*/ 1854718 h 16664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4410167" h="1666458" fill="none" extrusionOk="0">
                <a:moveTo>
                  <a:pt x="-28887" y="1854718"/>
                </a:moveTo>
                <a:cubicBezTo>
                  <a:pt x="69757" y="1689816"/>
                  <a:pt x="477300" y="1471081"/>
                  <a:pt x="501878" y="1362443"/>
                </a:cubicBezTo>
                <a:cubicBezTo>
                  <a:pt x="-553728" y="880610"/>
                  <a:pt x="224287" y="114795"/>
                  <a:pt x="1878244" y="9203"/>
                </a:cubicBezTo>
                <a:cubicBezTo>
                  <a:pt x="2390404" y="-37947"/>
                  <a:pt x="3107656" y="58345"/>
                  <a:pt x="3555226" y="174447"/>
                </a:cubicBezTo>
                <a:cubicBezTo>
                  <a:pt x="5109955" y="721903"/>
                  <a:pt x="4520309" y="1637866"/>
                  <a:pt x="2682049" y="1646731"/>
                </a:cubicBezTo>
                <a:cubicBezTo>
                  <a:pt x="2204660" y="1755691"/>
                  <a:pt x="1661106" y="1713794"/>
                  <a:pt x="1150546" y="1564998"/>
                </a:cubicBezTo>
                <a:cubicBezTo>
                  <a:pt x="965394" y="1585044"/>
                  <a:pt x="315179" y="1849351"/>
                  <a:pt x="-28887" y="1854718"/>
                </a:cubicBezTo>
                <a:close/>
              </a:path>
              <a:path w="4410167" h="1666458" stroke="0" extrusionOk="0">
                <a:moveTo>
                  <a:pt x="-28887" y="1854718"/>
                </a:moveTo>
                <a:cubicBezTo>
                  <a:pt x="162889" y="1709644"/>
                  <a:pt x="305857" y="1595038"/>
                  <a:pt x="501878" y="1362443"/>
                </a:cubicBezTo>
                <a:cubicBezTo>
                  <a:pt x="-571579" y="865537"/>
                  <a:pt x="81643" y="108404"/>
                  <a:pt x="1878244" y="9203"/>
                </a:cubicBezTo>
                <a:cubicBezTo>
                  <a:pt x="2464931" y="-16145"/>
                  <a:pt x="3074031" y="64553"/>
                  <a:pt x="3555226" y="174447"/>
                </a:cubicBezTo>
                <a:cubicBezTo>
                  <a:pt x="4998111" y="587896"/>
                  <a:pt x="4529495" y="1505029"/>
                  <a:pt x="2682049" y="1646731"/>
                </a:cubicBezTo>
                <a:cubicBezTo>
                  <a:pt x="2241906" y="1699710"/>
                  <a:pt x="1651035" y="1593620"/>
                  <a:pt x="1150546" y="1564998"/>
                </a:cubicBezTo>
                <a:cubicBezTo>
                  <a:pt x="556121" y="1646603"/>
                  <a:pt x="262882" y="1696501"/>
                  <a:pt x="-28887" y="1854718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50655"/>
                      <a:gd name="adj2" fmla="val 6129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Dymek mowy: owalny 7">
            <a:extLst>
              <a:ext uri="{FF2B5EF4-FFF2-40B4-BE49-F238E27FC236}">
                <a16:creationId xmlns:a16="http://schemas.microsoft.com/office/drawing/2014/main" id="{345D5398-0537-7ECE-96B8-0B20360A92AC}"/>
              </a:ext>
            </a:extLst>
          </p:cNvPr>
          <p:cNvSpPr/>
          <p:nvPr/>
        </p:nvSpPr>
        <p:spPr>
          <a:xfrm flipH="1">
            <a:off x="3731371" y="631129"/>
            <a:ext cx="3862395" cy="1716146"/>
          </a:xfrm>
          <a:custGeom>
            <a:avLst/>
            <a:gdLst>
              <a:gd name="csX0" fmla="*/ -25299 w 3862395"/>
              <a:gd name="csY0" fmla="*/ 1910019 h 1716146"/>
              <a:gd name="csX1" fmla="*/ 439541 w 3862395"/>
              <a:gd name="csY1" fmla="*/ 1403067 h 1716146"/>
              <a:gd name="csX2" fmla="*/ 1541854 w 3862395"/>
              <a:gd name="csY2" fmla="*/ 17619 h 1716146"/>
              <a:gd name="csX3" fmla="*/ 3119722 w 3862395"/>
              <a:gd name="csY3" fmla="*/ 181749 h 1716146"/>
              <a:gd name="csX4" fmla="*/ 2493825 w 3862395"/>
              <a:gd name="csY4" fmla="*/ 1678923 h 1716146"/>
              <a:gd name="csX5" fmla="*/ 1007641 w 3862395"/>
              <a:gd name="csY5" fmla="*/ 1611662 h 1716146"/>
              <a:gd name="csX6" fmla="*/ -25299 w 3862395"/>
              <a:gd name="csY6" fmla="*/ 1910019 h 17161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862395" h="1716146" fill="none" extrusionOk="0">
                <a:moveTo>
                  <a:pt x="-25299" y="1910019"/>
                </a:moveTo>
                <a:cubicBezTo>
                  <a:pt x="22872" y="1785011"/>
                  <a:pt x="300985" y="1636171"/>
                  <a:pt x="439541" y="1403067"/>
                </a:cubicBezTo>
                <a:cubicBezTo>
                  <a:pt x="-402877" y="949449"/>
                  <a:pt x="201300" y="167916"/>
                  <a:pt x="1541854" y="17619"/>
                </a:cubicBezTo>
                <a:cubicBezTo>
                  <a:pt x="2079021" y="-35942"/>
                  <a:pt x="2744117" y="84753"/>
                  <a:pt x="3119722" y="181749"/>
                </a:cubicBezTo>
                <a:cubicBezTo>
                  <a:pt x="4369258" y="634705"/>
                  <a:pt x="4007552" y="1661321"/>
                  <a:pt x="2493825" y="1678923"/>
                </a:cubicBezTo>
                <a:cubicBezTo>
                  <a:pt x="2030129" y="1795202"/>
                  <a:pt x="1497681" y="1764640"/>
                  <a:pt x="1007641" y="1611662"/>
                </a:cubicBezTo>
                <a:cubicBezTo>
                  <a:pt x="850605" y="1696203"/>
                  <a:pt x="215888" y="1772320"/>
                  <a:pt x="-25299" y="1910019"/>
                </a:cubicBezTo>
                <a:close/>
              </a:path>
              <a:path w="3862395" h="1716146" stroke="0" extrusionOk="0">
                <a:moveTo>
                  <a:pt x="-25299" y="1910019"/>
                </a:moveTo>
                <a:cubicBezTo>
                  <a:pt x="144667" y="1694848"/>
                  <a:pt x="283620" y="1615770"/>
                  <a:pt x="439541" y="1403067"/>
                </a:cubicBezTo>
                <a:cubicBezTo>
                  <a:pt x="-444201" y="912463"/>
                  <a:pt x="73985" y="149248"/>
                  <a:pt x="1541854" y="17619"/>
                </a:cubicBezTo>
                <a:cubicBezTo>
                  <a:pt x="2031999" y="29909"/>
                  <a:pt x="2657995" y="111857"/>
                  <a:pt x="3119722" y="181749"/>
                </a:cubicBezTo>
                <a:cubicBezTo>
                  <a:pt x="4338595" y="601892"/>
                  <a:pt x="4010008" y="1486205"/>
                  <a:pt x="2493825" y="1678923"/>
                </a:cubicBezTo>
                <a:cubicBezTo>
                  <a:pt x="2087225" y="1756555"/>
                  <a:pt x="1494074" y="1657130"/>
                  <a:pt x="1007641" y="1611662"/>
                </a:cubicBezTo>
                <a:cubicBezTo>
                  <a:pt x="479785" y="1689456"/>
                  <a:pt x="99671" y="1798078"/>
                  <a:pt x="-25299" y="191001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50655"/>
                      <a:gd name="adj2" fmla="val 6129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636" y="3429000"/>
            <a:ext cx="4511494" cy="1399032"/>
          </a:xfrm>
        </p:spPr>
        <p:txBody>
          <a:bodyPr rtlCol="0">
            <a:normAutofit/>
          </a:bodyPr>
          <a:lstStyle/>
          <a:p>
            <a:pPr rtl="0"/>
            <a:r>
              <a:rPr lang="pl-PL" sz="6600" dirty="0">
                <a:solidFill>
                  <a:schemeClr val="tx1"/>
                </a:solidFill>
              </a:rPr>
              <a:t>Dziękujemy!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9F49FB76-25BA-4481-B88D-DCB748E16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31371" y="1126852"/>
            <a:ext cx="3832698" cy="743586"/>
          </a:xfrm>
        </p:spPr>
        <p:txBody>
          <a:bodyPr rtlCol="0"/>
          <a:lstStyle/>
          <a:p>
            <a:pPr rtl="0"/>
            <a:r>
              <a:rPr lang="pl-PL" sz="3600" b="1" dirty="0">
                <a:solidFill>
                  <a:schemeClr val="tx1"/>
                </a:solidFill>
              </a:rPr>
              <a:t>Do zobaczenia!</a:t>
            </a:r>
          </a:p>
          <a:p>
            <a:pPr rtl="0"/>
            <a:endParaRPr lang="pl-PL" dirty="0"/>
          </a:p>
        </p:txBody>
      </p:sp>
      <p:pic>
        <p:nvPicPr>
          <p:cNvPr id="5" name="Obraz 4" descr="Obraz zawierający clipart, rysowanie, kreskówka, sztuka&#10;&#10;Opis wygenerowany automatycznie">
            <a:extLst>
              <a:ext uri="{FF2B5EF4-FFF2-40B4-BE49-F238E27FC236}">
                <a16:creationId xmlns:a16="http://schemas.microsoft.com/office/drawing/2014/main" id="{38A3A631-D927-BA6B-A1AD-BB1CC4F4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79013" y="637158"/>
            <a:ext cx="2830748" cy="5093990"/>
          </a:xfrm>
          <a:prstGeom prst="rect">
            <a:avLst/>
          </a:prstGeom>
        </p:spPr>
      </p:pic>
      <p:pic>
        <p:nvPicPr>
          <p:cNvPr id="11" name="Obraz 10" descr="Obraz zawierający clipart, Sztuka dziecięca, ilustracja, rysowanie&#10;&#10;Opis wygenerowany automatycznie">
            <a:extLst>
              <a:ext uri="{FF2B5EF4-FFF2-40B4-BE49-F238E27FC236}">
                <a16:creationId xmlns:a16="http://schemas.microsoft.com/office/drawing/2014/main" id="{9EBDCF74-6875-6AD7-90D6-5FAB91A3A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8163" y="1801174"/>
            <a:ext cx="3995226" cy="3929974"/>
          </a:xfrm>
          <a:prstGeom prst="rect">
            <a:avLst/>
          </a:prstGeom>
        </p:spPr>
      </p:pic>
      <p:pic>
        <p:nvPicPr>
          <p:cNvPr id="13" name="Obraz 12" descr="Obraz zawierający zegar, butelka, napój bezalkoholowy&#10;&#10;Opis wygenerowany automatycznie">
            <a:extLst>
              <a:ext uri="{FF2B5EF4-FFF2-40B4-BE49-F238E27FC236}">
                <a16:creationId xmlns:a16="http://schemas.microsoft.com/office/drawing/2014/main" id="{A725FDB4-6EBB-5E33-D7C3-7D260E184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8" y="2110772"/>
            <a:ext cx="928118" cy="8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94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8AA74-F89F-48A1-B941-897EC05B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495" y="594119"/>
            <a:ext cx="6059210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b="1" dirty="0">
                <a:ln w="2222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CO TO JEST </a:t>
            </a:r>
            <a:br>
              <a:rPr lang="pl-PL" b="1" dirty="0">
                <a:ln w="2222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</a:br>
            <a:r>
              <a:rPr lang="pl-PL" b="1" dirty="0">
                <a:ln w="2222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AKTYWNOŚĆ FIZYCZNA?</a:t>
            </a:r>
          </a:p>
        </p:txBody>
      </p:sp>
      <p:graphicFrame>
        <p:nvGraphicFramePr>
          <p:cNvPr id="5" name="Zawartość — symbol zastępczy 2" descr="Zespół — grafika SmartArt&#10;">
            <a:extLst>
              <a:ext uri="{FF2B5EF4-FFF2-40B4-BE49-F238E27FC236}">
                <a16:creationId xmlns:a16="http://schemas.microsoft.com/office/drawing/2014/main" id="{9C6D4AB6-2821-496B-916D-DC02A2DBB1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37677"/>
              </p:ext>
            </p:extLst>
          </p:nvPr>
        </p:nvGraphicFramePr>
        <p:xfrm>
          <a:off x="393192" y="1463040"/>
          <a:ext cx="11411712" cy="5175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Numer slajdu — symbol zastępczy 7">
            <a:extLst>
              <a:ext uri="{FF2B5EF4-FFF2-40B4-BE49-F238E27FC236}">
                <a16:creationId xmlns:a16="http://schemas.microsoft.com/office/drawing/2014/main" id="{A8C87077-3DA0-43A0-9187-E1AACEF3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pl-PL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 descr="Obraz zawierający clipart, rysowanie, kreskówka, ilustracja&#10;&#10;Opis wygenerowany automatycznie">
            <a:extLst>
              <a:ext uri="{FF2B5EF4-FFF2-40B4-BE49-F238E27FC236}">
                <a16:creationId xmlns:a16="http://schemas.microsoft.com/office/drawing/2014/main" id="{EE00E8AB-B62A-C324-87F6-F53BD85FFD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7234" y="136525"/>
            <a:ext cx="1646566" cy="2528655"/>
          </a:xfrm>
          <a:prstGeom prst="rect">
            <a:avLst/>
          </a:prstGeom>
        </p:spPr>
      </p:pic>
      <p:pic>
        <p:nvPicPr>
          <p:cNvPr id="9" name="Obraz 8" descr="Obraz zawierający krąg, kreatywność&#10;&#10;Opis wygenerowany automatycznie">
            <a:extLst>
              <a:ext uri="{FF2B5EF4-FFF2-40B4-BE49-F238E27FC236}">
                <a16:creationId xmlns:a16="http://schemas.microsoft.com/office/drawing/2014/main" id="{A67DA0A5-D89F-192A-86FB-3C771FD14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364822">
            <a:off x="7638223" y="5998"/>
            <a:ext cx="2165662" cy="274822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9C27A0-61CB-5E5E-628E-7D751C9CE0B3}"/>
              </a:ext>
            </a:extLst>
          </p:cNvPr>
          <p:cNvSpPr txBox="1"/>
          <p:nvPr/>
        </p:nvSpPr>
        <p:spPr>
          <a:xfrm>
            <a:off x="7605704" y="84140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Uwielbiam się ruszać!</a:t>
            </a:r>
          </a:p>
        </p:txBody>
      </p:sp>
    </p:spTree>
    <p:extLst>
      <p:ext uri="{BB962C8B-B14F-4D97-AF65-F5344CB8AC3E}">
        <p14:creationId xmlns:p14="http://schemas.microsoft.com/office/powerpoint/2010/main" val="73281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88AB1A36-2D6E-4392-AAA4-996FFE03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pl-PL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az 11" descr="Obraz zawierający krąg, design&#10;&#10;Opis wygenerowany automatycznie">
            <a:extLst>
              <a:ext uri="{FF2B5EF4-FFF2-40B4-BE49-F238E27FC236}">
                <a16:creationId xmlns:a16="http://schemas.microsoft.com/office/drawing/2014/main" id="{DA22333B-2CFC-4770-7F7B-E5BA09CB5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558" y="1674190"/>
            <a:ext cx="3229349" cy="3081952"/>
          </a:xfrm>
          <a:prstGeom prst="rect">
            <a:avLst/>
          </a:prstGeom>
        </p:spPr>
      </p:pic>
      <p:pic>
        <p:nvPicPr>
          <p:cNvPr id="4" name="Obraz 3" descr="Obraz zawierający clipart, rysowanie, Kreskówka, kreskówka&#10;&#10;Opis wygenerowany automatycznie">
            <a:extLst>
              <a:ext uri="{FF2B5EF4-FFF2-40B4-BE49-F238E27FC236}">
                <a16:creationId xmlns:a16="http://schemas.microsoft.com/office/drawing/2014/main" id="{19B0932B-D4FF-F5DB-9114-DBDA3733E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91" y="1329595"/>
            <a:ext cx="2460140" cy="5026755"/>
          </a:xfrm>
          <a:prstGeom prst="rect">
            <a:avLst/>
          </a:prstGeom>
        </p:spPr>
      </p:pic>
      <p:pic>
        <p:nvPicPr>
          <p:cNvPr id="8" name="Obraz 7" descr="Obraz zawierający logo, czarne i białe, design&#10;&#10;Opis wygenerowany automatycznie">
            <a:extLst>
              <a:ext uri="{FF2B5EF4-FFF2-40B4-BE49-F238E27FC236}">
                <a16:creationId xmlns:a16="http://schemas.microsoft.com/office/drawing/2014/main" id="{E8765693-3020-86B5-1A41-D48CF8127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873" y="651265"/>
            <a:ext cx="3294127" cy="2045850"/>
          </a:xfrm>
          <a:prstGeom prst="rect">
            <a:avLst/>
          </a:prstGeom>
        </p:spPr>
      </p:pic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869C3FD2-AF88-4EF1-AFB7-5D31BD5AA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504" y="651265"/>
            <a:ext cx="2340863" cy="1613250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pl-PL" sz="1600" b="1" dirty="0"/>
              <a:t>BĄDŹ AKTYWNY FIZYCZNIE </a:t>
            </a:r>
            <a:br>
              <a:rPr lang="pl-PL" sz="1600" b="1" dirty="0"/>
            </a:br>
            <a:r>
              <a:rPr lang="pl-PL" sz="1600" b="1" dirty="0"/>
              <a:t>PRZEZ CO NAJMNIEJ </a:t>
            </a:r>
            <a:br>
              <a:rPr lang="pl-PL" sz="1600" b="1" dirty="0"/>
            </a:br>
            <a:r>
              <a:rPr lang="pl-PL" sz="1600" b="1" dirty="0"/>
              <a:t>GODZINĘ DZIENNIE! </a:t>
            </a:r>
          </a:p>
        </p:txBody>
      </p:sp>
      <p:pic>
        <p:nvPicPr>
          <p:cNvPr id="10" name="Obraz 9" descr="Obraz zawierający piłka, koszykówka, ubijak, sztuka&#10;&#10;Opis wygenerowany automatycznie">
            <a:extLst>
              <a:ext uri="{FF2B5EF4-FFF2-40B4-BE49-F238E27FC236}">
                <a16:creationId xmlns:a16="http://schemas.microsoft.com/office/drawing/2014/main" id="{3D78ED17-F037-49EF-F6F2-D2D538B92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511" y="136525"/>
            <a:ext cx="5588515" cy="5973506"/>
          </a:xfrm>
          <a:prstGeom prst="rect">
            <a:avLst/>
          </a:prstGeom>
        </p:spPr>
      </p:pic>
      <p:pic>
        <p:nvPicPr>
          <p:cNvPr id="13" name="Obraz 12" descr="Obraz zawierający zegar, krąg, żółty&#10;&#10;Opis wygenerowany automatycznie">
            <a:extLst>
              <a:ext uri="{FF2B5EF4-FFF2-40B4-BE49-F238E27FC236}">
                <a16:creationId xmlns:a16="http://schemas.microsoft.com/office/drawing/2014/main" id="{930ECB4A-3A8D-7B88-C2C3-B6D32CE91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454" y="3194509"/>
            <a:ext cx="1506275" cy="14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awartość — symbol zastępczy 4" descr="oś czasu — grafika SmartArt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1439614"/>
              </p:ext>
            </p:extLst>
          </p:nvPr>
        </p:nvGraphicFramePr>
        <p:xfrm>
          <a:off x="996696" y="1581912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pl-PL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3" y="465648"/>
            <a:ext cx="10126493" cy="1325563"/>
          </a:xfrm>
          <a:ln>
            <a:noFill/>
          </a:ln>
        </p:spPr>
        <p:txBody>
          <a:bodyPr rtlCol="0">
            <a:normAutofit/>
          </a:bodyPr>
          <a:lstStyle/>
          <a:p>
            <a:pPr algn="ctr" rtl="0"/>
            <a:r>
              <a:rPr lang="pl-PL" sz="3600" b="1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DLACZEGO CODZIENNA AKTYWNOŚĆ FIZYCZNA </a:t>
            </a:r>
            <a:br>
              <a:rPr lang="pl-PL" sz="3600" b="1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3600" b="1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JEST DLA NAS WAŻNA?</a:t>
            </a:r>
          </a:p>
        </p:txBody>
      </p:sp>
      <p:pic>
        <p:nvPicPr>
          <p:cNvPr id="5" name="Obraz 4" descr="Obraz zawierający kreskówka, sztuka, ilustracja&#10;&#10;Opis wygenerowany automatycznie">
            <a:extLst>
              <a:ext uri="{FF2B5EF4-FFF2-40B4-BE49-F238E27FC236}">
                <a16:creationId xmlns:a16="http://schemas.microsoft.com/office/drawing/2014/main" id="{DB2A0591-4EDD-A3B0-0F7C-65D89D704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5312" y="4761669"/>
            <a:ext cx="1584963" cy="1612395"/>
          </a:xfrm>
          <a:prstGeom prst="rect">
            <a:avLst/>
          </a:prstGeom>
        </p:spPr>
      </p:pic>
      <p:pic>
        <p:nvPicPr>
          <p:cNvPr id="8" name="Obraz 7" descr="Obraz zawierający koło, halloween, dynia, warzywo&#10;&#10;Opis wygenerowany automatycznie">
            <a:extLst>
              <a:ext uri="{FF2B5EF4-FFF2-40B4-BE49-F238E27FC236}">
                <a16:creationId xmlns:a16="http://schemas.microsoft.com/office/drawing/2014/main" id="{CDC423AF-280F-81D9-2AB2-1525CB83A2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2346" y="4743955"/>
            <a:ext cx="1429515" cy="1603251"/>
          </a:xfrm>
          <a:prstGeom prst="rect">
            <a:avLst/>
          </a:prstGeom>
        </p:spPr>
      </p:pic>
      <p:pic>
        <p:nvPicPr>
          <p:cNvPr id="15" name="Obraz 14" descr="Obraz zawierający halloween, kreskówka, dynia, clipart&#10;&#10;Opis wygenerowany automatycznie">
            <a:extLst>
              <a:ext uri="{FF2B5EF4-FFF2-40B4-BE49-F238E27FC236}">
                <a16:creationId xmlns:a16="http://schemas.microsoft.com/office/drawing/2014/main" id="{85EEE2D4-0248-21D2-C39D-5BA281E2D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696" y="4737859"/>
            <a:ext cx="1557531" cy="1609347"/>
          </a:xfrm>
          <a:prstGeom prst="rect">
            <a:avLst/>
          </a:prstGeom>
        </p:spPr>
      </p:pic>
      <p:pic>
        <p:nvPicPr>
          <p:cNvPr id="6" name="Obraz 5" descr="Obraz zawierający clipart, krąg, emotikona, Kreskówka&#10;&#10;Opis wygenerowany automatycznie">
            <a:extLst>
              <a:ext uri="{FF2B5EF4-FFF2-40B4-BE49-F238E27FC236}">
                <a16:creationId xmlns:a16="http://schemas.microsoft.com/office/drawing/2014/main" id="{5A7017C1-548F-5EA3-0027-01FF33FB9F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7249" y="4881115"/>
            <a:ext cx="1944628" cy="1466091"/>
          </a:xfrm>
          <a:prstGeom prst="rect">
            <a:avLst/>
          </a:prstGeom>
        </p:spPr>
      </p:pic>
      <p:pic>
        <p:nvPicPr>
          <p:cNvPr id="10" name="Obraz 9" descr="Obraz zawierający rysowanie, kreskówka, ilustracja, clipart&#10;&#10;Opis wygenerowany automatycznie">
            <a:extLst>
              <a:ext uri="{FF2B5EF4-FFF2-40B4-BE49-F238E27FC236}">
                <a16:creationId xmlns:a16="http://schemas.microsoft.com/office/drawing/2014/main" id="{15AF0CE7-5D01-8098-034E-1A3A9F3B78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582" y="4747954"/>
            <a:ext cx="1438659" cy="1639827"/>
          </a:xfrm>
          <a:prstGeom prst="rect">
            <a:avLst/>
          </a:prstGeom>
        </p:spPr>
      </p:pic>
      <p:pic>
        <p:nvPicPr>
          <p:cNvPr id="14" name="Obraz 13" descr="Obraz zawierający clipart, rysowanie, kreskówka, ilustracja&#10;&#10;Opis wygenerowany automatycznie">
            <a:extLst>
              <a:ext uri="{FF2B5EF4-FFF2-40B4-BE49-F238E27FC236}">
                <a16:creationId xmlns:a16="http://schemas.microsoft.com/office/drawing/2014/main" id="{728FB37C-8646-EFBA-5196-B095203AF1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5273" y="0"/>
            <a:ext cx="1726727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1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awartość — symbol zastępczy 4" descr="oś czasu — grafika SmartArt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288429"/>
              </p:ext>
            </p:extLst>
          </p:nvPr>
        </p:nvGraphicFramePr>
        <p:xfrm>
          <a:off x="996696" y="1581912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pl-PL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a 8" descr="Znaczek 6 z wypełnieniem pełnym">
            <a:extLst>
              <a:ext uri="{FF2B5EF4-FFF2-40B4-BE49-F238E27FC236}">
                <a16:creationId xmlns:a16="http://schemas.microsoft.com/office/drawing/2014/main" id="{5AC53BE1-7628-B609-78B8-B489CC27B1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0848" y="2218944"/>
            <a:ext cx="1036320" cy="1036320"/>
          </a:xfrm>
          <a:prstGeom prst="rect">
            <a:avLst/>
          </a:prstGeom>
        </p:spPr>
      </p:pic>
      <p:pic>
        <p:nvPicPr>
          <p:cNvPr id="12" name="Grafika 11" descr="Znaczek 7 z wypełnieniem pełnym">
            <a:extLst>
              <a:ext uri="{FF2B5EF4-FFF2-40B4-BE49-F238E27FC236}">
                <a16:creationId xmlns:a16="http://schemas.microsoft.com/office/drawing/2014/main" id="{1BD14493-D47F-1D7E-160E-B31E2E48C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08248" y="2210118"/>
            <a:ext cx="1036320" cy="1036320"/>
          </a:xfrm>
          <a:prstGeom prst="rect">
            <a:avLst/>
          </a:prstGeom>
        </p:spPr>
      </p:pic>
      <p:pic>
        <p:nvPicPr>
          <p:cNvPr id="14" name="Grafika 13" descr="Znaczek 8 z wypełnieniem pełnym">
            <a:extLst>
              <a:ext uri="{FF2B5EF4-FFF2-40B4-BE49-F238E27FC236}">
                <a16:creationId xmlns:a16="http://schemas.microsoft.com/office/drawing/2014/main" id="{DA336D6A-5FA5-65B6-490B-D932EFF58D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02986" y="2279904"/>
            <a:ext cx="986028" cy="986028"/>
          </a:xfrm>
          <a:prstGeom prst="rect">
            <a:avLst/>
          </a:prstGeom>
        </p:spPr>
      </p:pic>
      <p:pic>
        <p:nvPicPr>
          <p:cNvPr id="16" name="Grafika 15" descr="Znaczek 9 z wypełnieniem pełnym">
            <a:extLst>
              <a:ext uri="{FF2B5EF4-FFF2-40B4-BE49-F238E27FC236}">
                <a16:creationId xmlns:a16="http://schemas.microsoft.com/office/drawing/2014/main" id="{CDB99CFB-2CD8-625D-F171-00055D34BA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65720" y="2260410"/>
            <a:ext cx="986028" cy="986028"/>
          </a:xfrm>
          <a:prstGeom prst="rect">
            <a:avLst/>
          </a:prstGeom>
        </p:spPr>
      </p:pic>
      <p:pic>
        <p:nvPicPr>
          <p:cNvPr id="18" name="Grafika 17" descr="Znaczek 10 z wypełnieniem pełnym">
            <a:extLst>
              <a:ext uri="{FF2B5EF4-FFF2-40B4-BE49-F238E27FC236}">
                <a16:creationId xmlns:a16="http://schemas.microsoft.com/office/drawing/2014/main" id="{2181ACC1-A3A2-3728-B88F-A0720FEC15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55124" y="2269236"/>
            <a:ext cx="986028" cy="98602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88" y="574865"/>
            <a:ext cx="9965987" cy="1325563"/>
          </a:xfrm>
        </p:spPr>
        <p:txBody>
          <a:bodyPr rtlCol="0">
            <a:noAutofit/>
          </a:bodyPr>
          <a:lstStyle/>
          <a:p>
            <a:pPr algn="ctr" rtl="0"/>
            <a:r>
              <a:rPr lang="pl-PL" sz="3600" b="1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DLACZEGO CODZIENNA AKTYWNOŚĆ FIZYCZNA </a:t>
            </a:r>
            <a:br>
              <a:rPr lang="pl-PL" sz="3600" b="1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3600" b="1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JEST DLA NAS WAŻNA?</a:t>
            </a:r>
          </a:p>
        </p:txBody>
      </p:sp>
      <p:pic>
        <p:nvPicPr>
          <p:cNvPr id="6" name="Obraz 5" descr="Obraz zawierający uśmieszek, emotikona, clipart, uśmiech&#10;&#10;Opis wygenerowany automatycznie">
            <a:extLst>
              <a:ext uri="{FF2B5EF4-FFF2-40B4-BE49-F238E27FC236}">
                <a16:creationId xmlns:a16="http://schemas.microsoft.com/office/drawing/2014/main" id="{F947D2A1-E82A-3753-C457-8389CAD60E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08996" y="4812472"/>
            <a:ext cx="1478283" cy="1606299"/>
          </a:xfrm>
          <a:prstGeom prst="rect">
            <a:avLst/>
          </a:prstGeom>
        </p:spPr>
      </p:pic>
      <p:pic>
        <p:nvPicPr>
          <p:cNvPr id="10" name="Obraz 9" descr="Obraz zawierający kreskówka, sztuka&#10;&#10;Opis wygenerowany automatycznie">
            <a:extLst>
              <a:ext uri="{FF2B5EF4-FFF2-40B4-BE49-F238E27FC236}">
                <a16:creationId xmlns:a16="http://schemas.microsoft.com/office/drawing/2014/main" id="{D6E88B47-72B5-D1B7-85AC-2F07276FD1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3892" y="4472364"/>
            <a:ext cx="1377699" cy="2066548"/>
          </a:xfrm>
          <a:prstGeom prst="rect">
            <a:avLst/>
          </a:prstGeom>
        </p:spPr>
      </p:pic>
      <p:pic>
        <p:nvPicPr>
          <p:cNvPr id="13" name="Obraz 12" descr="Obraz zawierający rysowanie, clipart, kreskówka, ilustracja&#10;&#10;Opis wygenerowany automatycznie">
            <a:extLst>
              <a:ext uri="{FF2B5EF4-FFF2-40B4-BE49-F238E27FC236}">
                <a16:creationId xmlns:a16="http://schemas.microsoft.com/office/drawing/2014/main" id="{0009B5DC-5B6B-F9EE-0032-92922733ECF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72682" y="4797232"/>
            <a:ext cx="1243587" cy="1621539"/>
          </a:xfrm>
          <a:prstGeom prst="rect">
            <a:avLst/>
          </a:prstGeom>
        </p:spPr>
      </p:pic>
      <p:pic>
        <p:nvPicPr>
          <p:cNvPr id="17" name="Obraz 16" descr="Obraz zawierający emotikona, uśmieszek, clipart, kreskówka&#10;&#10;Opis wygenerowany automatycznie">
            <a:extLst>
              <a:ext uri="{FF2B5EF4-FFF2-40B4-BE49-F238E27FC236}">
                <a16:creationId xmlns:a16="http://schemas.microsoft.com/office/drawing/2014/main" id="{086EE2C8-2152-2376-7434-A8F36C49B2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51452" y="4730873"/>
            <a:ext cx="1356363" cy="1652019"/>
          </a:xfrm>
          <a:prstGeom prst="rect">
            <a:avLst/>
          </a:prstGeom>
        </p:spPr>
      </p:pic>
      <p:pic>
        <p:nvPicPr>
          <p:cNvPr id="20" name="Obraz 19" descr="Obraz zawierający clipart, rysowanie, Sztuka dziecięca, kreskówka&#10;&#10;Opis wygenerowany automatycznie">
            <a:extLst>
              <a:ext uri="{FF2B5EF4-FFF2-40B4-BE49-F238E27FC236}">
                <a16:creationId xmlns:a16="http://schemas.microsoft.com/office/drawing/2014/main" id="{DBB46154-FD41-FD8D-14D0-54D42F7B99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9250" y="4685152"/>
            <a:ext cx="1840996" cy="1725172"/>
          </a:xfrm>
          <a:prstGeom prst="rect">
            <a:avLst/>
          </a:prstGeom>
        </p:spPr>
      </p:pic>
      <p:pic>
        <p:nvPicPr>
          <p:cNvPr id="22" name="Obraz 21" descr="Obraz zawierający clipart, rysowanie, kreskówka, ilustracja&#10;&#10;Opis wygenerowany automatycznie">
            <a:extLst>
              <a:ext uri="{FF2B5EF4-FFF2-40B4-BE49-F238E27FC236}">
                <a16:creationId xmlns:a16="http://schemas.microsoft.com/office/drawing/2014/main" id="{14F3C1D9-2A50-7A7A-98F9-F9AAB192997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44880" y="132765"/>
            <a:ext cx="1586183" cy="29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25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258" y="840081"/>
            <a:ext cx="3236976" cy="1234440"/>
          </a:xfrm>
        </p:spPr>
        <p:txBody>
          <a:bodyPr rtlCol="0"/>
          <a:lstStyle/>
          <a:p>
            <a:pPr rtl="0"/>
            <a:r>
              <a:rPr lang="pl-PL" dirty="0">
                <a:solidFill>
                  <a:schemeClr val="tx1"/>
                </a:solidFill>
              </a:rPr>
              <a:t>Co to jest?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0" rtl="0"/>
            <a:fld id="{D76B855D-E9CC-4FF8-AD85-6CDC7B89A0DE}" type="slidenum">
              <a:rPr lang="pl-PL" smtClean="0"/>
              <a:pPr lvl="0" rtl="0"/>
              <a:t>6</a:t>
            </a:fld>
            <a:endParaRPr lang="pl-PL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21F0B6E0-1F7C-4E6A-87B1-554ADE73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436" y="2074521"/>
            <a:ext cx="4114800" cy="1755648"/>
          </a:xfrm>
        </p:spPr>
        <p:txBody>
          <a:bodyPr rtlCol="0">
            <a:normAutofit fontScale="92500"/>
          </a:bodyPr>
          <a:lstStyle/>
          <a:p>
            <a:pPr marL="0" indent="0">
              <a:buNone/>
            </a:pPr>
            <a:r>
              <a:rPr lang="pl-PL" b="1" dirty="0"/>
              <a:t>Do mycia i do picia,</a:t>
            </a:r>
          </a:p>
          <a:p>
            <a:pPr marL="0" indent="0">
              <a:buNone/>
            </a:pPr>
            <a:r>
              <a:rPr lang="pl-PL" b="1" dirty="0"/>
              <a:t>Bez niej rybka nie ma życia,</a:t>
            </a:r>
          </a:p>
          <a:p>
            <a:pPr marL="0" indent="0">
              <a:buNone/>
            </a:pPr>
            <a:r>
              <a:rPr lang="pl-PL" b="1" dirty="0"/>
              <a:t>Czasem z nieba leci, </a:t>
            </a:r>
          </a:p>
          <a:p>
            <a:pPr marL="0" indent="0">
              <a:buNone/>
            </a:pPr>
            <a:r>
              <a:rPr lang="pl-PL" b="1" dirty="0"/>
              <a:t>Często w domu z kranu leci.</a:t>
            </a:r>
          </a:p>
          <a:p>
            <a:pPr rtl="0"/>
            <a:endParaRPr lang="pl-PL" dirty="0"/>
          </a:p>
        </p:txBody>
      </p:sp>
      <p:pic>
        <p:nvPicPr>
          <p:cNvPr id="8" name="Obraz 7" descr="Obraz zawierający clipart, rysowanie, Sztuka dziecięca, ilustracja&#10;&#10;Opis wygenerowany automatycznie">
            <a:extLst>
              <a:ext uri="{FF2B5EF4-FFF2-40B4-BE49-F238E27FC236}">
                <a16:creationId xmlns:a16="http://schemas.microsoft.com/office/drawing/2014/main" id="{1A032335-A0BE-114F-0647-18D7FAB0C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97406" y="520574"/>
            <a:ext cx="5417354" cy="5541898"/>
          </a:xfrm>
          <a:prstGeom prst="rect">
            <a:avLst/>
          </a:prstGeom>
        </p:spPr>
      </p:pic>
      <p:pic>
        <p:nvPicPr>
          <p:cNvPr id="9" name="Obraz 8" descr="Obraz zawierający clipart, kreskówka&#10;&#10;Opis wygenerowany automatycznie">
            <a:extLst>
              <a:ext uri="{FF2B5EF4-FFF2-40B4-BE49-F238E27FC236}">
                <a16:creationId xmlns:a16="http://schemas.microsoft.com/office/drawing/2014/main" id="{FDD413D7-03C4-9B43-5592-5B017F67F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495" y="3659425"/>
            <a:ext cx="1457562" cy="30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Obraz zawierający clipart, kreskówka, kreatywność, sztuka&#10;&#10;Opis wygenerowany automatycznie">
            <a:extLst>
              <a:ext uri="{FF2B5EF4-FFF2-40B4-BE49-F238E27FC236}">
                <a16:creationId xmlns:a16="http://schemas.microsoft.com/office/drawing/2014/main" id="{B1F7D859-33D0-8D0C-EAC6-C7E840253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918" y="244599"/>
            <a:ext cx="3663541" cy="6239729"/>
          </a:xfrm>
          <a:prstGeom prst="rect">
            <a:avLst/>
          </a:prstGeom>
        </p:spPr>
      </p:pic>
      <p:pic>
        <p:nvPicPr>
          <p:cNvPr id="26" name="Obraz 25" descr="Obraz zawierający Grafika, kreatywność, design&#10;&#10;Opis wygenerowany automatycznie">
            <a:extLst>
              <a:ext uri="{FF2B5EF4-FFF2-40B4-BE49-F238E27FC236}">
                <a16:creationId xmlns:a16="http://schemas.microsoft.com/office/drawing/2014/main" id="{409D9F4C-E65E-290A-86FB-559E2F2ACE4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15479" y="1306245"/>
            <a:ext cx="1696216" cy="2248772"/>
          </a:xfrm>
          <a:prstGeom prst="rect">
            <a:avLst/>
          </a:prstGeom>
        </p:spPr>
      </p:pic>
      <p:pic>
        <p:nvPicPr>
          <p:cNvPr id="27" name="Obraz 26" descr="Obraz zawierający Grafika, kreatywność, design&#10;&#10;Opis wygenerowany automatycznie">
            <a:extLst>
              <a:ext uri="{FF2B5EF4-FFF2-40B4-BE49-F238E27FC236}">
                <a16:creationId xmlns:a16="http://schemas.microsoft.com/office/drawing/2014/main" id="{A3918E09-2CFE-D8CB-3479-4DC4C7E08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717" y="5830"/>
            <a:ext cx="1888151" cy="2503232"/>
          </a:xfrm>
          <a:prstGeom prst="rect">
            <a:avLst/>
          </a:prstGeom>
        </p:spPr>
      </p:pic>
      <p:pic>
        <p:nvPicPr>
          <p:cNvPr id="28" name="Obraz 27" descr="Obraz zawierający Grafika, kreatywność, design&#10;&#10;Opis wygenerowany automatycznie">
            <a:extLst>
              <a:ext uri="{FF2B5EF4-FFF2-40B4-BE49-F238E27FC236}">
                <a16:creationId xmlns:a16="http://schemas.microsoft.com/office/drawing/2014/main" id="{98800009-9B84-FE16-5E42-4700AB7A55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819401" y="3123917"/>
            <a:ext cx="2294245" cy="3041614"/>
          </a:xfrm>
          <a:prstGeom prst="rect">
            <a:avLst/>
          </a:prstGeom>
        </p:spPr>
      </p:pic>
      <p:pic>
        <p:nvPicPr>
          <p:cNvPr id="19" name="Obraz 18" descr="Obraz zawierający Grafika, kreatywność, design&#10;&#10;Opis wygenerowany automatycznie">
            <a:extLst>
              <a:ext uri="{FF2B5EF4-FFF2-40B4-BE49-F238E27FC236}">
                <a16:creationId xmlns:a16="http://schemas.microsoft.com/office/drawing/2014/main" id="{907FCC6A-1F73-9B72-6495-CF7BA333F2D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346679" y="75332"/>
            <a:ext cx="2294245" cy="30416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7B290457-2071-4F7C-9327-CE85A282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493" y="2793893"/>
            <a:ext cx="2510620" cy="1283887"/>
          </a:xfrm>
        </p:spPr>
        <p:txBody>
          <a:bodyPr rtlCol="0">
            <a:normAutofit/>
          </a:bodyPr>
          <a:lstStyle/>
          <a:p>
            <a:pPr rtl="0"/>
            <a:r>
              <a:rPr lang="pl-PL" sz="6000" dirty="0"/>
              <a:t>WODA</a:t>
            </a:r>
          </a:p>
        </p:txBody>
      </p:sp>
      <p:sp>
        <p:nvSpPr>
          <p:cNvPr id="16" name="Numer slajdu — symbol zastępczy 15">
            <a:extLst>
              <a:ext uri="{FF2B5EF4-FFF2-40B4-BE49-F238E27FC236}">
                <a16:creationId xmlns:a16="http://schemas.microsoft.com/office/drawing/2014/main" id="{46EEA4F1-5FA3-4EBF-97F1-DF392077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pl-PL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Obraz 21" descr="Obraz zawierający rysowanie, clipart, kreskówka&#10;&#10;Opis wygenerowany automatycznie">
            <a:extLst>
              <a:ext uri="{FF2B5EF4-FFF2-40B4-BE49-F238E27FC236}">
                <a16:creationId xmlns:a16="http://schemas.microsoft.com/office/drawing/2014/main" id="{153570B7-9577-FC57-291A-77FB673E3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93719" y="2517598"/>
            <a:ext cx="2537666" cy="4067694"/>
          </a:xfrm>
          <a:prstGeom prst="rect">
            <a:avLst/>
          </a:prstGeom>
        </p:spPr>
      </p:pic>
      <p:pic>
        <p:nvPicPr>
          <p:cNvPr id="8" name="Obraz 7" descr="Obraz zawierający Grafika, kreatywność, design&#10;&#10;Opis wygenerowany automatycznie">
            <a:extLst>
              <a:ext uri="{FF2B5EF4-FFF2-40B4-BE49-F238E27FC236}">
                <a16:creationId xmlns:a16="http://schemas.microsoft.com/office/drawing/2014/main" id="{95D3F3D3-2B74-F3A5-5266-DDFE46972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15" y="2457774"/>
            <a:ext cx="2029252" cy="2690297"/>
          </a:xfrm>
          <a:prstGeom prst="rect">
            <a:avLst/>
          </a:prstGeom>
        </p:spPr>
      </p:pic>
      <p:pic>
        <p:nvPicPr>
          <p:cNvPr id="11" name="Obraz 10" descr="Obraz zawierający Grafika, kreatywność, design&#10;&#10;Opis wygenerowany automatycznie">
            <a:extLst>
              <a:ext uri="{FF2B5EF4-FFF2-40B4-BE49-F238E27FC236}">
                <a16:creationId xmlns:a16="http://schemas.microsoft.com/office/drawing/2014/main" id="{FEEEBADD-F84D-4F7C-E3A8-806024CFC43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31672" y="3953123"/>
            <a:ext cx="1909252" cy="2531205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80DBC83-70A4-7E06-BC13-5D3EF4FEBFE4}"/>
              </a:ext>
            </a:extLst>
          </p:cNvPr>
          <p:cNvSpPr txBox="1"/>
          <p:nvPr/>
        </p:nvSpPr>
        <p:spPr>
          <a:xfrm>
            <a:off x="1423604" y="1184001"/>
            <a:ext cx="2294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Oczyszcza organizm </a:t>
            </a:r>
            <a:br>
              <a:rPr lang="pl-PL" sz="2000" dirty="0"/>
            </a:br>
            <a:r>
              <a:rPr lang="pl-PL" sz="2000" dirty="0"/>
              <a:t>z niepotrzebnych składników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6EF6191-E01F-8CF0-DB1A-1D666C3AF5E5}"/>
              </a:ext>
            </a:extLst>
          </p:cNvPr>
          <p:cNvSpPr txBox="1"/>
          <p:nvPr/>
        </p:nvSpPr>
        <p:spPr>
          <a:xfrm>
            <a:off x="6257697" y="1162638"/>
            <a:ext cx="1963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Transportuje składniki odżywcze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7AD9E78-8147-A508-E090-19C43F2CD081}"/>
              </a:ext>
            </a:extLst>
          </p:cNvPr>
          <p:cNvSpPr txBox="1"/>
          <p:nvPr/>
        </p:nvSpPr>
        <p:spPr>
          <a:xfrm>
            <a:off x="8170954" y="2219781"/>
            <a:ext cx="1686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Ułatwia trawienie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9C60BFE-16A5-E3CE-4E27-333C88BF8AC5}"/>
              </a:ext>
            </a:extLst>
          </p:cNvPr>
          <p:cNvSpPr txBox="1"/>
          <p:nvPr/>
        </p:nvSpPr>
        <p:spPr>
          <a:xfrm>
            <a:off x="1890666" y="5099244"/>
            <a:ext cx="1684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Reguluje temperaturę ciała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6756F71-D146-D493-1520-DBE14924637A}"/>
              </a:ext>
            </a:extLst>
          </p:cNvPr>
          <p:cNvSpPr txBox="1"/>
          <p:nvPr/>
        </p:nvSpPr>
        <p:spPr>
          <a:xfrm>
            <a:off x="6996030" y="4451445"/>
            <a:ext cx="1977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Niezbędna </a:t>
            </a:r>
            <a:br>
              <a:rPr lang="pl-PL" sz="2400" dirty="0"/>
            </a:br>
            <a:r>
              <a:rPr lang="pl-PL" sz="2400" dirty="0"/>
              <a:t>dla każdego człowieka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DD0CF31-E74F-3CF8-A4F7-A5C375C62295}"/>
              </a:ext>
            </a:extLst>
          </p:cNvPr>
          <p:cNvSpPr txBox="1"/>
          <p:nvPr/>
        </p:nvSpPr>
        <p:spPr>
          <a:xfrm>
            <a:off x="181377" y="3781213"/>
            <a:ext cx="2067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/>
              <a:t>Najzdrowszy napój</a:t>
            </a:r>
          </a:p>
        </p:txBody>
      </p:sp>
      <p:sp>
        <p:nvSpPr>
          <p:cNvPr id="29" name="Dymek myśli: chmurka 28">
            <a:extLst>
              <a:ext uri="{FF2B5EF4-FFF2-40B4-BE49-F238E27FC236}">
                <a16:creationId xmlns:a16="http://schemas.microsoft.com/office/drawing/2014/main" id="{DF4C777F-6CA6-3872-0B13-FCA8DBEA913C}"/>
              </a:ext>
            </a:extLst>
          </p:cNvPr>
          <p:cNvSpPr/>
          <p:nvPr/>
        </p:nvSpPr>
        <p:spPr>
          <a:xfrm flipH="1">
            <a:off x="9452327" y="179534"/>
            <a:ext cx="2579058" cy="2066073"/>
          </a:xfrm>
          <a:prstGeom prst="cloudCallout">
            <a:avLst/>
          </a:prstGeom>
          <a:solidFill>
            <a:schemeClr val="bg1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979B455-9C93-0D97-F8A8-60F17409DAC7}"/>
              </a:ext>
            </a:extLst>
          </p:cNvPr>
          <p:cNvSpPr txBox="1"/>
          <p:nvPr/>
        </p:nvSpPr>
        <p:spPr>
          <a:xfrm>
            <a:off x="9828180" y="581109"/>
            <a:ext cx="186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Pyszna woda!</a:t>
            </a:r>
          </a:p>
        </p:txBody>
      </p:sp>
    </p:spTree>
    <p:extLst>
      <p:ext uri="{BB962C8B-B14F-4D97-AF65-F5344CB8AC3E}">
        <p14:creationId xmlns:p14="http://schemas.microsoft.com/office/powerpoint/2010/main" val="4116333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9B5CF9-7D61-3996-F824-BE601B1F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670" y="490143"/>
            <a:ext cx="3172801" cy="1561228"/>
          </a:xfrm>
        </p:spPr>
        <p:txBody>
          <a:bodyPr>
            <a:noAutofit/>
          </a:bodyPr>
          <a:lstStyle/>
          <a:p>
            <a:r>
              <a:rPr lang="pl-PL" sz="3200" dirty="0"/>
              <a:t>minimum </a:t>
            </a:r>
            <a:r>
              <a:rPr lang="pl-PL" sz="3200" b="1" dirty="0"/>
              <a:t>6</a:t>
            </a:r>
            <a:r>
              <a:rPr lang="pl-PL" sz="3200" dirty="0"/>
              <a:t> szklanek dziennie</a:t>
            </a:r>
          </a:p>
        </p:txBody>
      </p:sp>
      <p:pic>
        <p:nvPicPr>
          <p:cNvPr id="6" name="Obraz 5" descr="Obraz zawierający kreskówka, zrzut ekranu, ilustracja&#10;&#10;Opis wygenerowany automatycznie">
            <a:extLst>
              <a:ext uri="{FF2B5EF4-FFF2-40B4-BE49-F238E27FC236}">
                <a16:creationId xmlns:a16="http://schemas.microsoft.com/office/drawing/2014/main" id="{28AE529F-B567-283E-3552-98FA96FC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308" y="1817608"/>
            <a:ext cx="1429515" cy="1700787"/>
          </a:xfrm>
          <a:prstGeom prst="rect">
            <a:avLst/>
          </a:prstGeom>
        </p:spPr>
      </p:pic>
      <p:pic>
        <p:nvPicPr>
          <p:cNvPr id="8" name="Obraz 7" descr="Obraz zawierający kreskówka, zrzut ekranu, ilustracja&#10;&#10;Opis wygenerowany automatycznie">
            <a:extLst>
              <a:ext uri="{FF2B5EF4-FFF2-40B4-BE49-F238E27FC236}">
                <a16:creationId xmlns:a16="http://schemas.microsoft.com/office/drawing/2014/main" id="{FD6B6185-87A7-B005-529B-9FABC645D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93" y="1817609"/>
            <a:ext cx="1429515" cy="1700787"/>
          </a:xfrm>
          <a:prstGeom prst="rect">
            <a:avLst/>
          </a:prstGeom>
        </p:spPr>
      </p:pic>
      <p:pic>
        <p:nvPicPr>
          <p:cNvPr id="10" name="Obraz 9" descr="Obraz zawierający kreskówka, zrzut ekranu, ilustracja&#10;&#10;Opis wygenerowany automatycznie">
            <a:extLst>
              <a:ext uri="{FF2B5EF4-FFF2-40B4-BE49-F238E27FC236}">
                <a16:creationId xmlns:a16="http://schemas.microsoft.com/office/drawing/2014/main" id="{7A231F35-F0C6-0BB1-6F95-7A1234EC5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00" y="1817609"/>
            <a:ext cx="1429515" cy="1700787"/>
          </a:xfrm>
          <a:prstGeom prst="rect">
            <a:avLst/>
          </a:prstGeom>
        </p:spPr>
      </p:pic>
      <p:pic>
        <p:nvPicPr>
          <p:cNvPr id="12" name="Obraz 11" descr="Obraz zawierający kreskówka, zrzut ekranu, ilustracja&#10;&#10;Opis wygenerowany automatycznie">
            <a:extLst>
              <a:ext uri="{FF2B5EF4-FFF2-40B4-BE49-F238E27FC236}">
                <a16:creationId xmlns:a16="http://schemas.microsoft.com/office/drawing/2014/main" id="{29FA1D71-DA95-B125-6841-43223A1E9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412" y="1874502"/>
            <a:ext cx="1429515" cy="1700787"/>
          </a:xfrm>
          <a:prstGeom prst="rect">
            <a:avLst/>
          </a:prstGeom>
        </p:spPr>
      </p:pic>
      <p:pic>
        <p:nvPicPr>
          <p:cNvPr id="14" name="Obraz 13" descr="Obraz zawierający kreskówka, zrzut ekranu, ilustracja&#10;&#10;Opis wygenerowany automatycznie">
            <a:extLst>
              <a:ext uri="{FF2B5EF4-FFF2-40B4-BE49-F238E27FC236}">
                <a16:creationId xmlns:a16="http://schemas.microsoft.com/office/drawing/2014/main" id="{673BFE2B-4731-F975-2DC2-13193DBAA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005" y="1856296"/>
            <a:ext cx="1429515" cy="1700787"/>
          </a:xfrm>
          <a:prstGeom prst="rect">
            <a:avLst/>
          </a:prstGeom>
        </p:spPr>
      </p:pic>
      <p:pic>
        <p:nvPicPr>
          <p:cNvPr id="16" name="Obraz 15" descr="Obraz zawierający kreskówka, zrzut ekranu, ilustracja&#10;&#10;Opis wygenerowany automatycznie">
            <a:extLst>
              <a:ext uri="{FF2B5EF4-FFF2-40B4-BE49-F238E27FC236}">
                <a16:creationId xmlns:a16="http://schemas.microsoft.com/office/drawing/2014/main" id="{88C9B868-78C2-7FF4-2548-268FF1B22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368" y="1855146"/>
            <a:ext cx="1429515" cy="1700787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018AC91B-C377-F522-7749-2CCA0B2FF22C}"/>
              </a:ext>
            </a:extLst>
          </p:cNvPr>
          <p:cNvSpPr txBox="1">
            <a:spLocks/>
          </p:cNvSpPr>
          <p:nvPr/>
        </p:nvSpPr>
        <p:spPr>
          <a:xfrm>
            <a:off x="764415" y="295094"/>
            <a:ext cx="7690377" cy="128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i="1" dirty="0"/>
              <a:t>ILE WODY POWINIEN PIĆ KAŻDY PRZEDSZKOLAK?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B872C81B-F4FD-368A-017E-CC2EFD413A89}"/>
              </a:ext>
            </a:extLst>
          </p:cNvPr>
          <p:cNvSpPr txBox="1">
            <a:spLocks/>
          </p:cNvSpPr>
          <p:nvPr/>
        </p:nvSpPr>
        <p:spPr>
          <a:xfrm>
            <a:off x="959957" y="3664897"/>
            <a:ext cx="8622308" cy="1488593"/>
          </a:xfrm>
          <a:custGeom>
            <a:avLst/>
            <a:gdLst>
              <a:gd name="csX0" fmla="*/ 0 w 8622308"/>
              <a:gd name="csY0" fmla="*/ 0 h 1488593"/>
              <a:gd name="csX1" fmla="*/ 316151 w 8622308"/>
              <a:gd name="csY1" fmla="*/ 0 h 1488593"/>
              <a:gd name="csX2" fmla="*/ 977195 w 8622308"/>
              <a:gd name="csY2" fmla="*/ 0 h 1488593"/>
              <a:gd name="csX3" fmla="*/ 1293346 w 8622308"/>
              <a:gd name="csY3" fmla="*/ 0 h 1488593"/>
              <a:gd name="csX4" fmla="*/ 1609497 w 8622308"/>
              <a:gd name="csY4" fmla="*/ 0 h 1488593"/>
              <a:gd name="csX5" fmla="*/ 2356764 w 8622308"/>
              <a:gd name="csY5" fmla="*/ 0 h 1488593"/>
              <a:gd name="csX6" fmla="*/ 2931585 w 8622308"/>
              <a:gd name="csY6" fmla="*/ 0 h 1488593"/>
              <a:gd name="csX7" fmla="*/ 3247736 w 8622308"/>
              <a:gd name="csY7" fmla="*/ 0 h 1488593"/>
              <a:gd name="csX8" fmla="*/ 3822557 w 8622308"/>
              <a:gd name="csY8" fmla="*/ 0 h 1488593"/>
              <a:gd name="csX9" fmla="*/ 4569823 w 8622308"/>
              <a:gd name="csY9" fmla="*/ 0 h 1488593"/>
              <a:gd name="csX10" fmla="*/ 5058421 w 8622308"/>
              <a:gd name="csY10" fmla="*/ 0 h 1488593"/>
              <a:gd name="csX11" fmla="*/ 5547018 w 8622308"/>
              <a:gd name="csY11" fmla="*/ 0 h 1488593"/>
              <a:gd name="csX12" fmla="*/ 6121839 w 8622308"/>
              <a:gd name="csY12" fmla="*/ 0 h 1488593"/>
              <a:gd name="csX13" fmla="*/ 6782882 w 8622308"/>
              <a:gd name="csY13" fmla="*/ 0 h 1488593"/>
              <a:gd name="csX14" fmla="*/ 7443926 w 8622308"/>
              <a:gd name="csY14" fmla="*/ 0 h 1488593"/>
              <a:gd name="csX15" fmla="*/ 8104970 w 8622308"/>
              <a:gd name="csY15" fmla="*/ 0 h 1488593"/>
              <a:gd name="csX16" fmla="*/ 8622308 w 8622308"/>
              <a:gd name="csY16" fmla="*/ 0 h 1488593"/>
              <a:gd name="csX17" fmla="*/ 8622308 w 8622308"/>
              <a:gd name="csY17" fmla="*/ 496198 h 1488593"/>
              <a:gd name="csX18" fmla="*/ 8622308 w 8622308"/>
              <a:gd name="csY18" fmla="*/ 992395 h 1488593"/>
              <a:gd name="csX19" fmla="*/ 8622308 w 8622308"/>
              <a:gd name="csY19" fmla="*/ 1488593 h 1488593"/>
              <a:gd name="csX20" fmla="*/ 7875041 w 8622308"/>
              <a:gd name="csY20" fmla="*/ 1488593 h 1488593"/>
              <a:gd name="csX21" fmla="*/ 7300221 w 8622308"/>
              <a:gd name="csY21" fmla="*/ 1488593 h 1488593"/>
              <a:gd name="csX22" fmla="*/ 6811623 w 8622308"/>
              <a:gd name="csY22" fmla="*/ 1488593 h 1488593"/>
              <a:gd name="csX23" fmla="*/ 6323026 w 8622308"/>
              <a:gd name="csY23" fmla="*/ 1488593 h 1488593"/>
              <a:gd name="csX24" fmla="*/ 5834428 w 8622308"/>
              <a:gd name="csY24" fmla="*/ 1488593 h 1488593"/>
              <a:gd name="csX25" fmla="*/ 5345831 w 8622308"/>
              <a:gd name="csY25" fmla="*/ 1488593 h 1488593"/>
              <a:gd name="csX26" fmla="*/ 4684787 w 8622308"/>
              <a:gd name="csY26" fmla="*/ 1488593 h 1488593"/>
              <a:gd name="csX27" fmla="*/ 4109967 w 8622308"/>
              <a:gd name="csY27" fmla="*/ 1488593 h 1488593"/>
              <a:gd name="csX28" fmla="*/ 3793816 w 8622308"/>
              <a:gd name="csY28" fmla="*/ 1488593 h 1488593"/>
              <a:gd name="csX29" fmla="*/ 3305218 w 8622308"/>
              <a:gd name="csY29" fmla="*/ 1488593 h 1488593"/>
              <a:gd name="csX30" fmla="*/ 2644174 w 8622308"/>
              <a:gd name="csY30" fmla="*/ 1488593 h 1488593"/>
              <a:gd name="csX31" fmla="*/ 2241800 w 8622308"/>
              <a:gd name="csY31" fmla="*/ 1488593 h 1488593"/>
              <a:gd name="csX32" fmla="*/ 1494533 w 8622308"/>
              <a:gd name="csY32" fmla="*/ 1488593 h 1488593"/>
              <a:gd name="csX33" fmla="*/ 747267 w 8622308"/>
              <a:gd name="csY33" fmla="*/ 1488593 h 1488593"/>
              <a:gd name="csX34" fmla="*/ 0 w 8622308"/>
              <a:gd name="csY34" fmla="*/ 1488593 h 1488593"/>
              <a:gd name="csX35" fmla="*/ 0 w 8622308"/>
              <a:gd name="csY35" fmla="*/ 962623 h 1488593"/>
              <a:gd name="csX36" fmla="*/ 0 w 8622308"/>
              <a:gd name="csY36" fmla="*/ 466426 h 1488593"/>
              <a:gd name="csX37" fmla="*/ 0 w 8622308"/>
              <a:gd name="csY37" fmla="*/ 0 h 14885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8622308" h="1488593" fill="none" extrusionOk="0">
                <a:moveTo>
                  <a:pt x="0" y="0"/>
                </a:moveTo>
                <a:cubicBezTo>
                  <a:pt x="65771" y="-33391"/>
                  <a:pt x="209715" y="24874"/>
                  <a:pt x="316151" y="0"/>
                </a:cubicBezTo>
                <a:cubicBezTo>
                  <a:pt x="422587" y="-24874"/>
                  <a:pt x="727120" y="45621"/>
                  <a:pt x="977195" y="0"/>
                </a:cubicBezTo>
                <a:cubicBezTo>
                  <a:pt x="1227270" y="-45621"/>
                  <a:pt x="1195386" y="5194"/>
                  <a:pt x="1293346" y="0"/>
                </a:cubicBezTo>
                <a:cubicBezTo>
                  <a:pt x="1391306" y="-5194"/>
                  <a:pt x="1476436" y="8969"/>
                  <a:pt x="1609497" y="0"/>
                </a:cubicBezTo>
                <a:cubicBezTo>
                  <a:pt x="1742558" y="-8969"/>
                  <a:pt x="2100265" y="32212"/>
                  <a:pt x="2356764" y="0"/>
                </a:cubicBezTo>
                <a:cubicBezTo>
                  <a:pt x="2613263" y="-32212"/>
                  <a:pt x="2656436" y="35227"/>
                  <a:pt x="2931585" y="0"/>
                </a:cubicBezTo>
                <a:cubicBezTo>
                  <a:pt x="3206734" y="-35227"/>
                  <a:pt x="3178421" y="7203"/>
                  <a:pt x="3247736" y="0"/>
                </a:cubicBezTo>
                <a:cubicBezTo>
                  <a:pt x="3317051" y="-7203"/>
                  <a:pt x="3604328" y="27046"/>
                  <a:pt x="3822557" y="0"/>
                </a:cubicBezTo>
                <a:cubicBezTo>
                  <a:pt x="4040786" y="-27046"/>
                  <a:pt x="4270181" y="86978"/>
                  <a:pt x="4569823" y="0"/>
                </a:cubicBezTo>
                <a:cubicBezTo>
                  <a:pt x="4869465" y="-86978"/>
                  <a:pt x="4859106" y="17876"/>
                  <a:pt x="5058421" y="0"/>
                </a:cubicBezTo>
                <a:cubicBezTo>
                  <a:pt x="5257736" y="-17876"/>
                  <a:pt x="5413046" y="26096"/>
                  <a:pt x="5547018" y="0"/>
                </a:cubicBezTo>
                <a:cubicBezTo>
                  <a:pt x="5680990" y="-26096"/>
                  <a:pt x="5988219" y="36907"/>
                  <a:pt x="6121839" y="0"/>
                </a:cubicBezTo>
                <a:cubicBezTo>
                  <a:pt x="6255459" y="-36907"/>
                  <a:pt x="6616439" y="9944"/>
                  <a:pt x="6782882" y="0"/>
                </a:cubicBezTo>
                <a:cubicBezTo>
                  <a:pt x="6949325" y="-9944"/>
                  <a:pt x="7209443" y="13134"/>
                  <a:pt x="7443926" y="0"/>
                </a:cubicBezTo>
                <a:cubicBezTo>
                  <a:pt x="7678409" y="-13134"/>
                  <a:pt x="7912075" y="25847"/>
                  <a:pt x="8104970" y="0"/>
                </a:cubicBezTo>
                <a:cubicBezTo>
                  <a:pt x="8297865" y="-25847"/>
                  <a:pt x="8380821" y="20033"/>
                  <a:pt x="8622308" y="0"/>
                </a:cubicBezTo>
                <a:cubicBezTo>
                  <a:pt x="8663278" y="168162"/>
                  <a:pt x="8577188" y="375423"/>
                  <a:pt x="8622308" y="496198"/>
                </a:cubicBezTo>
                <a:cubicBezTo>
                  <a:pt x="8667428" y="616973"/>
                  <a:pt x="8615847" y="827952"/>
                  <a:pt x="8622308" y="992395"/>
                </a:cubicBezTo>
                <a:cubicBezTo>
                  <a:pt x="8628769" y="1156838"/>
                  <a:pt x="8576327" y="1291264"/>
                  <a:pt x="8622308" y="1488593"/>
                </a:cubicBezTo>
                <a:cubicBezTo>
                  <a:pt x="8385718" y="1567609"/>
                  <a:pt x="8077222" y="1463267"/>
                  <a:pt x="7875041" y="1488593"/>
                </a:cubicBezTo>
                <a:cubicBezTo>
                  <a:pt x="7672860" y="1513919"/>
                  <a:pt x="7520849" y="1480062"/>
                  <a:pt x="7300221" y="1488593"/>
                </a:cubicBezTo>
                <a:cubicBezTo>
                  <a:pt x="7079593" y="1497124"/>
                  <a:pt x="6942624" y="1463896"/>
                  <a:pt x="6811623" y="1488593"/>
                </a:cubicBezTo>
                <a:cubicBezTo>
                  <a:pt x="6680622" y="1513290"/>
                  <a:pt x="6512866" y="1432065"/>
                  <a:pt x="6323026" y="1488593"/>
                </a:cubicBezTo>
                <a:cubicBezTo>
                  <a:pt x="6133186" y="1545121"/>
                  <a:pt x="5989479" y="1450337"/>
                  <a:pt x="5834428" y="1488593"/>
                </a:cubicBezTo>
                <a:cubicBezTo>
                  <a:pt x="5679377" y="1526849"/>
                  <a:pt x="5537593" y="1479455"/>
                  <a:pt x="5345831" y="1488593"/>
                </a:cubicBezTo>
                <a:cubicBezTo>
                  <a:pt x="5154069" y="1497731"/>
                  <a:pt x="4851111" y="1419723"/>
                  <a:pt x="4684787" y="1488593"/>
                </a:cubicBezTo>
                <a:cubicBezTo>
                  <a:pt x="4518463" y="1557463"/>
                  <a:pt x="4342923" y="1486083"/>
                  <a:pt x="4109967" y="1488593"/>
                </a:cubicBezTo>
                <a:cubicBezTo>
                  <a:pt x="3877011" y="1491103"/>
                  <a:pt x="3942409" y="1455549"/>
                  <a:pt x="3793816" y="1488593"/>
                </a:cubicBezTo>
                <a:cubicBezTo>
                  <a:pt x="3645223" y="1521637"/>
                  <a:pt x="3444216" y="1431229"/>
                  <a:pt x="3305218" y="1488593"/>
                </a:cubicBezTo>
                <a:cubicBezTo>
                  <a:pt x="3166220" y="1545957"/>
                  <a:pt x="2907910" y="1422754"/>
                  <a:pt x="2644174" y="1488593"/>
                </a:cubicBezTo>
                <a:cubicBezTo>
                  <a:pt x="2380438" y="1554432"/>
                  <a:pt x="2426384" y="1458839"/>
                  <a:pt x="2241800" y="1488593"/>
                </a:cubicBezTo>
                <a:cubicBezTo>
                  <a:pt x="2057216" y="1518347"/>
                  <a:pt x="1861616" y="1401494"/>
                  <a:pt x="1494533" y="1488593"/>
                </a:cubicBezTo>
                <a:cubicBezTo>
                  <a:pt x="1127450" y="1575692"/>
                  <a:pt x="912783" y="1473717"/>
                  <a:pt x="747267" y="1488593"/>
                </a:cubicBezTo>
                <a:cubicBezTo>
                  <a:pt x="581751" y="1503469"/>
                  <a:pt x="306532" y="1435461"/>
                  <a:pt x="0" y="1488593"/>
                </a:cubicBezTo>
                <a:cubicBezTo>
                  <a:pt x="-19030" y="1367870"/>
                  <a:pt x="3901" y="1094273"/>
                  <a:pt x="0" y="962623"/>
                </a:cubicBezTo>
                <a:cubicBezTo>
                  <a:pt x="-3901" y="830973"/>
                  <a:pt x="14309" y="625216"/>
                  <a:pt x="0" y="466426"/>
                </a:cubicBezTo>
                <a:cubicBezTo>
                  <a:pt x="-14309" y="307636"/>
                  <a:pt x="41393" y="144897"/>
                  <a:pt x="0" y="0"/>
                </a:cubicBezTo>
                <a:close/>
              </a:path>
              <a:path w="8622308" h="1488593" stroke="0" extrusionOk="0">
                <a:moveTo>
                  <a:pt x="0" y="0"/>
                </a:moveTo>
                <a:cubicBezTo>
                  <a:pt x="156553" y="-55300"/>
                  <a:pt x="346007" y="13362"/>
                  <a:pt x="488597" y="0"/>
                </a:cubicBezTo>
                <a:cubicBezTo>
                  <a:pt x="631187" y="-13362"/>
                  <a:pt x="722006" y="33803"/>
                  <a:pt x="804749" y="0"/>
                </a:cubicBezTo>
                <a:cubicBezTo>
                  <a:pt x="887492" y="-33803"/>
                  <a:pt x="1187280" y="71202"/>
                  <a:pt x="1552015" y="0"/>
                </a:cubicBezTo>
                <a:cubicBezTo>
                  <a:pt x="1916750" y="-71202"/>
                  <a:pt x="1870877" y="18833"/>
                  <a:pt x="2040613" y="0"/>
                </a:cubicBezTo>
                <a:cubicBezTo>
                  <a:pt x="2210349" y="-18833"/>
                  <a:pt x="2292295" y="8233"/>
                  <a:pt x="2529210" y="0"/>
                </a:cubicBezTo>
                <a:cubicBezTo>
                  <a:pt x="2766125" y="-8233"/>
                  <a:pt x="3036447" y="32101"/>
                  <a:pt x="3276477" y="0"/>
                </a:cubicBezTo>
                <a:cubicBezTo>
                  <a:pt x="3516507" y="-32101"/>
                  <a:pt x="3530747" y="24808"/>
                  <a:pt x="3678851" y="0"/>
                </a:cubicBezTo>
                <a:cubicBezTo>
                  <a:pt x="3826955" y="-24808"/>
                  <a:pt x="4106406" y="64334"/>
                  <a:pt x="4426118" y="0"/>
                </a:cubicBezTo>
                <a:cubicBezTo>
                  <a:pt x="4745830" y="-64334"/>
                  <a:pt x="4850602" y="39214"/>
                  <a:pt x="5173385" y="0"/>
                </a:cubicBezTo>
                <a:cubicBezTo>
                  <a:pt x="5496168" y="-39214"/>
                  <a:pt x="5611950" y="6709"/>
                  <a:pt x="5748205" y="0"/>
                </a:cubicBezTo>
                <a:cubicBezTo>
                  <a:pt x="5884460" y="-6709"/>
                  <a:pt x="6270960" y="37270"/>
                  <a:pt x="6495472" y="0"/>
                </a:cubicBezTo>
                <a:cubicBezTo>
                  <a:pt x="6719984" y="-37270"/>
                  <a:pt x="6838594" y="54999"/>
                  <a:pt x="6984069" y="0"/>
                </a:cubicBezTo>
                <a:cubicBezTo>
                  <a:pt x="7129544" y="-54999"/>
                  <a:pt x="7293770" y="42327"/>
                  <a:pt x="7472667" y="0"/>
                </a:cubicBezTo>
                <a:cubicBezTo>
                  <a:pt x="7651564" y="-42327"/>
                  <a:pt x="7814244" y="53877"/>
                  <a:pt x="8133711" y="0"/>
                </a:cubicBezTo>
                <a:cubicBezTo>
                  <a:pt x="8453178" y="-53877"/>
                  <a:pt x="8411295" y="22792"/>
                  <a:pt x="8622308" y="0"/>
                </a:cubicBezTo>
                <a:cubicBezTo>
                  <a:pt x="8680477" y="156437"/>
                  <a:pt x="8566773" y="399420"/>
                  <a:pt x="8622308" y="525970"/>
                </a:cubicBezTo>
                <a:cubicBezTo>
                  <a:pt x="8677843" y="652520"/>
                  <a:pt x="8575716" y="898477"/>
                  <a:pt x="8622308" y="1037053"/>
                </a:cubicBezTo>
                <a:cubicBezTo>
                  <a:pt x="8668900" y="1175629"/>
                  <a:pt x="8608009" y="1309259"/>
                  <a:pt x="8622308" y="1488593"/>
                </a:cubicBezTo>
                <a:cubicBezTo>
                  <a:pt x="8295886" y="1492564"/>
                  <a:pt x="8201865" y="1446540"/>
                  <a:pt x="7961264" y="1488593"/>
                </a:cubicBezTo>
                <a:cubicBezTo>
                  <a:pt x="7720663" y="1530646"/>
                  <a:pt x="7744146" y="1458688"/>
                  <a:pt x="7558890" y="1488593"/>
                </a:cubicBezTo>
                <a:cubicBezTo>
                  <a:pt x="7373634" y="1518498"/>
                  <a:pt x="7080698" y="1478439"/>
                  <a:pt x="6811623" y="1488593"/>
                </a:cubicBezTo>
                <a:cubicBezTo>
                  <a:pt x="6542548" y="1498747"/>
                  <a:pt x="6507943" y="1470510"/>
                  <a:pt x="6236803" y="1488593"/>
                </a:cubicBezTo>
                <a:cubicBezTo>
                  <a:pt x="5965663" y="1506676"/>
                  <a:pt x="6032189" y="1459115"/>
                  <a:pt x="5834428" y="1488593"/>
                </a:cubicBezTo>
                <a:cubicBezTo>
                  <a:pt x="5636668" y="1518071"/>
                  <a:pt x="5471726" y="1459229"/>
                  <a:pt x="5259608" y="1488593"/>
                </a:cubicBezTo>
                <a:cubicBezTo>
                  <a:pt x="5047490" y="1517957"/>
                  <a:pt x="5053323" y="1458436"/>
                  <a:pt x="4943457" y="1488593"/>
                </a:cubicBezTo>
                <a:cubicBezTo>
                  <a:pt x="4833591" y="1518750"/>
                  <a:pt x="4702580" y="1473244"/>
                  <a:pt x="4627305" y="1488593"/>
                </a:cubicBezTo>
                <a:cubicBezTo>
                  <a:pt x="4552030" y="1503942"/>
                  <a:pt x="4169874" y="1439919"/>
                  <a:pt x="4052485" y="1488593"/>
                </a:cubicBezTo>
                <a:cubicBezTo>
                  <a:pt x="3935096" y="1537267"/>
                  <a:pt x="3829446" y="1445869"/>
                  <a:pt x="3650110" y="1488593"/>
                </a:cubicBezTo>
                <a:cubicBezTo>
                  <a:pt x="3470774" y="1531317"/>
                  <a:pt x="3295518" y="1418694"/>
                  <a:pt x="2989067" y="1488593"/>
                </a:cubicBezTo>
                <a:cubicBezTo>
                  <a:pt x="2682616" y="1558492"/>
                  <a:pt x="2688447" y="1465050"/>
                  <a:pt x="2586692" y="1488593"/>
                </a:cubicBezTo>
                <a:cubicBezTo>
                  <a:pt x="2484938" y="1512136"/>
                  <a:pt x="2147481" y="1448507"/>
                  <a:pt x="1925649" y="1488593"/>
                </a:cubicBezTo>
                <a:cubicBezTo>
                  <a:pt x="1703817" y="1528679"/>
                  <a:pt x="1754710" y="1481491"/>
                  <a:pt x="1609497" y="1488593"/>
                </a:cubicBezTo>
                <a:cubicBezTo>
                  <a:pt x="1464284" y="1495695"/>
                  <a:pt x="1176151" y="1452869"/>
                  <a:pt x="948454" y="1488593"/>
                </a:cubicBezTo>
                <a:cubicBezTo>
                  <a:pt x="720757" y="1524317"/>
                  <a:pt x="729861" y="1475763"/>
                  <a:pt x="546080" y="1488593"/>
                </a:cubicBezTo>
                <a:cubicBezTo>
                  <a:pt x="362299" y="1501423"/>
                  <a:pt x="225466" y="1472722"/>
                  <a:pt x="0" y="1488593"/>
                </a:cubicBezTo>
                <a:cubicBezTo>
                  <a:pt x="-55395" y="1330396"/>
                  <a:pt x="14818" y="1181460"/>
                  <a:pt x="0" y="1022167"/>
                </a:cubicBezTo>
                <a:cubicBezTo>
                  <a:pt x="-14818" y="862874"/>
                  <a:pt x="42588" y="696438"/>
                  <a:pt x="0" y="496198"/>
                </a:cubicBezTo>
                <a:cubicBezTo>
                  <a:pt x="-42588" y="295958"/>
                  <a:pt x="28352" y="170387"/>
                  <a:pt x="0" y="0"/>
                </a:cubicBezTo>
                <a:close/>
              </a:path>
            </a:pathLst>
          </a:custGeom>
          <a:ln w="12700">
            <a:gradFill flip="none" rotWithShape="1">
              <a:gsLst>
                <a:gs pos="0">
                  <a:srgbClr val="00B0F0"/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/>
              <a:t>Kiedy jest gorąco lub gdy ćwiczysz </a:t>
            </a:r>
            <a:r>
              <a:rPr lang="pl-PL" sz="2200" u="sng" dirty="0"/>
              <a:t>pij więcej wody!</a:t>
            </a:r>
            <a:br>
              <a:rPr lang="pl-PL" sz="2200" dirty="0"/>
            </a:br>
            <a:r>
              <a:rPr lang="pl-PL" sz="2200" dirty="0"/>
              <a:t>Warto pamiętać, że warzywa i owoce, zwłaszcza te soczyste, składają się w głównej mierze z wody. Spożywając warzywa i owoce możemy dostarczyć sobie oprócz cennych składników, także wodę.</a:t>
            </a:r>
          </a:p>
        </p:txBody>
      </p:sp>
      <p:pic>
        <p:nvPicPr>
          <p:cNvPr id="15" name="Obraz 14" descr="Obraz zawierający krąg, czarne, czarne i białe, ciemność&#10;&#10;Opis wygenerowany automatycznie">
            <a:extLst>
              <a:ext uri="{FF2B5EF4-FFF2-40B4-BE49-F238E27FC236}">
                <a16:creationId xmlns:a16="http://schemas.microsoft.com/office/drawing/2014/main" id="{7D824248-F276-59AC-E26A-11195CF5A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245" y="363696"/>
            <a:ext cx="3439153" cy="2098710"/>
          </a:xfrm>
          <a:prstGeom prst="rect">
            <a:avLst/>
          </a:prstGeom>
        </p:spPr>
      </p:pic>
      <p:pic>
        <p:nvPicPr>
          <p:cNvPr id="18" name="Obraz 17" descr="Obraz zawierający kreskówka, clipart&#10;&#10;Opis wygenerowany automatycznie">
            <a:extLst>
              <a:ext uri="{FF2B5EF4-FFF2-40B4-BE49-F238E27FC236}">
                <a16:creationId xmlns:a16="http://schemas.microsoft.com/office/drawing/2014/main" id="{A0D4D5D0-1AF7-23DA-7E20-D0FAF5211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43997" y="2354094"/>
            <a:ext cx="2112136" cy="4141706"/>
          </a:xfrm>
          <a:prstGeom prst="rect">
            <a:avLst/>
          </a:prstGeom>
        </p:spPr>
      </p:pic>
      <p:pic>
        <p:nvPicPr>
          <p:cNvPr id="22" name="Obraz 21" descr="Obraz zawierający owoce, arbuz, melon, Arbuz&#10;&#10;Opis wygenerowany automatycznie">
            <a:extLst>
              <a:ext uri="{FF2B5EF4-FFF2-40B4-BE49-F238E27FC236}">
                <a16:creationId xmlns:a16="http://schemas.microsoft.com/office/drawing/2014/main" id="{28716812-45EE-DF34-5C3B-4F1F49F9E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60" y="5275752"/>
            <a:ext cx="1360717" cy="1329908"/>
          </a:xfrm>
          <a:prstGeom prst="rect">
            <a:avLst/>
          </a:prstGeom>
        </p:spPr>
      </p:pic>
      <p:pic>
        <p:nvPicPr>
          <p:cNvPr id="24" name="Obraz 23" descr="Obraz zawierający kiwi, owoce&#10;&#10;Opis wygenerowany automatycznie">
            <a:extLst>
              <a:ext uri="{FF2B5EF4-FFF2-40B4-BE49-F238E27FC236}">
                <a16:creationId xmlns:a16="http://schemas.microsoft.com/office/drawing/2014/main" id="{36864416-43CA-0642-246E-F1EF7D28E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789" y="5336835"/>
            <a:ext cx="1189589" cy="1161825"/>
          </a:xfrm>
          <a:prstGeom prst="rect">
            <a:avLst/>
          </a:prstGeom>
        </p:spPr>
      </p:pic>
      <p:pic>
        <p:nvPicPr>
          <p:cNvPr id="26" name="Obraz 25" descr="Obraz zawierający owoce, Naturalne jedzenie, jedzenie, produkcja&#10;&#10;Opis wygenerowany automatycznie">
            <a:extLst>
              <a:ext uri="{FF2B5EF4-FFF2-40B4-BE49-F238E27FC236}">
                <a16:creationId xmlns:a16="http://schemas.microsoft.com/office/drawing/2014/main" id="{E1DAA096-F2C0-05E6-6E2C-C7CF1AD2F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733" y="5311678"/>
            <a:ext cx="1822708" cy="1182626"/>
          </a:xfrm>
          <a:prstGeom prst="rect">
            <a:avLst/>
          </a:prstGeom>
        </p:spPr>
      </p:pic>
      <p:pic>
        <p:nvPicPr>
          <p:cNvPr id="28" name="Obraz 27" descr="Obraz zawierający owoce, cytrus, Cytron, Gorzka pomarańcza&#10;&#10;Opis wygenerowany automatycznie">
            <a:extLst>
              <a:ext uri="{FF2B5EF4-FFF2-40B4-BE49-F238E27FC236}">
                <a16:creationId xmlns:a16="http://schemas.microsoft.com/office/drawing/2014/main" id="{E1AE5068-D517-6F73-5EDE-4D319DBADE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5317" y="5336835"/>
            <a:ext cx="1304794" cy="1257057"/>
          </a:xfrm>
          <a:prstGeom prst="rect">
            <a:avLst/>
          </a:prstGeom>
        </p:spPr>
      </p:pic>
      <p:pic>
        <p:nvPicPr>
          <p:cNvPr id="30" name="Obraz 29" descr="Obraz zawierający warzywo, Naturalne jedzenie, pomidor, produkcja&#10;&#10;Opis wygenerowany automatycznie">
            <a:extLst>
              <a:ext uri="{FF2B5EF4-FFF2-40B4-BE49-F238E27FC236}">
                <a16:creationId xmlns:a16="http://schemas.microsoft.com/office/drawing/2014/main" id="{21626D87-3ED6-E4D1-825E-CB2D38FFFA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2637" y="5347236"/>
            <a:ext cx="1182626" cy="1182626"/>
          </a:xfrm>
          <a:prstGeom prst="rect">
            <a:avLst/>
          </a:prstGeom>
        </p:spPr>
      </p:pic>
      <p:pic>
        <p:nvPicPr>
          <p:cNvPr id="32" name="Obraz 31" descr="Obraz zawierający Naturalne jedzenie, produkcja, ogórek, jedzenie&#10;&#10;Opis wygenerowany automatycznie">
            <a:extLst>
              <a:ext uri="{FF2B5EF4-FFF2-40B4-BE49-F238E27FC236}">
                <a16:creationId xmlns:a16="http://schemas.microsoft.com/office/drawing/2014/main" id="{7E86177C-49ED-1A52-DF55-DD1A88DC1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786" y="5315434"/>
            <a:ext cx="1284022" cy="12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9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8AA74-F89F-48A1-B941-897EC05B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912" y="236882"/>
            <a:ext cx="5573622" cy="775130"/>
          </a:xfrm>
        </p:spPr>
        <p:txBody>
          <a:bodyPr rtlCol="0">
            <a:noAutofit/>
          </a:bodyPr>
          <a:lstStyle/>
          <a:p>
            <a:pPr rtl="0"/>
            <a:r>
              <a:rPr lang="pl-PL" sz="4800" b="1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NAPOJE SŁODZONE</a:t>
            </a:r>
          </a:p>
        </p:txBody>
      </p:sp>
      <p:sp>
        <p:nvSpPr>
          <p:cNvPr id="8" name="Numer slajdu — symbol zastępczy 7">
            <a:extLst>
              <a:ext uri="{FF2B5EF4-FFF2-40B4-BE49-F238E27FC236}">
                <a16:creationId xmlns:a16="http://schemas.microsoft.com/office/drawing/2014/main" id="{A8C87077-3DA0-43A0-9187-E1AACEF3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pl-PL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5A685198-0E27-F255-6EB6-CA09FBC932B2}"/>
              </a:ext>
            </a:extLst>
          </p:cNvPr>
          <p:cNvSpPr txBox="1">
            <a:spLocks/>
          </p:cNvSpPr>
          <p:nvPr/>
        </p:nvSpPr>
        <p:spPr>
          <a:xfrm>
            <a:off x="7746492" y="327500"/>
            <a:ext cx="2822448" cy="9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pl-PL" sz="2800" dirty="0"/>
              <a:t>To napoje o dużej zawartości cukru.</a:t>
            </a:r>
          </a:p>
        </p:txBody>
      </p:sp>
      <p:pic>
        <p:nvPicPr>
          <p:cNvPr id="6" name="Obraz 5" descr="Obraz zawierający kreskówka, clipart&#10;&#10;Opis wygenerowany automatycznie">
            <a:extLst>
              <a:ext uri="{FF2B5EF4-FFF2-40B4-BE49-F238E27FC236}">
                <a16:creationId xmlns:a16="http://schemas.microsoft.com/office/drawing/2014/main" id="{BC5E070A-E567-D82E-2332-053ABECE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37876" y="518796"/>
            <a:ext cx="1862327" cy="3169926"/>
          </a:xfrm>
          <a:prstGeom prst="rect">
            <a:avLst/>
          </a:prstGeom>
        </p:spPr>
      </p:pic>
      <p:pic>
        <p:nvPicPr>
          <p:cNvPr id="9" name="Obraz 8" descr="Obraz zawierający krąg, czarne, czarne i białe, ciemność&#10;&#10;Opis wygenerowany automatycznie">
            <a:extLst>
              <a:ext uri="{FF2B5EF4-FFF2-40B4-BE49-F238E27FC236}">
                <a16:creationId xmlns:a16="http://schemas.microsoft.com/office/drawing/2014/main" id="{8D6F126C-DAB0-CF60-5717-AFBAB0CD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51192" y="-21970"/>
            <a:ext cx="3391663" cy="1780036"/>
          </a:xfrm>
          <a:prstGeom prst="rect">
            <a:avLst/>
          </a:prstGeom>
        </p:spPr>
      </p:pic>
      <p:pic>
        <p:nvPicPr>
          <p:cNvPr id="13" name="Obraz 12" descr="Obraz zawierający napój bezalkoholowy, pokrywa, Pojemniki do przechowywania jedzenia, butelka&#10;&#10;Opis wygenerowany automatycznie">
            <a:extLst>
              <a:ext uri="{FF2B5EF4-FFF2-40B4-BE49-F238E27FC236}">
                <a16:creationId xmlns:a16="http://schemas.microsoft.com/office/drawing/2014/main" id="{712B3A53-68D5-49BE-9F02-60D6048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270" y="1368027"/>
            <a:ext cx="2005588" cy="2139700"/>
          </a:xfrm>
          <a:prstGeom prst="rect">
            <a:avLst/>
          </a:prstGeom>
        </p:spPr>
      </p:pic>
      <p:pic>
        <p:nvPicPr>
          <p:cNvPr id="15" name="Obraz 14" descr="Obraz zawierający owoce, świeca, napój bezalkoholowy, truskawka&#10;&#10;Opis wygenerowany automatycznie">
            <a:extLst>
              <a:ext uri="{FF2B5EF4-FFF2-40B4-BE49-F238E27FC236}">
                <a16:creationId xmlns:a16="http://schemas.microsoft.com/office/drawing/2014/main" id="{208C2DB7-9100-F438-DC00-504848794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467" y="1207422"/>
            <a:ext cx="1277115" cy="2164084"/>
          </a:xfrm>
          <a:prstGeom prst="rect">
            <a:avLst/>
          </a:prstGeom>
        </p:spPr>
      </p:pic>
      <p:pic>
        <p:nvPicPr>
          <p:cNvPr id="17" name="Obraz 16" descr="Obraz zawierający łyżka&#10;&#10;Opis wygenerowany automatycznie">
            <a:extLst>
              <a:ext uri="{FF2B5EF4-FFF2-40B4-BE49-F238E27FC236}">
                <a16:creationId xmlns:a16="http://schemas.microsoft.com/office/drawing/2014/main" id="{8B5E99D4-D5AC-746F-EFD6-64247E106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  <a14:imgEffect>
                      <a14:brightnessContrast bright="-2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402" y="4134188"/>
            <a:ext cx="1611688" cy="401453"/>
          </a:xfrm>
          <a:prstGeom prst="rect">
            <a:avLst/>
          </a:prstGeom>
          <a:noFill/>
        </p:spPr>
      </p:pic>
      <p:pic>
        <p:nvPicPr>
          <p:cNvPr id="19" name="Obraz 18" descr="Obraz zawierający owoce, jabłko, róż, Sztuka dziecięca&#10;&#10;Opis wygenerowany automatycznie">
            <a:extLst>
              <a:ext uri="{FF2B5EF4-FFF2-40B4-BE49-F238E27FC236}">
                <a16:creationId xmlns:a16="http://schemas.microsoft.com/office/drawing/2014/main" id="{D7B0DAAC-ED06-F7A1-81CA-BA73A93C92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3028" y="1884696"/>
            <a:ext cx="1371603" cy="1627635"/>
          </a:xfrm>
          <a:prstGeom prst="rect">
            <a:avLst/>
          </a:prstGeom>
        </p:spPr>
      </p:pic>
      <p:pic>
        <p:nvPicPr>
          <p:cNvPr id="21" name="Obraz 20" descr="Obraz zawierający Plastikowa butelka, butelka wody, Płyn, butelka&#10;&#10;Opis wygenerowany automatycznie">
            <a:extLst>
              <a:ext uri="{FF2B5EF4-FFF2-40B4-BE49-F238E27FC236}">
                <a16:creationId xmlns:a16="http://schemas.microsoft.com/office/drawing/2014/main" id="{48CF8DB9-6F36-9433-BF81-14BE9B12EE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792" y="1147128"/>
            <a:ext cx="1009112" cy="2541594"/>
          </a:xfrm>
          <a:prstGeom prst="rect">
            <a:avLst/>
          </a:prstGeom>
        </p:spPr>
      </p:pic>
      <p:pic>
        <p:nvPicPr>
          <p:cNvPr id="23" name="Obraz 22" descr="Obraz zawierający tekst, żółty, napój bezalkoholowy&#10;&#10;Opis wygenerowany automatycznie">
            <a:extLst>
              <a:ext uri="{FF2B5EF4-FFF2-40B4-BE49-F238E27FC236}">
                <a16:creationId xmlns:a16="http://schemas.microsoft.com/office/drawing/2014/main" id="{3DBE1EB7-31E7-8DED-EBB3-B966A009AE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9934" y="1368027"/>
            <a:ext cx="1288113" cy="2139699"/>
          </a:xfrm>
          <a:prstGeom prst="rect">
            <a:avLst/>
          </a:prstGeom>
        </p:spPr>
      </p:pic>
      <p:pic>
        <p:nvPicPr>
          <p:cNvPr id="24" name="Obraz 23" descr="Obraz zawierający owoce, jagody, malina, Owoc pozorny&#10;&#10;Opis wygenerowany automatycznie">
            <a:extLst>
              <a:ext uri="{FF2B5EF4-FFF2-40B4-BE49-F238E27FC236}">
                <a16:creationId xmlns:a16="http://schemas.microsoft.com/office/drawing/2014/main" id="{B2FE5555-7848-1792-666D-C523D32364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374" y="1854007"/>
            <a:ext cx="807947" cy="618684"/>
          </a:xfrm>
          <a:prstGeom prst="rect">
            <a:avLst/>
          </a:prstGeom>
        </p:spPr>
      </p:pic>
      <p:pic>
        <p:nvPicPr>
          <p:cNvPr id="25" name="Obraz 24" descr="Obraz zawierający łyżka&#10;&#10;Opis wygenerowany automatycznie">
            <a:extLst>
              <a:ext uri="{FF2B5EF4-FFF2-40B4-BE49-F238E27FC236}">
                <a16:creationId xmlns:a16="http://schemas.microsoft.com/office/drawing/2014/main" id="{BDF45166-70CA-1D6F-A160-3A4C9D5F2F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042" y="4473879"/>
            <a:ext cx="1611688" cy="401453"/>
          </a:xfrm>
          <a:prstGeom prst="rect">
            <a:avLst/>
          </a:prstGeom>
        </p:spPr>
      </p:pic>
      <p:pic>
        <p:nvPicPr>
          <p:cNvPr id="26" name="Obraz 25" descr="Obraz zawierający łyżka&#10;&#10;Opis wygenerowany automatycznie">
            <a:extLst>
              <a:ext uri="{FF2B5EF4-FFF2-40B4-BE49-F238E27FC236}">
                <a16:creationId xmlns:a16="http://schemas.microsoft.com/office/drawing/2014/main" id="{B691DF63-B3F7-1CF0-6E07-DE19F446AE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428" y="4135997"/>
            <a:ext cx="1611688" cy="401453"/>
          </a:xfrm>
          <a:prstGeom prst="rect">
            <a:avLst/>
          </a:prstGeom>
        </p:spPr>
      </p:pic>
      <p:pic>
        <p:nvPicPr>
          <p:cNvPr id="27" name="Obraz 26" descr="Obraz zawierający łyżka&#10;&#10;Opis wygenerowany automatycznie">
            <a:extLst>
              <a:ext uri="{FF2B5EF4-FFF2-40B4-BE49-F238E27FC236}">
                <a16:creationId xmlns:a16="http://schemas.microsoft.com/office/drawing/2014/main" id="{F16D2C2A-AC60-EE63-79B1-9BB38B46C1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428" y="4849330"/>
            <a:ext cx="1611688" cy="401453"/>
          </a:xfrm>
          <a:prstGeom prst="rect">
            <a:avLst/>
          </a:prstGeom>
        </p:spPr>
      </p:pic>
      <p:pic>
        <p:nvPicPr>
          <p:cNvPr id="28" name="Obraz 27" descr="Obraz zawierający łyżka&#10;&#10;Opis wygenerowany automatycznie">
            <a:extLst>
              <a:ext uri="{FF2B5EF4-FFF2-40B4-BE49-F238E27FC236}">
                <a16:creationId xmlns:a16="http://schemas.microsoft.com/office/drawing/2014/main" id="{60566754-5528-0300-90C2-952816AEDC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428" y="4489123"/>
            <a:ext cx="1611688" cy="401453"/>
          </a:xfrm>
          <a:prstGeom prst="rect">
            <a:avLst/>
          </a:prstGeom>
        </p:spPr>
      </p:pic>
      <p:pic>
        <p:nvPicPr>
          <p:cNvPr id="29" name="Obraz 28" descr="Obraz zawierający łyżka&#10;&#10;Opis wygenerowany automatycznie">
            <a:extLst>
              <a:ext uri="{FF2B5EF4-FFF2-40B4-BE49-F238E27FC236}">
                <a16:creationId xmlns:a16="http://schemas.microsoft.com/office/drawing/2014/main" id="{9BE979CD-2EC5-1C3C-5E2E-79BB73F390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1234" y="4779014"/>
            <a:ext cx="1611688" cy="401453"/>
          </a:xfrm>
          <a:prstGeom prst="rect">
            <a:avLst/>
          </a:prstGeom>
        </p:spPr>
      </p:pic>
      <p:pic>
        <p:nvPicPr>
          <p:cNvPr id="30" name="Obraz 29" descr="Obraz zawierający łyżka&#10;&#10;Opis wygenerowany automatycznie">
            <a:extLst>
              <a:ext uri="{FF2B5EF4-FFF2-40B4-BE49-F238E27FC236}">
                <a16:creationId xmlns:a16="http://schemas.microsoft.com/office/drawing/2014/main" id="{7C6E0550-0F3F-C246-8CAE-DFB1EAF702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0369" y="4429632"/>
            <a:ext cx="1611688" cy="401453"/>
          </a:xfrm>
          <a:prstGeom prst="rect">
            <a:avLst/>
          </a:prstGeom>
        </p:spPr>
      </p:pic>
      <p:pic>
        <p:nvPicPr>
          <p:cNvPr id="31" name="Obraz 30" descr="Obraz zawierający łyżka&#10;&#10;Opis wygenerowany automatycznie">
            <a:extLst>
              <a:ext uri="{FF2B5EF4-FFF2-40B4-BE49-F238E27FC236}">
                <a16:creationId xmlns:a16="http://schemas.microsoft.com/office/drawing/2014/main" id="{36A7767C-0298-5F8A-7BC4-60D9F52242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504" y="4080250"/>
            <a:ext cx="1611688" cy="401453"/>
          </a:xfrm>
          <a:prstGeom prst="rect">
            <a:avLst/>
          </a:prstGeom>
        </p:spPr>
      </p:pic>
      <p:pic>
        <p:nvPicPr>
          <p:cNvPr id="32" name="Obraz 31" descr="Obraz zawierający łyżka&#10;&#10;Opis wygenerowany automatycznie">
            <a:extLst>
              <a:ext uri="{FF2B5EF4-FFF2-40B4-BE49-F238E27FC236}">
                <a16:creationId xmlns:a16="http://schemas.microsoft.com/office/drawing/2014/main" id="{E9AAA764-6FC7-293A-908B-68E50ACC22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0084" y="4489123"/>
            <a:ext cx="1611688" cy="401453"/>
          </a:xfrm>
          <a:prstGeom prst="rect">
            <a:avLst/>
          </a:prstGeom>
        </p:spPr>
      </p:pic>
      <p:pic>
        <p:nvPicPr>
          <p:cNvPr id="33" name="Obraz 32" descr="Obraz zawierający łyżka&#10;&#10;Opis wygenerowany automatycznie">
            <a:extLst>
              <a:ext uri="{FF2B5EF4-FFF2-40B4-BE49-F238E27FC236}">
                <a16:creationId xmlns:a16="http://schemas.microsoft.com/office/drawing/2014/main" id="{405DB4DD-0DAD-3C6B-399A-28B522A207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0084" y="4130184"/>
            <a:ext cx="1611688" cy="401453"/>
          </a:xfrm>
          <a:prstGeom prst="rect">
            <a:avLst/>
          </a:prstGeom>
        </p:spPr>
      </p:pic>
      <p:pic>
        <p:nvPicPr>
          <p:cNvPr id="34" name="Obraz 33" descr="Obraz zawierający łyżka&#10;&#10;Opis wygenerowany automatycznie">
            <a:extLst>
              <a:ext uri="{FF2B5EF4-FFF2-40B4-BE49-F238E27FC236}">
                <a16:creationId xmlns:a16="http://schemas.microsoft.com/office/drawing/2014/main" id="{E7F0BA82-DCEF-B152-29FD-C9295F1367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8865" y="5470794"/>
            <a:ext cx="1611688" cy="401453"/>
          </a:xfrm>
          <a:prstGeom prst="rect">
            <a:avLst/>
          </a:prstGeom>
        </p:spPr>
      </p:pic>
      <p:pic>
        <p:nvPicPr>
          <p:cNvPr id="35" name="Obraz 34" descr="Obraz zawierający łyżka&#10;&#10;Opis wygenerowany automatycznie">
            <a:extLst>
              <a:ext uri="{FF2B5EF4-FFF2-40B4-BE49-F238E27FC236}">
                <a16:creationId xmlns:a16="http://schemas.microsoft.com/office/drawing/2014/main" id="{41D17126-387B-8062-EEEF-266D04FAB8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8865" y="5132635"/>
            <a:ext cx="1611688" cy="401453"/>
          </a:xfrm>
          <a:prstGeom prst="rect">
            <a:avLst/>
          </a:prstGeom>
        </p:spPr>
      </p:pic>
      <p:pic>
        <p:nvPicPr>
          <p:cNvPr id="36" name="Obraz 35" descr="Obraz zawierający łyżka&#10;&#10;Opis wygenerowany automatycznie">
            <a:extLst>
              <a:ext uri="{FF2B5EF4-FFF2-40B4-BE49-F238E27FC236}">
                <a16:creationId xmlns:a16="http://schemas.microsoft.com/office/drawing/2014/main" id="{3045598A-F57D-56D5-2628-3C2824ED02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428" y="5534088"/>
            <a:ext cx="1611688" cy="401453"/>
          </a:xfrm>
          <a:prstGeom prst="rect">
            <a:avLst/>
          </a:prstGeom>
        </p:spPr>
      </p:pic>
      <p:pic>
        <p:nvPicPr>
          <p:cNvPr id="37" name="Obraz 36" descr="Obraz zawierający łyżka&#10;&#10;Opis wygenerowany automatycznie">
            <a:extLst>
              <a:ext uri="{FF2B5EF4-FFF2-40B4-BE49-F238E27FC236}">
                <a16:creationId xmlns:a16="http://schemas.microsoft.com/office/drawing/2014/main" id="{51795AE3-0754-DA55-F1BB-BEB81010B8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428" y="5196816"/>
            <a:ext cx="1611688" cy="401453"/>
          </a:xfrm>
          <a:prstGeom prst="rect">
            <a:avLst/>
          </a:prstGeom>
        </p:spPr>
      </p:pic>
      <p:pic>
        <p:nvPicPr>
          <p:cNvPr id="38" name="Obraz 37" descr="Obraz zawierający łyżka&#10;&#10;Opis wygenerowany automatycznie">
            <a:extLst>
              <a:ext uri="{FF2B5EF4-FFF2-40B4-BE49-F238E27FC236}">
                <a16:creationId xmlns:a16="http://schemas.microsoft.com/office/drawing/2014/main" id="{CDDDAC82-9736-F400-FA9F-9E4830F342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7005" y="5544305"/>
            <a:ext cx="1611688" cy="401453"/>
          </a:xfrm>
          <a:prstGeom prst="rect">
            <a:avLst/>
          </a:prstGeom>
        </p:spPr>
      </p:pic>
      <p:pic>
        <p:nvPicPr>
          <p:cNvPr id="39" name="Obraz 38" descr="Obraz zawierający łyżka&#10;&#10;Opis wygenerowany automatycznie">
            <a:extLst>
              <a:ext uri="{FF2B5EF4-FFF2-40B4-BE49-F238E27FC236}">
                <a16:creationId xmlns:a16="http://schemas.microsoft.com/office/drawing/2014/main" id="{6CE2ADEA-03A8-B92A-0D7A-1FC7E29F5D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8598" y="5196817"/>
            <a:ext cx="1611688" cy="401453"/>
          </a:xfrm>
          <a:prstGeom prst="rect">
            <a:avLst/>
          </a:prstGeom>
        </p:spPr>
      </p:pic>
      <p:pic>
        <p:nvPicPr>
          <p:cNvPr id="40" name="Obraz 39" descr="Obraz zawierający łyżka&#10;&#10;Opis wygenerowany automatycznie">
            <a:extLst>
              <a:ext uri="{FF2B5EF4-FFF2-40B4-BE49-F238E27FC236}">
                <a16:creationId xmlns:a16="http://schemas.microsoft.com/office/drawing/2014/main" id="{1388B156-AF1F-E980-5839-55854A8110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0949" y="4849329"/>
            <a:ext cx="1611688" cy="401453"/>
          </a:xfrm>
          <a:prstGeom prst="rect">
            <a:avLst/>
          </a:prstGeom>
        </p:spPr>
      </p:pic>
      <p:pic>
        <p:nvPicPr>
          <p:cNvPr id="41" name="Obraz 40" descr="Obraz zawierający łyżka&#10;&#10;Opis wygenerowany automatycznie">
            <a:extLst>
              <a:ext uri="{FF2B5EF4-FFF2-40B4-BE49-F238E27FC236}">
                <a16:creationId xmlns:a16="http://schemas.microsoft.com/office/drawing/2014/main" id="{0FCDDA7C-C5BB-A2D6-5D74-1DCE51420E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673" y="4813570"/>
            <a:ext cx="1611688" cy="401453"/>
          </a:xfrm>
          <a:prstGeom prst="rect">
            <a:avLst/>
          </a:prstGeom>
        </p:spPr>
      </p:pic>
      <p:pic>
        <p:nvPicPr>
          <p:cNvPr id="42" name="Obraz 41" descr="Obraz zawierający łyżka&#10;&#10;Opis wygenerowany automatycznie">
            <a:extLst>
              <a:ext uri="{FF2B5EF4-FFF2-40B4-BE49-F238E27FC236}">
                <a16:creationId xmlns:a16="http://schemas.microsoft.com/office/drawing/2014/main" id="{BA189FB3-4D72-BDED-CE11-ACBD24DA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8896" y="6238248"/>
            <a:ext cx="1611688" cy="401453"/>
          </a:xfrm>
          <a:prstGeom prst="rect">
            <a:avLst/>
          </a:prstGeom>
        </p:spPr>
      </p:pic>
      <p:pic>
        <p:nvPicPr>
          <p:cNvPr id="43" name="Obraz 42" descr="Obraz zawierający łyżka&#10;&#10;Opis wygenerowany automatycznie">
            <a:extLst>
              <a:ext uri="{FF2B5EF4-FFF2-40B4-BE49-F238E27FC236}">
                <a16:creationId xmlns:a16="http://schemas.microsoft.com/office/drawing/2014/main" id="{7706406A-15B3-962D-F59E-44528EEAC4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0835" y="5872247"/>
            <a:ext cx="1611688" cy="401453"/>
          </a:xfrm>
          <a:prstGeom prst="rect">
            <a:avLst/>
          </a:prstGeom>
        </p:spPr>
      </p:pic>
      <p:pic>
        <p:nvPicPr>
          <p:cNvPr id="44" name="Obraz 43" descr="Obraz zawierający łyżka&#10;&#10;Opis wygenerowany automatycznie">
            <a:extLst>
              <a:ext uri="{FF2B5EF4-FFF2-40B4-BE49-F238E27FC236}">
                <a16:creationId xmlns:a16="http://schemas.microsoft.com/office/drawing/2014/main" id="{AB4517F5-1865-49FD-A41A-D091848B35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918" y="5118616"/>
            <a:ext cx="1611688" cy="401453"/>
          </a:xfrm>
          <a:prstGeom prst="rect">
            <a:avLst/>
          </a:prstGeom>
        </p:spPr>
      </p:pic>
      <p:pic>
        <p:nvPicPr>
          <p:cNvPr id="45" name="Obraz 44" descr="Obraz zawierający łyżka&#10;&#10;Opis wygenerowany automatycznie">
            <a:extLst>
              <a:ext uri="{FF2B5EF4-FFF2-40B4-BE49-F238E27FC236}">
                <a16:creationId xmlns:a16="http://schemas.microsoft.com/office/drawing/2014/main" id="{9143DAB6-7A34-1D5A-6E62-570FB34F7E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673" y="5764269"/>
            <a:ext cx="1611688" cy="401453"/>
          </a:xfrm>
          <a:prstGeom prst="rect">
            <a:avLst/>
          </a:prstGeom>
        </p:spPr>
      </p:pic>
      <p:pic>
        <p:nvPicPr>
          <p:cNvPr id="46" name="Obraz 45" descr="Obraz zawierający łyżka&#10;&#10;Opis wygenerowany automatycznie">
            <a:extLst>
              <a:ext uri="{FF2B5EF4-FFF2-40B4-BE49-F238E27FC236}">
                <a16:creationId xmlns:a16="http://schemas.microsoft.com/office/drawing/2014/main" id="{169F00EC-9CDE-5071-ED21-6F76C4290E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673" y="5458307"/>
            <a:ext cx="1611688" cy="401453"/>
          </a:xfrm>
          <a:prstGeom prst="rect">
            <a:avLst/>
          </a:prstGeom>
        </p:spPr>
      </p:pic>
      <p:pic>
        <p:nvPicPr>
          <p:cNvPr id="47" name="Obraz 46" descr="Obraz zawierający łyżka&#10;&#10;Opis wygenerowany automatycznie">
            <a:extLst>
              <a:ext uri="{FF2B5EF4-FFF2-40B4-BE49-F238E27FC236}">
                <a16:creationId xmlns:a16="http://schemas.microsoft.com/office/drawing/2014/main" id="{138BB947-5CBD-FFB4-053D-9264833E6F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456" y="6405694"/>
            <a:ext cx="1611688" cy="401453"/>
          </a:xfrm>
          <a:prstGeom prst="rect">
            <a:avLst/>
          </a:prstGeom>
        </p:spPr>
      </p:pic>
      <p:pic>
        <p:nvPicPr>
          <p:cNvPr id="48" name="Obraz 47" descr="Obraz zawierający łyżka&#10;&#10;Opis wygenerowany automatycznie">
            <a:extLst>
              <a:ext uri="{FF2B5EF4-FFF2-40B4-BE49-F238E27FC236}">
                <a16:creationId xmlns:a16="http://schemas.microsoft.com/office/drawing/2014/main" id="{8409EE48-E359-3296-159A-FBC03C09C0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2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456" y="6072973"/>
            <a:ext cx="1611688" cy="401453"/>
          </a:xfrm>
          <a:prstGeom prst="rect">
            <a:avLst/>
          </a:prstGeom>
        </p:spPr>
      </p:pic>
      <p:sp>
        <p:nvSpPr>
          <p:cNvPr id="49" name="pole tekstowe 48">
            <a:extLst>
              <a:ext uri="{FF2B5EF4-FFF2-40B4-BE49-F238E27FC236}">
                <a16:creationId xmlns:a16="http://schemas.microsoft.com/office/drawing/2014/main" id="{9B305178-3FCA-C430-818A-49A229621F57}"/>
              </a:ext>
            </a:extLst>
          </p:cNvPr>
          <p:cNvSpPr txBox="1"/>
          <p:nvPr/>
        </p:nvSpPr>
        <p:spPr>
          <a:xfrm>
            <a:off x="986791" y="3659081"/>
            <a:ext cx="100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500 ml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E2D08BA8-1120-650A-5318-48090144800A}"/>
              </a:ext>
            </a:extLst>
          </p:cNvPr>
          <p:cNvSpPr txBox="1"/>
          <p:nvPr/>
        </p:nvSpPr>
        <p:spPr>
          <a:xfrm>
            <a:off x="3362123" y="3597039"/>
            <a:ext cx="100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250 ml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70DFAF82-BA28-36BE-9475-944E962D60A3}"/>
              </a:ext>
            </a:extLst>
          </p:cNvPr>
          <p:cNvSpPr txBox="1"/>
          <p:nvPr/>
        </p:nvSpPr>
        <p:spPr>
          <a:xfrm>
            <a:off x="5988421" y="3557425"/>
            <a:ext cx="100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250 ml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FE0E0C89-F84B-DAEC-35A5-A7A8A5C3C525}"/>
              </a:ext>
            </a:extLst>
          </p:cNvPr>
          <p:cNvSpPr txBox="1"/>
          <p:nvPr/>
        </p:nvSpPr>
        <p:spPr>
          <a:xfrm>
            <a:off x="8337906" y="3593699"/>
            <a:ext cx="100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200 ml</a:t>
            </a:r>
          </a:p>
        </p:txBody>
      </p:sp>
      <p:pic>
        <p:nvPicPr>
          <p:cNvPr id="54" name="Obraz 53" descr="Obraz zawierający owoce, jabłko, clipart, design&#10;&#10;Opis wygenerowany automatycznie">
            <a:extLst>
              <a:ext uri="{FF2B5EF4-FFF2-40B4-BE49-F238E27FC236}">
                <a16:creationId xmlns:a16="http://schemas.microsoft.com/office/drawing/2014/main" id="{6E2E5756-F525-67C9-0810-2BF28BD804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43825">
            <a:off x="8823898" y="1923318"/>
            <a:ext cx="1712979" cy="17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073_TF78504181_Win32" id="{200B308D-1CD5-4A3D-8062-46FEFFC2BEFF}" vid="{74465847-255A-48C1-980D-9C2DC85F49C2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z kształtami</Template>
  <TotalTime>2482</TotalTime>
  <Words>549</Words>
  <Application>Microsoft Office PowerPoint</Application>
  <PresentationFormat>Panoramiczny</PresentationFormat>
  <Paragraphs>122</Paragraphs>
  <Slides>16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Avenir Next LT Pro</vt:lpstr>
      <vt:lpstr>Calibri</vt:lpstr>
      <vt:lpstr>Tw Cen MT</vt:lpstr>
      <vt:lpstr>ShapesVTI</vt:lpstr>
      <vt:lpstr>Z Orzeszkiem Oli  po zdrowie!</vt:lpstr>
      <vt:lpstr>CO TO JEST  AKTYWNOŚĆ FIZYCZNA?</vt:lpstr>
      <vt:lpstr>Prezentacja programu PowerPoint</vt:lpstr>
      <vt:lpstr>DLACZEGO CODZIENNA AKTYWNOŚĆ FIZYCZNA  JEST DLA NAS WAŻNA?</vt:lpstr>
      <vt:lpstr>DLACZEGO CODZIENNA AKTYWNOŚĆ FIZYCZNA  JEST DLA NAS WAŻNA?</vt:lpstr>
      <vt:lpstr>Co to jest?</vt:lpstr>
      <vt:lpstr>WODA</vt:lpstr>
      <vt:lpstr>minimum 6 szklanek dziennie</vt:lpstr>
      <vt:lpstr>NAPOJE SŁODZONE</vt:lpstr>
      <vt:lpstr>Dlaczego słodzone napoje  są niedobre dla naszego zdrowia?</vt:lpstr>
      <vt:lpstr>Przepis na pyszną i zdrową  wodę smakową bez cukru </vt:lpstr>
      <vt:lpstr>Prezentacja programu PowerPoint</vt:lpstr>
      <vt:lpstr>JAK OGRANICZYĆ CUKIER W DIECIE ?</vt:lpstr>
      <vt:lpstr>Fast-food</vt:lpstr>
      <vt:lpstr>Zdrowe przekąski!</vt:lpstr>
      <vt:lpstr>Dziękujemy!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Justyna Muranowicz</dc:creator>
  <cp:lastModifiedBy>WSSE Gorzów Wlkp. - Justyna Muranowicz</cp:lastModifiedBy>
  <cp:revision>78</cp:revision>
  <dcterms:created xsi:type="dcterms:W3CDTF">2024-06-20T08:31:11Z</dcterms:created>
  <dcterms:modified xsi:type="dcterms:W3CDTF">2026-01-20T11:05:56Z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