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82" r:id="rId5"/>
    <p:sldId id="277" r:id="rId6"/>
    <p:sldId id="278" r:id="rId7"/>
    <p:sldId id="258" r:id="rId8"/>
    <p:sldId id="266" r:id="rId9"/>
    <p:sldId id="279" r:id="rId10"/>
    <p:sldId id="281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reszczyńska Agata" initials="WA" lastIdx="1" clrIdx="0">
    <p:extLst>
      <p:ext uri="{19B8F6BF-5375-455C-9EA6-DF929625EA0E}">
        <p15:presenceInfo xmlns:p15="http://schemas.microsoft.com/office/powerpoint/2012/main" userId="S-1-5-21-1346247845-3881836822-2677420573-116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70A"/>
    <a:srgbClr val="0212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38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285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804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655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732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245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36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169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670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417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85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12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05EBB-6196-4FCC-8318-8C101DBFB9E6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0279-D4EF-4AE6-9030-794626C0BA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710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12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348940" y="2198552"/>
            <a:ext cx="89480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sz="3600" u="sng" kern="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Rosyjskie działania wywiadowcze wymierzone w obywateli RP</a:t>
            </a:r>
            <a:endParaRPr lang="pl-PL" sz="3600" u="sng" kern="5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kern="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pl-PL" kern="5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533650" y="5706021"/>
            <a:ext cx="6096000" cy="62170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1600" kern="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Stanisław Żaryn</a:t>
            </a:r>
          </a:p>
          <a:p>
            <a:pPr>
              <a:spcAft>
                <a:spcPts val="0"/>
              </a:spcAft>
            </a:pPr>
            <a:r>
              <a:rPr lang="pl-PL" sz="1600" kern="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Pełnomocnik Rządu ds. Bezpieczeństwa Przestrzeni Informacyjnej RP</a:t>
            </a:r>
            <a:endParaRPr lang="pl-PL" sz="1600" kern="5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533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6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7458" y="1476490"/>
            <a:ext cx="10515600" cy="4351338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powielaj 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plotek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 niesprawdzonych przekazów</a:t>
            </a:r>
          </a:p>
          <a:p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pilnuj 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posiadanych przy sobie dokumentów</a:t>
            </a:r>
          </a:p>
          <a:p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staraj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się zapamiętać szczegóły dziwnych spotkań i rozmów. Po powrocie do kraju skontaktuj się z polskimi instytucjami i przekaż informacje</a:t>
            </a:r>
          </a:p>
          <a:p>
            <a:pPr marL="0" indent="0">
              <a:buNone/>
            </a:pPr>
            <a:endParaRPr lang="pl-PL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Zapamiętaj </a:t>
            </a:r>
            <a:r>
              <a:rPr lang="pl-PL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dane funkcjonariuszy </a:t>
            </a:r>
            <a:r>
              <a:rPr lang="pl-PL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FSB, przekaż je polskim służbom!</a:t>
            </a:r>
            <a:endParaRPr lang="pl-PL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381096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4702" y="203622"/>
            <a:ext cx="10515600" cy="1325563"/>
          </a:xfrm>
        </p:spPr>
        <p:txBody>
          <a:bodyPr/>
          <a:lstStyle/>
          <a:p>
            <a:pPr algn="ctr"/>
            <a:r>
              <a:rPr lang="pl-PL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Polskie działania wymierzone w możliwości operacyjne wywiadu Rosji</a:t>
            </a:r>
            <a:endParaRPr lang="en-GB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04702" y="1745672"/>
            <a:ext cx="10515600" cy="49567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 wydalenie 45 oficerów wywiadu rosyjskiego działających w ambasadzie w Polsce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 zatrzymanie 9 podejrzanych o współpracę z rosyjskimi lub białoruskimi służbami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 zakazy wjazdu na terytorium RP dla rosyjskich propagandystów i oligarchów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 wprowadzenie polskiej listy sankcyjnej w celu ograniczenia możliwości finansowania budżetu Rosji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66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6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Rosjanie zmieniają sposób działania przeciwko Polsce</a:t>
            </a:r>
            <a:endParaRPr lang="pl-PL" sz="32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6963" y="1622169"/>
            <a:ext cx="10234353" cy="523583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Rosyjskie służby wykorzystują wizyty Polaków w obwodzie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aliningradzkim do działań rozpoznawczych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Polacy są indagowani przez funkcjonariuszy Federalnej Służby Bezpieczeństwa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 przekraczające granicę są wzywane na rozmowy, podczas których są przesłuchiwane przez FSB</a:t>
            </a:r>
          </a:p>
        </p:txBody>
      </p:sp>
    </p:spTree>
    <p:extLst>
      <p:ext uri="{BB962C8B-B14F-4D97-AF65-F5344CB8AC3E}">
        <p14:creationId xmlns:p14="http://schemas.microsoft.com/office/powerpoint/2010/main" val="370860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6963" y="1622169"/>
            <a:ext cx="10234353" cy="42798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Rosyjscy funkcjonariusze zbierają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materiały dot. osoby przekraczającej granicę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FSB stara się uzyskać dokumentację fotograficzną kart bankomatowych, dokumentów podróży oraz zawartości telefonu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czasie czynności prowadzonych przez FSB 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gromadzone są informacje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kontaktach i celach podróży osoby wypytywanej</a:t>
            </a:r>
          </a:p>
        </p:txBody>
      </p:sp>
    </p:spTree>
    <p:extLst>
      <p:ext uri="{BB962C8B-B14F-4D97-AF65-F5344CB8AC3E}">
        <p14:creationId xmlns:p14="http://schemas.microsoft.com/office/powerpoint/2010/main" val="329826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6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Obszary zainteresowania Rosjan</a:t>
            </a:r>
            <a:endParaRPr lang="pl-PL" sz="36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63535" y="1264722"/>
            <a:ext cx="10731730" cy="4762005"/>
          </a:xfrm>
        </p:spPr>
        <p:txBody>
          <a:bodyPr>
            <a:noAutofit/>
          </a:bodyPr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nastroje społeczne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Polsce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polityki prowadzonej przez polskie 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władze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nastawienie opinii społecznej do rosyjskiej wojny przeciwko Ukrainie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kontakty wśród polskich służb mundurowych, policjantów, wojskowych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ruchy wojsk w Polsce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obecność oddziałów w pobliżu granicy z Rosją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bariery ochronnej na północnej granicy RP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czas oczekiwania na odprawę na granicy z Rosją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274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9790" y="1099760"/>
            <a:ext cx="10299468" cy="4271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Rosjanie stosują miękki szantaż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FSB stara się wzbudzać strach wśród Polaków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Rosjanie szukają pretekstu do wzmożonych kontroli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Czynności FSB dotyczą przede wszystkim tych, którzy często przekraczają granicę z racji zawodowych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Funkcjonariusze zbierają informację o celu podróży do Rosji oraz kontaktach w obwodzie kaliningradzkim</a:t>
            </a:r>
          </a:p>
          <a:p>
            <a:pPr marL="0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Rosjanie zbierają informacje dotyczące życia osobistego</a:t>
            </a:r>
          </a:p>
          <a:p>
            <a:pPr marL="0" indent="0">
              <a:buNone/>
            </a:pPr>
            <a:endParaRPr lang="pl-PL" dirty="0" smtClean="0">
              <a:solidFill>
                <a:schemeClr val="bg1"/>
              </a:solidFill>
            </a:endParaRPr>
          </a:p>
        </p:txBody>
      </p:sp>
      <p:sp>
        <p:nvSpPr>
          <p:cNvPr id="4" name="Strzałka w prawo 3"/>
          <p:cNvSpPr/>
          <p:nvPr/>
        </p:nvSpPr>
        <p:spPr>
          <a:xfrm>
            <a:off x="1068190" y="1191200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 w prawo 9"/>
          <p:cNvSpPr/>
          <p:nvPr/>
        </p:nvSpPr>
        <p:spPr>
          <a:xfrm>
            <a:off x="1088970" y="1734298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trzałka w prawo 10"/>
          <p:cNvSpPr/>
          <p:nvPr/>
        </p:nvSpPr>
        <p:spPr>
          <a:xfrm>
            <a:off x="1088970" y="2206551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Strzałka w prawo 11"/>
          <p:cNvSpPr/>
          <p:nvPr/>
        </p:nvSpPr>
        <p:spPr>
          <a:xfrm>
            <a:off x="1068190" y="2773581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trzałka w prawo 12"/>
          <p:cNvSpPr/>
          <p:nvPr/>
        </p:nvSpPr>
        <p:spPr>
          <a:xfrm>
            <a:off x="1093129" y="3647021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Strzałka w prawo 13"/>
          <p:cNvSpPr/>
          <p:nvPr/>
        </p:nvSpPr>
        <p:spPr>
          <a:xfrm>
            <a:off x="1068190" y="4509167"/>
            <a:ext cx="340820" cy="28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29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9887" y="888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Część indagowanych Polaków otrzymuje do wypełnienia ankietę </a:t>
            </a:r>
            <a:endParaRPr lang="pl-PL" sz="28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1238596" y="2876204"/>
            <a:ext cx="2477193" cy="1496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/>
              <a:t>Co sądzisz na temat "operacji specjalnej" na Ukrainie?</a:t>
            </a:r>
          </a:p>
        </p:txBody>
      </p:sp>
      <p:sp>
        <p:nvSpPr>
          <p:cNvPr id="22" name="Prostokąt zaokrąglony 21"/>
          <p:cNvSpPr/>
          <p:nvPr/>
        </p:nvSpPr>
        <p:spPr>
          <a:xfrm>
            <a:off x="3834937" y="2876204"/>
            <a:ext cx="2477193" cy="1496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Co sądzisz o </a:t>
            </a:r>
            <a:r>
              <a:rPr lang="pl-PL" dirty="0" smtClean="0"/>
              <a:t>Władimirze Putinie</a:t>
            </a:r>
            <a:r>
              <a:rPr lang="pl-PL" dirty="0"/>
              <a:t>?</a:t>
            </a:r>
          </a:p>
        </p:txBody>
      </p:sp>
      <p:sp>
        <p:nvSpPr>
          <p:cNvPr id="23" name="Prostokąt zaokrąglony 22"/>
          <p:cNvSpPr/>
          <p:nvPr/>
        </p:nvSpPr>
        <p:spPr>
          <a:xfrm>
            <a:off x="6431278" y="2876204"/>
            <a:ext cx="2477193" cy="1496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Czyja rakieta spadła na Polskę w Przewodowie?</a:t>
            </a:r>
          </a:p>
        </p:txBody>
      </p:sp>
      <p:sp>
        <p:nvSpPr>
          <p:cNvPr id="24" name="Prostokąt zaokrąglony 23"/>
          <p:cNvSpPr/>
          <p:nvPr/>
        </p:nvSpPr>
        <p:spPr>
          <a:xfrm>
            <a:off x="9027619" y="2876204"/>
            <a:ext cx="2477193" cy="1496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Czy w Polsce jest ciepło?</a:t>
            </a:r>
          </a:p>
        </p:txBody>
      </p:sp>
    </p:spTree>
    <p:extLst>
      <p:ext uri="{BB962C8B-B14F-4D97-AF65-F5344CB8AC3E}">
        <p14:creationId xmlns:p14="http://schemas.microsoft.com/office/powerpoint/2010/main" val="107145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 rosyjskich działań na granicy z Polską:</a:t>
            </a:r>
            <a:endParaRPr lang="pl-PL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975254"/>
            <a:ext cx="10515600" cy="4351338"/>
          </a:xfrm>
        </p:spPr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zbieranie danych na potrzeby rosyjskiego państwa (praca wywiadowcza)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rozpracowywanie Polaków mających kontakty w obwodzie </a:t>
            </a: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aliningradzkim</a:t>
            </a:r>
          </a:p>
          <a:p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zbieranie materiałów do wykorzystania w pracy nad ob. RP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zastraszanie polskich obywateli</a:t>
            </a: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gromadzenie danych na potrzeby działań propagandowych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2001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3430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się zachować?</a:t>
            </a:r>
            <a:endParaRPr lang="pl-PL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59864"/>
            <a:ext cx="10515600" cy="4351338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dawaj pretekstu służbom rosyjskim do działań przeciwko sobie</a:t>
            </a:r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udzielaj rosyjskim funkcjonariuszom informacji dot. obronności RP oraz kwestii kluczowych dla bezpieczeństwa państwa</a:t>
            </a:r>
          </a:p>
          <a:p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wdawaj się w rozmowy z „przypadkowo spotkanymi osobami”</a:t>
            </a:r>
          </a:p>
          <a:p>
            <a:endParaRPr lang="pl-PL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przekazuj rosyjskim funkcjonariuszom informacji osobistych ani danych innych osób</a:t>
            </a:r>
          </a:p>
        </p:txBody>
      </p:sp>
    </p:spTree>
    <p:extLst>
      <p:ext uri="{BB962C8B-B14F-4D97-AF65-F5344CB8AC3E}">
        <p14:creationId xmlns:p14="http://schemas.microsoft.com/office/powerpoint/2010/main" val="7938063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2335</TotalTime>
  <Words>428</Words>
  <Application>Microsoft Office PowerPoint</Application>
  <PresentationFormat>Panoramiczny</PresentationFormat>
  <Paragraphs>60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SimSun</vt:lpstr>
      <vt:lpstr>Arial</vt:lpstr>
      <vt:lpstr>Calibri</vt:lpstr>
      <vt:lpstr>Calibri Light</vt:lpstr>
      <vt:lpstr>Times New Roman</vt:lpstr>
      <vt:lpstr>Motyw pakietu Office</vt:lpstr>
      <vt:lpstr>Prezentacja programu PowerPoint</vt:lpstr>
      <vt:lpstr>Polskie działania wymierzone w możliwości operacyjne wywiadu Rosji</vt:lpstr>
      <vt:lpstr>Rosjanie zmieniają sposób działania przeciwko Polsce</vt:lpstr>
      <vt:lpstr>Prezentacja programu PowerPoint</vt:lpstr>
      <vt:lpstr>Obszary zainteresowania Rosjan</vt:lpstr>
      <vt:lpstr>Prezentacja programu PowerPoint</vt:lpstr>
      <vt:lpstr>Część indagowanych Polaków otrzymuje do wypełnienia ankietę </vt:lpstr>
      <vt:lpstr>Cele rosyjskich działań na granicy z Polską:</vt:lpstr>
      <vt:lpstr>Jak się zachować?</vt:lpstr>
      <vt:lpstr>Prezentacja programu PowerPoint</vt:lpstr>
    </vt:vector>
  </TitlesOfParts>
  <Company>Kancelaria Prezesa Rady Ministrow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Żaryn Stanisław</dc:creator>
  <cp:lastModifiedBy>Żaryn Stanisław</cp:lastModifiedBy>
  <cp:revision>74</cp:revision>
  <dcterms:created xsi:type="dcterms:W3CDTF">2022-09-27T13:49:17Z</dcterms:created>
  <dcterms:modified xsi:type="dcterms:W3CDTF">2023-03-01T12:08:37Z</dcterms:modified>
</cp:coreProperties>
</file>