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82" r:id="rId5"/>
    <p:sldId id="277" r:id="rId6"/>
    <p:sldId id="278" r:id="rId7"/>
    <p:sldId id="258" r:id="rId8"/>
    <p:sldId id="266" r:id="rId9"/>
    <p:sldId id="279" r:id="rId10"/>
    <p:sldId id="281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reszczyńska Agata" initials="WA" lastIdx="1" clrIdx="0">
    <p:extLst>
      <p:ext uri="{19B8F6BF-5375-455C-9EA6-DF929625EA0E}">
        <p15:presenceInfo xmlns:p15="http://schemas.microsoft.com/office/powerpoint/2012/main" userId="S-1-5-21-1346247845-3881836822-2677420573-1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70A"/>
    <a:srgbClr val="021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38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85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804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655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32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45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36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69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70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417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5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2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5EBB-6196-4FCC-8318-8C101DBFB9E6}" type="datetimeFigureOut">
              <a:rPr lang="pl-PL" smtClean="0"/>
              <a:t>01.03.2023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90279-D4EF-4AE6-9030-794626C0BA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10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2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348940" y="2198552"/>
            <a:ext cx="8948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3600" u="sng" kern="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Rosyjskie działania wywiadowcze wymierzone w obywateli RP</a:t>
            </a:r>
            <a:endParaRPr lang="pl-PL" sz="3600" u="sng" kern="5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kern="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pl-PL" kern="5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33650" y="5706021"/>
            <a:ext cx="6096000" cy="6217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kern="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Stanisław Żaryn</a:t>
            </a:r>
          </a:p>
          <a:p>
            <a:pPr>
              <a:spcAft>
                <a:spcPts val="0"/>
              </a:spcAft>
            </a:pPr>
            <a:r>
              <a:rPr lang="pl-PL" sz="1600" kern="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Pełnomocnik Rządu ds. Bezpieczeństwa Przestrzeni Informacyjnej RP</a:t>
            </a:r>
            <a:endParaRPr lang="pl-PL" sz="1600" kern="5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33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7458" y="1476490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powielaj 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plotek 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 niesprawdzonych przekazów</a:t>
            </a:r>
          </a:p>
          <a:p>
            <a:endParaRPr lang="pl-P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pilnuj 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posiadanych przy sobie dokumentów</a:t>
            </a:r>
          </a:p>
          <a:p>
            <a:endParaRPr lang="pl-P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staraj 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się zapamiętać szczegóły dziwnych spotkań i rozmów. Po powrocie do kraju skontaktuj się z polskimi instytucjami i przekaż informacje</a:t>
            </a:r>
          </a:p>
          <a:p>
            <a:pPr marL="0" indent="0">
              <a:buNone/>
            </a:pPr>
            <a:endParaRPr lang="pl-PL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Zapamiętaj </a:t>
            </a:r>
            <a:r>
              <a:rPr lang="pl-PL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dane funkcjonariuszy </a:t>
            </a:r>
            <a:r>
              <a:rPr lang="pl-PL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FSB, przekaż je polskim służbom!</a:t>
            </a:r>
            <a:endParaRPr lang="pl-PL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8109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4702" y="203622"/>
            <a:ext cx="10515600" cy="1325563"/>
          </a:xfrm>
        </p:spPr>
        <p:txBody>
          <a:bodyPr/>
          <a:lstStyle/>
          <a:p>
            <a:pPr algn="ctr"/>
            <a:r>
              <a:rPr lang="pl-PL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Polskie działania wymierzone w możliwości operacyjne wywiadu Rosji</a:t>
            </a:r>
            <a:endParaRPr lang="en-GB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4702" y="1745672"/>
            <a:ext cx="10515600" cy="4956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wydalenie 45 oficerów wywiadu rosyjskiego działających w ambasadzie w Polsce</a:t>
            </a:r>
          </a:p>
          <a:p>
            <a:pPr marL="0" indent="0">
              <a:buNone/>
            </a:pPr>
            <a:endParaRPr lang="pl-P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zatrzymanie 9 podejrzanych o współpracę z rosyjskimi lub białoruskimi służbami</a:t>
            </a:r>
          </a:p>
          <a:p>
            <a:pPr marL="0" indent="0">
              <a:buNone/>
            </a:pPr>
            <a:endParaRPr lang="pl-P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zakazy wjazdu na terytorium RP dla rosyjskich propagandystów i oligarchów</a:t>
            </a:r>
          </a:p>
          <a:p>
            <a:pPr marL="0" indent="0">
              <a:buNone/>
            </a:pPr>
            <a:endParaRPr lang="pl-P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wprowadzenie polskiej listy sankcyjnej w celu ograniczenia możliwości finansowania budżetu Rosji</a:t>
            </a:r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16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Rosjanie zmieniają sposób działania przeciwko Polsce</a:t>
            </a:r>
            <a:endParaRPr lang="pl-PL" sz="3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6963" y="1622169"/>
            <a:ext cx="10234353" cy="52358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Rosyjskie służby wykorzystują wizyty Polaków w obwodzie 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aliningradzkim do działań rozpoznawczych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Polacy są indagowani przez funkcjonariuszy Federalnej Służby Bezpieczeństwa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przekraczające granicę są wzywane na rozmowy, podczas których są przesłuchiwane przez FSB</a:t>
            </a:r>
          </a:p>
        </p:txBody>
      </p:sp>
    </p:spTree>
    <p:extLst>
      <p:ext uri="{BB962C8B-B14F-4D97-AF65-F5344CB8AC3E}">
        <p14:creationId xmlns:p14="http://schemas.microsoft.com/office/powerpoint/2010/main" val="370860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6963" y="1622169"/>
            <a:ext cx="10234353" cy="42798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Rosyjscy funkcjonariusze zbierają 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materiały dot. osoby przekraczającej granicę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FSB stara się uzyskać dokumentację fotograficzną kart bankomatowych, dokumentów podróży oraz zawartości telefonu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czasie czynności prowadzonych przez FSB 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gromadzone są informacje 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kontaktach i celach podróży osoby wypytywanej</a:t>
            </a:r>
          </a:p>
        </p:txBody>
      </p:sp>
    </p:spTree>
    <p:extLst>
      <p:ext uri="{BB962C8B-B14F-4D97-AF65-F5344CB8AC3E}">
        <p14:creationId xmlns:p14="http://schemas.microsoft.com/office/powerpoint/2010/main" val="32982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16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Obszary zainteresowania Rosjan</a:t>
            </a:r>
            <a:endParaRPr lang="pl-PL" sz="3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3535" y="1264722"/>
            <a:ext cx="10731730" cy="4762005"/>
          </a:xfrm>
        </p:spPr>
        <p:txBody>
          <a:bodyPr>
            <a:no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nastroje społeczne 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Polsce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ocena 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polityki prowadzonej przez polskie 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władze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nastawienie opinii społecznej do rosyjskiej wojny przeciwko Ukrainie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kontakty wśród polskich służb mundurowych, policjantów, wojskowych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ruchy wojsk w Polsce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obecność oddziałów w pobliżu granicy z Rosją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budowa bariery ochronnej na północnej granicy RP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czas oczekiwania na odprawę na granicy z Rosją</a:t>
            </a:r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7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9790" y="1099760"/>
            <a:ext cx="10299468" cy="4271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Rosjanie stosują miękki szantaż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FSB stara się wzbudzać strach wśród Polaków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Rosjanie szukają pretekstu do wzmożonych kontroli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Czynności FSB dotyczą przede wszystkim tych, którzy często przekraczają granicę z racji zawodowych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Funkcjonariusze zbierają informację o celu podróży do Rosji oraz kontaktach w obwodzie kaliningradzkim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Rosjanie zbierają informacje dotyczące życia osobistego</a:t>
            </a:r>
          </a:p>
          <a:p>
            <a:pPr marL="0" indent="0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  <p:sp>
        <p:nvSpPr>
          <p:cNvPr id="4" name="Strzałka w prawo 3"/>
          <p:cNvSpPr/>
          <p:nvPr/>
        </p:nvSpPr>
        <p:spPr>
          <a:xfrm>
            <a:off x="1068190" y="1191200"/>
            <a:ext cx="340820" cy="283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1088970" y="1734298"/>
            <a:ext cx="340820" cy="283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1088970" y="2206551"/>
            <a:ext cx="340820" cy="283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1068190" y="2773581"/>
            <a:ext cx="340820" cy="283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>
            <a:off x="1093129" y="3647021"/>
            <a:ext cx="340820" cy="283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>
            <a:off x="1068190" y="4509167"/>
            <a:ext cx="340820" cy="283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29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9887" y="8888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indagowanych Polaków otrzymuje do wypełnienia ankietę </a:t>
            </a:r>
            <a:endParaRPr lang="pl-PL" sz="28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1238596" y="2876204"/>
            <a:ext cx="2477193" cy="1496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Co sądzisz na temat "operacji specjalnej" na Ukrainie?</a:t>
            </a:r>
          </a:p>
        </p:txBody>
      </p:sp>
      <p:sp>
        <p:nvSpPr>
          <p:cNvPr id="22" name="Prostokąt zaokrąglony 21"/>
          <p:cNvSpPr/>
          <p:nvPr/>
        </p:nvSpPr>
        <p:spPr>
          <a:xfrm>
            <a:off x="3834937" y="2876204"/>
            <a:ext cx="2477193" cy="1496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Co sądzisz o </a:t>
            </a:r>
            <a:r>
              <a:rPr lang="pl-PL" dirty="0" smtClean="0"/>
              <a:t>Władimirze Putinie</a:t>
            </a:r>
            <a:r>
              <a:rPr lang="pl-PL" dirty="0"/>
              <a:t>?</a:t>
            </a:r>
          </a:p>
        </p:txBody>
      </p:sp>
      <p:sp>
        <p:nvSpPr>
          <p:cNvPr id="23" name="Prostokąt zaokrąglony 22"/>
          <p:cNvSpPr/>
          <p:nvPr/>
        </p:nvSpPr>
        <p:spPr>
          <a:xfrm>
            <a:off x="6431278" y="2876204"/>
            <a:ext cx="2477193" cy="1496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Czyja rakieta spadła na Polskę w Przewodowie?</a:t>
            </a:r>
          </a:p>
        </p:txBody>
      </p:sp>
      <p:sp>
        <p:nvSpPr>
          <p:cNvPr id="24" name="Prostokąt zaokrąglony 23"/>
          <p:cNvSpPr/>
          <p:nvPr/>
        </p:nvSpPr>
        <p:spPr>
          <a:xfrm>
            <a:off x="9027619" y="2876204"/>
            <a:ext cx="2477193" cy="1496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Czy w Polsce jest ciepło?</a:t>
            </a:r>
          </a:p>
        </p:txBody>
      </p:sp>
    </p:spTree>
    <p:extLst>
      <p:ext uri="{BB962C8B-B14F-4D97-AF65-F5344CB8AC3E}">
        <p14:creationId xmlns:p14="http://schemas.microsoft.com/office/powerpoint/2010/main" val="10714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 rosyjskich działań na granicy z Polską:</a:t>
            </a:r>
            <a:endParaRPr lang="pl-PL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75254"/>
            <a:ext cx="10515600" cy="4351338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zbieranie danych na potrzeby rosyjskiego państwa (praca wywiadowcza)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rozpracowywanie Polaków mających kontakty w obwodzie 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aliningradzkim</a:t>
            </a:r>
          </a:p>
          <a:p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zbieranie materiałów do wykorzystania w pracy nad ob. RP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zastraszanie polskich obywateli</a:t>
            </a: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gromadzenie danych na potrzeby działań propagandowych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200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43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się zachować?</a:t>
            </a:r>
            <a:endParaRPr lang="pl-PL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59864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dawaj pretekstu służbom rosyjskim do działań przeciwko sobie</a:t>
            </a:r>
            <a:endParaRPr lang="pl-P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udzielaj rosyjskim funkcjonariuszom informacji dot. obronności RP oraz kwestii kluczowych dla bezpieczeństwa państwa</a:t>
            </a:r>
          </a:p>
          <a:p>
            <a:endParaRPr lang="pl-P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wdawaj się w rozmowy z „przypadkowo spotkanymi osobami”</a:t>
            </a:r>
          </a:p>
          <a:p>
            <a:endParaRPr lang="pl-P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przekazuj rosyjskim funkcjonariuszom informacji osobistych ani danych innych osób</a:t>
            </a:r>
          </a:p>
        </p:txBody>
      </p:sp>
    </p:spTree>
    <p:extLst>
      <p:ext uri="{BB962C8B-B14F-4D97-AF65-F5344CB8AC3E}">
        <p14:creationId xmlns:p14="http://schemas.microsoft.com/office/powerpoint/2010/main" val="7938063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428</Words>
  <Application>Microsoft Office PowerPoint</Application>
  <PresentationFormat>Panoramiczny</PresentationFormat>
  <Paragraphs>60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SimSun</vt:lpstr>
      <vt:lpstr>Arial</vt:lpstr>
      <vt:lpstr>Calibri</vt:lpstr>
      <vt:lpstr>Calibri Light</vt:lpstr>
      <vt:lpstr>Times New Roman</vt:lpstr>
      <vt:lpstr>Motyw pakietu Office</vt:lpstr>
      <vt:lpstr>Prezentacja programu PowerPoint</vt:lpstr>
      <vt:lpstr>Polskie działania wymierzone w możliwości operacyjne wywiadu Rosji</vt:lpstr>
      <vt:lpstr>Rosjanie zmieniają sposób działania przeciwko Polsce</vt:lpstr>
      <vt:lpstr>Prezentacja programu PowerPoint</vt:lpstr>
      <vt:lpstr>Obszary zainteresowania Rosjan</vt:lpstr>
      <vt:lpstr>Prezentacja programu PowerPoint</vt:lpstr>
      <vt:lpstr>Część indagowanych Polaków otrzymuje do wypełnienia ankietę </vt:lpstr>
      <vt:lpstr>Cele rosyjskich działań na granicy z Polską:</vt:lpstr>
      <vt:lpstr>Jak się zachować?</vt:lpstr>
      <vt:lpstr>Prezentacja programu PowerPoint</vt:lpstr>
    </vt:vector>
  </TitlesOfParts>
  <Company>Kancelaria Prezesa Rady Ministrow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Żaryn Stanisław</dc:creator>
  <cp:lastModifiedBy>Żaryn Stanisław</cp:lastModifiedBy>
  <cp:revision>74</cp:revision>
  <dcterms:created xsi:type="dcterms:W3CDTF">2022-09-27T13:49:17Z</dcterms:created>
  <dcterms:modified xsi:type="dcterms:W3CDTF">2023-03-01T12:08:37Z</dcterms:modified>
</cp:coreProperties>
</file>