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4"/>
  </p:notesMasterIdLst>
  <p:sldIdLst>
    <p:sldId id="336" r:id="rId2"/>
    <p:sldId id="308" r:id="rId3"/>
    <p:sldId id="404" r:id="rId4"/>
    <p:sldId id="411" r:id="rId5"/>
    <p:sldId id="408" r:id="rId6"/>
    <p:sldId id="412" r:id="rId7"/>
    <p:sldId id="409" r:id="rId8"/>
    <p:sldId id="413" r:id="rId9"/>
    <p:sldId id="407" r:id="rId10"/>
    <p:sldId id="406" r:id="rId11"/>
    <p:sldId id="440" r:id="rId12"/>
    <p:sldId id="441" r:id="rId13"/>
    <p:sldId id="442" r:id="rId14"/>
    <p:sldId id="443" r:id="rId15"/>
    <p:sldId id="444" r:id="rId16"/>
    <p:sldId id="464" r:id="rId17"/>
    <p:sldId id="471" r:id="rId18"/>
    <p:sldId id="465" r:id="rId19"/>
    <p:sldId id="466" r:id="rId20"/>
    <p:sldId id="467" r:id="rId21"/>
    <p:sldId id="446" r:id="rId22"/>
    <p:sldId id="447" r:id="rId23"/>
    <p:sldId id="426" r:id="rId24"/>
    <p:sldId id="427" r:id="rId25"/>
    <p:sldId id="428" r:id="rId26"/>
    <p:sldId id="429" r:id="rId27"/>
    <p:sldId id="434" r:id="rId28"/>
    <p:sldId id="435" r:id="rId29"/>
    <p:sldId id="436" r:id="rId30"/>
    <p:sldId id="437" r:id="rId31"/>
    <p:sldId id="438" r:id="rId32"/>
    <p:sldId id="472" r:id="rId33"/>
    <p:sldId id="473" r:id="rId34"/>
    <p:sldId id="474" r:id="rId35"/>
    <p:sldId id="475" r:id="rId36"/>
    <p:sldId id="476" r:id="rId37"/>
    <p:sldId id="477" r:id="rId38"/>
    <p:sldId id="478" r:id="rId39"/>
    <p:sldId id="479" r:id="rId40"/>
    <p:sldId id="410" r:id="rId41"/>
    <p:sldId id="480" r:id="rId42"/>
    <p:sldId id="481" r:id="rId43"/>
    <p:sldId id="482" r:id="rId44"/>
    <p:sldId id="483" r:id="rId45"/>
    <p:sldId id="484" r:id="rId46"/>
    <p:sldId id="485" r:id="rId47"/>
    <p:sldId id="486" r:id="rId48"/>
    <p:sldId id="487" r:id="rId49"/>
    <p:sldId id="488" r:id="rId50"/>
    <p:sldId id="489" r:id="rId51"/>
    <p:sldId id="422" r:id="rId52"/>
    <p:sldId id="419" r:id="rId53"/>
    <p:sldId id="420" r:id="rId54"/>
    <p:sldId id="490" r:id="rId55"/>
    <p:sldId id="491" r:id="rId56"/>
    <p:sldId id="439" r:id="rId57"/>
    <p:sldId id="492" r:id="rId58"/>
    <p:sldId id="493" r:id="rId59"/>
    <p:sldId id="494" r:id="rId60"/>
    <p:sldId id="405" r:id="rId61"/>
    <p:sldId id="414" r:id="rId62"/>
    <p:sldId id="415" r:id="rId63"/>
    <p:sldId id="430" r:id="rId64"/>
    <p:sldId id="421" r:id="rId65"/>
    <p:sldId id="431" r:id="rId66"/>
    <p:sldId id="432" r:id="rId67"/>
    <p:sldId id="433" r:id="rId68"/>
    <p:sldId id="423" r:id="rId69"/>
    <p:sldId id="424" r:id="rId70"/>
    <p:sldId id="448" r:id="rId71"/>
    <p:sldId id="455" r:id="rId72"/>
    <p:sldId id="449" r:id="rId73"/>
    <p:sldId id="450" r:id="rId74"/>
    <p:sldId id="451" r:id="rId75"/>
    <p:sldId id="453" r:id="rId76"/>
    <p:sldId id="452" r:id="rId77"/>
    <p:sldId id="456" r:id="rId78"/>
    <p:sldId id="454" r:id="rId79"/>
    <p:sldId id="457" r:id="rId80"/>
    <p:sldId id="458" r:id="rId81"/>
    <p:sldId id="459" r:id="rId82"/>
    <p:sldId id="468" r:id="rId83"/>
    <p:sldId id="469" r:id="rId84"/>
    <p:sldId id="470" r:id="rId85"/>
    <p:sldId id="460" r:id="rId86"/>
    <p:sldId id="461" r:id="rId87"/>
    <p:sldId id="462" r:id="rId88"/>
    <p:sldId id="463" r:id="rId89"/>
    <p:sldId id="416" r:id="rId90"/>
    <p:sldId id="417" r:id="rId91"/>
    <p:sldId id="418" r:id="rId92"/>
    <p:sldId id="332" r:id="rId93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3C67B"/>
    <a:srgbClr val="009242"/>
    <a:srgbClr val="BDBDE9"/>
    <a:srgbClr val="554B97"/>
    <a:srgbClr val="A6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2953EA-F324-473A-8633-FF287DB21CA8}" v="80" dt="2025-07-16T17:05:49.997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3" autoAdjust="0"/>
    <p:restoredTop sz="95033" autoAdjust="0"/>
  </p:normalViewPr>
  <p:slideViewPr>
    <p:cSldViewPr showGuides="1">
      <p:cViewPr varScale="1">
        <p:scale>
          <a:sx n="68" d="100"/>
          <a:sy n="68" d="100"/>
        </p:scale>
        <p:origin x="106" y="62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cka-Struska Agnieszka" userId="759fa416-53f3-4597-9e55-7f59687285fb" providerId="ADAL" clId="{DA2953EA-F324-473A-8633-FF287DB21CA8}"/>
    <pc:docChg chg="undo redo custSel modSld">
      <pc:chgData name="Janicka-Struska Agnieszka" userId="759fa416-53f3-4597-9e55-7f59687285fb" providerId="ADAL" clId="{DA2953EA-F324-473A-8633-FF287DB21CA8}" dt="2025-07-16T17:08:35.877" v="2898" actId="207"/>
      <pc:docMkLst>
        <pc:docMk/>
      </pc:docMkLst>
      <pc:sldChg chg="addSp delSp modSp mod">
        <pc:chgData name="Janicka-Struska Agnieszka" userId="759fa416-53f3-4597-9e55-7f59687285fb" providerId="ADAL" clId="{DA2953EA-F324-473A-8633-FF287DB21CA8}" dt="2025-07-16T17:06:27.998" v="2894" actId="33553"/>
        <pc:sldMkLst>
          <pc:docMk/>
          <pc:sldMk cId="0" sldId="308"/>
        </pc:sldMkLst>
        <pc:spChg chg="add del mod">
          <ac:chgData name="Janicka-Struska Agnieszka" userId="759fa416-53f3-4597-9e55-7f59687285fb" providerId="ADAL" clId="{DA2953EA-F324-473A-8633-FF287DB21CA8}" dt="2025-07-16T16:27:16.987" v="2681" actId="478"/>
          <ac:spMkLst>
            <pc:docMk/>
            <pc:sldMk cId="0" sldId="308"/>
            <ac:spMk id="4" creationId="{A948923A-27B3-AE56-D671-B5981F9EDF22}"/>
          </ac:spMkLst>
        </pc:spChg>
        <pc:spChg chg="mod">
          <ac:chgData name="Janicka-Struska Agnieszka" userId="759fa416-53f3-4597-9e55-7f59687285fb" providerId="ADAL" clId="{DA2953EA-F324-473A-8633-FF287DB21CA8}" dt="2025-07-16T17:06:27.998" v="2894" actId="33553"/>
          <ac:spMkLst>
            <pc:docMk/>
            <pc:sldMk cId="0" sldId="308"/>
            <ac:spMk id="5" creationId="{CDA37B94-D69E-4778-362F-9CA42162589C}"/>
          </ac:spMkLst>
        </pc:spChg>
        <pc:spChg chg="del">
          <ac:chgData name="Janicka-Struska Agnieszka" userId="759fa416-53f3-4597-9e55-7f59687285fb" providerId="ADAL" clId="{DA2953EA-F324-473A-8633-FF287DB21CA8}" dt="2025-07-16T16:27:09.496" v="2680" actId="478"/>
          <ac:spMkLst>
            <pc:docMk/>
            <pc:sldMk cId="0" sldId="308"/>
            <ac:spMk id="15" creationId="{3461AAC7-DAEA-2482-E670-67E5A8B9CA5A}"/>
          </ac:spMkLst>
        </pc:spChg>
        <pc:spChg chg="mod">
          <ac:chgData name="Janicka-Struska Agnieszka" userId="759fa416-53f3-4597-9e55-7f59687285fb" providerId="ADAL" clId="{DA2953EA-F324-473A-8633-FF287DB21CA8}" dt="2025-07-16T16:27:32.663" v="2687" actId="13244"/>
          <ac:spMkLst>
            <pc:docMk/>
            <pc:sldMk cId="0" sldId="308"/>
            <ac:spMk id="29698" creationId="{E0CAB31B-18C4-CE06-EFE9-5D5BA78411EA}"/>
          </ac:spMkLst>
        </pc:spChg>
        <pc:picChg chg="mod">
          <ac:chgData name="Janicka-Struska Agnieszka" userId="759fa416-53f3-4597-9e55-7f59687285fb" providerId="ADAL" clId="{DA2953EA-F324-473A-8633-FF287DB21CA8}" dt="2025-07-16T14:30:50.482" v="2161" actId="962"/>
          <ac:picMkLst>
            <pc:docMk/>
            <pc:sldMk cId="0" sldId="308"/>
            <ac:picMk id="3" creationId="{A8D6727F-92DC-8074-D290-B9EA3703D34B}"/>
          </ac:picMkLst>
        </pc:picChg>
        <pc:picChg chg="mod">
          <ac:chgData name="Janicka-Struska Agnieszka" userId="759fa416-53f3-4597-9e55-7f59687285fb" providerId="ADAL" clId="{DA2953EA-F324-473A-8633-FF287DB21CA8}" dt="2025-07-16T12:27:29.299" v="385" actId="962"/>
          <ac:picMkLst>
            <pc:docMk/>
            <pc:sldMk cId="0" sldId="308"/>
            <ac:picMk id="6" creationId="{46CB8775-B182-BE79-7571-680E46782244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7:06:11.379" v="2893" actId="13244"/>
        <pc:sldMkLst>
          <pc:docMk/>
          <pc:sldMk cId="0" sldId="332"/>
        </pc:sldMkLst>
        <pc:picChg chg="mod">
          <ac:chgData name="Janicka-Struska Agnieszka" userId="759fa416-53f3-4597-9e55-7f59687285fb" providerId="ADAL" clId="{DA2953EA-F324-473A-8633-FF287DB21CA8}" dt="2025-07-16T15:55:08.889" v="2358" actId="962"/>
          <ac:picMkLst>
            <pc:docMk/>
            <pc:sldMk cId="0" sldId="332"/>
            <ac:picMk id="3" creationId="{03F14E8A-BEB4-530C-9C9D-B798CF3C3C6D}"/>
          </ac:picMkLst>
        </pc:picChg>
        <pc:picChg chg="mod ord">
          <ac:chgData name="Janicka-Struska Agnieszka" userId="759fa416-53f3-4597-9e55-7f59687285fb" providerId="ADAL" clId="{DA2953EA-F324-473A-8633-FF287DB21CA8}" dt="2025-07-16T17:06:11.379" v="2893" actId="13244"/>
          <ac:picMkLst>
            <pc:docMk/>
            <pc:sldMk cId="0" sldId="332"/>
            <ac:picMk id="10" creationId="{1702BBD5-886F-6A8E-10AD-BA6163FF197E}"/>
          </ac:picMkLst>
        </pc:picChg>
        <pc:picChg chg="mod">
          <ac:chgData name="Janicka-Struska Agnieszka" userId="759fa416-53f3-4597-9e55-7f59687285fb" providerId="ADAL" clId="{DA2953EA-F324-473A-8633-FF287DB21CA8}" dt="2025-07-16T15:55:07.445" v="2357" actId="962"/>
          <ac:picMkLst>
            <pc:docMk/>
            <pc:sldMk cId="0" sldId="332"/>
            <ac:picMk id="12" creationId="{F2282ECE-8036-E74F-BE8E-8B76322C8CB6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7:07:00.308" v="2896"/>
        <pc:sldMkLst>
          <pc:docMk/>
          <pc:sldMk cId="0" sldId="336"/>
        </pc:sldMkLst>
        <pc:picChg chg="mod">
          <ac:chgData name="Janicka-Struska Agnieszka" userId="759fa416-53f3-4597-9e55-7f59687285fb" providerId="ADAL" clId="{DA2953EA-F324-473A-8633-FF287DB21CA8}" dt="2025-07-16T12:25:37.356" v="77" actId="962"/>
          <ac:picMkLst>
            <pc:docMk/>
            <pc:sldMk cId="0" sldId="336"/>
            <ac:picMk id="4" creationId="{79186D41-AE21-F972-9D13-80E94C5A6446}"/>
          </ac:picMkLst>
        </pc:picChg>
        <pc:picChg chg="mod">
          <ac:chgData name="Janicka-Struska Agnieszka" userId="759fa416-53f3-4597-9e55-7f59687285fb" providerId="ADAL" clId="{DA2953EA-F324-473A-8633-FF287DB21CA8}" dt="2025-07-16T12:26:45.406" v="311" actId="962"/>
          <ac:picMkLst>
            <pc:docMk/>
            <pc:sldMk cId="0" sldId="336"/>
            <ac:picMk id="6" creationId="{6575F6C1-471D-456B-703A-83AB81F60020}"/>
          </ac:picMkLst>
        </pc:picChg>
        <pc:picChg chg="mod ord">
          <ac:chgData name="Janicka-Struska Agnieszka" userId="759fa416-53f3-4597-9e55-7f59687285fb" providerId="ADAL" clId="{DA2953EA-F324-473A-8633-FF287DB21CA8}" dt="2025-07-16T17:07:00.308" v="2896"/>
          <ac:picMkLst>
            <pc:docMk/>
            <pc:sldMk cId="0" sldId="336"/>
            <ac:picMk id="12" creationId="{6F7F1958-129D-3C21-959B-2B10DA22850E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3:30.996" v="2716" actId="962"/>
        <pc:sldMkLst>
          <pc:docMk/>
          <pc:sldMk cId="3685156044" sldId="404"/>
        </pc:sldMkLst>
        <pc:spChg chg="ord">
          <ac:chgData name="Janicka-Struska Agnieszka" userId="759fa416-53f3-4597-9e55-7f59687285fb" providerId="ADAL" clId="{DA2953EA-F324-473A-8633-FF287DB21CA8}" dt="2025-07-16T14:29:51.591" v="2157"/>
          <ac:spMkLst>
            <pc:docMk/>
            <pc:sldMk cId="3685156044" sldId="404"/>
            <ac:spMk id="6" creationId="{3B9FD794-D83E-FBB2-233C-983AC0365E83}"/>
          </ac:spMkLst>
        </pc:spChg>
        <pc:spChg chg="del">
          <ac:chgData name="Janicka-Struska Agnieszka" userId="759fa416-53f3-4597-9e55-7f59687285fb" providerId="ADAL" clId="{DA2953EA-F324-473A-8633-FF287DB21CA8}" dt="2025-07-16T14:29:39.001" v="2155" actId="478"/>
          <ac:spMkLst>
            <pc:docMk/>
            <pc:sldMk cId="3685156044" sldId="404"/>
            <ac:spMk id="13" creationId="{57D1BF64-85E4-DC6D-320A-B22F0826883C}"/>
          </ac:spMkLst>
        </pc:spChg>
        <pc:spChg chg="mod">
          <ac:chgData name="Janicka-Struska Agnieszka" userId="759fa416-53f3-4597-9e55-7f59687285fb" providerId="ADAL" clId="{DA2953EA-F324-473A-8633-FF287DB21CA8}" dt="2025-07-16T16:27:47.114" v="2688" actId="13244"/>
          <ac:spMkLst>
            <pc:docMk/>
            <pc:sldMk cId="3685156044" sldId="404"/>
            <ac:spMk id="29698" creationId="{E0CAB31B-18C4-CE06-EFE9-5D5BA78411EA}"/>
          </ac:spMkLst>
        </pc:spChg>
        <pc:picChg chg="mod">
          <ac:chgData name="Janicka-Struska Agnieszka" userId="759fa416-53f3-4597-9e55-7f59687285fb" providerId="ADAL" clId="{DA2953EA-F324-473A-8633-FF287DB21CA8}" dt="2025-07-16T14:30:51.824" v="2162" actId="962"/>
          <ac:picMkLst>
            <pc:docMk/>
            <pc:sldMk cId="3685156044" sldId="404"/>
            <ac:picMk id="3" creationId="{B90C93C7-4011-D726-33E4-E613B960E6D1}"/>
          </ac:picMkLst>
        </pc:picChg>
        <pc:picChg chg="mod">
          <ac:chgData name="Janicka-Struska Agnieszka" userId="759fa416-53f3-4597-9e55-7f59687285fb" providerId="ADAL" clId="{DA2953EA-F324-473A-8633-FF287DB21CA8}" dt="2025-07-16T16:33:30.996" v="2716" actId="962"/>
          <ac:picMkLst>
            <pc:docMk/>
            <pc:sldMk cId="3685156044" sldId="404"/>
            <ac:picMk id="7" creationId="{7EE17733-378E-053D-E4DD-5C4DC3E0C7C3}"/>
          </ac:picMkLst>
        </pc:picChg>
      </pc:sldChg>
      <pc:sldChg chg="addSp delSp modSp mod">
        <pc:chgData name="Janicka-Struska Agnieszka" userId="759fa416-53f3-4597-9e55-7f59687285fb" providerId="ADAL" clId="{DA2953EA-F324-473A-8633-FF287DB21CA8}" dt="2025-07-16T16:48:17.216" v="2814" actId="13244"/>
        <pc:sldMkLst>
          <pc:docMk/>
          <pc:sldMk cId="3596563087" sldId="405"/>
        </pc:sldMkLst>
        <pc:spChg chg="add del mod">
          <ac:chgData name="Janicka-Struska Agnieszka" userId="759fa416-53f3-4597-9e55-7f59687285fb" providerId="ADAL" clId="{DA2953EA-F324-473A-8633-FF287DB21CA8}" dt="2025-07-16T14:26:24.094" v="2148" actId="478"/>
          <ac:spMkLst>
            <pc:docMk/>
            <pc:sldMk cId="3596563087" sldId="405"/>
            <ac:spMk id="4" creationId="{8D24AE48-5656-DB48-8723-218B91C80A5D}"/>
          </ac:spMkLst>
        </pc:spChg>
        <pc:spChg chg="mod">
          <ac:chgData name="Janicka-Struska Agnieszka" userId="759fa416-53f3-4597-9e55-7f59687285fb" providerId="ADAL" clId="{DA2953EA-F324-473A-8633-FF287DB21CA8}" dt="2025-07-16T14:27:12.955" v="2151" actId="33553"/>
          <ac:spMkLst>
            <pc:docMk/>
            <pc:sldMk cId="3596563087" sldId="405"/>
            <ac:spMk id="5" creationId="{C8B97C1B-0430-05BE-443E-742DA400C6E1}"/>
          </ac:spMkLst>
        </pc:spChg>
        <pc:spChg chg="del">
          <ac:chgData name="Janicka-Struska Agnieszka" userId="759fa416-53f3-4597-9e55-7f59687285fb" providerId="ADAL" clId="{DA2953EA-F324-473A-8633-FF287DB21CA8}" dt="2025-07-16T14:26:21.446" v="2147" actId="478"/>
          <ac:spMkLst>
            <pc:docMk/>
            <pc:sldMk cId="3596563087" sldId="405"/>
            <ac:spMk id="15" creationId="{B3691338-7CED-E62F-8F56-CF1CD1455CDE}"/>
          </ac:spMkLst>
        </pc:spChg>
        <pc:spChg chg="mod">
          <ac:chgData name="Janicka-Struska Agnieszka" userId="759fa416-53f3-4597-9e55-7f59687285fb" providerId="ADAL" clId="{DA2953EA-F324-473A-8633-FF287DB21CA8}" dt="2025-07-16T16:48:17.216" v="2814" actId="13244"/>
          <ac:spMkLst>
            <pc:docMk/>
            <pc:sldMk cId="3596563087" sldId="405"/>
            <ac:spMk id="29698" creationId="{7054F13E-19D0-5980-A910-49B3E2163DC9}"/>
          </ac:spMkLst>
        </pc:spChg>
        <pc:picChg chg="mod">
          <ac:chgData name="Janicka-Struska Agnieszka" userId="759fa416-53f3-4597-9e55-7f59687285fb" providerId="ADAL" clId="{DA2953EA-F324-473A-8633-FF287DB21CA8}" dt="2025-07-16T14:43:25.406" v="2283" actId="962"/>
          <ac:picMkLst>
            <pc:docMk/>
            <pc:sldMk cId="3596563087" sldId="405"/>
            <ac:picMk id="3" creationId="{BC5664FB-31BE-98CC-7E1B-CADEFB5CAE1E}"/>
          </ac:picMkLst>
        </pc:picChg>
        <pc:picChg chg="mod">
          <ac:chgData name="Janicka-Struska Agnieszka" userId="759fa416-53f3-4597-9e55-7f59687285fb" providerId="ADAL" clId="{DA2953EA-F324-473A-8633-FF287DB21CA8}" dt="2025-07-16T12:36:20.056" v="1634" actId="962"/>
          <ac:picMkLst>
            <pc:docMk/>
            <pc:sldMk cId="3596563087" sldId="405"/>
            <ac:picMk id="6" creationId="{7EAB1ED7-243A-4340-97ED-6E3DC2B25736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5:04.701" v="2725" actId="13244"/>
        <pc:sldMkLst>
          <pc:docMk/>
          <pc:sldMk cId="3555037875" sldId="406"/>
        </pc:sldMkLst>
        <pc:spChg chg="mod">
          <ac:chgData name="Janicka-Struska Agnieszka" userId="759fa416-53f3-4597-9e55-7f59687285fb" providerId="ADAL" clId="{DA2953EA-F324-473A-8633-FF287DB21CA8}" dt="2025-07-16T16:02:57.882" v="2445" actId="20577"/>
          <ac:spMkLst>
            <pc:docMk/>
            <pc:sldMk cId="3555037875" sldId="406"/>
            <ac:spMk id="2" creationId="{35C73695-DAF3-33D7-A2D4-29CD0FAD0694}"/>
          </ac:spMkLst>
        </pc:spChg>
        <pc:spChg chg="del">
          <ac:chgData name="Janicka-Struska Agnieszka" userId="759fa416-53f3-4597-9e55-7f59687285fb" providerId="ADAL" clId="{DA2953EA-F324-473A-8633-FF287DB21CA8}" dt="2025-07-16T16:35:01.748" v="2724" actId="478"/>
          <ac:spMkLst>
            <pc:docMk/>
            <pc:sldMk cId="3555037875" sldId="406"/>
            <ac:spMk id="13" creationId="{D6BB79A5-9A59-769E-C8E8-C917EEA1C742}"/>
          </ac:spMkLst>
        </pc:spChg>
        <pc:spChg chg="mod">
          <ac:chgData name="Janicka-Struska Agnieszka" userId="759fa416-53f3-4597-9e55-7f59687285fb" providerId="ADAL" clId="{DA2953EA-F324-473A-8633-FF287DB21CA8}" dt="2025-07-16T16:35:04.701" v="2725" actId="13244"/>
          <ac:spMkLst>
            <pc:docMk/>
            <pc:sldMk cId="3555037875" sldId="406"/>
            <ac:spMk id="29698" creationId="{A2024E46-4B4C-A93A-CA70-809A59043737}"/>
          </ac:spMkLst>
        </pc:spChg>
        <pc:picChg chg="mod">
          <ac:chgData name="Janicka-Struska Agnieszka" userId="759fa416-53f3-4597-9e55-7f59687285fb" providerId="ADAL" clId="{DA2953EA-F324-473A-8633-FF287DB21CA8}" dt="2025-07-16T14:31:01.855" v="2169" actId="962"/>
          <ac:picMkLst>
            <pc:docMk/>
            <pc:sldMk cId="3555037875" sldId="406"/>
            <ac:picMk id="3" creationId="{82CE08A6-156F-DCCF-555F-A5A34740C6AA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4:48.011" v="2723" actId="13244"/>
        <pc:sldMkLst>
          <pc:docMk/>
          <pc:sldMk cId="3288985907" sldId="407"/>
        </pc:sldMkLst>
        <pc:spChg chg="mod">
          <ac:chgData name="Janicka-Struska Agnieszka" userId="759fa416-53f3-4597-9e55-7f59687285fb" providerId="ADAL" clId="{DA2953EA-F324-473A-8633-FF287DB21CA8}" dt="2025-07-16T16:02:56.110" v="2444" actId="20577"/>
          <ac:spMkLst>
            <pc:docMk/>
            <pc:sldMk cId="3288985907" sldId="407"/>
            <ac:spMk id="2" creationId="{29BA535F-ADA6-506A-E6DB-2CBC65D4BFCA}"/>
          </ac:spMkLst>
        </pc:spChg>
        <pc:spChg chg="mod">
          <ac:chgData name="Janicka-Struska Agnieszka" userId="759fa416-53f3-4597-9e55-7f59687285fb" providerId="ADAL" clId="{DA2953EA-F324-473A-8633-FF287DB21CA8}" dt="2025-07-16T16:34:41.060" v="2721" actId="207"/>
          <ac:spMkLst>
            <pc:docMk/>
            <pc:sldMk cId="3288985907" sldId="407"/>
            <ac:spMk id="7" creationId="{9EDA0974-8FF6-683B-3C08-268C6C842CD6}"/>
          </ac:spMkLst>
        </pc:spChg>
        <pc:spChg chg="del">
          <ac:chgData name="Janicka-Struska Agnieszka" userId="759fa416-53f3-4597-9e55-7f59687285fb" providerId="ADAL" clId="{DA2953EA-F324-473A-8633-FF287DB21CA8}" dt="2025-07-16T16:34:45.562" v="2722" actId="478"/>
          <ac:spMkLst>
            <pc:docMk/>
            <pc:sldMk cId="3288985907" sldId="407"/>
            <ac:spMk id="13" creationId="{E085090B-A20D-E531-3499-C212A57EEFCB}"/>
          </ac:spMkLst>
        </pc:spChg>
        <pc:spChg chg="mod">
          <ac:chgData name="Janicka-Struska Agnieszka" userId="759fa416-53f3-4597-9e55-7f59687285fb" providerId="ADAL" clId="{DA2953EA-F324-473A-8633-FF287DB21CA8}" dt="2025-07-16T16:34:48.011" v="2723" actId="13244"/>
          <ac:spMkLst>
            <pc:docMk/>
            <pc:sldMk cId="3288985907" sldId="407"/>
            <ac:spMk id="29698" creationId="{3743D255-144C-F7F3-8B60-6875CD81DF1C}"/>
          </ac:spMkLst>
        </pc:spChg>
        <pc:picChg chg="mod">
          <ac:chgData name="Janicka-Struska Agnieszka" userId="759fa416-53f3-4597-9e55-7f59687285fb" providerId="ADAL" clId="{DA2953EA-F324-473A-8633-FF287DB21CA8}" dt="2025-07-16T14:31:00.404" v="2168" actId="962"/>
          <ac:picMkLst>
            <pc:docMk/>
            <pc:sldMk cId="3288985907" sldId="407"/>
            <ac:picMk id="3" creationId="{208ADBDF-4147-9F86-539E-89CCD0F735F2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1:13.031" v="2708" actId="13244"/>
        <pc:sldMkLst>
          <pc:docMk/>
          <pc:sldMk cId="1033163695" sldId="408"/>
        </pc:sldMkLst>
        <pc:spChg chg="mod">
          <ac:chgData name="Janicka-Struska Agnieszka" userId="759fa416-53f3-4597-9e55-7f59687285fb" providerId="ADAL" clId="{DA2953EA-F324-473A-8633-FF287DB21CA8}" dt="2025-07-16T15:59:23.548" v="2427" actId="20577"/>
          <ac:spMkLst>
            <pc:docMk/>
            <pc:sldMk cId="1033163695" sldId="408"/>
            <ac:spMk id="2" creationId="{4EABEB8A-3CF1-462B-B43A-AD76B891CE06}"/>
          </ac:spMkLst>
        </pc:spChg>
        <pc:spChg chg="mod">
          <ac:chgData name="Janicka-Struska Agnieszka" userId="759fa416-53f3-4597-9e55-7f59687285fb" providerId="ADAL" clId="{DA2953EA-F324-473A-8633-FF287DB21CA8}" dt="2025-07-16T16:29:20.222" v="2700" actId="207"/>
          <ac:spMkLst>
            <pc:docMk/>
            <pc:sldMk cId="1033163695" sldId="408"/>
            <ac:spMk id="7" creationId="{55F5A05A-3C12-79ED-4873-6B6D96B4695B}"/>
          </ac:spMkLst>
        </pc:spChg>
        <pc:spChg chg="del">
          <ac:chgData name="Janicka-Struska Agnieszka" userId="759fa416-53f3-4597-9e55-7f59687285fb" providerId="ADAL" clId="{DA2953EA-F324-473A-8633-FF287DB21CA8}" dt="2025-07-16T16:31:06.953" v="2706" actId="478"/>
          <ac:spMkLst>
            <pc:docMk/>
            <pc:sldMk cId="1033163695" sldId="408"/>
            <ac:spMk id="13" creationId="{C470F1F6-5D0A-E722-3878-4CB902380BED}"/>
          </ac:spMkLst>
        </pc:spChg>
        <pc:spChg chg="mod">
          <ac:chgData name="Janicka-Struska Agnieszka" userId="759fa416-53f3-4597-9e55-7f59687285fb" providerId="ADAL" clId="{DA2953EA-F324-473A-8633-FF287DB21CA8}" dt="2025-07-16T16:31:10.426" v="2707" actId="13244"/>
          <ac:spMkLst>
            <pc:docMk/>
            <pc:sldMk cId="1033163695" sldId="408"/>
            <ac:spMk id="29698" creationId="{DB0E7505-6506-A929-E663-DA4CCB27469B}"/>
          </ac:spMkLst>
        </pc:spChg>
        <pc:picChg chg="mod">
          <ac:chgData name="Janicka-Struska Agnieszka" userId="759fa416-53f3-4597-9e55-7f59687285fb" providerId="ADAL" clId="{DA2953EA-F324-473A-8633-FF287DB21CA8}" dt="2025-07-16T14:30:54.151" v="2164" actId="962"/>
          <ac:picMkLst>
            <pc:docMk/>
            <pc:sldMk cId="1033163695" sldId="408"/>
            <ac:picMk id="3" creationId="{1AFEF598-77BD-5675-2793-E6C876F75E6E}"/>
          </ac:picMkLst>
        </pc:picChg>
        <pc:picChg chg="mod ord">
          <ac:chgData name="Janicka-Struska Agnieszka" userId="759fa416-53f3-4597-9e55-7f59687285fb" providerId="ADAL" clId="{DA2953EA-F324-473A-8633-FF287DB21CA8}" dt="2025-07-16T16:31:13.031" v="2708" actId="13244"/>
          <ac:picMkLst>
            <pc:docMk/>
            <pc:sldMk cId="1033163695" sldId="408"/>
            <ac:picMk id="5" creationId="{42FBA42F-B040-BAE3-6588-8C02C1A43F1B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8:35.877" v="2898" actId="207"/>
        <pc:sldMkLst>
          <pc:docMk/>
          <pc:sldMk cId="2387394883" sldId="409"/>
        </pc:sldMkLst>
        <pc:spChg chg="mod">
          <ac:chgData name="Janicka-Struska Agnieszka" userId="759fa416-53f3-4597-9e55-7f59687285fb" providerId="ADAL" clId="{DA2953EA-F324-473A-8633-FF287DB21CA8}" dt="2025-07-16T16:02:52.524" v="2442" actId="20577"/>
          <ac:spMkLst>
            <pc:docMk/>
            <pc:sldMk cId="2387394883" sldId="409"/>
            <ac:spMk id="2" creationId="{45291AA5-1281-84FF-B39C-72241319EA2D}"/>
          </ac:spMkLst>
        </pc:spChg>
        <pc:spChg chg="mod">
          <ac:chgData name="Janicka-Struska Agnieszka" userId="759fa416-53f3-4597-9e55-7f59687285fb" providerId="ADAL" clId="{DA2953EA-F324-473A-8633-FF287DB21CA8}" dt="2025-07-16T17:08:35.877" v="2898" actId="207"/>
          <ac:spMkLst>
            <pc:docMk/>
            <pc:sldMk cId="2387394883" sldId="409"/>
            <ac:spMk id="6" creationId="{BFA19D45-6F88-CE8B-0609-97597437AF8D}"/>
          </ac:spMkLst>
        </pc:spChg>
        <pc:spChg chg="del">
          <ac:chgData name="Janicka-Struska Agnieszka" userId="759fa416-53f3-4597-9e55-7f59687285fb" providerId="ADAL" clId="{DA2953EA-F324-473A-8633-FF287DB21CA8}" dt="2025-07-16T16:32:57.854" v="2712" actId="478"/>
          <ac:spMkLst>
            <pc:docMk/>
            <pc:sldMk cId="2387394883" sldId="409"/>
            <ac:spMk id="13" creationId="{6A43ADD0-2F3F-1F53-B8BB-2B3DF77E5641}"/>
          </ac:spMkLst>
        </pc:spChg>
        <pc:spChg chg="mod">
          <ac:chgData name="Janicka-Struska Agnieszka" userId="759fa416-53f3-4597-9e55-7f59687285fb" providerId="ADAL" clId="{DA2953EA-F324-473A-8633-FF287DB21CA8}" dt="2025-07-16T16:33:15.912" v="2715" actId="13244"/>
          <ac:spMkLst>
            <pc:docMk/>
            <pc:sldMk cId="2387394883" sldId="409"/>
            <ac:spMk id="29698" creationId="{CC675C69-A374-4E23-86EC-CB5219BD776F}"/>
          </ac:spMkLst>
        </pc:spChg>
        <pc:picChg chg="mod">
          <ac:chgData name="Janicka-Struska Agnieszka" userId="759fa416-53f3-4597-9e55-7f59687285fb" providerId="ADAL" clId="{DA2953EA-F324-473A-8633-FF287DB21CA8}" dt="2025-07-16T14:30:56.686" v="2166" actId="962"/>
          <ac:picMkLst>
            <pc:docMk/>
            <pc:sldMk cId="2387394883" sldId="409"/>
            <ac:picMk id="3" creationId="{4C810CEF-9133-3110-AB27-D22BA87F90AE}"/>
          </ac:picMkLst>
        </pc:picChg>
        <pc:picChg chg="mod">
          <ac:chgData name="Janicka-Struska Agnieszka" userId="759fa416-53f3-4597-9e55-7f59687285fb" providerId="ADAL" clId="{DA2953EA-F324-473A-8633-FF287DB21CA8}" dt="2025-07-16T16:33:15.834" v="2714" actId="962"/>
          <ac:picMkLst>
            <pc:docMk/>
            <pc:sldMk cId="2387394883" sldId="409"/>
            <ac:picMk id="7" creationId="{1C33F018-21C5-AD2A-368C-7B2A74C85996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3:02.666" v="2789" actId="13244"/>
        <pc:sldMkLst>
          <pc:docMk/>
          <pc:sldMk cId="604534817" sldId="410"/>
        </pc:sldMkLst>
        <pc:spChg chg="mod ord">
          <ac:chgData name="Janicka-Struska Agnieszka" userId="759fa416-53f3-4597-9e55-7f59687285fb" providerId="ADAL" clId="{DA2953EA-F324-473A-8633-FF287DB21CA8}" dt="2025-07-16T16:42:39.902" v="2786" actId="13244"/>
          <ac:spMkLst>
            <pc:docMk/>
            <pc:sldMk cId="604534817" sldId="410"/>
            <ac:spMk id="2" creationId="{5DAB49F4-1BC8-8708-D83F-B0F0563A0F02}"/>
          </ac:spMkLst>
        </pc:spChg>
        <pc:spChg chg="ord">
          <ac:chgData name="Janicka-Struska Agnieszka" userId="759fa416-53f3-4597-9e55-7f59687285fb" providerId="ADAL" clId="{DA2953EA-F324-473A-8633-FF287DB21CA8}" dt="2025-07-16T16:42:45.155" v="2787" actId="13244"/>
          <ac:spMkLst>
            <pc:docMk/>
            <pc:sldMk cId="604534817" sldId="410"/>
            <ac:spMk id="4" creationId="{E96D303B-4681-F85D-32BA-1284AEBCDDCD}"/>
          </ac:spMkLst>
        </pc:spChg>
        <pc:spChg chg="ord">
          <ac:chgData name="Janicka-Struska Agnieszka" userId="759fa416-53f3-4597-9e55-7f59687285fb" providerId="ADAL" clId="{DA2953EA-F324-473A-8633-FF287DB21CA8}" dt="2025-07-16T16:43:02.666" v="2789" actId="13244"/>
          <ac:spMkLst>
            <pc:docMk/>
            <pc:sldMk cId="604534817" sldId="410"/>
            <ac:spMk id="6" creationId="{9551C890-8E7A-846B-2108-95836B7F4BCA}"/>
          </ac:spMkLst>
        </pc:spChg>
        <pc:picChg chg="mod">
          <ac:chgData name="Janicka-Struska Agnieszka" userId="759fa416-53f3-4597-9e55-7f59687285fb" providerId="ADAL" clId="{DA2953EA-F324-473A-8633-FF287DB21CA8}" dt="2025-07-16T14:40:02.450" v="2246" actId="962"/>
          <ac:picMkLst>
            <pc:docMk/>
            <pc:sldMk cId="604534817" sldId="410"/>
            <ac:picMk id="3" creationId="{5E3C3A78-D08E-9E8F-B229-885D25A7EBAF}"/>
          </ac:picMkLst>
        </pc:picChg>
        <pc:picChg chg="mod">
          <ac:chgData name="Janicka-Struska Agnieszka" userId="759fa416-53f3-4597-9e55-7f59687285fb" providerId="ADAL" clId="{DA2953EA-F324-473A-8633-FF287DB21CA8}" dt="2025-07-16T12:34:06.672" v="1325" actId="962"/>
          <ac:picMkLst>
            <pc:docMk/>
            <pc:sldMk cId="604534817" sldId="410"/>
            <ac:picMk id="5" creationId="{8763F55C-3DC1-513F-D351-29381F14D8F8}"/>
          </ac:picMkLst>
        </pc:picChg>
        <pc:picChg chg="mod">
          <ac:chgData name="Janicka-Struska Agnieszka" userId="759fa416-53f3-4597-9e55-7f59687285fb" providerId="ADAL" clId="{DA2953EA-F324-473A-8633-FF287DB21CA8}" dt="2025-07-16T14:40:05.117" v="2247" actId="962"/>
          <ac:picMkLst>
            <pc:docMk/>
            <pc:sldMk cId="604534817" sldId="410"/>
            <ac:picMk id="7" creationId="{34ADB89F-BBDA-F0F6-0BFC-79CD8F63B33E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0:55.789" v="2705" actId="13244"/>
        <pc:sldMkLst>
          <pc:docMk/>
          <pc:sldMk cId="1643976933" sldId="411"/>
        </pc:sldMkLst>
        <pc:spChg chg="mod">
          <ac:chgData name="Janicka-Struska Agnieszka" userId="759fa416-53f3-4597-9e55-7f59687285fb" providerId="ADAL" clId="{DA2953EA-F324-473A-8633-FF287DB21CA8}" dt="2025-07-16T15:59:19.758" v="2426" actId="20577"/>
          <ac:spMkLst>
            <pc:docMk/>
            <pc:sldMk cId="1643976933" sldId="411"/>
            <ac:spMk id="2" creationId="{686EA09E-497E-BE15-9F00-6C0BA4D7463A}"/>
          </ac:spMkLst>
        </pc:spChg>
        <pc:spChg chg="mod">
          <ac:chgData name="Janicka-Struska Agnieszka" userId="759fa416-53f3-4597-9e55-7f59687285fb" providerId="ADAL" clId="{DA2953EA-F324-473A-8633-FF287DB21CA8}" dt="2025-07-16T16:29:12.329" v="2699" actId="207"/>
          <ac:spMkLst>
            <pc:docMk/>
            <pc:sldMk cId="1643976933" sldId="411"/>
            <ac:spMk id="6" creationId="{3F1F8A04-EF65-BDF2-E2FF-90495DF64053}"/>
          </ac:spMkLst>
        </pc:spChg>
        <pc:spChg chg="del">
          <ac:chgData name="Janicka-Struska Agnieszka" userId="759fa416-53f3-4597-9e55-7f59687285fb" providerId="ADAL" clId="{DA2953EA-F324-473A-8633-FF287DB21CA8}" dt="2025-07-16T16:30:51.646" v="2704" actId="478"/>
          <ac:spMkLst>
            <pc:docMk/>
            <pc:sldMk cId="1643976933" sldId="411"/>
            <ac:spMk id="13" creationId="{85A760B6-5E59-465B-9083-71A0A0B32FFE}"/>
          </ac:spMkLst>
        </pc:spChg>
        <pc:spChg chg="mod">
          <ac:chgData name="Janicka-Struska Agnieszka" userId="759fa416-53f3-4597-9e55-7f59687285fb" providerId="ADAL" clId="{DA2953EA-F324-473A-8633-FF287DB21CA8}" dt="2025-07-16T16:30:55.789" v="2705" actId="13244"/>
          <ac:spMkLst>
            <pc:docMk/>
            <pc:sldMk cId="1643976933" sldId="411"/>
            <ac:spMk id="29698" creationId="{93C6BDF0-C86F-4CC0-40FB-99D535341754}"/>
          </ac:spMkLst>
        </pc:spChg>
        <pc:picChg chg="mod">
          <ac:chgData name="Janicka-Struska Agnieszka" userId="759fa416-53f3-4597-9e55-7f59687285fb" providerId="ADAL" clId="{DA2953EA-F324-473A-8633-FF287DB21CA8}" dt="2025-07-16T14:30:53.157" v="2163" actId="962"/>
          <ac:picMkLst>
            <pc:docMk/>
            <pc:sldMk cId="1643976933" sldId="411"/>
            <ac:picMk id="3" creationId="{ED082888-C627-4E42-4F56-0A163B673B18}"/>
          </ac:picMkLst>
        </pc:picChg>
        <pc:picChg chg="mod">
          <ac:chgData name="Janicka-Struska Agnieszka" userId="759fa416-53f3-4597-9e55-7f59687285fb" providerId="ADAL" clId="{DA2953EA-F324-473A-8633-FF287DB21CA8}" dt="2025-07-16T12:27:51.852" v="453" actId="962"/>
          <ac:picMkLst>
            <pc:docMk/>
            <pc:sldMk cId="1643976933" sldId="411"/>
            <ac:picMk id="5" creationId="{CDBB91DA-9161-D053-8AE0-2DC4579022FF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1:48.913" v="2711" actId="13244"/>
        <pc:sldMkLst>
          <pc:docMk/>
          <pc:sldMk cId="252368236" sldId="412"/>
        </pc:sldMkLst>
        <pc:spChg chg="mod">
          <ac:chgData name="Janicka-Struska Agnieszka" userId="759fa416-53f3-4597-9e55-7f59687285fb" providerId="ADAL" clId="{DA2953EA-F324-473A-8633-FF287DB21CA8}" dt="2025-07-16T15:59:27.419" v="2428" actId="20577"/>
          <ac:spMkLst>
            <pc:docMk/>
            <pc:sldMk cId="252368236" sldId="412"/>
            <ac:spMk id="2" creationId="{31ACF705-2836-378A-6241-B8436CECFF9E}"/>
          </ac:spMkLst>
        </pc:spChg>
        <pc:spChg chg="mod ord">
          <ac:chgData name="Janicka-Struska Agnieszka" userId="759fa416-53f3-4597-9e55-7f59687285fb" providerId="ADAL" clId="{DA2953EA-F324-473A-8633-FF287DB21CA8}" dt="2025-07-16T16:31:47.132" v="2710" actId="13244"/>
          <ac:spMkLst>
            <pc:docMk/>
            <pc:sldMk cId="252368236" sldId="412"/>
            <ac:spMk id="7" creationId="{6ADF7DF4-2BF2-8C08-BE02-DEF28BFBA4C4}"/>
          </ac:spMkLst>
        </pc:spChg>
        <pc:spChg chg="del">
          <ac:chgData name="Janicka-Struska Agnieszka" userId="759fa416-53f3-4597-9e55-7f59687285fb" providerId="ADAL" clId="{DA2953EA-F324-473A-8633-FF287DB21CA8}" dt="2025-07-16T16:31:24.633" v="2709" actId="478"/>
          <ac:spMkLst>
            <pc:docMk/>
            <pc:sldMk cId="252368236" sldId="412"/>
            <ac:spMk id="13" creationId="{A58F5157-0AFC-7D28-AC2C-FD5DBADA6C1C}"/>
          </ac:spMkLst>
        </pc:spChg>
        <pc:spChg chg="mod">
          <ac:chgData name="Janicka-Struska Agnieszka" userId="759fa416-53f3-4597-9e55-7f59687285fb" providerId="ADAL" clId="{DA2953EA-F324-473A-8633-FF287DB21CA8}" dt="2025-07-16T16:31:48.913" v="2711" actId="13244"/>
          <ac:spMkLst>
            <pc:docMk/>
            <pc:sldMk cId="252368236" sldId="412"/>
            <ac:spMk id="29698" creationId="{ECEB5F0F-00E6-85ED-22C0-7F8A9D7ECA34}"/>
          </ac:spMkLst>
        </pc:spChg>
        <pc:picChg chg="mod">
          <ac:chgData name="Janicka-Struska Agnieszka" userId="759fa416-53f3-4597-9e55-7f59687285fb" providerId="ADAL" clId="{DA2953EA-F324-473A-8633-FF287DB21CA8}" dt="2025-07-16T14:30:55.383" v="2165" actId="962"/>
          <ac:picMkLst>
            <pc:docMk/>
            <pc:sldMk cId="252368236" sldId="412"/>
            <ac:picMk id="3" creationId="{EF359B39-4543-1BAD-4260-BE3021A47058}"/>
          </ac:picMkLst>
        </pc:picChg>
        <pc:picChg chg="mod">
          <ac:chgData name="Janicka-Struska Agnieszka" userId="759fa416-53f3-4597-9e55-7f59687285fb" providerId="ADAL" clId="{DA2953EA-F324-473A-8633-FF287DB21CA8}" dt="2025-07-16T12:30:07.922" v="581" actId="962"/>
          <ac:picMkLst>
            <pc:docMk/>
            <pc:sldMk cId="252368236" sldId="412"/>
            <ac:picMk id="5" creationId="{B9925D04-2CB1-D64D-E4EF-E543E10C28AF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4:34.929" v="2720" actId="207"/>
        <pc:sldMkLst>
          <pc:docMk/>
          <pc:sldMk cId="2776726525" sldId="413"/>
        </pc:sldMkLst>
        <pc:spChg chg="mod">
          <ac:chgData name="Janicka-Struska Agnieszka" userId="759fa416-53f3-4597-9e55-7f59687285fb" providerId="ADAL" clId="{DA2953EA-F324-473A-8633-FF287DB21CA8}" dt="2025-07-16T16:02:54.527" v="2443" actId="20577"/>
          <ac:spMkLst>
            <pc:docMk/>
            <pc:sldMk cId="2776726525" sldId="413"/>
            <ac:spMk id="2" creationId="{E0328BB2-797F-DE46-779B-1AA409CC4CB3}"/>
          </ac:spMkLst>
        </pc:spChg>
        <pc:spChg chg="mod">
          <ac:chgData name="Janicka-Struska Agnieszka" userId="759fa416-53f3-4597-9e55-7f59687285fb" providerId="ADAL" clId="{DA2953EA-F324-473A-8633-FF287DB21CA8}" dt="2025-07-16T16:34:34.929" v="2720" actId="207"/>
          <ac:spMkLst>
            <pc:docMk/>
            <pc:sldMk cId="2776726525" sldId="413"/>
            <ac:spMk id="6" creationId="{C6EA051D-4FA3-7C94-69B2-1C359E611E62}"/>
          </ac:spMkLst>
        </pc:spChg>
        <pc:spChg chg="del">
          <ac:chgData name="Janicka-Struska Agnieszka" userId="759fa416-53f3-4597-9e55-7f59687285fb" providerId="ADAL" clId="{DA2953EA-F324-473A-8633-FF287DB21CA8}" dt="2025-07-16T16:34:12.177" v="2718" actId="478"/>
          <ac:spMkLst>
            <pc:docMk/>
            <pc:sldMk cId="2776726525" sldId="413"/>
            <ac:spMk id="13" creationId="{0AB7D96B-C0EF-3DAB-8286-4C0B00A016B1}"/>
          </ac:spMkLst>
        </pc:spChg>
        <pc:spChg chg="mod">
          <ac:chgData name="Janicka-Struska Agnieszka" userId="759fa416-53f3-4597-9e55-7f59687285fb" providerId="ADAL" clId="{DA2953EA-F324-473A-8633-FF287DB21CA8}" dt="2025-07-16T16:34:05.222" v="2717" actId="13244"/>
          <ac:spMkLst>
            <pc:docMk/>
            <pc:sldMk cId="2776726525" sldId="413"/>
            <ac:spMk id="29698" creationId="{973AD4D5-8A81-4A17-81B1-B62BE8A65AF8}"/>
          </ac:spMkLst>
        </pc:spChg>
        <pc:picChg chg="mod">
          <ac:chgData name="Janicka-Struska Agnieszka" userId="759fa416-53f3-4597-9e55-7f59687285fb" providerId="ADAL" clId="{DA2953EA-F324-473A-8633-FF287DB21CA8}" dt="2025-07-16T14:30:58.828" v="2167" actId="962"/>
          <ac:picMkLst>
            <pc:docMk/>
            <pc:sldMk cId="2776726525" sldId="413"/>
            <ac:picMk id="3" creationId="{8472D154-A2D7-23C9-BF22-394574E06367}"/>
          </ac:picMkLst>
        </pc:picChg>
        <pc:picChg chg="mod">
          <ac:chgData name="Janicka-Struska Agnieszka" userId="759fa416-53f3-4597-9e55-7f59687285fb" providerId="ADAL" clId="{DA2953EA-F324-473A-8633-FF287DB21CA8}" dt="2025-07-16T16:34:26.265" v="2719" actId="962"/>
          <ac:picMkLst>
            <pc:docMk/>
            <pc:sldMk cId="2776726525" sldId="413"/>
            <ac:picMk id="8" creationId="{C1486E88-E31D-550B-2FFE-D51DD1648CFA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2:22.199" v="2818" actId="13244"/>
        <pc:sldMkLst>
          <pc:docMk/>
          <pc:sldMk cId="3816785787" sldId="414"/>
        </pc:sldMkLst>
        <pc:spChg chg="mod">
          <ac:chgData name="Janicka-Struska Agnieszka" userId="759fa416-53f3-4597-9e55-7f59687285fb" providerId="ADAL" clId="{DA2953EA-F324-473A-8633-FF287DB21CA8}" dt="2025-07-16T16:13:14.530" v="2537" actId="20577"/>
          <ac:spMkLst>
            <pc:docMk/>
            <pc:sldMk cId="3816785787" sldId="414"/>
            <ac:spMk id="2" creationId="{BA33225D-2C16-022A-AB69-877142B18D6E}"/>
          </ac:spMkLst>
        </pc:spChg>
        <pc:spChg chg="mod ord">
          <ac:chgData name="Janicka-Struska Agnieszka" userId="759fa416-53f3-4597-9e55-7f59687285fb" providerId="ADAL" clId="{DA2953EA-F324-473A-8633-FF287DB21CA8}" dt="2025-07-16T16:52:22.199" v="2818" actId="13244"/>
          <ac:spMkLst>
            <pc:docMk/>
            <pc:sldMk cId="3816785787" sldId="414"/>
            <ac:spMk id="6" creationId="{A2C6CADF-D44C-164A-D571-E042FF681AC7}"/>
          </ac:spMkLst>
        </pc:spChg>
        <pc:spChg chg="del">
          <ac:chgData name="Janicka-Struska Agnieszka" userId="759fa416-53f3-4597-9e55-7f59687285fb" providerId="ADAL" clId="{DA2953EA-F324-473A-8633-FF287DB21CA8}" dt="2025-07-16T16:52:15.115" v="2816" actId="478"/>
          <ac:spMkLst>
            <pc:docMk/>
            <pc:sldMk cId="3816785787" sldId="414"/>
            <ac:spMk id="13" creationId="{9AEC3984-0F07-A7EE-798C-64A136C83009}"/>
          </ac:spMkLst>
        </pc:spChg>
        <pc:spChg chg="mod">
          <ac:chgData name="Janicka-Struska Agnieszka" userId="759fa416-53f3-4597-9e55-7f59687285fb" providerId="ADAL" clId="{DA2953EA-F324-473A-8633-FF287DB21CA8}" dt="2025-07-16T16:52:18.827" v="2817" actId="13244"/>
          <ac:spMkLst>
            <pc:docMk/>
            <pc:sldMk cId="3816785787" sldId="414"/>
            <ac:spMk id="29698" creationId="{08C7315F-842E-C0B7-B6A0-5CFE9BC0B3AC}"/>
          </ac:spMkLst>
        </pc:spChg>
        <pc:picChg chg="mod">
          <ac:chgData name="Janicka-Struska Agnieszka" userId="759fa416-53f3-4597-9e55-7f59687285fb" providerId="ADAL" clId="{DA2953EA-F324-473A-8633-FF287DB21CA8}" dt="2025-07-16T14:43:26.858" v="2284" actId="962"/>
          <ac:picMkLst>
            <pc:docMk/>
            <pc:sldMk cId="3816785787" sldId="414"/>
            <ac:picMk id="3" creationId="{BA090C66-6B5C-F177-1DC4-FD4BAC9D793A}"/>
          </ac:picMkLst>
        </pc:picChg>
        <pc:picChg chg="mod">
          <ac:chgData name="Janicka-Struska Agnieszka" userId="759fa416-53f3-4597-9e55-7f59687285fb" providerId="ADAL" clId="{DA2953EA-F324-473A-8633-FF287DB21CA8}" dt="2025-07-16T14:17:38.343" v="1668" actId="962"/>
          <ac:picMkLst>
            <pc:docMk/>
            <pc:sldMk cId="3816785787" sldId="414"/>
            <ac:picMk id="5" creationId="{8B591E80-29F4-8509-ECEC-6C6D96F21F5E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2:33.880" v="2821" actId="13244"/>
        <pc:sldMkLst>
          <pc:docMk/>
          <pc:sldMk cId="2862657420" sldId="415"/>
        </pc:sldMkLst>
        <pc:spChg chg="mod">
          <ac:chgData name="Janicka-Struska Agnieszka" userId="759fa416-53f3-4597-9e55-7f59687285fb" providerId="ADAL" clId="{DA2953EA-F324-473A-8633-FF287DB21CA8}" dt="2025-07-16T16:13:17.749" v="2538" actId="20577"/>
          <ac:spMkLst>
            <pc:docMk/>
            <pc:sldMk cId="2862657420" sldId="415"/>
            <ac:spMk id="2" creationId="{B44A325F-D107-E636-0DFF-D0D8998F9C3E}"/>
          </ac:spMkLst>
        </pc:spChg>
        <pc:spChg chg="del">
          <ac:chgData name="Janicka-Struska Agnieszka" userId="759fa416-53f3-4597-9e55-7f59687285fb" providerId="ADAL" clId="{DA2953EA-F324-473A-8633-FF287DB21CA8}" dt="2025-07-16T16:52:29.009" v="2819" actId="478"/>
          <ac:spMkLst>
            <pc:docMk/>
            <pc:sldMk cId="2862657420" sldId="415"/>
            <ac:spMk id="13" creationId="{888C6EE4-AD8C-578D-06E4-A3B25624BEDA}"/>
          </ac:spMkLst>
        </pc:spChg>
        <pc:spChg chg="mod">
          <ac:chgData name="Janicka-Struska Agnieszka" userId="759fa416-53f3-4597-9e55-7f59687285fb" providerId="ADAL" clId="{DA2953EA-F324-473A-8633-FF287DB21CA8}" dt="2025-07-16T16:52:32.088" v="2820" actId="13244"/>
          <ac:spMkLst>
            <pc:docMk/>
            <pc:sldMk cId="2862657420" sldId="415"/>
            <ac:spMk id="29698" creationId="{A30ACA29-85EA-CA51-A790-7FBFF12C1168}"/>
          </ac:spMkLst>
        </pc:spChg>
        <pc:picChg chg="mod">
          <ac:chgData name="Janicka-Struska Agnieszka" userId="759fa416-53f3-4597-9e55-7f59687285fb" providerId="ADAL" clId="{DA2953EA-F324-473A-8633-FF287DB21CA8}" dt="2025-07-16T14:43:28.126" v="2285" actId="962"/>
          <ac:picMkLst>
            <pc:docMk/>
            <pc:sldMk cId="2862657420" sldId="415"/>
            <ac:picMk id="3" creationId="{08716CAF-C268-03BB-44AF-270C55677227}"/>
          </ac:picMkLst>
        </pc:picChg>
        <pc:picChg chg="mod ord">
          <ac:chgData name="Janicka-Struska Agnieszka" userId="759fa416-53f3-4597-9e55-7f59687285fb" providerId="ADAL" clId="{DA2953EA-F324-473A-8633-FF287DB21CA8}" dt="2025-07-16T16:52:33.880" v="2821" actId="13244"/>
          <ac:picMkLst>
            <pc:docMk/>
            <pc:sldMk cId="2862657420" sldId="415"/>
            <ac:picMk id="5" creationId="{364BF345-5255-114C-8B2C-18A90A59E38D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5:22.336" v="2885" actId="13244"/>
        <pc:sldMkLst>
          <pc:docMk/>
          <pc:sldMk cId="526451322" sldId="416"/>
        </pc:sldMkLst>
        <pc:spChg chg="mod">
          <ac:chgData name="Janicka-Struska Agnieszka" userId="759fa416-53f3-4597-9e55-7f59687285fb" providerId="ADAL" clId="{DA2953EA-F324-473A-8633-FF287DB21CA8}" dt="2025-07-16T16:20:25.110" v="2669" actId="20577"/>
          <ac:spMkLst>
            <pc:docMk/>
            <pc:sldMk cId="526451322" sldId="416"/>
            <ac:spMk id="2" creationId="{E599A12B-D481-E0E5-956F-0145EFF32AC9}"/>
          </ac:spMkLst>
        </pc:spChg>
        <pc:spChg chg="ord">
          <ac:chgData name="Janicka-Struska Agnieszka" userId="759fa416-53f3-4597-9e55-7f59687285fb" providerId="ADAL" clId="{DA2953EA-F324-473A-8633-FF287DB21CA8}" dt="2025-07-16T17:05:22.336" v="2885" actId="13244"/>
          <ac:spMkLst>
            <pc:docMk/>
            <pc:sldMk cId="526451322" sldId="416"/>
            <ac:spMk id="7" creationId="{4C860907-083B-9909-3D28-31B197E06DD9}"/>
          </ac:spMkLst>
        </pc:spChg>
        <pc:spChg chg="del">
          <ac:chgData name="Janicka-Struska Agnieszka" userId="759fa416-53f3-4597-9e55-7f59687285fb" providerId="ADAL" clId="{DA2953EA-F324-473A-8633-FF287DB21CA8}" dt="2025-07-16T17:05:02.059" v="2880" actId="478"/>
          <ac:spMkLst>
            <pc:docMk/>
            <pc:sldMk cId="526451322" sldId="416"/>
            <ac:spMk id="13" creationId="{533CC690-309B-8AE3-8909-C7329CD3F4D9}"/>
          </ac:spMkLst>
        </pc:spChg>
        <pc:spChg chg="mod">
          <ac:chgData name="Janicka-Struska Agnieszka" userId="759fa416-53f3-4597-9e55-7f59687285fb" providerId="ADAL" clId="{DA2953EA-F324-473A-8633-FF287DB21CA8}" dt="2025-07-16T17:05:20.141" v="2884" actId="13244"/>
          <ac:spMkLst>
            <pc:docMk/>
            <pc:sldMk cId="526451322" sldId="416"/>
            <ac:spMk id="29698" creationId="{D11A3E39-94AB-BF1A-04E2-495C7A35D2F4}"/>
          </ac:spMkLst>
        </pc:spChg>
        <pc:picChg chg="mod">
          <ac:chgData name="Janicka-Struska Agnieszka" userId="759fa416-53f3-4597-9e55-7f59687285fb" providerId="ADAL" clId="{DA2953EA-F324-473A-8633-FF287DB21CA8}" dt="2025-07-16T17:05:10.154" v="2882" actId="962"/>
          <ac:picMkLst>
            <pc:docMk/>
            <pc:sldMk cId="526451322" sldId="416"/>
            <ac:picMk id="3" creationId="{700FD143-9ABF-0E2E-DCE5-8C355B1D3DF4}"/>
          </ac:picMkLst>
        </pc:picChg>
        <pc:picChg chg="mod ord">
          <ac:chgData name="Janicka-Struska Agnieszka" userId="759fa416-53f3-4597-9e55-7f59687285fb" providerId="ADAL" clId="{DA2953EA-F324-473A-8633-FF287DB21CA8}" dt="2025-07-16T17:05:16.854" v="2883" actId="13244"/>
          <ac:picMkLst>
            <pc:docMk/>
            <pc:sldMk cId="526451322" sldId="416"/>
            <ac:picMk id="4" creationId="{71F4CD87-53D8-0EB2-5348-6501F42FF166}"/>
          </ac:picMkLst>
        </pc:picChg>
      </pc:sldChg>
      <pc:sldChg chg="addSp delSp modSp mod">
        <pc:chgData name="Janicka-Struska Agnieszka" userId="759fa416-53f3-4597-9e55-7f59687285fb" providerId="ADAL" clId="{DA2953EA-F324-473A-8633-FF287DB21CA8}" dt="2025-07-16T17:05:37.105" v="2888" actId="962"/>
        <pc:sldMkLst>
          <pc:docMk/>
          <pc:sldMk cId="2686054249" sldId="417"/>
        </pc:sldMkLst>
        <pc:spChg chg="mod">
          <ac:chgData name="Janicka-Struska Agnieszka" userId="759fa416-53f3-4597-9e55-7f59687285fb" providerId="ADAL" clId="{DA2953EA-F324-473A-8633-FF287DB21CA8}" dt="2025-07-16T16:20:31.905" v="2675" actId="20577"/>
          <ac:spMkLst>
            <pc:docMk/>
            <pc:sldMk cId="2686054249" sldId="417"/>
            <ac:spMk id="2" creationId="{822421A7-B74E-D026-C54F-9726D7A13B81}"/>
          </ac:spMkLst>
        </pc:spChg>
        <pc:spChg chg="del">
          <ac:chgData name="Janicka-Struska Agnieszka" userId="759fa416-53f3-4597-9e55-7f59687285fb" providerId="ADAL" clId="{DA2953EA-F324-473A-8633-FF287DB21CA8}" dt="2025-07-16T17:05:30.815" v="2886" actId="478"/>
          <ac:spMkLst>
            <pc:docMk/>
            <pc:sldMk cId="2686054249" sldId="417"/>
            <ac:spMk id="13" creationId="{855321DD-231B-0156-C37D-39AA176913D2}"/>
          </ac:spMkLst>
        </pc:spChg>
        <pc:spChg chg="mod">
          <ac:chgData name="Janicka-Struska Agnieszka" userId="759fa416-53f3-4597-9e55-7f59687285fb" providerId="ADAL" clId="{DA2953EA-F324-473A-8633-FF287DB21CA8}" dt="2025-07-16T17:05:33.287" v="2887" actId="13244"/>
          <ac:spMkLst>
            <pc:docMk/>
            <pc:sldMk cId="2686054249" sldId="417"/>
            <ac:spMk id="29698" creationId="{ACD91161-E1FA-F0B0-0D88-CE9AF84904D0}"/>
          </ac:spMkLst>
        </pc:spChg>
        <pc:picChg chg="mod">
          <ac:chgData name="Janicka-Struska Agnieszka" userId="759fa416-53f3-4597-9e55-7f59687285fb" providerId="ADAL" clId="{DA2953EA-F324-473A-8633-FF287DB21CA8}" dt="2025-07-16T17:05:37.105" v="2888" actId="962"/>
          <ac:picMkLst>
            <pc:docMk/>
            <pc:sldMk cId="2686054249" sldId="417"/>
            <ac:picMk id="3" creationId="{DE8808AE-65EC-AB29-6D85-832F5ECD32BF}"/>
          </ac:picMkLst>
        </pc:picChg>
        <pc:picChg chg="del mod">
          <ac:chgData name="Janicka-Struska Agnieszka" userId="759fa416-53f3-4597-9e55-7f59687285fb" providerId="ADAL" clId="{DA2953EA-F324-473A-8633-FF287DB21CA8}" dt="2025-07-16T16:19:47.004" v="2605" actId="478"/>
          <ac:picMkLst>
            <pc:docMk/>
            <pc:sldMk cId="2686054249" sldId="417"/>
            <ac:picMk id="4" creationId="{D297209E-EF38-F7CB-2497-8F1EA56D99A9}"/>
          </ac:picMkLst>
        </pc:picChg>
        <pc:picChg chg="add mod">
          <ac:chgData name="Janicka-Struska Agnieszka" userId="759fa416-53f3-4597-9e55-7f59687285fb" providerId="ADAL" clId="{DA2953EA-F324-473A-8633-FF287DB21CA8}" dt="2025-07-16T16:20:04.135" v="2662" actId="962"/>
          <ac:picMkLst>
            <pc:docMk/>
            <pc:sldMk cId="2686054249" sldId="417"/>
            <ac:picMk id="5" creationId="{8E6CDE09-13A1-BF85-F167-4386FBEDF339}"/>
          </ac:picMkLst>
        </pc:picChg>
      </pc:sldChg>
      <pc:sldChg chg="addSp delSp modSp mod">
        <pc:chgData name="Janicka-Struska Agnieszka" userId="759fa416-53f3-4597-9e55-7f59687285fb" providerId="ADAL" clId="{DA2953EA-F324-473A-8633-FF287DB21CA8}" dt="2025-07-16T17:05:56.524" v="2891" actId="207"/>
        <pc:sldMkLst>
          <pc:docMk/>
          <pc:sldMk cId="3876795317" sldId="418"/>
        </pc:sldMkLst>
        <pc:spChg chg="mod">
          <ac:chgData name="Janicka-Struska Agnieszka" userId="759fa416-53f3-4597-9e55-7f59687285fb" providerId="ADAL" clId="{DA2953EA-F324-473A-8633-FF287DB21CA8}" dt="2025-07-16T16:20:36.349" v="2679" actId="20577"/>
          <ac:spMkLst>
            <pc:docMk/>
            <pc:sldMk cId="3876795317" sldId="418"/>
            <ac:spMk id="2" creationId="{B961342D-5DAA-71E0-40D3-CCCDA0F3D512}"/>
          </ac:spMkLst>
        </pc:spChg>
        <pc:spChg chg="mod">
          <ac:chgData name="Janicka-Struska Agnieszka" userId="759fa416-53f3-4597-9e55-7f59687285fb" providerId="ADAL" clId="{DA2953EA-F324-473A-8633-FF287DB21CA8}" dt="2025-07-16T17:05:56.524" v="2891" actId="207"/>
          <ac:spMkLst>
            <pc:docMk/>
            <pc:sldMk cId="3876795317" sldId="418"/>
            <ac:spMk id="6" creationId="{533ADD2C-6DC4-5141-0FBE-0DAD7A27B307}"/>
          </ac:spMkLst>
        </pc:spChg>
        <pc:spChg chg="del">
          <ac:chgData name="Janicka-Struska Agnieszka" userId="759fa416-53f3-4597-9e55-7f59687285fb" providerId="ADAL" clId="{DA2953EA-F324-473A-8633-FF287DB21CA8}" dt="2025-07-16T17:05:46.999" v="2889" actId="478"/>
          <ac:spMkLst>
            <pc:docMk/>
            <pc:sldMk cId="3876795317" sldId="418"/>
            <ac:spMk id="13" creationId="{8F411A4B-FA4E-F917-2BB8-45A96CDDFE7C}"/>
          </ac:spMkLst>
        </pc:spChg>
        <pc:spChg chg="mod">
          <ac:chgData name="Janicka-Struska Agnieszka" userId="759fa416-53f3-4597-9e55-7f59687285fb" providerId="ADAL" clId="{DA2953EA-F324-473A-8633-FF287DB21CA8}" dt="2025-07-16T17:05:49.997" v="2890" actId="13244"/>
          <ac:spMkLst>
            <pc:docMk/>
            <pc:sldMk cId="3876795317" sldId="418"/>
            <ac:spMk id="29698" creationId="{1799CB2E-12F1-FA43-CBC2-96759892797F}"/>
          </ac:spMkLst>
        </pc:spChg>
        <pc:picChg chg="mod">
          <ac:chgData name="Janicka-Struska Agnieszka" userId="759fa416-53f3-4597-9e55-7f59687285fb" providerId="ADAL" clId="{DA2953EA-F324-473A-8633-FF287DB21CA8}" dt="2025-07-16T15:54:55.035" v="2355" actId="962"/>
          <ac:picMkLst>
            <pc:docMk/>
            <pc:sldMk cId="3876795317" sldId="418"/>
            <ac:picMk id="3" creationId="{48765EFF-239C-C6FF-71DE-BE3E363494BF}"/>
          </ac:picMkLst>
        </pc:picChg>
        <pc:picChg chg="del mod">
          <ac:chgData name="Janicka-Struska Agnieszka" userId="759fa416-53f3-4597-9e55-7f59687285fb" providerId="ADAL" clId="{DA2953EA-F324-473A-8633-FF287DB21CA8}" dt="2025-07-16T16:20:18.481" v="2667" actId="478"/>
          <ac:picMkLst>
            <pc:docMk/>
            <pc:sldMk cId="3876795317" sldId="418"/>
            <ac:picMk id="4" creationId="{96C1C481-9654-1E89-5203-730BA74B9841}"/>
          </ac:picMkLst>
        </pc:picChg>
        <pc:picChg chg="add mod">
          <ac:chgData name="Janicka-Struska Agnieszka" userId="759fa416-53f3-4597-9e55-7f59687285fb" providerId="ADAL" clId="{DA2953EA-F324-473A-8633-FF287DB21CA8}" dt="2025-07-16T16:20:21.480" v="2668"/>
          <ac:picMkLst>
            <pc:docMk/>
            <pc:sldMk cId="3876795317" sldId="418"/>
            <ac:picMk id="5" creationId="{999BA3FA-3EA1-669C-582D-3F6DE7200A24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4:42:37.345" v="2271" actId="962"/>
        <pc:sldMkLst>
          <pc:docMk/>
          <pc:sldMk cId="1109709398" sldId="419"/>
        </pc:sldMkLst>
        <pc:picChg chg="mod">
          <ac:chgData name="Janicka-Struska Agnieszka" userId="759fa416-53f3-4597-9e55-7f59687285fb" providerId="ADAL" clId="{DA2953EA-F324-473A-8633-FF287DB21CA8}" dt="2025-07-16T14:42:37.345" v="2271" actId="962"/>
          <ac:picMkLst>
            <pc:docMk/>
            <pc:sldMk cId="1109709398" sldId="419"/>
            <ac:picMk id="5" creationId="{2B514F49-081B-7C77-B9EA-6FB27D84BB69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7:38.320" v="2811" actId="13244"/>
        <pc:sldMkLst>
          <pc:docMk/>
          <pc:sldMk cId="1826375042" sldId="420"/>
        </pc:sldMkLst>
        <pc:spChg chg="mod">
          <ac:chgData name="Janicka-Struska Agnieszka" userId="759fa416-53f3-4597-9e55-7f59687285fb" providerId="ADAL" clId="{DA2953EA-F324-473A-8633-FF287DB21CA8}" dt="2025-07-16T16:47:33.816" v="2810" actId="13244"/>
          <ac:spMkLst>
            <pc:docMk/>
            <pc:sldMk cId="1826375042" sldId="420"/>
            <ac:spMk id="6" creationId="{459C48DC-D43B-C25D-E2EC-AE2525AAE499}"/>
          </ac:spMkLst>
        </pc:spChg>
        <pc:picChg chg="mod ord">
          <ac:chgData name="Janicka-Struska Agnieszka" userId="759fa416-53f3-4597-9e55-7f59687285fb" providerId="ADAL" clId="{DA2953EA-F324-473A-8633-FF287DB21CA8}" dt="2025-07-16T16:47:38.320" v="2811" actId="13244"/>
          <ac:picMkLst>
            <pc:docMk/>
            <pc:sldMk cId="1826375042" sldId="420"/>
            <ac:picMk id="5" creationId="{B83B12D5-ADA2-0470-C4BA-05C0E8A3AFC9}"/>
          </ac:picMkLst>
        </pc:picChg>
        <pc:picChg chg="mod">
          <ac:chgData name="Janicka-Struska Agnieszka" userId="759fa416-53f3-4597-9e55-7f59687285fb" providerId="ADAL" clId="{DA2953EA-F324-473A-8633-FF287DB21CA8}" dt="2025-07-16T14:42:54.199" v="2274" actId="962"/>
          <ac:picMkLst>
            <pc:docMk/>
            <pc:sldMk cId="1826375042" sldId="420"/>
            <ac:picMk id="7" creationId="{FB34873B-50F3-E05E-C634-6FD73893A5A1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2:50.943" v="2825" actId="13244"/>
        <pc:sldMkLst>
          <pc:docMk/>
          <pc:sldMk cId="3499572584" sldId="421"/>
        </pc:sldMkLst>
        <pc:spChg chg="del">
          <ac:chgData name="Janicka-Struska Agnieszka" userId="759fa416-53f3-4597-9e55-7f59687285fb" providerId="ADAL" clId="{DA2953EA-F324-473A-8633-FF287DB21CA8}" dt="2025-07-16T16:52:47.961" v="2824" actId="478"/>
          <ac:spMkLst>
            <pc:docMk/>
            <pc:sldMk cId="3499572584" sldId="421"/>
            <ac:spMk id="13" creationId="{B9765351-9FFD-2824-A6BD-E6C460083E9A}"/>
          </ac:spMkLst>
        </pc:spChg>
        <pc:spChg chg="mod">
          <ac:chgData name="Janicka-Struska Agnieszka" userId="759fa416-53f3-4597-9e55-7f59687285fb" providerId="ADAL" clId="{DA2953EA-F324-473A-8633-FF287DB21CA8}" dt="2025-07-16T16:52:50.943" v="2825" actId="13244"/>
          <ac:spMkLst>
            <pc:docMk/>
            <pc:sldMk cId="3499572584" sldId="421"/>
            <ac:spMk id="29698" creationId="{58162D5D-4C60-58C0-D836-D4814A5E577A}"/>
          </ac:spMkLst>
        </pc:spChg>
        <pc:picChg chg="mod">
          <ac:chgData name="Janicka-Struska Agnieszka" userId="759fa416-53f3-4597-9e55-7f59687285fb" providerId="ADAL" clId="{DA2953EA-F324-473A-8633-FF287DB21CA8}" dt="2025-07-16T14:43:31.258" v="2287" actId="962"/>
          <ac:picMkLst>
            <pc:docMk/>
            <pc:sldMk cId="3499572584" sldId="421"/>
            <ac:picMk id="3" creationId="{3D4C58BC-12F4-8F69-94AE-E5CDC7250FB3}"/>
          </ac:picMkLst>
        </pc:picChg>
        <pc:picChg chg="mod">
          <ac:chgData name="Janicka-Struska Agnieszka" userId="759fa416-53f3-4597-9e55-7f59687285fb" providerId="ADAL" clId="{DA2953EA-F324-473A-8633-FF287DB21CA8}" dt="2025-07-16T14:18:42.640" v="1820" actId="962"/>
          <ac:picMkLst>
            <pc:docMk/>
            <pc:sldMk cId="3499572584" sldId="421"/>
            <ac:picMk id="6" creationId="{53C73BF4-3873-A811-98B0-8D0179711847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47:08.361" v="2809" actId="13244"/>
        <pc:sldMkLst>
          <pc:docMk/>
          <pc:sldMk cId="3726312394" sldId="422"/>
        </pc:sldMkLst>
        <pc:spChg chg="del">
          <ac:chgData name="Janicka-Struska Agnieszka" userId="759fa416-53f3-4597-9e55-7f59687285fb" providerId="ADAL" clId="{DA2953EA-F324-473A-8633-FF287DB21CA8}" dt="2025-07-16T14:21:16.079" v="2100" actId="478"/>
          <ac:spMkLst>
            <pc:docMk/>
            <pc:sldMk cId="3726312394" sldId="422"/>
            <ac:spMk id="3" creationId="{2F382A5B-D701-1F13-A68A-270A0548A80C}"/>
          </ac:spMkLst>
        </pc:spChg>
        <pc:spChg chg="mod">
          <ac:chgData name="Janicka-Struska Agnieszka" userId="759fa416-53f3-4597-9e55-7f59687285fb" providerId="ADAL" clId="{DA2953EA-F324-473A-8633-FF287DB21CA8}" dt="2025-07-16T14:21:47.506" v="2103" actId="962"/>
          <ac:spMkLst>
            <pc:docMk/>
            <pc:sldMk cId="3726312394" sldId="422"/>
            <ac:spMk id="7" creationId="{7CD5D0FB-DF80-5341-96B5-7EE0864E6D13}"/>
          </ac:spMkLst>
        </pc:spChg>
        <pc:spChg chg="ord">
          <ac:chgData name="Janicka-Struska Agnieszka" userId="759fa416-53f3-4597-9e55-7f59687285fb" providerId="ADAL" clId="{DA2953EA-F324-473A-8633-FF287DB21CA8}" dt="2025-07-16T16:47:05.800" v="2808" actId="13244"/>
          <ac:spMkLst>
            <pc:docMk/>
            <pc:sldMk cId="3726312394" sldId="422"/>
            <ac:spMk id="9" creationId="{56CC8531-48E4-2123-0DA9-861201A43DB8}"/>
          </ac:spMkLst>
        </pc:spChg>
        <pc:picChg chg="mod">
          <ac:chgData name="Janicka-Struska Agnieszka" userId="759fa416-53f3-4597-9e55-7f59687285fb" providerId="ADAL" clId="{DA2953EA-F324-473A-8633-FF287DB21CA8}" dt="2025-07-16T14:42:34.321" v="2270" actId="962"/>
          <ac:picMkLst>
            <pc:docMk/>
            <pc:sldMk cId="3726312394" sldId="422"/>
            <ac:picMk id="5" creationId="{4EB534BA-F8F2-6000-0C75-5D6C68B0E9D5}"/>
          </ac:picMkLst>
        </pc:picChg>
        <pc:picChg chg="mod ord">
          <ac:chgData name="Janicka-Struska Agnieszka" userId="759fa416-53f3-4597-9e55-7f59687285fb" providerId="ADAL" clId="{DA2953EA-F324-473A-8633-FF287DB21CA8}" dt="2025-07-16T16:47:08.361" v="2809" actId="13244"/>
          <ac:picMkLst>
            <pc:docMk/>
            <pc:sldMk cId="3726312394" sldId="422"/>
            <ac:picMk id="6" creationId="{751DD1E2-C343-6C28-1E25-0817ACB33319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8:36.026" v="2835" actId="13244"/>
        <pc:sldMkLst>
          <pc:docMk/>
          <pc:sldMk cId="677103422" sldId="423"/>
        </pc:sldMkLst>
        <pc:spChg chg="mod ord">
          <ac:chgData name="Janicka-Struska Agnieszka" userId="759fa416-53f3-4597-9e55-7f59687285fb" providerId="ADAL" clId="{DA2953EA-F324-473A-8633-FF287DB21CA8}" dt="2025-07-16T16:58:36.026" v="2835" actId="13244"/>
          <ac:spMkLst>
            <pc:docMk/>
            <pc:sldMk cId="677103422" sldId="423"/>
            <ac:spMk id="6" creationId="{7405AC24-D2A4-3680-E0B3-BB975DD49EDC}"/>
          </ac:spMkLst>
        </pc:spChg>
        <pc:spChg chg="del">
          <ac:chgData name="Janicka-Struska Agnieszka" userId="759fa416-53f3-4597-9e55-7f59687285fb" providerId="ADAL" clId="{DA2953EA-F324-473A-8633-FF287DB21CA8}" dt="2025-07-16T16:58:29.756" v="2833" actId="478"/>
          <ac:spMkLst>
            <pc:docMk/>
            <pc:sldMk cId="677103422" sldId="423"/>
            <ac:spMk id="13" creationId="{92544ECD-42AC-FC43-8F81-DD3B163494DC}"/>
          </ac:spMkLst>
        </pc:spChg>
        <pc:spChg chg="mod">
          <ac:chgData name="Janicka-Struska Agnieszka" userId="759fa416-53f3-4597-9e55-7f59687285fb" providerId="ADAL" clId="{DA2953EA-F324-473A-8633-FF287DB21CA8}" dt="2025-07-16T16:58:32.819" v="2834" actId="13244"/>
          <ac:spMkLst>
            <pc:docMk/>
            <pc:sldMk cId="677103422" sldId="423"/>
            <ac:spMk id="29698" creationId="{BC084C5F-5D4C-3155-2ADD-A015E467EFE2}"/>
          </ac:spMkLst>
        </pc:spChg>
        <pc:picChg chg="mod">
          <ac:chgData name="Janicka-Struska Agnieszka" userId="759fa416-53f3-4597-9e55-7f59687285fb" providerId="ADAL" clId="{DA2953EA-F324-473A-8633-FF287DB21CA8}" dt="2025-07-16T14:43:36.642" v="2291" actId="962"/>
          <ac:picMkLst>
            <pc:docMk/>
            <pc:sldMk cId="677103422" sldId="423"/>
            <ac:picMk id="3" creationId="{B2B63074-1AF3-9298-D4A7-6DEE0016E5FA}"/>
          </ac:picMkLst>
        </pc:picChg>
        <pc:picChg chg="mod">
          <ac:chgData name="Janicka-Struska Agnieszka" userId="759fa416-53f3-4597-9e55-7f59687285fb" providerId="ADAL" clId="{DA2953EA-F324-473A-8633-FF287DB21CA8}" dt="2025-07-16T14:19:54.261" v="2010" actId="962"/>
          <ac:picMkLst>
            <pc:docMk/>
            <pc:sldMk cId="677103422" sldId="423"/>
            <ac:picMk id="5" creationId="{BE5FC7EA-8056-310C-9565-2797B261A125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9:00.891" v="2839" actId="207"/>
        <pc:sldMkLst>
          <pc:docMk/>
          <pc:sldMk cId="3583704625" sldId="424"/>
        </pc:sldMkLst>
        <pc:spChg chg="mod">
          <ac:chgData name="Janicka-Struska Agnieszka" userId="759fa416-53f3-4597-9e55-7f59687285fb" providerId="ADAL" clId="{DA2953EA-F324-473A-8633-FF287DB21CA8}" dt="2025-07-16T16:59:00.891" v="2839" actId="207"/>
          <ac:spMkLst>
            <pc:docMk/>
            <pc:sldMk cId="3583704625" sldId="424"/>
            <ac:spMk id="6" creationId="{D55A1F1B-6271-BF6B-9393-6BE008E7126F}"/>
          </ac:spMkLst>
        </pc:spChg>
        <pc:spChg chg="del">
          <ac:chgData name="Janicka-Struska Agnieszka" userId="759fa416-53f3-4597-9e55-7f59687285fb" providerId="ADAL" clId="{DA2953EA-F324-473A-8633-FF287DB21CA8}" dt="2025-07-16T16:58:40.221" v="2836" actId="478"/>
          <ac:spMkLst>
            <pc:docMk/>
            <pc:sldMk cId="3583704625" sldId="424"/>
            <ac:spMk id="13" creationId="{5FF6D17E-1120-B28D-988B-3E23A9BDCEDA}"/>
          </ac:spMkLst>
        </pc:spChg>
        <pc:spChg chg="mod">
          <ac:chgData name="Janicka-Struska Agnieszka" userId="759fa416-53f3-4597-9e55-7f59687285fb" providerId="ADAL" clId="{DA2953EA-F324-473A-8633-FF287DB21CA8}" dt="2025-07-16T16:58:47.121" v="2837" actId="13244"/>
          <ac:spMkLst>
            <pc:docMk/>
            <pc:sldMk cId="3583704625" sldId="424"/>
            <ac:spMk id="29698" creationId="{DF14D856-52F6-8B0E-9410-6177D900CBCB}"/>
          </ac:spMkLst>
        </pc:spChg>
        <pc:picChg chg="mod">
          <ac:chgData name="Janicka-Struska Agnieszka" userId="759fa416-53f3-4597-9e55-7f59687285fb" providerId="ADAL" clId="{DA2953EA-F324-473A-8633-FF287DB21CA8}" dt="2025-07-16T14:43:40.097" v="2292" actId="962"/>
          <ac:picMkLst>
            <pc:docMk/>
            <pc:sldMk cId="3583704625" sldId="424"/>
            <ac:picMk id="3" creationId="{88622A8D-B953-AA58-EF80-A0692AA5F178}"/>
          </ac:picMkLst>
        </pc:picChg>
        <pc:picChg chg="mod ord">
          <ac:chgData name="Janicka-Struska Agnieszka" userId="759fa416-53f3-4597-9e55-7f59687285fb" providerId="ADAL" clId="{DA2953EA-F324-473A-8633-FF287DB21CA8}" dt="2025-07-16T16:58:48.991" v="2838" actId="13244"/>
          <ac:picMkLst>
            <pc:docMk/>
            <pc:sldMk cId="3583704625" sldId="424"/>
            <ac:picMk id="5" creationId="{52D8BC20-D8AB-0504-930B-35932835B9F6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7:06.343" v="2741" actId="207"/>
        <pc:sldMkLst>
          <pc:docMk/>
          <pc:sldMk cId="548213132" sldId="426"/>
        </pc:sldMkLst>
        <pc:spChg chg="mod ord">
          <ac:chgData name="Janicka-Struska Agnieszka" userId="759fa416-53f3-4597-9e55-7f59687285fb" providerId="ADAL" clId="{DA2953EA-F324-473A-8633-FF287DB21CA8}" dt="2025-07-16T16:37:06.343" v="2741" actId="207"/>
          <ac:spMkLst>
            <pc:docMk/>
            <pc:sldMk cId="548213132" sldId="426"/>
            <ac:spMk id="7" creationId="{2FF1AE63-56FF-D5E7-13ED-216FABADBD68}"/>
          </ac:spMkLst>
        </pc:spChg>
        <pc:spChg chg="del">
          <ac:chgData name="Janicka-Struska Agnieszka" userId="759fa416-53f3-4597-9e55-7f59687285fb" providerId="ADAL" clId="{DA2953EA-F324-473A-8633-FF287DB21CA8}" dt="2025-07-16T16:36:56.949" v="2738" actId="478"/>
          <ac:spMkLst>
            <pc:docMk/>
            <pc:sldMk cId="548213132" sldId="426"/>
            <ac:spMk id="13" creationId="{E09F4173-E51E-176E-810A-6EDAFA2072A9}"/>
          </ac:spMkLst>
        </pc:spChg>
        <pc:spChg chg="mod">
          <ac:chgData name="Janicka-Struska Agnieszka" userId="759fa416-53f3-4597-9e55-7f59687285fb" providerId="ADAL" clId="{DA2953EA-F324-473A-8633-FF287DB21CA8}" dt="2025-07-16T16:36:59.682" v="2739" actId="13244"/>
          <ac:spMkLst>
            <pc:docMk/>
            <pc:sldMk cId="548213132" sldId="426"/>
            <ac:spMk id="29698" creationId="{95B369AF-52BD-A955-8E72-5B2AB53CD9D1}"/>
          </ac:spMkLst>
        </pc:spChg>
        <pc:picChg chg="mod">
          <ac:chgData name="Janicka-Struska Agnieszka" userId="759fa416-53f3-4597-9e55-7f59687285fb" providerId="ADAL" clId="{DA2953EA-F324-473A-8633-FF287DB21CA8}" dt="2025-07-16T14:35:34.967" v="2206" actId="962"/>
          <ac:picMkLst>
            <pc:docMk/>
            <pc:sldMk cId="548213132" sldId="426"/>
            <ac:picMk id="3" creationId="{D07B298C-4581-A29E-C2F4-456B41C5CBD2}"/>
          </ac:picMkLst>
        </pc:picChg>
        <pc:picChg chg="mod">
          <ac:chgData name="Janicka-Struska Agnieszka" userId="759fa416-53f3-4597-9e55-7f59687285fb" providerId="ADAL" clId="{DA2953EA-F324-473A-8633-FF287DB21CA8}" dt="2025-07-16T12:30:07.922" v="581" actId="962"/>
          <ac:picMkLst>
            <pc:docMk/>
            <pc:sldMk cId="548213132" sldId="426"/>
            <ac:picMk id="5" creationId="{15EC509E-3040-A475-AA72-CD459ADF066C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7:32.102" v="2747" actId="13244"/>
        <pc:sldMkLst>
          <pc:docMk/>
          <pc:sldMk cId="379355973" sldId="427"/>
        </pc:sldMkLst>
        <pc:spChg chg="mod ord">
          <ac:chgData name="Janicka-Struska Agnieszka" userId="759fa416-53f3-4597-9e55-7f59687285fb" providerId="ADAL" clId="{DA2953EA-F324-473A-8633-FF287DB21CA8}" dt="2025-07-16T16:37:32.102" v="2747" actId="13244"/>
          <ac:spMkLst>
            <pc:docMk/>
            <pc:sldMk cId="379355973" sldId="427"/>
            <ac:spMk id="7" creationId="{DB9969A0-8AE8-4622-28DE-C705EC5A377B}"/>
          </ac:spMkLst>
        </pc:spChg>
        <pc:spChg chg="del">
          <ac:chgData name="Janicka-Struska Agnieszka" userId="759fa416-53f3-4597-9e55-7f59687285fb" providerId="ADAL" clId="{DA2953EA-F324-473A-8633-FF287DB21CA8}" dt="2025-07-16T16:37:25.751" v="2745" actId="478"/>
          <ac:spMkLst>
            <pc:docMk/>
            <pc:sldMk cId="379355973" sldId="427"/>
            <ac:spMk id="13" creationId="{9EE3AC7A-39F8-89A8-7B94-3B8961649ADE}"/>
          </ac:spMkLst>
        </pc:spChg>
        <pc:spChg chg="mod">
          <ac:chgData name="Janicka-Struska Agnieszka" userId="759fa416-53f3-4597-9e55-7f59687285fb" providerId="ADAL" clId="{DA2953EA-F324-473A-8633-FF287DB21CA8}" dt="2025-07-16T16:37:28.500" v="2746" actId="13244"/>
          <ac:spMkLst>
            <pc:docMk/>
            <pc:sldMk cId="379355973" sldId="427"/>
            <ac:spMk id="29698" creationId="{782298B6-DE1D-6B86-8811-C805E67DCBAC}"/>
          </ac:spMkLst>
        </pc:spChg>
        <pc:picChg chg="mod">
          <ac:chgData name="Janicka-Struska Agnieszka" userId="759fa416-53f3-4597-9e55-7f59687285fb" providerId="ADAL" clId="{DA2953EA-F324-473A-8633-FF287DB21CA8}" dt="2025-07-16T14:35:36.523" v="2207" actId="962"/>
          <ac:picMkLst>
            <pc:docMk/>
            <pc:sldMk cId="379355973" sldId="427"/>
            <ac:picMk id="3" creationId="{D0E587F7-DAF3-A0AE-74D0-087E247DF832}"/>
          </ac:picMkLst>
        </pc:picChg>
        <pc:picChg chg="mod">
          <ac:chgData name="Janicka-Struska Agnieszka" userId="759fa416-53f3-4597-9e55-7f59687285fb" providerId="ADAL" clId="{DA2953EA-F324-473A-8633-FF287DB21CA8}" dt="2025-07-16T12:30:07.922" v="581" actId="962"/>
          <ac:picMkLst>
            <pc:docMk/>
            <pc:sldMk cId="379355973" sldId="427"/>
            <ac:picMk id="5" creationId="{C9500CA8-43FB-1AFF-8D6D-57CA00B32BAD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8:14.299" v="2757" actId="13244"/>
        <pc:sldMkLst>
          <pc:docMk/>
          <pc:sldMk cId="2963380049" sldId="428"/>
        </pc:sldMkLst>
        <pc:spChg chg="mod ord">
          <ac:chgData name="Janicka-Struska Agnieszka" userId="759fa416-53f3-4597-9e55-7f59687285fb" providerId="ADAL" clId="{DA2953EA-F324-473A-8633-FF287DB21CA8}" dt="2025-07-16T16:38:14.299" v="2757" actId="13244"/>
          <ac:spMkLst>
            <pc:docMk/>
            <pc:sldMk cId="2963380049" sldId="428"/>
            <ac:spMk id="7" creationId="{F1A607CF-B67B-95AD-99EA-73152CD9863A}"/>
          </ac:spMkLst>
        </pc:spChg>
        <pc:spChg chg="del">
          <ac:chgData name="Janicka-Struska Agnieszka" userId="759fa416-53f3-4597-9e55-7f59687285fb" providerId="ADAL" clId="{DA2953EA-F324-473A-8633-FF287DB21CA8}" dt="2025-07-16T16:38:10.513" v="2755" actId="478"/>
          <ac:spMkLst>
            <pc:docMk/>
            <pc:sldMk cId="2963380049" sldId="428"/>
            <ac:spMk id="13" creationId="{16D8B002-0C9C-5FA8-2D91-590A5ED5C2C1}"/>
          </ac:spMkLst>
        </pc:spChg>
        <pc:spChg chg="mod">
          <ac:chgData name="Janicka-Struska Agnieszka" userId="759fa416-53f3-4597-9e55-7f59687285fb" providerId="ADAL" clId="{DA2953EA-F324-473A-8633-FF287DB21CA8}" dt="2025-07-16T16:38:13.073" v="2756" actId="13244"/>
          <ac:spMkLst>
            <pc:docMk/>
            <pc:sldMk cId="2963380049" sldId="428"/>
            <ac:spMk id="29698" creationId="{FF25FAD1-8D48-A4EB-B055-1014659482E5}"/>
          </ac:spMkLst>
        </pc:spChg>
        <pc:picChg chg="mod">
          <ac:chgData name="Janicka-Struska Agnieszka" userId="759fa416-53f3-4597-9e55-7f59687285fb" providerId="ADAL" clId="{DA2953EA-F324-473A-8633-FF287DB21CA8}" dt="2025-07-16T14:35:38.314" v="2208" actId="962"/>
          <ac:picMkLst>
            <pc:docMk/>
            <pc:sldMk cId="2963380049" sldId="428"/>
            <ac:picMk id="3" creationId="{6201E84E-8720-C609-E484-316578F19331}"/>
          </ac:picMkLst>
        </pc:picChg>
        <pc:picChg chg="mod">
          <ac:chgData name="Janicka-Struska Agnieszka" userId="759fa416-53f3-4597-9e55-7f59687285fb" providerId="ADAL" clId="{DA2953EA-F324-473A-8633-FF287DB21CA8}" dt="2025-07-16T12:30:07.922" v="581" actId="962"/>
          <ac:picMkLst>
            <pc:docMk/>
            <pc:sldMk cId="2963380049" sldId="428"/>
            <ac:picMk id="5" creationId="{24CFAB33-9A85-990C-F125-F801AD499734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8:31.134" v="2759" actId="13244"/>
        <pc:sldMkLst>
          <pc:docMk/>
          <pc:sldMk cId="4063098269" sldId="429"/>
        </pc:sldMkLst>
        <pc:spChg chg="del">
          <ac:chgData name="Janicka-Struska Agnieszka" userId="759fa416-53f3-4597-9e55-7f59687285fb" providerId="ADAL" clId="{DA2953EA-F324-473A-8633-FF287DB21CA8}" dt="2025-07-16T16:38:28.651" v="2758" actId="478"/>
          <ac:spMkLst>
            <pc:docMk/>
            <pc:sldMk cId="4063098269" sldId="429"/>
            <ac:spMk id="13" creationId="{CE363857-78CC-0BE9-C21F-3A2D339BF424}"/>
          </ac:spMkLst>
        </pc:spChg>
        <pc:spChg chg="mod">
          <ac:chgData name="Janicka-Struska Agnieszka" userId="759fa416-53f3-4597-9e55-7f59687285fb" providerId="ADAL" clId="{DA2953EA-F324-473A-8633-FF287DB21CA8}" dt="2025-07-16T16:38:31.134" v="2759" actId="13244"/>
          <ac:spMkLst>
            <pc:docMk/>
            <pc:sldMk cId="4063098269" sldId="429"/>
            <ac:spMk id="29698" creationId="{55864DBA-B1E0-8954-6569-0A5B98A7EECE}"/>
          </ac:spMkLst>
        </pc:spChg>
        <pc:picChg chg="mod">
          <ac:chgData name="Janicka-Struska Agnieszka" userId="759fa416-53f3-4597-9e55-7f59687285fb" providerId="ADAL" clId="{DA2953EA-F324-473A-8633-FF287DB21CA8}" dt="2025-07-16T14:35:40.493" v="2209" actId="962"/>
          <ac:picMkLst>
            <pc:docMk/>
            <pc:sldMk cId="4063098269" sldId="429"/>
            <ac:picMk id="3" creationId="{CAD9561D-A0DF-4153-777B-8E6BDD7BCC5A}"/>
          </ac:picMkLst>
        </pc:picChg>
        <pc:picChg chg="mod">
          <ac:chgData name="Janicka-Struska Agnieszka" userId="759fa416-53f3-4597-9e55-7f59687285fb" providerId="ADAL" clId="{DA2953EA-F324-473A-8633-FF287DB21CA8}" dt="2025-07-16T14:35:59.039" v="2211" actId="962"/>
          <ac:picMkLst>
            <pc:docMk/>
            <pc:sldMk cId="4063098269" sldId="429"/>
            <ac:picMk id="6" creationId="{3F0CE976-D5F8-3D37-0FE2-822E3DC02B9F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2:41.571" v="2823" actId="13244"/>
        <pc:sldMkLst>
          <pc:docMk/>
          <pc:sldMk cId="3302463044" sldId="430"/>
        </pc:sldMkLst>
        <pc:spChg chg="del">
          <ac:chgData name="Janicka-Struska Agnieszka" userId="759fa416-53f3-4597-9e55-7f59687285fb" providerId="ADAL" clId="{DA2953EA-F324-473A-8633-FF287DB21CA8}" dt="2025-07-16T16:52:38.919" v="2822" actId="478"/>
          <ac:spMkLst>
            <pc:docMk/>
            <pc:sldMk cId="3302463044" sldId="430"/>
            <ac:spMk id="13" creationId="{57D68B87-C044-DD68-D544-6DD4EDDE3D47}"/>
          </ac:spMkLst>
        </pc:spChg>
        <pc:spChg chg="mod">
          <ac:chgData name="Janicka-Struska Agnieszka" userId="759fa416-53f3-4597-9e55-7f59687285fb" providerId="ADAL" clId="{DA2953EA-F324-473A-8633-FF287DB21CA8}" dt="2025-07-16T16:52:41.571" v="2823" actId="13244"/>
          <ac:spMkLst>
            <pc:docMk/>
            <pc:sldMk cId="3302463044" sldId="430"/>
            <ac:spMk id="29698" creationId="{4290A011-DC83-2B5F-E13F-2137E0D4DFB5}"/>
          </ac:spMkLst>
        </pc:spChg>
        <pc:picChg chg="mod">
          <ac:chgData name="Janicka-Struska Agnieszka" userId="759fa416-53f3-4597-9e55-7f59687285fb" providerId="ADAL" clId="{DA2953EA-F324-473A-8633-FF287DB21CA8}" dt="2025-07-16T14:43:29.628" v="2286" actId="962"/>
          <ac:picMkLst>
            <pc:docMk/>
            <pc:sldMk cId="3302463044" sldId="430"/>
            <ac:picMk id="3" creationId="{A377007D-E9E2-BD77-B6CE-BBBBD74CD542}"/>
          </ac:picMkLst>
        </pc:picChg>
        <pc:picChg chg="mod">
          <ac:chgData name="Janicka-Struska Agnieszka" userId="759fa416-53f3-4597-9e55-7f59687285fb" providerId="ADAL" clId="{DA2953EA-F324-473A-8633-FF287DB21CA8}" dt="2025-07-16T14:18:18.411" v="1748" actId="962"/>
          <ac:picMkLst>
            <pc:docMk/>
            <pc:sldMk cId="3302463044" sldId="430"/>
            <ac:picMk id="4" creationId="{4863B6FB-A5DE-6084-04CC-B2F35FCCF882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7:48.736" v="2827" actId="13244"/>
        <pc:sldMkLst>
          <pc:docMk/>
          <pc:sldMk cId="3646318951" sldId="431"/>
        </pc:sldMkLst>
        <pc:spChg chg="del">
          <ac:chgData name="Janicka-Struska Agnieszka" userId="759fa416-53f3-4597-9e55-7f59687285fb" providerId="ADAL" clId="{DA2953EA-F324-473A-8633-FF287DB21CA8}" dt="2025-07-16T16:57:46.172" v="2826" actId="478"/>
          <ac:spMkLst>
            <pc:docMk/>
            <pc:sldMk cId="3646318951" sldId="431"/>
            <ac:spMk id="13" creationId="{A8B03A6D-BC92-E839-8730-353C3E6EC5C6}"/>
          </ac:spMkLst>
        </pc:spChg>
        <pc:spChg chg="mod">
          <ac:chgData name="Janicka-Struska Agnieszka" userId="759fa416-53f3-4597-9e55-7f59687285fb" providerId="ADAL" clId="{DA2953EA-F324-473A-8633-FF287DB21CA8}" dt="2025-07-16T16:57:48.736" v="2827" actId="13244"/>
          <ac:spMkLst>
            <pc:docMk/>
            <pc:sldMk cId="3646318951" sldId="431"/>
            <ac:spMk id="29698" creationId="{E2542F11-B7A2-8643-A999-1CE435808173}"/>
          </ac:spMkLst>
        </pc:spChg>
        <pc:picChg chg="mod">
          <ac:chgData name="Janicka-Struska Agnieszka" userId="759fa416-53f3-4597-9e55-7f59687285fb" providerId="ADAL" clId="{DA2953EA-F324-473A-8633-FF287DB21CA8}" dt="2025-07-16T14:43:32.932" v="2288" actId="962"/>
          <ac:picMkLst>
            <pc:docMk/>
            <pc:sldMk cId="3646318951" sldId="431"/>
            <ac:picMk id="3" creationId="{7977CE91-CEF2-028E-7D26-5B5CF408C68F}"/>
          </ac:picMkLst>
        </pc:picChg>
        <pc:picChg chg="mod">
          <ac:chgData name="Janicka-Struska Agnieszka" userId="759fa416-53f3-4597-9e55-7f59687285fb" providerId="ADAL" clId="{DA2953EA-F324-473A-8633-FF287DB21CA8}" dt="2025-07-16T14:19:07.010" v="1916" actId="962"/>
          <ac:picMkLst>
            <pc:docMk/>
            <pc:sldMk cId="3646318951" sldId="431"/>
            <ac:picMk id="5" creationId="{EC8BA3E4-0925-1468-51D9-BB8B999CADB0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7:59.917" v="2829" actId="13244"/>
        <pc:sldMkLst>
          <pc:docMk/>
          <pc:sldMk cId="2570730092" sldId="432"/>
        </pc:sldMkLst>
        <pc:spChg chg="del">
          <ac:chgData name="Janicka-Struska Agnieszka" userId="759fa416-53f3-4597-9e55-7f59687285fb" providerId="ADAL" clId="{DA2953EA-F324-473A-8633-FF287DB21CA8}" dt="2025-07-16T16:57:57.389" v="2828" actId="478"/>
          <ac:spMkLst>
            <pc:docMk/>
            <pc:sldMk cId="2570730092" sldId="432"/>
            <ac:spMk id="13" creationId="{329B4A84-7A26-E4EB-BBDA-6BBAD9D500A7}"/>
          </ac:spMkLst>
        </pc:spChg>
        <pc:spChg chg="mod">
          <ac:chgData name="Janicka-Struska Agnieszka" userId="759fa416-53f3-4597-9e55-7f59687285fb" providerId="ADAL" clId="{DA2953EA-F324-473A-8633-FF287DB21CA8}" dt="2025-07-16T16:57:59.917" v="2829" actId="13244"/>
          <ac:spMkLst>
            <pc:docMk/>
            <pc:sldMk cId="2570730092" sldId="432"/>
            <ac:spMk id="29698" creationId="{0779EE2C-4976-DA22-8470-FD41ECC6927B}"/>
          </ac:spMkLst>
        </pc:spChg>
        <pc:picChg chg="mod">
          <ac:chgData name="Janicka-Struska Agnieszka" userId="759fa416-53f3-4597-9e55-7f59687285fb" providerId="ADAL" clId="{DA2953EA-F324-473A-8633-FF287DB21CA8}" dt="2025-07-16T14:43:34.274" v="2289" actId="962"/>
          <ac:picMkLst>
            <pc:docMk/>
            <pc:sldMk cId="2570730092" sldId="432"/>
            <ac:picMk id="3" creationId="{446FB2FC-3667-D4E2-9062-670C57344299}"/>
          </ac:picMkLst>
        </pc:picChg>
        <pc:picChg chg="mod">
          <ac:chgData name="Janicka-Struska Agnieszka" userId="759fa416-53f3-4597-9e55-7f59687285fb" providerId="ADAL" clId="{DA2953EA-F324-473A-8633-FF287DB21CA8}" dt="2025-07-16T14:19:20.036" v="1920" actId="962"/>
          <ac:picMkLst>
            <pc:docMk/>
            <pc:sldMk cId="2570730092" sldId="432"/>
            <ac:picMk id="5" creationId="{B390C4D4-3CAB-AB9F-8C04-B7B0D9840F70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8:09.928" v="2831" actId="13244"/>
        <pc:sldMkLst>
          <pc:docMk/>
          <pc:sldMk cId="1650253719" sldId="433"/>
        </pc:sldMkLst>
        <pc:spChg chg="del">
          <ac:chgData name="Janicka-Struska Agnieszka" userId="759fa416-53f3-4597-9e55-7f59687285fb" providerId="ADAL" clId="{DA2953EA-F324-473A-8633-FF287DB21CA8}" dt="2025-07-16T16:58:06.769" v="2830" actId="478"/>
          <ac:spMkLst>
            <pc:docMk/>
            <pc:sldMk cId="1650253719" sldId="433"/>
            <ac:spMk id="13" creationId="{0D1CBE95-6CA7-C4C4-26F2-9AEADCFBF507}"/>
          </ac:spMkLst>
        </pc:spChg>
        <pc:spChg chg="mod">
          <ac:chgData name="Janicka-Struska Agnieszka" userId="759fa416-53f3-4597-9e55-7f59687285fb" providerId="ADAL" clId="{DA2953EA-F324-473A-8633-FF287DB21CA8}" dt="2025-07-16T16:58:09.928" v="2831" actId="13244"/>
          <ac:spMkLst>
            <pc:docMk/>
            <pc:sldMk cId="1650253719" sldId="433"/>
            <ac:spMk id="29698" creationId="{625D2B3D-9A7A-4522-6D60-ABD4598E8A4E}"/>
          </ac:spMkLst>
        </pc:spChg>
        <pc:picChg chg="mod">
          <ac:chgData name="Janicka-Struska Agnieszka" userId="759fa416-53f3-4597-9e55-7f59687285fb" providerId="ADAL" clId="{DA2953EA-F324-473A-8633-FF287DB21CA8}" dt="2025-07-16T14:43:35.408" v="2290" actId="962"/>
          <ac:picMkLst>
            <pc:docMk/>
            <pc:sldMk cId="1650253719" sldId="433"/>
            <ac:picMk id="3" creationId="{70313E5B-4555-A0E8-3FF0-57E71D4C44EE}"/>
          </ac:picMkLst>
        </pc:picChg>
        <pc:picChg chg="mod">
          <ac:chgData name="Janicka-Struska Agnieszka" userId="759fa416-53f3-4597-9e55-7f59687285fb" providerId="ADAL" clId="{DA2953EA-F324-473A-8633-FF287DB21CA8}" dt="2025-07-16T14:19:32.027" v="1924" actId="962"/>
          <ac:picMkLst>
            <pc:docMk/>
            <pc:sldMk cId="1650253719" sldId="433"/>
            <ac:picMk id="5" creationId="{9D479A30-BB9B-E83D-1352-9F6DF1F14283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9:00.100" v="2761" actId="13244"/>
        <pc:sldMkLst>
          <pc:docMk/>
          <pc:sldMk cId="2830199256" sldId="434"/>
        </pc:sldMkLst>
        <pc:spChg chg="del">
          <ac:chgData name="Janicka-Struska Agnieszka" userId="759fa416-53f3-4597-9e55-7f59687285fb" providerId="ADAL" clId="{DA2953EA-F324-473A-8633-FF287DB21CA8}" dt="2025-07-16T16:38:57.447" v="2760" actId="478"/>
          <ac:spMkLst>
            <pc:docMk/>
            <pc:sldMk cId="2830199256" sldId="434"/>
            <ac:spMk id="13" creationId="{DEF98BFC-A49A-3BBD-5A57-8BB33C6B629D}"/>
          </ac:spMkLst>
        </pc:spChg>
        <pc:spChg chg="mod">
          <ac:chgData name="Janicka-Struska Agnieszka" userId="759fa416-53f3-4597-9e55-7f59687285fb" providerId="ADAL" clId="{DA2953EA-F324-473A-8633-FF287DB21CA8}" dt="2025-07-16T16:39:00.100" v="2761" actId="13244"/>
          <ac:spMkLst>
            <pc:docMk/>
            <pc:sldMk cId="2830199256" sldId="434"/>
            <ac:spMk id="29698" creationId="{FF89F02F-D114-B497-5F64-5332D93622FC}"/>
          </ac:spMkLst>
        </pc:spChg>
        <pc:picChg chg="mod">
          <ac:chgData name="Janicka-Struska Agnieszka" userId="759fa416-53f3-4597-9e55-7f59687285fb" providerId="ADAL" clId="{DA2953EA-F324-473A-8633-FF287DB21CA8}" dt="2025-07-16T14:36:01.244" v="2212" actId="962"/>
          <ac:picMkLst>
            <pc:docMk/>
            <pc:sldMk cId="2830199256" sldId="434"/>
            <ac:picMk id="3" creationId="{B436602A-C085-83C8-401C-EFEFCF5BDEB0}"/>
          </ac:picMkLst>
        </pc:picChg>
        <pc:picChg chg="mod">
          <ac:chgData name="Janicka-Struska Agnieszka" userId="759fa416-53f3-4597-9e55-7f59687285fb" providerId="ADAL" clId="{DA2953EA-F324-473A-8633-FF287DB21CA8}" dt="2025-07-16T14:36:23.944" v="2214" actId="962"/>
          <ac:picMkLst>
            <pc:docMk/>
            <pc:sldMk cId="2830199256" sldId="434"/>
            <ac:picMk id="6" creationId="{094F84FD-A035-D698-5BF3-1D16DB2FD490}"/>
          </ac:picMkLst>
        </pc:picChg>
        <pc:picChg chg="mod">
          <ac:chgData name="Janicka-Struska Agnieszka" userId="759fa416-53f3-4597-9e55-7f59687285fb" providerId="ADAL" clId="{DA2953EA-F324-473A-8633-FF287DB21CA8}" dt="2025-07-16T14:36:41.354" v="2216" actId="962"/>
          <ac:picMkLst>
            <pc:docMk/>
            <pc:sldMk cId="2830199256" sldId="434"/>
            <ac:picMk id="11" creationId="{58501DDC-B5C7-EF61-D0A4-7A32923EF4BE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9:12.224" v="2763" actId="13244"/>
        <pc:sldMkLst>
          <pc:docMk/>
          <pc:sldMk cId="4082025088" sldId="435"/>
        </pc:sldMkLst>
        <pc:spChg chg="del">
          <ac:chgData name="Janicka-Struska Agnieszka" userId="759fa416-53f3-4597-9e55-7f59687285fb" providerId="ADAL" clId="{DA2953EA-F324-473A-8633-FF287DB21CA8}" dt="2025-07-16T16:39:09.400" v="2762" actId="478"/>
          <ac:spMkLst>
            <pc:docMk/>
            <pc:sldMk cId="4082025088" sldId="435"/>
            <ac:spMk id="13" creationId="{1684BBA5-C32C-2A09-B94B-BC9ACBE441FE}"/>
          </ac:spMkLst>
        </pc:spChg>
        <pc:spChg chg="mod">
          <ac:chgData name="Janicka-Struska Agnieszka" userId="759fa416-53f3-4597-9e55-7f59687285fb" providerId="ADAL" clId="{DA2953EA-F324-473A-8633-FF287DB21CA8}" dt="2025-07-16T16:39:12.224" v="2763" actId="13244"/>
          <ac:spMkLst>
            <pc:docMk/>
            <pc:sldMk cId="4082025088" sldId="435"/>
            <ac:spMk id="29698" creationId="{203F4379-2BD2-B10C-AA48-EC3B1BEE4681}"/>
          </ac:spMkLst>
        </pc:spChg>
        <pc:picChg chg="mod">
          <ac:chgData name="Janicka-Struska Agnieszka" userId="759fa416-53f3-4597-9e55-7f59687285fb" providerId="ADAL" clId="{DA2953EA-F324-473A-8633-FF287DB21CA8}" dt="2025-07-16T14:36:43.522" v="2217" actId="962"/>
          <ac:picMkLst>
            <pc:docMk/>
            <pc:sldMk cId="4082025088" sldId="435"/>
            <ac:picMk id="3" creationId="{F8C08691-600F-D10D-10BD-79C67A0AD97F}"/>
          </ac:picMkLst>
        </pc:picChg>
        <pc:picChg chg="mod">
          <ac:chgData name="Janicka-Struska Agnieszka" userId="759fa416-53f3-4597-9e55-7f59687285fb" providerId="ADAL" clId="{DA2953EA-F324-473A-8633-FF287DB21CA8}" dt="2025-07-16T14:36:57.636" v="2219" actId="962"/>
          <ac:picMkLst>
            <pc:docMk/>
            <pc:sldMk cId="4082025088" sldId="435"/>
            <ac:picMk id="6" creationId="{AF77D487-2458-8C92-7802-FF3F03C37F57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9:19.225" v="2765" actId="13244"/>
        <pc:sldMkLst>
          <pc:docMk/>
          <pc:sldMk cId="3866729684" sldId="436"/>
        </pc:sldMkLst>
        <pc:spChg chg="del">
          <ac:chgData name="Janicka-Struska Agnieszka" userId="759fa416-53f3-4597-9e55-7f59687285fb" providerId="ADAL" clId="{DA2953EA-F324-473A-8633-FF287DB21CA8}" dt="2025-07-16T16:39:17.138" v="2764" actId="478"/>
          <ac:spMkLst>
            <pc:docMk/>
            <pc:sldMk cId="3866729684" sldId="436"/>
            <ac:spMk id="13" creationId="{94A73298-2A7E-5302-28A4-E31A649F933B}"/>
          </ac:spMkLst>
        </pc:spChg>
        <pc:spChg chg="mod">
          <ac:chgData name="Janicka-Struska Agnieszka" userId="759fa416-53f3-4597-9e55-7f59687285fb" providerId="ADAL" clId="{DA2953EA-F324-473A-8633-FF287DB21CA8}" dt="2025-07-16T16:39:19.225" v="2765" actId="13244"/>
          <ac:spMkLst>
            <pc:docMk/>
            <pc:sldMk cId="3866729684" sldId="436"/>
            <ac:spMk id="29698" creationId="{A9B0DE7B-6111-158E-75DE-3AC95B932C68}"/>
          </ac:spMkLst>
        </pc:spChg>
        <pc:picChg chg="mod">
          <ac:chgData name="Janicka-Struska Agnieszka" userId="759fa416-53f3-4597-9e55-7f59687285fb" providerId="ADAL" clId="{DA2953EA-F324-473A-8633-FF287DB21CA8}" dt="2025-07-16T14:37:00.337" v="2220" actId="962"/>
          <ac:picMkLst>
            <pc:docMk/>
            <pc:sldMk cId="3866729684" sldId="436"/>
            <ac:picMk id="3" creationId="{A0E4B366-D6C2-0922-FB77-D2ACF685E2F4}"/>
          </ac:picMkLst>
        </pc:picChg>
        <pc:picChg chg="mod">
          <ac:chgData name="Janicka-Struska Agnieszka" userId="759fa416-53f3-4597-9e55-7f59687285fb" providerId="ADAL" clId="{DA2953EA-F324-473A-8633-FF287DB21CA8}" dt="2025-07-16T14:37:15.845" v="2222" actId="962"/>
          <ac:picMkLst>
            <pc:docMk/>
            <pc:sldMk cId="3866729684" sldId="436"/>
            <ac:picMk id="6" creationId="{0121445A-DF27-23AF-EA50-164235C15381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9:31.188" v="2767" actId="13244"/>
        <pc:sldMkLst>
          <pc:docMk/>
          <pc:sldMk cId="3559906793" sldId="437"/>
        </pc:sldMkLst>
        <pc:spChg chg="del">
          <ac:chgData name="Janicka-Struska Agnieszka" userId="759fa416-53f3-4597-9e55-7f59687285fb" providerId="ADAL" clId="{DA2953EA-F324-473A-8633-FF287DB21CA8}" dt="2025-07-16T16:39:27.906" v="2766" actId="478"/>
          <ac:spMkLst>
            <pc:docMk/>
            <pc:sldMk cId="3559906793" sldId="437"/>
            <ac:spMk id="13" creationId="{D046BDFE-3C54-D596-C03D-AA658BFFAD86}"/>
          </ac:spMkLst>
        </pc:spChg>
        <pc:spChg chg="mod">
          <ac:chgData name="Janicka-Struska Agnieszka" userId="759fa416-53f3-4597-9e55-7f59687285fb" providerId="ADAL" clId="{DA2953EA-F324-473A-8633-FF287DB21CA8}" dt="2025-07-16T16:39:31.188" v="2767" actId="13244"/>
          <ac:spMkLst>
            <pc:docMk/>
            <pc:sldMk cId="3559906793" sldId="437"/>
            <ac:spMk id="29698" creationId="{4611C4CA-F094-75B6-3DDD-B458D05F3B5D}"/>
          </ac:spMkLst>
        </pc:spChg>
        <pc:picChg chg="mod">
          <ac:chgData name="Janicka-Struska Agnieszka" userId="759fa416-53f3-4597-9e55-7f59687285fb" providerId="ADAL" clId="{DA2953EA-F324-473A-8633-FF287DB21CA8}" dt="2025-07-16T14:37:18.526" v="2223" actId="962"/>
          <ac:picMkLst>
            <pc:docMk/>
            <pc:sldMk cId="3559906793" sldId="437"/>
            <ac:picMk id="3" creationId="{AB90312E-0AE0-AFBA-4490-AE06B3BED821}"/>
          </ac:picMkLst>
        </pc:picChg>
        <pc:picChg chg="mod">
          <ac:chgData name="Janicka-Struska Agnieszka" userId="759fa416-53f3-4597-9e55-7f59687285fb" providerId="ADAL" clId="{DA2953EA-F324-473A-8633-FF287DB21CA8}" dt="2025-07-16T14:37:47.101" v="2225" actId="962"/>
          <ac:picMkLst>
            <pc:docMk/>
            <pc:sldMk cId="3559906793" sldId="437"/>
            <ac:picMk id="6" creationId="{5D6C1FED-705A-6398-DF27-A265DAEDE51C}"/>
          </ac:picMkLst>
        </pc:picChg>
        <pc:picChg chg="mod">
          <ac:chgData name="Janicka-Struska Agnieszka" userId="759fa416-53f3-4597-9e55-7f59687285fb" providerId="ADAL" clId="{DA2953EA-F324-473A-8633-FF287DB21CA8}" dt="2025-07-16T14:38:03.710" v="2227" actId="962"/>
          <ac:picMkLst>
            <pc:docMk/>
            <pc:sldMk cId="3559906793" sldId="437"/>
            <ac:picMk id="9" creationId="{D3692C14-7C44-4653-F5CF-3886646946D2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39:54.787" v="2770" actId="962"/>
        <pc:sldMkLst>
          <pc:docMk/>
          <pc:sldMk cId="1670771347" sldId="438"/>
        </pc:sldMkLst>
        <pc:spChg chg="del">
          <ac:chgData name="Janicka-Struska Agnieszka" userId="759fa416-53f3-4597-9e55-7f59687285fb" providerId="ADAL" clId="{DA2953EA-F324-473A-8633-FF287DB21CA8}" dt="2025-07-16T16:39:45.331" v="2768" actId="478"/>
          <ac:spMkLst>
            <pc:docMk/>
            <pc:sldMk cId="1670771347" sldId="438"/>
            <ac:spMk id="13" creationId="{D6BE7A36-D5A1-1A0D-2347-208037B38BA8}"/>
          </ac:spMkLst>
        </pc:spChg>
        <pc:spChg chg="mod">
          <ac:chgData name="Janicka-Struska Agnieszka" userId="759fa416-53f3-4597-9e55-7f59687285fb" providerId="ADAL" clId="{DA2953EA-F324-473A-8633-FF287DB21CA8}" dt="2025-07-16T16:39:48.646" v="2769" actId="13244"/>
          <ac:spMkLst>
            <pc:docMk/>
            <pc:sldMk cId="1670771347" sldId="438"/>
            <ac:spMk id="29698" creationId="{BCEBEC42-DE67-E77A-8CD4-8E4E536EA7EE}"/>
          </ac:spMkLst>
        </pc:spChg>
        <pc:picChg chg="mod">
          <ac:chgData name="Janicka-Struska Agnieszka" userId="759fa416-53f3-4597-9e55-7f59687285fb" providerId="ADAL" clId="{DA2953EA-F324-473A-8633-FF287DB21CA8}" dt="2025-07-16T14:38:06.337" v="2228" actId="962"/>
          <ac:picMkLst>
            <pc:docMk/>
            <pc:sldMk cId="1670771347" sldId="438"/>
            <ac:picMk id="3" creationId="{4C819552-555C-56DF-489F-BA3BE39C4364}"/>
          </ac:picMkLst>
        </pc:picChg>
        <pc:picChg chg="mod">
          <ac:chgData name="Janicka-Struska Agnieszka" userId="759fa416-53f3-4597-9e55-7f59687285fb" providerId="ADAL" clId="{DA2953EA-F324-473A-8633-FF287DB21CA8}" dt="2025-07-16T14:38:20.569" v="2230" actId="962"/>
          <ac:picMkLst>
            <pc:docMk/>
            <pc:sldMk cId="1670771347" sldId="438"/>
            <ac:picMk id="6" creationId="{F0A2AD00-08BF-9B5F-4602-871EE11F197B}"/>
          </ac:picMkLst>
        </pc:picChg>
        <pc:picChg chg="mod">
          <ac:chgData name="Janicka-Struska Agnieszka" userId="759fa416-53f3-4597-9e55-7f59687285fb" providerId="ADAL" clId="{DA2953EA-F324-473A-8633-FF287DB21CA8}" dt="2025-07-16T16:39:54.787" v="2770" actId="962"/>
          <ac:picMkLst>
            <pc:docMk/>
            <pc:sldMk cId="1670771347" sldId="438"/>
            <ac:picMk id="9" creationId="{FC3E9DBA-D5DB-D5F2-1007-59E97BA40F7F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4:42:59.649" v="2277" actId="962"/>
        <pc:sldMkLst>
          <pc:docMk/>
          <pc:sldMk cId="936935994" sldId="439"/>
        </pc:sldMkLst>
        <pc:picChg chg="mod">
          <ac:chgData name="Janicka-Struska Agnieszka" userId="759fa416-53f3-4597-9e55-7f59687285fb" providerId="ADAL" clId="{DA2953EA-F324-473A-8633-FF287DB21CA8}" dt="2025-07-16T14:42:59.649" v="2277" actId="962"/>
          <ac:picMkLst>
            <pc:docMk/>
            <pc:sldMk cId="936935994" sldId="439"/>
            <ac:picMk id="5" creationId="{035D979D-6AC5-ED83-12B2-D2D5060059D7}"/>
          </ac:picMkLst>
        </pc:picChg>
      </pc:sldChg>
      <pc:sldChg chg="addSp delSp modSp mod">
        <pc:chgData name="Janicka-Struska Agnieszka" userId="759fa416-53f3-4597-9e55-7f59687285fb" providerId="ADAL" clId="{DA2953EA-F324-473A-8633-FF287DB21CA8}" dt="2025-07-16T16:35:17.270" v="2726" actId="13244"/>
        <pc:sldMkLst>
          <pc:docMk/>
          <pc:sldMk cId="565120076" sldId="440"/>
        </pc:sldMkLst>
        <pc:spChg chg="mod">
          <ac:chgData name="Janicka-Struska Agnieszka" userId="759fa416-53f3-4597-9e55-7f59687285fb" providerId="ADAL" clId="{DA2953EA-F324-473A-8633-FF287DB21CA8}" dt="2025-07-16T16:11:08.460" v="2487" actId="20577"/>
          <ac:spMkLst>
            <pc:docMk/>
            <pc:sldMk cId="565120076" sldId="440"/>
            <ac:spMk id="2" creationId="{D92F714A-BFD8-1C0D-588D-15ABD2F33E3D}"/>
          </ac:spMkLst>
        </pc:spChg>
        <pc:spChg chg="mod">
          <ac:chgData name="Janicka-Struska Agnieszka" userId="759fa416-53f3-4597-9e55-7f59687285fb" providerId="ADAL" clId="{DA2953EA-F324-473A-8633-FF287DB21CA8}" dt="2025-07-16T16:35:17.270" v="2726" actId="13244"/>
          <ac:spMkLst>
            <pc:docMk/>
            <pc:sldMk cId="565120076" sldId="440"/>
            <ac:spMk id="29698" creationId="{F705C056-FA19-4E32-87C6-A53602973943}"/>
          </ac:spMkLst>
        </pc:spChg>
        <pc:picChg chg="mod">
          <ac:chgData name="Janicka-Struska Agnieszka" userId="759fa416-53f3-4597-9e55-7f59687285fb" providerId="ADAL" clId="{DA2953EA-F324-473A-8633-FF287DB21CA8}" dt="2025-07-16T14:31:04.734" v="2171" actId="962"/>
          <ac:picMkLst>
            <pc:docMk/>
            <pc:sldMk cId="565120076" sldId="440"/>
            <ac:picMk id="3" creationId="{3F759C17-BA22-AEAF-AC0B-59B586BC6E0D}"/>
          </ac:picMkLst>
        </pc:picChg>
        <pc:picChg chg="mod">
          <ac:chgData name="Janicka-Struska Agnieszka" userId="759fa416-53f3-4597-9e55-7f59687285fb" providerId="ADAL" clId="{DA2953EA-F324-473A-8633-FF287DB21CA8}" dt="2025-07-16T14:31:03.197" v="2170" actId="962"/>
          <ac:picMkLst>
            <pc:docMk/>
            <pc:sldMk cId="565120076" sldId="440"/>
            <ac:picMk id="4" creationId="{D12FE393-0049-A0DC-E155-D9DC1780C278}"/>
          </ac:picMkLst>
        </pc:picChg>
        <pc:picChg chg="add del mod">
          <ac:chgData name="Janicka-Struska Agnieszka" userId="759fa416-53f3-4597-9e55-7f59687285fb" providerId="ADAL" clId="{DA2953EA-F324-473A-8633-FF287DB21CA8}" dt="2025-07-16T14:32:14.837" v="2175" actId="962"/>
          <ac:picMkLst>
            <pc:docMk/>
            <pc:sldMk cId="565120076" sldId="440"/>
            <ac:picMk id="6" creationId="{C0D37E10-65CE-5C41-A1E7-A5ACBEA008B7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5:32.100" v="2727" actId="13244"/>
        <pc:sldMkLst>
          <pc:docMk/>
          <pc:sldMk cId="3792157889" sldId="441"/>
        </pc:sldMkLst>
        <pc:spChg chg="mod">
          <ac:chgData name="Janicka-Struska Agnieszka" userId="759fa416-53f3-4597-9e55-7f59687285fb" providerId="ADAL" clId="{DA2953EA-F324-473A-8633-FF287DB21CA8}" dt="2025-07-16T16:11:11.747" v="2489" actId="20577"/>
          <ac:spMkLst>
            <pc:docMk/>
            <pc:sldMk cId="3792157889" sldId="441"/>
            <ac:spMk id="2" creationId="{804A1C0B-0EEE-6D59-5C62-5C9555E8F83A}"/>
          </ac:spMkLst>
        </pc:spChg>
        <pc:spChg chg="mod">
          <ac:chgData name="Janicka-Struska Agnieszka" userId="759fa416-53f3-4597-9e55-7f59687285fb" providerId="ADAL" clId="{DA2953EA-F324-473A-8633-FF287DB21CA8}" dt="2025-07-16T16:35:32.100" v="2727" actId="13244"/>
          <ac:spMkLst>
            <pc:docMk/>
            <pc:sldMk cId="3792157889" sldId="441"/>
            <ac:spMk id="29698" creationId="{38E3717D-02B3-1FB8-9491-AEA2F467194E}"/>
          </ac:spMkLst>
        </pc:spChg>
        <pc:picChg chg="mod">
          <ac:chgData name="Janicka-Struska Agnieszka" userId="759fa416-53f3-4597-9e55-7f59687285fb" providerId="ADAL" clId="{DA2953EA-F324-473A-8633-FF287DB21CA8}" dt="2025-07-16T14:32:18.496" v="2176" actId="962"/>
          <ac:picMkLst>
            <pc:docMk/>
            <pc:sldMk cId="3792157889" sldId="441"/>
            <ac:picMk id="3" creationId="{7746693A-13F2-D8A8-F3C0-25BBB3A4EACB}"/>
          </ac:picMkLst>
        </pc:picChg>
        <pc:picChg chg="mod">
          <ac:chgData name="Janicka-Struska Agnieszka" userId="759fa416-53f3-4597-9e55-7f59687285fb" providerId="ADAL" clId="{DA2953EA-F324-473A-8633-FF287DB21CA8}" dt="2025-07-16T14:32:35.286" v="2178" actId="962"/>
          <ac:picMkLst>
            <pc:docMk/>
            <pc:sldMk cId="3792157889" sldId="441"/>
            <ac:picMk id="5" creationId="{4D2220B7-C083-5184-FCCF-1CB69ADEA093}"/>
          </ac:picMkLst>
        </pc:picChg>
        <pc:picChg chg="mod">
          <ac:chgData name="Janicka-Struska Agnieszka" userId="759fa416-53f3-4597-9e55-7f59687285fb" providerId="ADAL" clId="{DA2953EA-F324-473A-8633-FF287DB21CA8}" dt="2025-07-16T14:32:54.955" v="2180" actId="962"/>
          <ac:picMkLst>
            <pc:docMk/>
            <pc:sldMk cId="3792157889" sldId="441"/>
            <ac:picMk id="6" creationId="{402ECD4F-BD5E-57C3-2D7E-86D7A1AF73F3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5:41.771" v="2728" actId="13244"/>
        <pc:sldMkLst>
          <pc:docMk/>
          <pc:sldMk cId="2831942249" sldId="442"/>
        </pc:sldMkLst>
        <pc:spChg chg="mod">
          <ac:chgData name="Janicka-Struska Agnieszka" userId="759fa416-53f3-4597-9e55-7f59687285fb" providerId="ADAL" clId="{DA2953EA-F324-473A-8633-FF287DB21CA8}" dt="2025-07-16T16:11:14.669" v="2491" actId="20577"/>
          <ac:spMkLst>
            <pc:docMk/>
            <pc:sldMk cId="2831942249" sldId="442"/>
            <ac:spMk id="2" creationId="{E1DBFD3F-99FF-51D9-06CF-D0AE2A124B29}"/>
          </ac:spMkLst>
        </pc:spChg>
        <pc:spChg chg="mod">
          <ac:chgData name="Janicka-Struska Agnieszka" userId="759fa416-53f3-4597-9e55-7f59687285fb" providerId="ADAL" clId="{DA2953EA-F324-473A-8633-FF287DB21CA8}" dt="2025-07-16T16:35:41.771" v="2728" actId="13244"/>
          <ac:spMkLst>
            <pc:docMk/>
            <pc:sldMk cId="2831942249" sldId="442"/>
            <ac:spMk id="29698" creationId="{3B0254B1-F0A6-BD54-311A-A32B6365D725}"/>
          </ac:spMkLst>
        </pc:spChg>
        <pc:picChg chg="mod">
          <ac:chgData name="Janicka-Struska Agnieszka" userId="759fa416-53f3-4597-9e55-7f59687285fb" providerId="ADAL" clId="{DA2953EA-F324-473A-8633-FF287DB21CA8}" dt="2025-07-16T14:32:58.114" v="2181" actId="962"/>
          <ac:picMkLst>
            <pc:docMk/>
            <pc:sldMk cId="2831942249" sldId="442"/>
            <ac:picMk id="3" creationId="{170194D3-D271-D93A-68EF-F90D586D81AB}"/>
          </ac:picMkLst>
        </pc:picChg>
        <pc:picChg chg="mod">
          <ac:chgData name="Janicka-Struska Agnieszka" userId="759fa416-53f3-4597-9e55-7f59687285fb" providerId="ADAL" clId="{DA2953EA-F324-473A-8633-FF287DB21CA8}" dt="2025-07-16T14:33:14.221" v="2183" actId="962"/>
          <ac:picMkLst>
            <pc:docMk/>
            <pc:sldMk cId="2831942249" sldId="442"/>
            <ac:picMk id="8" creationId="{708ADA52-6114-F636-C19D-4F9A217D9EE7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5:50.356" v="2729" actId="13244"/>
        <pc:sldMkLst>
          <pc:docMk/>
          <pc:sldMk cId="112192600" sldId="443"/>
        </pc:sldMkLst>
        <pc:spChg chg="mod">
          <ac:chgData name="Janicka-Struska Agnieszka" userId="759fa416-53f3-4597-9e55-7f59687285fb" providerId="ADAL" clId="{DA2953EA-F324-473A-8633-FF287DB21CA8}" dt="2025-07-16T16:11:25.163" v="2497" actId="14100"/>
          <ac:spMkLst>
            <pc:docMk/>
            <pc:sldMk cId="112192600" sldId="443"/>
            <ac:spMk id="2" creationId="{A6F11C68-3A9B-A24C-76B0-8660959A410A}"/>
          </ac:spMkLst>
        </pc:spChg>
        <pc:spChg chg="mod">
          <ac:chgData name="Janicka-Struska Agnieszka" userId="759fa416-53f3-4597-9e55-7f59687285fb" providerId="ADAL" clId="{DA2953EA-F324-473A-8633-FF287DB21CA8}" dt="2025-07-16T16:35:50.356" v="2729" actId="13244"/>
          <ac:spMkLst>
            <pc:docMk/>
            <pc:sldMk cId="112192600" sldId="443"/>
            <ac:spMk id="29698" creationId="{D5C672E7-50A1-6145-11E1-8657D5049747}"/>
          </ac:spMkLst>
        </pc:spChg>
        <pc:picChg chg="mod">
          <ac:chgData name="Janicka-Struska Agnieszka" userId="759fa416-53f3-4597-9e55-7f59687285fb" providerId="ADAL" clId="{DA2953EA-F324-473A-8633-FF287DB21CA8}" dt="2025-07-16T14:33:17.039" v="2184" actId="962"/>
          <ac:picMkLst>
            <pc:docMk/>
            <pc:sldMk cId="112192600" sldId="443"/>
            <ac:picMk id="3" creationId="{0572AE54-D940-945C-27D2-D1C614EF5FC4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5:56.640" v="2730" actId="13244"/>
        <pc:sldMkLst>
          <pc:docMk/>
          <pc:sldMk cId="547312131" sldId="444"/>
        </pc:sldMkLst>
        <pc:spChg chg="mod">
          <ac:chgData name="Janicka-Struska Agnieszka" userId="759fa416-53f3-4597-9e55-7f59687285fb" providerId="ADAL" clId="{DA2953EA-F324-473A-8633-FF287DB21CA8}" dt="2025-07-16T16:11:46.694" v="2499" actId="20577"/>
          <ac:spMkLst>
            <pc:docMk/>
            <pc:sldMk cId="547312131" sldId="444"/>
            <ac:spMk id="2" creationId="{A5877F25-F318-AA30-161D-3A789AACC8C7}"/>
          </ac:spMkLst>
        </pc:spChg>
        <pc:spChg chg="mod">
          <ac:chgData name="Janicka-Struska Agnieszka" userId="759fa416-53f3-4597-9e55-7f59687285fb" providerId="ADAL" clId="{DA2953EA-F324-473A-8633-FF287DB21CA8}" dt="2025-07-16T16:35:56.640" v="2730" actId="13244"/>
          <ac:spMkLst>
            <pc:docMk/>
            <pc:sldMk cId="547312131" sldId="444"/>
            <ac:spMk id="29698" creationId="{04E2D8C2-D38B-52ED-8CDC-6660575C424E}"/>
          </ac:spMkLst>
        </pc:spChg>
        <pc:picChg chg="mod">
          <ac:chgData name="Janicka-Struska Agnieszka" userId="759fa416-53f3-4597-9e55-7f59687285fb" providerId="ADAL" clId="{DA2953EA-F324-473A-8633-FF287DB21CA8}" dt="2025-07-16T14:33:18.371" v="2185" actId="962"/>
          <ac:picMkLst>
            <pc:docMk/>
            <pc:sldMk cId="547312131" sldId="444"/>
            <ac:picMk id="3" creationId="{BE296E98-7120-0503-8A0A-6FD78A7ECE82}"/>
          </ac:picMkLst>
        </pc:picChg>
        <pc:picChg chg="mod">
          <ac:chgData name="Janicka-Struska Agnieszka" userId="759fa416-53f3-4597-9e55-7f59687285fb" providerId="ADAL" clId="{DA2953EA-F324-473A-8633-FF287DB21CA8}" dt="2025-07-16T14:33:41.363" v="2187" actId="962"/>
          <ac:picMkLst>
            <pc:docMk/>
            <pc:sldMk cId="547312131" sldId="444"/>
            <ac:picMk id="6" creationId="{6E219673-11E0-8F43-A644-58CFA2713ED3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6:43.765" v="2736" actId="13244"/>
        <pc:sldMkLst>
          <pc:docMk/>
          <pc:sldMk cId="535694915" sldId="446"/>
        </pc:sldMkLst>
        <pc:spChg chg="mod">
          <ac:chgData name="Janicka-Struska Agnieszka" userId="759fa416-53f3-4597-9e55-7f59687285fb" providerId="ADAL" clId="{DA2953EA-F324-473A-8633-FF287DB21CA8}" dt="2025-07-16T16:12:08.877" v="2513" actId="20577"/>
          <ac:spMkLst>
            <pc:docMk/>
            <pc:sldMk cId="535694915" sldId="446"/>
            <ac:spMk id="2" creationId="{F49C5FDE-D65C-70E1-C106-DBA6B3FB8813}"/>
          </ac:spMkLst>
        </pc:spChg>
        <pc:spChg chg="mod">
          <ac:chgData name="Janicka-Struska Agnieszka" userId="759fa416-53f3-4597-9e55-7f59687285fb" providerId="ADAL" clId="{DA2953EA-F324-473A-8633-FF287DB21CA8}" dt="2025-07-16T16:36:43.765" v="2736" actId="13244"/>
          <ac:spMkLst>
            <pc:docMk/>
            <pc:sldMk cId="535694915" sldId="446"/>
            <ac:spMk id="29698" creationId="{4277D6BB-F681-AD55-1040-9A601F1A3BE3}"/>
          </ac:spMkLst>
        </pc:spChg>
        <pc:picChg chg="mod">
          <ac:chgData name="Janicka-Struska Agnieszka" userId="759fa416-53f3-4597-9e55-7f59687285fb" providerId="ADAL" clId="{DA2953EA-F324-473A-8633-FF287DB21CA8}" dt="2025-07-16T14:35:11.558" v="2201" actId="962"/>
          <ac:picMkLst>
            <pc:docMk/>
            <pc:sldMk cId="535694915" sldId="446"/>
            <ac:picMk id="3" creationId="{37B8595C-49F2-F506-6EE9-2C9D2F72E9DD}"/>
          </ac:picMkLst>
        </pc:picChg>
        <pc:picChg chg="mod">
          <ac:chgData name="Janicka-Struska Agnieszka" userId="759fa416-53f3-4597-9e55-7f59687285fb" providerId="ADAL" clId="{DA2953EA-F324-473A-8633-FF287DB21CA8}" dt="2025-07-16T14:35:13.112" v="2202" actId="962"/>
          <ac:picMkLst>
            <pc:docMk/>
            <pc:sldMk cId="535694915" sldId="446"/>
            <ac:picMk id="6" creationId="{D5070A30-514F-BD5B-945A-47069E314421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6:49.693" v="2737" actId="13244"/>
        <pc:sldMkLst>
          <pc:docMk/>
          <pc:sldMk cId="373968757" sldId="447"/>
        </pc:sldMkLst>
        <pc:spChg chg="mod">
          <ac:chgData name="Janicka-Struska Agnieszka" userId="759fa416-53f3-4597-9e55-7f59687285fb" providerId="ADAL" clId="{DA2953EA-F324-473A-8633-FF287DB21CA8}" dt="2025-07-16T16:36:49.693" v="2737" actId="13244"/>
          <ac:spMkLst>
            <pc:docMk/>
            <pc:sldMk cId="373968757" sldId="447"/>
            <ac:spMk id="29698" creationId="{3975F106-C37C-2236-A8A8-07B6F33A602C}"/>
          </ac:spMkLst>
        </pc:spChg>
        <pc:picChg chg="mod">
          <ac:chgData name="Janicka-Struska Agnieszka" userId="759fa416-53f3-4597-9e55-7f59687285fb" providerId="ADAL" clId="{DA2953EA-F324-473A-8633-FF287DB21CA8}" dt="2025-07-16T14:35:15.846" v="2203" actId="962"/>
          <ac:picMkLst>
            <pc:docMk/>
            <pc:sldMk cId="373968757" sldId="447"/>
            <ac:picMk id="3" creationId="{D2F6DD4F-7C54-6D81-692C-AF34AB7EBB84}"/>
          </ac:picMkLst>
        </pc:picChg>
        <pc:picChg chg="mod">
          <ac:chgData name="Janicka-Struska Agnieszka" userId="759fa416-53f3-4597-9e55-7f59687285fb" providerId="ADAL" clId="{DA2953EA-F324-473A-8633-FF287DB21CA8}" dt="2025-07-16T14:35:31.185" v="2205" actId="962"/>
          <ac:picMkLst>
            <pc:docMk/>
            <pc:sldMk cId="373968757" sldId="447"/>
            <ac:picMk id="5" creationId="{4ACAD913-63E8-5456-077F-EF017A40E43D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9:14.015" v="2841" actId="13244"/>
        <pc:sldMkLst>
          <pc:docMk/>
          <pc:sldMk cId="3093036047" sldId="448"/>
        </pc:sldMkLst>
        <pc:spChg chg="del">
          <ac:chgData name="Janicka-Struska Agnieszka" userId="759fa416-53f3-4597-9e55-7f59687285fb" providerId="ADAL" clId="{DA2953EA-F324-473A-8633-FF287DB21CA8}" dt="2025-07-16T16:59:10.209" v="2840" actId="478"/>
          <ac:spMkLst>
            <pc:docMk/>
            <pc:sldMk cId="3093036047" sldId="448"/>
            <ac:spMk id="13" creationId="{0201C0AF-B795-368C-C703-7E736DFA6031}"/>
          </ac:spMkLst>
        </pc:spChg>
        <pc:spChg chg="mod">
          <ac:chgData name="Janicka-Struska Agnieszka" userId="759fa416-53f3-4597-9e55-7f59687285fb" providerId="ADAL" clId="{DA2953EA-F324-473A-8633-FF287DB21CA8}" dt="2025-07-16T16:59:14.015" v="2841" actId="13244"/>
          <ac:spMkLst>
            <pc:docMk/>
            <pc:sldMk cId="3093036047" sldId="448"/>
            <ac:spMk id="29698" creationId="{5F7F4068-6FA1-70E3-8B97-BD457A32F05A}"/>
          </ac:spMkLst>
        </pc:spChg>
        <pc:picChg chg="mod">
          <ac:chgData name="Janicka-Struska Agnieszka" userId="759fa416-53f3-4597-9e55-7f59687285fb" providerId="ADAL" clId="{DA2953EA-F324-473A-8633-FF287DB21CA8}" dt="2025-07-16T14:43:42.059" v="2293" actId="962"/>
          <ac:picMkLst>
            <pc:docMk/>
            <pc:sldMk cId="3093036047" sldId="448"/>
            <ac:picMk id="3" creationId="{0A48B234-B81D-E2A5-8A12-B8FA29A3311A}"/>
          </ac:picMkLst>
        </pc:picChg>
        <pc:picChg chg="mod">
          <ac:chgData name="Janicka-Struska Agnieszka" userId="759fa416-53f3-4597-9e55-7f59687285fb" providerId="ADAL" clId="{DA2953EA-F324-473A-8633-FF287DB21CA8}" dt="2025-07-16T14:43:45.892" v="2294" actId="962"/>
          <ac:picMkLst>
            <pc:docMk/>
            <pc:sldMk cId="3093036047" sldId="448"/>
            <ac:picMk id="4" creationId="{B7AEAFB3-2705-45CF-6D95-7A2E8A476459}"/>
          </ac:picMkLst>
        </pc:picChg>
        <pc:picChg chg="mod">
          <ac:chgData name="Janicka-Struska Agnieszka" userId="759fa416-53f3-4597-9e55-7f59687285fb" providerId="ADAL" clId="{DA2953EA-F324-473A-8633-FF287DB21CA8}" dt="2025-07-16T14:44:12.357" v="2296" actId="962"/>
          <ac:picMkLst>
            <pc:docMk/>
            <pc:sldMk cId="3093036047" sldId="448"/>
            <ac:picMk id="7" creationId="{7608C241-CF29-EBC4-AFDD-AA075F1EB5DC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9:35.241" v="2845" actId="13244"/>
        <pc:sldMkLst>
          <pc:docMk/>
          <pc:sldMk cId="2666828282" sldId="449"/>
        </pc:sldMkLst>
        <pc:spChg chg="mod">
          <ac:chgData name="Janicka-Struska Agnieszka" userId="759fa416-53f3-4597-9e55-7f59687285fb" providerId="ADAL" clId="{DA2953EA-F324-473A-8633-FF287DB21CA8}" dt="2025-07-16T16:16:32.629" v="2552" actId="20577"/>
          <ac:spMkLst>
            <pc:docMk/>
            <pc:sldMk cId="2666828282" sldId="449"/>
            <ac:spMk id="2" creationId="{C54FADAC-7C50-32F4-0C65-0B4E0CA8D818}"/>
          </ac:spMkLst>
        </pc:spChg>
        <pc:spChg chg="del">
          <ac:chgData name="Janicka-Struska Agnieszka" userId="759fa416-53f3-4597-9e55-7f59687285fb" providerId="ADAL" clId="{DA2953EA-F324-473A-8633-FF287DB21CA8}" dt="2025-07-16T16:59:32.381" v="2844" actId="478"/>
          <ac:spMkLst>
            <pc:docMk/>
            <pc:sldMk cId="2666828282" sldId="449"/>
            <ac:spMk id="13" creationId="{56D56A62-C513-9F9B-5BD2-818796B58B8A}"/>
          </ac:spMkLst>
        </pc:spChg>
        <pc:spChg chg="mod">
          <ac:chgData name="Janicka-Struska Agnieszka" userId="759fa416-53f3-4597-9e55-7f59687285fb" providerId="ADAL" clId="{DA2953EA-F324-473A-8633-FF287DB21CA8}" dt="2025-07-16T16:59:35.241" v="2845" actId="13244"/>
          <ac:spMkLst>
            <pc:docMk/>
            <pc:sldMk cId="2666828282" sldId="449"/>
            <ac:spMk id="29698" creationId="{D2AC0715-9825-7F90-1164-615417BBF028}"/>
          </ac:spMkLst>
        </pc:spChg>
        <pc:picChg chg="mod">
          <ac:chgData name="Janicka-Struska Agnieszka" userId="759fa416-53f3-4597-9e55-7f59687285fb" providerId="ADAL" clId="{DA2953EA-F324-473A-8633-FF287DB21CA8}" dt="2025-07-16T14:45:02.732" v="2300" actId="962"/>
          <ac:picMkLst>
            <pc:docMk/>
            <pc:sldMk cId="2666828282" sldId="449"/>
            <ac:picMk id="3" creationId="{AFF3575E-6B23-CD9D-4C58-60B837BB21F9}"/>
          </ac:picMkLst>
        </pc:picChg>
        <pc:picChg chg="mod">
          <ac:chgData name="Janicka-Struska Agnieszka" userId="759fa416-53f3-4597-9e55-7f59687285fb" providerId="ADAL" clId="{DA2953EA-F324-473A-8633-FF287DB21CA8}" dt="2025-07-16T14:45:04.758" v="2301" actId="962"/>
          <ac:picMkLst>
            <pc:docMk/>
            <pc:sldMk cId="2666828282" sldId="449"/>
            <ac:picMk id="4" creationId="{F4A35069-11E6-16DB-FFA8-7AFE97BF1599}"/>
          </ac:picMkLst>
        </pc:picChg>
        <pc:picChg chg="mod">
          <ac:chgData name="Janicka-Struska Agnieszka" userId="759fa416-53f3-4597-9e55-7f59687285fb" providerId="ADAL" clId="{DA2953EA-F324-473A-8633-FF287DB21CA8}" dt="2025-07-16T14:45:17.940" v="2303" actId="962"/>
          <ac:picMkLst>
            <pc:docMk/>
            <pc:sldMk cId="2666828282" sldId="449"/>
            <ac:picMk id="5" creationId="{2AF6063A-D917-3DCB-6ABF-AD64EB5E8BF6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0:49.785" v="2847" actId="13244"/>
        <pc:sldMkLst>
          <pc:docMk/>
          <pc:sldMk cId="2128535761" sldId="450"/>
        </pc:sldMkLst>
        <pc:spChg chg="mod">
          <ac:chgData name="Janicka-Struska Agnieszka" userId="759fa416-53f3-4597-9e55-7f59687285fb" providerId="ADAL" clId="{DA2953EA-F324-473A-8633-FF287DB21CA8}" dt="2025-07-16T16:16:34.842" v="2553" actId="20577"/>
          <ac:spMkLst>
            <pc:docMk/>
            <pc:sldMk cId="2128535761" sldId="450"/>
            <ac:spMk id="2" creationId="{EEE4787C-0911-1953-881D-485A796B01CC}"/>
          </ac:spMkLst>
        </pc:spChg>
        <pc:spChg chg="del">
          <ac:chgData name="Janicka-Struska Agnieszka" userId="759fa416-53f3-4597-9e55-7f59687285fb" providerId="ADAL" clId="{DA2953EA-F324-473A-8633-FF287DB21CA8}" dt="2025-07-16T17:00:46.184" v="2846" actId="478"/>
          <ac:spMkLst>
            <pc:docMk/>
            <pc:sldMk cId="2128535761" sldId="450"/>
            <ac:spMk id="13" creationId="{F8A313B9-FC4D-D766-63C7-9154C6BC386E}"/>
          </ac:spMkLst>
        </pc:spChg>
        <pc:spChg chg="mod">
          <ac:chgData name="Janicka-Struska Agnieszka" userId="759fa416-53f3-4597-9e55-7f59687285fb" providerId="ADAL" clId="{DA2953EA-F324-473A-8633-FF287DB21CA8}" dt="2025-07-16T17:00:49.785" v="2847" actId="13244"/>
          <ac:spMkLst>
            <pc:docMk/>
            <pc:sldMk cId="2128535761" sldId="450"/>
            <ac:spMk id="29698" creationId="{BA581219-67D1-ED2A-AC36-7AE76ED83081}"/>
          </ac:spMkLst>
        </pc:spChg>
        <pc:picChg chg="mod">
          <ac:chgData name="Janicka-Struska Agnieszka" userId="759fa416-53f3-4597-9e55-7f59687285fb" providerId="ADAL" clId="{DA2953EA-F324-473A-8633-FF287DB21CA8}" dt="2025-07-16T14:45:20.151" v="2304" actId="962"/>
          <ac:picMkLst>
            <pc:docMk/>
            <pc:sldMk cId="2128535761" sldId="450"/>
            <ac:picMk id="3" creationId="{60D77E5A-7098-65C1-8265-296CFBC3CBF8}"/>
          </ac:picMkLst>
        </pc:picChg>
        <pc:picChg chg="mod">
          <ac:chgData name="Janicka-Struska Agnieszka" userId="759fa416-53f3-4597-9e55-7f59687285fb" providerId="ADAL" clId="{DA2953EA-F324-473A-8633-FF287DB21CA8}" dt="2025-07-16T14:45:21.842" v="2305" actId="962"/>
          <ac:picMkLst>
            <pc:docMk/>
            <pc:sldMk cId="2128535761" sldId="450"/>
            <ac:picMk id="4" creationId="{43D0889A-FD7E-2885-8013-9414B573749B}"/>
          </ac:picMkLst>
        </pc:picChg>
        <pc:picChg chg="mod">
          <ac:chgData name="Janicka-Struska Agnieszka" userId="759fa416-53f3-4597-9e55-7f59687285fb" providerId="ADAL" clId="{DA2953EA-F324-473A-8633-FF287DB21CA8}" dt="2025-07-16T14:45:27.869" v="2307" actId="962"/>
          <ac:picMkLst>
            <pc:docMk/>
            <pc:sldMk cId="2128535761" sldId="450"/>
            <ac:picMk id="5" creationId="{4E6FFED0-9465-1044-B471-63D89FB1F3F5}"/>
          </ac:picMkLst>
        </pc:picChg>
        <pc:picChg chg="mod">
          <ac:chgData name="Janicka-Struska Agnieszka" userId="759fa416-53f3-4597-9e55-7f59687285fb" providerId="ADAL" clId="{DA2953EA-F324-473A-8633-FF287DB21CA8}" dt="2025-07-16T14:45:31.387" v="2309" actId="962"/>
          <ac:picMkLst>
            <pc:docMk/>
            <pc:sldMk cId="2128535761" sldId="450"/>
            <ac:picMk id="7" creationId="{919AA65C-01D2-3C32-C757-A7A5AAB33D9F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1:02.163" v="2849" actId="13244"/>
        <pc:sldMkLst>
          <pc:docMk/>
          <pc:sldMk cId="1383857209" sldId="451"/>
        </pc:sldMkLst>
        <pc:spChg chg="mod">
          <ac:chgData name="Janicka-Struska Agnieszka" userId="759fa416-53f3-4597-9e55-7f59687285fb" providerId="ADAL" clId="{DA2953EA-F324-473A-8633-FF287DB21CA8}" dt="2025-07-16T16:16:37.886" v="2554" actId="20577"/>
          <ac:spMkLst>
            <pc:docMk/>
            <pc:sldMk cId="1383857209" sldId="451"/>
            <ac:spMk id="2" creationId="{3A0097D3-395C-3929-B97A-32E54450AB13}"/>
          </ac:spMkLst>
        </pc:spChg>
        <pc:spChg chg="del">
          <ac:chgData name="Janicka-Struska Agnieszka" userId="759fa416-53f3-4597-9e55-7f59687285fb" providerId="ADAL" clId="{DA2953EA-F324-473A-8633-FF287DB21CA8}" dt="2025-07-16T17:00:59.441" v="2848" actId="478"/>
          <ac:spMkLst>
            <pc:docMk/>
            <pc:sldMk cId="1383857209" sldId="451"/>
            <ac:spMk id="13" creationId="{5A097E70-69EB-525A-350D-A456B89401D8}"/>
          </ac:spMkLst>
        </pc:spChg>
        <pc:spChg chg="mod">
          <ac:chgData name="Janicka-Struska Agnieszka" userId="759fa416-53f3-4597-9e55-7f59687285fb" providerId="ADAL" clId="{DA2953EA-F324-473A-8633-FF287DB21CA8}" dt="2025-07-16T17:01:02.163" v="2849" actId="13244"/>
          <ac:spMkLst>
            <pc:docMk/>
            <pc:sldMk cId="1383857209" sldId="451"/>
            <ac:spMk id="29698" creationId="{EF8D1616-6AD0-2402-7BB3-5007A34122A4}"/>
          </ac:spMkLst>
        </pc:spChg>
        <pc:picChg chg="mod">
          <ac:chgData name="Janicka-Struska Agnieszka" userId="759fa416-53f3-4597-9e55-7f59687285fb" providerId="ADAL" clId="{DA2953EA-F324-473A-8633-FF287DB21CA8}" dt="2025-07-16T14:45:33.529" v="2310" actId="962"/>
          <ac:picMkLst>
            <pc:docMk/>
            <pc:sldMk cId="1383857209" sldId="451"/>
            <ac:picMk id="3" creationId="{DC243B4C-55EE-9F26-8B9D-DE42D69B2E1D}"/>
          </ac:picMkLst>
        </pc:picChg>
        <pc:picChg chg="mod">
          <ac:chgData name="Janicka-Struska Agnieszka" userId="759fa416-53f3-4597-9e55-7f59687285fb" providerId="ADAL" clId="{DA2953EA-F324-473A-8633-FF287DB21CA8}" dt="2025-07-16T14:45:34.779" v="2311" actId="962"/>
          <ac:picMkLst>
            <pc:docMk/>
            <pc:sldMk cId="1383857209" sldId="451"/>
            <ac:picMk id="4" creationId="{1D82E89D-7A57-F399-1C41-691FBA46E432}"/>
          </ac:picMkLst>
        </pc:picChg>
        <pc:picChg chg="mod">
          <ac:chgData name="Janicka-Struska Agnieszka" userId="759fa416-53f3-4597-9e55-7f59687285fb" providerId="ADAL" clId="{DA2953EA-F324-473A-8633-FF287DB21CA8}" dt="2025-07-16T14:45:38.145" v="2313" actId="962"/>
          <ac:picMkLst>
            <pc:docMk/>
            <pc:sldMk cId="1383857209" sldId="451"/>
            <ac:picMk id="5" creationId="{3FF549CF-0B78-E94C-88FD-73E50D5963D9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1:19.402" v="2853" actId="13244"/>
        <pc:sldMkLst>
          <pc:docMk/>
          <pc:sldMk cId="2940670693" sldId="452"/>
        </pc:sldMkLst>
        <pc:spChg chg="mod">
          <ac:chgData name="Janicka-Struska Agnieszka" userId="759fa416-53f3-4597-9e55-7f59687285fb" providerId="ADAL" clId="{DA2953EA-F324-473A-8633-FF287DB21CA8}" dt="2025-07-16T16:17:31.846" v="2570" actId="20577"/>
          <ac:spMkLst>
            <pc:docMk/>
            <pc:sldMk cId="2940670693" sldId="452"/>
            <ac:spMk id="2" creationId="{6CCE2415-FD4A-D20A-0823-F98FCF20BED4}"/>
          </ac:spMkLst>
        </pc:spChg>
        <pc:spChg chg="del">
          <ac:chgData name="Janicka-Struska Agnieszka" userId="759fa416-53f3-4597-9e55-7f59687285fb" providerId="ADAL" clId="{DA2953EA-F324-473A-8633-FF287DB21CA8}" dt="2025-07-16T17:01:16.654" v="2852" actId="478"/>
          <ac:spMkLst>
            <pc:docMk/>
            <pc:sldMk cId="2940670693" sldId="452"/>
            <ac:spMk id="13" creationId="{1E8D22B5-EFCA-74BD-51E1-4B127696CB94}"/>
          </ac:spMkLst>
        </pc:spChg>
        <pc:spChg chg="mod">
          <ac:chgData name="Janicka-Struska Agnieszka" userId="759fa416-53f3-4597-9e55-7f59687285fb" providerId="ADAL" clId="{DA2953EA-F324-473A-8633-FF287DB21CA8}" dt="2025-07-16T17:01:19.402" v="2853" actId="13244"/>
          <ac:spMkLst>
            <pc:docMk/>
            <pc:sldMk cId="2940670693" sldId="452"/>
            <ac:spMk id="29698" creationId="{C33B8201-1055-40A1-905E-08269A656278}"/>
          </ac:spMkLst>
        </pc:spChg>
        <pc:picChg chg="mod">
          <ac:chgData name="Janicka-Struska Agnieszka" userId="759fa416-53f3-4597-9e55-7f59687285fb" providerId="ADAL" clId="{DA2953EA-F324-473A-8633-FF287DB21CA8}" dt="2025-07-16T14:45:44.445" v="2316" actId="962"/>
          <ac:picMkLst>
            <pc:docMk/>
            <pc:sldMk cId="2940670693" sldId="452"/>
            <ac:picMk id="3" creationId="{1FC4FE45-D974-A02B-CB4A-3DF57E1B65FF}"/>
          </ac:picMkLst>
        </pc:picChg>
        <pc:picChg chg="mod">
          <ac:chgData name="Janicka-Struska Agnieszka" userId="759fa416-53f3-4597-9e55-7f59687285fb" providerId="ADAL" clId="{DA2953EA-F324-473A-8633-FF287DB21CA8}" dt="2025-07-16T14:45:45.564" v="2317" actId="962"/>
          <ac:picMkLst>
            <pc:docMk/>
            <pc:sldMk cId="2940670693" sldId="452"/>
            <ac:picMk id="5" creationId="{A0BE5AB9-F99D-AD7A-10CC-975DBB5DAC18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1:10.973" v="2851" actId="13244"/>
        <pc:sldMkLst>
          <pc:docMk/>
          <pc:sldMk cId="4046823218" sldId="453"/>
        </pc:sldMkLst>
        <pc:spChg chg="mod">
          <ac:chgData name="Janicka-Struska Agnieszka" userId="759fa416-53f3-4597-9e55-7f59687285fb" providerId="ADAL" clId="{DA2953EA-F324-473A-8633-FF287DB21CA8}" dt="2025-07-16T16:17:29.176" v="2569" actId="20577"/>
          <ac:spMkLst>
            <pc:docMk/>
            <pc:sldMk cId="4046823218" sldId="453"/>
            <ac:spMk id="2" creationId="{0C37DBD9-0CE8-3C58-F921-19329ACD6D82}"/>
          </ac:spMkLst>
        </pc:spChg>
        <pc:spChg chg="del">
          <ac:chgData name="Janicka-Struska Agnieszka" userId="759fa416-53f3-4597-9e55-7f59687285fb" providerId="ADAL" clId="{DA2953EA-F324-473A-8633-FF287DB21CA8}" dt="2025-07-16T17:01:08.036" v="2850" actId="478"/>
          <ac:spMkLst>
            <pc:docMk/>
            <pc:sldMk cId="4046823218" sldId="453"/>
            <ac:spMk id="13" creationId="{3855CEE3-B781-0372-4A1D-D493F522B242}"/>
          </ac:spMkLst>
        </pc:spChg>
        <pc:spChg chg="mod">
          <ac:chgData name="Janicka-Struska Agnieszka" userId="759fa416-53f3-4597-9e55-7f59687285fb" providerId="ADAL" clId="{DA2953EA-F324-473A-8633-FF287DB21CA8}" dt="2025-07-16T17:01:10.973" v="2851" actId="13244"/>
          <ac:spMkLst>
            <pc:docMk/>
            <pc:sldMk cId="4046823218" sldId="453"/>
            <ac:spMk id="29698" creationId="{6DF0CCB1-F4FF-205B-8997-B1EEB5EEAEE5}"/>
          </ac:spMkLst>
        </pc:spChg>
        <pc:picChg chg="mod">
          <ac:chgData name="Janicka-Struska Agnieszka" userId="759fa416-53f3-4597-9e55-7f59687285fb" providerId="ADAL" clId="{DA2953EA-F324-473A-8633-FF287DB21CA8}" dt="2025-07-16T14:45:40.117" v="2314" actId="962"/>
          <ac:picMkLst>
            <pc:docMk/>
            <pc:sldMk cId="4046823218" sldId="453"/>
            <ac:picMk id="3" creationId="{DFAF0659-6D66-FCC4-E6A5-0C6858829944}"/>
          </ac:picMkLst>
        </pc:picChg>
        <pc:picChg chg="mod">
          <ac:chgData name="Janicka-Struska Agnieszka" userId="759fa416-53f3-4597-9e55-7f59687285fb" providerId="ADAL" clId="{DA2953EA-F324-473A-8633-FF287DB21CA8}" dt="2025-07-16T14:45:42.658" v="2315" actId="962"/>
          <ac:picMkLst>
            <pc:docMk/>
            <pc:sldMk cId="4046823218" sldId="453"/>
            <ac:picMk id="8" creationId="{4D29E173-8946-5EB4-AEC7-C60F54F09E1F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1:36.380" v="2857" actId="13244"/>
        <pc:sldMkLst>
          <pc:docMk/>
          <pc:sldMk cId="1145871329" sldId="454"/>
        </pc:sldMkLst>
        <pc:spChg chg="del">
          <ac:chgData name="Janicka-Struska Agnieszka" userId="759fa416-53f3-4597-9e55-7f59687285fb" providerId="ADAL" clId="{DA2953EA-F324-473A-8633-FF287DB21CA8}" dt="2025-07-16T17:01:33.919" v="2856" actId="478"/>
          <ac:spMkLst>
            <pc:docMk/>
            <pc:sldMk cId="1145871329" sldId="454"/>
            <ac:spMk id="13" creationId="{1CB1957E-BC94-8B83-F9FF-7052CCF4FCCA}"/>
          </ac:spMkLst>
        </pc:spChg>
        <pc:spChg chg="mod">
          <ac:chgData name="Janicka-Struska Agnieszka" userId="759fa416-53f3-4597-9e55-7f59687285fb" providerId="ADAL" clId="{DA2953EA-F324-473A-8633-FF287DB21CA8}" dt="2025-07-16T17:01:36.380" v="2857" actId="13244"/>
          <ac:spMkLst>
            <pc:docMk/>
            <pc:sldMk cId="1145871329" sldId="454"/>
            <ac:spMk id="29698" creationId="{C56AF8AD-D7AE-8EFD-6A73-8FDDC930AAF2}"/>
          </ac:spMkLst>
        </pc:spChg>
        <pc:picChg chg="mod">
          <ac:chgData name="Janicka-Struska Agnieszka" userId="759fa416-53f3-4597-9e55-7f59687285fb" providerId="ADAL" clId="{DA2953EA-F324-473A-8633-FF287DB21CA8}" dt="2025-07-16T14:45:50.408" v="2320" actId="962"/>
          <ac:picMkLst>
            <pc:docMk/>
            <pc:sldMk cId="1145871329" sldId="454"/>
            <ac:picMk id="3" creationId="{44E48091-589E-206E-27FD-8E0B9D62F2AF}"/>
          </ac:picMkLst>
        </pc:picChg>
        <pc:picChg chg="mod">
          <ac:chgData name="Janicka-Struska Agnieszka" userId="759fa416-53f3-4597-9e55-7f59687285fb" providerId="ADAL" clId="{DA2953EA-F324-473A-8633-FF287DB21CA8}" dt="2025-07-16T14:46:24.410" v="2322" actId="962"/>
          <ac:picMkLst>
            <pc:docMk/>
            <pc:sldMk cId="1145871329" sldId="454"/>
            <ac:picMk id="7" creationId="{1BCA9538-848E-DA8A-7F6C-9535AC155615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59:27.540" v="2843" actId="13244"/>
        <pc:sldMkLst>
          <pc:docMk/>
          <pc:sldMk cId="80067982" sldId="455"/>
        </pc:sldMkLst>
        <pc:spChg chg="del">
          <ac:chgData name="Janicka-Struska Agnieszka" userId="759fa416-53f3-4597-9e55-7f59687285fb" providerId="ADAL" clId="{DA2953EA-F324-473A-8633-FF287DB21CA8}" dt="2025-07-16T16:59:25.036" v="2842" actId="478"/>
          <ac:spMkLst>
            <pc:docMk/>
            <pc:sldMk cId="80067982" sldId="455"/>
            <ac:spMk id="13" creationId="{A8981CEF-2467-61D1-B629-7395F7D9E8DA}"/>
          </ac:spMkLst>
        </pc:spChg>
        <pc:spChg chg="mod">
          <ac:chgData name="Janicka-Struska Agnieszka" userId="759fa416-53f3-4597-9e55-7f59687285fb" providerId="ADAL" clId="{DA2953EA-F324-473A-8633-FF287DB21CA8}" dt="2025-07-16T16:59:27.540" v="2843" actId="13244"/>
          <ac:spMkLst>
            <pc:docMk/>
            <pc:sldMk cId="80067982" sldId="455"/>
            <ac:spMk id="29698" creationId="{9F068834-9AB8-FBDC-64F8-0044814B89E8}"/>
          </ac:spMkLst>
        </pc:spChg>
        <pc:picChg chg="mod">
          <ac:chgData name="Janicka-Struska Agnieszka" userId="759fa416-53f3-4597-9e55-7f59687285fb" providerId="ADAL" clId="{DA2953EA-F324-473A-8633-FF287DB21CA8}" dt="2025-07-16T14:44:14.552" v="2297" actId="962"/>
          <ac:picMkLst>
            <pc:docMk/>
            <pc:sldMk cId="80067982" sldId="455"/>
            <ac:picMk id="3" creationId="{C85216DA-ADDD-A9EF-C7D4-8653EF3AFD47}"/>
          </ac:picMkLst>
        </pc:picChg>
        <pc:picChg chg="mod">
          <ac:chgData name="Janicka-Struska Agnieszka" userId="759fa416-53f3-4597-9e55-7f59687285fb" providerId="ADAL" clId="{DA2953EA-F324-473A-8633-FF287DB21CA8}" dt="2025-07-16T14:45:00.397" v="2299" actId="962"/>
          <ac:picMkLst>
            <pc:docMk/>
            <pc:sldMk cId="80067982" sldId="455"/>
            <ac:picMk id="7" creationId="{B2B5A47F-8752-15CA-D376-A340C9159D15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1:28.239" v="2855" actId="13244"/>
        <pc:sldMkLst>
          <pc:docMk/>
          <pc:sldMk cId="1424613176" sldId="456"/>
        </pc:sldMkLst>
        <pc:spChg chg="mod">
          <ac:chgData name="Janicka-Struska Agnieszka" userId="759fa416-53f3-4597-9e55-7f59687285fb" providerId="ADAL" clId="{DA2953EA-F324-473A-8633-FF287DB21CA8}" dt="2025-07-16T16:17:34.537" v="2571" actId="20577"/>
          <ac:spMkLst>
            <pc:docMk/>
            <pc:sldMk cId="1424613176" sldId="456"/>
            <ac:spMk id="2" creationId="{132422A6-4E24-4A9A-360A-39C893F2994D}"/>
          </ac:spMkLst>
        </pc:spChg>
        <pc:spChg chg="del">
          <ac:chgData name="Janicka-Struska Agnieszka" userId="759fa416-53f3-4597-9e55-7f59687285fb" providerId="ADAL" clId="{DA2953EA-F324-473A-8633-FF287DB21CA8}" dt="2025-07-16T17:01:25.806" v="2854" actId="478"/>
          <ac:spMkLst>
            <pc:docMk/>
            <pc:sldMk cId="1424613176" sldId="456"/>
            <ac:spMk id="13" creationId="{43609842-349A-7BDD-5438-5D0DEBD6EF46}"/>
          </ac:spMkLst>
        </pc:spChg>
        <pc:spChg chg="mod">
          <ac:chgData name="Janicka-Struska Agnieszka" userId="759fa416-53f3-4597-9e55-7f59687285fb" providerId="ADAL" clId="{DA2953EA-F324-473A-8633-FF287DB21CA8}" dt="2025-07-16T17:01:28.239" v="2855" actId="13244"/>
          <ac:spMkLst>
            <pc:docMk/>
            <pc:sldMk cId="1424613176" sldId="456"/>
            <ac:spMk id="29698" creationId="{3584E093-BD46-960B-AF42-E94F8E1D4387}"/>
          </ac:spMkLst>
        </pc:spChg>
        <pc:picChg chg="mod">
          <ac:chgData name="Janicka-Struska Agnieszka" userId="759fa416-53f3-4597-9e55-7f59687285fb" providerId="ADAL" clId="{DA2953EA-F324-473A-8633-FF287DB21CA8}" dt="2025-07-16T14:45:47.282" v="2318" actId="962"/>
          <ac:picMkLst>
            <pc:docMk/>
            <pc:sldMk cId="1424613176" sldId="456"/>
            <ac:picMk id="3" creationId="{BE6B8A3A-63F4-0D03-7E41-F0DDE377D473}"/>
          </ac:picMkLst>
        </pc:picChg>
        <pc:picChg chg="mod">
          <ac:chgData name="Janicka-Struska Agnieszka" userId="759fa416-53f3-4597-9e55-7f59687285fb" providerId="ADAL" clId="{DA2953EA-F324-473A-8633-FF287DB21CA8}" dt="2025-07-16T14:45:48.561" v="2319" actId="962"/>
          <ac:picMkLst>
            <pc:docMk/>
            <pc:sldMk cId="1424613176" sldId="456"/>
            <ac:picMk id="7" creationId="{CC29BA35-4310-6EDD-F0CE-064A65565517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1:54.183" v="2859" actId="13244"/>
        <pc:sldMkLst>
          <pc:docMk/>
          <pc:sldMk cId="2340882257" sldId="457"/>
        </pc:sldMkLst>
        <pc:spChg chg="del">
          <ac:chgData name="Janicka-Struska Agnieszka" userId="759fa416-53f3-4597-9e55-7f59687285fb" providerId="ADAL" clId="{DA2953EA-F324-473A-8633-FF287DB21CA8}" dt="2025-07-16T17:01:41.039" v="2858" actId="478"/>
          <ac:spMkLst>
            <pc:docMk/>
            <pc:sldMk cId="2340882257" sldId="457"/>
            <ac:spMk id="13" creationId="{085C735C-F4C4-EF02-DC3F-FFCA41DB4D13}"/>
          </ac:spMkLst>
        </pc:spChg>
        <pc:spChg chg="mod">
          <ac:chgData name="Janicka-Struska Agnieszka" userId="759fa416-53f3-4597-9e55-7f59687285fb" providerId="ADAL" clId="{DA2953EA-F324-473A-8633-FF287DB21CA8}" dt="2025-07-16T17:01:54.183" v="2859" actId="13244"/>
          <ac:spMkLst>
            <pc:docMk/>
            <pc:sldMk cId="2340882257" sldId="457"/>
            <ac:spMk id="29698" creationId="{1E7D210F-3663-9A86-07CF-FFF8647736F6}"/>
          </ac:spMkLst>
        </pc:spChg>
        <pc:picChg chg="mod">
          <ac:chgData name="Janicka-Struska Agnieszka" userId="759fa416-53f3-4597-9e55-7f59687285fb" providerId="ADAL" clId="{DA2953EA-F324-473A-8633-FF287DB21CA8}" dt="2025-07-16T14:46:26.641" v="2323" actId="962"/>
          <ac:picMkLst>
            <pc:docMk/>
            <pc:sldMk cId="2340882257" sldId="457"/>
            <ac:picMk id="3" creationId="{688FB8B3-5E54-73E2-EB0B-C104D0F1AF2C}"/>
          </ac:picMkLst>
        </pc:picChg>
        <pc:picChg chg="mod">
          <ac:chgData name="Janicka-Struska Agnieszka" userId="759fa416-53f3-4597-9e55-7f59687285fb" providerId="ADAL" clId="{DA2953EA-F324-473A-8633-FF287DB21CA8}" dt="2025-07-16T14:46:28.491" v="2324" actId="962"/>
          <ac:picMkLst>
            <pc:docMk/>
            <pc:sldMk cId="2340882257" sldId="457"/>
            <ac:picMk id="4" creationId="{D986CCB8-EDD5-8C8B-699A-D757DA6A4CA0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2:05.635" v="2861" actId="13244"/>
        <pc:sldMkLst>
          <pc:docMk/>
          <pc:sldMk cId="2217402574" sldId="458"/>
        </pc:sldMkLst>
        <pc:spChg chg="mod">
          <ac:chgData name="Janicka-Struska Agnieszka" userId="759fa416-53f3-4597-9e55-7f59687285fb" providerId="ADAL" clId="{DA2953EA-F324-473A-8633-FF287DB21CA8}" dt="2025-07-16T16:17:55.784" v="2578" actId="20577"/>
          <ac:spMkLst>
            <pc:docMk/>
            <pc:sldMk cId="2217402574" sldId="458"/>
            <ac:spMk id="2" creationId="{0E0886CD-324A-697D-7513-FA048D98CB30}"/>
          </ac:spMkLst>
        </pc:spChg>
        <pc:spChg chg="del">
          <ac:chgData name="Janicka-Struska Agnieszka" userId="759fa416-53f3-4597-9e55-7f59687285fb" providerId="ADAL" clId="{DA2953EA-F324-473A-8633-FF287DB21CA8}" dt="2025-07-16T17:02:02.378" v="2860" actId="478"/>
          <ac:spMkLst>
            <pc:docMk/>
            <pc:sldMk cId="2217402574" sldId="458"/>
            <ac:spMk id="13" creationId="{A4173D72-C84E-B49E-2A40-D4097B952E43}"/>
          </ac:spMkLst>
        </pc:spChg>
        <pc:spChg chg="mod">
          <ac:chgData name="Janicka-Struska Agnieszka" userId="759fa416-53f3-4597-9e55-7f59687285fb" providerId="ADAL" clId="{DA2953EA-F324-473A-8633-FF287DB21CA8}" dt="2025-07-16T17:02:05.635" v="2861" actId="13244"/>
          <ac:spMkLst>
            <pc:docMk/>
            <pc:sldMk cId="2217402574" sldId="458"/>
            <ac:spMk id="29698" creationId="{B97A7794-761B-1519-EDA0-52077D5B7A44}"/>
          </ac:spMkLst>
        </pc:spChg>
        <pc:picChg chg="mod">
          <ac:chgData name="Janicka-Struska Agnieszka" userId="759fa416-53f3-4597-9e55-7f59687285fb" providerId="ADAL" clId="{DA2953EA-F324-473A-8633-FF287DB21CA8}" dt="2025-07-16T14:46:30.264" v="2325" actId="962"/>
          <ac:picMkLst>
            <pc:docMk/>
            <pc:sldMk cId="2217402574" sldId="458"/>
            <ac:picMk id="3" creationId="{416E8561-0D80-9B89-C999-C95ADC150D87}"/>
          </ac:picMkLst>
        </pc:picChg>
        <pc:picChg chg="mod">
          <ac:chgData name="Janicka-Struska Agnieszka" userId="759fa416-53f3-4597-9e55-7f59687285fb" providerId="ADAL" clId="{DA2953EA-F324-473A-8633-FF287DB21CA8}" dt="2025-07-16T14:46:31.289" v="2326" actId="962"/>
          <ac:picMkLst>
            <pc:docMk/>
            <pc:sldMk cId="2217402574" sldId="458"/>
            <ac:picMk id="5" creationId="{ABFA8902-BD64-7BCE-67B2-2D8FC56BA1F7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2:13.133" v="2863" actId="13244"/>
        <pc:sldMkLst>
          <pc:docMk/>
          <pc:sldMk cId="1379399863" sldId="459"/>
        </pc:sldMkLst>
        <pc:spChg chg="mod">
          <ac:chgData name="Janicka-Struska Agnieszka" userId="759fa416-53f3-4597-9e55-7f59687285fb" providerId="ADAL" clId="{DA2953EA-F324-473A-8633-FF287DB21CA8}" dt="2025-07-16T16:17:58.516" v="2579" actId="20577"/>
          <ac:spMkLst>
            <pc:docMk/>
            <pc:sldMk cId="1379399863" sldId="459"/>
            <ac:spMk id="2" creationId="{DCB1C9E3-FD37-9AB6-2C4D-DF60D7D77987}"/>
          </ac:spMkLst>
        </pc:spChg>
        <pc:spChg chg="del">
          <ac:chgData name="Janicka-Struska Agnieszka" userId="759fa416-53f3-4597-9e55-7f59687285fb" providerId="ADAL" clId="{DA2953EA-F324-473A-8633-FF287DB21CA8}" dt="2025-07-16T17:02:10.234" v="2862" actId="478"/>
          <ac:spMkLst>
            <pc:docMk/>
            <pc:sldMk cId="1379399863" sldId="459"/>
            <ac:spMk id="13" creationId="{14A52918-B0FA-7BD6-E2E2-F0DE3869025E}"/>
          </ac:spMkLst>
        </pc:spChg>
        <pc:spChg chg="mod">
          <ac:chgData name="Janicka-Struska Agnieszka" userId="759fa416-53f3-4597-9e55-7f59687285fb" providerId="ADAL" clId="{DA2953EA-F324-473A-8633-FF287DB21CA8}" dt="2025-07-16T17:02:13.133" v="2863" actId="13244"/>
          <ac:spMkLst>
            <pc:docMk/>
            <pc:sldMk cId="1379399863" sldId="459"/>
            <ac:spMk id="29698" creationId="{2513C121-3503-4790-6FD4-7A83F145A510}"/>
          </ac:spMkLst>
        </pc:spChg>
        <pc:picChg chg="mod">
          <ac:chgData name="Janicka-Struska Agnieszka" userId="759fa416-53f3-4597-9e55-7f59687285fb" providerId="ADAL" clId="{DA2953EA-F324-473A-8633-FF287DB21CA8}" dt="2025-07-16T14:46:32.934" v="2327" actId="962"/>
          <ac:picMkLst>
            <pc:docMk/>
            <pc:sldMk cId="1379399863" sldId="459"/>
            <ac:picMk id="3" creationId="{B2616572-162E-36C3-0E5C-F5B1D7F3E195}"/>
          </ac:picMkLst>
        </pc:picChg>
        <pc:picChg chg="mod">
          <ac:chgData name="Janicka-Struska Agnieszka" userId="759fa416-53f3-4597-9e55-7f59687285fb" providerId="ADAL" clId="{DA2953EA-F324-473A-8633-FF287DB21CA8}" dt="2025-07-16T14:46:34.017" v="2328" actId="962"/>
          <ac:picMkLst>
            <pc:docMk/>
            <pc:sldMk cId="1379399863" sldId="459"/>
            <ac:picMk id="5" creationId="{04E3D6C5-20A0-C36F-5DD1-FD8125E2C1C4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3:25.949" v="2871" actId="13244"/>
        <pc:sldMkLst>
          <pc:docMk/>
          <pc:sldMk cId="239387047" sldId="460"/>
        </pc:sldMkLst>
        <pc:spChg chg="mod">
          <ac:chgData name="Janicka-Struska Agnieszka" userId="759fa416-53f3-4597-9e55-7f59687285fb" providerId="ADAL" clId="{DA2953EA-F324-473A-8633-FF287DB21CA8}" dt="2025-07-16T16:19:15.572" v="2600" actId="20577"/>
          <ac:spMkLst>
            <pc:docMk/>
            <pc:sldMk cId="239387047" sldId="460"/>
            <ac:spMk id="2" creationId="{DA8E8350-33C0-166E-9B24-8CF683FC8515}"/>
          </ac:spMkLst>
        </pc:spChg>
        <pc:spChg chg="del">
          <ac:chgData name="Janicka-Struska Agnieszka" userId="759fa416-53f3-4597-9e55-7f59687285fb" providerId="ADAL" clId="{DA2953EA-F324-473A-8633-FF287DB21CA8}" dt="2025-07-16T17:03:22.618" v="2870" actId="478"/>
          <ac:spMkLst>
            <pc:docMk/>
            <pc:sldMk cId="239387047" sldId="460"/>
            <ac:spMk id="13" creationId="{BB229D85-2F0C-F5F3-31AA-D9978B42FC82}"/>
          </ac:spMkLst>
        </pc:spChg>
        <pc:spChg chg="mod">
          <ac:chgData name="Janicka-Struska Agnieszka" userId="759fa416-53f3-4597-9e55-7f59687285fb" providerId="ADAL" clId="{DA2953EA-F324-473A-8633-FF287DB21CA8}" dt="2025-07-16T17:03:25.949" v="2871" actId="13244"/>
          <ac:spMkLst>
            <pc:docMk/>
            <pc:sldMk cId="239387047" sldId="460"/>
            <ac:spMk id="29698" creationId="{F65AC251-9646-EF1C-F2A2-0D3C548F0BBA}"/>
          </ac:spMkLst>
        </pc:spChg>
        <pc:picChg chg="mod">
          <ac:chgData name="Janicka-Struska Agnieszka" userId="759fa416-53f3-4597-9e55-7f59687285fb" providerId="ADAL" clId="{DA2953EA-F324-473A-8633-FF287DB21CA8}" dt="2025-07-16T14:46:47.495" v="2335" actId="962"/>
          <ac:picMkLst>
            <pc:docMk/>
            <pc:sldMk cId="239387047" sldId="460"/>
            <ac:picMk id="3" creationId="{25C896D3-13DB-1981-DFC4-6D1A291CD828}"/>
          </ac:picMkLst>
        </pc:picChg>
        <pc:picChg chg="mod">
          <ac:chgData name="Janicka-Struska Agnieszka" userId="759fa416-53f3-4597-9e55-7f59687285fb" providerId="ADAL" clId="{DA2953EA-F324-473A-8633-FF287DB21CA8}" dt="2025-07-16T14:46:59.722" v="2337" actId="962"/>
          <ac:picMkLst>
            <pc:docMk/>
            <pc:sldMk cId="239387047" sldId="460"/>
            <ac:picMk id="4" creationId="{D43B6892-E184-F110-5851-14A04185B816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3:44.949" v="2874" actId="13244"/>
        <pc:sldMkLst>
          <pc:docMk/>
          <pc:sldMk cId="2651705501" sldId="461"/>
        </pc:sldMkLst>
        <pc:spChg chg="mod">
          <ac:chgData name="Janicka-Struska Agnieszka" userId="759fa416-53f3-4597-9e55-7f59687285fb" providerId="ADAL" clId="{DA2953EA-F324-473A-8633-FF287DB21CA8}" dt="2025-07-16T16:19:13.279" v="2599" actId="20577"/>
          <ac:spMkLst>
            <pc:docMk/>
            <pc:sldMk cId="2651705501" sldId="461"/>
            <ac:spMk id="2" creationId="{6F6C0190-2E5D-3D7F-9320-CA76363A25CD}"/>
          </ac:spMkLst>
        </pc:spChg>
        <pc:spChg chg="del">
          <ac:chgData name="Janicka-Struska Agnieszka" userId="759fa416-53f3-4597-9e55-7f59687285fb" providerId="ADAL" clId="{DA2953EA-F324-473A-8633-FF287DB21CA8}" dt="2025-07-16T17:03:35.827" v="2872" actId="478"/>
          <ac:spMkLst>
            <pc:docMk/>
            <pc:sldMk cId="2651705501" sldId="461"/>
            <ac:spMk id="13" creationId="{952BF267-D44B-CC8C-94A5-59FFD72BB6CB}"/>
          </ac:spMkLst>
        </pc:spChg>
        <pc:spChg chg="mod">
          <ac:chgData name="Janicka-Struska Agnieszka" userId="759fa416-53f3-4597-9e55-7f59687285fb" providerId="ADAL" clId="{DA2953EA-F324-473A-8633-FF287DB21CA8}" dt="2025-07-16T17:03:38.574" v="2873" actId="13244"/>
          <ac:spMkLst>
            <pc:docMk/>
            <pc:sldMk cId="2651705501" sldId="461"/>
            <ac:spMk id="29698" creationId="{FC17A267-6599-5E6E-9079-E4366AF898E4}"/>
          </ac:spMkLst>
        </pc:spChg>
        <pc:picChg chg="mod">
          <ac:chgData name="Janicka-Struska Agnieszka" userId="759fa416-53f3-4597-9e55-7f59687285fb" providerId="ADAL" clId="{DA2953EA-F324-473A-8633-FF287DB21CA8}" dt="2025-07-16T14:47:02.141" v="2338" actId="962"/>
          <ac:picMkLst>
            <pc:docMk/>
            <pc:sldMk cId="2651705501" sldId="461"/>
            <ac:picMk id="3" creationId="{D091D501-56B1-C81E-BE8E-C65B4830D677}"/>
          </ac:picMkLst>
        </pc:picChg>
        <pc:picChg chg="mod">
          <ac:chgData name="Janicka-Struska Agnieszka" userId="759fa416-53f3-4597-9e55-7f59687285fb" providerId="ADAL" clId="{DA2953EA-F324-473A-8633-FF287DB21CA8}" dt="2025-07-16T14:47:04.787" v="2339" actId="962"/>
          <ac:picMkLst>
            <pc:docMk/>
            <pc:sldMk cId="2651705501" sldId="461"/>
            <ac:picMk id="4" creationId="{8BF97094-3F53-8993-E506-574C3E6BDC17}"/>
          </ac:picMkLst>
        </pc:picChg>
        <pc:picChg chg="mod ord">
          <ac:chgData name="Janicka-Struska Agnieszka" userId="759fa416-53f3-4597-9e55-7f59687285fb" providerId="ADAL" clId="{DA2953EA-F324-473A-8633-FF287DB21CA8}" dt="2025-07-16T17:03:44.949" v="2874" actId="13244"/>
          <ac:picMkLst>
            <pc:docMk/>
            <pc:sldMk cId="2651705501" sldId="461"/>
            <ac:picMk id="5" creationId="{DA3D9822-A9C2-66D2-D96C-81A735CB4D25}"/>
          </ac:picMkLst>
        </pc:picChg>
      </pc:sldChg>
      <pc:sldChg chg="addSp delSp modSp mod">
        <pc:chgData name="Janicka-Struska Agnieszka" userId="759fa416-53f3-4597-9e55-7f59687285fb" providerId="ADAL" clId="{DA2953EA-F324-473A-8633-FF287DB21CA8}" dt="2025-07-16T17:04:00.834" v="2877" actId="13244"/>
        <pc:sldMkLst>
          <pc:docMk/>
          <pc:sldMk cId="1370411715" sldId="462"/>
        </pc:sldMkLst>
        <pc:spChg chg="mod">
          <ac:chgData name="Janicka-Struska Agnieszka" userId="759fa416-53f3-4597-9e55-7f59687285fb" providerId="ADAL" clId="{DA2953EA-F324-473A-8633-FF287DB21CA8}" dt="2025-07-16T14:21:47.569" v="2112" actId="962"/>
          <ac:spMkLst>
            <pc:docMk/>
            <pc:sldMk cId="1370411715" sldId="462"/>
            <ac:spMk id="2" creationId="{6BDFD5D9-B729-7AA5-3C35-A3F0F950183A}"/>
          </ac:spMkLst>
        </pc:spChg>
        <pc:spChg chg="mod">
          <ac:chgData name="Janicka-Struska Agnieszka" userId="759fa416-53f3-4597-9e55-7f59687285fb" providerId="ADAL" clId="{DA2953EA-F324-473A-8633-FF287DB21CA8}" dt="2025-07-16T14:21:47.581" v="2113" actId="962"/>
          <ac:spMkLst>
            <pc:docMk/>
            <pc:sldMk cId="1370411715" sldId="462"/>
            <ac:spMk id="4" creationId="{DEAD16EC-080E-FE89-7ADB-7490711FD6F5}"/>
          </ac:spMkLst>
        </pc:spChg>
        <pc:spChg chg="add del mod ord">
          <ac:chgData name="Janicka-Struska Agnieszka" userId="759fa416-53f3-4597-9e55-7f59687285fb" providerId="ADAL" clId="{DA2953EA-F324-473A-8633-FF287DB21CA8}" dt="2025-07-16T14:22:06.568" v="2114" actId="478"/>
          <ac:spMkLst>
            <pc:docMk/>
            <pc:sldMk cId="1370411715" sldId="462"/>
            <ac:spMk id="5" creationId="{BE37F3FA-0534-2E48-1F6A-7334DC4CF43B}"/>
          </ac:spMkLst>
        </pc:spChg>
        <pc:spChg chg="mod">
          <ac:chgData name="Janicka-Struska Agnieszka" userId="759fa416-53f3-4597-9e55-7f59687285fb" providerId="ADAL" clId="{DA2953EA-F324-473A-8633-FF287DB21CA8}" dt="2025-07-16T14:21:47.522" v="2104" actId="962"/>
          <ac:spMkLst>
            <pc:docMk/>
            <pc:sldMk cId="1370411715" sldId="462"/>
            <ac:spMk id="7" creationId="{85A5CA41-32AE-C768-E872-B3CEC669A77E}"/>
          </ac:spMkLst>
        </pc:spChg>
        <pc:spChg chg="mod">
          <ac:chgData name="Janicka-Struska Agnieszka" userId="759fa416-53f3-4597-9e55-7f59687285fb" providerId="ADAL" clId="{DA2953EA-F324-473A-8633-FF287DB21CA8}" dt="2025-07-16T14:21:47.522" v="2105" actId="962"/>
          <ac:spMkLst>
            <pc:docMk/>
            <pc:sldMk cId="1370411715" sldId="462"/>
            <ac:spMk id="9" creationId="{F4A2F858-E835-01AB-E327-6692C8979607}"/>
          </ac:spMkLst>
        </pc:spChg>
        <pc:spChg chg="mod">
          <ac:chgData name="Janicka-Struska Agnieszka" userId="759fa416-53f3-4597-9e55-7f59687285fb" providerId="ADAL" clId="{DA2953EA-F324-473A-8633-FF287DB21CA8}" dt="2025-07-16T14:21:47.537" v="2106" actId="962"/>
          <ac:spMkLst>
            <pc:docMk/>
            <pc:sldMk cId="1370411715" sldId="462"/>
            <ac:spMk id="10" creationId="{3D5BD694-5381-CB5D-FC31-018FD9FED476}"/>
          </ac:spMkLst>
        </pc:spChg>
        <pc:spChg chg="mod">
          <ac:chgData name="Janicka-Struska Agnieszka" userId="759fa416-53f3-4597-9e55-7f59687285fb" providerId="ADAL" clId="{DA2953EA-F324-473A-8633-FF287DB21CA8}" dt="2025-07-16T14:21:47.537" v="2107" actId="962"/>
          <ac:spMkLst>
            <pc:docMk/>
            <pc:sldMk cId="1370411715" sldId="462"/>
            <ac:spMk id="11" creationId="{39D7409B-9E0A-D59B-D19D-C6E8F3BEFBF2}"/>
          </ac:spMkLst>
        </pc:spChg>
        <pc:spChg chg="mod">
          <ac:chgData name="Janicka-Struska Agnieszka" userId="759fa416-53f3-4597-9e55-7f59687285fb" providerId="ADAL" clId="{DA2953EA-F324-473A-8633-FF287DB21CA8}" dt="2025-07-16T14:21:47.537" v="2108" actId="962"/>
          <ac:spMkLst>
            <pc:docMk/>
            <pc:sldMk cId="1370411715" sldId="462"/>
            <ac:spMk id="12" creationId="{EED13EF3-FE10-8CCF-926E-9AF6368A175B}"/>
          </ac:spMkLst>
        </pc:spChg>
        <pc:spChg chg="del">
          <ac:chgData name="Janicka-Struska Agnieszka" userId="759fa416-53f3-4597-9e55-7f59687285fb" providerId="ADAL" clId="{DA2953EA-F324-473A-8633-FF287DB21CA8}" dt="2025-07-16T17:03:54.683" v="2875" actId="478"/>
          <ac:spMkLst>
            <pc:docMk/>
            <pc:sldMk cId="1370411715" sldId="462"/>
            <ac:spMk id="13" creationId="{B353F635-E481-0D20-9F9C-BD9CE6A4AE21}"/>
          </ac:spMkLst>
        </pc:spChg>
        <pc:spChg chg="add del mod">
          <ac:chgData name="Janicka-Struska Agnieszka" userId="759fa416-53f3-4597-9e55-7f59687285fb" providerId="ADAL" clId="{DA2953EA-F324-473A-8633-FF287DB21CA8}" dt="2025-07-16T14:22:09.831" v="2115" actId="478"/>
          <ac:spMkLst>
            <pc:docMk/>
            <pc:sldMk cId="1370411715" sldId="462"/>
            <ac:spMk id="14" creationId="{7A77C8F6-2488-DC70-CBF1-0C17E1CC5D09}"/>
          </ac:spMkLst>
        </pc:spChg>
        <pc:spChg chg="add mod ord">
          <ac:chgData name="Janicka-Struska Agnieszka" userId="759fa416-53f3-4597-9e55-7f59687285fb" providerId="ADAL" clId="{DA2953EA-F324-473A-8633-FF287DB21CA8}" dt="2025-07-16T17:04:00.834" v="2877" actId="13244"/>
          <ac:spMkLst>
            <pc:docMk/>
            <pc:sldMk cId="1370411715" sldId="462"/>
            <ac:spMk id="15" creationId="{D4DDE717-40F8-3E97-4A21-8A3F7F806F3C}"/>
          </ac:spMkLst>
        </pc:spChg>
        <pc:spChg chg="mod">
          <ac:chgData name="Janicka-Struska Agnieszka" userId="759fa416-53f3-4597-9e55-7f59687285fb" providerId="ADAL" clId="{DA2953EA-F324-473A-8633-FF287DB21CA8}" dt="2025-07-16T14:21:47.553" v="2109" actId="962"/>
          <ac:spMkLst>
            <pc:docMk/>
            <pc:sldMk cId="1370411715" sldId="462"/>
            <ac:spMk id="17" creationId="{F4F7423C-452D-A366-1A58-BD4E4FFE7ADC}"/>
          </ac:spMkLst>
        </pc:spChg>
        <pc:spChg chg="mod">
          <ac:chgData name="Janicka-Struska Agnieszka" userId="759fa416-53f3-4597-9e55-7f59687285fb" providerId="ADAL" clId="{DA2953EA-F324-473A-8633-FF287DB21CA8}" dt="2025-07-16T14:21:47.553" v="2110" actId="962"/>
          <ac:spMkLst>
            <pc:docMk/>
            <pc:sldMk cId="1370411715" sldId="462"/>
            <ac:spMk id="18" creationId="{98FB56B7-BCC9-9E1C-FBC8-3469FCBCC973}"/>
          </ac:spMkLst>
        </pc:spChg>
        <pc:spChg chg="mod">
          <ac:chgData name="Janicka-Struska Agnieszka" userId="759fa416-53f3-4597-9e55-7f59687285fb" providerId="ADAL" clId="{DA2953EA-F324-473A-8633-FF287DB21CA8}" dt="2025-07-16T14:21:47.569" v="2111" actId="962"/>
          <ac:spMkLst>
            <pc:docMk/>
            <pc:sldMk cId="1370411715" sldId="462"/>
            <ac:spMk id="19" creationId="{1EC52F20-32F9-EB27-A351-631849B34A07}"/>
          </ac:spMkLst>
        </pc:spChg>
        <pc:spChg chg="mod">
          <ac:chgData name="Janicka-Struska Agnieszka" userId="759fa416-53f3-4597-9e55-7f59687285fb" providerId="ADAL" clId="{DA2953EA-F324-473A-8633-FF287DB21CA8}" dt="2025-07-16T17:03:58.273" v="2876" actId="13244"/>
          <ac:spMkLst>
            <pc:docMk/>
            <pc:sldMk cId="1370411715" sldId="462"/>
            <ac:spMk id="29698" creationId="{697FFAC8-F539-D248-38F9-8C080D1048AB}"/>
          </ac:spMkLst>
        </pc:spChg>
        <pc:picChg chg="mod">
          <ac:chgData name="Janicka-Struska Agnieszka" userId="759fa416-53f3-4597-9e55-7f59687285fb" providerId="ADAL" clId="{DA2953EA-F324-473A-8633-FF287DB21CA8}" dt="2025-07-16T15:50:21.683" v="2342" actId="962"/>
          <ac:picMkLst>
            <pc:docMk/>
            <pc:sldMk cId="1370411715" sldId="462"/>
            <ac:picMk id="3" creationId="{3421E0CE-F55C-1E1D-DE6D-AE9477A8414A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4:55.770" v="2879" actId="13244"/>
        <pc:sldMkLst>
          <pc:docMk/>
          <pc:sldMk cId="3081574619" sldId="463"/>
        </pc:sldMkLst>
        <pc:spChg chg="mod">
          <ac:chgData name="Janicka-Struska Agnieszka" userId="759fa416-53f3-4597-9e55-7f59687285fb" providerId="ADAL" clId="{DA2953EA-F324-473A-8633-FF287DB21CA8}" dt="2025-07-16T16:19:08.695" v="2598" actId="20577"/>
          <ac:spMkLst>
            <pc:docMk/>
            <pc:sldMk cId="3081574619" sldId="463"/>
            <ac:spMk id="2" creationId="{44235716-A845-CFD0-A9B8-16C3AE3EE1B5}"/>
          </ac:spMkLst>
        </pc:spChg>
        <pc:spChg chg="del">
          <ac:chgData name="Janicka-Struska Agnieszka" userId="759fa416-53f3-4597-9e55-7f59687285fb" providerId="ADAL" clId="{DA2953EA-F324-473A-8633-FF287DB21CA8}" dt="2025-07-16T17:04:53.579" v="2878" actId="478"/>
          <ac:spMkLst>
            <pc:docMk/>
            <pc:sldMk cId="3081574619" sldId="463"/>
            <ac:spMk id="13" creationId="{B2C698C7-32D5-5DC3-73FD-2543F98FE28C}"/>
          </ac:spMkLst>
        </pc:spChg>
        <pc:spChg chg="mod">
          <ac:chgData name="Janicka-Struska Agnieszka" userId="759fa416-53f3-4597-9e55-7f59687285fb" providerId="ADAL" clId="{DA2953EA-F324-473A-8633-FF287DB21CA8}" dt="2025-07-16T17:04:55.770" v="2879" actId="13244"/>
          <ac:spMkLst>
            <pc:docMk/>
            <pc:sldMk cId="3081574619" sldId="463"/>
            <ac:spMk id="29698" creationId="{AC8CA962-A142-27CD-EEEC-5EDB81FC692C}"/>
          </ac:spMkLst>
        </pc:spChg>
        <pc:picChg chg="mod">
          <ac:chgData name="Janicka-Struska Agnieszka" userId="759fa416-53f3-4597-9e55-7f59687285fb" providerId="ADAL" clId="{DA2953EA-F324-473A-8633-FF287DB21CA8}" dt="2025-07-16T15:50:22.956" v="2343" actId="962"/>
          <ac:picMkLst>
            <pc:docMk/>
            <pc:sldMk cId="3081574619" sldId="463"/>
            <ac:picMk id="3" creationId="{40628498-D8F6-239C-F2A9-0B2C010232F3}"/>
          </ac:picMkLst>
        </pc:picChg>
        <pc:picChg chg="mod">
          <ac:chgData name="Janicka-Struska Agnieszka" userId="759fa416-53f3-4597-9e55-7f59687285fb" providerId="ADAL" clId="{DA2953EA-F324-473A-8633-FF287DB21CA8}" dt="2025-07-16T15:50:33.184" v="2345" actId="962"/>
          <ac:picMkLst>
            <pc:docMk/>
            <pc:sldMk cId="3081574619" sldId="463"/>
            <ac:picMk id="4" creationId="{9D0B74DB-21A4-87B1-3294-DDF36F4ED0A9}"/>
          </ac:picMkLst>
        </pc:picChg>
        <pc:picChg chg="mod">
          <ac:chgData name="Janicka-Struska Agnieszka" userId="759fa416-53f3-4597-9e55-7f59687285fb" providerId="ADAL" clId="{DA2953EA-F324-473A-8633-FF287DB21CA8}" dt="2025-07-16T15:50:36.238" v="2346" actId="962"/>
          <ac:picMkLst>
            <pc:docMk/>
            <pc:sldMk cId="3081574619" sldId="463"/>
            <ac:picMk id="7" creationId="{A8108424-B7ED-8668-05FA-36906F4AD75B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6:05.171" v="2731" actId="13244"/>
        <pc:sldMkLst>
          <pc:docMk/>
          <pc:sldMk cId="608227740" sldId="464"/>
        </pc:sldMkLst>
        <pc:spChg chg="mod">
          <ac:chgData name="Janicka-Struska Agnieszka" userId="759fa416-53f3-4597-9e55-7f59687285fb" providerId="ADAL" clId="{DA2953EA-F324-473A-8633-FF287DB21CA8}" dt="2025-07-16T16:11:49.284" v="2501" actId="20577"/>
          <ac:spMkLst>
            <pc:docMk/>
            <pc:sldMk cId="608227740" sldId="464"/>
            <ac:spMk id="2" creationId="{D164F33E-8C3E-630C-4A41-551476449AAC}"/>
          </ac:spMkLst>
        </pc:spChg>
        <pc:spChg chg="mod">
          <ac:chgData name="Janicka-Struska Agnieszka" userId="759fa416-53f3-4597-9e55-7f59687285fb" providerId="ADAL" clId="{DA2953EA-F324-473A-8633-FF287DB21CA8}" dt="2025-07-16T16:36:05.171" v="2731" actId="13244"/>
          <ac:spMkLst>
            <pc:docMk/>
            <pc:sldMk cId="608227740" sldId="464"/>
            <ac:spMk id="29698" creationId="{507F671A-EA42-66DA-5E2F-443AB0CC4C3F}"/>
          </ac:spMkLst>
        </pc:spChg>
        <pc:picChg chg="mod">
          <ac:chgData name="Janicka-Struska Agnieszka" userId="759fa416-53f3-4597-9e55-7f59687285fb" providerId="ADAL" clId="{DA2953EA-F324-473A-8633-FF287DB21CA8}" dt="2025-07-16T14:33:44.273" v="2188" actId="962"/>
          <ac:picMkLst>
            <pc:docMk/>
            <pc:sldMk cId="608227740" sldId="464"/>
            <ac:picMk id="3" creationId="{BA395DDE-2C84-D420-F58C-9102B900CE4F}"/>
          </ac:picMkLst>
        </pc:picChg>
        <pc:picChg chg="mod">
          <ac:chgData name="Janicka-Struska Agnieszka" userId="759fa416-53f3-4597-9e55-7f59687285fb" providerId="ADAL" clId="{DA2953EA-F324-473A-8633-FF287DB21CA8}" dt="2025-07-16T14:33:46.404" v="2189" actId="962"/>
          <ac:picMkLst>
            <pc:docMk/>
            <pc:sldMk cId="608227740" sldId="464"/>
            <ac:picMk id="4" creationId="{31D8A42C-1B5B-23F9-F216-133E926AEBDF}"/>
          </ac:picMkLst>
        </pc:picChg>
        <pc:picChg chg="mod">
          <ac:chgData name="Janicka-Struska Agnieszka" userId="759fa416-53f3-4597-9e55-7f59687285fb" providerId="ADAL" clId="{DA2953EA-F324-473A-8633-FF287DB21CA8}" dt="2025-07-16T14:34:04.421" v="2191" actId="962"/>
          <ac:picMkLst>
            <pc:docMk/>
            <pc:sldMk cId="608227740" sldId="464"/>
            <ac:picMk id="6" creationId="{B5BCC599-6FE2-946F-6CD5-661F94ACF0D8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6:25.659" v="2733" actId="13244"/>
        <pc:sldMkLst>
          <pc:docMk/>
          <pc:sldMk cId="3002848965" sldId="465"/>
        </pc:sldMkLst>
        <pc:spChg chg="mod">
          <ac:chgData name="Janicka-Struska Agnieszka" userId="759fa416-53f3-4597-9e55-7f59687285fb" providerId="ADAL" clId="{DA2953EA-F324-473A-8633-FF287DB21CA8}" dt="2025-07-16T16:11:59.347" v="2507" actId="20577"/>
          <ac:spMkLst>
            <pc:docMk/>
            <pc:sldMk cId="3002848965" sldId="465"/>
            <ac:spMk id="2" creationId="{C37892AF-7864-E196-E9E6-E5EE807BABE0}"/>
          </ac:spMkLst>
        </pc:spChg>
        <pc:spChg chg="mod">
          <ac:chgData name="Janicka-Struska Agnieszka" userId="759fa416-53f3-4597-9e55-7f59687285fb" providerId="ADAL" clId="{DA2953EA-F324-473A-8633-FF287DB21CA8}" dt="2025-07-16T16:36:25.659" v="2733" actId="13244"/>
          <ac:spMkLst>
            <pc:docMk/>
            <pc:sldMk cId="3002848965" sldId="465"/>
            <ac:spMk id="29698" creationId="{92D9674A-A9BF-25EC-C3C0-002BAB78811B}"/>
          </ac:spMkLst>
        </pc:spChg>
        <pc:picChg chg="mod">
          <ac:chgData name="Janicka-Struska Agnieszka" userId="759fa416-53f3-4597-9e55-7f59687285fb" providerId="ADAL" clId="{DA2953EA-F324-473A-8633-FF287DB21CA8}" dt="2025-07-16T14:35:02.171" v="2195" actId="962"/>
          <ac:picMkLst>
            <pc:docMk/>
            <pc:sldMk cId="3002848965" sldId="465"/>
            <ac:picMk id="3" creationId="{28669F53-5DCC-2E34-D785-9ABC9A7ADB6D}"/>
          </ac:picMkLst>
        </pc:picChg>
        <pc:picChg chg="mod">
          <ac:chgData name="Janicka-Struska Agnieszka" userId="759fa416-53f3-4597-9e55-7f59687285fb" providerId="ADAL" clId="{DA2953EA-F324-473A-8633-FF287DB21CA8}" dt="2025-07-16T14:35:04.346" v="2196" actId="962"/>
          <ac:picMkLst>
            <pc:docMk/>
            <pc:sldMk cId="3002848965" sldId="465"/>
            <ac:picMk id="4" creationId="{72683E8E-5150-2461-8570-68E86F1D025F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6:32.699" v="2734" actId="13244"/>
        <pc:sldMkLst>
          <pc:docMk/>
          <pc:sldMk cId="2557970681" sldId="466"/>
        </pc:sldMkLst>
        <pc:spChg chg="mod">
          <ac:chgData name="Janicka-Struska Agnieszka" userId="759fa416-53f3-4597-9e55-7f59687285fb" providerId="ADAL" clId="{DA2953EA-F324-473A-8633-FF287DB21CA8}" dt="2025-07-16T16:12:02.035" v="2509" actId="20577"/>
          <ac:spMkLst>
            <pc:docMk/>
            <pc:sldMk cId="2557970681" sldId="466"/>
            <ac:spMk id="2" creationId="{A5A27EEB-382A-6221-7784-0B9B15DC3074}"/>
          </ac:spMkLst>
        </pc:spChg>
        <pc:spChg chg="mod">
          <ac:chgData name="Janicka-Struska Agnieszka" userId="759fa416-53f3-4597-9e55-7f59687285fb" providerId="ADAL" clId="{DA2953EA-F324-473A-8633-FF287DB21CA8}" dt="2025-07-16T16:36:32.699" v="2734" actId="13244"/>
          <ac:spMkLst>
            <pc:docMk/>
            <pc:sldMk cId="2557970681" sldId="466"/>
            <ac:spMk id="29698" creationId="{D09B876A-2E3B-0F4B-25DF-376C01526ED9}"/>
          </ac:spMkLst>
        </pc:spChg>
        <pc:picChg chg="mod">
          <ac:chgData name="Janicka-Struska Agnieszka" userId="759fa416-53f3-4597-9e55-7f59687285fb" providerId="ADAL" clId="{DA2953EA-F324-473A-8633-FF287DB21CA8}" dt="2025-07-16T14:35:05.925" v="2197" actId="962"/>
          <ac:picMkLst>
            <pc:docMk/>
            <pc:sldMk cId="2557970681" sldId="466"/>
            <ac:picMk id="3" creationId="{1AA022E2-BD8F-80AF-F9DA-578C2FFA3D60}"/>
          </ac:picMkLst>
        </pc:picChg>
        <pc:picChg chg="mod">
          <ac:chgData name="Janicka-Struska Agnieszka" userId="759fa416-53f3-4597-9e55-7f59687285fb" providerId="ADAL" clId="{DA2953EA-F324-473A-8633-FF287DB21CA8}" dt="2025-07-16T14:35:07.002" v="2198" actId="962"/>
          <ac:picMkLst>
            <pc:docMk/>
            <pc:sldMk cId="2557970681" sldId="466"/>
            <ac:picMk id="4" creationId="{63E99D07-2394-4BA5-2D3C-AC4AA801D298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6:38.088" v="2735" actId="13244"/>
        <pc:sldMkLst>
          <pc:docMk/>
          <pc:sldMk cId="1753003916" sldId="467"/>
        </pc:sldMkLst>
        <pc:spChg chg="mod">
          <ac:chgData name="Janicka-Struska Agnieszka" userId="759fa416-53f3-4597-9e55-7f59687285fb" providerId="ADAL" clId="{DA2953EA-F324-473A-8633-FF287DB21CA8}" dt="2025-07-16T16:12:06.552" v="2511" actId="20577"/>
          <ac:spMkLst>
            <pc:docMk/>
            <pc:sldMk cId="1753003916" sldId="467"/>
            <ac:spMk id="2" creationId="{11898E98-E4EA-AE86-EC55-0047A1807F57}"/>
          </ac:spMkLst>
        </pc:spChg>
        <pc:spChg chg="mod">
          <ac:chgData name="Janicka-Struska Agnieszka" userId="759fa416-53f3-4597-9e55-7f59687285fb" providerId="ADAL" clId="{DA2953EA-F324-473A-8633-FF287DB21CA8}" dt="2025-07-16T16:36:38.088" v="2735" actId="13244"/>
          <ac:spMkLst>
            <pc:docMk/>
            <pc:sldMk cId="1753003916" sldId="467"/>
            <ac:spMk id="29698" creationId="{E3EB2454-63FB-F9AE-D72C-61D697B2AE5D}"/>
          </ac:spMkLst>
        </pc:spChg>
        <pc:picChg chg="mod">
          <ac:chgData name="Janicka-Struska Agnieszka" userId="759fa416-53f3-4597-9e55-7f59687285fb" providerId="ADAL" clId="{DA2953EA-F324-473A-8633-FF287DB21CA8}" dt="2025-07-16T14:35:08.185" v="2199" actId="962"/>
          <ac:picMkLst>
            <pc:docMk/>
            <pc:sldMk cId="1753003916" sldId="467"/>
            <ac:picMk id="3" creationId="{4A05696F-D4FC-8E71-583A-23D6E1FB5A19}"/>
          </ac:picMkLst>
        </pc:picChg>
        <pc:picChg chg="mod">
          <ac:chgData name="Janicka-Struska Agnieszka" userId="759fa416-53f3-4597-9e55-7f59687285fb" providerId="ADAL" clId="{DA2953EA-F324-473A-8633-FF287DB21CA8}" dt="2025-07-16T14:35:09.786" v="2200" actId="962"/>
          <ac:picMkLst>
            <pc:docMk/>
            <pc:sldMk cId="1753003916" sldId="467"/>
            <ac:picMk id="4" creationId="{2C5A7EDA-D82F-2994-D222-1680A29824D3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2:26.021" v="2865" actId="478"/>
        <pc:sldMkLst>
          <pc:docMk/>
          <pc:sldMk cId="1663094457" sldId="468"/>
        </pc:sldMkLst>
        <pc:spChg chg="mod">
          <ac:chgData name="Janicka-Struska Agnieszka" userId="759fa416-53f3-4597-9e55-7f59687285fb" providerId="ADAL" clId="{DA2953EA-F324-473A-8633-FF287DB21CA8}" dt="2025-07-16T16:18:23.684" v="2586" actId="20577"/>
          <ac:spMkLst>
            <pc:docMk/>
            <pc:sldMk cId="1663094457" sldId="468"/>
            <ac:spMk id="2" creationId="{EC71CEDE-A972-ED4B-85EB-D42F6C3CC9B8}"/>
          </ac:spMkLst>
        </pc:spChg>
        <pc:spChg chg="del">
          <ac:chgData name="Janicka-Struska Agnieszka" userId="759fa416-53f3-4597-9e55-7f59687285fb" providerId="ADAL" clId="{DA2953EA-F324-473A-8633-FF287DB21CA8}" dt="2025-07-16T17:02:26.021" v="2865" actId="478"/>
          <ac:spMkLst>
            <pc:docMk/>
            <pc:sldMk cId="1663094457" sldId="468"/>
            <ac:spMk id="13" creationId="{38BE4678-C46A-1769-ACD3-74AD17C08D17}"/>
          </ac:spMkLst>
        </pc:spChg>
        <pc:spChg chg="mod">
          <ac:chgData name="Janicka-Struska Agnieszka" userId="759fa416-53f3-4597-9e55-7f59687285fb" providerId="ADAL" clId="{DA2953EA-F324-473A-8633-FF287DB21CA8}" dt="2025-07-16T17:02:23.176" v="2864" actId="13244"/>
          <ac:spMkLst>
            <pc:docMk/>
            <pc:sldMk cId="1663094457" sldId="468"/>
            <ac:spMk id="29698" creationId="{358BB1EE-8169-8F94-A806-57CCC292ECFB}"/>
          </ac:spMkLst>
        </pc:spChg>
        <pc:picChg chg="mod">
          <ac:chgData name="Janicka-Struska Agnieszka" userId="759fa416-53f3-4597-9e55-7f59687285fb" providerId="ADAL" clId="{DA2953EA-F324-473A-8633-FF287DB21CA8}" dt="2025-07-16T14:46:35.726" v="2329" actId="962"/>
          <ac:picMkLst>
            <pc:docMk/>
            <pc:sldMk cId="1663094457" sldId="468"/>
            <ac:picMk id="3" creationId="{B99668D2-BDAA-3B5B-FEA0-22173F4D96F9}"/>
          </ac:picMkLst>
        </pc:picChg>
        <pc:picChg chg="mod">
          <ac:chgData name="Janicka-Struska Agnieszka" userId="759fa416-53f3-4597-9e55-7f59687285fb" providerId="ADAL" clId="{DA2953EA-F324-473A-8633-FF287DB21CA8}" dt="2025-07-16T14:46:36.749" v="2330" actId="962"/>
          <ac:picMkLst>
            <pc:docMk/>
            <pc:sldMk cId="1663094457" sldId="468"/>
            <ac:picMk id="4" creationId="{D9CE33C4-1608-81A4-C01B-D5CA318C775E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3:11.464" v="2867" actId="13244"/>
        <pc:sldMkLst>
          <pc:docMk/>
          <pc:sldMk cId="2746369896" sldId="469"/>
        </pc:sldMkLst>
        <pc:spChg chg="mod">
          <ac:chgData name="Janicka-Struska Agnieszka" userId="759fa416-53f3-4597-9e55-7f59687285fb" providerId="ADAL" clId="{DA2953EA-F324-473A-8633-FF287DB21CA8}" dt="2025-07-16T16:18:25.316" v="2587" actId="20577"/>
          <ac:spMkLst>
            <pc:docMk/>
            <pc:sldMk cId="2746369896" sldId="469"/>
            <ac:spMk id="2" creationId="{795DABF9-53B1-5F38-227A-1130E5BF8894}"/>
          </ac:spMkLst>
        </pc:spChg>
        <pc:spChg chg="del">
          <ac:chgData name="Janicka-Struska Agnieszka" userId="759fa416-53f3-4597-9e55-7f59687285fb" providerId="ADAL" clId="{DA2953EA-F324-473A-8633-FF287DB21CA8}" dt="2025-07-16T17:03:07.601" v="2866" actId="478"/>
          <ac:spMkLst>
            <pc:docMk/>
            <pc:sldMk cId="2746369896" sldId="469"/>
            <ac:spMk id="13" creationId="{F7EF4E44-14BA-750B-2737-545D5A5235EA}"/>
          </ac:spMkLst>
        </pc:spChg>
        <pc:spChg chg="mod">
          <ac:chgData name="Janicka-Struska Agnieszka" userId="759fa416-53f3-4597-9e55-7f59687285fb" providerId="ADAL" clId="{DA2953EA-F324-473A-8633-FF287DB21CA8}" dt="2025-07-16T17:03:11.464" v="2867" actId="13244"/>
          <ac:spMkLst>
            <pc:docMk/>
            <pc:sldMk cId="2746369896" sldId="469"/>
            <ac:spMk id="29698" creationId="{203AF0F4-0E76-A8C1-810F-83E7EBA77FDD}"/>
          </ac:spMkLst>
        </pc:spChg>
        <pc:picChg chg="mod">
          <ac:chgData name="Janicka-Struska Agnieszka" userId="759fa416-53f3-4597-9e55-7f59687285fb" providerId="ADAL" clId="{DA2953EA-F324-473A-8633-FF287DB21CA8}" dt="2025-07-16T14:46:38.788" v="2331" actId="962"/>
          <ac:picMkLst>
            <pc:docMk/>
            <pc:sldMk cId="2746369896" sldId="469"/>
            <ac:picMk id="3" creationId="{0FFCA10F-F38F-64DC-5229-B4E54E93A6E4}"/>
          </ac:picMkLst>
        </pc:picChg>
        <pc:picChg chg="mod">
          <ac:chgData name="Janicka-Struska Agnieszka" userId="759fa416-53f3-4597-9e55-7f59687285fb" providerId="ADAL" clId="{DA2953EA-F324-473A-8633-FF287DB21CA8}" dt="2025-07-16T14:46:42.698" v="2332" actId="962"/>
          <ac:picMkLst>
            <pc:docMk/>
            <pc:sldMk cId="2746369896" sldId="469"/>
            <ac:picMk id="7" creationId="{8DF86D42-CB90-76FB-A749-08B4C7D84BEA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7:03:19.717" v="2869" actId="13244"/>
        <pc:sldMkLst>
          <pc:docMk/>
          <pc:sldMk cId="4033529191" sldId="470"/>
        </pc:sldMkLst>
        <pc:spChg chg="mod">
          <ac:chgData name="Janicka-Struska Agnieszka" userId="759fa416-53f3-4597-9e55-7f59687285fb" providerId="ADAL" clId="{DA2953EA-F324-473A-8633-FF287DB21CA8}" dt="2025-07-16T16:18:27.657" v="2588" actId="20577"/>
          <ac:spMkLst>
            <pc:docMk/>
            <pc:sldMk cId="4033529191" sldId="470"/>
            <ac:spMk id="2" creationId="{60A0677B-D34A-B180-5759-1C47ED838CF2}"/>
          </ac:spMkLst>
        </pc:spChg>
        <pc:spChg chg="ord">
          <ac:chgData name="Janicka-Struska Agnieszka" userId="759fa416-53f3-4597-9e55-7f59687285fb" providerId="ADAL" clId="{DA2953EA-F324-473A-8633-FF287DB21CA8}" dt="2025-07-16T17:03:19.717" v="2869" actId="13244"/>
          <ac:spMkLst>
            <pc:docMk/>
            <pc:sldMk cId="4033529191" sldId="470"/>
            <ac:spMk id="6" creationId="{B38268BD-A61B-68AA-2A3D-102AA9F00D2B}"/>
          </ac:spMkLst>
        </pc:spChg>
        <pc:spChg chg="del">
          <ac:chgData name="Janicka-Struska Agnieszka" userId="759fa416-53f3-4597-9e55-7f59687285fb" providerId="ADAL" clId="{DA2953EA-F324-473A-8633-FF287DB21CA8}" dt="2025-07-16T17:03:16.666" v="2868" actId="478"/>
          <ac:spMkLst>
            <pc:docMk/>
            <pc:sldMk cId="4033529191" sldId="470"/>
            <ac:spMk id="13" creationId="{5A314742-8586-A260-76C6-56E3739B14B1}"/>
          </ac:spMkLst>
        </pc:spChg>
        <pc:picChg chg="mod">
          <ac:chgData name="Janicka-Struska Agnieszka" userId="759fa416-53f3-4597-9e55-7f59687285fb" providerId="ADAL" clId="{DA2953EA-F324-473A-8633-FF287DB21CA8}" dt="2025-07-16T14:46:43.883" v="2333" actId="962"/>
          <ac:picMkLst>
            <pc:docMk/>
            <pc:sldMk cId="4033529191" sldId="470"/>
            <ac:picMk id="3" creationId="{165C6D48-54BF-1597-9ED6-EDD0E8D23B28}"/>
          </ac:picMkLst>
        </pc:picChg>
        <pc:picChg chg="mod">
          <ac:chgData name="Janicka-Struska Agnieszka" userId="759fa416-53f3-4597-9e55-7f59687285fb" providerId="ADAL" clId="{DA2953EA-F324-473A-8633-FF287DB21CA8}" dt="2025-07-16T14:46:45.140" v="2334" actId="962"/>
          <ac:picMkLst>
            <pc:docMk/>
            <pc:sldMk cId="4033529191" sldId="470"/>
            <ac:picMk id="7" creationId="{CAE6DCD9-ACC0-7B5A-A93E-DA7D078807B6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36:17.505" v="2732" actId="13244"/>
        <pc:sldMkLst>
          <pc:docMk/>
          <pc:sldMk cId="275263368" sldId="471"/>
        </pc:sldMkLst>
        <pc:spChg chg="mod">
          <ac:chgData name="Janicka-Struska Agnieszka" userId="759fa416-53f3-4597-9e55-7f59687285fb" providerId="ADAL" clId="{DA2953EA-F324-473A-8633-FF287DB21CA8}" dt="2025-07-16T16:11:54.812" v="2505" actId="20577"/>
          <ac:spMkLst>
            <pc:docMk/>
            <pc:sldMk cId="275263368" sldId="471"/>
            <ac:spMk id="2" creationId="{30B74A7C-B6C5-8258-708E-F545D029B8EB}"/>
          </ac:spMkLst>
        </pc:spChg>
        <pc:spChg chg="mod">
          <ac:chgData name="Janicka-Struska Agnieszka" userId="759fa416-53f3-4597-9e55-7f59687285fb" providerId="ADAL" clId="{DA2953EA-F324-473A-8633-FF287DB21CA8}" dt="2025-07-16T16:36:17.505" v="2732" actId="13244"/>
          <ac:spMkLst>
            <pc:docMk/>
            <pc:sldMk cId="275263368" sldId="471"/>
            <ac:spMk id="29698" creationId="{223A2BFD-1D37-7AB7-90D5-74572701A5F5}"/>
          </ac:spMkLst>
        </pc:spChg>
        <pc:picChg chg="mod">
          <ac:chgData name="Janicka-Struska Agnieszka" userId="759fa416-53f3-4597-9e55-7f59687285fb" providerId="ADAL" clId="{DA2953EA-F324-473A-8633-FF287DB21CA8}" dt="2025-07-16T14:34:07.334" v="2192" actId="962"/>
          <ac:picMkLst>
            <pc:docMk/>
            <pc:sldMk cId="275263368" sldId="471"/>
            <ac:picMk id="3" creationId="{4ABEA3EB-7060-90B3-08A9-63037168A097}"/>
          </ac:picMkLst>
        </pc:picChg>
        <pc:picChg chg="mod">
          <ac:chgData name="Janicka-Struska Agnieszka" userId="759fa416-53f3-4597-9e55-7f59687285fb" providerId="ADAL" clId="{DA2953EA-F324-473A-8633-FF287DB21CA8}" dt="2025-07-16T14:34:59.753" v="2194" actId="962"/>
          <ac:picMkLst>
            <pc:docMk/>
            <pc:sldMk cId="275263368" sldId="471"/>
            <ac:picMk id="8" creationId="{C71C9D8B-DD19-A4A6-83DC-C2D4B19C4FBC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0:12.938" v="2771" actId="13244"/>
        <pc:sldMkLst>
          <pc:docMk/>
          <pc:sldMk cId="4058393348" sldId="472"/>
        </pc:sldMkLst>
        <pc:spChg chg="ord">
          <ac:chgData name="Janicka-Struska Agnieszka" userId="759fa416-53f3-4597-9e55-7f59687285fb" providerId="ADAL" clId="{DA2953EA-F324-473A-8633-FF287DB21CA8}" dt="2025-07-16T16:40:12.938" v="2771" actId="13244"/>
          <ac:spMkLst>
            <pc:docMk/>
            <pc:sldMk cId="4058393348" sldId="472"/>
            <ac:spMk id="4" creationId="{2833A77C-DFA4-6ED0-5341-3B0600F4C6F8}"/>
          </ac:spMkLst>
        </pc:spChg>
        <pc:picChg chg="mod">
          <ac:chgData name="Janicka-Struska Agnieszka" userId="759fa416-53f3-4597-9e55-7f59687285fb" providerId="ADAL" clId="{DA2953EA-F324-473A-8633-FF287DB21CA8}" dt="2025-07-16T14:38:38.043" v="2233" actId="962"/>
          <ac:picMkLst>
            <pc:docMk/>
            <pc:sldMk cId="4058393348" sldId="472"/>
            <ac:picMk id="3" creationId="{CD8A0BB9-06E7-B15E-9F0E-2BAC4C04D745}"/>
          </ac:picMkLst>
        </pc:picChg>
        <pc:picChg chg="mod">
          <ac:chgData name="Janicka-Struska Agnieszka" userId="759fa416-53f3-4597-9e55-7f59687285fb" providerId="ADAL" clId="{DA2953EA-F324-473A-8633-FF287DB21CA8}" dt="2025-07-16T12:30:07.922" v="581" actId="962"/>
          <ac:picMkLst>
            <pc:docMk/>
            <pc:sldMk cId="4058393348" sldId="472"/>
            <ac:picMk id="6" creationId="{8DC5D082-8D50-3675-E30A-0CE060E843E9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0:25.408" v="2773" actId="13244"/>
        <pc:sldMkLst>
          <pc:docMk/>
          <pc:sldMk cId="3845210888" sldId="473"/>
        </pc:sldMkLst>
        <pc:spChg chg="ord">
          <ac:chgData name="Janicka-Struska Agnieszka" userId="759fa416-53f3-4597-9e55-7f59687285fb" providerId="ADAL" clId="{DA2953EA-F324-473A-8633-FF287DB21CA8}" dt="2025-07-16T16:40:22.590" v="2772" actId="13244"/>
          <ac:spMkLst>
            <pc:docMk/>
            <pc:sldMk cId="3845210888" sldId="473"/>
            <ac:spMk id="5" creationId="{2608BC63-BAB0-45D4-B35C-FA53F3D3C332}"/>
          </ac:spMkLst>
        </pc:spChg>
        <pc:spChg chg="ord">
          <ac:chgData name="Janicka-Struska Agnieszka" userId="759fa416-53f3-4597-9e55-7f59687285fb" providerId="ADAL" clId="{DA2953EA-F324-473A-8633-FF287DB21CA8}" dt="2025-07-16T16:40:25.408" v="2773" actId="13244"/>
          <ac:spMkLst>
            <pc:docMk/>
            <pc:sldMk cId="3845210888" sldId="473"/>
            <ac:spMk id="6" creationId="{14F26626-DEB8-3DDE-5EE1-E96CB9FD4F88}"/>
          </ac:spMkLst>
        </pc:spChg>
        <pc:picChg chg="mod">
          <ac:chgData name="Janicka-Struska Agnieszka" userId="759fa416-53f3-4597-9e55-7f59687285fb" providerId="ADAL" clId="{DA2953EA-F324-473A-8633-FF287DB21CA8}" dt="2025-07-16T14:38:40.010" v="2234" actId="962"/>
          <ac:picMkLst>
            <pc:docMk/>
            <pc:sldMk cId="3845210888" sldId="473"/>
            <ac:picMk id="7" creationId="{5D371F15-2D07-A8B2-B549-D86FD332CAA7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0:41.221" v="2775" actId="13244"/>
        <pc:sldMkLst>
          <pc:docMk/>
          <pc:sldMk cId="4264322084" sldId="474"/>
        </pc:sldMkLst>
        <pc:spChg chg="mod">
          <ac:chgData name="Janicka-Struska Agnieszka" userId="759fa416-53f3-4597-9e55-7f59687285fb" providerId="ADAL" clId="{DA2953EA-F324-473A-8633-FF287DB21CA8}" dt="2025-07-16T16:40:37.894" v="2774" actId="13244"/>
          <ac:spMkLst>
            <pc:docMk/>
            <pc:sldMk cId="4264322084" sldId="474"/>
            <ac:spMk id="29698" creationId="{E0CAB31B-18C4-CE06-EFE9-5D5BA78411EA}"/>
          </ac:spMkLst>
        </pc:spChg>
        <pc:picChg chg="mod">
          <ac:chgData name="Janicka-Struska Agnieszka" userId="759fa416-53f3-4597-9e55-7f59687285fb" providerId="ADAL" clId="{DA2953EA-F324-473A-8633-FF287DB21CA8}" dt="2025-07-16T14:38:41.646" v="2235" actId="962"/>
          <ac:picMkLst>
            <pc:docMk/>
            <pc:sldMk cId="4264322084" sldId="474"/>
            <ac:picMk id="3" creationId="{B90C93C7-4011-D726-33E4-E613B960E6D1}"/>
          </ac:picMkLst>
        </pc:picChg>
        <pc:picChg chg="mod ord">
          <ac:chgData name="Janicka-Struska Agnieszka" userId="759fa416-53f3-4597-9e55-7f59687285fb" providerId="ADAL" clId="{DA2953EA-F324-473A-8633-FF287DB21CA8}" dt="2025-07-16T16:40:41.221" v="2775" actId="13244"/>
          <ac:picMkLst>
            <pc:docMk/>
            <pc:sldMk cId="4264322084" sldId="474"/>
            <ac:picMk id="5" creationId="{5DAD62E1-2999-36AA-4513-7DCE02C718D3}"/>
          </ac:picMkLst>
        </pc:picChg>
      </pc:sldChg>
      <pc:sldChg chg="addSp delSp modSp mod">
        <pc:chgData name="Janicka-Struska Agnieszka" userId="759fa416-53f3-4597-9e55-7f59687285fb" providerId="ADAL" clId="{DA2953EA-F324-473A-8633-FF287DB21CA8}" dt="2025-07-16T16:40:57.964" v="2778" actId="13244"/>
        <pc:sldMkLst>
          <pc:docMk/>
          <pc:sldMk cId="0" sldId="475"/>
        </pc:sldMkLst>
        <pc:spChg chg="add del mod">
          <ac:chgData name="Janicka-Struska Agnieszka" userId="759fa416-53f3-4597-9e55-7f59687285fb" providerId="ADAL" clId="{DA2953EA-F324-473A-8633-FF287DB21CA8}" dt="2025-07-16T14:25:11.874" v="2145" actId="478"/>
          <ac:spMkLst>
            <pc:docMk/>
            <pc:sldMk cId="0" sldId="475"/>
            <ac:spMk id="4" creationId="{FE892A92-280B-8ACA-AE25-43D4A3251276}"/>
          </ac:spMkLst>
        </pc:spChg>
        <pc:spChg chg="mod ord">
          <ac:chgData name="Janicka-Struska Agnieszka" userId="759fa416-53f3-4597-9e55-7f59687285fb" providerId="ADAL" clId="{DA2953EA-F324-473A-8633-FF287DB21CA8}" dt="2025-07-16T16:40:55.483" v="2777" actId="13244"/>
          <ac:spMkLst>
            <pc:docMk/>
            <pc:sldMk cId="0" sldId="475"/>
            <ac:spMk id="9" creationId="{7A22A91E-F202-6DF6-9A95-9FEB21722BFC}"/>
          </ac:spMkLst>
        </pc:spChg>
        <pc:spChg chg="del">
          <ac:chgData name="Janicka-Struska Agnieszka" userId="759fa416-53f3-4597-9e55-7f59687285fb" providerId="ADAL" clId="{DA2953EA-F324-473A-8633-FF287DB21CA8}" dt="2025-07-16T14:24:53.670" v="2143" actId="478"/>
          <ac:spMkLst>
            <pc:docMk/>
            <pc:sldMk cId="0" sldId="475"/>
            <ac:spMk id="15" creationId="{3461AAC7-DAEA-2482-E670-67E5A8B9CA5A}"/>
          </ac:spMkLst>
        </pc:spChg>
        <pc:spChg chg="mod">
          <ac:chgData name="Janicka-Struska Agnieszka" userId="759fa416-53f3-4597-9e55-7f59687285fb" providerId="ADAL" clId="{DA2953EA-F324-473A-8633-FF287DB21CA8}" dt="2025-07-16T16:40:53.348" v="2776" actId="13244"/>
          <ac:spMkLst>
            <pc:docMk/>
            <pc:sldMk cId="0" sldId="475"/>
            <ac:spMk id="29698" creationId="{E0CAB31B-18C4-CE06-EFE9-5D5BA78411EA}"/>
          </ac:spMkLst>
        </pc:spChg>
        <pc:picChg chg="mod">
          <ac:chgData name="Janicka-Struska Agnieszka" userId="759fa416-53f3-4597-9e55-7f59687285fb" providerId="ADAL" clId="{DA2953EA-F324-473A-8633-FF287DB21CA8}" dt="2025-07-16T14:38:43.156" v="2236" actId="962"/>
          <ac:picMkLst>
            <pc:docMk/>
            <pc:sldMk cId="0" sldId="475"/>
            <ac:picMk id="3" creationId="{A8D6727F-92DC-8074-D290-B9EA3703D34B}"/>
          </ac:picMkLst>
        </pc:picChg>
        <pc:picChg chg="mod ord">
          <ac:chgData name="Janicka-Struska Agnieszka" userId="759fa416-53f3-4597-9e55-7f59687285fb" providerId="ADAL" clId="{DA2953EA-F324-473A-8633-FF287DB21CA8}" dt="2025-07-16T16:40:57.964" v="2778" actId="13244"/>
          <ac:picMkLst>
            <pc:docMk/>
            <pc:sldMk cId="0" sldId="475"/>
            <ac:picMk id="6" creationId="{46CB8775-B182-BE79-7571-680E46782244}"/>
          </ac:picMkLst>
        </pc:picChg>
      </pc:sldChg>
      <pc:sldChg chg="addSp delSp modSp mod">
        <pc:chgData name="Janicka-Struska Agnieszka" userId="759fa416-53f3-4597-9e55-7f59687285fb" providerId="ADAL" clId="{DA2953EA-F324-473A-8633-FF287DB21CA8}" dt="2025-07-16T16:41:22.580" v="2779" actId="13244"/>
        <pc:sldMkLst>
          <pc:docMk/>
          <pc:sldMk cId="115648603" sldId="476"/>
        </pc:sldMkLst>
        <pc:spChg chg="mod">
          <ac:chgData name="Janicka-Struska Agnieszka" userId="759fa416-53f3-4597-9e55-7f59687285fb" providerId="ADAL" clId="{DA2953EA-F324-473A-8633-FF287DB21CA8}" dt="2025-07-16T14:27:07.020" v="2150" actId="33553"/>
          <ac:spMkLst>
            <pc:docMk/>
            <pc:sldMk cId="115648603" sldId="476"/>
            <ac:spMk id="2" creationId="{BA3FED1B-9AA9-022D-0CD7-EAED30106153}"/>
          </ac:spMkLst>
        </pc:spChg>
        <pc:spChg chg="add del mod">
          <ac:chgData name="Janicka-Struska Agnieszka" userId="759fa416-53f3-4597-9e55-7f59687285fb" providerId="ADAL" clId="{DA2953EA-F324-473A-8633-FF287DB21CA8}" dt="2025-07-16T14:25:22.493" v="2146" actId="478"/>
          <ac:spMkLst>
            <pc:docMk/>
            <pc:sldMk cId="115648603" sldId="476"/>
            <ac:spMk id="5" creationId="{7563ABD2-0C67-4C7B-D006-8F414ADC1346}"/>
          </ac:spMkLst>
        </pc:spChg>
        <pc:spChg chg="del">
          <ac:chgData name="Janicka-Struska Agnieszka" userId="759fa416-53f3-4597-9e55-7f59687285fb" providerId="ADAL" clId="{DA2953EA-F324-473A-8633-FF287DB21CA8}" dt="2025-07-16T14:24:57.202" v="2144" actId="478"/>
          <ac:spMkLst>
            <pc:docMk/>
            <pc:sldMk cId="115648603" sldId="476"/>
            <ac:spMk id="15" creationId="{3461AAC7-DAEA-2482-E670-67E5A8B9CA5A}"/>
          </ac:spMkLst>
        </pc:spChg>
        <pc:spChg chg="mod">
          <ac:chgData name="Janicka-Struska Agnieszka" userId="759fa416-53f3-4597-9e55-7f59687285fb" providerId="ADAL" clId="{DA2953EA-F324-473A-8633-FF287DB21CA8}" dt="2025-07-16T16:41:22.580" v="2779" actId="13244"/>
          <ac:spMkLst>
            <pc:docMk/>
            <pc:sldMk cId="115648603" sldId="476"/>
            <ac:spMk id="29698" creationId="{E0CAB31B-18C4-CE06-EFE9-5D5BA78411EA}"/>
          </ac:spMkLst>
        </pc:spChg>
        <pc:picChg chg="mod">
          <ac:chgData name="Janicka-Struska Agnieszka" userId="759fa416-53f3-4597-9e55-7f59687285fb" providerId="ADAL" clId="{DA2953EA-F324-473A-8633-FF287DB21CA8}" dt="2025-07-16T14:38:44.207" v="2237" actId="962"/>
          <ac:picMkLst>
            <pc:docMk/>
            <pc:sldMk cId="115648603" sldId="476"/>
            <ac:picMk id="3" creationId="{A8D6727F-92DC-8074-D290-B9EA3703D34B}"/>
          </ac:picMkLst>
        </pc:picChg>
        <pc:picChg chg="mod">
          <ac:chgData name="Janicka-Struska Agnieszka" userId="759fa416-53f3-4597-9e55-7f59687285fb" providerId="ADAL" clId="{DA2953EA-F324-473A-8633-FF287DB21CA8}" dt="2025-07-16T12:31:19.388" v="723" actId="962"/>
          <ac:picMkLst>
            <pc:docMk/>
            <pc:sldMk cId="115648603" sldId="476"/>
            <ac:picMk id="8" creationId="{7A90E6EF-848B-9BAC-140E-DE9349D77F35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1:37.872" v="2781" actId="13244"/>
        <pc:sldMkLst>
          <pc:docMk/>
          <pc:sldMk cId="534729319" sldId="477"/>
        </pc:sldMkLst>
        <pc:spChg chg="ord">
          <ac:chgData name="Janicka-Struska Agnieszka" userId="759fa416-53f3-4597-9e55-7f59687285fb" providerId="ADAL" clId="{DA2953EA-F324-473A-8633-FF287DB21CA8}" dt="2025-07-16T16:41:37.872" v="2781" actId="13244"/>
          <ac:spMkLst>
            <pc:docMk/>
            <pc:sldMk cId="534729319" sldId="477"/>
            <ac:spMk id="4" creationId="{77E9F841-27C7-A149-4CCD-6B62C132F447}"/>
          </ac:spMkLst>
        </pc:spChg>
        <pc:spChg chg="ord">
          <ac:chgData name="Janicka-Struska Agnieszka" userId="759fa416-53f3-4597-9e55-7f59687285fb" providerId="ADAL" clId="{DA2953EA-F324-473A-8633-FF287DB21CA8}" dt="2025-07-16T16:41:33.067" v="2780" actId="13244"/>
          <ac:spMkLst>
            <pc:docMk/>
            <pc:sldMk cId="534729319" sldId="477"/>
            <ac:spMk id="6" creationId="{37E508F6-6DAF-F215-E58E-9409602FB1F0}"/>
          </ac:spMkLst>
        </pc:spChg>
        <pc:picChg chg="mod">
          <ac:chgData name="Janicka-Struska Agnieszka" userId="759fa416-53f3-4597-9e55-7f59687285fb" providerId="ADAL" clId="{DA2953EA-F324-473A-8633-FF287DB21CA8}" dt="2025-07-16T14:38:45.683" v="2238" actId="962"/>
          <ac:picMkLst>
            <pc:docMk/>
            <pc:sldMk cId="534729319" sldId="477"/>
            <ac:picMk id="5" creationId="{76027425-8FC0-8175-9299-746738A3EDBC}"/>
          </ac:picMkLst>
        </pc:picChg>
        <pc:picChg chg="mod">
          <ac:chgData name="Janicka-Struska Agnieszka" userId="759fa416-53f3-4597-9e55-7f59687285fb" providerId="ADAL" clId="{DA2953EA-F324-473A-8633-FF287DB21CA8}" dt="2025-07-16T12:32:06.387" v="903" actId="962"/>
          <ac:picMkLst>
            <pc:docMk/>
            <pc:sldMk cId="534729319" sldId="477"/>
            <ac:picMk id="8" creationId="{13C9E601-757A-E825-D51C-1FA52B749AC8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2:01.011" v="2783" actId="13244"/>
        <pc:sldMkLst>
          <pc:docMk/>
          <pc:sldMk cId="593342139" sldId="478"/>
        </pc:sldMkLst>
        <pc:spChg chg="ord">
          <ac:chgData name="Janicka-Struska Agnieszka" userId="759fa416-53f3-4597-9e55-7f59687285fb" providerId="ADAL" clId="{DA2953EA-F324-473A-8633-FF287DB21CA8}" dt="2025-07-16T16:41:57.588" v="2782" actId="13244"/>
          <ac:spMkLst>
            <pc:docMk/>
            <pc:sldMk cId="593342139" sldId="478"/>
            <ac:spMk id="2" creationId="{7E80E0EB-E519-2CA0-8EDF-EF9DE8004719}"/>
          </ac:spMkLst>
        </pc:spChg>
        <pc:spChg chg="ord">
          <ac:chgData name="Janicka-Struska Agnieszka" userId="759fa416-53f3-4597-9e55-7f59687285fb" providerId="ADAL" clId="{DA2953EA-F324-473A-8633-FF287DB21CA8}" dt="2025-07-16T16:42:01.011" v="2783" actId="13244"/>
          <ac:spMkLst>
            <pc:docMk/>
            <pc:sldMk cId="593342139" sldId="478"/>
            <ac:spMk id="4" creationId="{26EE62B0-5F96-A4B0-5F34-7E011C2B2772}"/>
          </ac:spMkLst>
        </pc:spChg>
        <pc:picChg chg="mod">
          <ac:chgData name="Janicka-Struska Agnieszka" userId="759fa416-53f3-4597-9e55-7f59687285fb" providerId="ADAL" clId="{DA2953EA-F324-473A-8633-FF287DB21CA8}" dt="2025-07-16T14:39:10.438" v="2241" actId="962"/>
          <ac:picMkLst>
            <pc:docMk/>
            <pc:sldMk cId="593342139" sldId="478"/>
            <ac:picMk id="3" creationId="{570C997E-FE78-1789-944A-C01217A925D8}"/>
          </ac:picMkLst>
        </pc:picChg>
        <pc:picChg chg="mod">
          <ac:chgData name="Janicka-Struska Agnieszka" userId="759fa416-53f3-4597-9e55-7f59687285fb" providerId="ADAL" clId="{DA2953EA-F324-473A-8633-FF287DB21CA8}" dt="2025-07-16T12:33:26.866" v="1187" actId="962"/>
          <ac:picMkLst>
            <pc:docMk/>
            <pc:sldMk cId="593342139" sldId="478"/>
            <ac:picMk id="5" creationId="{52587AF7-34C0-8DD6-0BB7-106E7B8E1CAB}"/>
          </ac:picMkLst>
        </pc:picChg>
        <pc:picChg chg="mod">
          <ac:chgData name="Janicka-Struska Agnieszka" userId="759fa416-53f3-4597-9e55-7f59687285fb" providerId="ADAL" clId="{DA2953EA-F324-473A-8633-FF287DB21CA8}" dt="2025-07-16T14:39:07.752" v="2240" actId="962"/>
          <ac:picMkLst>
            <pc:docMk/>
            <pc:sldMk cId="593342139" sldId="478"/>
            <ac:picMk id="6" creationId="{21368031-B796-1E55-B09F-89B09686010B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2:21.879" v="2785" actId="13244"/>
        <pc:sldMkLst>
          <pc:docMk/>
          <pc:sldMk cId="572299509" sldId="479"/>
        </pc:sldMkLst>
        <pc:spChg chg="mod ord">
          <ac:chgData name="Janicka-Struska Agnieszka" userId="759fa416-53f3-4597-9e55-7f59687285fb" providerId="ADAL" clId="{DA2953EA-F324-473A-8633-FF287DB21CA8}" dt="2025-07-16T16:42:17.402" v="2784" actId="13244"/>
          <ac:spMkLst>
            <pc:docMk/>
            <pc:sldMk cId="572299509" sldId="479"/>
            <ac:spMk id="2" creationId="{5DAB49F4-1BC8-8708-D83F-B0F0563A0F02}"/>
          </ac:spMkLst>
        </pc:spChg>
        <pc:spChg chg="ord">
          <ac:chgData name="Janicka-Struska Agnieszka" userId="759fa416-53f3-4597-9e55-7f59687285fb" providerId="ADAL" clId="{DA2953EA-F324-473A-8633-FF287DB21CA8}" dt="2025-07-16T16:42:21.879" v="2785" actId="13244"/>
          <ac:spMkLst>
            <pc:docMk/>
            <pc:sldMk cId="572299509" sldId="479"/>
            <ac:spMk id="4" creationId="{E96D303B-4681-F85D-32BA-1284AEBCDDCD}"/>
          </ac:spMkLst>
        </pc:spChg>
        <pc:picChg chg="mod">
          <ac:chgData name="Janicka-Struska Agnieszka" userId="759fa416-53f3-4597-9e55-7f59687285fb" providerId="ADAL" clId="{DA2953EA-F324-473A-8633-FF287DB21CA8}" dt="2025-07-16T14:39:37.153" v="2244" actId="962"/>
          <ac:picMkLst>
            <pc:docMk/>
            <pc:sldMk cId="572299509" sldId="479"/>
            <ac:picMk id="3" creationId="{92AAED3E-AA6A-CCF1-81C2-1B66BFB43FA9}"/>
          </ac:picMkLst>
        </pc:picChg>
        <pc:picChg chg="mod">
          <ac:chgData name="Janicka-Struska Agnieszka" userId="759fa416-53f3-4597-9e55-7f59687285fb" providerId="ADAL" clId="{DA2953EA-F324-473A-8633-FF287DB21CA8}" dt="2025-07-16T14:39:34.682" v="2243" actId="962"/>
          <ac:picMkLst>
            <pc:docMk/>
            <pc:sldMk cId="572299509" sldId="479"/>
            <ac:picMk id="9" creationId="{ABE07792-C223-6B00-2AEF-A52F2DE43A5A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3:17.666" v="2790" actId="13244"/>
        <pc:sldMkLst>
          <pc:docMk/>
          <pc:sldMk cId="636100615" sldId="480"/>
        </pc:sldMkLst>
        <pc:spChg chg="mod">
          <ac:chgData name="Janicka-Struska Agnieszka" userId="759fa416-53f3-4597-9e55-7f59687285fb" providerId="ADAL" clId="{DA2953EA-F324-473A-8633-FF287DB21CA8}" dt="2025-07-16T16:12:41.495" v="2525" actId="20577"/>
          <ac:spMkLst>
            <pc:docMk/>
            <pc:sldMk cId="636100615" sldId="480"/>
            <ac:spMk id="2" creationId="{6908FC7F-4047-5F7C-BBEC-B734A76C2F72}"/>
          </ac:spMkLst>
        </pc:spChg>
        <pc:spChg chg="ord">
          <ac:chgData name="Janicka-Struska Agnieszka" userId="759fa416-53f3-4597-9e55-7f59687285fb" providerId="ADAL" clId="{DA2953EA-F324-473A-8633-FF287DB21CA8}" dt="2025-07-16T16:43:17.666" v="2790" actId="13244"/>
          <ac:spMkLst>
            <pc:docMk/>
            <pc:sldMk cId="636100615" sldId="480"/>
            <ac:spMk id="4" creationId="{EFE33C1A-53C9-75E2-3403-42A9BE07F133}"/>
          </ac:spMkLst>
        </pc:spChg>
        <pc:picChg chg="mod">
          <ac:chgData name="Janicka-Struska Agnieszka" userId="759fa416-53f3-4597-9e55-7f59687285fb" providerId="ADAL" clId="{DA2953EA-F324-473A-8633-FF287DB21CA8}" dt="2025-07-16T14:40:36.986" v="2250" actId="962"/>
          <ac:picMkLst>
            <pc:docMk/>
            <pc:sldMk cId="636100615" sldId="480"/>
            <ac:picMk id="3" creationId="{9060D673-4C2D-9872-159D-A6349CE852F4}"/>
          </ac:picMkLst>
        </pc:picChg>
        <pc:picChg chg="mod">
          <ac:chgData name="Janicka-Struska Agnieszka" userId="759fa416-53f3-4597-9e55-7f59687285fb" providerId="ADAL" clId="{DA2953EA-F324-473A-8633-FF287DB21CA8}" dt="2025-07-16T14:40:34.715" v="2249" actId="962"/>
          <ac:picMkLst>
            <pc:docMk/>
            <pc:sldMk cId="636100615" sldId="480"/>
            <ac:picMk id="5" creationId="{1F545967-5C8F-78A2-7AA1-0ADFB1F58F5D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3:26.149" v="2791" actId="13244"/>
        <pc:sldMkLst>
          <pc:docMk/>
          <pc:sldMk cId="2877847424" sldId="481"/>
        </pc:sldMkLst>
        <pc:spChg chg="mod">
          <ac:chgData name="Janicka-Struska Agnieszka" userId="759fa416-53f3-4597-9e55-7f59687285fb" providerId="ADAL" clId="{DA2953EA-F324-473A-8633-FF287DB21CA8}" dt="2025-07-16T16:12:50.828" v="2530" actId="14100"/>
          <ac:spMkLst>
            <pc:docMk/>
            <pc:sldMk cId="2877847424" sldId="481"/>
            <ac:spMk id="2" creationId="{A870578D-9276-33E6-12A0-E7BDA54D1393}"/>
          </ac:spMkLst>
        </pc:spChg>
        <pc:spChg chg="ord">
          <ac:chgData name="Janicka-Struska Agnieszka" userId="759fa416-53f3-4597-9e55-7f59687285fb" providerId="ADAL" clId="{DA2953EA-F324-473A-8633-FF287DB21CA8}" dt="2025-07-16T16:43:26.149" v="2791" actId="13244"/>
          <ac:spMkLst>
            <pc:docMk/>
            <pc:sldMk cId="2877847424" sldId="481"/>
            <ac:spMk id="4" creationId="{D0BA35C8-C494-5527-9348-012F9B235CD5}"/>
          </ac:spMkLst>
        </pc:spChg>
        <pc:spChg chg="mod">
          <ac:chgData name="Janicka-Struska Agnieszka" userId="759fa416-53f3-4597-9e55-7f59687285fb" providerId="ADAL" clId="{DA2953EA-F324-473A-8633-FF287DB21CA8}" dt="2025-07-16T14:20:53.825" v="2099" actId="962"/>
          <ac:spMkLst>
            <pc:docMk/>
            <pc:sldMk cId="2877847424" sldId="481"/>
            <ac:spMk id="7" creationId="{7F3C0DA1-18BE-7D27-1655-B1E628D8F1F7}"/>
          </ac:spMkLst>
        </pc:spChg>
        <pc:picChg chg="mod">
          <ac:chgData name="Janicka-Struska Agnieszka" userId="759fa416-53f3-4597-9e55-7f59687285fb" providerId="ADAL" clId="{DA2953EA-F324-473A-8633-FF287DB21CA8}" dt="2025-07-16T14:40:58.745" v="2252" actId="962"/>
          <ac:picMkLst>
            <pc:docMk/>
            <pc:sldMk cId="2877847424" sldId="481"/>
            <ac:picMk id="5" creationId="{4E64424F-6D67-3E7C-51E2-0420E2BCB369}"/>
          </ac:picMkLst>
        </pc:picChg>
        <pc:picChg chg="mod">
          <ac:chgData name="Janicka-Struska Agnieszka" userId="759fa416-53f3-4597-9e55-7f59687285fb" providerId="ADAL" clId="{DA2953EA-F324-473A-8633-FF287DB21CA8}" dt="2025-07-16T14:41:20.214" v="2254" actId="962"/>
          <ac:picMkLst>
            <pc:docMk/>
            <pc:sldMk cId="2877847424" sldId="481"/>
            <ac:picMk id="6" creationId="{5DDE03F3-2911-1099-7B62-5FB46F4F3D9E}"/>
          </ac:picMkLst>
        </pc:picChg>
        <pc:picChg chg="mod">
          <ac:chgData name="Janicka-Struska Agnieszka" userId="759fa416-53f3-4597-9e55-7f59687285fb" providerId="ADAL" clId="{DA2953EA-F324-473A-8633-FF287DB21CA8}" dt="2025-07-16T14:41:22.144" v="2255" actId="962"/>
          <ac:picMkLst>
            <pc:docMk/>
            <pc:sldMk cId="2877847424" sldId="481"/>
            <ac:picMk id="8" creationId="{594036A5-F529-96B7-766A-CECE82837E4C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4:41:24.041" v="2256" actId="962"/>
        <pc:sldMkLst>
          <pc:docMk/>
          <pc:sldMk cId="1387512573" sldId="482"/>
        </pc:sldMkLst>
        <pc:picChg chg="mod">
          <ac:chgData name="Janicka-Struska Agnieszka" userId="759fa416-53f3-4597-9e55-7f59687285fb" providerId="ADAL" clId="{DA2953EA-F324-473A-8633-FF287DB21CA8}" dt="2025-07-16T14:41:24.041" v="2256" actId="962"/>
          <ac:picMkLst>
            <pc:docMk/>
            <pc:sldMk cId="1387512573" sldId="482"/>
            <ac:picMk id="5" creationId="{1BED2C9F-4282-CC36-1A0A-4450E1E128E9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4:14.795" v="2792" actId="13244"/>
        <pc:sldMkLst>
          <pc:docMk/>
          <pc:sldMk cId="1254488551" sldId="483"/>
        </pc:sldMkLst>
        <pc:spChg chg="ord">
          <ac:chgData name="Janicka-Struska Agnieszka" userId="759fa416-53f3-4597-9e55-7f59687285fb" providerId="ADAL" clId="{DA2953EA-F324-473A-8633-FF287DB21CA8}" dt="2025-07-16T16:44:14.795" v="2792" actId="13244"/>
          <ac:spMkLst>
            <pc:docMk/>
            <pc:sldMk cId="1254488551" sldId="483"/>
            <ac:spMk id="4" creationId="{DBB49E78-CAB1-DF49-CE32-4BA7C3B05497}"/>
          </ac:spMkLst>
        </pc:spChg>
        <pc:spChg chg="mod">
          <ac:chgData name="Janicka-Struska Agnieszka" userId="759fa416-53f3-4597-9e55-7f59687285fb" providerId="ADAL" clId="{DA2953EA-F324-473A-8633-FF287DB21CA8}" dt="2025-07-16T14:21:47.474" v="2101" actId="962"/>
          <ac:spMkLst>
            <pc:docMk/>
            <pc:sldMk cId="1254488551" sldId="483"/>
            <ac:spMk id="6" creationId="{9533BA1A-2BBC-B493-51F1-A809CAB74745}"/>
          </ac:spMkLst>
        </pc:spChg>
        <pc:picChg chg="mod">
          <ac:chgData name="Janicka-Struska Agnieszka" userId="759fa416-53f3-4597-9e55-7f59687285fb" providerId="ADAL" clId="{DA2953EA-F324-473A-8633-FF287DB21CA8}" dt="2025-07-16T14:41:46.319" v="2258" actId="962"/>
          <ac:picMkLst>
            <pc:docMk/>
            <pc:sldMk cId="1254488551" sldId="483"/>
            <ac:picMk id="5" creationId="{4A057D27-B9E3-D5FF-56E2-791BDCE8392F}"/>
          </ac:picMkLst>
        </pc:picChg>
        <pc:picChg chg="mod">
          <ac:chgData name="Janicka-Struska Agnieszka" userId="759fa416-53f3-4597-9e55-7f59687285fb" providerId="ADAL" clId="{DA2953EA-F324-473A-8633-FF287DB21CA8}" dt="2025-07-16T14:41:48.481" v="2259" actId="962"/>
          <ac:picMkLst>
            <pc:docMk/>
            <pc:sldMk cId="1254488551" sldId="483"/>
            <ac:picMk id="7" creationId="{E972FB4C-F717-7353-F815-C5F6CCB08C2A}"/>
          </ac:picMkLst>
        </pc:picChg>
      </pc:sldChg>
      <pc:sldChg chg="delSp modSp mod">
        <pc:chgData name="Janicka-Struska Agnieszka" userId="759fa416-53f3-4597-9e55-7f59687285fb" providerId="ADAL" clId="{DA2953EA-F324-473A-8633-FF287DB21CA8}" dt="2025-07-16T16:44:36.454" v="2795" actId="13244"/>
        <pc:sldMkLst>
          <pc:docMk/>
          <pc:sldMk cId="42859494" sldId="484"/>
        </pc:sldMkLst>
        <pc:spChg chg="ord">
          <ac:chgData name="Janicka-Struska Agnieszka" userId="759fa416-53f3-4597-9e55-7f59687285fb" providerId="ADAL" clId="{DA2953EA-F324-473A-8633-FF287DB21CA8}" dt="2025-07-16T16:44:31.840" v="2794" actId="13244"/>
          <ac:spMkLst>
            <pc:docMk/>
            <pc:sldMk cId="42859494" sldId="484"/>
            <ac:spMk id="14" creationId="{0090B517-4D08-B80B-606C-4E64302FCDB9}"/>
          </ac:spMkLst>
        </pc:spChg>
        <pc:spChg chg="ord">
          <ac:chgData name="Janicka-Struska Agnieszka" userId="759fa416-53f3-4597-9e55-7f59687285fb" providerId="ADAL" clId="{DA2953EA-F324-473A-8633-FF287DB21CA8}" dt="2025-07-16T16:44:26.551" v="2793" actId="13244"/>
          <ac:spMkLst>
            <pc:docMk/>
            <pc:sldMk cId="42859494" sldId="484"/>
            <ac:spMk id="19" creationId="{3727DE53-4FC3-20FC-9498-1AAF6A6378FD}"/>
          </ac:spMkLst>
        </pc:spChg>
        <pc:spChg chg="mod">
          <ac:chgData name="Janicka-Struska Agnieszka" userId="759fa416-53f3-4597-9e55-7f59687285fb" providerId="ADAL" clId="{DA2953EA-F324-473A-8633-FF287DB21CA8}" dt="2025-07-16T16:44:36.454" v="2795" actId="13244"/>
          <ac:spMkLst>
            <pc:docMk/>
            <pc:sldMk cId="42859494" sldId="484"/>
            <ac:spMk id="29698" creationId="{E0CAB31B-18C4-CE06-EFE9-5D5BA78411EA}"/>
          </ac:spMkLst>
        </pc:spChg>
        <pc:picChg chg="mod">
          <ac:chgData name="Janicka-Struska Agnieszka" userId="759fa416-53f3-4597-9e55-7f59687285fb" providerId="ADAL" clId="{DA2953EA-F324-473A-8633-FF287DB21CA8}" dt="2025-07-16T14:41:50.867" v="2260" actId="962"/>
          <ac:picMkLst>
            <pc:docMk/>
            <pc:sldMk cId="42859494" sldId="484"/>
            <ac:picMk id="3" creationId="{51848BBE-04DE-E3A5-E738-1BB33F44AD1B}"/>
          </ac:picMkLst>
        </pc:picChg>
        <pc:picChg chg="del">
          <ac:chgData name="Janicka-Struska Agnieszka" userId="759fa416-53f3-4597-9e55-7f59687285fb" providerId="ADAL" clId="{DA2953EA-F324-473A-8633-FF287DB21CA8}" dt="2025-07-16T12:34:31.644" v="1326" actId="478"/>
          <ac:picMkLst>
            <pc:docMk/>
            <pc:sldMk cId="42859494" sldId="484"/>
            <ac:picMk id="5" creationId="{3A67198A-9632-F5EF-2EE2-874EDFE1013D}"/>
          </ac:picMkLst>
        </pc:picChg>
        <pc:picChg chg="mod">
          <ac:chgData name="Janicka-Struska Agnieszka" userId="759fa416-53f3-4597-9e55-7f59687285fb" providerId="ADAL" clId="{DA2953EA-F324-473A-8633-FF287DB21CA8}" dt="2025-07-16T12:34:53.967" v="1402" actId="962"/>
          <ac:picMkLst>
            <pc:docMk/>
            <pc:sldMk cId="42859494" sldId="484"/>
            <ac:picMk id="6" creationId="{15952A5E-51E8-577B-8799-2B8F82302C54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5:08.378" v="2799" actId="13244"/>
        <pc:sldMkLst>
          <pc:docMk/>
          <pc:sldMk cId="3615634130" sldId="485"/>
        </pc:sldMkLst>
        <pc:spChg chg="mod ord">
          <ac:chgData name="Janicka-Struska Agnieszka" userId="759fa416-53f3-4597-9e55-7f59687285fb" providerId="ADAL" clId="{DA2953EA-F324-473A-8633-FF287DB21CA8}" dt="2025-07-16T16:45:00.326" v="2797" actId="13244"/>
          <ac:spMkLst>
            <pc:docMk/>
            <pc:sldMk cId="3615634130" sldId="485"/>
            <ac:spMk id="3" creationId="{6F66D49A-0BB5-CE2F-69F3-C23B5FF810B4}"/>
          </ac:spMkLst>
        </pc:spChg>
        <pc:spChg chg="mod">
          <ac:chgData name="Janicka-Struska Agnieszka" userId="759fa416-53f3-4597-9e55-7f59687285fb" providerId="ADAL" clId="{DA2953EA-F324-473A-8633-FF287DB21CA8}" dt="2025-07-16T14:21:47.490" v="2102" actId="962"/>
          <ac:spMkLst>
            <pc:docMk/>
            <pc:sldMk cId="3615634130" sldId="485"/>
            <ac:spMk id="4" creationId="{0F972C01-16AF-D7E1-C20F-64AA0F5F9655}"/>
          </ac:spMkLst>
        </pc:spChg>
        <pc:spChg chg="ord">
          <ac:chgData name="Janicka-Struska Agnieszka" userId="759fa416-53f3-4597-9e55-7f59687285fb" providerId="ADAL" clId="{DA2953EA-F324-473A-8633-FF287DB21CA8}" dt="2025-07-16T16:45:05.362" v="2798" actId="13244"/>
          <ac:spMkLst>
            <pc:docMk/>
            <pc:sldMk cId="3615634130" sldId="485"/>
            <ac:spMk id="5" creationId="{CA23CD72-CE85-40C5-BC6D-D9D4A0A40B4A}"/>
          </ac:spMkLst>
        </pc:spChg>
        <pc:picChg chg="mod">
          <ac:chgData name="Janicka-Struska Agnieszka" userId="759fa416-53f3-4597-9e55-7f59687285fb" providerId="ADAL" clId="{DA2953EA-F324-473A-8633-FF287DB21CA8}" dt="2025-07-16T14:41:52.676" v="2261" actId="962"/>
          <ac:picMkLst>
            <pc:docMk/>
            <pc:sldMk cId="3615634130" sldId="485"/>
            <ac:picMk id="2" creationId="{115AB4D4-6D4A-59E1-A89C-9D0C046E1859}"/>
          </ac:picMkLst>
        </pc:picChg>
        <pc:picChg chg="mod ord">
          <ac:chgData name="Janicka-Struska Agnieszka" userId="759fa416-53f3-4597-9e55-7f59687285fb" providerId="ADAL" clId="{DA2953EA-F324-473A-8633-FF287DB21CA8}" dt="2025-07-16T16:45:08.378" v="2799" actId="13244"/>
          <ac:picMkLst>
            <pc:docMk/>
            <pc:sldMk cId="3615634130" sldId="485"/>
            <ac:picMk id="17" creationId="{F962E2BD-0BF2-F43F-AF71-AB9AAFBC1BFA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6:09.900" v="2802" actId="13244"/>
        <pc:sldMkLst>
          <pc:docMk/>
          <pc:sldMk cId="1049697737" sldId="486"/>
        </pc:sldMkLst>
        <pc:spChg chg="ord">
          <ac:chgData name="Janicka-Struska Agnieszka" userId="759fa416-53f3-4597-9e55-7f59687285fb" providerId="ADAL" clId="{DA2953EA-F324-473A-8633-FF287DB21CA8}" dt="2025-07-16T16:46:04.010" v="2800" actId="13244"/>
          <ac:spMkLst>
            <pc:docMk/>
            <pc:sldMk cId="1049697737" sldId="486"/>
            <ac:spMk id="19" creationId="{3727DE53-4FC3-20FC-9498-1AAF6A6378FD}"/>
          </ac:spMkLst>
        </pc:spChg>
        <pc:spChg chg="mod">
          <ac:chgData name="Janicka-Struska Agnieszka" userId="759fa416-53f3-4597-9e55-7f59687285fb" providerId="ADAL" clId="{DA2953EA-F324-473A-8633-FF287DB21CA8}" dt="2025-07-16T16:46:08.531" v="2801" actId="13244"/>
          <ac:spMkLst>
            <pc:docMk/>
            <pc:sldMk cId="1049697737" sldId="486"/>
            <ac:spMk id="29698" creationId="{E0CAB31B-18C4-CE06-EFE9-5D5BA78411EA}"/>
          </ac:spMkLst>
        </pc:spChg>
        <pc:picChg chg="mod">
          <ac:chgData name="Janicka-Struska Agnieszka" userId="759fa416-53f3-4597-9e55-7f59687285fb" providerId="ADAL" clId="{DA2953EA-F324-473A-8633-FF287DB21CA8}" dt="2025-07-16T14:41:54.533" v="2262" actId="962"/>
          <ac:picMkLst>
            <pc:docMk/>
            <pc:sldMk cId="1049697737" sldId="486"/>
            <ac:picMk id="3" creationId="{DC2DC66B-3059-3B03-1B63-5A5372CA25E0}"/>
          </ac:picMkLst>
        </pc:picChg>
        <pc:picChg chg="mod ord">
          <ac:chgData name="Janicka-Struska Agnieszka" userId="759fa416-53f3-4597-9e55-7f59687285fb" providerId="ADAL" clId="{DA2953EA-F324-473A-8633-FF287DB21CA8}" dt="2025-07-16T16:46:09.900" v="2802" actId="13244"/>
          <ac:picMkLst>
            <pc:docMk/>
            <pc:sldMk cId="1049697737" sldId="486"/>
            <ac:picMk id="4" creationId="{4688A0A7-B9B6-D322-5FE6-0F4B551F3540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6:33.207" v="2803" actId="13244"/>
        <pc:sldMkLst>
          <pc:docMk/>
          <pc:sldMk cId="3803661035" sldId="487"/>
        </pc:sldMkLst>
        <pc:spChg chg="ord">
          <ac:chgData name="Janicka-Struska Agnieszka" userId="759fa416-53f3-4597-9e55-7f59687285fb" providerId="ADAL" clId="{DA2953EA-F324-473A-8633-FF287DB21CA8}" dt="2025-07-16T16:46:33.207" v="2803" actId="13244"/>
          <ac:spMkLst>
            <pc:docMk/>
            <pc:sldMk cId="3803661035" sldId="487"/>
            <ac:spMk id="4" creationId="{1F0427E7-8BE1-BA0A-E4CB-434197FE8C18}"/>
          </ac:spMkLst>
        </pc:spChg>
        <pc:picChg chg="mod">
          <ac:chgData name="Janicka-Struska Agnieszka" userId="759fa416-53f3-4597-9e55-7f59687285fb" providerId="ADAL" clId="{DA2953EA-F324-473A-8633-FF287DB21CA8}" dt="2025-07-16T14:41:56.443" v="2263" actId="962"/>
          <ac:picMkLst>
            <pc:docMk/>
            <pc:sldMk cId="3803661035" sldId="487"/>
            <ac:picMk id="5" creationId="{8BDEEE33-4081-9D1D-84D1-1597DE6B0D75}"/>
          </ac:picMkLst>
        </pc:picChg>
        <pc:picChg chg="mod">
          <ac:chgData name="Janicka-Struska Agnieszka" userId="759fa416-53f3-4597-9e55-7f59687285fb" providerId="ADAL" clId="{DA2953EA-F324-473A-8633-FF287DB21CA8}" dt="2025-07-16T12:35:58.004" v="1556" actId="962"/>
          <ac:picMkLst>
            <pc:docMk/>
            <pc:sldMk cId="3803661035" sldId="487"/>
            <ac:picMk id="6" creationId="{EAF43362-D143-F57D-3702-A0879755F097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4:41:57.737" v="2264" actId="962"/>
        <pc:sldMkLst>
          <pc:docMk/>
          <pc:sldMk cId="1329329775" sldId="488"/>
        </pc:sldMkLst>
        <pc:picChg chg="mod">
          <ac:chgData name="Janicka-Struska Agnieszka" userId="759fa416-53f3-4597-9e55-7f59687285fb" providerId="ADAL" clId="{DA2953EA-F324-473A-8633-FF287DB21CA8}" dt="2025-07-16T14:41:57.737" v="2264" actId="962"/>
          <ac:picMkLst>
            <pc:docMk/>
            <pc:sldMk cId="1329329775" sldId="488"/>
            <ac:picMk id="5" creationId="{9A184C98-28D3-765B-6CEB-018E27402541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6:54.194" v="2807" actId="13244"/>
        <pc:sldMkLst>
          <pc:docMk/>
          <pc:sldMk cId="1670020825" sldId="489"/>
        </pc:sldMkLst>
        <pc:spChg chg="mod">
          <ac:chgData name="Janicka-Struska Agnieszka" userId="759fa416-53f3-4597-9e55-7f59687285fb" providerId="ADAL" clId="{DA2953EA-F324-473A-8633-FF287DB21CA8}" dt="2025-07-16T16:46:54.194" v="2807" actId="13244"/>
          <ac:spMkLst>
            <pc:docMk/>
            <pc:sldMk cId="1670020825" sldId="489"/>
            <ac:spMk id="8" creationId="{265345EA-7BBE-83B1-65B8-CD0E6AAE32B1}"/>
          </ac:spMkLst>
        </pc:spChg>
        <pc:picChg chg="mod ord">
          <ac:chgData name="Janicka-Struska Agnieszka" userId="759fa416-53f3-4597-9e55-7f59687285fb" providerId="ADAL" clId="{DA2953EA-F324-473A-8633-FF287DB21CA8}" dt="2025-07-16T16:46:51.777" v="2805" actId="962"/>
          <ac:picMkLst>
            <pc:docMk/>
            <pc:sldMk cId="1670020825" sldId="489"/>
            <ac:picMk id="5" creationId="{DEF847DE-7EC5-A689-A07E-113037818C92}"/>
          </ac:picMkLst>
        </pc:picChg>
        <pc:picChg chg="mod">
          <ac:chgData name="Janicka-Struska Agnieszka" userId="759fa416-53f3-4597-9e55-7f59687285fb" providerId="ADAL" clId="{DA2953EA-F324-473A-8633-FF287DB21CA8}" dt="2025-07-16T14:42:15.205" v="2267" actId="962"/>
          <ac:picMkLst>
            <pc:docMk/>
            <pc:sldMk cId="1670020825" sldId="489"/>
            <ac:picMk id="6" creationId="{8C68B923-5E1E-4AE0-33D2-91D732949F27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7:46.485" v="2812" actId="13244"/>
        <pc:sldMkLst>
          <pc:docMk/>
          <pc:sldMk cId="2406936751" sldId="490"/>
        </pc:sldMkLst>
        <pc:spChg chg="ord">
          <ac:chgData name="Janicka-Struska Agnieszka" userId="759fa416-53f3-4597-9e55-7f59687285fb" providerId="ADAL" clId="{DA2953EA-F324-473A-8633-FF287DB21CA8}" dt="2025-07-16T16:47:46.485" v="2812" actId="13244"/>
          <ac:spMkLst>
            <pc:docMk/>
            <pc:sldMk cId="2406936751" sldId="490"/>
            <ac:spMk id="4" creationId="{B423D6C3-FAC9-D0A6-BE68-AB5DCC88390E}"/>
          </ac:spMkLst>
        </pc:spChg>
        <pc:graphicFrameChg chg="modGraphic">
          <ac:chgData name="Janicka-Struska Agnieszka" userId="759fa416-53f3-4597-9e55-7f59687285fb" providerId="ADAL" clId="{DA2953EA-F324-473A-8633-FF287DB21CA8}" dt="2025-07-16T14:22:40.050" v="2117" actId="207"/>
          <ac:graphicFrameMkLst>
            <pc:docMk/>
            <pc:sldMk cId="2406936751" sldId="490"/>
            <ac:graphicFrameMk id="8" creationId="{147B5D75-9832-9A6B-45C7-A12D665AB1EE}"/>
          </ac:graphicFrameMkLst>
        </pc:graphicFrameChg>
        <pc:picChg chg="mod">
          <ac:chgData name="Janicka-Struska Agnieszka" userId="759fa416-53f3-4597-9e55-7f59687285fb" providerId="ADAL" clId="{DA2953EA-F324-473A-8633-FF287DB21CA8}" dt="2025-07-16T14:42:56.029" v="2275" actId="962"/>
          <ac:picMkLst>
            <pc:docMk/>
            <pc:sldMk cId="2406936751" sldId="490"/>
            <ac:picMk id="3" creationId="{3F3F208C-FEAA-2505-AD23-A734DBE4247E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4:42:58.441" v="2276" actId="962"/>
        <pc:sldMkLst>
          <pc:docMk/>
          <pc:sldMk cId="1408033460" sldId="491"/>
        </pc:sldMkLst>
        <pc:picChg chg="mod">
          <ac:chgData name="Janicka-Struska Agnieszka" userId="759fa416-53f3-4597-9e55-7f59687285fb" providerId="ADAL" clId="{DA2953EA-F324-473A-8633-FF287DB21CA8}" dt="2025-07-16T14:42:58.441" v="2276" actId="962"/>
          <ac:picMkLst>
            <pc:docMk/>
            <pc:sldMk cId="1408033460" sldId="491"/>
            <ac:picMk id="5" creationId="{987FB2E6-1039-68E3-D589-8A743340E597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4:43:01.115" v="2278" actId="962"/>
        <pc:sldMkLst>
          <pc:docMk/>
          <pc:sldMk cId="3764730652" sldId="492"/>
        </pc:sldMkLst>
        <pc:picChg chg="mod">
          <ac:chgData name="Janicka-Struska Agnieszka" userId="759fa416-53f3-4597-9e55-7f59687285fb" providerId="ADAL" clId="{DA2953EA-F324-473A-8633-FF287DB21CA8}" dt="2025-07-16T14:43:01.115" v="2278" actId="962"/>
          <ac:picMkLst>
            <pc:docMk/>
            <pc:sldMk cId="3764730652" sldId="492"/>
            <ac:picMk id="5" creationId="{59F91DD4-E4C1-77B3-2A28-5C5F5D090381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6:48:05.961" v="2813" actId="13244"/>
        <pc:sldMkLst>
          <pc:docMk/>
          <pc:sldMk cId="966341235" sldId="493"/>
        </pc:sldMkLst>
        <pc:spChg chg="ord">
          <ac:chgData name="Janicka-Struska Agnieszka" userId="759fa416-53f3-4597-9e55-7f59687285fb" providerId="ADAL" clId="{DA2953EA-F324-473A-8633-FF287DB21CA8}" dt="2025-07-16T16:48:05.961" v="2813" actId="13244"/>
          <ac:spMkLst>
            <pc:docMk/>
            <pc:sldMk cId="966341235" sldId="493"/>
            <ac:spMk id="4" creationId="{BDD51F6D-4105-8E4E-040B-454488258617}"/>
          </ac:spMkLst>
        </pc:spChg>
        <pc:picChg chg="mod">
          <ac:chgData name="Janicka-Struska Agnieszka" userId="759fa416-53f3-4597-9e55-7f59687285fb" providerId="ADAL" clId="{DA2953EA-F324-473A-8633-FF287DB21CA8}" dt="2025-07-16T14:43:22.698" v="2281" actId="962"/>
          <ac:picMkLst>
            <pc:docMk/>
            <pc:sldMk cId="966341235" sldId="493"/>
            <ac:picMk id="5" creationId="{4A140EBF-EDD8-8353-26AD-D2C1B6A4676F}"/>
          </ac:picMkLst>
        </pc:picChg>
        <pc:picChg chg="mod">
          <ac:chgData name="Janicka-Struska Agnieszka" userId="759fa416-53f3-4597-9e55-7f59687285fb" providerId="ADAL" clId="{DA2953EA-F324-473A-8633-FF287DB21CA8}" dt="2025-07-16T14:43:20.524" v="2280" actId="962"/>
          <ac:picMkLst>
            <pc:docMk/>
            <pc:sldMk cId="966341235" sldId="493"/>
            <ac:picMk id="6" creationId="{03473378-D8D8-F75B-CEA2-24C84A2AB518}"/>
          </ac:picMkLst>
        </pc:picChg>
      </pc:sldChg>
      <pc:sldChg chg="modSp mod">
        <pc:chgData name="Janicka-Struska Agnieszka" userId="759fa416-53f3-4597-9e55-7f59687285fb" providerId="ADAL" clId="{DA2953EA-F324-473A-8633-FF287DB21CA8}" dt="2025-07-16T14:43:24.273" v="2282" actId="962"/>
        <pc:sldMkLst>
          <pc:docMk/>
          <pc:sldMk cId="3548733300" sldId="494"/>
        </pc:sldMkLst>
        <pc:picChg chg="mod">
          <ac:chgData name="Janicka-Struska Agnieszka" userId="759fa416-53f3-4597-9e55-7f59687285fb" providerId="ADAL" clId="{DA2953EA-F324-473A-8633-FF287DB21CA8}" dt="2025-07-16T14:43:24.273" v="2282" actId="962"/>
          <ac:picMkLst>
            <pc:docMk/>
            <pc:sldMk cId="3548733300" sldId="494"/>
            <ac:picMk id="5" creationId="{F5286DA4-00D8-AEAF-C914-B29C46D1DD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2025-07-16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6667B-449C-4A84-D45B-56EC426F3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50A75792-E2BC-0C2E-9188-CB4FF3B46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85A83DC-4315-B3FD-2E05-5CC11B579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1D764FF-E201-A2D0-8020-BE977B706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6381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B25FA-0960-C9E9-40F3-D07832769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AEBA9D1-83A6-79D1-E911-A10D81E9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0602B32-C962-BA9F-7F7A-A7D994409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9020614-EAAC-A83E-6789-8E4F424BD4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30945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5C5FB-607B-6BA5-29EE-72392950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5DE882E8-15F8-58D8-7868-E17B05F7D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B70588E-69F7-C5B6-9B5D-07D2159E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BD2E914-1DD6-3740-6B8E-7BC9AFA909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6304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F075-96A6-3BA5-8E44-9FC91B3E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32188C3-198A-29C1-85BB-F12C3AD4B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B1242C90-FBB5-B0DE-F63D-5786B02E2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03552A45-4C0B-041B-FB87-13B06AB65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97001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5B2D9-B993-00E6-CFDE-951B0B2A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F08BA88-77A0-4ADC-D400-C03B3D2DA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328387F-94F5-39BC-02FC-8429B4AE7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0562E21A-F074-7FF7-DC7B-1AC0FB087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32441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49BB-F286-2CE0-1CCE-A99DE495E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7192F3A-5CA4-8256-6757-1F875FA6A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1D5A239-F24D-BFF0-C269-6B38692CC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41973BD-A31B-8388-D5A5-306D1129DF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6312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0170C-43E9-8902-0CB9-34DC1ADC9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B26F73F-B2CC-6C81-7910-A94461632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694274E-B804-0B1F-CD21-3C7C2B175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FC24A5F-D5E3-5C72-6769-CA491603B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8466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F0D1D-63A0-CC69-8A47-09BA85C0A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3988462-1F31-B557-5A38-5740EB042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3366F9B-C2B3-EF91-6DD0-36E0F776A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C256E21-448A-B5F1-D7C9-789AF52DE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567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21C6E-F2F7-EAB1-8479-306B725EF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8EC447B-7008-7805-C423-54B718771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1AF61E0-F241-7D27-A28F-CDFB317DB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83907911-7EC9-9D1D-BD6B-8E6F60040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80634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A5928-790D-0A51-DBC1-E1EB043DC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89CFB33-DFA9-4614-6C5A-EF4AB2782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73C53E5-B467-0E4B-1FA6-F193F884A3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CC0A835-5F37-E0A5-C2BB-A2ED35E7C8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1774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647F8-CA0A-3AA3-78F7-23BA46096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32CF3E51-59F2-B5BC-B376-53A9333CCB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B2ECB18-2175-0BAC-F2E7-0617692F4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D0BF665-2586-FEF5-8ADC-AF4B062F4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90759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C0EB4-0FBF-FE99-5AD5-9A6F2813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3142F8B-16F3-9D38-A8F7-81ECB02865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DDF2FEC-A0FA-96CF-5233-9452771EF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13EC464-2FBF-7DD1-4BCC-4C7A1F910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25661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2D5F5-B6BE-0AD8-C6B3-FFFD00A7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BD39936-D3B2-2A96-A71F-6D0515743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4E8FEA9-4C7C-F6EF-5932-8316BCD23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9F423A9-FBEB-C08E-FBF2-1EF6016B9B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12768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69392-4703-FF46-92A0-2BA6B279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2AA1B984-68EC-4CE4-B0F0-3CCA99DC11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81719E6-2DD7-A261-3D6E-1BCE5CD9F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A3E3BB6-4AEE-302B-6B63-02CA3AB50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96791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71C9F-0B14-D744-6AE0-20B48C9F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55F453C-35F3-4DD0-67B3-38306BA269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645574F-3EAD-07DC-0904-62D4AA417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8121828-0E39-806C-607F-C812DD8C89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42753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6C96A-7D95-6042-272E-2E7A9C2B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C950F58-0952-C587-DA22-69B71FCF2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4850811-2895-F286-C219-9EED1269B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6FBAC93B-3102-1D1D-030A-0B2A97F390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90131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DA22D-1BFA-7D5F-E922-B5D8FE44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67AD7C89-5EFF-4A41-31B5-67EF34B0E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2B6612A-FB7C-F902-E9BD-67A72DABE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19A43F8-02FE-B18C-2E23-FDFDF2CB9C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931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37944-E676-0FCE-08E6-9055F8A41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C54721C-C2FE-1227-E8CA-1F91803CB8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3078B74-F829-A68C-A033-F4A8A79CE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9EA6D4B1-01C7-7269-F257-E591895E2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9270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9F4D-DC0F-98CB-FB45-D8C15BEA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7C1AB05-0CE2-26C8-26C3-088C5F732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7151946-BE9C-58F0-70FE-E5E6ADECC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B27275D-BE2B-E9F8-3B55-13DF74341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29462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D8319-A80D-CC7B-1713-88BB7AEF6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DF1E548-6C9B-C575-DCE7-DCF284028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BB1161D-D2FD-BDA8-7DD6-5AFB5B901B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62D2DF3F-95F8-BBAE-5C93-D0F32577A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795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B0A1-8F1F-1A4F-5F30-D10C0653E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6B07859-F210-28DC-94D5-91D8353FBE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CE36959-A027-B1B0-F3C9-86FBEA478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8486EEC-203C-128F-6743-00585049B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57283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F820-42BE-82BD-E60E-6DAC24CD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5A0FCBA-07F0-8A5F-D1FF-232CF82C1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133C091-5A92-1EE8-C97F-183C51246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7901091-9ED8-D264-CFCA-C0F743A8C8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59633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2766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5301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850898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6E7EC-F1C7-6A9D-BB21-E0FBEDB62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38310C1-93D1-F09A-D4E5-ECBEE173DD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00148E4-92B1-15B1-476A-92757A56E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AD00F33-1C05-ABB5-24F2-2E4885883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34831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F2D14-39E6-D7C9-C56D-077005462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7E9AF877-B635-6143-71E2-CC9C39044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FC3E9847-6879-EFDD-DF76-8DA0518D3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A343951-7702-525A-52AE-30A9E5DA1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15859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83180-1A4D-0A07-482C-7F669433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A03455C-417A-1E4E-67FF-7BB3A5D25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9626DCF-CEF5-9023-F6CD-708792931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C939F22-D42B-2900-6A09-2DC6784A6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332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621E3-3F14-AEE9-3E66-77A721FC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A152F78-3CAA-D75F-5ADA-A1E18CB2C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AB21CAB-A24A-9801-AAD5-30FD3D335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5F2C9BD-E7AB-8721-7F14-520C02BCD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461208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02108-42F9-E95F-42F9-91B6032E3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9ECB717B-A075-BFB7-E924-731A757AE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ADE351B-5E8F-8B6E-6052-278C01689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75621E8-43FF-1AD5-581F-3144D55FF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03302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57412-5918-3F2C-B591-8D55C6A8D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7D5CB5F-35CA-237B-E7BD-A34C4821C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F5B76C9-A6CC-216C-8900-2CD15488D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9E1A4AFA-C1E1-6E99-4243-A719DE3551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6027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D4F24-8059-347F-F961-23EE1E2CE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6E367E7-EFCE-168E-4CFC-1FA4438F6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A3A4B70-67CE-3C61-5ED3-815C15AB7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9A63131A-1E89-A446-B190-6E2E90AFB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89678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AD611-81E3-83C2-A10B-948F88FEF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6E734FB-77BC-6DBD-E921-ECC3CC5BC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D6EBCFA-4999-6877-5D7C-2DCA92B5E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F42DBB1-2451-FC60-B46E-BCD50BF64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0695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D5E3-79A2-0941-A4E7-016675A5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E8C1D3A-01B1-6314-A910-BD44FA47DC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385539C-3D97-3DB1-5DDC-A444AF541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893AA2C-8689-3B7A-8CC6-9DAA217A5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594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86C6-CE56-B455-E070-6CF49ECBF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94F81A2-F02C-CC9E-EFFC-C8950BF5C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1EAE5A9-D804-56C4-890D-2C9F9003A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E6131C5-FA77-1FBD-E80F-1BE719340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983412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983E4-B6AF-9C75-8002-687331BEA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F14E99A2-0C1F-D553-35C5-DC7C033731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BFCDCA8-37F6-FFF0-2BC9-AA16DAF01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3576135-45AF-3AD7-3CC5-5CD3C2151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4390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87B82-9083-4BAE-4A0D-314AF923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8D55CE46-F729-09C2-9A0A-6CDAD31A0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D01E38B2-5109-DFD1-00B9-0278E457A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1040E56D-30CA-D8B6-D1D2-1ED170B269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62348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D8413-C2F3-8815-DC12-59B33C709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7E4608C-4F45-5A3F-36BB-1C4A34AE5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78A1A27-B0F1-F9AC-7AAA-D045BD377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103B01C5-6A14-F2FC-3E26-07CF7A6056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5702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F274E-DF1B-BC63-03CF-C5D82B075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2A029311-5516-D503-56DE-0E6676930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0738672-1432-32B4-6923-6F35BF851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5C80490-E75A-69B6-A292-9FCEFB5C98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2652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80FB4-8FF4-126A-6151-01144A03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4FC60AD-E0CB-5334-25E2-FFEEBAF04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FAA36C4A-DF10-8E28-FA86-913C82DBB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CC413AC-3278-D089-B2E0-127061B27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956223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15BE8-9A6A-CCAF-A051-48E9843BA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DF8793AD-3C10-319B-77AE-EB9C4F7CFE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DD5C220-216C-BB38-2A0D-6C653672C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D548DF7-B7EB-69DD-C3EF-C29882D4C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583855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BA93-780F-9B46-C673-2FB127AE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ADBB4BD-CF27-C457-E88D-ABBE124AA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6531DE9-0C6E-7A4C-BF5B-77365BD05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BE6E2A5-BDD6-D958-96AB-E620DCD68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87953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1F17A-6DF3-4D97-E94D-31C70D19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43BB6ED-34EF-A139-095E-DC057D2A2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B9A748FD-6F4C-D3E0-AA9D-2B78AB45B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E8F2EB8-EB9A-9E53-7D58-8A69938938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456651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C304B-A1A4-BE94-1E27-2ADBA903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E50C418-2701-1D3E-95DC-B103CF518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77F8E27-35F4-A6DA-5308-F060E1F78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84CB3EB2-4353-0195-E71B-887BD5235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160760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D08D8-9AAA-F977-03B3-799DFA718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C0C5D9E-49BB-E3F8-E471-0876CE805C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A135341-F6D4-676B-A50C-309D3794C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D690998F-B6BF-B8AE-6032-F895BC7C0A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793219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D96F9-89D9-6BFA-FE95-9D96D4D2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73EA978-4064-71BA-470E-B1F796303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55A5ADA-266B-7AE3-5FD6-0EA00039E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205435C-29CD-1F54-104B-894D861B3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51525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1C8DA-1994-96D3-4E7E-9F24299C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8125BA49-8607-4988-E618-4223817070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6259054-9A0E-065A-295F-A2359B7D6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2B450EC-7A49-7FFA-D7EA-6DB86833F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90722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B6FDF-1815-8CAB-C0F4-7A3E4FB1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25510358-015D-C21E-E360-CBF2923A3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393A166-08BC-C0EA-F4C8-2CD015389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A8E4E9B-CC82-0140-8081-1764AF1C25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41294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E9101-0355-2A56-4487-F4709BA3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7DB94E87-6D4A-BBF0-FE7E-F30219AF9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A95DC35-D325-0837-E2DA-DD2FE60B3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56FE9B0-0134-007A-99EA-7D8EEFAC4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376250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67EB5-766F-64ED-C22C-C34AAF5BA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9A143FD9-21A9-6EF9-024B-13F48D467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2851535-A337-6492-F5C0-CECFF07E5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5A95B66-6944-23C7-957E-33A12AF34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969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BC653-7696-082F-3525-FD05F730C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6236CEA-6C90-8082-1D1C-18859BF528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A0FAFD8-77A6-A167-5008-DAB5B7DA9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87CC003-B099-AF11-8031-45CAC1D33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21192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F6E6-8AEF-93BC-FA3E-D50570C21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2111413-364A-C8CA-C1C6-0410F9ACB2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4AE8C80-90E9-2A12-474A-967134078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214F47D-C59E-81A6-9CC4-B6F293BCA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458580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C555-92FF-D7D5-DC62-E604D4937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732FD387-3236-920E-D0D2-481FF0094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AD50911-3EAA-D4CD-1A25-C4EF8FE6F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064E0E9-A076-1A82-A708-77859FD6B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811242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EEDA-2FE0-1201-7B31-EC6B4C5B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92666DA-FE80-78D9-9BB3-1EA335600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63DAFCA-C47F-FA2C-D185-2AB63888D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02C15B35-5FAA-3052-F426-4327B1872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97552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A886-D023-DADD-C59D-53E67D582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92234C6-99CA-9B81-FFCE-A19150672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A0871EDC-6B6A-41E7-513E-B2058E844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5EC3A37-DCDC-42F7-A411-CCD82BB0C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038548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50E29-598B-F9E5-3B6E-0F19C66A7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3176CBEC-0B9A-CFD4-0FDE-E9632AAF3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DB78730-C679-FC5B-BC06-8149216FC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8FA82494-44DB-81FB-9CD2-F81744D95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860727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85F8-0534-295F-69B2-A9D32B8F0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A0AC67D-D33A-68EC-E34C-DA026783FF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192250A-913A-BB5A-3FC2-757B835A5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F682DA4-022E-383E-6816-F676B318F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539550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3E806-7249-AC61-D604-BCCD6300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C0217B0-A8B3-8F3F-6899-2FE0B7D36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A777353-B033-4323-817E-6A57709EF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1DE870CA-AC4D-4656-8260-304603AF9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668364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F7F2B-8D4D-8C91-0494-EC386935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DAD02D52-58F2-B547-43C8-C65193684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3781274-9A80-E7C4-BC4F-40570D9AE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49ABE4C-3A6F-BFC6-3E29-38283E9402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90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003624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154A9-F2D0-E7B8-5549-E11CC624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F20C0D4C-D6EC-967A-A272-5DD63CAEA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9D5C742-9684-56B0-9B2D-E36E5A979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A012E69-8A14-A29A-E0B6-F241104FC2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91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83841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92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959D-C809-CF68-1F97-3F6CB2E50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ABB28DB-387E-B3AB-D6FD-F9433ACE1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F1A6EDD8-CC21-1A28-B426-DADE59B68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D5F92AB8-DB8D-14C0-095C-EB2A54B9E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3233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EC512-5D7E-11D9-C79C-E2BD2D15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02AD4C29-1E34-1E07-E25D-1D699B199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7092948-8507-2F3B-8E4E-5A92E2996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549F396-4A2A-181B-024E-EECB96042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014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AAF4-8C1F-5B86-779D-D019D0FBD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CE34BCF-29AF-67BB-1B27-DDB601D44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42BF4CD-F0C7-B478-79CF-632A72FE5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1779CF8-52F2-840A-A0E1-95608687B9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4850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2025-07-16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2025-07-16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2025-07-16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DFD7AA6-312F-4D41-9EDC-04F082B27674}"/>
              </a:ext>
            </a:extLst>
          </p:cNvPr>
          <p:cNvSpPr/>
          <p:nvPr userDrawn="1"/>
        </p:nvSpPr>
        <p:spPr>
          <a:xfrm>
            <a:off x="10791730" y="7380289"/>
            <a:ext cx="1356948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hyperlink" Target="https://www.funduszeeuropejskie.gov.pl/strony/o-funduszach/dokumenty/wytyczne-dotyczace-realizacji-zasad-rownosciowych-w-ramach-funduszy-unijnych-na-lata-2021-2027-1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enx01058-edukacja-w-zakresie-ochrony-przyrody-nabor-nr-fenx0105-iw01-00425-w-trybie-konkurencyjny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hyperlink" Target="https://www.feniks.gov.pl/strony/dowiedz-sie-wiecej-o-programie/promocja-programu/#Ksi%C4%99ga%20wizualizacji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eniks.gov.pl/media/149056/podrecznik_marzec.pdf" TargetMode="External"/><Relationship Id="rId5" Type="http://schemas.openxmlformats.org/officeDocument/2006/relationships/hyperlink" Target="https://www.feniks.gov.pl/strony/dowiedz-sie-wiecej-o-programie/promocja-programu/#Strategia%20komunikacji" TargetMode="External"/><Relationship Id="rId4" Type="http://schemas.openxmlformats.org/officeDocument/2006/relationships/hyperlink" Target="https://www.funduszeeuropejskie.gov.pl/strony/o-funduszach/fundusze-na-lata-2021-2027/prawo-i-dokumenty/wytyczne/wytyczne-dotyczace-informacji-i-promocji-funduszy-europejskich-na-lata-2021-2027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eniks.gov.pl/media/111705/KTW_marki_FE_2021-2027.pdf" TargetMode="External"/><Relationship Id="rId5" Type="http://schemas.openxmlformats.org/officeDocument/2006/relationships/hyperlink" Target="https://www.feniks.gov.pl/media/113745/Strategia_komunikacji_FE_2021_2027_v9.docx" TargetMode="External"/><Relationship Id="rId4" Type="http://schemas.openxmlformats.org/officeDocument/2006/relationships/hyperlink" Target="https://www.feniks.gov.pl/strony/dowiedz-sie-wiecej-o-programie/promocja-program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feniks.gov.pl/strony/dowiedz-sie-wiecej-o-programie/promocja-program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kiw@nfosigw.gov.pl" TargetMode="External"/><Relationship Id="rId2" Type="http://schemas.openxmlformats.org/officeDocument/2006/relationships/hyperlink" Target="mailto:promocja@nfosigw.gov.p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niks.gov.pl/media/149056/podrecznik_marzec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emf"/><Relationship Id="rId5" Type="http://schemas.openxmlformats.org/officeDocument/2006/relationships/hyperlink" Target="http://www.mapadotacji.gov.pl/" TargetMode="Externa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emf"/><Relationship Id="rId5" Type="http://schemas.openxmlformats.org/officeDocument/2006/relationships/hyperlink" Target="http://www.mapadotacji.gov.pl/" TargetMode="Externa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eniks.gov.pl/strony/dowiedz-sie-wiecej-o-programie/promocja-programu/" TargetMode="Externa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hyperlink" Target="https://www.gov.pl/web/nfosigw/faq5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hyperlink" Target="https://www.funduszeeuropejskie.gov.pl/strony/o-funduszach/dokumenty/wytyczne-dotyczace-kwalifikowalnosci-2021-2027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383183" y="5097335"/>
            <a:ext cx="12673408" cy="55351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4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Warunki naboru nr FENX.01.05-IW.01-004/25 Edukacja w zakresie ochrony przyrody</a:t>
            </a:r>
          </a:p>
        </p:txBody>
      </p:sp>
      <p:pic>
        <p:nvPicPr>
          <p:cNvPr id="4" name="Obraz 3" descr="Zachód słońca nad rzeką.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3375844" y="5650845"/>
            <a:ext cx="7344816" cy="7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Agnieszka Janicka-Struska, Grażyna Świerżyńska-Siudej, Katarzyna Zaczek, Ewelina Zając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Warszawa, 9 lipca 2025 r.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 descr="Identyfikacja wizualna programu Fundusze Europejskie na Infrastrukturę, Klimat, Środowisko.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 descr="Ciąg znaków: FEnIKS, RP, UE i NFOŚiGW.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C9968-4489-4988-CD7F-AD85BF1BF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C73695-DAF3-33D7-A2D4-29CD0FAD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/>
              <a:t>Zasady finansowania projektu 4/4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2CE08A6-156F-DCCF-555F-A5A34740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BCDA7C-44E9-AA7E-CB8D-F8D582E63F8A}"/>
              </a:ext>
            </a:extLst>
          </p:cNvPr>
          <p:cNvSpPr txBox="1"/>
          <p:nvPr/>
        </p:nvSpPr>
        <p:spPr>
          <a:xfrm>
            <a:off x="4775671" y="313169"/>
            <a:ext cx="854917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Wnioskodawca jest zobowiązany do stosowania </a:t>
            </a:r>
            <a:r>
              <a:rPr lang="pl-PL" b="1" dirty="0">
                <a:solidFill>
                  <a:schemeClr val="tx2"/>
                </a:solidFill>
              </a:rPr>
              <a:t>Wytycznych równościowych</a:t>
            </a:r>
            <a:r>
              <a:rPr lang="pl-PL" dirty="0">
                <a:solidFill>
                  <a:schemeClr val="tx2"/>
                </a:solidFill>
              </a:rPr>
              <a:t>:</a:t>
            </a:r>
          </a:p>
          <a:p>
            <a:r>
              <a:rPr lang="pl-PL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https://www.funduszeeuropejskie.gov.pl/strony/o-funduszach/dokumenty/wytyczne-dotyczace-realizacji-zasad-rownosciowych-w-ramach-funduszy-unijnych-na-lata-2021-2027-1/</a:t>
            </a:r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w tym </a:t>
            </a:r>
            <a:r>
              <a:rPr lang="pl-PL" b="1" dirty="0">
                <a:solidFill>
                  <a:schemeClr val="tx2"/>
                </a:solidFill>
              </a:rPr>
              <a:t>standardów dostępności –</a:t>
            </a:r>
            <a:r>
              <a:rPr lang="pl-PL" dirty="0">
                <a:solidFill>
                  <a:schemeClr val="tx2"/>
                </a:solidFill>
              </a:rPr>
              <a:t> załącznik nr 2 do Wytycznych i</a:t>
            </a:r>
            <a:r>
              <a:rPr lang="pl-PL" b="1" dirty="0">
                <a:solidFill>
                  <a:schemeClr val="tx2"/>
                </a:solidFill>
              </a:rPr>
              <a:t> załącznik nr 10 do Regulaminu.</a:t>
            </a:r>
          </a:p>
          <a:p>
            <a:r>
              <a:rPr lang="pl-PL" dirty="0">
                <a:solidFill>
                  <a:schemeClr val="tx2"/>
                </a:solidFill>
              </a:rPr>
              <a:t>Dopuszcza się stosowanie Mechanizmu Racjonalnych Usprawnień </a:t>
            </a:r>
            <a:r>
              <a:rPr lang="pl-PL" b="1" dirty="0">
                <a:solidFill>
                  <a:schemeClr val="tx2"/>
                </a:solidFill>
              </a:rPr>
              <a:t>(MRU)</a:t>
            </a:r>
            <a:r>
              <a:rPr lang="pl-PL" dirty="0">
                <a:solidFill>
                  <a:schemeClr val="tx2"/>
                </a:solidFill>
              </a:rPr>
              <a:t>, o którym mowa w Wytycznych.</a:t>
            </a:r>
          </a:p>
          <a:p>
            <a:r>
              <a:rPr lang="pl-PL" dirty="0">
                <a:solidFill>
                  <a:schemeClr val="tx2"/>
                </a:solidFill>
              </a:rPr>
              <a:t>Wnioskodawca jest zobowiązany jest do przestrzegania praw i wolności określonych w </a:t>
            </a:r>
            <a:r>
              <a:rPr lang="pl-PL" b="1" dirty="0">
                <a:solidFill>
                  <a:schemeClr val="tx2"/>
                </a:solidFill>
              </a:rPr>
              <a:t>Karcie Praw Podstawowych </a:t>
            </a:r>
            <a:r>
              <a:rPr lang="pl-PL" dirty="0">
                <a:solidFill>
                  <a:schemeClr val="tx2"/>
                </a:solidFill>
              </a:rPr>
              <a:t>(KPP) oraz </a:t>
            </a:r>
            <a:r>
              <a:rPr lang="pl-PL" b="1" dirty="0">
                <a:solidFill>
                  <a:schemeClr val="tx2"/>
                </a:solidFill>
              </a:rPr>
              <a:t>Konwencji o prawach osób niepełnosprawnych </a:t>
            </a:r>
            <a:r>
              <a:rPr lang="pl-PL" dirty="0">
                <a:solidFill>
                  <a:schemeClr val="tx2"/>
                </a:solidFill>
              </a:rPr>
              <a:t>(KPON).</a:t>
            </a:r>
          </a:p>
          <a:p>
            <a:r>
              <a:rPr lang="pl-PL" dirty="0">
                <a:solidFill>
                  <a:schemeClr val="tx2"/>
                </a:solidFill>
              </a:rPr>
              <a:t>W zakresie KPP w szczególności należy przestrzegać: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20 Równość wobec prawa,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21 Niedyskryminacja,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23 Równość kobiet i mężczyzn,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25 Prawa osób w podeszłym wieku,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26 Integracja osób niepełnosprawnych.</a:t>
            </a:r>
          </a:p>
          <a:p>
            <a:r>
              <a:rPr lang="pl-PL" dirty="0">
                <a:solidFill>
                  <a:schemeClr val="tx2"/>
                </a:solidFill>
              </a:rPr>
              <a:t>W zakresie KPON w szczególności należy przestrzegać: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4 Obowiązki ogólne,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9 Dostępność,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12 Równość wobec prawa,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27 Praca i zatrudnienie.</a:t>
            </a:r>
          </a:p>
        </p:txBody>
      </p:sp>
      <p:pic>
        <p:nvPicPr>
          <p:cNvPr id="8" name="Obraz 7" descr="Obraz zawierający na wolnym powietrzu, Zasoby wodne, woda, Zlewis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9FF3743-1B81-163A-6063-024CC88F4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2024E46-4B4C-A93A-CA70-809A590437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37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A6E70-D35F-D72F-D16B-BA1B770F3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12FE393-0049-A0DC-E155-D9DC1780C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01" y="1747822"/>
            <a:ext cx="5200339" cy="46760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92F714A-BFD8-1C0D-588D-15ABD2F3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00" y="179437"/>
            <a:ext cx="10500603" cy="73535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 </a:t>
            </a:r>
            <a:br>
              <a:rPr lang="pl-PL" dirty="0"/>
            </a:br>
            <a:r>
              <a:rPr lang="pl-PL" dirty="0"/>
              <a:t>1/11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759C17-BA22-AEAF-AC0B-59B586BC6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gólne warunki procedury dotyczące kwalifikowalności wydatków określają Wytyczne dotyczące kwalifikowalności 2021-2027.">
            <a:extLst>
              <a:ext uri="{FF2B5EF4-FFF2-40B4-BE49-F238E27FC236}">
                <a16:creationId xmlns:a16="http://schemas.microsoft.com/office/drawing/2014/main" id="{C0D37E10-65CE-5C41-A1E7-A5ACBEA00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799" y="1610501"/>
            <a:ext cx="6840760" cy="5164235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705C056-FA19-4E32-87C6-A53602973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2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6943-FD35-2F06-D73D-234903CEA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4A1C0B-0EEE-6D59-5C62-5C9555E8F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70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2/11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746693A-13F2-D8A8-F3C0-25BBB3A4E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www.funduszeeuropejskie.gov.pl">
            <a:extLst>
              <a:ext uri="{FF2B5EF4-FFF2-40B4-BE49-F238E27FC236}">
                <a16:creationId xmlns:a16="http://schemas.microsoft.com/office/drawing/2014/main" id="{4D2220B7-C083-5184-FCCF-1CB69ADE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39" y="1369639"/>
            <a:ext cx="6912768" cy="499915"/>
          </a:xfrm>
          <a:prstGeom prst="rect">
            <a:avLst/>
          </a:prstGeom>
        </p:spPr>
      </p:pic>
      <p:pic>
        <p:nvPicPr>
          <p:cNvPr id="6" name="Obraz 5" descr="Zrzut ekranu z portalu Funduszy Europejskich.">
            <a:extLst>
              <a:ext uri="{FF2B5EF4-FFF2-40B4-BE49-F238E27FC236}">
                <a16:creationId xmlns:a16="http://schemas.microsoft.com/office/drawing/2014/main" id="{402ECD4F-BD5E-57C3-2D7E-86D7A1AF7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319" y="1869555"/>
            <a:ext cx="8352928" cy="4686500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8E3717D-02B3-1FB8-9491-AEA2F4671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5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6A3F7-FE73-A948-B19D-D33F367C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DBFD3F-99FF-51D9-06CF-D0AE2A124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70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3/11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0194D3-D271-D93A-68EF-F90D586D8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8" name="Obraz 7" descr="Zrzut ekranu - załącznik nr 5.">
            <a:extLst>
              <a:ext uri="{FF2B5EF4-FFF2-40B4-BE49-F238E27FC236}">
                <a16:creationId xmlns:a16="http://schemas.microsoft.com/office/drawing/2014/main" id="{708ADA52-6114-F636-C19D-4F9A217D9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16" y="2684462"/>
            <a:ext cx="10273010" cy="2190750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B0254B1-F0A6-BD54-311A-A32B6365D7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4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D221F-ACC4-7EEF-2F9B-795ABC86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F11C68-3A9B-A24C-76B0-8660959A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0"/>
            <a:ext cx="9629297" cy="1405673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4/11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72AE54-D940-945C-27D2-D1C614EF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8D59EDC-D01C-F2C9-0972-B683099D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31" y="1331565"/>
            <a:ext cx="3004896" cy="25263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195DD4-B68F-3AFF-8703-7694D9B9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1" y="3916140"/>
            <a:ext cx="2860880" cy="28297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4A1E7A-C6D1-16DD-1030-31AE662AFB1A}"/>
              </a:ext>
            </a:extLst>
          </p:cNvPr>
          <p:cNvSpPr txBox="1"/>
          <p:nvPr/>
        </p:nvSpPr>
        <p:spPr>
          <a:xfrm>
            <a:off x="4215271" y="1320494"/>
            <a:ext cx="862152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Podatek od towarów i usług (VAT) może stanowić koszt kwalifikowalny projektu.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Rozporządzenie Parlamentu Europejskiego i Rady (UE) nr 2021/1060 z dnia 24 czerwca 2021 r. art. 64 ust. 1 lit c,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Wytyczne dotyczące kwalifikowalności wydatków na lata 2021-2027, Podrozdział 3.5. Podatek od towarów i usług (VAT).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Wydatki na dostępność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Mechanizm Racjonalnych Usprawnień (MRU)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Wytyczne dotyczące realizacji zasad równościowych w ramach funduszy unijnych na lata 2021-2027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5C672E7-50A1-6145-11E1-8657D5049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2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6A927-6238-4C12-74A3-E2B138B62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877F25-F318-AA30-161D-3A789AACC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5/11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296E98-7120-0503-8A0A-6FD78A7EC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242BEE-A875-0F75-0057-5C02A25946F3}"/>
              </a:ext>
            </a:extLst>
          </p:cNvPr>
          <p:cNvSpPr txBox="1"/>
          <p:nvPr/>
        </p:nvSpPr>
        <p:spPr>
          <a:xfrm>
            <a:off x="4385823" y="1213401"/>
            <a:ext cx="905395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Kwalifikowalne będą następujące kategorie kosztów: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pl-PL" dirty="0">
                <a:solidFill>
                  <a:schemeClr val="tx2"/>
                </a:solidFill>
              </a:rPr>
              <a:t>Koszty bezpośrednie :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dirty="0">
                <a:solidFill>
                  <a:schemeClr val="tx2"/>
                </a:solidFill>
              </a:rPr>
              <a:t>wartości niematerialne i prawne: koszty nabycia i/lub odpłatnego korzystania z wartości niematerialnych i prawnych, oprogramowanie i licencje (bez urządzeń do ich obsługi);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lphaLcParenR" startAt="2"/>
            </a:pPr>
            <a:r>
              <a:rPr lang="pl-PL" dirty="0">
                <a:solidFill>
                  <a:schemeClr val="tx2"/>
                </a:solidFill>
              </a:rPr>
              <a:t>usługi zewnętrzne, w tym np.: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związane z organizacją warsztatów, spotkań itp.;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usługi informatyczne np. hosting, migracja danych, kolokacja serwerów;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usługi/działania w zakresie informacji, promocji, marketingu;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usługi doradcze, koszty ekspertów zewnętrznych, koszty związane z realizacją badań i analiz;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catering i usługa hotelarska;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lphaLcParenR" startAt="3"/>
            </a:pPr>
            <a:r>
              <a:rPr lang="pl-PL" dirty="0">
                <a:solidFill>
                  <a:schemeClr val="tx2"/>
                </a:solidFill>
              </a:rPr>
              <a:t>środki trwałe/ dostawy; 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dostawy (inne niż środki trwałe);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personel projektu.</a:t>
            </a:r>
          </a:p>
        </p:txBody>
      </p:sp>
      <p:pic>
        <p:nvPicPr>
          <p:cNvPr id="6" name="Obraz 5" descr="Monety i banknoty euro.">
            <a:extLst>
              <a:ext uri="{FF2B5EF4-FFF2-40B4-BE49-F238E27FC236}">
                <a16:creationId xmlns:a16="http://schemas.microsoft.com/office/drawing/2014/main" id="{6E219673-11E0-8F43-A644-58CFA2713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0" y="2499516"/>
            <a:ext cx="4314533" cy="387953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04E2D8C2-D38B-52ED-8CDC-6660575C42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1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5D356-8056-9503-AB2D-783D4008F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64F33E-8C3E-630C-4A41-55147644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6/11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395DDE-2C84-D420-F58C-9102B900C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79D9A1E-EDD7-916B-B9A6-1F4C24AEEF41}"/>
              </a:ext>
            </a:extLst>
          </p:cNvPr>
          <p:cNvSpPr txBox="1"/>
          <p:nvPr/>
        </p:nvSpPr>
        <p:spPr>
          <a:xfrm>
            <a:off x="5951508" y="1812670"/>
            <a:ext cx="72760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Kwalifikowalne będą następujące kategorie kosztów: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Koszty pośrednie: uproszczona metoda rozliczania wydatków, stawka ryczałtowa 7 % kwalifikowanych kosztów bezpośrednich projektu. </a:t>
            </a:r>
          </a:p>
          <a:p>
            <a:pPr marL="342900" indent="-342900">
              <a:buFont typeface="+mj-lt"/>
              <a:buAutoNum type="alphaLcParenR"/>
            </a:pPr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1D8A42C-1B5B-23F9-F216-133E926AE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  <p:pic>
        <p:nvPicPr>
          <p:cNvPr id="6" name="Obraz 5" descr="Zrzut ekranu - załącznik nr 9.">
            <a:extLst>
              <a:ext uri="{FF2B5EF4-FFF2-40B4-BE49-F238E27FC236}">
                <a16:creationId xmlns:a16="http://schemas.microsoft.com/office/drawing/2014/main" id="{B5BCC599-6FE2-946F-6CD5-661F94ACF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751" y="4007334"/>
            <a:ext cx="7848873" cy="200952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07F671A-EA42-66DA-5E2F-443AB0CC4C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27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6BFC1-DAD0-C430-6CE2-415CC9C9A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B74A7C-B6C5-8258-708E-F545D029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 7/11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BEA3EB-7060-90B3-08A9-63037168A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8" name="Obraz 7" descr="Zrzut ekranu - 1 strona dokumentu: &quot;Uproszczone metody rozliczania wydatków&quot;.">
            <a:extLst>
              <a:ext uri="{FF2B5EF4-FFF2-40B4-BE49-F238E27FC236}">
                <a16:creationId xmlns:a16="http://schemas.microsoft.com/office/drawing/2014/main" id="{C71C9D8B-DD19-A4A6-83DC-C2D4B19C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512" y="1043533"/>
            <a:ext cx="8756218" cy="521286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23A2BFD-1D37-7AB7-90D5-74572701A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60D3C-6C80-8C25-B87B-52D67A20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892AF-7864-E196-E9E6-E5EE807B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8/11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669F53-5DCC-2E34-D785-9ABC9A7AD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1E1E1C6-A1BB-D25E-72D0-DC578EF9BBC8}"/>
              </a:ext>
            </a:extLst>
          </p:cNvPr>
          <p:cNvSpPr txBox="1"/>
          <p:nvPr/>
        </p:nvSpPr>
        <p:spPr>
          <a:xfrm>
            <a:off x="5783783" y="1098611"/>
            <a:ext cx="72760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Kosztami pośrednimi są: 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dirty="0">
                <a:solidFill>
                  <a:schemeClr val="tx2"/>
                </a:solidFill>
              </a:rPr>
              <a:t>Koszty poniesione na przygotowanie wniosku o dofinansowanie projektu, w szczególności: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wydatki poniesione na opracowanie lub aktualizację dokumentacji niezbędnej do przygotowania wniosku o dofinansowanie projektu,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wydatki poniesione na nadzór nad przygotowaniem dokumentacji aplikacyjnej.</a:t>
            </a:r>
          </a:p>
          <a:p>
            <a:r>
              <a:rPr lang="pl-PL" dirty="0">
                <a:solidFill>
                  <a:schemeClr val="tx2"/>
                </a:solidFill>
              </a:rPr>
              <a:t>b)	Koszty ogólne, w szczególności: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utrzymania powierzchni biurowych (czynsz, najem, opłaty administracyjne),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opłaty za energię elektryczną, cieplną, gazową i wodę, opłaty przesyłowe,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opłaty za odprowadzanie ścieków, opłaty za wywóz odpadów komunalnych,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usług pocztowych, telefonicznych, internetowych, kurierskich,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usług powielania dokumentów,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materiałów biurowych i artykułów piśmienniczych,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ochrony, koszty sprzątania pomieszczeń,</a:t>
            </a:r>
          </a:p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2D9674A-A9BF-25EC-C3C0-002BAB7881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683E8E-5150-2461-8570-68E86F1D0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48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5824-E476-2FF0-F8A7-982328190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A27EEB-382A-6221-7784-0B9B15DC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9/11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A022E2-BD8F-80AF-F9DA-578C2FFA3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BE965BD-DF8E-0257-D70B-3F804A30FCBD}"/>
              </a:ext>
            </a:extLst>
          </p:cNvPr>
          <p:cNvSpPr txBox="1"/>
          <p:nvPr/>
        </p:nvSpPr>
        <p:spPr>
          <a:xfrm>
            <a:off x="5603214" y="1192544"/>
            <a:ext cx="727603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pl-PL" dirty="0">
                <a:solidFill>
                  <a:schemeClr val="tx2"/>
                </a:solidFill>
              </a:rPr>
              <a:t>Koszty osobowe, w szczególności: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koordynatora projektu,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zarządu,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personelu obsługowego (obsługa kadrowa, finansowa, administracyjna, sekretariat, kancelaria, obsługa prawna, w tym dotycząca zamówień) na potrzeby funkcjonowania jednostki,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obsługi księgowej ; 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związane z wykorzystaniem informatycznych systemów wspomagających zarządzanie i monitorowanie projektu; 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związane z niezbędnymi ekspertyzami, poradami prawnymi, doradztwem finansowym lub technicznym;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poniesione na usługi obce niezbędne dla realizacji projektu (w tym również usługi wykonywane na podstawie umowy o dzieło lub umowy zlecenia);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poniesione na szkolenia dla pracowników beneficjenta zaangażowanych w realizację przedmiotu projektu; 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poniesione na audyty związane z realizacją projektu;</a:t>
            </a:r>
          </a:p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09B876A-2E3B-0F4B-25DF-376C01526E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3E99D07-2394-4BA5-2D3C-AC4AA801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70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6431854" y="695649"/>
            <a:ext cx="6179711" cy="510041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Warunki merytoryczne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9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1.	Podstawowe informacje o naborze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2.	Warunki naboru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3.	Zasady finansowania projektu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4.	Wydatki kwalifikowalne, wkład własny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5.	Koszty pośrednie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6.	Wskaźniki stosowane w naborze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7.	Załączniki do wniosku o dofinansowanie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8.	Standardy dostępności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2300" algn="l"/>
              </a:tabLst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9.	Obowiązki informacyjne beneficjenta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Widok z drona - dzika rzeka w Polsce.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7262-B9F8-C4FA-DC82-11EC0FC6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898E98-E4EA-AE86-EC55-0047A180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10/11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05696F-D4FC-8E71-583A-23D6E1FB5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F651C67-7010-33B5-689E-F46689155B67}"/>
              </a:ext>
            </a:extLst>
          </p:cNvPr>
          <p:cNvSpPr txBox="1"/>
          <p:nvPr/>
        </p:nvSpPr>
        <p:spPr>
          <a:xfrm>
            <a:off x="5601898" y="1388370"/>
            <a:ext cx="727603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zakupu wyposażenia i sprzętu na potrzeby pracowników beneficjenta;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remontu lub adaptacji powierzchni biurowej do potrzeb pracowników beneficjenta;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archiwizacji dokumentów związanych z realizacją projektu;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Wydatki związane z otworzeniem lub prowadzeniem wyodrębnionego na rzecz projektu subkonta na rachunku płatniczym lub odrębnego rachunku płatniczego;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Opłaty pobierane od dokonywanych transakcji płatniczych (krajowych lub zagranicznych);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Odpisy amortyzacje, koszty najmu lub zakupu aktywów (środków trwałych i wartości niematerialnych i prawnych) używanych na potrzeby osób, o których mowa w lit. c);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eksploatacji służbowych samochodów osobowych.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3EB2454-63FB-F9AE-D72C-61D697B2AE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5A7EDA-D82F-2994-D222-1680A298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0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63386-3D14-2862-F037-E1608ADC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9C5FDE-D65C-70E1-C106-DBA6B3FB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23" y="-65747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kwalifikowalne w naborze nr FENX.01.05-IW.01-004/25</a:t>
            </a:r>
            <a:br>
              <a:rPr lang="pl-PL" dirty="0"/>
            </a:br>
            <a:r>
              <a:rPr lang="pl-PL" dirty="0"/>
              <a:t>11/11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B8595C-49F2-F506-6EE9-2C9D2F72E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5070A30-514F-BD5B-945A-47069E31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90" y="1603788"/>
            <a:ext cx="4352098" cy="43520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D0EC2DA-C89C-BFA5-AEFB-396D8B09F35D}"/>
              </a:ext>
            </a:extLst>
          </p:cNvPr>
          <p:cNvSpPr txBox="1"/>
          <p:nvPr/>
        </p:nvSpPr>
        <p:spPr>
          <a:xfrm>
            <a:off x="4690216" y="1240680"/>
            <a:ext cx="849694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 ramach projektów </a:t>
            </a:r>
            <a:r>
              <a:rPr lang="pl-PL" b="1" dirty="0">
                <a:solidFill>
                  <a:schemeClr val="tx2"/>
                </a:solidFill>
              </a:rPr>
              <a:t>NIE</a:t>
            </a:r>
            <a:r>
              <a:rPr lang="pl-PL" dirty="0">
                <a:solidFill>
                  <a:schemeClr val="tx2"/>
                </a:solidFill>
              </a:rPr>
              <a:t> będą kwalifikowalne m.in.: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pl-PL" dirty="0">
                <a:solidFill>
                  <a:schemeClr val="tx2"/>
                </a:solidFill>
              </a:rPr>
              <a:t>koszty dotyczące robót i materiałów budowlanych;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opłaty finansowe;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pl-PL" dirty="0">
                <a:solidFill>
                  <a:schemeClr val="tx2"/>
                </a:solidFill>
              </a:rPr>
              <a:t>wkład niepieniężny z wyłączeniem wolontariatu;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pl-PL" dirty="0">
                <a:solidFill>
                  <a:schemeClr val="tx2"/>
                </a:solidFill>
              </a:rPr>
              <a:t>koszty zakupu nieruchomości oraz koszty związane z tym zakupem;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5"/>
            </a:pPr>
            <a:r>
              <a:rPr lang="pl-PL" dirty="0">
                <a:solidFill>
                  <a:schemeClr val="tx2"/>
                </a:solidFill>
              </a:rPr>
              <a:t>koszty nabycia prawa użytkowania wieczystego i innych tytułów prawnych do nieruchomości oraz koszty związane z tym nabyciem;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6"/>
            </a:pPr>
            <a:r>
              <a:rPr lang="pl-PL" dirty="0">
                <a:solidFill>
                  <a:schemeClr val="tx2"/>
                </a:solidFill>
              </a:rPr>
              <a:t>koszty dotyczące nadzoru/ zarządzania inwestycją;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7"/>
            </a:pPr>
            <a:r>
              <a:rPr lang="pl-PL" dirty="0">
                <a:solidFill>
                  <a:schemeClr val="tx2"/>
                </a:solidFill>
              </a:rPr>
              <a:t>koszty nabycia środków transportu;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8"/>
            </a:pPr>
            <a:r>
              <a:rPr lang="pl-PL" dirty="0">
                <a:solidFill>
                  <a:schemeClr val="tx2"/>
                </a:solidFill>
              </a:rPr>
              <a:t>amortyzacja i leasing środków trwałych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277D6BB-F681-AD55-1040-9A601F1A3B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94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CEE6-B613-10C8-0F4D-02FF7C81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1C4919-9A65-C5C3-012F-027AF212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07" y="215683"/>
            <a:ext cx="9629297" cy="1306427"/>
          </a:xfrm>
        </p:spPr>
        <p:txBody>
          <a:bodyPr>
            <a:normAutofit/>
          </a:bodyPr>
          <a:lstStyle/>
          <a:p>
            <a:r>
              <a:rPr lang="pl-PL" dirty="0"/>
              <a:t>Wskaźniki w naborze nr FENX.01.05-IW.01-004/25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F6DD4F-7C54-6D81-692C-AF34AB7E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Zrzut ekranu - załącznik nr 7.">
            <a:extLst>
              <a:ext uri="{FF2B5EF4-FFF2-40B4-BE49-F238E27FC236}">
                <a16:creationId xmlns:a16="http://schemas.microsoft.com/office/drawing/2014/main" id="{4ACAD913-63E8-5456-077F-EF017A40E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" y="683493"/>
            <a:ext cx="12153900" cy="5975375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975F106-C37C-2236-A8A8-07B6F33A60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5BC7-0018-29F6-B52B-52FF1F72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998E2-8C6E-C5CC-CC7C-CC12FB26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(1)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7B298C-4581-A29E-C2F4-456B41C5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FF1AE63-56FF-D5E7-13ED-216FABADBD68}"/>
              </a:ext>
            </a:extLst>
          </p:cNvPr>
          <p:cNvSpPr txBox="1"/>
          <p:nvPr/>
        </p:nvSpPr>
        <p:spPr>
          <a:xfrm>
            <a:off x="4798386" y="1375900"/>
            <a:ext cx="854917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Integralną część wniosku o dofinansowanie stanowią załączniki, które wnioskodawca dołącza w aplikacji WOD2021 (składane wraz z wnioskiem, w terminie przewidzianym dla naboru) zgodnie z Instrukcją wypełniania wniosku o dofinansowanie. 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buSzPts val="1100"/>
            </a:pPr>
            <a:r>
              <a:rPr lang="pl-PL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Warunkiem uczestnictwa w naborze jest złożenie wniosku o dofinansowanie, którego wzór stanowi załącznik nr 1 do Regulaminu, wraz z załącznikami. </a:t>
            </a:r>
          </a:p>
          <a:p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Lista i zakres wymaganych załączników stanowią załącznik nr 2 do Regulaminu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endParaRPr lang="pl-PL" sz="2000" dirty="0">
              <a:solidFill>
                <a:schemeClr val="tx2"/>
              </a:solidFill>
            </a:endParaRPr>
          </a:p>
        </p:txBody>
      </p:sp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15EC509E-3040-A475-AA72-CD459ADF0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5B369AF-52BD-A955-8E72-5B2AB53CD9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13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79FFA-049C-4E62-3D67-D72C0D4A5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427DE6-E4C1-0A2D-E1AD-7969B123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(2)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E587F7-DAF3-A0AE-74D0-087E247DF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B9969A0-8AE8-4622-28DE-C705EC5A377B}"/>
              </a:ext>
            </a:extLst>
          </p:cNvPr>
          <p:cNvSpPr txBox="1"/>
          <p:nvPr/>
        </p:nvSpPr>
        <p:spPr>
          <a:xfrm>
            <a:off x="4775671" y="313169"/>
            <a:ext cx="8549178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Lista i zakres wymaganych załączników stanowią załącznik nr 2 do Regulaminu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Załączniki formalne</a:t>
            </a:r>
            <a:endParaRPr lang="pl-PL" sz="20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Dokumenty potwierdzające status prawny wnioskodawcy właściwe dla danej formy prawnej -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Dokumenty potwierdzające umocowanie osób uprawionych do reprezentowania wnioskodawcy (np. uchwały odpowiednich organów wnioskodawcy w przedmiocie wyboru osób uprawionych do reprezentowania wnioskodawcy) -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Upoważnienie/pełnomocnictwo do podpisywania wniosku, dokumentów formalno-prawnych i finansowych w przypadku podpisania wniosku przez osoby inne niż wynikające z dokumentów rejestrowych – jeżeli dotyczy.</a:t>
            </a:r>
          </a:p>
          <a:p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C9500CA8-43FB-1AFF-8D6D-57CA00B32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782298B6-DE1D-6B86-8811-C805E67DCB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5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0FFF-BBC0-1E0E-5394-C28EE34FA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C868DA-EC3E-339D-D10E-F8673C8B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(3)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201E84E-8720-C609-E484-316578F19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1A607CF-B67B-95AD-99EA-73152CD9863A}"/>
              </a:ext>
            </a:extLst>
          </p:cNvPr>
          <p:cNvSpPr txBox="1"/>
          <p:nvPr/>
        </p:nvSpPr>
        <p:spPr>
          <a:xfrm>
            <a:off x="4775671" y="313169"/>
            <a:ext cx="8549178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ea typeface="Times New Roman" panose="02020603050405020304" pitchFamily="18" charset="0"/>
              </a:rPr>
              <a:t>Załączniki merytoryczne: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Zgodność z prawem ochrony środowiska –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Działania informacyjno-promocyjne -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  <a:endParaRPr lang="pl-PL" sz="20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Oświadczenia wnioskodawcy 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</a:t>
            </a:r>
            <a:r>
              <a:rPr lang="pl-PL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0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Porozumienie zawarte pomiędzy wnioskodawcą, a podmiotem, który jest upoważniony do ponoszenia wydatków kwalifikowanych – jeżeli dotyczy</a:t>
            </a: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 realizacji przedsięwzięcia -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  <a:endParaRPr lang="pl-PL" sz="20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Harmonogram realizacji projektu -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  <a:endParaRPr lang="pl-PL" sz="20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Kalkulacja kosztów Projektu </a:t>
            </a:r>
            <a:r>
              <a:rPr lang="pl-PL" sz="2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obowiązkowy </a:t>
            </a:r>
            <a:endParaRPr lang="pl-PL" sz="20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Zgoda eksperta zewnętrznego z dziedziny objętej wnioskiem, tj. ochrony przyrody, określająca zakres współpracy – jeżeli dotyczy.</a:t>
            </a:r>
            <a:endParaRPr lang="pl-PL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Strategia komunikacji projektu/koncepcja strategii komunikacji projektu — opcjonalny.</a:t>
            </a:r>
          </a:p>
          <a:p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24CFAB33-9A85-990C-F125-F801AD49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F25FAD1-8D48-A4EB-B055-1014659482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80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2589C-3B89-31C7-32E5-76C5FC3CC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E3D8BC-80C8-71E4-21E2-D13C8F34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(4)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AD9561D-A0DF-4153-777B-8E6BDD7BC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554A7AA-C043-7963-65D5-6113C8605BC4}"/>
              </a:ext>
            </a:extLst>
          </p:cNvPr>
          <p:cNvSpPr txBox="1"/>
          <p:nvPr/>
        </p:nvSpPr>
        <p:spPr>
          <a:xfrm>
            <a:off x="4775671" y="313169"/>
            <a:ext cx="8549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Zgodność z prawem ochrony środowiska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Zrzut ekranu: załącznik nr 4.">
            <a:extLst>
              <a:ext uri="{FF2B5EF4-FFF2-40B4-BE49-F238E27FC236}">
                <a16:creationId xmlns:a16="http://schemas.microsoft.com/office/drawing/2014/main" id="{3F0CE976-D5F8-3D37-0FE2-822E3DC02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18" y="959500"/>
            <a:ext cx="9481009" cy="5542106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5864DBA-B1E0-8954-6569-0A5B98A7EE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98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8DD8B-142D-B9A8-AA23-A7BBDD867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51D065-B0FE-DCD7-4E1B-EFF71AD2B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(5)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436602A-C085-83C8-401C-EFEFCF5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4B1F087-F9F0-0A1D-EED0-C8ADCBA7EC8F}"/>
              </a:ext>
            </a:extLst>
          </p:cNvPr>
          <p:cNvSpPr txBox="1"/>
          <p:nvPr/>
        </p:nvSpPr>
        <p:spPr>
          <a:xfrm>
            <a:off x="4901415" y="313169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Działania informacyjno-promocyjne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Zrzut ekranu - załącznik nr 5.">
            <a:extLst>
              <a:ext uri="{FF2B5EF4-FFF2-40B4-BE49-F238E27FC236}">
                <a16:creationId xmlns:a16="http://schemas.microsoft.com/office/drawing/2014/main" id="{094F84FD-A035-D698-5BF3-1D16DB2FD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438" y="776478"/>
            <a:ext cx="4493284" cy="5647381"/>
          </a:xfrm>
          <a:prstGeom prst="rect">
            <a:avLst/>
          </a:prstGeom>
        </p:spPr>
      </p:pic>
      <p:pic>
        <p:nvPicPr>
          <p:cNvPr id="11" name="Obraz 10" descr="Zrzut ekranu - załącznik nr 5.">
            <a:extLst>
              <a:ext uri="{FF2B5EF4-FFF2-40B4-BE49-F238E27FC236}">
                <a16:creationId xmlns:a16="http://schemas.microsoft.com/office/drawing/2014/main" id="{58501DDC-B5C7-EF61-D0A4-7A32923EF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722" y="597360"/>
            <a:ext cx="5204335" cy="582649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F89F02F-D114-B497-5F64-5332D93622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99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5506-5AB3-022C-DAED-239BFAAD4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E3DE3-70A8-ED35-D158-5B91A6D1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(6)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C08691-600F-D10D-10BD-79C67A0AD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59D5B39-40DF-B0D4-A323-93EE74381E26}"/>
              </a:ext>
            </a:extLst>
          </p:cNvPr>
          <p:cNvSpPr txBox="1"/>
          <p:nvPr/>
        </p:nvSpPr>
        <p:spPr>
          <a:xfrm>
            <a:off x="4919687" y="313169"/>
            <a:ext cx="853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Oświadczenia wnioskodawcy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Zrzut ekranu - załącznik nr 6.">
            <a:extLst>
              <a:ext uri="{FF2B5EF4-FFF2-40B4-BE49-F238E27FC236}">
                <a16:creationId xmlns:a16="http://schemas.microsoft.com/office/drawing/2014/main" id="{AF77D487-2458-8C92-7802-FF3F03C37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177" y="782016"/>
            <a:ext cx="9059334" cy="595014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03F4379-2BD2-B10C-AA48-EC3B1BEE4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25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D9BF1-133E-7289-B958-095B6DA2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63121-BE10-ED8F-00C0-A851BA42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(7)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E4B366-D6C2-0922-FB77-D2ACF685E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FA1202A-4205-8432-425E-BDD35D22E8FF}"/>
              </a:ext>
            </a:extLst>
          </p:cNvPr>
          <p:cNvSpPr txBox="1"/>
          <p:nvPr/>
        </p:nvSpPr>
        <p:spPr>
          <a:xfrm>
            <a:off x="4901415" y="313169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 realizacji przedsięwzięcia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Obraz 5" descr="Zrzut ekranu - załącznik nr 8.">
            <a:extLst>
              <a:ext uri="{FF2B5EF4-FFF2-40B4-BE49-F238E27FC236}">
                <a16:creationId xmlns:a16="http://schemas.microsoft.com/office/drawing/2014/main" id="{0121445A-DF27-23AF-EA50-164235C1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03" y="1172611"/>
            <a:ext cx="11016105" cy="554695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9B0DE7B-6111-158E-75DE-3AC95B932C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2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Podstawowe informacje o naborze</a:t>
            </a:r>
            <a:br>
              <a:rPr lang="pl-PL" dirty="0"/>
            </a:b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B9FD794-D83E-FBB2-233C-983AC0365E83}"/>
              </a:ext>
            </a:extLst>
          </p:cNvPr>
          <p:cNvSpPr txBox="1"/>
          <p:nvPr/>
        </p:nvSpPr>
        <p:spPr>
          <a:xfrm>
            <a:off x="4991695" y="579522"/>
            <a:ext cx="8045121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Wnioski o dofinansowanie należy składać</a:t>
            </a:r>
            <a:r>
              <a:rPr lang="pl-PL" dirty="0">
                <a:solidFill>
                  <a:schemeClr val="tx2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w formie elektronicznej, przy użyciu aplikacji WOD2021 (wod.cst2021.gov.pl),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w terminie od 30.06.2025 r. (od godz. 10:00) do 30.09.2025 r. (do godz. 15:30).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Alokacja: </a:t>
            </a:r>
            <a:r>
              <a:rPr lang="pl-PL" b="1" dirty="0">
                <a:solidFill>
                  <a:schemeClr val="tx2"/>
                </a:solidFill>
              </a:rPr>
              <a:t>10 mln zł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Poziom współfinansowania ze środków FS wynosi </a:t>
            </a:r>
            <a:r>
              <a:rPr lang="pl-PL" b="1" dirty="0">
                <a:solidFill>
                  <a:schemeClr val="tx2"/>
                </a:solidFill>
              </a:rPr>
              <a:t>maksymalnie 85 % </a:t>
            </a:r>
            <a:r>
              <a:rPr lang="pl-PL" dirty="0">
                <a:solidFill>
                  <a:schemeClr val="tx2"/>
                </a:solidFill>
              </a:rPr>
              <a:t>wartości wydatków kwalifikowalnych projektu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Pomoc finansowa jest udzielana w formie </a:t>
            </a:r>
            <a:r>
              <a:rPr lang="pl-PL" b="1" dirty="0">
                <a:solidFill>
                  <a:schemeClr val="tx2"/>
                </a:solidFill>
              </a:rPr>
              <a:t>bezzwrotnego </a:t>
            </a:r>
            <a:r>
              <a:rPr lang="pl-PL" dirty="0">
                <a:solidFill>
                  <a:schemeClr val="tx2"/>
                </a:solidFill>
              </a:rPr>
              <a:t>wsparcia finansowego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Tryb naboru: </a:t>
            </a:r>
            <a:r>
              <a:rPr lang="pl-PL" b="1" dirty="0">
                <a:solidFill>
                  <a:schemeClr val="tx2"/>
                </a:solidFill>
              </a:rPr>
              <a:t>konkurencyjny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b="1" dirty="0">
                <a:solidFill>
                  <a:schemeClr val="tx2"/>
                </a:solidFill>
              </a:rPr>
              <a:t>Dane do kontaktu:</a:t>
            </a:r>
          </a:p>
          <a:p>
            <a:r>
              <a:rPr lang="pl-PL" dirty="0">
                <a:solidFill>
                  <a:schemeClr val="tx2"/>
                </a:solidFill>
              </a:rPr>
              <a:t>Narodowy Funduszy Ochrony Środowiska i Gospodarki Wodnej</a:t>
            </a:r>
          </a:p>
          <a:p>
            <a:r>
              <a:rPr lang="pl-PL" dirty="0">
                <a:solidFill>
                  <a:schemeClr val="tx2"/>
                </a:solidFill>
              </a:rPr>
              <a:t>ul. Konstruktorska 3A, 02-673 Warszawa</a:t>
            </a:r>
          </a:p>
          <a:p>
            <a:r>
              <a:rPr lang="pl-PL" dirty="0">
                <a:solidFill>
                  <a:schemeClr val="tx2"/>
                </a:solidFill>
              </a:rPr>
              <a:t>Elektroniczna skrzynka podawcza: /rm5eox834i/</a:t>
            </a:r>
            <a:r>
              <a:rPr lang="pl-PL" dirty="0" err="1">
                <a:solidFill>
                  <a:schemeClr val="tx2"/>
                </a:solidFill>
              </a:rPr>
              <a:t>SkrytkaESP</a:t>
            </a:r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Adres do e-Doręczeń: AE:PL-10495-91598-HEWTI-17</a:t>
            </a:r>
          </a:p>
          <a:p>
            <a:r>
              <a:rPr lang="pl-PL" b="1" dirty="0">
                <a:solidFill>
                  <a:schemeClr val="tx2"/>
                </a:solidFill>
              </a:rPr>
              <a:t>e-mail: edukacja-fenx@nfosigw.gov.pl </a:t>
            </a:r>
          </a:p>
          <a:p>
            <a:r>
              <a:rPr lang="pl-PL" b="1" dirty="0">
                <a:solidFill>
                  <a:schemeClr val="tx2"/>
                </a:solidFill>
              </a:rPr>
              <a:t>nr tel.: 724 700 809</a:t>
            </a:r>
          </a:p>
          <a:p>
            <a:endParaRPr lang="pl-PL" sz="800" b="1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Link do naboru:</a:t>
            </a:r>
          </a:p>
          <a:p>
            <a:r>
              <a:rPr lang="pl-PL" dirty="0">
                <a:solidFill>
                  <a:schemeClr val="tx2"/>
                </a:solidFill>
                <a:hlinkClick r:id="rId3"/>
              </a:rPr>
              <a:t>https://www.gov.pl/web/nfosigw/fenx01058-edukacja-w-zakresie-ochrony-przyrody-nabor-nr-fenx0105-iw01-00425-w-trybie-konkurencyjnym</a:t>
            </a:r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sz="800" dirty="0">
              <a:solidFill>
                <a:schemeClr val="tx2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 descr="Widok na polską dziką rzekę.">
            <a:extLst>
              <a:ext uri="{FF2B5EF4-FFF2-40B4-BE49-F238E27FC236}">
                <a16:creationId xmlns:a16="http://schemas.microsoft.com/office/drawing/2014/main" id="{7EE17733-378E-053D-E4DD-5C4DC3E0C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57"/>
            <a:ext cx="4502139" cy="521661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3ADDA-CC87-FA12-F710-81020C1D7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C899CB-CF14-442D-8B24-354D3301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(8)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90312E-0AE0-AFBA-4490-AE06B3BED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9046AD-3568-07F9-0D1C-22BB1C338E8E}"/>
              </a:ext>
            </a:extLst>
          </p:cNvPr>
          <p:cNvSpPr txBox="1"/>
          <p:nvPr/>
        </p:nvSpPr>
        <p:spPr>
          <a:xfrm>
            <a:off x="4963557" y="438361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Harmonogram realizacji projektu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Zrzut ekranu - harmonogram realizacji projektu.">
            <a:extLst>
              <a:ext uri="{FF2B5EF4-FFF2-40B4-BE49-F238E27FC236}">
                <a16:creationId xmlns:a16="http://schemas.microsoft.com/office/drawing/2014/main" id="{5D6C1FED-705A-6398-DF27-A265DAEDE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535" y="1058069"/>
            <a:ext cx="8394521" cy="3624080"/>
          </a:xfrm>
          <a:prstGeom prst="rect">
            <a:avLst/>
          </a:prstGeom>
        </p:spPr>
      </p:pic>
      <p:pic>
        <p:nvPicPr>
          <p:cNvPr id="9" name="Obraz 8" descr="Zrzut ekranu - harmonogram realizacji projektu.">
            <a:extLst>
              <a:ext uri="{FF2B5EF4-FFF2-40B4-BE49-F238E27FC236}">
                <a16:creationId xmlns:a16="http://schemas.microsoft.com/office/drawing/2014/main" id="{D3692C14-7C44-4653-F5CF-388664694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214" y="4932525"/>
            <a:ext cx="8580408" cy="169426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611C4CA-F094-75B6-3DDD-B458D05F3B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0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4911A-3157-0ADD-CBD9-09FD3CD6F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38045B-E961-7E87-7DD2-716C720E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(9)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819552-555C-56DF-489F-BA3BE39C4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5E0B39E-DB94-A49D-C772-DB2F062A98D7}"/>
              </a:ext>
            </a:extLst>
          </p:cNvPr>
          <p:cNvSpPr txBox="1"/>
          <p:nvPr/>
        </p:nvSpPr>
        <p:spPr>
          <a:xfrm>
            <a:off x="4901415" y="313169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Kalkulacja kosztów Projektu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Zrzut ekranu - załącznik nr 10,">
            <a:extLst>
              <a:ext uri="{FF2B5EF4-FFF2-40B4-BE49-F238E27FC236}">
                <a16:creationId xmlns:a16="http://schemas.microsoft.com/office/drawing/2014/main" id="{F0A2AD00-08BF-9B5F-4602-871EE11F1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2" y="1187549"/>
            <a:ext cx="8371200" cy="3248025"/>
          </a:xfrm>
          <a:prstGeom prst="rect">
            <a:avLst/>
          </a:prstGeom>
        </p:spPr>
      </p:pic>
      <p:pic>
        <p:nvPicPr>
          <p:cNvPr id="9" name="Obraz 8" descr="Zrzut ekranu - załącznik nr 10.">
            <a:extLst>
              <a:ext uri="{FF2B5EF4-FFF2-40B4-BE49-F238E27FC236}">
                <a16:creationId xmlns:a16="http://schemas.microsoft.com/office/drawing/2014/main" id="{FC3E9DBA-D5DB-D5F2-1007-59E97BA40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588" y="4091380"/>
            <a:ext cx="8371200" cy="244181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CEBEC42-DE67-E77A-8CD4-8E4E536EA7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71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E00A2-D983-CC18-4B46-154F3793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32A0C2-0427-1A81-BB01-20B0E524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92" y="2267669"/>
            <a:ext cx="4104455" cy="3759243"/>
          </a:xfrm>
        </p:spPr>
        <p:txBody>
          <a:bodyPr/>
          <a:lstStyle/>
          <a:p>
            <a:r>
              <a:rPr lang="pl-PL" sz="2800" dirty="0"/>
              <a:t>Standardy dostępności</a:t>
            </a:r>
            <a:br>
              <a:rPr lang="pl-PL" sz="2800" dirty="0"/>
            </a:br>
            <a:br>
              <a:rPr lang="pl-PL" sz="2800" dirty="0"/>
            </a:br>
            <a:r>
              <a:rPr lang="pl-PL" sz="2800" dirty="0"/>
              <a:t>Obowiązki informacyjne beneficjenta</a:t>
            </a:r>
            <a:endParaRPr lang="pl-PL" dirty="0"/>
          </a:p>
        </p:txBody>
      </p:sp>
      <p:pic>
        <p:nvPicPr>
          <p:cNvPr id="6" name="Obraz 5" descr="Skały w Ojcowskim Parku Narodowym wśród letniej zieleni.">
            <a:extLst>
              <a:ext uri="{FF2B5EF4-FFF2-40B4-BE49-F238E27FC236}">
                <a16:creationId xmlns:a16="http://schemas.microsoft.com/office/drawing/2014/main" id="{8DC5D082-8D50-3675-E30A-0CE060E8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t="1660" r="2544"/>
          <a:stretch/>
        </p:blipFill>
        <p:spPr>
          <a:xfrm>
            <a:off x="4794367" y="567400"/>
            <a:ext cx="8680643" cy="5863635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33A77C-DFA4-6ED0-5341-3B0600F4C6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D8A0BB9-06E7-B15E-9F0E-2BAC4C04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93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2608BC63-BAB0-45D4-B35C-FA53F3D3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900113"/>
            <a:ext cx="11599018" cy="1079500"/>
          </a:xfrm>
        </p:spPr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ROZPORZĄDZENIE PARLAMENTU EUROPEJSKIEGO I RADY (UE) 2021/1060 </a:t>
            </a:r>
            <a:r>
              <a:rPr lang="pl-PL" sz="2800" b="0" i="0" u="none" strike="noStrike" baseline="0" dirty="0">
                <a:solidFill>
                  <a:srgbClr val="002573"/>
                </a:solidFill>
                <a:latin typeface="Open Sans" panose="020B0806030504020204" pitchFamily="34" charset="0"/>
              </a:rPr>
              <a:t>z dnia 24 czerwca 2021 r.</a:t>
            </a:r>
            <a:endParaRPr 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4F26626-DEB8-3DDE-5EE1-E96CB9FD4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2123653"/>
            <a:ext cx="12097344" cy="43002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4000"/>
              </a:lnSpc>
              <a:buNone/>
            </a:pPr>
            <a:r>
              <a:rPr lang="pl-PL" sz="24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TYTUŁ IV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1" i="0" u="none" strike="noStrike" baseline="0" dirty="0">
                <a:solidFill>
                  <a:srgbClr val="002573"/>
                </a:solidFill>
                <a:latin typeface="Open Sans" panose="020B0806030504020204" pitchFamily="34" charset="0"/>
              </a:rPr>
              <a:t>MONITOROWANIE, EWALUACJA, KOMUNIKACJA I WIDOCZNOŚĆ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ROZDZIAŁ III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1" i="1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Widoczność, przejrzystość i komunikacja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0" i="1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Artykuł 46 -50</a:t>
            </a:r>
            <a:endParaRPr lang="pl-PL" sz="2400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4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Beneficjent </a:t>
            </a:r>
            <a:r>
              <a:rPr lang="pl-PL" sz="240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jest zobowiązany do wypełniania obowiązków informacyjnych i promocyjnych,</a:t>
            </a:r>
            <a:br>
              <a:rPr lang="pl-PL" sz="240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sz="240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w tym informowania społeczeństwa o  </a:t>
            </a:r>
            <a:r>
              <a:rPr lang="pl-PL" sz="2400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celu realizowanego projektu </a:t>
            </a:r>
            <a:br>
              <a:rPr lang="pl-PL" sz="2400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sz="240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oraz o </a:t>
            </a:r>
            <a:r>
              <a:rPr lang="pl-PL" sz="2400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dofinansowaniu projektu przez Unię Europejską</a:t>
            </a:r>
            <a:r>
              <a:rPr lang="pl-PL" sz="24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zgodnie z rozporządzeniem </a:t>
            </a:r>
            <a:br>
              <a:rPr lang="pl-PL" sz="24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</a:br>
            <a:r>
              <a:rPr lang="pl-PL" sz="24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nr 2021/1060 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(w szczególności z załącznikiem IX -Komunikacja i Widoczność)</a:t>
            </a:r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4AA8A6-947D-54F2-4A42-5F6A022C2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D371F15-2D07-A8B2-B549-D86FD332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0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23" y="755502"/>
            <a:ext cx="3782020" cy="5746104"/>
          </a:xfrm>
        </p:spPr>
        <p:txBody>
          <a:bodyPr/>
          <a:lstStyle/>
          <a:p>
            <a:r>
              <a:rPr lang="pl-PL" dirty="0"/>
              <a:t>Ważne dokumenty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7" y="755502"/>
            <a:ext cx="4286077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3579220"/>
            <a:ext cx="3888431" cy="2737000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12175" y="755502"/>
            <a:ext cx="3888432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9685" y="3579220"/>
            <a:ext cx="4286077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DDFB50C-A875-5602-2D26-0AF75A201418}"/>
              </a:ext>
            </a:extLst>
          </p:cNvPr>
          <p:cNvSpPr/>
          <p:nvPr/>
        </p:nvSpPr>
        <p:spPr>
          <a:xfrm>
            <a:off x="5098105" y="1115541"/>
            <a:ext cx="3998045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defRPr/>
            </a:pPr>
            <a:r>
              <a:rPr lang="pl-PL" altLang="pl-PL" sz="2000" b="1" u="sng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Wytyczne dotyczące informacji i promocji Funduszy Europejskich </a:t>
            </a:r>
            <a:br>
              <a:rPr lang="pl-PL" altLang="pl-PL" sz="2000" b="1" u="sng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 u="sng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 lata 2021-2027</a:t>
            </a:r>
            <a:endParaRPr lang="pl-PL" altLang="pl-PL" sz="2000" b="1" u="sng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endParaRPr lang="pl-PL" altLang="pl-PL" sz="800" b="1" u="sng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 algn="ctr" eaLnBrk="1" hangingPunct="1">
              <a:defRPr/>
            </a:pPr>
            <a:r>
              <a:rPr lang="pl-PL" altLang="pl-PL" sz="1400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wydane na podstawie art. 5 ust. 1 pkt 10 ustawy z dnia 28 kwietnia 2022 r. o zasadach realizacji zadań finansowanych ze środków europejskich w perspektywie finansowej 2021-2027 (Dz. U. poz. 1079)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F8B18EE-7689-4965-9D69-3806A88DED0C}"/>
              </a:ext>
            </a:extLst>
          </p:cNvPr>
          <p:cNvSpPr/>
          <p:nvPr/>
        </p:nvSpPr>
        <p:spPr>
          <a:xfrm>
            <a:off x="9421785" y="1243455"/>
            <a:ext cx="3634806" cy="203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Strategia komunikacji </a:t>
            </a:r>
            <a:b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programu Fundusze Europejskie na lata </a:t>
            </a:r>
            <a:b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2021-2027</a:t>
            </a:r>
            <a:endParaRPr lang="pl-PL" altLang="pl-PL" sz="2000" b="1" dirty="0">
              <a:solidFill>
                <a:srgbClr val="002073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 dirty="0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 dirty="0">
                <a:solidFill>
                  <a:schemeClr val="tx2"/>
                </a:solidFill>
                <a:latin typeface="Open Sans" pitchFamily="34" charset="0"/>
              </a:rPr>
              <a:t>określa co, do kogo, w jaki sposób </a:t>
            </a:r>
            <a:br>
              <a:rPr lang="pl-PL" altLang="pl-PL" sz="1400" dirty="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400" dirty="0">
                <a:solidFill>
                  <a:schemeClr val="tx2"/>
                </a:solidFill>
                <a:latin typeface="Open Sans" pitchFamily="34" charset="0"/>
              </a:rPr>
              <a:t>i na jakich zasadach będziemy komunikować w zakresie funduszy Unii Europejskiej na lata 2021-2027</a:t>
            </a:r>
          </a:p>
          <a:p>
            <a:pPr algn="ctr" eaLnBrk="1" hangingPunct="1">
              <a:defRPr/>
            </a:pPr>
            <a:r>
              <a:rPr lang="pl-PL" altLang="pl-PL" sz="1200" b="1" dirty="0">
                <a:solidFill>
                  <a:schemeClr val="tx2"/>
                </a:solidFill>
                <a:latin typeface="Open Sans" pitchFamily="34" charset="0"/>
              </a:rPr>
              <a:t> </a:t>
            </a: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17B3208-FD9B-1189-3552-3FBBBB8F515B}"/>
              </a:ext>
            </a:extLst>
          </p:cNvPr>
          <p:cNvSpPr txBox="1"/>
          <p:nvPr/>
        </p:nvSpPr>
        <p:spPr>
          <a:xfrm>
            <a:off x="5127421" y="3779837"/>
            <a:ext cx="38706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Podręcznik wnioskodawcy </a:t>
            </a:r>
            <a:b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altLang="pl-PL" sz="2000" b="1" dirty="0">
                <a:solidFill>
                  <a:srgbClr val="002073"/>
                </a:solidFill>
                <a:latin typeface="Open Sans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beneficjenta Funduszy Europejskich na lata 2021-2027 w zakresie informacji i promocji</a:t>
            </a:r>
            <a:endParaRPr lang="pl-PL" altLang="pl-PL" sz="2000" b="1" dirty="0">
              <a:solidFill>
                <a:srgbClr val="002073"/>
              </a:solidFill>
              <a:latin typeface="Open Sans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DF666FB-7A9D-E3D6-3166-DC9CE858000A}"/>
              </a:ext>
            </a:extLst>
          </p:cNvPr>
          <p:cNvSpPr txBox="1"/>
          <p:nvPr/>
        </p:nvSpPr>
        <p:spPr>
          <a:xfrm>
            <a:off x="9447903" y="3800826"/>
            <a:ext cx="36169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2000" b="1" dirty="0">
                <a:solidFill>
                  <a:schemeClr val="bg1"/>
                </a:solidFill>
                <a:latin typeface="Open Sans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Księga wizualizacji</a:t>
            </a:r>
            <a:endParaRPr lang="pl-PL" altLang="pl-PL" sz="2000" b="1" dirty="0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endParaRPr lang="pl-PL" altLang="pl-PL" sz="800" b="1" dirty="0">
              <a:solidFill>
                <a:schemeClr val="bg1"/>
              </a:solidFill>
              <a:latin typeface="Open Sans" pitchFamily="34" charset="0"/>
            </a:endParaRPr>
          </a:p>
          <a:p>
            <a:pPr algn="ctr" eaLnBrk="1" hangingPunct="1">
              <a:defRPr/>
            </a:pPr>
            <a: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  <a:t>zawiera zasady konstruowania </a:t>
            </a:r>
            <a:b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  <a:t>i stosowania znaku marki Fundusze Europejskie, znaku barw RP, UE; wskazuje jak budować layout materiałów informacyjnych oraz promocyjnych </a:t>
            </a:r>
            <a:b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400" dirty="0">
                <a:solidFill>
                  <a:schemeClr val="bg1"/>
                </a:solidFill>
                <a:latin typeface="Open Sans" pitchFamily="34" charset="0"/>
              </a:rPr>
              <a:t>w oparciu o motyw i element przewodni marki</a:t>
            </a:r>
          </a:p>
        </p:txBody>
      </p:sp>
      <p:pic>
        <p:nvPicPr>
          <p:cNvPr id="5" name="Obraz 4" descr="Skały w Ojcowskim Parku Narodowym jesienią.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22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7A22A91E-F202-6DF6-9A95-9FEB21722B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8570" y="454856"/>
            <a:ext cx="6874045" cy="15247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ctr" defTabSz="1007943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1F73"/>
                </a:solidFill>
                <a:effectLst/>
                <a:uLnTx/>
                <a:uFillTx/>
                <a:latin typeface="Open Sans" panose="020B0806030504020204" pitchFamily="34" charset="0"/>
                <a:ea typeface="Open Sans" pitchFamily="2" charset="0"/>
                <a:cs typeface="Open Sans" pitchFamily="2" charset="0"/>
              </a:rPr>
              <a:t>Materiały dostępne na stronie programu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94B3AFF7-D799-8A4E-7A72-3E4775829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55" y="1475581"/>
            <a:ext cx="6690306" cy="518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b="1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  <a:hlinkClick r:id="rId4"/>
              </a:rPr>
              <a:t>https://www.feniks.gov.pl/strony/dowiedz-sie-wiecej-o-programie/promocja-programu/</a:t>
            </a:r>
            <a:endParaRPr lang="pl-PL" sz="2200" b="1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algn="l">
              <a:buFont typeface="Wingdings" panose="05000000000000000000" pitchFamily="2" charset="2"/>
              <a:buChar char="ü"/>
            </a:pPr>
            <a:endParaRPr lang="pl-PL" sz="2200" b="0" i="0" u="none" strike="noStrike" baseline="0" dirty="0">
              <a:solidFill>
                <a:srgbClr val="000000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  <a:hlinkClick r:id="rId5"/>
              </a:rPr>
              <a:t>Projekt Strategii komunikacji FE na lata 2021-2027</a:t>
            </a:r>
            <a:endParaRPr lang="pl-PL" sz="2200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  <a:hlinkClick r:id="rId6"/>
              </a:rPr>
              <a:t>Księga Tożsamości Wizualnej marki Fundusze Europejskie 2021-2027</a:t>
            </a:r>
            <a:endParaRPr lang="pl-PL" sz="2200" b="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Logotypy (znak FE, 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FEnIKS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RP, UE)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Kreacje (tablice, plakaty, naklejki, druki, gadżety, </a:t>
            </a:r>
            <a:r>
              <a:rPr lang="pl-PL" sz="220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symbole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, wzór prezentacji, reklamy, posty, grafiki na media społecznościowe)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Font (</a:t>
            </a:r>
            <a:r>
              <a:rPr lang="pl-PL" sz="2200" b="0" i="0" u="none" strike="noStrike" baseline="0" dirty="0" err="1">
                <a:solidFill>
                  <a:srgbClr val="000000"/>
                </a:solidFill>
                <a:latin typeface="Open Sans" panose="020B0806030504020204" pitchFamily="34" charset="0"/>
              </a:rPr>
              <a:t>OpenSans</a:t>
            </a:r>
            <a:r>
              <a:rPr lang="pl-PL" sz="2200" b="0" i="0" u="none" strike="noStrike" baseline="0" dirty="0">
                <a:solidFill>
                  <a:srgbClr val="000000"/>
                </a:solidFill>
                <a:latin typeface="Open Sans" panose="020B0806030504020204" pitchFamily="34" charset="0"/>
              </a:rPr>
              <a:t>)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 dirty="0"/>
          </a:p>
        </p:txBody>
      </p:sp>
      <p:pic>
        <p:nvPicPr>
          <p:cNvPr id="6" name="Obraz 5" descr="Widok z drona na polską dziką rzekę.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3FED1B-9AA9-022D-0CD7-EAED301061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383183" y="1619597"/>
            <a:ext cx="6048672" cy="480426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ctr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Zasada proporcjonalności</a:t>
            </a:r>
            <a:b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b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Działania informacyjne i promocyjne powinny: </a:t>
            </a:r>
          </a:p>
          <a:p>
            <a:pPr marL="342900" marR="0" lvl="0" indent="-342900" algn="ctr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odpowiadać wielkości projektu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oraz</a:t>
            </a:r>
          </a:p>
          <a:p>
            <a:pPr marL="342900" marR="0" lvl="0" indent="-342900" algn="ctr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brać pod uwagę jego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cel i rodzaj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tzn. uwzględniać jego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potrzeby promocyjne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w tym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grupy docelowe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</p:txBody>
      </p:sp>
      <p:pic>
        <p:nvPicPr>
          <p:cNvPr id="8" name="Obraz 7" descr="Skały w Ojcowskim Parku Narodowym latem.">
            <a:extLst>
              <a:ext uri="{FF2B5EF4-FFF2-40B4-BE49-F238E27FC236}">
                <a16:creationId xmlns:a16="http://schemas.microsoft.com/office/drawing/2014/main" id="{7A90E6EF-848B-9BAC-140E-DE9349D7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"/>
          <a:stretch/>
        </p:blipFill>
        <p:spPr>
          <a:xfrm>
            <a:off x="6719887" y="827509"/>
            <a:ext cx="6741426" cy="5466560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8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37E508F6-6DAF-F215-E58E-9409602F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611485"/>
            <a:ext cx="11527010" cy="1368128"/>
          </a:xfrm>
        </p:spPr>
        <p:txBody>
          <a:bodyPr>
            <a:normAutofit/>
          </a:bodyPr>
          <a:lstStyle/>
          <a:p>
            <a:pPr algn="ctr"/>
            <a:r>
              <a:rPr lang="pl-PL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Oznaczenie graficzne – zestawienie znaków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027425-8FC0-8175-9299-746738A3E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4BE2625-176D-5A90-F50F-7E6CBB595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07" y="1655581"/>
            <a:ext cx="12241360" cy="500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Beneficjent </a:t>
            </a:r>
            <a:r>
              <a:rPr lang="pl-PL" sz="2200" b="1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musi oznaczać </a:t>
            </a: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działania informacyjne i dokumenty związane z realizacją Projektu, </a:t>
            </a:r>
            <a:b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</a:b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które podaje do publicznej wiadomości lub przeznaczone są dla uczestników Projektu.</a:t>
            </a:r>
          </a:p>
          <a:p>
            <a:pPr marL="0" indent="0" algn="ctr">
              <a:buNone/>
            </a:pPr>
            <a:r>
              <a:rPr lang="pl-PL" sz="2200" b="1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(z wyjątkiem dokumentów gdzie nie jest dozwolona ingerencja w ich wzór)</a:t>
            </a:r>
          </a:p>
          <a:p>
            <a:pPr marL="0" indent="0" algn="ctr">
              <a:buNone/>
            </a:pPr>
            <a:endParaRPr lang="pl-PL" sz="2200" b="1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  <a:p>
            <a:pPr marL="0" indent="0" algn="ctr">
              <a:buNone/>
            </a:pPr>
            <a:r>
              <a:rPr lang="pl-PL" sz="22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Oznaczenie Projektu obligatoryjnie musi zawierać poniższe zestawienie znaków: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pl-PL" sz="2200" dirty="0"/>
          </a:p>
        </p:txBody>
      </p:sp>
      <p:pic>
        <p:nvPicPr>
          <p:cNvPr id="8" name="Obraz 7" descr="Ciąg znaków: logotyp FEnIKS, flaga Rzeczpospolitej Polskiej i Unii Europejskiej.">
            <a:extLst>
              <a:ext uri="{FF2B5EF4-FFF2-40B4-BE49-F238E27FC236}">
                <a16:creationId xmlns:a16="http://schemas.microsoft.com/office/drawing/2014/main" id="{13C9E601-757A-E825-D51C-1FA52B74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6" y="4110114"/>
            <a:ext cx="12551982" cy="1791697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E9F841-27C7-A149-4CCD-6B62C132F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4729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80E0EB-E519-2CA0-8EDF-EF9DE800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Przykładowy ciąg znaków dla NFOŚiGW</a:t>
            </a:r>
            <a:endParaRPr lang="pl-PL" dirty="0"/>
          </a:p>
        </p:txBody>
      </p:sp>
      <p:pic>
        <p:nvPicPr>
          <p:cNvPr id="5" name="Obraz 4" descr="Ciąg znaków: logotyp FEnIKS, flagi Rzeczpospolitej Polskiej i Unii Europejskiej oraz logotyp NFOŚiGW.">
            <a:extLst>
              <a:ext uri="{FF2B5EF4-FFF2-40B4-BE49-F238E27FC236}">
                <a16:creationId xmlns:a16="http://schemas.microsoft.com/office/drawing/2014/main" id="{52587AF7-34C0-8DD6-0BB7-106E7B8E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4"/>
          <a:stretch/>
        </p:blipFill>
        <p:spPr>
          <a:xfrm>
            <a:off x="701823" y="1907629"/>
            <a:ext cx="12025336" cy="3195104"/>
          </a:xfrm>
          <a:prstGeom prst="rect">
            <a:avLst/>
          </a:prstGeom>
        </p:spPr>
      </p:pic>
      <p:pic>
        <p:nvPicPr>
          <p:cNvPr id="6" name="Obraz 5" descr="Schemat konstruowania obowiązkowego zestawienia znaków.">
            <a:extLst>
              <a:ext uri="{FF2B5EF4-FFF2-40B4-BE49-F238E27FC236}">
                <a16:creationId xmlns:a16="http://schemas.microsoft.com/office/drawing/2014/main" id="{21368031-B796-1E55-B09F-89B09686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7" y="4164788"/>
            <a:ext cx="12087479" cy="1698695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EE62B0-5F96-A4B0-5F34-7E011C2B2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0C997E-FE78-1789-944A-C01217A92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42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 1/2</a:t>
            </a:r>
            <a:endParaRPr lang="pl-PL" dirty="0"/>
          </a:p>
        </p:txBody>
      </p:sp>
      <p:pic>
        <p:nvPicPr>
          <p:cNvPr id="9" name="Obraz 8" descr="Sposób konstruowania czarno-białego obowiązkowego zestawienia znaków.">
            <a:extLst>
              <a:ext uri="{FF2B5EF4-FFF2-40B4-BE49-F238E27FC236}">
                <a16:creationId xmlns:a16="http://schemas.microsoft.com/office/drawing/2014/main" id="{ABE07792-C223-6B00-2AEF-A52F2DE4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08" y="1128488"/>
            <a:ext cx="9069679" cy="4925533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259557"/>
            <a:ext cx="10861094" cy="1368152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Główne zestawienie znaków: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5744519"/>
            <a:ext cx="10861094" cy="647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Uwaga! </a:t>
            </a:r>
            <a:r>
              <a:rPr lang="pl-PL" b="1" dirty="0">
                <a:solidFill>
                  <a:schemeClr val="tx2"/>
                </a:solidFill>
                <a:latin typeface="Open Sans" panose="020B0806030504020204" pitchFamily="34" charset="0"/>
              </a:rPr>
              <a:t>Znak barw RP NIE występuje w wersji czarno-białej!</a:t>
            </a:r>
            <a:endParaRPr lang="pl-PL" b="1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39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2AAED3E-AA6A-CCF1-81C2-1B66BFB43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A462D-D37D-BCD4-81AE-7073CB97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6EA09E-497E-BE15-9F00-6C0BA4D7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Warunki naboru 1/3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D082888-C627-4E42-4F56-0A163B673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CDBB91DA-9161-D053-8AE0-2DC457902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F1F8A04-EF65-BDF2-E2FF-90495DF64053}"/>
              </a:ext>
            </a:extLst>
          </p:cNvPr>
          <p:cNvSpPr txBox="1"/>
          <p:nvPr/>
        </p:nvSpPr>
        <p:spPr>
          <a:xfrm>
            <a:off x="4818588" y="391438"/>
            <a:ext cx="8506261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Dofinansowanie mogą otrzymać</a:t>
            </a:r>
            <a:r>
              <a:rPr lang="pl-PL" dirty="0">
                <a:solidFill>
                  <a:schemeClr val="tx2"/>
                </a:solidFill>
              </a:rPr>
              <a:t>:</a:t>
            </a:r>
          </a:p>
          <a:p>
            <a:r>
              <a:rPr lang="pl-PL" dirty="0">
                <a:solidFill>
                  <a:schemeClr val="tx2"/>
                </a:solidFill>
              </a:rPr>
              <a:t>1.	regionalne dyrekcje ochrony środowiska </a:t>
            </a:r>
          </a:p>
          <a:p>
            <a:r>
              <a:rPr lang="pl-PL" dirty="0">
                <a:solidFill>
                  <a:schemeClr val="tx2"/>
                </a:solidFill>
              </a:rPr>
              <a:t>2.	Państwowe Gospodarstwo Leśne Lasy Państwowe </a:t>
            </a:r>
          </a:p>
          <a:p>
            <a:r>
              <a:rPr lang="pl-PL" dirty="0">
                <a:solidFill>
                  <a:schemeClr val="tx2"/>
                </a:solidFill>
              </a:rPr>
              <a:t>3.	parki narodowe </a:t>
            </a:r>
          </a:p>
          <a:p>
            <a:r>
              <a:rPr lang="pl-PL" dirty="0">
                <a:solidFill>
                  <a:schemeClr val="tx2"/>
                </a:solidFill>
              </a:rPr>
              <a:t>4.	instytuty badawcze</a:t>
            </a:r>
          </a:p>
          <a:p>
            <a:r>
              <a:rPr lang="pl-PL" dirty="0">
                <a:solidFill>
                  <a:schemeClr val="tx2"/>
                </a:solidFill>
              </a:rPr>
              <a:t>5.	jednostki Sieci Badawczej Łukasiewicz</a:t>
            </a:r>
          </a:p>
          <a:p>
            <a:r>
              <a:rPr lang="pl-PL" dirty="0">
                <a:solidFill>
                  <a:schemeClr val="tx2"/>
                </a:solidFill>
              </a:rPr>
              <a:t>6.	Polska Akademia Nauk</a:t>
            </a:r>
          </a:p>
          <a:p>
            <a:r>
              <a:rPr lang="pl-PL" dirty="0">
                <a:solidFill>
                  <a:schemeClr val="tx2"/>
                </a:solidFill>
              </a:rPr>
              <a:t>7.	instytuty naukowe PAN</a:t>
            </a:r>
          </a:p>
          <a:p>
            <a:r>
              <a:rPr lang="pl-PL" dirty="0">
                <a:solidFill>
                  <a:schemeClr val="tx2"/>
                </a:solidFill>
              </a:rPr>
              <a:t>8.	Polska Akademia Umiejętności</a:t>
            </a:r>
          </a:p>
          <a:p>
            <a:r>
              <a:rPr lang="pl-PL" dirty="0">
                <a:solidFill>
                  <a:schemeClr val="tx2"/>
                </a:solidFill>
              </a:rPr>
              <a:t>9.	uczelnie wyższe</a:t>
            </a:r>
          </a:p>
          <a:p>
            <a:r>
              <a:rPr lang="pl-PL" dirty="0">
                <a:solidFill>
                  <a:schemeClr val="tx2"/>
                </a:solidFill>
              </a:rPr>
              <a:t>10.	pozarządowe organizacje ekologiczne</a:t>
            </a:r>
          </a:p>
          <a:p>
            <a:r>
              <a:rPr lang="pl-PL" dirty="0">
                <a:solidFill>
                  <a:srgbClr val="C00000"/>
                </a:solidFill>
              </a:rPr>
              <a:t>Pozarządowa organizacja ekologiczna - organizacja społeczna, </a:t>
            </a:r>
            <a:r>
              <a:rPr lang="pl-PL" b="1" dirty="0">
                <a:solidFill>
                  <a:srgbClr val="C00000"/>
                </a:solidFill>
              </a:rPr>
              <a:t>której statutowym celem jest ochrona środowiska</a:t>
            </a:r>
            <a:r>
              <a:rPr lang="pl-PL" dirty="0">
                <a:solidFill>
                  <a:srgbClr val="C00000"/>
                </a:solidFill>
              </a:rPr>
              <a:t> oraz która posiada status organizacji pozarządowej.</a:t>
            </a:r>
          </a:p>
          <a:p>
            <a:endParaRPr lang="pl-PL" sz="800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W uzasadnionych przypadkach, </a:t>
            </a:r>
            <a:r>
              <a:rPr lang="pl-PL" b="1" dirty="0">
                <a:solidFill>
                  <a:schemeClr val="tx2"/>
                </a:solidFill>
              </a:rPr>
              <a:t>można wskazać we wniosku inny podmiot</a:t>
            </a:r>
            <a:r>
              <a:rPr lang="pl-PL" dirty="0">
                <a:solidFill>
                  <a:schemeClr val="tx2"/>
                </a:solidFill>
              </a:rPr>
              <a:t>, który: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poniósł już wydatki kwalifikowalne </a:t>
            </a:r>
            <a:r>
              <a:rPr lang="pl-PL" dirty="0">
                <a:solidFill>
                  <a:schemeClr val="tx2"/>
                </a:solidFill>
              </a:rPr>
              <a:t>– wymagane jest oświadczenie, że wydatki poniesione przez ten podmiot spełniają warunki kwalifikowalności wydatków, opis struktury własności majątku wytworzonego w związku z realizacją projektu i sposób zapewnienia trwałości projektu;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będzie ponosił wydatki kwalifikowane </a:t>
            </a:r>
            <a:r>
              <a:rPr lang="pl-PL" dirty="0">
                <a:solidFill>
                  <a:schemeClr val="tx2"/>
                </a:solidFill>
              </a:rPr>
              <a:t>– wymagane jest porozumienie lub umowa z tym podmiotem, zgodna z przepisami, w tym dotyczącymi zamówień publicznych.</a:t>
            </a:r>
          </a:p>
          <a:p>
            <a:r>
              <a:rPr lang="pl-PL" b="1" dirty="0">
                <a:solidFill>
                  <a:srgbClr val="C00000"/>
                </a:solidFill>
              </a:rPr>
              <a:t>We wniosku należy wskazać jednego beneficjenta środków!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3C6BDF0-C86F-4CC0-40FB-99D5353417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76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AB49F4-1BC8-8708-D83F-B0F0563A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589011"/>
          </a:xfrm>
        </p:spPr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Oznaczenie czarno-białe 2/2</a:t>
            </a:r>
            <a:endParaRPr lang="pl-PL" dirty="0"/>
          </a:p>
        </p:txBody>
      </p:sp>
      <p:pic>
        <p:nvPicPr>
          <p:cNvPr id="3" name="Obraz 2" descr="Sposób konstruowania obowiązkowego zestawienia znaków w wersji czarno-białej.">
            <a:extLst>
              <a:ext uri="{FF2B5EF4-FFF2-40B4-BE49-F238E27FC236}">
                <a16:creationId xmlns:a16="http://schemas.microsoft.com/office/drawing/2014/main" id="{5E3C3A78-D08E-9E8F-B229-885D25A7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0" r="4427"/>
          <a:stretch/>
        </p:blipFill>
        <p:spPr>
          <a:xfrm>
            <a:off x="573638" y="1516741"/>
            <a:ext cx="12313369" cy="2497968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51C890-8E7A-846B-2108-95836B7F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40" y="1403573"/>
            <a:ext cx="10861094" cy="1224136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Zestawienie znaków z innymi logotypami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zawartości 5">
            <a:extLst>
              <a:ext uri="{FF2B5EF4-FFF2-40B4-BE49-F238E27FC236}">
                <a16:creationId xmlns:a16="http://schemas.microsoft.com/office/drawing/2014/main" id="{94074A63-2050-0B8F-0A25-10E9DC837B4E}"/>
              </a:ext>
            </a:extLst>
          </p:cNvPr>
          <p:cNvSpPr txBox="1">
            <a:spLocks/>
          </p:cNvSpPr>
          <p:nvPr/>
        </p:nvSpPr>
        <p:spPr>
          <a:xfrm>
            <a:off x="1299776" y="3876693"/>
            <a:ext cx="10861094" cy="2515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Przykładow</a:t>
            </a:r>
            <a:r>
              <a:rPr lang="pl-PL" dirty="0">
                <a:solidFill>
                  <a:schemeClr val="tx2"/>
                </a:solidFill>
                <a:latin typeface="Open Sans" panose="020B0806030504020204" pitchFamily="34" charset="0"/>
              </a:rPr>
              <a:t>e zestawienie znaków z logotypem NFOŚiGW</a:t>
            </a:r>
            <a:endParaRPr lang="pl-PL" sz="2400" i="0" u="none" strike="noStrike" baseline="0" dirty="0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5" name="Obraz 4" descr="Czarno-biała wersja ciągu znaków: FEnIKS, UE i NFOŚiGW.">
            <a:extLst>
              <a:ext uri="{FF2B5EF4-FFF2-40B4-BE49-F238E27FC236}">
                <a16:creationId xmlns:a16="http://schemas.microsoft.com/office/drawing/2014/main" id="{8763F55C-3DC1-513F-D351-29381F14D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1" y="4471982"/>
            <a:ext cx="12169352" cy="1570952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6D303B-4681-F85D-32BA-1284AEBCD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4ADB89F-BBDA-F0F6-0BFC-79CD8F63B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4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08FC7F-4047-5F7C-BBEC-B734A76C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 dirty="0">
                <a:solidFill>
                  <a:srgbClr val="001F73"/>
                </a:solidFill>
                <a:latin typeface="Open Sans" panose="020B0806030504020204" pitchFamily="34" charset="0"/>
              </a:rPr>
              <a:t>Obowiązująca typografia 1/2 </a:t>
            </a:r>
            <a:endParaRPr lang="pl-PL" dirty="0"/>
          </a:p>
        </p:txBody>
      </p:sp>
      <p:pic>
        <p:nvPicPr>
          <p:cNvPr id="5" name="Obraz 4" descr="Zrzut ekranu z &quot;Podręcznika Wnioskodawcy i Beneficjenta&quot;.">
            <a:extLst>
              <a:ext uri="{FF2B5EF4-FFF2-40B4-BE49-F238E27FC236}">
                <a16:creationId xmlns:a16="http://schemas.microsoft.com/office/drawing/2014/main" id="{1F545967-5C8F-78A2-7AA1-0ADFB1F58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5" y="1259557"/>
            <a:ext cx="12084464" cy="5223323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E33C1A-53C9-75E2-3403-42A9BE07F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41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60D673-4C2D-9872-159D-A6349CE85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0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70578D-9276-33E6-12A0-E7BDA54D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665055"/>
            <a:ext cx="10861093" cy="1314784"/>
          </a:xfrm>
        </p:spPr>
        <p:txBody>
          <a:bodyPr/>
          <a:lstStyle/>
          <a:p>
            <a:r>
              <a:rPr lang="pl-PL" dirty="0">
                <a:solidFill>
                  <a:srgbClr val="001F73"/>
                </a:solidFill>
                <a:latin typeface="Open Sans" panose="020B0806030504020204" pitchFamily="34" charset="0"/>
              </a:rPr>
              <a:t>Obowiązująca typografia 2/2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FFC24F-A416-6C57-948F-B6DA0DCE4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67" y="1331565"/>
            <a:ext cx="13033448" cy="5328274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hlinkClick r:id="rId2"/>
              </a:rPr>
              <a:t>https://www.feniks.gov.pl/strony/dowiedz-sie-wiecej-o-programie/promocja-programu/</a:t>
            </a:r>
            <a:r>
              <a:rPr lang="pl-PL" dirty="0"/>
              <a:t> 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Obraz 4" descr="Zrzut ekranu ze strony wskazanej na górze slajdu.">
            <a:extLst>
              <a:ext uri="{FF2B5EF4-FFF2-40B4-BE49-F238E27FC236}">
                <a16:creationId xmlns:a16="http://schemas.microsoft.com/office/drawing/2014/main" id="{4E64424F-6D67-3E7C-51E2-0420E2BC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16" y="2195661"/>
            <a:ext cx="6048671" cy="393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Zrzut ekranu ze strony Google Fonts (czcionka Open Sans).">
            <a:extLst>
              <a:ext uri="{FF2B5EF4-FFF2-40B4-BE49-F238E27FC236}">
                <a16:creationId xmlns:a16="http://schemas.microsoft.com/office/drawing/2014/main" id="{5DDE03F3-2911-1099-7B62-5FB46F4F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371" y="2195661"/>
            <a:ext cx="5769096" cy="3930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BA35C8-C494-5527-9348-012F9B235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42</a:t>
            </a:fld>
            <a:endParaRPr lang="pl-PL" dirty="0"/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7F3C0DA1-18BE-7D27-1655-B1E628D8F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505414">
            <a:off x="10951178" y="3184821"/>
            <a:ext cx="1347133" cy="1089707"/>
          </a:xfrm>
          <a:prstGeom prst="rightArrow">
            <a:avLst/>
          </a:prstGeom>
          <a:solidFill>
            <a:srgbClr val="1961AC"/>
          </a:solidFill>
          <a:ln>
            <a:solidFill>
              <a:srgbClr val="1961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94036A5-F529-96B7-766A-CECE82837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7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BEF8C6-4431-06CD-3BA4-7B107582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39477"/>
            <a:ext cx="10861093" cy="1440361"/>
          </a:xfrm>
        </p:spPr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Zasady umieszczania oznakowania graficznego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E55A8B-10E2-CFD6-85DA-590E4D9D9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9" y="1259557"/>
            <a:ext cx="12385376" cy="540028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Liczba znaków w zestawieniu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(w 1 linii)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nie może przekraczać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4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 algn="l"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zestawieniu znaków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nie jest dozwolone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umieszczanie znaków wykonawców, którzy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nie są beneficjentami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(znaki takie można umieścić poza zestawieniem).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Wzory tablic informacyjnych, plakatów i naklejek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nie mogą być modyfikowane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Znak Funduszy Europejskich, znak barw RP oraz znak Unii Europejskiej muszą być zawsze umieszczone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widocznym miejscu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Umiejscowienie oraz wielkość znaków muszą być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odpowiednie do rodzaju i skali materiału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, przedmiotu lub dokumentu.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Znaki i napisy muszą być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czytelne dla odbiorcy i wyraźnie widoczne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 Nie mogą być też umieszczane np. na wewnętrznej, niewidocznej stronie przedmiotów. </a:t>
            </a:r>
          </a:p>
          <a:p>
            <a:pPr>
              <a:lnSpc>
                <a:spcPct val="114000"/>
              </a:lnSpc>
            </a:pP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Jeśli przedmiot jest tak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mały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, że nie można na nim zastosować czytelnych znaków FE, UE </a:t>
            </a:r>
            <a:b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i znaku barw RP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nie można ich używać do celów promocyjnych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81D387-96F4-1EB7-ADD4-8743F36CC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43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ED2C9F-4282-CC36-1A0A-4450E1E12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2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09F7A-7EB7-FF5F-BB55-BD7178F8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520961"/>
            <a:ext cx="10861093" cy="1458877"/>
          </a:xfrm>
        </p:spPr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Kolory programu </a:t>
            </a:r>
            <a:r>
              <a:rPr lang="pl-PL" sz="2800" b="1" i="0" u="none" strike="noStrike" baseline="0" dirty="0" err="1">
                <a:solidFill>
                  <a:srgbClr val="001F73"/>
                </a:solidFill>
                <a:latin typeface="Open Sans" panose="020B0806030504020204" pitchFamily="34" charset="0"/>
              </a:rPr>
              <a:t>FEnIKS</a:t>
            </a:r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 2021 - 2027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2BA04E-E00E-22D3-31A0-8A4861465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2255" y="1475581"/>
            <a:ext cx="3168351" cy="5184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Dla programu obowiązuje </a:t>
            </a:r>
            <a:r>
              <a:rPr lang="pl-PL" b="1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kolor główny </a:t>
            </a:r>
            <a:r>
              <a:rPr lang="pl-PL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(R:0 G:135 B</a:t>
            </a:r>
            <a:r>
              <a:rPr lang="pl-PL" dirty="0">
                <a:solidFill>
                  <a:schemeClr val="tx2"/>
                </a:solidFill>
                <a:latin typeface="Open Sans" panose="020B0806030504020204" pitchFamily="34" charset="0"/>
                <a:sym typeface="Wingdings" panose="05000000000000000000" pitchFamily="2" charset="2"/>
              </a:rPr>
              <a:t>:68 - #008744 ) </a:t>
            </a:r>
            <a:r>
              <a:rPr lang="pl-PL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i </a:t>
            </a:r>
            <a:r>
              <a:rPr lang="pl-PL" b="1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2 kolory </a:t>
            </a:r>
            <a:r>
              <a:rPr lang="pl-PL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uzupełniające.</a:t>
            </a:r>
          </a:p>
          <a:p>
            <a:pPr marL="0" indent="0" algn="ctr">
              <a:buNone/>
            </a:pPr>
            <a:r>
              <a:rPr lang="pl-PL" b="0" i="0" u="none" strike="noStrike" baseline="0" dirty="0">
                <a:solidFill>
                  <a:schemeClr val="tx2"/>
                </a:solidFill>
                <a:latin typeface="Open Sans" panose="020B0806030504020204" pitchFamily="34" charset="0"/>
              </a:rPr>
              <a:t> </a:t>
            </a:r>
            <a:r>
              <a:rPr lang="pl-PL" dirty="0">
                <a:solidFill>
                  <a:schemeClr val="tx2"/>
                </a:solidFill>
                <a:latin typeface="Open Sans" panose="020B0806030504020204" pitchFamily="34" charset="0"/>
              </a:rPr>
              <a:t>W materiałach promocyjnych należy również wykorzystywać kolory wybrane dla znaku marki FE.</a:t>
            </a:r>
            <a:endParaRPr lang="pl-PL" dirty="0"/>
          </a:p>
        </p:txBody>
      </p:sp>
      <p:pic>
        <p:nvPicPr>
          <p:cNvPr id="5" name="Obraz 4" descr="Zrzut ekranu z KTW FE - kolory poszczególnych programów.">
            <a:extLst>
              <a:ext uri="{FF2B5EF4-FFF2-40B4-BE49-F238E27FC236}">
                <a16:creationId xmlns:a16="http://schemas.microsoft.com/office/drawing/2014/main" id="{4A057D27-B9E3-D5FF-56E2-791BDCE8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89" y="1105050"/>
            <a:ext cx="9721557" cy="525374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B49E78-CAB1-DF49-CE32-4BA7C3B05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44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533BA1A-2BBC-B493-51F1-A809CAB7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55991" y="1331565"/>
            <a:ext cx="1080120" cy="502722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72FB4C-F717-7353-F815-C5F6CCB08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8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 dirty="0"/>
              <a:t>Obowiązki informacyjne </a:t>
            </a:r>
            <a:br>
              <a:rPr lang="pl-PL" dirty="0"/>
            </a:br>
            <a:r>
              <a:rPr lang="pl-PL" dirty="0"/>
              <a:t>i promocyjne w okresie realizacji projektu 1/3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961876" y="1052587"/>
            <a:ext cx="3442775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3619607"/>
            <a:ext cx="3559442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1058142"/>
            <a:ext cx="3559441" cy="24415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1876" y="3619607"/>
            <a:ext cx="3445670" cy="2276911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6078069" y="1239821"/>
            <a:ext cx="3329479" cy="2024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Umieszczenie krótkiego opisu Projektu:</a:t>
            </a:r>
          </a:p>
          <a:p>
            <a:pPr marL="0" indent="0">
              <a:defRPr/>
            </a:pPr>
            <a:r>
              <a:rPr lang="pl-PL" altLang="pl-PL" sz="882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endParaRPr lang="pl-PL" altLang="pl-PL" sz="882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251997" indent="-251997">
              <a:buFont typeface="Wingdings" panose="05000000000000000000" pitchFamily="2" charset="2"/>
              <a:buChar char="§"/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na oficjalnej stronie internetowej Beneficjenta, jeśli ją posiada</a:t>
            </a:r>
          </a:p>
          <a:p>
            <a:pPr marL="251997" indent="-251997">
              <a:buFont typeface="Wingdings" panose="05000000000000000000" pitchFamily="2" charset="2"/>
              <a:buChar char="§"/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lub na </a:t>
            </a:r>
            <a:r>
              <a:rPr lang="pl-PL" altLang="pl-PL" sz="1617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mediach społecznościowych Beneficjenta</a:t>
            </a:r>
            <a:endParaRPr lang="pl-PL" altLang="pl-PL" sz="1323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527658" y="1114399"/>
            <a:ext cx="3542267" cy="2378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Opis Projektu oraz pozostałe informacje o nim pojawiające się na stronach internetowych </a:t>
            </a:r>
            <a:b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i w mediach społecznościowych </a:t>
            </a: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powinny być oznakowane, </a:t>
            </a: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dodajemy również obowiązkowe hasztagi: </a:t>
            </a: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#FunduszeUE </a:t>
            </a:r>
            <a:b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i </a:t>
            </a: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#FunduszeEuropejskie</a:t>
            </a:r>
            <a:endParaRPr lang="pl-PL" altLang="pl-PL" sz="999" b="1" dirty="0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6078069" y="3619607"/>
            <a:ext cx="3329476" cy="21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</a:rPr>
              <a:t>Umieszczenie w widoczny sposób obligatoryjnego zestawienia znaków </a:t>
            </a: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na: wszystkich dokumentach </a:t>
            </a:r>
            <a:b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i materiałach, produktach, sprzęcie, pojazdach,</a:t>
            </a:r>
          </a:p>
          <a:p>
            <a:pPr eaLnBrk="1" hangingPunct="1">
              <a:defRPr/>
            </a:pP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znakowanie </a:t>
            </a: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</a:rPr>
              <a:t>musi być trwałe.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9523739" y="3626748"/>
            <a:ext cx="3546185" cy="2269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Gadżety i inne materiały promocyjne muszą być opatrzone </a:t>
            </a: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obowiązkowym zestawieniem znaków.</a:t>
            </a: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 Pozostałe użyte logotypy </a:t>
            </a: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nie mogą być większe niż flaga Unii Europejskiej </a:t>
            </a: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i znajdować się </a:t>
            </a:r>
            <a:b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w jednej linii </a:t>
            </a: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z ciągiem znaków.</a:t>
            </a:r>
            <a:endParaRPr lang="pl-PL" altLang="pl-PL" sz="999" dirty="0">
              <a:solidFill>
                <a:schemeClr val="bg1"/>
              </a:solidFill>
              <a:latin typeface="Open Sans" pitchFamily="34" charset="0"/>
            </a:endParaRPr>
          </a:p>
        </p:txBody>
      </p:sp>
      <p:pic>
        <p:nvPicPr>
          <p:cNvPr id="6" name="Obraz 5" descr="Różowe kwiaty na tle błękitnego nieba.">
            <a:extLst>
              <a:ext uri="{FF2B5EF4-FFF2-40B4-BE49-F238E27FC236}">
                <a16:creationId xmlns:a16="http://schemas.microsoft.com/office/drawing/2014/main" id="{15952A5E-51E8-577B-8799-2B8F82302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2" b="4594"/>
          <a:stretch/>
        </p:blipFill>
        <p:spPr>
          <a:xfrm>
            <a:off x="176" y="2638893"/>
            <a:ext cx="5708221" cy="3257624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1848BBE-04DE-E3A5-E738-1BB33F44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F66D49A-0BB5-CE2F-69F3-C23B5FF810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9062" y="1224984"/>
            <a:ext cx="4550863" cy="58652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685804" rtl="0" eaLnBrk="1" latinLnBrk="0" hangingPunct="1">
              <a:lnSpc>
                <a:spcPts val="2449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l" defTabSz="685804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Obowiązki informacyjne 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 promocyjne w okresie realizacji projektu 2/3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FA69F40-5A25-0FA7-E23F-77DF1D821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13761" y="1022600"/>
            <a:ext cx="3793320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53CEFCE-381C-86E6-738E-71016120C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3" y="3582476"/>
            <a:ext cx="3907926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BEBB4CE-E258-A8ED-6F47-6CD95C512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4724" y="1021011"/>
            <a:ext cx="3907925" cy="24415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4019F7A-4FA1-AC44-9166-564F1D397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761" y="3589619"/>
            <a:ext cx="3793320" cy="2276911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8D0E3A3-6EE6-9AB7-7F26-833764235734}"/>
              </a:ext>
            </a:extLst>
          </p:cNvPr>
          <p:cNvSpPr/>
          <p:nvPr/>
        </p:nvSpPr>
        <p:spPr>
          <a:xfrm>
            <a:off x="475681" y="1557323"/>
            <a:ext cx="3600835" cy="1903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Zorganizowanie wydarzenia </a:t>
            </a:r>
            <a:b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lub działania informacyjno- promocyjnego </a:t>
            </a: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w ważnym momencie realizacji Projektu </a:t>
            </a: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(nie musi to być inauguracja) </a:t>
            </a:r>
            <a:b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i zaproszenie przedstawicieli KE, IZ/IP/IW. </a:t>
            </a: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Nie ma odgórnego harmonogramu wydarzeń.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 dirty="0">
              <a:solidFill>
                <a:schemeClr val="bg1"/>
              </a:solidFill>
              <a:latin typeface="Open Sans" pitchFamily="34" charset="0"/>
            </a:endParaRP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1617" dirty="0">
              <a:solidFill>
                <a:schemeClr val="bg1"/>
              </a:solidFill>
              <a:latin typeface="Open Sans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A41CF4B-2A37-0777-3213-988CB3E62F12}"/>
              </a:ext>
            </a:extLst>
          </p:cNvPr>
          <p:cNvSpPr/>
          <p:nvPr/>
        </p:nvSpPr>
        <p:spPr>
          <a:xfrm>
            <a:off x="4432928" y="1051918"/>
            <a:ext cx="3729719" cy="2378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Wydarzenie zgłaszamy co najmniej </a:t>
            </a: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4 tygodnie </a:t>
            </a: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przed terminem na adresy: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promocja@nfosigw.gov.pl</a:t>
            </a:r>
            <a:endParaRPr lang="pl-PL" altLang="pl-PL" sz="1617" b="1" dirty="0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kiw@nfosigw.gov.pl</a:t>
            </a:r>
            <a:endParaRPr lang="pl-PL" altLang="pl-PL" sz="1617" b="1" dirty="0">
              <a:solidFill>
                <a:schemeClr val="tx2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do wiadomości </a:t>
            </a: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koordynatora umowy.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999" b="1" dirty="0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93FFE15-EA2F-66AA-287C-B8112F5DE286}"/>
              </a:ext>
            </a:extLst>
          </p:cNvPr>
          <p:cNvSpPr/>
          <p:nvPr/>
        </p:nvSpPr>
        <p:spPr>
          <a:xfrm>
            <a:off x="313760" y="3582476"/>
            <a:ext cx="3762755" cy="22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Papier firmowy, dokumenty,  korespondencję (również mailową) między WFOŚiGW, </a:t>
            </a:r>
            <a:b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a Beneficjentem, należy oznakować </a:t>
            </a: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obowiązkowym zestawieniem znaków na każdej stronie</a:t>
            </a: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.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636E576D-9797-5ACF-0C16-14AC133791F2}"/>
              </a:ext>
            </a:extLst>
          </p:cNvPr>
          <p:cNvSpPr/>
          <p:nvPr/>
        </p:nvSpPr>
        <p:spPr>
          <a:xfrm>
            <a:off x="4285291" y="4203174"/>
            <a:ext cx="3860180" cy="1656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Można umieszczać dodatkowe logotypy oprócz obowiązkowego oznakowania, ale: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nie mogą być one większe od </a:t>
            </a:r>
            <a:r>
              <a:rPr lang="pl-PL" altLang="pl-PL" sz="1617" b="1" dirty="0">
                <a:solidFill>
                  <a:schemeClr val="bg1"/>
                </a:solidFill>
                <a:latin typeface="Open Sans" pitchFamily="34" charset="0"/>
              </a:rPr>
              <a:t>flagi UE</a:t>
            </a: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 (mierzonej wysokością lub szerokością) 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itchFamily="34" charset="0"/>
              </a:rPr>
              <a:t>nie mogą być w tym samym ciągu, co podstawowe oznakowanie.</a:t>
            </a: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 dirty="0">
              <a:solidFill>
                <a:schemeClr val="bg1"/>
              </a:solidFill>
              <a:latin typeface="Open Sans" pitchFamily="34" charset="0"/>
            </a:endParaRPr>
          </a:p>
          <a:p>
            <a:pPr marL="251997" indent="-251997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endParaRPr lang="pl-PL" altLang="pl-PL" sz="1617" dirty="0">
              <a:solidFill>
                <a:schemeClr val="bg1"/>
              </a:solidFill>
              <a:latin typeface="Open Sans" pitchFamily="34" charset="0"/>
            </a:endParaRPr>
          </a:p>
        </p:txBody>
      </p:sp>
      <p:pic>
        <p:nvPicPr>
          <p:cNvPr id="17" name="Obraz 16" descr="Dmuchawiec na tle błękitnego nieba.">
            <a:extLst>
              <a:ext uri="{FF2B5EF4-FFF2-40B4-BE49-F238E27FC236}">
                <a16:creationId xmlns:a16="http://schemas.microsoft.com/office/drawing/2014/main" id="{F962E2BD-0BF2-F43F-AF71-AB9AAFBC1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21502"/>
          <a:stretch/>
        </p:blipFill>
        <p:spPr>
          <a:xfrm>
            <a:off x="8519065" y="2860025"/>
            <a:ext cx="4924452" cy="300818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46</a:t>
            </a:fld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15AB4D4-6D4A-59E1-A89C-9D0C046E1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972C01-16AF-D7E1-C20F-64AA0F5F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29758" y="0"/>
            <a:ext cx="9533876" cy="17943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634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1052585"/>
            <a:ext cx="5244374" cy="5865238"/>
          </a:xfrm>
        </p:spPr>
        <p:txBody>
          <a:bodyPr/>
          <a:lstStyle/>
          <a:p>
            <a:r>
              <a:rPr lang="pl-PL" dirty="0"/>
              <a:t>Obowiązki informacyjne </a:t>
            </a:r>
            <a:br>
              <a:rPr lang="pl-PL" dirty="0"/>
            </a:br>
            <a:r>
              <a:rPr lang="pl-PL" dirty="0"/>
              <a:t>i promocyjne w okresie realizacji projektu 3/3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F9FA591-B3C8-9F03-4386-316F2D67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961876" y="1052587"/>
            <a:ext cx="3442775" cy="2439922"/>
          </a:xfrm>
          <a:prstGeom prst="rect">
            <a:avLst/>
          </a:prstGeom>
          <a:solidFill>
            <a:srgbClr val="00207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66FC0FD-462A-7489-B76C-F4E50995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3619607"/>
            <a:ext cx="3559442" cy="2276911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484" y="1058142"/>
            <a:ext cx="3559441" cy="2441511"/>
          </a:xfrm>
          <a:prstGeom prst="rect">
            <a:avLst/>
          </a:prstGeom>
          <a:solidFill>
            <a:srgbClr val="6BB1E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>
              <a:solidFill>
                <a:srgbClr val="93C67B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1876" y="3619607"/>
            <a:ext cx="3445670" cy="2276911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141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06F4301-C5CB-E4BE-9A0F-EBBB3B518F33}"/>
              </a:ext>
            </a:extLst>
          </p:cNvPr>
          <p:cNvSpPr/>
          <p:nvPr/>
        </p:nvSpPr>
        <p:spPr>
          <a:xfrm>
            <a:off x="6078069" y="1114398"/>
            <a:ext cx="3329479" cy="2149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Dokumentowanie</a:t>
            </a:r>
            <a: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działań informacyjnych i promocyjnych prowadzonych w ramach Projektu. </a:t>
            </a:r>
          </a:p>
          <a:p>
            <a:pPr marL="0" indent="0">
              <a:defRPr/>
            </a:pPr>
            <a:b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</a:br>
            <a: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Przechowywanie dokumentacji przez czas określony </a:t>
            </a:r>
            <a:r>
              <a:rPr lang="pl-PL" altLang="pl-PL" sz="1617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 umowie o dofinansowanie.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9507585" y="1215597"/>
            <a:ext cx="3668176" cy="2276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Dokumentację można przechowywać: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w formie papierowej,</a:t>
            </a:r>
          </a:p>
          <a:p>
            <a:pPr marL="251997" indent="-251997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pl-PL" altLang="pl-PL" sz="1617" b="1" dirty="0">
                <a:solidFill>
                  <a:srgbClr val="11306E"/>
                </a:solidFill>
                <a:latin typeface="Open Sans" pitchFamily="34" charset="0"/>
              </a:rPr>
              <a:t>w formie elektronicznej.</a:t>
            </a:r>
          </a:p>
          <a:p>
            <a:pPr eaLnBrk="1" hangingPunct="1">
              <a:lnSpc>
                <a:spcPct val="114000"/>
              </a:lnSpc>
              <a:defRPr/>
            </a:pP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Przykładem mogą być skany dokumentów, zdjęcia, zrzuty </a:t>
            </a:r>
            <a:b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rgbClr val="11306E"/>
                </a:solidFill>
                <a:latin typeface="Open Sans" pitchFamily="34" charset="0"/>
              </a:rPr>
              <a:t>ze stron internetowych, pojedyncze egzemplarze publikacji.</a:t>
            </a:r>
          </a:p>
          <a:p>
            <a:pPr eaLnBrk="1" hangingPunct="1">
              <a:lnSpc>
                <a:spcPct val="114000"/>
              </a:lnSpc>
              <a:defRPr/>
            </a:pPr>
            <a:endParaRPr lang="pl-PL" altLang="pl-PL" sz="999" b="1" dirty="0">
              <a:solidFill>
                <a:srgbClr val="11306E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90B517-4D08-B80B-606C-4E64302FCDB9}"/>
              </a:ext>
            </a:extLst>
          </p:cNvPr>
          <p:cNvSpPr/>
          <p:nvPr/>
        </p:nvSpPr>
        <p:spPr>
          <a:xfrm>
            <a:off x="5961876" y="3779837"/>
            <a:ext cx="3445670" cy="2016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Szczegółowe przykłady sposobu dokumentowania działań informacyjno-promocyjnych znajdują się w </a:t>
            </a:r>
            <a:r>
              <a:rPr lang="pl-PL" altLang="pl-PL" sz="1617" b="1" dirty="0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Podręczniku wnioskodawcy i beneficjenta Funduszy Europejskich na lata 2021-2027 w zakresie informacji i promocji</a:t>
            </a: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</a:br>
            <a:r>
              <a:rPr lang="pl-PL" altLang="pl-PL" sz="1617" dirty="0">
                <a:solidFill>
                  <a:schemeClr val="tx2"/>
                </a:solidFill>
                <a:latin typeface="Open Sans" pitchFamily="34" charset="0"/>
              </a:rPr>
              <a:t>w rozdziale 16 (str. 42-45).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BF933820-9D70-202E-CB2F-7ABA0840D5E9}"/>
              </a:ext>
            </a:extLst>
          </p:cNvPr>
          <p:cNvSpPr/>
          <p:nvPr/>
        </p:nvSpPr>
        <p:spPr>
          <a:xfrm>
            <a:off x="9507583" y="3626640"/>
            <a:ext cx="3559441" cy="2269876"/>
          </a:xfrm>
          <a:prstGeom prst="rect">
            <a:avLst/>
          </a:prstGeom>
          <a:noFill/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Szczegółowy opis </a:t>
            </a:r>
            <a:r>
              <a:rPr lang="pl-PL" altLang="pl-PL" sz="1617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obowiązkowych działań informacyjno-promocyjnych </a:t>
            </a:r>
            <a: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znajduje się w </a:t>
            </a:r>
            <a:r>
              <a:rPr lang="pl-PL" altLang="pl-PL" sz="1617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umowie o dofinansowanie.</a:t>
            </a:r>
          </a:p>
          <a:p>
            <a:pPr marL="0" indent="0">
              <a:defRPr/>
            </a:pPr>
            <a:endParaRPr lang="pl-PL" altLang="pl-PL" sz="882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0" indent="0">
              <a:defRPr/>
            </a:pPr>
            <a:r>
              <a:rPr lang="pl-PL" altLang="pl-PL" sz="1617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Wymogi należy spełniać</a:t>
            </a:r>
            <a:r>
              <a:rPr lang="pl-PL" altLang="pl-PL" sz="1617" b="1" dirty="0">
                <a:solidFill>
                  <a:schemeClr val="bg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 niezwłocznie po podpisaniu umowy.</a:t>
            </a:r>
          </a:p>
        </p:txBody>
      </p:sp>
      <p:pic>
        <p:nvPicPr>
          <p:cNvPr id="4" name="Obraz 3" descr="Kwitnące drzewo na tle błękitnego nieba.">
            <a:extLst>
              <a:ext uri="{FF2B5EF4-FFF2-40B4-BE49-F238E27FC236}">
                <a16:creationId xmlns:a16="http://schemas.microsoft.com/office/drawing/2014/main" id="{4688A0A7-B9B6-D322-5FE6-0F4B551F3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8"/>
          <a:stretch/>
        </p:blipFill>
        <p:spPr>
          <a:xfrm>
            <a:off x="177" y="2638893"/>
            <a:ext cx="5730348" cy="3257624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88" indent="-2857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59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83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507" indent="-22861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73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955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179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401" indent="-228611" defTabSz="457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2DC66B-3059-3B03-1B63-5A5372CA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97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4B69AA-7E0F-3DAE-2A47-96A500E7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658" y="542911"/>
            <a:ext cx="6919941" cy="1436927"/>
          </a:xfrm>
        </p:spPr>
        <p:txBody>
          <a:bodyPr/>
          <a:lstStyle/>
          <a:p>
            <a:r>
              <a:rPr lang="pl-PL" dirty="0"/>
              <a:t>Uwaga!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90D64E-23A1-6882-A708-69EDFC7E3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1815" y="1403573"/>
            <a:ext cx="7056784" cy="525626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pl-PL" sz="2800" b="0" dirty="0"/>
              <a:t>gdy Beneficjent </a:t>
            </a:r>
            <a:r>
              <a:rPr lang="pl-PL" sz="2800" b="1" dirty="0"/>
              <a:t>nie wypełnia obowiązków </a:t>
            </a:r>
            <a:r>
              <a:rPr lang="pl-PL" sz="2800" b="0" dirty="0"/>
              <a:t>wynikających z art. 47 lub ust. 1 i 2 art. 50 rozporządzenia ogólnego</a:t>
            </a:r>
          </a:p>
          <a:p>
            <a:pPr marL="457200" indent="-4572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pl-PL" sz="2800" b="0" dirty="0"/>
              <a:t>gdy nie zostały podjęte </a:t>
            </a:r>
            <a:r>
              <a:rPr lang="pl-PL" sz="2800" b="1" dirty="0"/>
              <a:t>działania zaradcze </a:t>
            </a:r>
          </a:p>
          <a:p>
            <a:pPr marL="457200" indent="-4572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pl-PL" sz="2800" dirty="0"/>
              <a:t>możliwe jest </a:t>
            </a:r>
            <a:r>
              <a:rPr lang="pl-PL" sz="2800" b="1" dirty="0"/>
              <a:t>anulowanie do 3% kwoty dofinansowania</a:t>
            </a:r>
            <a:r>
              <a:rPr lang="pl-PL" sz="2800" dirty="0"/>
              <a:t> (uwzględniając zasadę proporcjonalności)</a:t>
            </a:r>
          </a:p>
          <a:p>
            <a:pPr marL="0" indent="0">
              <a:lnSpc>
                <a:spcPct val="114000"/>
              </a:lnSpc>
              <a:buNone/>
            </a:pPr>
            <a:endParaRPr lang="pl-PL" sz="2800" dirty="0"/>
          </a:p>
        </p:txBody>
      </p:sp>
      <p:pic>
        <p:nvPicPr>
          <p:cNvPr id="6" name="Obraz 5" descr="Skały w Ojcowskim Parku Narodowym latem.">
            <a:extLst>
              <a:ext uri="{FF2B5EF4-FFF2-40B4-BE49-F238E27FC236}">
                <a16:creationId xmlns:a16="http://schemas.microsoft.com/office/drawing/2014/main" id="{EAF43362-D143-F57D-3702-A0879755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r="27845"/>
          <a:stretch/>
        </p:blipFill>
        <p:spPr>
          <a:xfrm>
            <a:off x="0" y="542911"/>
            <a:ext cx="5878934" cy="546917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F0427E7-8BE1-BA0A-E4CB-434197FE8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48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BDEEE33-4081-9D1D-84D1-1597DE6B0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61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FEA47-1736-D434-4A65-3CCA5504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507EED-8F06-C5B6-D7B6-B4E1BF44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83" y="2339677"/>
            <a:ext cx="12745416" cy="4320162"/>
          </a:xfrm>
        </p:spPr>
        <p:txBody>
          <a:bodyPr/>
          <a:lstStyle/>
          <a:p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przypadku: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projektów których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całkowity koszt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realizacji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przekracza 500 000 EUR</a:t>
            </a:r>
            <a:r>
              <a:rPr lang="pl-PL" dirty="0">
                <a:solidFill>
                  <a:srgbClr val="000000"/>
                </a:solidFill>
              </a:rPr>
              <a:t> należy umieścić 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realizacji Projektu trwałą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tablicę informacyjną podkreślającej fakt otrzymania dofinansowania z UE:</a:t>
            </a: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 lvl="1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kiedy?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niezwłocznie po rozpoczęciu fizycznej realizacji Projektu obejmującego        inwestycje rzeczowe lub zainstalowaniu zakupionego sprzętu; nie później niż dwa miesiące od uzyskania dofinansowania</a:t>
            </a:r>
          </a:p>
          <a:p>
            <a:pPr lvl="1"/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dobrze widocznym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uzgodnione z IW/IP.</a:t>
            </a:r>
            <a:r>
              <a:rPr lang="pl-PL" b="1" dirty="0">
                <a:solidFill>
                  <a:srgbClr val="000000"/>
                </a:solidFill>
              </a:rPr>
              <a:t>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pl-PL" sz="11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>
              <a:lnSpc>
                <a:spcPct val="114000"/>
              </a:lnSpc>
            </a:pPr>
            <a:r>
              <a:rPr lang="pl-PL" sz="11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Całkowity koszt projektu obejmuje koszty kwalifikowane i niekwalifikowane.</a:t>
            </a:r>
          </a:p>
          <a:p>
            <a:pPr marL="0" indent="0"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AF6BFF-29B7-CD4C-44C7-654BA1DE3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49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184C98-28D3-765B-6CEB-018E27402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815FB-6A00-6C4B-2D56-C8524DE17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ABEB8A-3CF1-462B-B43A-AD76B891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Warunki naboru 2/3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FEF598-77BD-5675-2793-E6C876F75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5F5A05A-3C12-79ED-4873-6B6D96B4695B}"/>
              </a:ext>
            </a:extLst>
          </p:cNvPr>
          <p:cNvSpPr txBox="1"/>
          <p:nvPr/>
        </p:nvSpPr>
        <p:spPr>
          <a:xfrm>
            <a:off x="4818588" y="514549"/>
            <a:ext cx="850626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</a:rPr>
              <a:t>Warunki dotyczące projektów:</a:t>
            </a:r>
          </a:p>
          <a:p>
            <a:endParaRPr lang="pl-PL" sz="800" b="1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chemeClr val="tx2"/>
                </a:solidFill>
              </a:rPr>
              <a:t>głównym celem jest poprawa wiedzy i świadomości społeczeństwa na temat celów i zasad ochrony przyrody;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chemeClr val="tx2"/>
                </a:solidFill>
              </a:rPr>
              <a:t>wśród celów szczegółowych jest szerzenie wiedzy:</a:t>
            </a:r>
          </a:p>
          <a:p>
            <a:pPr marL="622300" indent="-261938"/>
            <a:r>
              <a:rPr lang="pl-PL" dirty="0">
                <a:solidFill>
                  <a:schemeClr val="tx2"/>
                </a:solidFill>
              </a:rPr>
              <a:t>a)	o obszarach chronionych w Polsce (parki narodowe, rezerwaty przyrody, obszary Natura 2000) i/lub o gatunkach objętych w Polsce ochroną, oraz</a:t>
            </a:r>
          </a:p>
          <a:p>
            <a:pPr marL="622300" indent="-261938">
              <a:buAutoNum type="alphaLcParenR" startAt="2"/>
            </a:pPr>
            <a:r>
              <a:rPr lang="pl-PL" dirty="0">
                <a:solidFill>
                  <a:schemeClr val="tx2"/>
                </a:solidFill>
              </a:rPr>
              <a:t>o wpływie zanieczyszczeń na stan środowiska przyrodniczego i zdrowie ludzi;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dirty="0">
                <a:solidFill>
                  <a:schemeClr val="tx2"/>
                </a:solidFill>
              </a:rPr>
              <a:t>stanowią zespół powiązanych ze sobą działań realizowanych z wykorzystaniem różnorodnych form i narzędzi edukacyjnych o charakterze tradycyjnym lub innowacyjnym takich jak m.in.: warsztaty, szkolenia, wydawnictwa, konferencje, seminaria, konkursy, filmy, spoty, audycje, pomoce dydaktyczne, narzędzia interaktywne;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dirty="0">
                <a:solidFill>
                  <a:schemeClr val="tx2"/>
                </a:solidFill>
              </a:rPr>
              <a:t>większość zadań ma zasięg ponadregionalny (minimum 3 regiony NUTS2); 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dirty="0">
                <a:solidFill>
                  <a:schemeClr val="tx2"/>
                </a:solidFill>
              </a:rPr>
              <a:t>działania projektowe nie prowadzą do osiągnięcia zysku;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dirty="0">
                <a:solidFill>
                  <a:schemeClr val="tx2"/>
                </a:solidFill>
              </a:rPr>
              <a:t>nie mają charakteru infrastrukturalnego (np. budowa/ rozbudowa/ modernizacja/ wyposażenie obiektów edukacyjnych, infrastruktury turystycznej bądź parków, ogrodów, arboretów itp.);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dirty="0">
                <a:solidFill>
                  <a:schemeClr val="tx2"/>
                </a:solidFill>
              </a:rPr>
              <a:t>nie są projektami grantowymi;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l-PL" dirty="0">
                <a:solidFill>
                  <a:schemeClr val="tx2"/>
                </a:solidFill>
              </a:rPr>
              <a:t>nie są projektami partnerskimi.</a:t>
            </a:r>
          </a:p>
          <a:p>
            <a:pPr marL="342900" indent="-342900">
              <a:buFont typeface="+mj-lt"/>
              <a:buAutoNum type="arabicPeriod" startAt="3"/>
            </a:pPr>
            <a:endParaRPr lang="pl-PL" sz="800" dirty="0">
              <a:solidFill>
                <a:schemeClr val="tx2"/>
              </a:solidFill>
            </a:endParaRPr>
          </a:p>
          <a:p>
            <a:r>
              <a:rPr lang="pl-PL" b="1" dirty="0">
                <a:solidFill>
                  <a:srgbClr val="C00000"/>
                </a:solidFill>
              </a:rPr>
              <a:t>Warunki muszą być spełnione łącznie!</a:t>
            </a:r>
          </a:p>
        </p:txBody>
      </p:sp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42FBA42F-B040-BAE3-6588-8C02C1A4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B0E7505-6506-A929-E663-DA4CCB2746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63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86162E-08FB-47CB-384C-2B712E5E6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Obowiązkowe wzory tablic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65345EA-7BBE-83B1-65B8-CD0E6AAE32B1}"/>
              </a:ext>
            </a:extLst>
          </p:cNvPr>
          <p:cNvSpPr txBox="1">
            <a:spLocks/>
          </p:cNvSpPr>
          <p:nvPr/>
        </p:nvSpPr>
        <p:spPr bwMode="auto">
          <a:xfrm>
            <a:off x="8376071" y="1331565"/>
            <a:ext cx="4752528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sz="2200" b="1" dirty="0">
                <a:solidFill>
                  <a:srgbClr val="000000"/>
                </a:solidFill>
              </a:rPr>
              <a:t>Tablica musi zawierać:</a:t>
            </a:r>
            <a:endParaRPr lang="pl-PL" sz="22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adres portalu: </a:t>
            </a:r>
            <a:r>
              <a:rPr lang="pl-PL" sz="2200" dirty="0">
                <a:solidFill>
                  <a:srgbClr val="000000"/>
                </a:solidFill>
                <a:hlinkClick r:id="rId5"/>
              </a:rPr>
              <a:t>www.mapadotacji.gov.pl</a:t>
            </a:r>
            <a:r>
              <a:rPr lang="pl-PL" sz="2200" dirty="0">
                <a:solidFill>
                  <a:srgbClr val="000000"/>
                </a:solidFill>
              </a:rPr>
              <a:t> </a:t>
            </a:r>
            <a:br>
              <a:rPr lang="pl-PL" sz="2200" dirty="0">
                <a:solidFill>
                  <a:srgbClr val="000000"/>
                </a:solidFill>
              </a:rPr>
            </a:br>
            <a:r>
              <a:rPr lang="pl-PL" sz="2200" dirty="0">
                <a:solidFill>
                  <a:srgbClr val="000000"/>
                </a:solidFill>
              </a:rPr>
              <a:t>na tle koloru odpowiedniego dla danego programu</a:t>
            </a:r>
          </a:p>
        </p:txBody>
      </p:sp>
      <p:pic>
        <p:nvPicPr>
          <p:cNvPr id="5" name="Obraz 4" descr="Wygląd obowiązkowej tablicy.">
            <a:extLst>
              <a:ext uri="{FF2B5EF4-FFF2-40B4-BE49-F238E27FC236}">
                <a16:creationId xmlns:a16="http://schemas.microsoft.com/office/drawing/2014/main" id="{DEF847DE-7EC5-A689-A07E-1130378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99" y="1331565"/>
            <a:ext cx="7200800" cy="354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E9E34D-4F32-731A-CAA5-F9175A0A6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98" y="5075981"/>
            <a:ext cx="12385377" cy="1583858"/>
          </a:xfrm>
        </p:spPr>
        <p:txBody>
          <a:bodyPr>
            <a:normAutofit/>
          </a:bodyPr>
          <a:lstStyle/>
          <a:p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Wymiary: 80/40; 120x60;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240x120</a:t>
            </a:r>
          </a:p>
          <a:p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Wzór tablic informacyjnych jest obowiązkowy i nie można go modyfikować, dodawać/usuwać znaków, poza uzupełnianiem treści we wskazanych polach.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3833EC-3A6C-2D60-AF57-DCD814AE3B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50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68B923-5E1E-4AE0-33D2-91D732949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20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463057-2B13-74C5-F903-066F032B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8" y="539835"/>
            <a:ext cx="12700078" cy="1439827"/>
          </a:xfrm>
        </p:spPr>
        <p:txBody>
          <a:bodyPr/>
          <a:lstStyle/>
          <a:p>
            <a:pPr algn="ctr"/>
            <a:r>
              <a:rPr lang="pl-PL" dirty="0"/>
              <a:t>Pole ochronne tekstu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6CC8531-48E4-2123-0DA9-861201A43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087" y="1342872"/>
            <a:ext cx="4549839" cy="458596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</a:rPr>
              <a:t>Tablice informacyjne powinny być wyeksponowane </a:t>
            </a:r>
            <a:r>
              <a:rPr lang="pl-PL" sz="1800" b="1" dirty="0">
                <a:solidFill>
                  <a:srgbClr val="000000"/>
                </a:solidFill>
              </a:rPr>
              <a:t>do końca okresu trwałości projektu</a:t>
            </a:r>
            <a:r>
              <a:rPr lang="pl-PL" sz="1800" dirty="0">
                <a:solidFill>
                  <a:srgbClr val="000000"/>
                </a:solidFill>
              </a:rPr>
              <a:t>, który jest wskazany w umowie o dofinansowanie.</a:t>
            </a:r>
          </a:p>
          <a:p>
            <a:pPr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</a:rPr>
              <a:t>Instalacja tablicy: niezwłocznie po rozpoczęciu fizycznej realizacji Projektu obejmującego inwestycje rzeczowe lub zainstalowaniu zakupionego sprzętu; </a:t>
            </a:r>
            <a:r>
              <a:rPr lang="pl-PL" sz="1800" b="1" dirty="0">
                <a:solidFill>
                  <a:srgbClr val="000000"/>
                </a:solidFill>
              </a:rPr>
              <a:t>nie później niż dwa miesiące.</a:t>
            </a:r>
            <a:endParaRPr lang="pl-PL" sz="18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</a:rPr>
              <a:t>Nie trzeba jednocześnie mieć i tablicy, i plakatu. </a:t>
            </a:r>
          </a:p>
          <a:p>
            <a:pPr>
              <a:lnSpc>
                <a:spcPct val="114000"/>
              </a:lnSpc>
            </a:pPr>
            <a:r>
              <a:rPr lang="pl-PL" sz="1800" dirty="0">
                <a:solidFill>
                  <a:srgbClr val="000000"/>
                </a:solidFill>
              </a:rPr>
              <a:t>Należy uważać na pole ochronne – tekst musi kończyć się na linii napisu „</a:t>
            </a:r>
            <a:r>
              <a:rPr lang="pl-PL" sz="1800" b="1" dirty="0">
                <a:solidFill>
                  <a:srgbClr val="000000"/>
                </a:solidFill>
              </a:rPr>
              <a:t>Dofinansowano przez”</a:t>
            </a:r>
          </a:p>
        </p:txBody>
      </p:sp>
      <p:pic>
        <p:nvPicPr>
          <p:cNvPr id="6" name="Obraz 5" descr="Wygląd obowiązkowej tablicy.">
            <a:extLst>
              <a:ext uri="{FF2B5EF4-FFF2-40B4-BE49-F238E27FC236}">
                <a16:creationId xmlns:a16="http://schemas.microsoft.com/office/drawing/2014/main" id="{751DD1E2-C343-6C28-1E25-0817ACB3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8" y="1342872"/>
            <a:ext cx="774885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0A0995-9D50-7344-6623-DE7A524FA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51</a:t>
            </a:fld>
            <a:endParaRPr lang="pl-PL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D5D0FB-DF80-5341-96B5-7EE0864E6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0718" y="1331565"/>
            <a:ext cx="313145" cy="345638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B534BA-F8F2-6000-0C75-5D6C68B0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2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E4600-6BEC-ED93-269E-C0D6A5DB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Obowiązki informacyjne i promocyjne</a:t>
            </a:r>
            <a:b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</a:br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w okresie realizacji i do końca okresu trwałości projektu</a:t>
            </a:r>
            <a:b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C9F60C-6992-0298-834F-9C449917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75" y="1403573"/>
            <a:ext cx="12817424" cy="508582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przypadku: </a:t>
            </a:r>
          </a:p>
          <a:p>
            <a:pPr>
              <a:lnSpc>
                <a:spcPct val="124000"/>
              </a:lnSpc>
            </a:pPr>
            <a:r>
              <a:rPr lang="pl-PL" sz="26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pozostałych projektów </a:t>
            </a:r>
          </a:p>
          <a:p>
            <a:pPr>
              <a:lnSpc>
                <a:spcPct val="124000"/>
              </a:lnSpc>
            </a:pPr>
            <a:r>
              <a:rPr lang="pl-PL" sz="26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gdy beneficjent jest osobą fizyczną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umieszczenie</a:t>
            </a:r>
            <a:r>
              <a:rPr lang="pl-PL" sz="26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w widocznym miejscu realizacji Projektu </a:t>
            </a: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przynajmniej jednego trwałego plakatu </a:t>
            </a:r>
            <a:b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</a:b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o minimalnym formacie A3</a:t>
            </a:r>
            <a:r>
              <a:rPr lang="pl-PL" sz="26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lub podobnej wielkości </a:t>
            </a: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elektronicznego wyświetlacza, podkreślającego fakt otrzymania dofinansowania z UE</a:t>
            </a:r>
          </a:p>
          <a:p>
            <a:pPr lvl="1">
              <a:lnSpc>
                <a:spcPct val="124000"/>
              </a:lnSpc>
            </a:pP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kiedy?</a:t>
            </a:r>
            <a:r>
              <a:rPr lang="pl-PL" sz="26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niezwłocznie po rozpoczęciu fizycznej realizacji Projektu obejmującego inwestycje rzeczowe lub zainstalowaniu zakupionego sprzęt; </a:t>
            </a: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nie później niż dwa miesiące od uzyskania dofinansowania</a:t>
            </a:r>
          </a:p>
          <a:p>
            <a:pPr lvl="1">
              <a:lnSpc>
                <a:spcPct val="124000"/>
              </a:lnSpc>
            </a:pP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 miejscu dobrze widocznym</a:t>
            </a:r>
            <a:r>
              <a:rPr lang="pl-PL" sz="26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; w przypadku, gdy miejsce realizacji Projektu nie zapewnia swobodnego dotarcia do ogółu społeczeństwa z informacją o jego realizacji, umiejscowienie tablicy powinno zostać </a:t>
            </a: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uzgodnione z IW/IP.</a:t>
            </a:r>
            <a:r>
              <a:rPr lang="pl-PL" sz="2600" b="1" dirty="0">
                <a:solidFill>
                  <a:srgbClr val="000000"/>
                </a:solidFill>
              </a:rPr>
              <a:t> </a:t>
            </a:r>
            <a:r>
              <a:rPr lang="pl-PL" sz="2600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 </a:t>
            </a:r>
          </a:p>
          <a:p>
            <a:pPr>
              <a:lnSpc>
                <a:spcPct val="124000"/>
              </a:lnSpc>
            </a:pPr>
            <a:r>
              <a:rPr lang="pl-PL" sz="13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Koszt projektu należy przeliczyć według kursu Europejskiego Banku Centralnego z przedostatniego dnia pracy Komisji Europejskiej w miesiącu poprzedzającym miesiąc podpisana umowy o dofinansowanie.</a:t>
            </a:r>
          </a:p>
          <a:p>
            <a:pPr>
              <a:lnSpc>
                <a:spcPct val="124000"/>
              </a:lnSpc>
            </a:pPr>
            <a:r>
              <a:rPr lang="pl-PL" sz="1300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Całkowity koszt projektu obejmuje koszty kwalifikowane i niekwalifikowane.</a:t>
            </a:r>
          </a:p>
          <a:p>
            <a:pPr marL="0" indent="0">
              <a:lnSpc>
                <a:spcPct val="124000"/>
              </a:lnSpc>
              <a:buNone/>
            </a:pPr>
            <a:endParaRPr lang="pl-PL" b="0" i="0" u="none" strike="noStrike" baseline="0" dirty="0">
              <a:solidFill>
                <a:srgbClr val="000000"/>
              </a:solidFill>
              <a:latin typeface="Open Sans" pitchFamily="2" charset="0"/>
            </a:endParaRPr>
          </a:p>
          <a:p>
            <a:pPr>
              <a:lnSpc>
                <a:spcPct val="124000"/>
              </a:lnSpc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3B1B64-80E2-FF64-FB54-9186B558E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52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514F49-081B-7C77-B9EA-6FB27D84B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09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AACEFC-4D72-CC61-FEE2-72D982D5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sz="2800" b="1" i="0" u="none" strike="noStrike" baseline="0" dirty="0">
                <a:solidFill>
                  <a:srgbClr val="001F73"/>
                </a:solidFill>
                <a:latin typeface="Open Sans" panose="020B0806030504020204" pitchFamily="34" charset="0"/>
              </a:rPr>
              <a:t>Obowiązkowe wzory plakatów</a:t>
            </a:r>
            <a:endParaRPr lang="pl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459C48DC-D43B-C25D-E2EC-AE2525AAE499}"/>
              </a:ext>
            </a:extLst>
          </p:cNvPr>
          <p:cNvSpPr txBox="1">
            <a:spLocks/>
          </p:cNvSpPr>
          <p:nvPr/>
        </p:nvSpPr>
        <p:spPr bwMode="auto">
          <a:xfrm>
            <a:off x="6935911" y="1115087"/>
            <a:ext cx="6093438" cy="33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0825" indent="-250825" algn="l" defTabSz="1006475" rtl="0" eaLnBrk="0" fontAlgn="base" hangingPunct="0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accent1"/>
              </a:buClr>
              <a:buBlip>
                <a:blip r:embed="rId2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6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3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8888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Blip>
                <a:blip r:embed="rId4"/>
              </a:buBlip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713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6950" indent="-250825" algn="l" defTabSz="1006475" rtl="0" eaLnBrk="0" fontAlgn="base" hangingPunct="0">
              <a:lnSpc>
                <a:spcPts val="24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r>
              <a:rPr lang="pl-PL" sz="2200" b="1" dirty="0">
                <a:solidFill>
                  <a:srgbClr val="000000"/>
                </a:solidFill>
              </a:rPr>
              <a:t>Plakat musi zawierać:</a:t>
            </a:r>
            <a:endParaRPr lang="pl-PL" sz="2200" dirty="0">
              <a:solidFill>
                <a:srgbClr val="000000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znak FE, znak UE</a:t>
            </a: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nazwę beneficjenta</a:t>
            </a: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tytuł Projektu</a:t>
            </a:r>
          </a:p>
          <a:p>
            <a:pPr>
              <a:lnSpc>
                <a:spcPct val="114000"/>
              </a:lnSpc>
            </a:pPr>
            <a:r>
              <a:rPr lang="pl-PL" sz="2200" dirty="0">
                <a:solidFill>
                  <a:srgbClr val="000000"/>
                </a:solidFill>
              </a:rPr>
              <a:t>adres portalu: </a:t>
            </a:r>
            <a:r>
              <a:rPr lang="pl-PL" sz="2200" dirty="0">
                <a:solidFill>
                  <a:srgbClr val="000000"/>
                </a:solidFill>
                <a:hlinkClick r:id="rId5"/>
              </a:rPr>
              <a:t>www.mapadotacji.gov.pl</a:t>
            </a:r>
            <a:r>
              <a:rPr lang="pl-PL" sz="2200" dirty="0">
                <a:solidFill>
                  <a:srgbClr val="000000"/>
                </a:solidFill>
              </a:rPr>
              <a:t> </a:t>
            </a:r>
            <a:br>
              <a:rPr lang="pl-PL" sz="2200" dirty="0">
                <a:solidFill>
                  <a:srgbClr val="000000"/>
                </a:solidFill>
              </a:rPr>
            </a:br>
            <a:r>
              <a:rPr lang="pl-PL" sz="2200" dirty="0">
                <a:solidFill>
                  <a:srgbClr val="000000"/>
                </a:solidFill>
              </a:rPr>
              <a:t>na tle koloru odpowiedniego dla danego programu</a:t>
            </a:r>
          </a:p>
        </p:txBody>
      </p:sp>
      <p:pic>
        <p:nvPicPr>
          <p:cNvPr id="5" name="Obraz 4" descr="Wygląd obowiązkowego plakatu.">
            <a:extLst>
              <a:ext uri="{FF2B5EF4-FFF2-40B4-BE49-F238E27FC236}">
                <a16:creationId xmlns:a16="http://schemas.microsoft.com/office/drawing/2014/main" id="{B83B12D5-ADA2-0470-C4BA-05C0E8A3A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76" y="1115086"/>
            <a:ext cx="6192688" cy="438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6AFF4F-05FD-2B93-171F-A1CDCDDF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5911" y="4787949"/>
            <a:ext cx="6192688" cy="1872208"/>
          </a:xfrm>
        </p:spPr>
        <p:txBody>
          <a:bodyPr>
            <a:normAutofit/>
          </a:bodyPr>
          <a:lstStyle/>
          <a:p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Wzór plakatu jest obowiązkowy i nie można go modyfikować, dodawać/usuwać znaków, poza uzupełnianiem treści </a:t>
            </a:r>
            <a:r>
              <a:rPr lang="pl-PL" b="1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we wskazanych polach</a:t>
            </a:r>
            <a:r>
              <a:rPr lang="pl-PL" b="0" i="0" u="none" strike="noStrike" baseline="0" dirty="0">
                <a:solidFill>
                  <a:srgbClr val="000000"/>
                </a:solidFill>
                <a:latin typeface="Open Sans" pitchFamily="2" charset="0"/>
              </a:rPr>
              <a:t>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7D8C3D-07D2-84ED-CFB3-829ABB184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53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B34873B-50F3-E05E-C634-6FD73893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5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022D37-FD0A-C2D3-E73A-5BD875067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467469"/>
            <a:ext cx="10861093" cy="1512369"/>
          </a:xfrm>
        </p:spPr>
        <p:txBody>
          <a:bodyPr/>
          <a:lstStyle/>
          <a:p>
            <a:r>
              <a:rPr lang="pl-PL" dirty="0"/>
              <a:t>Monitoring działań informacyjno-promocyjnych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47B5D75-9832-9A6B-45C7-A12D665AB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325221"/>
              </p:ext>
            </p:extLst>
          </p:nvPr>
        </p:nvGraphicFramePr>
        <p:xfrm>
          <a:off x="527199" y="1259557"/>
          <a:ext cx="12313367" cy="5184574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2313367">
                  <a:extLst>
                    <a:ext uri="{9D8B030D-6E8A-4147-A177-3AD203B41FA5}">
                      <a16:colId xmlns:a16="http://schemas.microsoft.com/office/drawing/2014/main" val="3590748652"/>
                    </a:ext>
                  </a:extLst>
                </a:gridCol>
              </a:tblGrid>
              <a:tr h="64742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Umieszczenie krótkiego opisu Projektu na oficjalnej stronie internetowej Beneficjenta (jeśli ją posiada)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6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714"/>
                  </a:ext>
                </a:extLst>
              </a:tr>
              <a:tr h="64742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Czy strona internetowa beneficjenta z informacją o przyznanym dofinansowaniu zawiera obligatoryjne elementy: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6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69884"/>
                  </a:ext>
                </a:extLst>
              </a:tr>
              <a:tr h="38845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tytuł projektu lub jego skróconą nazwę (maksymalnie 150 znaków)</a:t>
                      </a:r>
                      <a:endParaRPr lang="pl-PL" sz="1800" b="0" i="0" u="none" strike="noStrike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255239"/>
                  </a:ext>
                </a:extLst>
              </a:tr>
              <a:tr h="90121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podkreślenie faktu otrzymania wsparcia finansowego z Unii Europejskiej czyli: znak Funduszy Europejskich, znak barw Rzeczypospolitej Polskiej i znak Unii Europejskiej (w kolorze)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45656"/>
                  </a:ext>
                </a:extLst>
              </a:tr>
              <a:tr h="60081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zadania, działania, które będą realizowane w projekcie (opis, co zostanie zrobione, zakupione etc.)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701736"/>
                  </a:ext>
                </a:extLst>
              </a:tr>
              <a:tr h="38845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grupy docelowe (do kogo skierowany jest projekt, kto z niego skorzysta)</a:t>
                      </a:r>
                      <a:endParaRPr lang="pl-PL" sz="1800" b="0" i="0" u="none" strike="noStrike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892990"/>
                  </a:ext>
                </a:extLst>
              </a:tr>
              <a:tr h="33666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cel lub cele projektu</a:t>
                      </a:r>
                      <a:endParaRPr lang="pl-PL" sz="1800" b="0" i="0" u="none" strike="noStrike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664507"/>
                  </a:ext>
                </a:extLst>
              </a:tr>
              <a:tr h="60081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efekty, rezultaty projektu (jeśli opis zadań, działań nie zawiera opisu efektów, rezultatów)</a:t>
                      </a:r>
                      <a:endParaRPr lang="pl-PL" sz="1800" b="0" i="0" u="none" strike="noStrike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251298"/>
                  </a:ext>
                </a:extLst>
              </a:tr>
              <a:tr h="33666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wartość projektu (całkowity koszt projektu)</a:t>
                      </a:r>
                      <a:endParaRPr lang="pl-PL" sz="1800" b="0" i="0" u="none" strike="noStrike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698427"/>
                  </a:ext>
                </a:extLst>
              </a:tr>
              <a:tr h="33666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wysokość wkładu Funduszy Europejskich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7045" marR="7045" marT="70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255951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423D6C3-FAC9-D0A6-BE68-AB5DCC8839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54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3F208C-FEAA-2505-AD23-A734DBE4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6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03D166-E7DB-83D8-F89B-D3219DA4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Najczęstsze błędy – dostępność cyfrowa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EFBC32-4FA2-56E1-293B-83D9D5A7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8000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l-PL" sz="2400" dirty="0"/>
              <a:t>Używanie obrazów tekstu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Brak tekstów alternatywnych dla obrazów</a:t>
            </a:r>
          </a:p>
          <a:p>
            <a:pPr>
              <a:lnSpc>
                <a:spcPct val="114000"/>
              </a:lnSpc>
            </a:pPr>
            <a:r>
              <a:rPr lang="pl-PL" sz="2400" dirty="0"/>
              <a:t>Nieprawidłowe kontrasty na infografikach</a:t>
            </a:r>
          </a:p>
          <a:p>
            <a:pPr>
              <a:lnSpc>
                <a:spcPct val="114000"/>
              </a:lnSpc>
            </a:pPr>
            <a:endParaRPr lang="pl-PL" sz="2400" dirty="0"/>
          </a:p>
          <a:p>
            <a:pPr>
              <a:lnSpc>
                <a:spcPct val="114000"/>
              </a:lnSpc>
            </a:pPr>
            <a:r>
              <a:rPr lang="pl-PL" sz="2400" dirty="0"/>
              <a:t>Zalecamy wykorzystywanie w komunikacji wzorów grafik opublikowanych na stronie: </a:t>
            </a:r>
            <a:r>
              <a:rPr lang="pl-PL" sz="2400" dirty="0">
                <a:hlinkClick r:id="rId2"/>
              </a:rPr>
              <a:t>https://www.feniks.gov.pl/strony/dowiedz-sie-wiecej-o-programie/promocja-programu/</a:t>
            </a:r>
            <a:r>
              <a:rPr lang="pl-PL" sz="2400" dirty="0"/>
              <a:t>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B9D8B4-F753-A130-3627-410FF8B89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55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7FB2E6-1039-68E3-D589-8A743340E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3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09319-1D7A-B2E3-3ECA-21FFACD0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359839"/>
            <a:ext cx="10861093" cy="1620000"/>
          </a:xfrm>
        </p:spPr>
        <p:txBody>
          <a:bodyPr/>
          <a:lstStyle/>
          <a:p>
            <a:r>
              <a:rPr lang="pl-PL" dirty="0"/>
              <a:t>Dostępność – szansa i obowiązek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D082F1-95C6-EC15-17F5-25D82108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5" y="1403573"/>
            <a:ext cx="12385376" cy="5256266"/>
          </a:xfrm>
        </p:spPr>
        <p:txBody>
          <a:bodyPr>
            <a:normAutofit/>
          </a:bodyPr>
          <a:lstStyle/>
          <a:p>
            <a:r>
              <a:rPr lang="pl-PL" b="1" dirty="0"/>
              <a:t>Cel - zapewnienie osobom z niepełnosprawnościami, na równi z osobami pełnosprawnymi, dostępu do funduszy unijnych.</a:t>
            </a:r>
          </a:p>
          <a:p>
            <a:r>
              <a:rPr lang="pl-PL" dirty="0"/>
              <a:t>Wyróżniamy osoby:</a:t>
            </a:r>
          </a:p>
          <a:p>
            <a:pPr lvl="1"/>
            <a:r>
              <a:rPr lang="pl-PL" dirty="0"/>
              <a:t>z niepełnosprawnością ruchową,</a:t>
            </a:r>
          </a:p>
          <a:p>
            <a:pPr lvl="1"/>
            <a:r>
              <a:rPr lang="pl-PL" dirty="0"/>
              <a:t>niewidomych i słabowidzących,</a:t>
            </a:r>
          </a:p>
          <a:p>
            <a:pPr lvl="1"/>
            <a:r>
              <a:rPr lang="pl-PL" dirty="0"/>
              <a:t>głuchych i słabosłyszących,</a:t>
            </a:r>
          </a:p>
          <a:p>
            <a:pPr lvl="1"/>
            <a:r>
              <a:rPr lang="pl-PL" dirty="0"/>
              <a:t>z niepełnosprawnością intelektualną,</a:t>
            </a:r>
          </a:p>
          <a:p>
            <a:pPr lvl="1"/>
            <a:r>
              <a:rPr lang="pl-PL" dirty="0"/>
              <a:t>z zaburzeniami lub chorobami psychicznymi,</a:t>
            </a:r>
          </a:p>
          <a:p>
            <a:pPr lvl="1"/>
            <a:r>
              <a:rPr lang="pl-PL" dirty="0"/>
              <a:t>z trudnościami komunikacyjnymi.</a:t>
            </a:r>
          </a:p>
          <a:p>
            <a:r>
              <a:rPr lang="pl-PL" dirty="0"/>
              <a:t>Podmioty publiczne zobligowane są do stosowania przepisów ustawy o dostępności cyfrowej oraz ustawy o zapewnianiu dostępności, a od 28 czerwca 2025 r. podmioty publiczne oraz prywatne stosuje się również przepisy ustawy o dostępności produktów i usług.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1B3C506-D8F0-66E9-5770-7C909160D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56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35D979D-6AC5-ED83-12B2-D2D50600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35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DF8647-FE25-0AEB-5675-34B4ECB2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Przykładowe usprawnienia dla osób ze szczególnymi potrzebami 1/3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1753F3-A677-6B4A-E2F3-84FF2CCE4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2267669"/>
            <a:ext cx="10861094" cy="4392170"/>
          </a:xfrm>
        </p:spPr>
        <p:txBody>
          <a:bodyPr>
            <a:normAutofit/>
          </a:bodyPr>
          <a:lstStyle/>
          <a:p>
            <a:r>
              <a:rPr lang="pl-PL" sz="2400" b="1" dirty="0"/>
              <a:t>Załącznik nr 10. Standardy dostępności dla polityki spójności 2021–2027</a:t>
            </a:r>
          </a:p>
          <a:p>
            <a:endParaRPr lang="pl-PL" sz="2400" dirty="0"/>
          </a:p>
          <a:p>
            <a:r>
              <a:rPr lang="pl-PL" sz="2400" dirty="0"/>
              <a:t>Osoby niewidome, słabowidzące i głuchoniewidome:</a:t>
            </a:r>
          </a:p>
          <a:p>
            <a:pPr lvl="1"/>
            <a:r>
              <a:rPr lang="pl-PL" sz="2400" dirty="0"/>
              <a:t>stworzenie wersji materiałów projektowych drukowanych w alfabecie Braille’a lub powiększonej czcionce, </a:t>
            </a:r>
            <a:r>
              <a:rPr lang="pl-PL" sz="2400" dirty="0" err="1"/>
              <a:t>bezszeryfowej</a:t>
            </a:r>
            <a:r>
              <a:rPr lang="pl-PL" sz="2400" dirty="0"/>
              <a:t> obowiązującej dla Funduszy Europejskich – Open Sans,</a:t>
            </a:r>
          </a:p>
          <a:p>
            <a:pPr lvl="1"/>
            <a:r>
              <a:rPr lang="pl-PL" sz="2400" dirty="0"/>
              <a:t>stosowanie prawidłowych opisów alternatywnych dla zdjęć i infografik,</a:t>
            </a:r>
          </a:p>
          <a:p>
            <a:pPr lvl="1"/>
            <a:r>
              <a:rPr lang="pl-PL" sz="2400" dirty="0"/>
              <a:t>przygotowywanie dokumentów dostępnych cyfrowo.</a:t>
            </a:r>
          </a:p>
          <a:p>
            <a:pPr lvl="1"/>
            <a:endParaRPr lang="pl-PL" sz="2400" dirty="0"/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D90E482-0E10-8995-0E5E-188EEE835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57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F91DD4-E4C1-77B3-2A28-5C5F5D09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30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6F32-8A35-3C94-F2C9-935FCE136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8AEB0-BE80-A8A1-03EE-C5B07409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Przykładowe usprawnienia dla osób ze szczególnymi potrzebami 2/3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96D1B2-EB94-B844-31F0-B6D0F07B4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1" y="2195661"/>
            <a:ext cx="5184576" cy="4176464"/>
          </a:xfrm>
        </p:spPr>
        <p:txBody>
          <a:bodyPr>
            <a:normAutofit/>
          </a:bodyPr>
          <a:lstStyle/>
          <a:p>
            <a:r>
              <a:rPr lang="pl-PL" sz="2000" dirty="0"/>
              <a:t>Osoby głuche i słabosłyszące:</a:t>
            </a:r>
          </a:p>
          <a:p>
            <a:pPr lvl="1"/>
            <a:r>
              <a:rPr lang="pl-PL" sz="2000" dirty="0"/>
              <a:t>zakup (wypożyczenie) i montaż systemów wspomagających słyszenie takich jak </a:t>
            </a:r>
            <a:r>
              <a:rPr lang="pl-PL" sz="2000" b="1" dirty="0"/>
              <a:t>pętle indukcyjne</a:t>
            </a:r>
            <a:r>
              <a:rPr lang="pl-PL" sz="2000" dirty="0"/>
              <a:t>, systemy FM, etc.,</a:t>
            </a:r>
          </a:p>
          <a:p>
            <a:pPr lvl="1"/>
            <a:r>
              <a:rPr lang="pl-PL" sz="2000" dirty="0"/>
              <a:t>zapewnienie tłumaczenia na </a:t>
            </a:r>
            <a:r>
              <a:rPr lang="pl-PL" sz="2000" b="1" dirty="0"/>
              <a:t>PJM</a:t>
            </a:r>
            <a:r>
              <a:rPr lang="pl-PL" sz="2000" dirty="0"/>
              <a:t> (w tym w wersji on-line),</a:t>
            </a:r>
          </a:p>
          <a:p>
            <a:pPr lvl="1"/>
            <a:r>
              <a:rPr lang="pl-PL" sz="2000" dirty="0"/>
              <a:t>publikacja materiałów audiowizualnych z transkrypcją, deskrypcją i tłumaczeniem PJM (Polski Język Migowy).</a:t>
            </a:r>
          </a:p>
          <a:p>
            <a:pPr lvl="1"/>
            <a:endParaRPr lang="pl-PL" sz="2000" dirty="0"/>
          </a:p>
          <a:p>
            <a:endParaRPr lang="pl-PL" sz="2000" dirty="0"/>
          </a:p>
          <a:p>
            <a:endParaRPr lang="pl-PL" sz="2000" dirty="0"/>
          </a:p>
        </p:txBody>
      </p:sp>
      <p:pic>
        <p:nvPicPr>
          <p:cNvPr id="6" name="Obraz 5" descr="Zrzut ekranu - kanał Youtube NFOŚiGW.">
            <a:extLst>
              <a:ext uri="{FF2B5EF4-FFF2-40B4-BE49-F238E27FC236}">
                <a16:creationId xmlns:a16="http://schemas.microsoft.com/office/drawing/2014/main" id="{03473378-D8D8-F75B-CEA2-24C84A2A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9"/>
          <a:stretch/>
        </p:blipFill>
        <p:spPr>
          <a:xfrm>
            <a:off x="6143823" y="1775664"/>
            <a:ext cx="6952930" cy="4008345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D51F6D-4105-8E4E-040B-4544882586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58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A140EBF-EDD8-8353-26AD-D2C1B6A46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1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ED4366-949A-EC2B-CBCF-EC9081FF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Przykładowe usprawnienia dla osób ze szczególnymi potrzebami 3/3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829F62-47F6-6748-6699-D4C9C9EC8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680001"/>
          </a:xfrm>
        </p:spPr>
        <p:txBody>
          <a:bodyPr>
            <a:normAutofit/>
          </a:bodyPr>
          <a:lstStyle/>
          <a:p>
            <a:r>
              <a:rPr lang="pl-PL" sz="2000" dirty="0">
                <a:effectLst/>
              </a:rPr>
              <a:t>Osoby z niepełnoprawnością ruchową:</a:t>
            </a:r>
          </a:p>
          <a:p>
            <a:pPr lvl="1"/>
            <a:r>
              <a:rPr lang="pl-PL" sz="2000" dirty="0">
                <a:effectLst/>
              </a:rPr>
              <a:t>zmiana miejsca realizacji projektu na miejsce dostępne dla osób z różnymi rodzajami niepełnosprawności, </a:t>
            </a:r>
          </a:p>
          <a:p>
            <a:pPr lvl="1"/>
            <a:r>
              <a:rPr lang="pl-PL" sz="2000" dirty="0">
                <a:effectLst/>
              </a:rPr>
              <a:t>transport na miejsce udzielenia usługi,</a:t>
            </a:r>
          </a:p>
          <a:p>
            <a:pPr lvl="1"/>
            <a:r>
              <a:rPr lang="pl-PL" sz="2000" dirty="0">
                <a:effectLst/>
              </a:rPr>
              <a:t>wsparcie osoby w dotarciu na miejsce realizacji projektu oraz w korzystaniu z usług oferowanych w projekcie realizowane przez osobę znającą specyfikę osób z trudnościami w poruszaniu się, przemieszczaniu.</a:t>
            </a:r>
          </a:p>
          <a:p>
            <a:r>
              <a:rPr lang="pl-PL" sz="2000" dirty="0"/>
              <a:t>Osoby z trudnościami komunikacyjnymi i niepełnosprawnością intelektualną:</a:t>
            </a:r>
          </a:p>
          <a:p>
            <a:pPr lvl="1"/>
            <a:r>
              <a:rPr lang="pl-PL" sz="2000" dirty="0">
                <a:effectLst/>
              </a:rPr>
              <a:t>wydłużony czas wsparcia,</a:t>
            </a:r>
            <a:endParaRPr lang="pl-PL" sz="2000" dirty="0"/>
          </a:p>
          <a:p>
            <a:pPr lvl="1"/>
            <a:r>
              <a:rPr lang="pl-PL" sz="2000" dirty="0">
                <a:effectLst/>
              </a:rPr>
              <a:t>dobór odpowiedniego miejsca oraz ograniczenie bodźców, które mogą wpływać na zdolności poznawcze,</a:t>
            </a:r>
          </a:p>
          <a:p>
            <a:pPr lvl="1"/>
            <a:r>
              <a:rPr lang="pl-PL" sz="2000" dirty="0">
                <a:effectLst/>
              </a:rPr>
              <a:t>używanie prostego języka.</a:t>
            </a:r>
          </a:p>
          <a:p>
            <a:pPr lvl="1"/>
            <a:endParaRPr lang="pl-PL" sz="2000" dirty="0">
              <a:effectLst/>
            </a:endParaRPr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001F88-8BC1-31AD-F180-57AD7BA20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59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286DA4-00D8-AEAF-C914-B29C46D1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3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D70D-032F-121E-DC90-36434B51D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ACF705-2836-378A-6241-B8436CEC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Warunki naboru 3/3</a:t>
            </a:r>
            <a:br>
              <a:rPr lang="pl-PL" dirty="0"/>
            </a:b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F7DF4-2BF2-8C08-BE02-DEF28BFBA4C4}"/>
              </a:ext>
            </a:extLst>
          </p:cNvPr>
          <p:cNvSpPr txBox="1"/>
          <p:nvPr/>
        </p:nvSpPr>
        <p:spPr>
          <a:xfrm>
            <a:off x="5207719" y="805720"/>
            <a:ext cx="6775314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</a:rPr>
              <a:t>Warunkiem uczestnictwa w naborze jest złożenie wniosku o dofinansowanie z wraz z załącznikami. </a:t>
            </a:r>
          </a:p>
          <a:p>
            <a:r>
              <a:rPr lang="pl-PL" sz="2000" dirty="0">
                <a:solidFill>
                  <a:schemeClr val="tx2"/>
                </a:solidFill>
              </a:rPr>
              <a:t>Wzór wniosku wraz z instrukcją – załącznik nr 1 do Regulaminu</a:t>
            </a:r>
          </a:p>
          <a:p>
            <a:r>
              <a:rPr lang="pl-PL" sz="2000" dirty="0">
                <a:solidFill>
                  <a:schemeClr val="tx2"/>
                </a:solidFill>
              </a:rPr>
              <a:t>Lista wymaganych załączników – załącznik nr 2 do Regulaminu.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Do dofinansowania kwalifikują się tylko projekty, których wsparcie </a:t>
            </a:r>
            <a:r>
              <a:rPr lang="pl-PL" sz="2000" b="1" dirty="0">
                <a:solidFill>
                  <a:schemeClr val="tx2"/>
                </a:solidFill>
              </a:rPr>
              <a:t>nie stanowi pomocy publicznej</a:t>
            </a:r>
            <a:r>
              <a:rPr lang="pl-PL" sz="2000" dirty="0">
                <a:solidFill>
                  <a:schemeClr val="tx2"/>
                </a:solidFill>
              </a:rPr>
              <a:t>, w tym pomocy </a:t>
            </a:r>
            <a:r>
              <a:rPr lang="pl-PL" sz="2000" i="1" dirty="0">
                <a:solidFill>
                  <a:schemeClr val="tx2"/>
                </a:solidFill>
              </a:rPr>
              <a:t>de </a:t>
            </a:r>
            <a:r>
              <a:rPr lang="pl-PL" sz="2000" i="1" dirty="0" err="1">
                <a:solidFill>
                  <a:schemeClr val="tx2"/>
                </a:solidFill>
              </a:rPr>
              <a:t>minimis</a:t>
            </a:r>
            <a:r>
              <a:rPr lang="pl-PL" sz="2000" i="1" dirty="0">
                <a:solidFill>
                  <a:schemeClr val="tx2"/>
                </a:solidFill>
              </a:rPr>
              <a:t>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Realizacja projektu może rozpocząć się przed dniem złożenia wniosku o dofinansowanie, jednak </a:t>
            </a:r>
            <a:r>
              <a:rPr lang="pl-PL" sz="2000" b="1" dirty="0">
                <a:solidFill>
                  <a:schemeClr val="tx2"/>
                </a:solidFill>
              </a:rPr>
              <a:t>nie może zostać zakończona przed dniem złożenia wniosku</a:t>
            </a:r>
            <a:r>
              <a:rPr lang="pl-PL" sz="2000" dirty="0">
                <a:solidFill>
                  <a:schemeClr val="tx2"/>
                </a:solidFill>
              </a:rPr>
              <a:t>. 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Okres kwalifikowania wydatków: od </a:t>
            </a:r>
            <a:r>
              <a:rPr lang="pl-PL" sz="2000" b="1" dirty="0">
                <a:solidFill>
                  <a:schemeClr val="tx2"/>
                </a:solidFill>
              </a:rPr>
              <a:t>1 stycznia 2021 r. do 31 grudnia 2029 r</a:t>
            </a:r>
            <a:r>
              <a:rPr lang="pl-PL" sz="2000" dirty="0">
                <a:solidFill>
                  <a:schemeClr val="tx2"/>
                </a:solidFill>
              </a:rPr>
              <a:t>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rgbClr val="C00000"/>
                </a:solidFill>
              </a:rPr>
              <a:t>W przypadku rozpoczęcia realizacji projektu przed dniem zawarcia umowy o dofinansowanie, wnioskodawca realizuje projekt na własne ryzyko.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F359B39-4543-1BAD-4260-BE3021A47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B9925D04-2CB1-D64D-E4EF-E543E10C2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CEB5F0F-00E6-85ED-22C0-7F8A9D7ECA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8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5C571-6106-ED09-1621-F57B20B7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8B97C1B-0430-05BE-443E-742DA400C6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6431855" y="1199729"/>
            <a:ext cx="6179711" cy="438033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II Warunki formalne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9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60363" marR="0" lvl="0" indent="-360363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1.	Komunikacja z wnioskodawcą</a:t>
            </a:r>
          </a:p>
          <a:p>
            <a:pPr marL="360363" marR="0" lvl="0" indent="-360363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2.	Zasady składania, uzupełniania i poprawiania wniosku</a:t>
            </a:r>
          </a:p>
          <a:p>
            <a:pPr marL="360363" marR="0" lvl="0" indent="-360363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3.	Zasady przygotowania załączników</a:t>
            </a:r>
          </a:p>
          <a:p>
            <a:pPr marL="360363" marR="0" lvl="0" indent="-360363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4.	Zasady oceny projektu, kryteria wyboru, procedura odwoławcza</a:t>
            </a:r>
          </a:p>
          <a:p>
            <a:pPr marL="360363" marR="0" lvl="0" indent="-360363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5.	Warunki zawarcia umowy o dofinansowanie</a:t>
            </a:r>
          </a:p>
          <a:p>
            <a:pPr marL="0" marR="0" lvl="0" indent="0" algn="l" defTabSz="1006475" rtl="0" eaLnBrk="0" fontAlgn="base" latinLnBrk="0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5664FB-31BE-98CC-7E1B-CADEFB5CA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Widok z drona - dzika rzeka w Polsce.">
            <a:extLst>
              <a:ext uri="{FF2B5EF4-FFF2-40B4-BE49-F238E27FC236}">
                <a16:creationId xmlns:a16="http://schemas.microsoft.com/office/drawing/2014/main" id="{7EAB1ED7-243A-4340-97ED-6E3DC2B25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7054F13E-19D0-5980-A910-49B3E2163D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630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C9467-110E-E851-8E07-832A999E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3225D-2C16-022A-AB69-877142B1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59" y="323453"/>
            <a:ext cx="4358084" cy="6178153"/>
          </a:xfrm>
        </p:spPr>
        <p:txBody>
          <a:bodyPr/>
          <a:lstStyle/>
          <a:p>
            <a:r>
              <a:rPr lang="pl-PL" dirty="0"/>
              <a:t>Komunikacja z wnioskodawcą 1/2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090C66-6B5C-F177-1DC4-FD4BAC9D7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2C6CADF-D44C-164A-D571-E042FF681AC7}"/>
              </a:ext>
            </a:extLst>
          </p:cNvPr>
          <p:cNvSpPr txBox="1"/>
          <p:nvPr/>
        </p:nvSpPr>
        <p:spPr>
          <a:xfrm>
            <a:off x="4870821" y="526344"/>
            <a:ext cx="818577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Komunikacja odbywa się w </a:t>
            </a:r>
            <a:r>
              <a:rPr lang="pl-PL" b="1" dirty="0">
                <a:solidFill>
                  <a:schemeClr val="tx2"/>
                </a:solidFill>
              </a:rPr>
              <a:t>formie elektronicznej za pośrednictwem skrzynki e-PUAP</a:t>
            </a:r>
            <a:r>
              <a:rPr lang="pl-PL" dirty="0">
                <a:solidFill>
                  <a:schemeClr val="tx2"/>
                </a:solidFill>
              </a:rPr>
              <a:t>: /rm5eox834i/</a:t>
            </a:r>
            <a:r>
              <a:rPr lang="pl-PL" dirty="0" err="1">
                <a:solidFill>
                  <a:schemeClr val="tx2"/>
                </a:solidFill>
              </a:rPr>
              <a:t>SkrytkaESP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b="1" dirty="0">
                <a:solidFill>
                  <a:schemeClr val="tx2"/>
                </a:solidFill>
              </a:rPr>
              <a:t>lub w formie e-Doręczeń </a:t>
            </a:r>
            <a:r>
              <a:rPr lang="pl-PL" dirty="0">
                <a:solidFill>
                  <a:schemeClr val="tx2"/>
                </a:solidFill>
              </a:rPr>
              <a:t>na adres: AE:PL-10495-91598-HEWTI-17.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rgbClr val="C00000"/>
                </a:solidFill>
              </a:rPr>
              <a:t>Aplikacja WOD2021 służy </a:t>
            </a:r>
            <a:r>
              <a:rPr lang="pl-PL" b="1" dirty="0">
                <a:solidFill>
                  <a:srgbClr val="C00000"/>
                </a:solidFill>
              </a:rPr>
              <a:t>jedynie</a:t>
            </a:r>
            <a:r>
              <a:rPr lang="pl-PL" dirty="0">
                <a:solidFill>
                  <a:srgbClr val="C00000"/>
                </a:solidFill>
              </a:rPr>
              <a:t> do procesu złożenia, poprawy i uzupełnienia wniosku o dofinansowanie.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Gdy z powodów technicznych nie będzie możliwa komunikacja w ww. sposób, będzie się ona odbywała się na adres poczty elektronicznej Wnioskodawcy.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Gdy z powodów technicznych komunikacja w formie elektronicznej nie będzie możliwa, następuje ona w formie pisemnej, adres do korespondencji: Narodowy Fundusz Ochrony i Środowiska i Gospodarki Wodnej ul. Konstruktorska 3a, 02-673 Warszawa.	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Do określenia zasad doręczania:</a:t>
            </a:r>
          </a:p>
          <a:p>
            <a:pPr marL="342900" indent="-342900"/>
            <a:r>
              <a:rPr lang="pl-PL" dirty="0">
                <a:solidFill>
                  <a:schemeClr val="tx2"/>
                </a:solidFill>
              </a:rPr>
              <a:t>1)	informacji o wyborze projektu do dofinansowania,</a:t>
            </a:r>
          </a:p>
          <a:p>
            <a:pPr marL="342900" indent="-342900"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informacji o negatywnej ocenie projektu</a:t>
            </a:r>
          </a:p>
          <a:p>
            <a:pPr marL="342900" indent="-342900"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informacji potwierdzającej anulowanie/wycofanie wniosku,</a:t>
            </a:r>
          </a:p>
          <a:p>
            <a:pPr marL="342900" indent="-342900"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oraz w korespondencji na etapie procedury odwoławczej,</a:t>
            </a:r>
          </a:p>
          <a:p>
            <a:r>
              <a:rPr lang="pl-PL" dirty="0">
                <a:solidFill>
                  <a:schemeClr val="tx2"/>
                </a:solidFill>
              </a:rPr>
              <a:t>stosuje się przepisy działu I rozdziału 8 ustawy z dnia 14 czerwca 1960 r. – Kodeks postępowania administracyjnego (art. 39 – 49b).</a:t>
            </a:r>
          </a:p>
        </p:txBody>
      </p:sp>
      <p:pic>
        <p:nvPicPr>
          <p:cNvPr id="5" name="Obraz 4" descr="Skały w Ojcowskim Parku Narodowym jesienią.">
            <a:extLst>
              <a:ext uri="{FF2B5EF4-FFF2-40B4-BE49-F238E27FC236}">
                <a16:creationId xmlns:a16="http://schemas.microsoft.com/office/drawing/2014/main" id="{8B591E80-29F4-8509-ECEC-6C6D96F21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08C7315F-842E-C0B7-B6A0-5CFE9BC0B3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857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D301-44BD-8EE2-E69D-00D78DD40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4A325F-D107-E636-0DFF-D0D8998F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/>
          <a:lstStyle/>
          <a:p>
            <a:r>
              <a:rPr lang="pl-PL" dirty="0"/>
              <a:t>Komunikacja z wnioskodawcą 2/2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716CAF-C268-03BB-44AF-270C55677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D2300A6-F382-7428-DEF1-83641A64701E}"/>
              </a:ext>
            </a:extLst>
          </p:cNvPr>
          <p:cNvSpPr txBox="1"/>
          <p:nvPr/>
        </p:nvSpPr>
        <p:spPr>
          <a:xfrm>
            <a:off x="5392515" y="521020"/>
            <a:ext cx="6721812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Wnioskodawca ma obowiązek zawiadomić o każdej zmianie swojego adresu, w tym adresu poczty elektronicznej, skrzynki </a:t>
            </a:r>
            <a:r>
              <a:rPr lang="pl-PL" dirty="0" err="1">
                <a:solidFill>
                  <a:schemeClr val="tx2"/>
                </a:solidFill>
              </a:rPr>
              <a:t>ePUAP</a:t>
            </a:r>
            <a:r>
              <a:rPr lang="pl-PL" dirty="0">
                <a:solidFill>
                  <a:schemeClr val="tx2"/>
                </a:solidFill>
              </a:rPr>
              <a:t> lub adresu do e-Doręczeń. W przypadku niedopełnienia tego obowiązku, doręczenie pisma pod dotychczasowy adres będzie miało skutek prawny.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W przypadku gdy, koniec wyznaczonego terminu przypada na dzień ustawowo wolny od pracy, za ostatni dzień terminu uważa się najbliższy następny dzień powszedni. Sobota traktowana jest jako dzień równorzędny z dniem ustawowo wolnym od pracy. 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Pytania dotyczące konkursu można przesyłać na adres: e-mail: edukacja-fenx@nfosigw.gov.pl. Odpowiedzi udzielane są indywidualnie drogą elektroniczną. </a:t>
            </a:r>
          </a:p>
          <a:p>
            <a:r>
              <a:rPr lang="pl-PL" dirty="0">
                <a:solidFill>
                  <a:schemeClr val="tx2"/>
                </a:solidFill>
              </a:rPr>
              <a:t>W zakładce „FAQ” na stronie www NFOŚiGW: </a:t>
            </a:r>
            <a:r>
              <a:rPr lang="pl-PL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https://www.gov.pl/web/nfosigw/faq5</a:t>
            </a:r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zamieszczane są odpowiedzi na kluczowe lub powtarzające się pytania.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Udostępniony jest dedykowany nr telefonu do kontaktów w sprawie naboru: 724 700 809</a:t>
            </a:r>
          </a:p>
        </p:txBody>
      </p:sp>
      <p:pic>
        <p:nvPicPr>
          <p:cNvPr id="5" name="Obraz 4" descr="Skały w Ojcowskim Parku Narodowym jesienią.">
            <a:extLst>
              <a:ext uri="{FF2B5EF4-FFF2-40B4-BE49-F238E27FC236}">
                <a16:creationId xmlns:a16="http://schemas.microsoft.com/office/drawing/2014/main" id="{364BF345-5255-114C-8B2C-18A90A59E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30ACA29-85EA-CA51-A790-7FBFF12C11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574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7CD51-ABA7-9B31-9E11-4181BA129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71BE2-9905-87C8-FC90-58CD96E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/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(1)</a:t>
            </a:r>
            <a:r>
              <a:rPr lang="pl-PL" dirty="0">
                <a:effectLst/>
              </a:rPr>
              <a:t> 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77007D-E9E2-BD77-B6CE-BBBBD74CD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4AE1B2-D8FF-2251-27C0-AE79BECBEB7F}"/>
              </a:ext>
            </a:extLst>
          </p:cNvPr>
          <p:cNvSpPr txBox="1"/>
          <p:nvPr/>
        </p:nvSpPr>
        <p:spPr>
          <a:xfrm>
            <a:off x="4919687" y="363528"/>
            <a:ext cx="7410666" cy="580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endParaRPr lang="pl-PL" sz="1100" dirty="0">
              <a:latin typeface="Open Sans" pitchFamily="2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buSzPts val="1100"/>
              <a:tabLst>
                <a:tab pos="685800" algn="l"/>
              </a:tabLst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uznaje się za złożony, jeśli spełnia następujące warunki:</a:t>
            </a:r>
          </a:p>
          <a:p>
            <a:pPr marL="342900" lvl="0" indent="-342900">
              <a:lnSpc>
                <a:spcPct val="115000"/>
              </a:lnSpc>
              <a:buSzPct val="70000"/>
              <a:buFont typeface="+mj-lt"/>
              <a:buAutoNum type="arabicParenR"/>
              <a:tabLst>
                <a:tab pos="685800" algn="l"/>
              </a:tabLs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został złożony przez osoby upoważnione do reprezentacji wnioskodawcy w terminie naboru i posiada status „Przesłany” w aplikacji WOD2021,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SzPct val="70000"/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został złożony zgodnie z zasadami określonymi w regulaminie.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należy złożyć wyłącznie w postaci elektronicznej za pośrednictwem aplikacji WOD2021. </a:t>
            </a: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należy sporządzić zgodnie z Instrukcją wypełniania wniosku o dofinansowanie projektu</a:t>
            </a:r>
            <a:r>
              <a:rPr lang="pl-PL" sz="2000" i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stanowiącą załącznik nr 1 do Regulaminu. 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Wszelkie inne postaci elektronicznej albo papierowej wizualizacji treści wniosku nie stanowią wniosku o dofinansowanie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i nie będą podlegać ocenie.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powinien zostać sporządzony w języku polskim</a:t>
            </a:r>
            <a:endParaRPr lang="pl-PL" sz="2000" dirty="0">
              <a:effectLst/>
              <a:latin typeface="Ope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Obraz 3" descr="Widok z drona na dziką polską rzekę.">
            <a:extLst>
              <a:ext uri="{FF2B5EF4-FFF2-40B4-BE49-F238E27FC236}">
                <a16:creationId xmlns:a16="http://schemas.microsoft.com/office/drawing/2014/main" id="{4863B6FB-A5DE-6084-04CC-B2F35FCCF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1907629"/>
            <a:ext cx="4640335" cy="437927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290A011-DC83-2B5F-E13F-2137E0D4D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630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71A52-8714-C523-3D7F-972259297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7F0389-1F94-7E9B-3BC8-BE304D8D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(2)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D4C58BC-12F4-8F69-94AE-E5CDC7250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5C738E4-6144-84FA-7571-2AEC25E67F0F}"/>
              </a:ext>
            </a:extLst>
          </p:cNvPr>
          <p:cNvSpPr txBox="1"/>
          <p:nvPr/>
        </p:nvSpPr>
        <p:spPr>
          <a:xfrm>
            <a:off x="5207719" y="521020"/>
            <a:ext cx="7056784" cy="6129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składany jest przez naciśnięcie w aplikacji WOD2021 przycisku „Prześlij wniosek”, </a:t>
            </a: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a następnie potwierdzenie wysłania wniosku poprzez naciśnięcie przycisku „Tak”. </a:t>
            </a:r>
            <a:r>
              <a:rPr lang="pl-PL" sz="1600" dirty="0">
                <a:solidFill>
                  <a:schemeClr val="tx2"/>
                </a:solidFill>
                <a:ea typeface="Times New Roman" panose="02020603050405020304" pitchFamily="18" charset="0"/>
              </a:rPr>
              <a:t> Z</a:t>
            </a: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łożenie wniosku zostanie potwierdzone komunikatem „Proces przesłania wniosku został zakończony pomyślnie”.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IW będzie się komunikować z wnioskodawcą posługując się </a:t>
            </a:r>
            <a:r>
              <a:rPr lang="pl-PL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numerem wniosku nadanym w aplikacji WOD2021 </a:t>
            </a: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 skutecznym wysłaniu wniosku.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może złożyć tylko jeden wniosek o dofinansowanie na ten sam projekt w ramach naboru. W przypadku złożenia większej liczby wniosków na ten sam projekt w ramach naboru IW wzywa wnioskodawcę do wskazania jednego wniosku o dofinansowanie, który będzie podlegał ocenie oraz wycofania pozostałych wniosków w aplikacji WOD2021.</a:t>
            </a:r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przypadku niewskazania wniosku przez wnioskodawcę, ocenie będzie podlegał wniosek o dofinansowanie złożony jako pierwszy. </a:t>
            </a:r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ma możliwość wycofania wniosku o dofinansowanie. W takim przypadku wnioskodawca wycofuje wniosek w aplikacji WOD2021 oraz informuje o tym IW w piśmie podpisanym zgodnie z zasadami reprezentacji wnioskodawcy.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az 5" descr="Widok z drona na dziką polską rzekę.">
            <a:extLst>
              <a:ext uri="{FF2B5EF4-FFF2-40B4-BE49-F238E27FC236}">
                <a16:creationId xmlns:a16="http://schemas.microsoft.com/office/drawing/2014/main" id="{53C73BF4-3873-A811-98B0-8D0179711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216088" y="1863189"/>
            <a:ext cx="4832540" cy="4560670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8162D5D-4C60-58C0-D836-D4814A5E57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725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18EB-6878-62C4-91D1-AEE7CE0F9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37D03B-44B6-27B1-BBF2-CABBDF8F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(3)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977CE91-CEF2-028E-7D26-5B5CF408C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FBC3013-AE47-8A1F-7C47-675F68838C84}"/>
              </a:ext>
            </a:extLst>
          </p:cNvPr>
          <p:cNvSpPr txBox="1"/>
          <p:nvPr/>
        </p:nvSpPr>
        <p:spPr>
          <a:xfrm>
            <a:off x="5063703" y="521020"/>
            <a:ext cx="7050624" cy="5692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trakcie oceny projektu, IW może wezwać wnioskodawcę do złożenia wyjaśnień, co do treści przedstawionego wniosku o dofinansowanie i ewentualnego uzupełnienia lub poprawy wniosku, w zakresie podlegającym ocenie spełnienia kryteriów wyboru projektów.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Dopuszcza się możliwość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dwukrotnego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wezwania do złożenia wyjaśnień/poprawy wniosku.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przypadku poprawy IW wysyła wezwanie do poprawy lub uzupełnienia wniosku o dofinansowanie (wniosek o dofinansowanie otrzymuje status „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 poprawy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”). </a:t>
            </a:r>
            <a:endParaRPr lang="pl-PL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jest zobowiązany do poprawy lub uzupełnienia wniosku,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 terminie 10 dni roboczych 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od dnia następującego po dniu wysłania wezwania (dla biegu tego terminu nie ma znaczenia dzień odebrania wezwania przez wnioskodawcę). W przypadku, gdy dochowanie tego terminu nie jest możliwe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ze względów niezależnych od wnioskodawcy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IW może go wydłużyć o dodatkowe 7 dni roboczych.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 descr="Widok z drona na dziką polską rzekę.">
            <a:extLst>
              <a:ext uri="{FF2B5EF4-FFF2-40B4-BE49-F238E27FC236}">
                <a16:creationId xmlns:a16="http://schemas.microsoft.com/office/drawing/2014/main" id="{EC8BA3E4-0925-1468-51D9-BB8B999CA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172085" y="1678215"/>
            <a:ext cx="4832540" cy="4560670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2542F11-B7A2-8643-A999-1CE4358081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18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9F1A3-D62B-B10B-BA43-388A6D62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B36CEF-E116-6F40-BA2D-A42BF8D4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(4)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46FB2FC-3667-D4E2-9062-670C5734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CC5468E-0FEB-AFF6-39CD-3A7F5E38087E}"/>
              </a:ext>
            </a:extLst>
          </p:cNvPr>
          <p:cNvSpPr txBox="1"/>
          <p:nvPr/>
        </p:nvSpPr>
        <p:spPr>
          <a:xfrm>
            <a:off x="4962995" y="623139"/>
            <a:ext cx="7761294" cy="543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Wezwanie do złożenia wyjaśnień określa zakres niezbędnych uzupełnień lub poprawek we wniosku (w tym wskazuje, które kryteria nie zostały spełnione oraz zawiera zakres i przyczyny niezgodności lub wskazuje załączniki, które wymagają uzupełnienia).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zobowiązany jest do uzupełnienia lub poprawienia wniosku o dofinansowanie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wyłącznie w zakresie wskazanym w wezwaniu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. </a:t>
            </a:r>
            <a:endParaRPr lang="pl-PL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uzasadnionych przypadkach dopuszcza się korekty w innych niż wskazane miejscach wniosku o dofinansowanie, pod warunkiem, że: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dotyczą oczywistych omyłek pisarskich lub rachunkowych,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wynikają bezpośrednio lub pośrednio z uwzględnienia zgłoszonych przez IW uwag i są konieczne celem zachowania spójności informacji zawartych w dokumentacji.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 descr="Widok z drona na dziką polską rzekę.">
            <a:extLst>
              <a:ext uri="{FF2B5EF4-FFF2-40B4-BE49-F238E27FC236}">
                <a16:creationId xmlns:a16="http://schemas.microsoft.com/office/drawing/2014/main" id="{B390C4D4-3CAB-AB9F-8C04-B7B0D9840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221958" y="1835621"/>
            <a:ext cx="4665751" cy="4403264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0779EE2C-4976-DA22-8470-FD41ECC692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30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9DE19-FCA9-C932-5C41-3DABAC58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15FCC-89A4-C88E-8FA2-BAD00A65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(5)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313E5B-4555-A0E8-3FF0-57E71D4C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AF63656-3E10-66DC-6E27-6D00E238FD64}"/>
              </a:ext>
            </a:extLst>
          </p:cNvPr>
          <p:cNvSpPr txBox="1"/>
          <p:nvPr/>
        </p:nvSpPr>
        <p:spPr>
          <a:xfrm>
            <a:off x="4847679" y="359838"/>
            <a:ext cx="7301628" cy="7003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uzupełnia lub poprawia wniosek o dofinansowanie, a następnie wysyła do IW w aplikacji WOD2021. Do wniosku należy dołączyć pismo wraz z informacją o zakresie wprowadzonych zmian (sekcja J wod – Załączniki, Inne).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Jeżeli wnioskodawca nie uzupełni lub nie poprawi wniosku o dofinansowanie w wyznaczonym terminie albo zrobi to niezgodnie z zakresem określonym w wezwaniu IW, wniosek o dofinansowanie zostanie oceniony na podstawie dotychczas przedłożonych dokumentów.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wyniku uzupełnienia wniosku o dofinansowanie 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nie może zwiększyć się wartość wydatków kwalifikowalnych projektu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chyba, że IW wskaże wprost w wezwaniu na potrzebę skorygowania wartości konkretnych wydatków w wyznaczonych miejscach wniosku o dofinansowanie.   </a:t>
            </a: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pl-PL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 descr="Widok z drona na dziką polską rzekę.">
            <a:extLst>
              <a:ext uri="{FF2B5EF4-FFF2-40B4-BE49-F238E27FC236}">
                <a16:creationId xmlns:a16="http://schemas.microsoft.com/office/drawing/2014/main" id="{9D479A30-BB9B-E83D-1352-9F6DF1F14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221959" y="1979637"/>
            <a:ext cx="4513150" cy="425924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625D2B3D-9A7A-4522-6D60-ABD4598E8A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53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9016-46C4-EE23-59E2-953326BE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E61501-A4CE-B5CE-FA1B-C1B3973D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przygotowania załączników </a:t>
            </a:r>
            <a:r>
              <a:rPr lang="pl-PL" sz="1000" dirty="0">
                <a:effectLst/>
              </a:rPr>
              <a:t>(1)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B63074-1AF3-9298-D4A7-6DEE0016E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405AC24-D2A4-3680-E0B3-BB975DD49EDC}"/>
              </a:ext>
            </a:extLst>
          </p:cNvPr>
          <p:cNvSpPr txBox="1"/>
          <p:nvPr/>
        </p:nvSpPr>
        <p:spPr>
          <a:xfrm>
            <a:off x="5207719" y="534009"/>
            <a:ext cx="6756990" cy="544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Załączniki powinny spełniać następujące warunki: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Każdy załącznik składany do wniosku o dofinansowanie musi zostać: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400"/>
              </a:spcAft>
              <a:buFont typeface="+mj-lt"/>
              <a:buAutoNum type="alphaL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podpisany kwalifikowanym podpisem elektronicznym przez upoważnioną osobę w przypadku dokumentów i oświadczeń elektronicznych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269875">
              <a:lnSpc>
                <a:spcPct val="115000"/>
              </a:lnSpc>
              <a:spcAft>
                <a:spcPts val="400"/>
              </a:spcAft>
              <a:buNone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albo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b) z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ałączony w formie skanu w przypadku dokumentów papierowych i opatrzony kwalifikowanym podpisem elektronicznym przedstawiciela wnioskodawcy, poświadczającym zgodność cyfrowego odwzorowania z dokumentem</a:t>
            </a:r>
            <a:b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 postaci papierowej;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az 4" descr="Skały w Ojcowskim Parku Narodowym jesienią.">
            <a:extLst>
              <a:ext uri="{FF2B5EF4-FFF2-40B4-BE49-F238E27FC236}">
                <a16:creationId xmlns:a16="http://schemas.microsoft.com/office/drawing/2014/main" id="{BE5FC7EA-8056-310C-9565-2797B261A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580751"/>
            <a:ext cx="4556989" cy="474358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C084C5F-5D4C-3155-2ADD-A015E467EF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034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1A0F-B7F4-B0BB-9C96-A41126943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8F310-8E7C-3D90-4824-601B6226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przygotowania załączników </a:t>
            </a:r>
            <a:r>
              <a:rPr lang="pl-PL" sz="1000" dirty="0">
                <a:effectLst/>
              </a:rPr>
              <a:t>(2)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622A8D-B953-AA58-EF80-A0692AA5F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55A1F1B-6271-BF6B-9393-6BE008E7126F}"/>
              </a:ext>
            </a:extLst>
          </p:cNvPr>
          <p:cNvSpPr txBox="1"/>
          <p:nvPr/>
        </p:nvSpPr>
        <p:spPr>
          <a:xfrm>
            <a:off x="4775671" y="268260"/>
            <a:ext cx="7373636" cy="690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Załączniki powinny spełniać następujące warunki:</a:t>
            </a: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2) W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ielkość pojedynczego załącznika nie może przekraczać 25 MB,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3) Dopuszcza się składanie załączników w formie skompresowanej (zip, </a:t>
            </a:r>
            <a:r>
              <a:rPr lang="pl-PL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rar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7z…);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4) Tabele/modele finansowe składane są wraz z tożsamą co do zawartości wersją niepodpisaną w formacie xls, </a:t>
            </a:r>
            <a:r>
              <a:rPr lang="pl-PL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xlsx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lub </a:t>
            </a:r>
            <a:r>
              <a:rPr lang="pl-PL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xlsm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(arkusze kalkulacyjne muszą mieć odblokowane formuły, aby można było prześledzić poprawność dokonanych wyliczeń),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5) 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Nazwy plików powinny wskazywać na ich zawartość i nie mogą zawierać polskich znaków.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00"/>
              </a:spcAft>
            </a:pPr>
            <a:r>
              <a:rPr lang="pl-PL" sz="20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Informacje zawarte we wniosku powinny być spójne z załącznikami do wniosku.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az 4" descr="Skały w Ojcowskim Parku Narodowym jesienią.">
            <a:extLst>
              <a:ext uri="{FF2B5EF4-FFF2-40B4-BE49-F238E27FC236}">
                <a16:creationId xmlns:a16="http://schemas.microsoft.com/office/drawing/2014/main" id="{52D8BC20-D8AB-0504-930B-35932835B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680271"/>
            <a:ext cx="4556989" cy="474358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F14D856-52F6-8B0E-9410-6177D900CB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0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1B80C-B272-9746-38A2-733E41264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91AA5-1281-84FF-B39C-72241319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Zasady finansowania projektu 1/4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810CEF-9133-3110-AB27-D22BA87F9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FA19D45-6F88-CE8B-0609-97597437AF8D}"/>
              </a:ext>
            </a:extLst>
          </p:cNvPr>
          <p:cNvSpPr txBox="1"/>
          <p:nvPr/>
        </p:nvSpPr>
        <p:spPr>
          <a:xfrm>
            <a:off x="5197166" y="1042871"/>
            <a:ext cx="736592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</a:rPr>
              <a:t>Minimalna wartość dofinansowania – 500 tys. zł</a:t>
            </a:r>
          </a:p>
          <a:p>
            <a:r>
              <a:rPr lang="pl-PL" sz="2000" dirty="0">
                <a:solidFill>
                  <a:schemeClr val="tx2"/>
                </a:solidFill>
              </a:rPr>
              <a:t>Maksymalna wartość dofinansowania – 2 mln zł</a:t>
            </a:r>
          </a:p>
          <a:p>
            <a:r>
              <a:rPr lang="pl-PL" sz="2000" dirty="0">
                <a:solidFill>
                  <a:srgbClr val="C00000"/>
                </a:solidFill>
              </a:rPr>
              <a:t>Projekty nie spełniające ww. warunków, w tym w wyniku poprawy dokonanej w toku oceny wniosku, nie mogą uzyskać wsparcia!</a:t>
            </a:r>
          </a:p>
          <a:p>
            <a:endParaRPr lang="pl-PL" sz="800" dirty="0">
              <a:solidFill>
                <a:srgbClr val="FF0000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Maksymalny poziom dofinansowania – 85% wartości wydatków kwalifikowalnych. </a:t>
            </a:r>
          </a:p>
          <a:p>
            <a:r>
              <a:rPr lang="pl-PL" sz="2000" dirty="0">
                <a:solidFill>
                  <a:schemeClr val="tx2"/>
                </a:solidFill>
              </a:rPr>
              <a:t>Minimalny wkład własny – 15% wartości wydatków kwalifikowanych.</a:t>
            </a:r>
          </a:p>
          <a:p>
            <a:r>
              <a:rPr lang="pl-PL" sz="2000" dirty="0">
                <a:solidFill>
                  <a:schemeClr val="tx2"/>
                </a:solidFill>
              </a:rPr>
              <a:t>Nie jest wymagane rozpisywanie we wniosku wydatków/pozycji budżetowych zgodnie z proporcją wynikającą ze stopy dofinansowania w projekcie.</a:t>
            </a:r>
          </a:p>
          <a:p>
            <a:r>
              <a:rPr lang="pl-PL" sz="2000" dirty="0">
                <a:solidFill>
                  <a:schemeClr val="tx2"/>
                </a:solidFill>
              </a:rPr>
              <a:t>Konieczne jest zachowanie tej proporcji na poziomie projektu (w przypadku jego dofinansowania – na poziomie wniosku o płatność).</a:t>
            </a:r>
          </a:p>
          <a:p>
            <a:r>
              <a:rPr lang="pl-PL" sz="2000" b="1" dirty="0">
                <a:solidFill>
                  <a:srgbClr val="C00000"/>
                </a:solidFill>
              </a:rPr>
              <a:t>Rekomendujemy zachowanie w każdej pozycji budżetowej/wydatku proporcji wynikającej ze stopy dofinansowania w projekcie! </a:t>
            </a:r>
            <a:endParaRPr lang="pl-PL" sz="2000" dirty="0">
              <a:solidFill>
                <a:srgbClr val="C00000"/>
              </a:solidFill>
            </a:endParaRP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Podatek VAT </a:t>
            </a:r>
            <a:r>
              <a:rPr lang="pl-PL" sz="2000" b="1" dirty="0">
                <a:solidFill>
                  <a:schemeClr val="tx2"/>
                </a:solidFill>
              </a:rPr>
              <a:t>może</a:t>
            </a:r>
            <a:r>
              <a:rPr lang="pl-PL" sz="2000" dirty="0">
                <a:solidFill>
                  <a:schemeClr val="tx2"/>
                </a:solidFill>
              </a:rPr>
              <a:t> stanowić koszt kwalifikowalny projektu. </a:t>
            </a:r>
          </a:p>
        </p:txBody>
      </p:sp>
      <p:pic>
        <p:nvPicPr>
          <p:cNvPr id="7" name="Obraz 6" descr="Widok na polską dziką rzekę.">
            <a:extLst>
              <a:ext uri="{FF2B5EF4-FFF2-40B4-BE49-F238E27FC236}">
                <a16:creationId xmlns:a16="http://schemas.microsoft.com/office/drawing/2014/main" id="{1C33F018-21C5-AD2A-368C-7B2A74C85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C675C69-A374-4E23-86EC-CB5219BD77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94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99BA-59A8-7DF1-0B0D-63E841494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AC578A-74CC-2343-9DA5-44257DFF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410317" cy="141201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oceny projektu</a:t>
            </a:r>
            <a:r>
              <a:rPr lang="pl-PL" sz="1000" dirty="0">
                <a:effectLst/>
              </a:rPr>
              <a:t>(2)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48B234-B81D-E2A5-8A12-B8FA29A33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5730647-9305-4A34-D605-B0197715FB7A}"/>
              </a:ext>
            </a:extLst>
          </p:cNvPr>
          <p:cNvSpPr txBox="1"/>
          <p:nvPr/>
        </p:nvSpPr>
        <p:spPr>
          <a:xfrm>
            <a:off x="4997213" y="359838"/>
            <a:ext cx="75723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Ocena jednoetapowa.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eriod" startAt="2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Według kryteriów wyboru projektów, określonych w załączniku nr 3 do Regulaminu.</a:t>
            </a: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457200" indent="-457200">
              <a:buAutoNum type="arabicPeriod" startAt="3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Dokonywana przez Komisję Oceny Projektu (KOP) powołana przez IW.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7AEAFB3-2705-45CF-6D95-7A2E8A476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" y="1043534"/>
            <a:ext cx="4850541" cy="3528392"/>
          </a:xfrm>
          <a:prstGeom prst="rect">
            <a:avLst/>
          </a:prstGeom>
        </p:spPr>
      </p:pic>
      <p:pic>
        <p:nvPicPr>
          <p:cNvPr id="7" name="Obraz 6" descr="Schemat oceny projektu.">
            <a:extLst>
              <a:ext uri="{FF2B5EF4-FFF2-40B4-BE49-F238E27FC236}">
                <a16:creationId xmlns:a16="http://schemas.microsoft.com/office/drawing/2014/main" id="{7608C241-CF29-EBC4-AFDD-AA075F1EB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63" y="2843733"/>
            <a:ext cx="8655932" cy="378133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F7F4068-6FA1-70E3-8B97-BD457A32F0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360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17495-E836-5095-0980-E2409823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20BBC2-AB92-7BA4-24B4-32C2CB28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6285183" cy="864096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85216DA-ADDD-A9EF-C7D4-8653EF3AF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 descr="Zrzut ekranu - dokument &quot;Metodyka i horyzontalne kryteria wyboru projektów&quot;.">
            <a:extLst>
              <a:ext uri="{FF2B5EF4-FFF2-40B4-BE49-F238E27FC236}">
                <a16:creationId xmlns:a16="http://schemas.microsoft.com/office/drawing/2014/main" id="{B2B5A47F-8752-15CA-D376-A340C9159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008" y="1161682"/>
            <a:ext cx="10214545" cy="5236310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F068834-9AB8-FBDC-64F8-0044814B89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79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23E03-E01B-92A7-5CE0-145EECDBB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4FADAC-7C50-32F4-0C65-0B4E0CA8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obligatoryjne</a:t>
            </a:r>
            <a:r>
              <a:rPr lang="pl-PL" dirty="0"/>
              <a:t> 1/3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F3575E-6B23-CD9D-4C58-60B837BB2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585D88D-1AD8-F77D-7301-3626FE95D16B}"/>
              </a:ext>
            </a:extLst>
          </p:cNvPr>
          <p:cNvSpPr txBox="1"/>
          <p:nvPr/>
        </p:nvSpPr>
        <p:spPr>
          <a:xfrm>
            <a:off x="5184615" y="539477"/>
            <a:ext cx="779996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z Programem Fundusze Europejskie na Infrastrukturę, Klimat, Środowisko 2021-2027, Szczegółowym opisem priorytetów </a:t>
            </a:r>
            <a:r>
              <a:rPr lang="pl-PL" sz="20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FEnIKS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oraz regulaminem wyboru projektów (dokumenty aktualne na dzień złożenia wniosku o dofinansowanie);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2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dokumentami składającymi się na spełnienie warunków podstawowych;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3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z realizacją zasady n+2;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4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nie został zakończony przed złożeniem dokumentacji aplikacyjnej;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5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Kompletność dokumentacji aplikacyjnej i spójność informacji zawartych we wniosku, załącznikach do wniosku;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przepisami o pomocy publicznej;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7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Trwałość projektu -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A35069-11E6-16DB-FFA8-7AFE97BF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1" y="2483693"/>
            <a:ext cx="5239106" cy="3811043"/>
          </a:xfrm>
          <a:prstGeom prst="rect">
            <a:avLst/>
          </a:prstGeom>
        </p:spPr>
      </p:pic>
      <p:pic>
        <p:nvPicPr>
          <p:cNvPr id="5" name="Obraz 4" descr="N/A.">
            <a:extLst>
              <a:ext uri="{FF2B5EF4-FFF2-40B4-BE49-F238E27FC236}">
                <a16:creationId xmlns:a16="http://schemas.microsoft.com/office/drawing/2014/main" id="{2AF6063A-D917-3DCB-6ABF-AD64EB5E8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39" y="5853026"/>
            <a:ext cx="1342445" cy="755662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2AC0715-9825-7F90-1164-615417BBF0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282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9E085-CB86-00B8-B95A-F381FDA16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4787C-0911-1953-881D-485A796B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obligatoryjne</a:t>
            </a:r>
            <a:r>
              <a:rPr lang="pl-PL" dirty="0"/>
              <a:t> 2/3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0D77E5A-7098-65C1-8265-296CFBC3C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8E423C7-4EA9-D259-0392-ADF33DA84AF7}"/>
              </a:ext>
            </a:extLst>
          </p:cNvPr>
          <p:cNvSpPr txBox="1"/>
          <p:nvPr/>
        </p:nvSpPr>
        <p:spPr>
          <a:xfrm>
            <a:off x="5207719" y="359838"/>
            <a:ext cx="8232056" cy="6273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nie podlega wykluczeniu z ubiegania się o dofinansowanie;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nie jest przedsiębiorstwem w trudnej sytuacji w rozumieniu unijnych przepisów dotyczących pomocy państwa;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Brak podwójnego finansowania;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Stabilność finansowa projektu - 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Poprawność analizy finansowej i ekonomicznej;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Gotowość organizacyjno-instytucjonalna wnioskodawcy w obszarze zawierania umów;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Klauzula </a:t>
            </a:r>
            <a:r>
              <a:rPr lang="pl-PL" sz="20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delokalizacyjna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 - </a:t>
            </a: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wymaganiami prawa dotyczącego ochrony środowiska;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D0889A-FD7E-2885-8013-9414B5737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1" y="2483693"/>
            <a:ext cx="5239106" cy="3811043"/>
          </a:xfrm>
          <a:prstGeom prst="rect">
            <a:avLst/>
          </a:prstGeom>
        </p:spPr>
      </p:pic>
      <p:pic>
        <p:nvPicPr>
          <p:cNvPr id="5" name="Obraz 4" descr="N/A.">
            <a:extLst>
              <a:ext uri="{FF2B5EF4-FFF2-40B4-BE49-F238E27FC236}">
                <a16:creationId xmlns:a16="http://schemas.microsoft.com/office/drawing/2014/main" id="{4E6FFED0-9465-1044-B471-63D89FB1F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167" y="2625397"/>
            <a:ext cx="1199223" cy="675926"/>
          </a:xfrm>
          <a:prstGeom prst="rect">
            <a:avLst/>
          </a:prstGeom>
        </p:spPr>
      </p:pic>
      <p:pic>
        <p:nvPicPr>
          <p:cNvPr id="7" name="Obraz 6" descr="N/A.">
            <a:extLst>
              <a:ext uri="{FF2B5EF4-FFF2-40B4-BE49-F238E27FC236}">
                <a16:creationId xmlns:a16="http://schemas.microsoft.com/office/drawing/2014/main" id="{919AA65C-01D2-3C32-C757-A7A5AAB33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998" y="4818902"/>
            <a:ext cx="1108740" cy="62790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A581219-67D1-ED2A-AC36-7AE76ED830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357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650C2-61E8-67BC-E988-2DD512F6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0097D3-395C-3929-B97A-32E5445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obligatoryjne 3/3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243B4C-55EE-9F26-8B9D-DE42D69B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443DBD-AB6D-517C-075E-2EB0A379523C}"/>
              </a:ext>
            </a:extLst>
          </p:cNvPr>
          <p:cNvSpPr txBox="1"/>
          <p:nvPr/>
        </p:nvSpPr>
        <p:spPr>
          <a:xfrm>
            <a:off x="5263367" y="944810"/>
            <a:ext cx="8232056" cy="534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Zasada zrównoważonego rozwoju, w tym zasada „nie czyń poważnej szkody”;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Odporność infrastruktury na zmiany klimatu - 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Poprawność identyfikacji i przypisania wydatków projektu z punktu widzenia ich kwalifikowalności;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zasadami równości szans, włączenia społecznego i niedyskryminacji;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Kartą Praw Podstawowych Unii Europejskiej;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Konwencją o Prawach Osób Niepełnosprawnych;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klauzulą niedyskryminacyjną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82E89D-7A57-F399-1C41-691FBA46E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1" y="2483693"/>
            <a:ext cx="5239106" cy="3811043"/>
          </a:xfrm>
          <a:prstGeom prst="rect">
            <a:avLst/>
          </a:prstGeom>
        </p:spPr>
      </p:pic>
      <p:pic>
        <p:nvPicPr>
          <p:cNvPr id="5" name="Obraz 4" descr="N/A.">
            <a:extLst>
              <a:ext uri="{FF2B5EF4-FFF2-40B4-BE49-F238E27FC236}">
                <a16:creationId xmlns:a16="http://schemas.microsoft.com/office/drawing/2014/main" id="{3FF549CF-0B78-E94C-88FD-73E50D596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7416" y="1744751"/>
            <a:ext cx="1057607" cy="59895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F8D1616-6AD0-2402-7BB3-5007A34122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572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2D990-F915-FB86-B80E-8EC8B97C4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37DBD9-0CE8-3C58-F921-19329ACD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754137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rankingujące 1/3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AF0659-6D66-FCC4-E6A5-0C6858829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4962136-39DD-A7EB-2F43-CF87A251EF47}"/>
              </a:ext>
            </a:extLst>
          </p:cNvPr>
          <p:cNvSpPr txBox="1"/>
          <p:nvPr/>
        </p:nvSpPr>
        <p:spPr>
          <a:xfrm>
            <a:off x="5281663" y="1258762"/>
            <a:ext cx="8158112" cy="504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Zastosowanie elementów z zakresu gospodarki o obiegu zamkniętym, poprawy efektywności energetycznej, OZE, ochrony przyrody (w tym różnorodności biologicznej) oraz adaptacji do zmian klimatu;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Zastosowanie elementów edukacyjnych w projekcie;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ze Strategią Unii Europejskiej dla regionu Morza Bałtyckiego (SUE RMB);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przewiduje elementy związane ze współpracą z partnerami z innych państw;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jest operacją o strategicznym znaczeniu w rozumieniu przepisów art. 2 pkt 5 CPR;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6DF0CCB1-F4FF-205B-8997-B1EEB5EEAE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D29E173-8946-5EB4-AEC7-C60F54F09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8309"/>
            <a:ext cx="5154149" cy="42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32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3DFC-2C4F-FE9D-4AFE-05DAEAF7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E2415-FD4A-D20A-0823-F98FCF20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rankingujące 2/3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C4FE45-D974-A02B-CB4A-3DF57E1B6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0FDAD8D-8AA6-C0A2-1374-078FA231C425}"/>
              </a:ext>
            </a:extLst>
          </p:cNvPr>
          <p:cNvSpPr txBox="1"/>
          <p:nvPr/>
        </p:nvSpPr>
        <p:spPr>
          <a:xfrm>
            <a:off x="5281663" y="1488523"/>
            <a:ext cx="7491488" cy="288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realizowany na obszarze strategicznej interwencji (OSI) wskazanym w Krajowej Strategii Rozwoju Regionalnego 2030 (KSRR): miasta średnie tracące funkcje społeczno-gospodarcze/obszary zagrożone trwałą marginalizacją;</a:t>
            </a:r>
          </a:p>
          <a:p>
            <a:pPr marL="457200" indent="-457200">
              <a:buFont typeface="+mj-lt"/>
              <a:buAutoNum type="arabicParenR" startAt="6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realizowany na obszarze strategicznej interwencji (OSI) wskazanym w Krajowej Strategii Rozwoju Regionalnego 2030 (KSRR): Polska Wschodnia/Śląsk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33B8201-1055-40A1-905E-08269A6562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BE5AB9-F99D-AD7A-10CC-975DBB5DA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2403"/>
            <a:ext cx="5154149" cy="42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706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3777A-F39D-1D43-5360-810E2665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2422A6-4E24-4A9A-360A-39C893F2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rankingujące 3/3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6B8A3A-63F4-0D03-7E41-F0DDE377D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54153F3-8BA9-6211-33D5-C98429535E93}"/>
              </a:ext>
            </a:extLst>
          </p:cNvPr>
          <p:cNvSpPr txBox="1"/>
          <p:nvPr/>
        </p:nvSpPr>
        <p:spPr>
          <a:xfrm>
            <a:off x="5281663" y="1488523"/>
            <a:ext cx="7491488" cy="4734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wynikający z zapisów strategii terytorialnej (ZIT lub IIT), bądź strategii rozwoju ponadlokalnego albo wynikający z dokumentów strategicznych i/lub planistycznych powstałych w ramach współpracy samorządów (w tym takich jak Centrum Wsparcia Doradczego, Partnerska Inicjatywa Miast, Program Rozwój Lokalny) lub komplementarny do ww. dokumentów;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jest finansowany również z innych źródeł finansowania niż fundusze UE;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wpisuje się w realizację wartości Nowego Europejskiego </a:t>
            </a:r>
            <a:r>
              <a:rPr lang="pl-PL" sz="20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Bauhausu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Partnerstwo międzysektorowe.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584E093-BD46-960B-AF42-E94F8E1D43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C29BA35-4310-6EDD-F0CE-064A65565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98" y="1728020"/>
            <a:ext cx="5039366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31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FC8B9-B524-B566-31BF-B3B95338C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1A4C14-526E-ABFC-F6F4-6F30B222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12477871" cy="64807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specyficzne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4E48091-589E-206E-27FD-8E0B9D62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 descr="Zrzut ekranu - dokument &quot;Specyficzne kryteria wyboru projektów&quot;. ">
            <a:extLst>
              <a:ext uri="{FF2B5EF4-FFF2-40B4-BE49-F238E27FC236}">
                <a16:creationId xmlns:a16="http://schemas.microsoft.com/office/drawing/2014/main" id="{1BCA9538-848E-DA8A-7F6C-9535AC155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19" y="1076328"/>
            <a:ext cx="10555178" cy="534753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56AF8AD-D7AE-8EFD-6A73-8FDDC930AA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713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3C98-01B6-0837-50E7-DF53319C2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92457A-15BE-78E0-5BF5-F04F583C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657321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specyficzne obligatoryjne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8FB8B3-5E54-73E2-EB0B-C104D0F1A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EC328A9-6B04-073C-0BDB-D2C43991B71A}"/>
              </a:ext>
            </a:extLst>
          </p:cNvPr>
          <p:cNvSpPr txBox="1"/>
          <p:nvPr/>
        </p:nvSpPr>
        <p:spPr>
          <a:xfrm>
            <a:off x="5567759" y="2200928"/>
            <a:ext cx="7491488" cy="196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Poprawność przygotowania Planu realizacji projektu;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Doświadczenie i potencjał wnioskodawcy;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ze strategiami sektorowymi.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1E7D210F-3663-9A86-07CF-FFF8647736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86CCB8-EDD5-8C8B-699A-D757DA6A4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" y="2512334"/>
            <a:ext cx="5239106" cy="38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5E956-1D08-CE57-FA43-8A1BB139B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28BB2-797F-DE46-779B-1AA409CC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Zasady finansowania projektu 2/4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72D154-A2D7-23C9-BF22-394574E06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6EA051D-4FA3-7C94-69B2-1C359E611E62}"/>
              </a:ext>
            </a:extLst>
          </p:cNvPr>
          <p:cNvSpPr txBox="1"/>
          <p:nvPr/>
        </p:nvSpPr>
        <p:spPr>
          <a:xfrm>
            <a:off x="5135711" y="692028"/>
            <a:ext cx="734481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Katalog wydatków kwalifikowalnych - załącznik nr 5 do Regulaminu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Warunki uznania poniesionych kosztów za wydatki kwalifikowalne określają w szczególności: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chemeClr val="tx2"/>
                </a:solidFill>
              </a:rPr>
              <a:t>art. 44 ust. 3 ustawy o finansach publicznych: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„Wydatki publiczne powinny być dokonywane: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1) w sposób celowy i oszczędny, z zachowaniem zasad:</a:t>
            </a:r>
          </a:p>
          <a:p>
            <a:pPr marL="622300"/>
            <a:r>
              <a:rPr lang="pl-PL" dirty="0">
                <a:solidFill>
                  <a:schemeClr val="tx2"/>
                </a:solidFill>
              </a:rPr>
              <a:t>a) uzyskiwania najlepszych efektów z danych nakładów,</a:t>
            </a:r>
          </a:p>
          <a:p>
            <a:pPr marL="622300"/>
            <a:r>
              <a:rPr lang="pl-PL" dirty="0">
                <a:solidFill>
                  <a:schemeClr val="tx2"/>
                </a:solidFill>
              </a:rPr>
              <a:t>b) optymalnego doboru metod i środków służących osiągnięciu założonych celów;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2) w sposób umożliwiający terminową realizację zadań;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3) w wysokości i terminach wynikających z wcześniej zaciągniętych zobowiązań.”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pl-PL" dirty="0">
                <a:solidFill>
                  <a:schemeClr val="tx2"/>
                </a:solidFill>
              </a:rPr>
              <a:t>Wytyczne dotyczące kwalifikowalności wydatków:</a:t>
            </a:r>
          </a:p>
          <a:p>
            <a:pPr marL="360363"/>
            <a:r>
              <a:rPr lang="pl-PL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https://www.funduszeeuropejskie.gov.pl/strony/o-funduszach/dokumenty/wytyczne-dotyczace-kwalifikowalnosci-2021-2027/</a:t>
            </a:r>
            <a:endParaRPr lang="pl-PL" dirty="0">
              <a:solidFill>
                <a:schemeClr val="tx2"/>
              </a:solidFill>
            </a:endParaRP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rgbClr val="C00000"/>
                </a:solidFill>
              </a:rPr>
              <a:t>Koszty pośrednie są kwalifikowalne i rozliczane są wg stawki ryczałtowej - 7% kwalifikowalnych kosztów bezpośrednich w projekcie.</a:t>
            </a:r>
          </a:p>
          <a:p>
            <a:endParaRPr lang="pl-PL" sz="800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Katalog kosztów pośrednich – załącznik nr 8 do Regulaminu</a:t>
            </a:r>
          </a:p>
        </p:txBody>
      </p:sp>
      <p:pic>
        <p:nvPicPr>
          <p:cNvPr id="8" name="Obraz 7" descr="Widok na polską dziką rzekę.">
            <a:extLst>
              <a:ext uri="{FF2B5EF4-FFF2-40B4-BE49-F238E27FC236}">
                <a16:creationId xmlns:a16="http://schemas.microsoft.com/office/drawing/2014/main" id="{C1486E88-E31D-550B-2FFE-D51DD1648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73AD4D5-8A81-4A17-81B1-B62BE8A65A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265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345D1-FC6C-507D-B60D-1B1ED412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0886CD-324A-697D-7513-FA048D98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687687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specyficzne rankingujące 1/2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6E8561-0D80-9B89-C999-C95ADC150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6D96F85-FD06-882E-23A1-680A50DD50C8}"/>
              </a:ext>
            </a:extLst>
          </p:cNvPr>
          <p:cNvSpPr txBox="1"/>
          <p:nvPr/>
        </p:nvSpPr>
        <p:spPr>
          <a:xfrm>
            <a:off x="4834359" y="705326"/>
            <a:ext cx="8424936" cy="5965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Uzasadnienie potrzeby realizacji przedsięwzięcia;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Cele projektu;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Strategia komunikacji projektu;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Adekwatność i trafność zaplanowanych zadań i metod ich realizacji;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Wykorzystanie nowoczesnych technologii przekazu informacji, zróżnicowanie narzędzi edukacyjnych;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Właściwa identyfikacja grupy docelowej/grup docelowych;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Kompleksowość proponowanych działań z punktu widzenia potrzeb grupy docelowej/grup docelowych;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Komplementarność podejmowanych działań;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97A7794-761B-1519-EDA0-52077D5B7A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BFA8902-BD64-7BCE-67B2-2D8FC56B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" y="2294256"/>
            <a:ext cx="4687687" cy="39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2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A2911-72AD-AA7F-D0DC-60AE5D337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1C9E3-FD37-9AB6-2C4D-DF60D7D7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05293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specyficzne rankingujące 2/2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616572-162E-36C3-0E5C-F5B1D7F3E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7E4C42-ED6F-970B-F48F-28BAB7910473}"/>
              </a:ext>
            </a:extLst>
          </p:cNvPr>
          <p:cNvSpPr txBox="1"/>
          <p:nvPr/>
        </p:nvSpPr>
        <p:spPr>
          <a:xfrm>
            <a:off x="4847679" y="1306283"/>
            <a:ext cx="8352928" cy="504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Ocena wysokości kosztów w stosunku do zakresu rzeczowego projektu;</a:t>
            </a:r>
          </a:p>
          <a:p>
            <a:pPr marL="457200" indent="-457200">
              <a:buFont typeface="+mj-lt"/>
              <a:buAutoNum type="arabicParenR" startAt="9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Czynniki ryzyka związane z realizacją projektu;</a:t>
            </a:r>
          </a:p>
          <a:p>
            <a:pPr marL="457200" indent="-457200">
              <a:buAutoNum type="arabicParenR" startAt="9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Realność osiągnięcia oczekiwanych efektów projektu;</a:t>
            </a:r>
          </a:p>
          <a:p>
            <a:pPr marL="457200" indent="-457200">
              <a:buAutoNum type="arabicParenR" startAt="9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Promowanie współpracy międzysektorowej w ramach projektu;</a:t>
            </a:r>
          </a:p>
          <a:p>
            <a:pPr marL="457200" indent="-457200">
              <a:buAutoNum type="arabicParenR" startAt="9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Stosowanie działań minimalizujących wpływ projektu na klimat, środowisko i wykorzystanie zasobów;</a:t>
            </a:r>
          </a:p>
          <a:p>
            <a:pPr marL="457200" indent="-457200">
              <a:buAutoNum type="arabicParenR" startAt="9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Poszerzanie wiedzy o obszarach chronionych lub gatunkach objętych ochroną;</a:t>
            </a:r>
          </a:p>
          <a:p>
            <a:pPr marL="457200" indent="-457200">
              <a:buAutoNum type="arabicParenR" startAt="9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Aktywizacja społeczeństwa i poszerzenie wiedzy nt. ochrony środowiska.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513C121-3503-4790-6FD4-7A83F145A5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4E3D6C5-20A0-C36F-5DD1-FD8125E2C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0" y="2181539"/>
            <a:ext cx="4730118" cy="40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98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92AB-7D0E-F8CB-CD36-DF57F9F01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71CEDE-A972-ED4B-85EB-D42F6C3C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547927"/>
            <a:ext cx="7056784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ustalania wyniku oceny projektu 1/3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9668D2-BDAA-3B5B-FEA0-22173F4D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DCE46A7-79BE-A586-DA2A-D92792DC0AE1}"/>
              </a:ext>
            </a:extLst>
          </p:cNvPr>
          <p:cNvSpPr txBox="1"/>
          <p:nvPr/>
        </p:nvSpPr>
        <p:spPr>
          <a:xfrm>
            <a:off x="4545574" y="2123653"/>
            <a:ext cx="8352928" cy="288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może zostać wybrany do dofinansowania, jeżeli jednocześnie: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spełnia kryteria wyboru projektu w wymaganym stopniu,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kwota przeznaczona na dofinansowanie projektów w naborze, o której mowa w § 3 ust. 5, umożliwia wybranie go do dofinansowania,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uzyskał określony minimalny próg punktacji - 65 punktów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58BB1EE-8169-8F94-A806-57CCC292EC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CE33C4-1608-81A4-C01B-D5CA318C7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" y="2555701"/>
            <a:ext cx="3888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4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5D1BB-4CF1-F85E-D7FB-10A7B13B9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5DABF9-53B1-5F38-227A-1130E5BF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547927"/>
            <a:ext cx="7056784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ustalania wyniku oceny projektu 2/3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FFCA10F-F38F-64DC-5229-B4E54E93A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703E6DB-7CA7-D32D-5616-2A04904ADD8E}"/>
              </a:ext>
            </a:extLst>
          </p:cNvPr>
          <p:cNvSpPr txBox="1"/>
          <p:nvPr/>
        </p:nvSpPr>
        <p:spPr>
          <a:xfrm>
            <a:off x="4545574" y="2123653"/>
            <a:ext cx="8352928" cy="77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 zakończeniu oceny projektów, KOP tworzy listę projektów ocenionych w ramach naboru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03AF0F4-0E76-A8C1-810F-83E7EBA77F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F86D42-CB90-76FB-A749-08B4C7D84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5" y="17442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98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4CF82-E769-FA90-9448-59DE00C2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A0677B-D34A-B180-5759-1C47ED83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547927"/>
            <a:ext cx="7056784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ustalania wyniku oceny projektu 3/3</a:t>
            </a:r>
            <a:endParaRPr lang="pl-PL" sz="10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38268BD-A61B-68AA-2A3D-102AA9F00D2B}"/>
              </a:ext>
            </a:extLst>
          </p:cNvPr>
          <p:cNvSpPr txBox="1"/>
          <p:nvPr/>
        </p:nvSpPr>
        <p:spPr>
          <a:xfrm>
            <a:off x="4545574" y="2123653"/>
            <a:ext cx="8352928" cy="3513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Kolejność analizy punktacji projektów w ramach kryteriów rozstrzygających:</a:t>
            </a: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4 „Adekwatność i trafność zaplanowanych zadań i metod ich realizacji”,</a:t>
            </a: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14 „Poszerzanie wiedzy o obszarach chronionych lub gatunkach objętych ochroną”,</a:t>
            </a: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15 „Aktywizacja społeczeństwa i poszerzenie wiedzy nt. ochrony środowiska”.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C0BEA73-B880-9416-C2A3-A1F4D3757F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5C6D48-54BF-1597-9ED6-EDD0E8D23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E6DCD9-ACC0-7B5A-A93E-DA7D07880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5" y="17442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91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E7211-44AE-6BA8-D3D2-63FC5D57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8E8350-33C0-166E-9B24-8CF683FC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05293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Procedura odwoławcza 1/3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C896D3-13DB-1981-DFC4-6D1A291C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6961324-7515-E6C5-B35C-6C1EBFEB6F2C}"/>
              </a:ext>
            </a:extLst>
          </p:cNvPr>
          <p:cNvSpPr txBox="1"/>
          <p:nvPr/>
        </p:nvSpPr>
        <p:spPr>
          <a:xfrm>
            <a:off x="4847679" y="1306283"/>
            <a:ext cx="8352928" cy="4426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Wnioskodawcy przysługują środki ochrony prawnej określone w ustawie wdrożeniowej.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może wnieść protest w terminie 14 dni od dnia doręczenia informacji o negatywnym wyniku oceny projektu, zgodnie z art. 64 ustawy wdrożeniowej.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Protest wnoszony jest do IP – Ministra Klimatu i Środowiska, za pośrednictwem IW.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Protest powinien spełniać wymogi formalne określone w art. 64 ust. 2 ustawy wdrożeniowej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 descr="Napis: &quot;Protest&quot;.">
            <a:extLst>
              <a:ext uri="{FF2B5EF4-FFF2-40B4-BE49-F238E27FC236}">
                <a16:creationId xmlns:a16="http://schemas.microsoft.com/office/drawing/2014/main" id="{D43B6892-E184-F110-5851-14A04185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37" y="1713735"/>
            <a:ext cx="4370358" cy="437035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65AC251-9646-EF1C-F2A2-0D3C548F0B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70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44DA-23DD-41B9-A2B4-76119645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6C0190-2E5D-3D7F-9320-CA76363A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05293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Procedura odwoławcza 2/3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91D501-56B1-C81E-BE8E-C65B4830D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Napis: &quot;Uwaga! Ważna informacja.&quot;.">
            <a:extLst>
              <a:ext uri="{FF2B5EF4-FFF2-40B4-BE49-F238E27FC236}">
                <a16:creationId xmlns:a16="http://schemas.microsoft.com/office/drawing/2014/main" id="{DA3D9822-A9C2-66D2-D96C-81A735CB4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727" y="2051064"/>
            <a:ext cx="2466975" cy="18478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0497E7F-66AC-9C49-4762-E7B9A04BC345}"/>
              </a:ext>
            </a:extLst>
          </p:cNvPr>
          <p:cNvSpPr txBox="1"/>
          <p:nvPr/>
        </p:nvSpPr>
        <p:spPr>
          <a:xfrm>
            <a:off x="4912638" y="734167"/>
            <a:ext cx="8352928" cy="5965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rotest niespełniający wymogów formalnych 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- 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IW wzywa wnioskodawcę do jego uzupełnienia w terminie 7 dni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Uzupełnieniu nie podlega: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wskazanie kryteriów wyboru projektów, z których oceną wnioskodawca się nie zgadza, wraz z uzasadnieniem;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wskazanie zarzutów o charakterze proceduralnym w zakresie przeprowadzonej oceny, jeżeli zdaniem wnioskodawcy naruszenia takie miały miejsce, wraz z uzasadnieniem.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F97094-3F53-8993-E506-574C3E6BD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37" y="1713735"/>
            <a:ext cx="4370358" cy="437035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C17A267-6599-5E6E-9079-E4366AF898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055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CE890-9AB5-E4E4-73FA-969208A19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421E0CE-F55C-1E1D-DE6D-AE9477A84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15" name="Tytuł 14">
            <a:extLst>
              <a:ext uri="{FF2B5EF4-FFF2-40B4-BE49-F238E27FC236}">
                <a16:creationId xmlns:a16="http://schemas.microsoft.com/office/drawing/2014/main" id="{D4DDE717-40F8-3E97-4A21-8A3F7F80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2" y="-1080001"/>
            <a:ext cx="10861093" cy="1080001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pl-PL" dirty="0"/>
              <a:t>Autoweryfikacja oceny IW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1513520-A99F-23CE-8673-B4C123E0AE06}"/>
              </a:ext>
            </a:extLst>
          </p:cNvPr>
          <p:cNvSpPr txBox="1"/>
          <p:nvPr/>
        </p:nvSpPr>
        <p:spPr>
          <a:xfrm>
            <a:off x="383184" y="330950"/>
            <a:ext cx="1290992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autoweryfikacja oceny IW 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(14 dni od dnia otrzymania protestu spełniającego wymogi formalne)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zmiana podjętego rozstrzygnięcia 						podtrzymanie podjętego rozstrzygnięcia 									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przekazanie protestu do IP w celu rozpatrzenia 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			(21 dni od dnia otrzymania)</a:t>
            </a:r>
          </a:p>
          <a:p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protest uwzględniony 				protest nieuwzględniony 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								projekt odrzucony</a:t>
            </a: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							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wybranie projektu			przekazanie sprawy do IW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 							do dofinansowania			- ponowna ocena projektu</a:t>
            </a: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		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85A5CA41-32AE-C768-E872-B3CEC669A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7399" y="1187549"/>
            <a:ext cx="484632" cy="74637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F4A2F858-E835-01AB-E327-6692C8979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0973" y="979881"/>
            <a:ext cx="484632" cy="7562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3D5BD694-5381-CB5D-FC31-018FD9FED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0973" y="2282204"/>
            <a:ext cx="484632" cy="6419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: w dół 10">
            <a:extLst>
              <a:ext uri="{FF2B5EF4-FFF2-40B4-BE49-F238E27FC236}">
                <a16:creationId xmlns:a16="http://schemas.microsoft.com/office/drawing/2014/main" id="{39D7409B-9E0A-D59B-D19D-C6E8F3BEF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47795">
            <a:off x="7204136" y="3812922"/>
            <a:ext cx="484632" cy="8327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dół 11">
            <a:extLst>
              <a:ext uri="{FF2B5EF4-FFF2-40B4-BE49-F238E27FC236}">
                <a16:creationId xmlns:a16="http://schemas.microsoft.com/office/drawing/2014/main" id="{EED13EF3-FE10-8CCF-926E-9AF6368A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773763">
            <a:off x="10870682" y="3753982"/>
            <a:ext cx="484632" cy="8248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dół 16">
            <a:extLst>
              <a:ext uri="{FF2B5EF4-FFF2-40B4-BE49-F238E27FC236}">
                <a16:creationId xmlns:a16="http://schemas.microsoft.com/office/drawing/2014/main" id="{F4F7423C-452D-A366-1A58-BD4E4FFE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12031">
            <a:off x="5326631" y="5042624"/>
            <a:ext cx="484632" cy="8898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dół 17">
            <a:extLst>
              <a:ext uri="{FF2B5EF4-FFF2-40B4-BE49-F238E27FC236}">
                <a16:creationId xmlns:a16="http://schemas.microsoft.com/office/drawing/2014/main" id="{98FB56B7-BCC9-9E1C-FBC8-3469FCBCC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753194">
            <a:off x="7845700" y="5043428"/>
            <a:ext cx="484632" cy="8759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: w dół 18">
            <a:extLst>
              <a:ext uri="{FF2B5EF4-FFF2-40B4-BE49-F238E27FC236}">
                <a16:creationId xmlns:a16="http://schemas.microsoft.com/office/drawing/2014/main" id="{1EC52F20-32F9-EB27-A351-631849B34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0651" y="2363853"/>
            <a:ext cx="484632" cy="33123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6BDFD5D9-B729-7AA5-3C35-A3F0F950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0528" y="5933757"/>
            <a:ext cx="832083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trzałka: wygięta w górę 3">
            <a:extLst>
              <a:ext uri="{FF2B5EF4-FFF2-40B4-BE49-F238E27FC236}">
                <a16:creationId xmlns:a16="http://schemas.microsoft.com/office/drawing/2014/main" id="{DEAD16EC-080E-FE89-7ADB-7490711FD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4342" y="5527618"/>
            <a:ext cx="1357577" cy="731520"/>
          </a:xfrm>
          <a:prstGeom prst="bentUpArrow">
            <a:avLst>
              <a:gd name="adj1" fmla="val 2645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697FFAC8-F539-D248-38F9-8C080D1048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117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E7A2-69F1-E7EF-C280-F78EC4011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35716-A845-CFD0-A9B8-16C3AE3E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49795"/>
            <a:ext cx="405293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Procedura odwoławcza 3/3</a:t>
            </a:r>
            <a:endParaRPr lang="pl-PL" sz="1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628498-D8F6-239C-F2A9-0B2C01023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1B4167-03B1-2692-B111-04B34B8EFEF2}"/>
              </a:ext>
            </a:extLst>
          </p:cNvPr>
          <p:cNvSpPr txBox="1"/>
          <p:nvPr/>
        </p:nvSpPr>
        <p:spPr>
          <a:xfrm>
            <a:off x="4789109" y="349795"/>
            <a:ext cx="8352928" cy="534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Protest pozostawia się bez rozpatrzenia, gdy został wniesiony</a:t>
            </a: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po terminie;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przez podmiot wykluczony z możliwości otrzymania dofinansowania;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bez wskazania kryteriów wyboru projektów, z których oceną wnioskodawca się nie zgadza, wraz z uzasadnieniem;;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przez podmiot niespełniający wymogów, o których mowa w art. 63 ustawy wdrożeniowej.</a:t>
            </a: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W przypadku: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nieuwzględnienia protestu,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negatywnej ponownej oceny projektu,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pozostawienia protestu bez rozpatrzenia,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wnioskodawca może wnieść skargę do sądu administracyjnego.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 descr="Napis: &quot;Protest&quot;.">
            <a:extLst>
              <a:ext uri="{FF2B5EF4-FFF2-40B4-BE49-F238E27FC236}">
                <a16:creationId xmlns:a16="http://schemas.microsoft.com/office/drawing/2014/main" id="{9D0B74DB-21A4-87B1-3294-DDF36F4ED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0" y="1413698"/>
            <a:ext cx="3749219" cy="2457543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C8CA962-A142-27CD-EEEC-5EDB81FC69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8108424-B7ED-8668-05FA-36906F4AD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27" y="3472287"/>
            <a:ext cx="5524840" cy="26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746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CF29D-E1D2-3FA5-B510-B928685C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99A12B-D481-E0E5-956F-0145EFF3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556990" cy="6178153"/>
          </a:xfrm>
        </p:spPr>
        <p:txBody>
          <a:bodyPr/>
          <a:lstStyle/>
          <a:p>
            <a:r>
              <a:rPr lang="pl-PL" dirty="0"/>
              <a:t>Warunki zawarcia umowy o dofinansowanie 1/3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C860907-083B-9909-3D28-31B197E06DD9}"/>
              </a:ext>
            </a:extLst>
          </p:cNvPr>
          <p:cNvSpPr txBox="1"/>
          <p:nvPr/>
        </p:nvSpPr>
        <p:spPr>
          <a:xfrm>
            <a:off x="5063703" y="539477"/>
            <a:ext cx="684076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</a:rPr>
              <a:t>Informujemy wnioskodawcę o wyborze projektu do dofinansowania, planowanym terminie zawarcia umowy i wzywamy do przedstawienia dokumentów niezbędnych do jej zawarcia.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W przypadku niedostarczenia kompletnych dokumentów w tym terminie, </a:t>
            </a:r>
            <a:r>
              <a:rPr lang="pl-PL" sz="2000" b="1" dirty="0">
                <a:solidFill>
                  <a:schemeClr val="tx2"/>
                </a:solidFill>
              </a:rPr>
              <a:t>możemy odmówić zawarcia umowy</a:t>
            </a:r>
            <a:r>
              <a:rPr lang="pl-PL" sz="2000" dirty="0">
                <a:solidFill>
                  <a:schemeClr val="tx2"/>
                </a:solidFill>
              </a:rPr>
              <a:t>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Przed zawarciem umowy przeprowadzamy czynności mające na celu: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wykluczenie negatywnych przesłanek do zawarcia umowy,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wykluczenie okoliczności mogących mieć negatywny wpływ na wynik oceny projektu.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W przypadku stwierdzenia okoliczności, mających wpływ na wynik oceny, </a:t>
            </a:r>
            <a:r>
              <a:rPr lang="pl-PL" sz="2000" b="1" dirty="0">
                <a:solidFill>
                  <a:schemeClr val="tx2"/>
                </a:solidFill>
              </a:rPr>
              <a:t>kierujemy projekt do ponownej oceny </a:t>
            </a:r>
            <a:r>
              <a:rPr lang="pl-PL" sz="2000" dirty="0">
                <a:solidFill>
                  <a:schemeClr val="tx2"/>
                </a:solidFill>
              </a:rPr>
              <a:t>i informujemy o tym wnioskodawcę.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Jeżeli stwierdzimy negatywne przesłanki do zawarcia umowy lub projekt otrzyma negatywną ocenę, </a:t>
            </a:r>
            <a:r>
              <a:rPr lang="pl-PL" sz="2000" b="1" dirty="0">
                <a:solidFill>
                  <a:schemeClr val="tx2"/>
                </a:solidFill>
              </a:rPr>
              <a:t>odmawiamy zawarcia umowy.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0FD143-9ABF-0E2E-DCE5-8C355B1D3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4" name="Obraz 3" descr="Widok na polską dziką rzekę.">
            <a:extLst>
              <a:ext uri="{FF2B5EF4-FFF2-40B4-BE49-F238E27FC236}">
                <a16:creationId xmlns:a16="http://schemas.microsoft.com/office/drawing/2014/main" id="{71F4CD87-53D8-0EB2-5348-6501F42FF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535"/>
            <a:ext cx="4127599" cy="478263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11A3E39-94AB-BF1A-04E2-495C7A35D2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5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5BAF5-2889-571B-4AA8-A9AD13F92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BA535F-ADA6-506A-E6DB-2CBC65D4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9" y="251445"/>
            <a:ext cx="4439984" cy="5746104"/>
          </a:xfrm>
        </p:spPr>
        <p:txBody>
          <a:bodyPr/>
          <a:lstStyle/>
          <a:p>
            <a:r>
              <a:rPr lang="pl-PL" dirty="0"/>
              <a:t>Zasady finansowania projektu 3/4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08ADBDF-4147-9F86-539E-89CCD0F73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EDA0974-8FF6-683B-3C08-268C6C842CD6}"/>
              </a:ext>
            </a:extLst>
          </p:cNvPr>
          <p:cNvSpPr txBox="1"/>
          <p:nvPr/>
        </p:nvSpPr>
        <p:spPr>
          <a:xfrm>
            <a:off x="5207719" y="445807"/>
            <a:ext cx="770470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Jeżeli do udzielanych zamówień nie stosuje się ustawy Prawo zamówień publicznych, a postępowanie wszczęto przed dniem zawarcia umowy o dofinansowanie, zastosowanie mają Wytyczne dotyczące kwalifikowalności – podrozdział 3.2 (zasada konkurencyjności).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Jeżeli zamówienie jest przeprowadzane zgodnie z zasadą konkurencyjności należy: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opublikować zapytanie ofertowe na stronie internetowej bazy konkurencyjności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prowadzić komunikację na zasadach określonych w Wytycznych.</a:t>
            </a:r>
          </a:p>
          <a:p>
            <a:r>
              <a:rPr lang="pl-PL" dirty="0">
                <a:solidFill>
                  <a:srgbClr val="C00000"/>
                </a:solidFill>
              </a:rPr>
              <a:t>Przygotowanie i przeprowadzenie postępowania musi zapewniać zachowanie uczciwej konkurencji oraz równe traktowanie wykonawców, przejrzystość i proporcjonalność – zgodnie z podrozdziałem 3.2 Wytycznych (zasada konkurencyjności).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Przy ocenie prawidłowości udzielania zamówień wszczętych przed wejściem w życie pierwszej wersji Wytycznych (czyli przed 25 listopada 2022 r.), zamówienia są weryfikowane pod względem zgodności z regulacjami krajowymi i unijnymi, z zasadą uczciwej konkurencji i równego traktowania wykonawców.</a:t>
            </a:r>
          </a:p>
        </p:txBody>
      </p:sp>
      <p:pic>
        <p:nvPicPr>
          <p:cNvPr id="8" name="Obraz 7" descr="Obraz zawierający na wolnym powietrzu, Zasoby wodne, woda, Zlewis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2837FFC-C3B2-7E5D-7CF8-84997F85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743D255-144C-F7F3-8B60-6875CD81DF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859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5DE71-866E-962C-210E-C9E5A0CD8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2421A7-B74E-D026-C54F-9726D7A1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556990" cy="6178153"/>
          </a:xfrm>
        </p:spPr>
        <p:txBody>
          <a:bodyPr/>
          <a:lstStyle/>
          <a:p>
            <a:r>
              <a:rPr lang="pl-PL" dirty="0"/>
              <a:t>Warunki zawarcia umowy o dofinansowanie</a:t>
            </a:r>
            <a:br>
              <a:rPr lang="pl-PL" dirty="0"/>
            </a:br>
            <a:r>
              <a:rPr lang="pl-PL" dirty="0"/>
              <a:t>2/3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8808AE-65EC-AB29-6D85-832F5ECD3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8113C08-C0AF-D3F0-1937-CCEEDDAF1F0E}"/>
              </a:ext>
            </a:extLst>
          </p:cNvPr>
          <p:cNvSpPr txBox="1"/>
          <p:nvPr/>
        </p:nvSpPr>
        <p:spPr>
          <a:xfrm>
            <a:off x="5135711" y="971525"/>
            <a:ext cx="705678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</a:rPr>
              <a:t>Przed zawarciem umowy </a:t>
            </a:r>
            <a:r>
              <a:rPr lang="pl-PL" sz="2400" b="1" dirty="0">
                <a:solidFill>
                  <a:schemeClr val="tx2"/>
                </a:solidFill>
              </a:rPr>
              <a:t>wnioskodawca może być wezwany do podjęcia dodatkowych czynności</a:t>
            </a:r>
            <a:r>
              <a:rPr lang="pl-PL" sz="2400" dirty="0">
                <a:solidFill>
                  <a:schemeClr val="tx2"/>
                </a:solidFill>
              </a:rPr>
              <a:t>, np. do złożenia dokumentacji potwierdzającej oświadczenia złożone na etapie oceny wniosku.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400" dirty="0">
                <a:solidFill>
                  <a:schemeClr val="tx2"/>
                </a:solidFill>
              </a:rPr>
              <a:t>W przypadku niedostarczenia lub niezgodności dokumentów ze złożonymi oświadczeniami, podpisanie umowy o dofinansowanie jest wstrzymywane do czasu dostarczenia dokumentacji lub wyjaśnienia niezgodności. 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400" dirty="0">
                <a:solidFill>
                  <a:schemeClr val="tx2"/>
                </a:solidFill>
              </a:rPr>
              <a:t>W przypadku, gdy przedstawione dane okażą się nieprawdziwe lub nierzetelne, </a:t>
            </a:r>
            <a:r>
              <a:rPr lang="pl-PL" sz="2400" b="1" dirty="0">
                <a:solidFill>
                  <a:schemeClr val="tx2"/>
                </a:solidFill>
              </a:rPr>
              <a:t>co mogło mieć wpływ na wynik oceny</a:t>
            </a:r>
            <a:r>
              <a:rPr lang="pl-PL" sz="2400" dirty="0">
                <a:solidFill>
                  <a:schemeClr val="tx2"/>
                </a:solidFill>
              </a:rPr>
              <a:t>, odmawiamy zawarcia umowy o dofinansowanie. </a:t>
            </a:r>
          </a:p>
        </p:txBody>
      </p:sp>
      <p:pic>
        <p:nvPicPr>
          <p:cNvPr id="5" name="Obraz 4" descr="Widok na polską dziką rzekę.">
            <a:extLst>
              <a:ext uri="{FF2B5EF4-FFF2-40B4-BE49-F238E27FC236}">
                <a16:creationId xmlns:a16="http://schemas.microsoft.com/office/drawing/2014/main" id="{8E6CDE09-13A1-BF85-F167-4386FBEDF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535"/>
            <a:ext cx="4127599" cy="478263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CD91161-E1FA-F0B0-0D88-CE9AF84904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90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542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11666-31BE-0E34-A98C-8148355F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61342D-5DAA-71E0-40D3-CCCDA0F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556990" cy="6178153"/>
          </a:xfrm>
        </p:spPr>
        <p:txBody>
          <a:bodyPr/>
          <a:lstStyle/>
          <a:p>
            <a:r>
              <a:rPr lang="pl-PL" dirty="0"/>
              <a:t>Warunki zawarcia umowy </a:t>
            </a:r>
            <a:r>
              <a:rPr lang="pl-PL"/>
              <a:t>o dofinansowanie</a:t>
            </a:r>
            <a:br>
              <a:rPr lang="pl-PL"/>
            </a:br>
            <a:r>
              <a:rPr lang="pl-PL"/>
              <a:t>3/3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8765EFF-239C-C6FF-71DE-BE3E36349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33ADD2C-6DC4-5141-0FBE-0DAD7A27B307}"/>
              </a:ext>
            </a:extLst>
          </p:cNvPr>
          <p:cNvSpPr txBox="1"/>
          <p:nvPr/>
        </p:nvSpPr>
        <p:spPr>
          <a:xfrm>
            <a:off x="4850334" y="827775"/>
            <a:ext cx="8278264" cy="5596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Umowa o zawierana jest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później niż 60 dni od poinformowania wnioskodawcy o wyniku oceny projektu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wnioskodawca, z przyczyn leżących po jego stronie, nie zawarł umowy w tym terminie,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nie uzyskuje dofinansowania. </a:t>
            </a:r>
          </a:p>
          <a:p>
            <a:pPr lvl="0">
              <a:lnSpc>
                <a:spcPct val="115000"/>
              </a:lnSpc>
            </a:pPr>
            <a:endParaRPr lang="pl-PL" sz="8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uzasadnionych przypadkach 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 może zostać przedłużony o 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maksymalnie 90 dni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>
              <a:lnSpc>
                <a:spcPct val="115000"/>
              </a:lnSpc>
            </a:pPr>
            <a:endParaRPr lang="pl-PL" sz="800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szczególnie uzasadnionych przypadkach termin zawarcia umowy może zostać wydłużony łącznie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ponad 150 dni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 szczególności, jeśli brak możliwości podpisania umowy w tym terminie wynika z przyczyn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obiektywnych, niezależnych i niezawinionych przez wnioskodawcę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oraz takich, które nie mogły być przewidziane na etapie pierwotnego ustalania terminu, np. zmian w przepisach powszechnie obowiązujących.</a:t>
            </a:r>
          </a:p>
          <a:p>
            <a:pPr lvl="0">
              <a:lnSpc>
                <a:spcPct val="115000"/>
              </a:lnSpc>
            </a:pPr>
            <a:endParaRPr lang="pl-PL" sz="800" b="1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Umowa o dofinansowanie projektu zostanie zawarta, jeżeli: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został wybrany do dofinansowania;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dostarczył wszystkie niezbędne dokumenty,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brak jest negatywnych przesłanek do zawarcia umowy.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endParaRPr lang="pl-PL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opublikowania zmienionego wzoru umowy, umowa zawierana jest na podstawie aktualnie obowiązującego wzoru umowy.</a:t>
            </a:r>
          </a:p>
        </p:txBody>
      </p:sp>
      <p:pic>
        <p:nvPicPr>
          <p:cNvPr id="5" name="Obraz 4" descr="Widok na polską dziką rzekę.">
            <a:extLst>
              <a:ext uri="{FF2B5EF4-FFF2-40B4-BE49-F238E27FC236}">
                <a16:creationId xmlns:a16="http://schemas.microsoft.com/office/drawing/2014/main" id="{999BA3FA-3EA1-669C-582D-3F6DE7200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535"/>
            <a:ext cx="4127599" cy="4782639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1799CB2E-12F1-FA43-CBC2-9675989279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91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953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27522" y="5105238"/>
            <a:ext cx="9433048" cy="55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62949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Polski krajobraz nizinny.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znakowanie - identyfikacja wizualna Funduszy Europejskich.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2553</TotalTime>
  <Words>7336</Words>
  <Application>Microsoft Office PowerPoint</Application>
  <PresentationFormat>Niestandardowy</PresentationFormat>
  <Paragraphs>915</Paragraphs>
  <Slides>92</Slides>
  <Notes>69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92</vt:i4>
      </vt:variant>
    </vt:vector>
  </HeadingPairs>
  <TitlesOfParts>
    <vt:vector size="98" baseType="lpstr">
      <vt:lpstr>Arial</vt:lpstr>
      <vt:lpstr>Calibri</vt:lpstr>
      <vt:lpstr>Open Sans</vt:lpstr>
      <vt:lpstr>Times New Roman</vt:lpstr>
      <vt:lpstr>Wingdings</vt:lpstr>
      <vt:lpstr>Motyw pakietu Office</vt:lpstr>
      <vt:lpstr>Warunki naboru nr FENX.01.05-IW.01-004/25 Edukacja w zakresie ochrony przyrody</vt:lpstr>
      <vt:lpstr>I Warunki merytoryczne  1. Podstawowe informacje o naborze 2. Warunki naboru 3. Zasady finansowania projektu 4. Wydatki kwalifikowalne, wkład własny 5. Koszty pośrednie 6. Wskaźniki stosowane w naborze 7. Załączniki do wniosku o dofinansowanie 8. Standardy dostępności 9. Obowiązki informacyjne beneficjenta</vt:lpstr>
      <vt:lpstr>Podstawowe informacje o naborze </vt:lpstr>
      <vt:lpstr>Warunki naboru 1/3 </vt:lpstr>
      <vt:lpstr>Warunki naboru 2/3 </vt:lpstr>
      <vt:lpstr>Warunki naboru 3/3 </vt:lpstr>
      <vt:lpstr>Zasady finansowania projektu 1/4 </vt:lpstr>
      <vt:lpstr>Zasady finansowania projektu 2/4 </vt:lpstr>
      <vt:lpstr>Zasady finansowania projektu 3/4</vt:lpstr>
      <vt:lpstr>Zasady finansowania projektu 4/4</vt:lpstr>
      <vt:lpstr> Koszty kwalifikowalne w naborze nr FENX.01.05-IW.01-004/25  1/11 </vt:lpstr>
      <vt:lpstr> Koszty kwalifikowalne w naborze nr FENX.01.05-IW.01-004/25 2/11  </vt:lpstr>
      <vt:lpstr> Koszty kwalifikowalne w naborze nr FENX.01.05-IW.01-004/25 3/11  </vt:lpstr>
      <vt:lpstr> Koszty kwalifikowalne w naborze nr FENX.01.05-IW.01-004/25 4/11 </vt:lpstr>
      <vt:lpstr> Koszty kwalifikowalne w naborze nr FENX.01.05-IW.01-004/25 5/11  </vt:lpstr>
      <vt:lpstr> Koszty kwalifikowalne w naborze nr FENX.01.05-IW.01-004/25 6/11  </vt:lpstr>
      <vt:lpstr> Koszty kwalifikowalne w naborze nr FENX.01.05-IW.01-004/25 7/11  </vt:lpstr>
      <vt:lpstr> Koszty kwalifikowalne w naborze nr FENX.01.05-IW.01-004/25 8/11  </vt:lpstr>
      <vt:lpstr> Koszty kwalifikowalne w naborze nr FENX.01.05-IW.01-004/25 9/11  </vt:lpstr>
      <vt:lpstr> Koszty kwalifikowalne w naborze nr FENX.01.05-IW.01-004/25 10/11  </vt:lpstr>
      <vt:lpstr> Koszty kwalifikowalne w naborze nr FENX.01.05-IW.01-004/25 11/11  </vt:lpstr>
      <vt:lpstr>Wskaźniki w naborze nr FENX.01.05-IW.01-004/25  </vt:lpstr>
      <vt:lpstr>Załączniki do wniosku o dofinansowanie (1)</vt:lpstr>
      <vt:lpstr>Załączniki do wniosku o dofinansowanie (2)</vt:lpstr>
      <vt:lpstr>Załączniki do wniosku o dofinansowanie (3)</vt:lpstr>
      <vt:lpstr>Załączniki do wniosku o dofinansowanie (4)</vt:lpstr>
      <vt:lpstr>Załączniki do wniosku o dofinansowanie (5)</vt:lpstr>
      <vt:lpstr>Załączniki do wniosku o dofinansowanie (6)</vt:lpstr>
      <vt:lpstr>Załączniki do wniosku o dofinansowanie (7)</vt:lpstr>
      <vt:lpstr>Załączniki do wniosku o dofinansowanie (8)</vt:lpstr>
      <vt:lpstr>Załączniki do wniosku o dofinansowanie (9)</vt:lpstr>
      <vt:lpstr>Standardy dostępności  Obowiązki informacyjne beneficjenta</vt:lpstr>
      <vt:lpstr>ROZPORZĄDZENIE PARLAMENTU EUROPEJSKIEGO I RADY (UE) 2021/1060 z dnia 24 czerwca 2021 r.</vt:lpstr>
      <vt:lpstr>Ważne dokumenty</vt:lpstr>
      <vt:lpstr>Materiały dostępne na stronie programu</vt:lpstr>
      <vt:lpstr>Zasada proporcjonalności  Działania informacyjne i promocyjne powinny:  odpowiadać wielkości projektu oraz  brać pod uwagę jego cel i rodzaj,  tzn. uwzględniać jego potrzeby promocyjne, w tym grupy docelowe.</vt:lpstr>
      <vt:lpstr>Oznaczenie graficzne – zestawienie znaków</vt:lpstr>
      <vt:lpstr>Przykładowy ciąg znaków dla NFOŚiGW</vt:lpstr>
      <vt:lpstr>Oznaczenie czarno-białe 1/2</vt:lpstr>
      <vt:lpstr>Oznaczenie czarno-białe 2/2</vt:lpstr>
      <vt:lpstr>Obowiązująca typografia 1/2 </vt:lpstr>
      <vt:lpstr>Obowiązująca typografia 2/2 </vt:lpstr>
      <vt:lpstr>Zasady umieszczania oznakowania graficznego</vt:lpstr>
      <vt:lpstr>Kolory programu FEnIKS 2021 - 2027</vt:lpstr>
      <vt:lpstr>Obowiązki informacyjne  i promocyjne w okresie realizacji projektu 1/3</vt:lpstr>
      <vt:lpstr>Obowiązki informacyjne  i promocyjne w okresie realizacji projektu 2/3</vt:lpstr>
      <vt:lpstr>Obowiązki informacyjne  i promocyjne w okresie realizacji projektu 3/3</vt:lpstr>
      <vt:lpstr>Uwaga!</vt:lpstr>
      <vt:lpstr>Obowiązki informacyjne i promocyjne w okresie realizacji i do końca okresu trwałości projektu</vt:lpstr>
      <vt:lpstr>Obowiązkowe wzory tablic</vt:lpstr>
      <vt:lpstr>Pole ochronne tekstu</vt:lpstr>
      <vt:lpstr>Obowiązki informacyjne i promocyjne w okresie realizacji i do końca okresu trwałości projektu </vt:lpstr>
      <vt:lpstr>Obowiązkowe wzory plakatów</vt:lpstr>
      <vt:lpstr>Monitoring działań informacyjno-promocyjnych</vt:lpstr>
      <vt:lpstr>Najczęstsze błędy – dostępność cyfrowa</vt:lpstr>
      <vt:lpstr>Dostępność – szansa i obowiązek</vt:lpstr>
      <vt:lpstr>Przykładowe usprawnienia dla osób ze szczególnymi potrzebami 1/3</vt:lpstr>
      <vt:lpstr>Przykładowe usprawnienia dla osób ze szczególnymi potrzebami 2/3</vt:lpstr>
      <vt:lpstr>Przykładowe usprawnienia dla osób ze szczególnymi potrzebami 3/3</vt:lpstr>
      <vt:lpstr>II Warunki formalne  1. Komunikacja z wnioskodawcą 2. Zasady składania, uzupełniania i poprawiania wniosku 3. Zasady przygotowania załączników 4. Zasady oceny projektu, kryteria wyboru, procedura odwoławcza 5. Warunki zawarcia umowy o dofinansowanie </vt:lpstr>
      <vt:lpstr>Komunikacja z wnioskodawcą 1/2</vt:lpstr>
      <vt:lpstr>Komunikacja z wnioskodawcą 2/2</vt:lpstr>
      <vt:lpstr>Zasady składania, uzupełniania i poprawiania wniosku (1) </vt:lpstr>
      <vt:lpstr>Zasady składania, uzupełniania i poprawiania wniosku (2)</vt:lpstr>
      <vt:lpstr>Zasady składania, uzupełniania i poprawiania wniosku (3)</vt:lpstr>
      <vt:lpstr>Zasady składania, uzupełniania i poprawiania wniosku (4)</vt:lpstr>
      <vt:lpstr>Zasady składania, uzupełniania i poprawiania wniosku (5)</vt:lpstr>
      <vt:lpstr>Zasady przygotowania załączników (1)</vt:lpstr>
      <vt:lpstr>Zasady przygotowania załączników (2)</vt:lpstr>
      <vt:lpstr>Zasady oceny projektu(2)</vt:lpstr>
      <vt:lpstr>Kryteria horyzontalne</vt:lpstr>
      <vt:lpstr>Kryteria horyzontalne obligatoryjne 1/3</vt:lpstr>
      <vt:lpstr>Kryteria horyzontalne obligatoryjne 2/3</vt:lpstr>
      <vt:lpstr>Kryteria horyzontalne obligatoryjne 3/3</vt:lpstr>
      <vt:lpstr>Kryteria horyzontalne rankingujące 1/3</vt:lpstr>
      <vt:lpstr>Kryteria horyzontalne rankingujące 2/3</vt:lpstr>
      <vt:lpstr>Kryteria horyzontalne rankingujące 3/3</vt:lpstr>
      <vt:lpstr>Kryteria specyficzne</vt:lpstr>
      <vt:lpstr>Kryteria specyficzne obligatoryjne</vt:lpstr>
      <vt:lpstr>Kryteria specyficzne rankingujące 1/2</vt:lpstr>
      <vt:lpstr>Kryteria specyficzne rankingujące 2/2</vt:lpstr>
      <vt:lpstr>Zasady ustalania wyniku oceny projektu 1/3</vt:lpstr>
      <vt:lpstr>Zasady ustalania wyniku oceny projektu 2/3</vt:lpstr>
      <vt:lpstr>Zasady ustalania wyniku oceny projektu 3/3</vt:lpstr>
      <vt:lpstr>Procedura odwoławcza 1/3</vt:lpstr>
      <vt:lpstr>Procedura odwoławcza 2/3</vt:lpstr>
      <vt:lpstr>Autoweryfikacja oceny IW</vt:lpstr>
      <vt:lpstr>Procedura odwoławcza 3/3</vt:lpstr>
      <vt:lpstr>Warunki zawarcia umowy o dofinansowanie 1/3</vt:lpstr>
      <vt:lpstr>Warunki zawarcia umowy o dofinansowanie 2/3</vt:lpstr>
      <vt:lpstr>Warunki zawarcia umowy o dofinansowanie 3/3</vt:lpstr>
      <vt:lpstr>Dziękujemy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Warunki naboru nr FENX.01.05-IW.01-004/25 Edukacja w zakresie ochrony przyrody</dc:title>
  <dc:creator>Sowiński Piotr</dc:creator>
  <cp:lastModifiedBy>Janicka-Struska Agnieszka</cp:lastModifiedBy>
  <cp:revision>99</cp:revision>
  <dcterms:created xsi:type="dcterms:W3CDTF">2022-06-22T09:40:44Z</dcterms:created>
  <dcterms:modified xsi:type="dcterms:W3CDTF">2025-07-16T17:08:41Z</dcterms:modified>
</cp:coreProperties>
</file>