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League Spartan"/>
      <p:regular r:id="rId9"/>
      <p:bold r:id="rId10"/>
    </p:embeddedFont>
    <p:embeddedFont>
      <p:font typeface="Montserrat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.fntdata"/><Relationship Id="rId10" Type="http://schemas.openxmlformats.org/officeDocument/2006/relationships/font" Target="fonts/LeagueSpartan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LeagueSpart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3499217" y="5427000"/>
            <a:ext cx="4860000" cy="4860000"/>
          </a:xfrm>
          <a:custGeom>
            <a:rect b="b" l="l" r="r" t="t"/>
            <a:pathLst>
              <a:path extrusionOk="0" h="4860000" w="4860000">
                <a:moveTo>
                  <a:pt x="0" y="0"/>
                </a:moveTo>
                <a:lnTo>
                  <a:pt x="4860000" y="0"/>
                </a:lnTo>
                <a:lnTo>
                  <a:pt x="4860000" y="4860000"/>
                </a:lnTo>
                <a:lnTo>
                  <a:pt x="0" y="48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400500" y="8104050"/>
            <a:ext cx="2308500" cy="2308500"/>
          </a:xfrm>
          <a:custGeom>
            <a:rect b="b" l="l" r="r" t="t"/>
            <a:pathLst>
              <a:path extrusionOk="0" h="2308500" w="2308500">
                <a:moveTo>
                  <a:pt x="0" y="0"/>
                </a:moveTo>
                <a:lnTo>
                  <a:pt x="2308500" y="0"/>
                </a:lnTo>
                <a:lnTo>
                  <a:pt x="2308500" y="2308500"/>
                </a:lnTo>
                <a:lnTo>
                  <a:pt x="0" y="2308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6" name="Google Shape;86;p13"/>
          <p:cNvCxnSpPr/>
          <p:nvPr/>
        </p:nvCxnSpPr>
        <p:spPr>
          <a:xfrm rot="10800000">
            <a:off x="1908000" y="-2952397"/>
            <a:ext cx="0" cy="12920819"/>
          </a:xfrm>
          <a:prstGeom prst="straightConnector1">
            <a:avLst/>
          </a:prstGeom>
          <a:noFill/>
          <a:ln cap="flat" cmpd="sng" w="9525">
            <a:solidFill>
              <a:srgbClr val="FFF0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13"/>
          <p:cNvSpPr/>
          <p:nvPr/>
        </p:nvSpPr>
        <p:spPr>
          <a:xfrm>
            <a:off x="14336413" y="8982372"/>
            <a:ext cx="3642375" cy="986050"/>
          </a:xfrm>
          <a:custGeom>
            <a:rect b="b" l="l" r="r" t="t"/>
            <a:pathLst>
              <a:path extrusionOk="0" h="986050" w="3642375">
                <a:moveTo>
                  <a:pt x="0" y="0"/>
                </a:moveTo>
                <a:lnTo>
                  <a:pt x="3642375" y="0"/>
                </a:lnTo>
                <a:lnTo>
                  <a:pt x="3642375" y="986050"/>
                </a:lnTo>
                <a:lnTo>
                  <a:pt x="0" y="98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6068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4091137" y="7481378"/>
            <a:ext cx="3676160" cy="1245344"/>
          </a:xfrm>
          <a:custGeom>
            <a:rect b="b" l="l" r="r" t="t"/>
            <a:pathLst>
              <a:path extrusionOk="0" h="1245344" w="3676160">
                <a:moveTo>
                  <a:pt x="0" y="0"/>
                </a:moveTo>
                <a:lnTo>
                  <a:pt x="3676161" y="0"/>
                </a:lnTo>
                <a:lnTo>
                  <a:pt x="3676161" y="1245344"/>
                </a:lnTo>
                <a:lnTo>
                  <a:pt x="0" y="1245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2822134" y="3667190"/>
            <a:ext cx="8984394" cy="2252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Plecak ewakuacyjny:</a:t>
            </a:r>
            <a:endParaRPr/>
          </a:p>
          <a:p>
            <a:pPr indent="0" lvl="0" marL="0" marR="0" rtl="0" algn="l">
              <a:lnSpc>
                <a:spcPct val="94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51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 jest naprawdę niezbędne?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822134" y="6132646"/>
            <a:ext cx="6887343" cy="292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9" u="none" cap="none" strike="noStrike">
                <a:solidFill>
                  <a:srgbClr val="FFAE04"/>
                </a:solidFill>
                <a:latin typeface="Montserrat"/>
                <a:ea typeface="Montserrat"/>
                <a:cs typeface="Montserrat"/>
                <a:sym typeface="Montserrat"/>
              </a:rPr>
              <a:t>ZAJĘCIA DLA KLAS IV-VI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571749" y="1450470"/>
            <a:ext cx="15144502" cy="7483568"/>
          </a:xfrm>
          <a:custGeom>
            <a:rect b="b" l="l" r="r" t="t"/>
            <a:pathLst>
              <a:path extrusionOk="0" h="7483568" w="15144502">
                <a:moveTo>
                  <a:pt x="0" y="0"/>
                </a:moveTo>
                <a:lnTo>
                  <a:pt x="15144502" y="0"/>
                </a:lnTo>
                <a:lnTo>
                  <a:pt x="15144502" y="7483568"/>
                </a:lnTo>
                <a:lnTo>
                  <a:pt x="0" y="7483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1300" l="0" r="0" t="-51653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AA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819934" y="1028700"/>
            <a:ext cx="16648132" cy="8096225"/>
          </a:xfrm>
          <a:custGeom>
            <a:rect b="b" l="l" r="r" t="t"/>
            <a:pathLst>
              <a:path extrusionOk="0" h="8096225" w="16648132">
                <a:moveTo>
                  <a:pt x="0" y="0"/>
                </a:moveTo>
                <a:lnTo>
                  <a:pt x="16648132" y="0"/>
                </a:lnTo>
                <a:lnTo>
                  <a:pt x="16648132" y="8096225"/>
                </a:lnTo>
                <a:lnTo>
                  <a:pt x="0" y="8096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30" l="0" r="0" t="-152892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