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y="5143500" cx="9144000"/>
  <p:notesSz cx="6858000" cy="9144000"/>
  <p:embeddedFontLst>
    <p:embeddedFont>
      <p:font typeface="Roboto Black"/>
      <p:bold r:id="rId18"/>
      <p:boldItalic r:id="rId19"/>
    </p:embeddedFont>
    <p:embeddedFont>
      <p:font typeface="Roboto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regular.fntdata"/><Relationship Id="rId11" Type="http://schemas.openxmlformats.org/officeDocument/2006/relationships/slide" Target="slides/slide6.xml"/><Relationship Id="rId22" Type="http://schemas.openxmlformats.org/officeDocument/2006/relationships/font" Target="fonts/Roboto-italic.fntdata"/><Relationship Id="rId10" Type="http://schemas.openxmlformats.org/officeDocument/2006/relationships/slide" Target="slides/slide5.xml"/><Relationship Id="rId21" Type="http://schemas.openxmlformats.org/officeDocument/2006/relationships/font" Target="fonts/Roboto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font" Target="fonts/Roboto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RobotoBlack-boldItalic.fntdata"/><Relationship Id="rId6" Type="http://schemas.openxmlformats.org/officeDocument/2006/relationships/slide" Target="slides/slide1.xml"/><Relationship Id="rId18" Type="http://schemas.openxmlformats.org/officeDocument/2006/relationships/font" Target="fonts/RobotoBlack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faec873567_0_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faec873567_0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faec873567_0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2faec873567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2faec873567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2faec873567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ba4a5488ac_0_1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2ba4a5488ac_0_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faec87356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faec87356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ba4a5488ac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ba4a5488ac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faec873567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faec873567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faec873567_0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faec873567_0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faec873567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2faec873567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2faec873567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2faec873567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faec873567_0_2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faec873567_0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g"/><Relationship Id="rId3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png"/><Relationship Id="rId3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Relationship Id="rId3" Type="http://schemas.openxmlformats.org/officeDocument/2006/relationships/image" Target="../media/image3.png"/><Relationship Id="rId4" Type="http://schemas.openxmlformats.org/officeDocument/2006/relationships/image" Target="../media/image3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3.png"/><Relationship Id="rId3" Type="http://schemas.openxmlformats.org/officeDocument/2006/relationships/image" Target="../media/image3.png"/><Relationship Id="rId4" Type="http://schemas.openxmlformats.org/officeDocument/2006/relationships/image" Target="../media/image30.png"/><Relationship Id="rId5" Type="http://schemas.openxmlformats.org/officeDocument/2006/relationships/image" Target="../media/image6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/>
          <p:nvPr/>
        </p:nvSpPr>
        <p:spPr>
          <a:xfrm>
            <a:off x="0" y="0"/>
            <a:ext cx="5295300" cy="5143500"/>
          </a:xfrm>
          <a:prstGeom prst="rect">
            <a:avLst/>
          </a:prstGeom>
          <a:solidFill>
            <a:srgbClr val="0805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b="8853" l="60466" r="-26942" t="12801"/>
          <a:stretch/>
        </p:blipFill>
        <p:spPr>
          <a:xfrm rot="10800000">
            <a:off x="838024" y="26"/>
            <a:ext cx="8306176" cy="5138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/>
          <p:cNvPicPr preferRelativeResize="0"/>
          <p:nvPr/>
        </p:nvPicPr>
        <p:blipFill rotWithShape="1">
          <a:blip r:embed="rId4">
            <a:alphaModFix/>
          </a:blip>
          <a:srcRect b="0" l="59" r="59" t="0"/>
          <a:stretch/>
        </p:blipFill>
        <p:spPr>
          <a:xfrm>
            <a:off x="5" y="269800"/>
            <a:ext cx="4445698" cy="2325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 txBox="1"/>
          <p:nvPr>
            <p:ph type="ctrTitle"/>
          </p:nvPr>
        </p:nvSpPr>
        <p:spPr>
          <a:xfrm>
            <a:off x="623408" y="176170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Font typeface="Roboto Black"/>
              <a:buNone/>
              <a:defRPr sz="45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Roboto Black"/>
              <a:buNone/>
              <a:defRPr sz="48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Roboto Black"/>
              <a:buNone/>
              <a:defRPr sz="48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Roboto Black"/>
              <a:buNone/>
              <a:defRPr sz="48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Roboto Black"/>
              <a:buNone/>
              <a:defRPr sz="48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Roboto Black"/>
              <a:buNone/>
              <a:defRPr sz="48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Roboto Black"/>
              <a:buNone/>
              <a:defRPr sz="48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Roboto Black"/>
              <a:buNone/>
              <a:defRPr sz="48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Roboto Black"/>
              <a:buNone/>
              <a:defRPr sz="4800">
                <a:solidFill>
                  <a:srgbClr val="FFFFFF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/>
        </p:txBody>
      </p:sp>
      <p:sp>
        <p:nvSpPr>
          <p:cNvPr id="16" name="Google Shape;16;p2"/>
          <p:cNvSpPr txBox="1"/>
          <p:nvPr>
            <p:ph idx="1" type="subTitle"/>
          </p:nvPr>
        </p:nvSpPr>
        <p:spPr>
          <a:xfrm>
            <a:off x="623400" y="385125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400"/>
              <a:buFont typeface="Roboto"/>
              <a:buNone/>
              <a:defRPr sz="2400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400"/>
              <a:buFont typeface="Roboto"/>
              <a:buNone/>
              <a:defRPr sz="2400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400"/>
              <a:buFont typeface="Roboto"/>
              <a:buNone/>
              <a:defRPr sz="2400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400"/>
              <a:buFont typeface="Roboto"/>
              <a:buNone/>
              <a:defRPr sz="2400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400"/>
              <a:buFont typeface="Roboto"/>
              <a:buNone/>
              <a:defRPr sz="2400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400"/>
              <a:buFont typeface="Roboto"/>
              <a:buNone/>
              <a:defRPr sz="2400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400"/>
              <a:buFont typeface="Roboto"/>
              <a:buNone/>
              <a:defRPr sz="2400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400"/>
              <a:buFont typeface="Roboto"/>
              <a:buNone/>
              <a:defRPr sz="2400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2400"/>
              <a:buFont typeface="Roboto"/>
              <a:buNone/>
              <a:defRPr sz="2400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>
  <p:cSld name="CAPTION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1"/>
          <p:cNvSpPr txBox="1"/>
          <p:nvPr>
            <p:ph idx="1" type="body"/>
          </p:nvPr>
        </p:nvSpPr>
        <p:spPr>
          <a:xfrm>
            <a:off x="229575" y="289200"/>
            <a:ext cx="81192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oboto Black"/>
              <a:buNone/>
              <a:defRPr sz="3000"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/>
        </p:txBody>
      </p:sp>
      <p:sp>
        <p:nvSpPr>
          <p:cNvPr id="101" name="Google Shape;101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2" name="Google Shape;102;p11"/>
          <p:cNvPicPr preferRelativeResize="0"/>
          <p:nvPr/>
        </p:nvPicPr>
        <p:blipFill rotWithShape="1">
          <a:blip r:embed="rId2">
            <a:alphaModFix/>
          </a:blip>
          <a:srcRect b="0" l="0" r="279" t="39239"/>
          <a:stretch/>
        </p:blipFill>
        <p:spPr>
          <a:xfrm rot="10800000">
            <a:off x="7522552" y="0"/>
            <a:ext cx="1621448" cy="791651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1"/>
          <p:cNvSpPr/>
          <p:nvPr/>
        </p:nvSpPr>
        <p:spPr>
          <a:xfrm>
            <a:off x="7174125" y="538700"/>
            <a:ext cx="257700" cy="2577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1"/>
          <p:cNvSpPr/>
          <p:nvPr/>
        </p:nvSpPr>
        <p:spPr>
          <a:xfrm>
            <a:off x="7532575" y="538700"/>
            <a:ext cx="257700" cy="2577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1"/>
          <p:cNvSpPr/>
          <p:nvPr/>
        </p:nvSpPr>
        <p:spPr>
          <a:xfrm>
            <a:off x="7891025" y="538700"/>
            <a:ext cx="257700" cy="2577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1"/>
          <p:cNvSpPr txBox="1"/>
          <p:nvPr>
            <p:ph idx="2" type="body"/>
          </p:nvPr>
        </p:nvSpPr>
        <p:spPr>
          <a:xfrm>
            <a:off x="330325" y="997700"/>
            <a:ext cx="7988400" cy="37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 2">
  <p:cSld name="CAPTION_ONLY_1">
    <p:bg>
      <p:bgPr>
        <a:solidFill>
          <a:srgbClr val="FF9900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2"/>
          <p:cNvSpPr txBox="1"/>
          <p:nvPr>
            <p:ph idx="1" type="body"/>
          </p:nvPr>
        </p:nvSpPr>
        <p:spPr>
          <a:xfrm>
            <a:off x="229575" y="289200"/>
            <a:ext cx="81192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Roboto Black"/>
              <a:buNone/>
              <a:defRPr sz="3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</a:lstStyle>
          <a:p/>
        </p:txBody>
      </p:sp>
      <p:sp>
        <p:nvSpPr>
          <p:cNvPr id="109" name="Google Shape;10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10" name="Google Shape;110;p12"/>
          <p:cNvPicPr preferRelativeResize="0"/>
          <p:nvPr/>
        </p:nvPicPr>
        <p:blipFill rotWithShape="1">
          <a:blip r:embed="rId2">
            <a:alphaModFix/>
          </a:blip>
          <a:srcRect b="0" l="0" r="279" t="39239"/>
          <a:stretch/>
        </p:blipFill>
        <p:spPr>
          <a:xfrm rot="10800000">
            <a:off x="7522552" y="0"/>
            <a:ext cx="1621448" cy="79165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2"/>
          <p:cNvSpPr/>
          <p:nvPr/>
        </p:nvSpPr>
        <p:spPr>
          <a:xfrm>
            <a:off x="7174125" y="538700"/>
            <a:ext cx="257700" cy="257700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2"/>
          <p:cNvSpPr/>
          <p:nvPr/>
        </p:nvSpPr>
        <p:spPr>
          <a:xfrm>
            <a:off x="7532575" y="538700"/>
            <a:ext cx="257700" cy="257700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2"/>
          <p:cNvSpPr/>
          <p:nvPr/>
        </p:nvSpPr>
        <p:spPr>
          <a:xfrm>
            <a:off x="7891025" y="538700"/>
            <a:ext cx="257700" cy="257700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7" name="Google Shape;117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Slide" type="blank">
  <p:cSld name="BLANK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4"/>
          <p:cNvPicPr preferRelativeResize="0"/>
          <p:nvPr/>
        </p:nvPicPr>
        <p:blipFill rotWithShape="1">
          <a:blip r:embed="rId2">
            <a:alphaModFix/>
          </a:blip>
          <a:srcRect b="36641" l="-140" r="139" t="25808"/>
          <a:stretch/>
        </p:blipFill>
        <p:spPr>
          <a:xfrm>
            <a:off x="4438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4"/>
          <p:cNvPicPr preferRelativeResize="0"/>
          <p:nvPr/>
        </p:nvPicPr>
        <p:blipFill>
          <a:blip r:embed="rId3">
            <a:alphaModFix amt="40000"/>
          </a:blip>
          <a:stretch>
            <a:fillRect/>
          </a:stretch>
        </p:blipFill>
        <p:spPr>
          <a:xfrm>
            <a:off x="-13025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4"/>
          <p:cNvSpPr/>
          <p:nvPr/>
        </p:nvSpPr>
        <p:spPr>
          <a:xfrm>
            <a:off x="4450" y="0"/>
            <a:ext cx="9144000" cy="51435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434343">
                  <a:alpha val="84313"/>
                </a:srgbClr>
              </a:gs>
            </a:gsLst>
            <a:lin ang="10800025" scaled="0"/>
          </a:gra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4"/>
          <p:cNvSpPr/>
          <p:nvPr/>
        </p:nvSpPr>
        <p:spPr>
          <a:xfrm>
            <a:off x="2825700" y="888125"/>
            <a:ext cx="3492600" cy="3492600"/>
          </a:xfrm>
          <a:prstGeom prst="ellipse">
            <a:avLst/>
          </a:prstGeom>
          <a:solidFill>
            <a:srgbClr val="FF9900">
              <a:alpha val="921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24" name="Google Shape;12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350" y="357100"/>
            <a:ext cx="2462751" cy="79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Slide" type="secHead">
  <p:cSld name="SECTION_HEADER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Font typeface="Roboto Black"/>
              <a:buNone/>
              <a:defRPr sz="3600">
                <a:solidFill>
                  <a:srgbClr val="666666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Font typeface="Roboto Black"/>
              <a:buNone/>
              <a:defRPr sz="3600">
                <a:solidFill>
                  <a:srgbClr val="666666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Font typeface="Roboto Black"/>
              <a:buNone/>
              <a:defRPr sz="3600">
                <a:solidFill>
                  <a:srgbClr val="666666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Font typeface="Roboto Black"/>
              <a:buNone/>
              <a:defRPr sz="3600">
                <a:solidFill>
                  <a:srgbClr val="666666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Font typeface="Roboto Black"/>
              <a:buNone/>
              <a:defRPr sz="3600">
                <a:solidFill>
                  <a:srgbClr val="666666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Font typeface="Roboto Black"/>
              <a:buNone/>
              <a:defRPr sz="3600">
                <a:solidFill>
                  <a:srgbClr val="666666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Font typeface="Roboto Black"/>
              <a:buNone/>
              <a:defRPr sz="3600">
                <a:solidFill>
                  <a:srgbClr val="666666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Font typeface="Roboto Black"/>
              <a:buNone/>
              <a:defRPr sz="3600">
                <a:solidFill>
                  <a:srgbClr val="666666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Font typeface="Roboto Black"/>
              <a:buNone/>
              <a:defRPr sz="3600">
                <a:solidFill>
                  <a:srgbClr val="666666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 rot="1347814">
            <a:off x="5818520" y="102224"/>
            <a:ext cx="4830203" cy="4830203"/>
          </a:xfrm>
          <a:prstGeom prst="chord">
            <a:avLst>
              <a:gd fmla="val 2700000" name="adj1"/>
              <a:gd fmla="val 16200000" name="adj2"/>
            </a:avLst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Roboto Black"/>
              <a:buNone/>
              <a:defRPr sz="3000">
                <a:solidFill>
                  <a:srgbClr val="666666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311700" y="1152475"/>
            <a:ext cx="42744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" name="Google Shape;26;p4"/>
          <p:cNvSpPr/>
          <p:nvPr>
            <p:ph idx="2" type="pic"/>
          </p:nvPr>
        </p:nvSpPr>
        <p:spPr>
          <a:xfrm rot="2700000">
            <a:off x="5965945" y="249633"/>
            <a:ext cx="4535383" cy="4535383"/>
          </a:xfrm>
          <a:prstGeom prst="chord">
            <a:avLst>
              <a:gd fmla="val 1259877" name="adj1"/>
              <a:gd fmla="val 14944316" name="adj2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 Points" type="twoColTx">
  <p:cSld name="TITLE_AND_TWO_COLUMNS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/>
          <p:nvPr/>
        </p:nvSpPr>
        <p:spPr>
          <a:xfrm>
            <a:off x="4408100" y="-125"/>
            <a:ext cx="47358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" name="Google Shape;29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Roboto"/>
              <a:buNone/>
              <a:defRPr b="1" sz="30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Roboto"/>
              <a:buNone/>
              <a:defRPr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Roboto"/>
              <a:buNone/>
              <a:defRPr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Roboto"/>
              <a:buNone/>
              <a:defRPr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Roboto"/>
              <a:buNone/>
              <a:defRPr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Roboto"/>
              <a:buNone/>
              <a:defRPr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Roboto"/>
              <a:buNone/>
              <a:defRPr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Roboto"/>
              <a:buNone/>
              <a:defRPr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Font typeface="Roboto"/>
              <a:buNone/>
              <a:defRPr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●"/>
              <a:defRPr sz="1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○"/>
              <a:defRPr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■"/>
              <a:defRPr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●"/>
              <a:defRPr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○"/>
              <a:defRPr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■"/>
              <a:defRPr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●"/>
              <a:defRPr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○"/>
              <a:defRPr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■"/>
              <a:defRPr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1" name="Google Shape;31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●"/>
              <a:defRPr sz="14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○"/>
              <a:defRPr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■"/>
              <a:defRPr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●"/>
              <a:defRPr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○"/>
              <a:defRPr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■"/>
              <a:defRPr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●"/>
              <a:defRPr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○"/>
              <a:defRPr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■"/>
              <a:defRPr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3" name="Google Shape;33;p5"/>
          <p:cNvPicPr preferRelativeResize="0"/>
          <p:nvPr/>
        </p:nvPicPr>
        <p:blipFill rotWithShape="1">
          <a:blip r:embed="rId2">
            <a:alphaModFix/>
          </a:blip>
          <a:srcRect b="1988" l="0" r="0" t="22115"/>
          <a:stretch/>
        </p:blipFill>
        <p:spPr>
          <a:xfrm>
            <a:off x="0" y="0"/>
            <a:ext cx="45234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5"/>
          <p:cNvSpPr/>
          <p:nvPr/>
        </p:nvSpPr>
        <p:spPr>
          <a:xfrm>
            <a:off x="4450" y="9050"/>
            <a:ext cx="2832900" cy="51435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434343">
                  <a:alpha val="84313"/>
                </a:srgbClr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" name="Google Shape;35;p5"/>
          <p:cNvPicPr preferRelativeResize="0"/>
          <p:nvPr/>
        </p:nvPicPr>
        <p:blipFill rotWithShape="1">
          <a:blip r:embed="rId3">
            <a:alphaModFix amt="60000"/>
          </a:blip>
          <a:srcRect b="18914" l="4297" r="0" t="-14828"/>
          <a:stretch/>
        </p:blipFill>
        <p:spPr>
          <a:xfrm flipH="1">
            <a:off x="3206499" y="3828625"/>
            <a:ext cx="2579799" cy="131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5"/>
          <p:cNvPicPr preferRelativeResize="0"/>
          <p:nvPr/>
        </p:nvPicPr>
        <p:blipFill rotWithShape="1">
          <a:blip r:embed="rId4">
            <a:alphaModFix/>
          </a:blip>
          <a:srcRect b="0" l="0" r="0" t="39150"/>
          <a:stretch/>
        </p:blipFill>
        <p:spPr>
          <a:xfrm rot="10800000">
            <a:off x="7449398" y="-2"/>
            <a:ext cx="1694602" cy="826252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5"/>
          <p:cNvSpPr/>
          <p:nvPr/>
        </p:nvSpPr>
        <p:spPr>
          <a:xfrm>
            <a:off x="7174125" y="538700"/>
            <a:ext cx="257700" cy="2577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7532575" y="538700"/>
            <a:ext cx="257700" cy="2577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5"/>
          <p:cNvSpPr/>
          <p:nvPr/>
        </p:nvSpPr>
        <p:spPr>
          <a:xfrm>
            <a:off x="7891025" y="538700"/>
            <a:ext cx="257700" cy="2577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5"/>
          <p:cNvSpPr txBox="1"/>
          <p:nvPr/>
        </p:nvSpPr>
        <p:spPr>
          <a:xfrm>
            <a:off x="3368775" y="4835575"/>
            <a:ext cx="2949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COPYRIGHT (C) 2024, ECLIPSE FOUNDATION</a:t>
            </a:r>
            <a:endParaRPr sz="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Slide" type="titleOnly">
  <p:cSld name="TITLE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Font typeface="Roboto Black"/>
              <a:buNone/>
              <a:defRPr sz="3600">
                <a:solidFill>
                  <a:srgbClr val="666666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None/>
              <a:defRPr>
                <a:solidFill>
                  <a:srgbClr val="66666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None/>
              <a:defRPr>
                <a:solidFill>
                  <a:srgbClr val="66666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None/>
              <a:defRPr>
                <a:solidFill>
                  <a:srgbClr val="66666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None/>
              <a:defRPr>
                <a:solidFill>
                  <a:srgbClr val="66666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None/>
              <a:defRPr>
                <a:solidFill>
                  <a:srgbClr val="66666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None/>
              <a:defRPr>
                <a:solidFill>
                  <a:srgbClr val="66666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None/>
              <a:defRPr>
                <a:solidFill>
                  <a:srgbClr val="66666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None/>
              <a:defRPr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43" name="Google Shape;43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4" name="Google Shape;44;p6"/>
          <p:cNvSpPr txBox="1"/>
          <p:nvPr>
            <p:ph idx="1" type="subTitle"/>
          </p:nvPr>
        </p:nvSpPr>
        <p:spPr>
          <a:xfrm>
            <a:off x="3373075" y="1665750"/>
            <a:ext cx="3443700" cy="66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5" name="Google Shape;45;p6"/>
          <p:cNvSpPr txBox="1"/>
          <p:nvPr>
            <p:ph idx="2" type="subTitle"/>
          </p:nvPr>
        </p:nvSpPr>
        <p:spPr>
          <a:xfrm>
            <a:off x="3373075" y="2236800"/>
            <a:ext cx="3443700" cy="66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6" name="Google Shape;46;p6"/>
          <p:cNvSpPr txBox="1"/>
          <p:nvPr>
            <p:ph idx="3" type="subTitle"/>
          </p:nvPr>
        </p:nvSpPr>
        <p:spPr>
          <a:xfrm>
            <a:off x="3373075" y="2766000"/>
            <a:ext cx="3443700" cy="66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7" name="Google Shape;47;p6"/>
          <p:cNvSpPr txBox="1"/>
          <p:nvPr>
            <p:ph idx="4" type="subTitle"/>
          </p:nvPr>
        </p:nvSpPr>
        <p:spPr>
          <a:xfrm>
            <a:off x="3373075" y="3274300"/>
            <a:ext cx="3443700" cy="66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48" name="Google Shape;48;p6"/>
          <p:cNvPicPr preferRelativeResize="0"/>
          <p:nvPr/>
        </p:nvPicPr>
        <p:blipFill rotWithShape="1">
          <a:blip r:embed="rId2">
            <a:alphaModFix/>
          </a:blip>
          <a:srcRect b="0" l="0" r="279" t="39239"/>
          <a:stretch/>
        </p:blipFill>
        <p:spPr>
          <a:xfrm rot="10800000">
            <a:off x="7522552" y="0"/>
            <a:ext cx="1621448" cy="79165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"/>
          <p:cNvSpPr/>
          <p:nvPr/>
        </p:nvSpPr>
        <p:spPr>
          <a:xfrm>
            <a:off x="7174125" y="538700"/>
            <a:ext cx="257700" cy="2577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6"/>
          <p:cNvSpPr/>
          <p:nvPr/>
        </p:nvSpPr>
        <p:spPr>
          <a:xfrm>
            <a:off x="7532575" y="538700"/>
            <a:ext cx="257700" cy="2577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6"/>
          <p:cNvSpPr/>
          <p:nvPr/>
        </p:nvSpPr>
        <p:spPr>
          <a:xfrm>
            <a:off x="7891025" y="538700"/>
            <a:ext cx="257700" cy="2577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Slide 2">
  <p:cSld name="TITLE_ONLY_1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7"/>
          <p:cNvSpPr txBox="1"/>
          <p:nvPr>
            <p:ph type="title"/>
          </p:nvPr>
        </p:nvSpPr>
        <p:spPr>
          <a:xfrm>
            <a:off x="1411875" y="2236775"/>
            <a:ext cx="2231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Roboto Black"/>
              <a:buNone/>
              <a:defRPr sz="36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None/>
              <a:defRPr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None/>
              <a:defRPr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None/>
              <a:defRPr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None/>
              <a:defRPr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None/>
              <a:defRPr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None/>
              <a:defRPr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None/>
              <a:defRPr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None/>
              <a:defRPr>
                <a:solidFill>
                  <a:srgbClr val="666666"/>
                </a:solidFill>
              </a:defRPr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5" name="Google Shape;55;p7"/>
          <p:cNvSpPr txBox="1"/>
          <p:nvPr>
            <p:ph idx="1" type="subTitle"/>
          </p:nvPr>
        </p:nvSpPr>
        <p:spPr>
          <a:xfrm>
            <a:off x="4672600" y="1665725"/>
            <a:ext cx="3443700" cy="66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6" name="Google Shape;56;p7"/>
          <p:cNvSpPr txBox="1"/>
          <p:nvPr>
            <p:ph idx="2" type="subTitle"/>
          </p:nvPr>
        </p:nvSpPr>
        <p:spPr>
          <a:xfrm>
            <a:off x="4672600" y="2236775"/>
            <a:ext cx="3443700" cy="66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7" name="Google Shape;57;p7"/>
          <p:cNvSpPr txBox="1"/>
          <p:nvPr>
            <p:ph idx="3" type="subTitle"/>
          </p:nvPr>
        </p:nvSpPr>
        <p:spPr>
          <a:xfrm>
            <a:off x="4672600" y="2765975"/>
            <a:ext cx="3443700" cy="66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58" name="Google Shape;58;p7"/>
          <p:cNvSpPr txBox="1"/>
          <p:nvPr>
            <p:ph idx="4" type="subTitle"/>
          </p:nvPr>
        </p:nvSpPr>
        <p:spPr>
          <a:xfrm>
            <a:off x="4672600" y="3274275"/>
            <a:ext cx="3443700" cy="66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59" name="Google Shape;59;p7"/>
          <p:cNvPicPr preferRelativeResize="0"/>
          <p:nvPr/>
        </p:nvPicPr>
        <p:blipFill rotWithShape="1">
          <a:blip r:embed="rId2">
            <a:alphaModFix/>
          </a:blip>
          <a:srcRect b="0" l="0" r="279" t="39239"/>
          <a:stretch/>
        </p:blipFill>
        <p:spPr>
          <a:xfrm rot="10800000">
            <a:off x="7522552" y="0"/>
            <a:ext cx="1621448" cy="791651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7"/>
          <p:cNvSpPr/>
          <p:nvPr/>
        </p:nvSpPr>
        <p:spPr>
          <a:xfrm>
            <a:off x="7174125" y="538700"/>
            <a:ext cx="257700" cy="2577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7"/>
          <p:cNvSpPr/>
          <p:nvPr/>
        </p:nvSpPr>
        <p:spPr>
          <a:xfrm>
            <a:off x="7532575" y="538700"/>
            <a:ext cx="257700" cy="2577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7"/>
          <p:cNvSpPr/>
          <p:nvPr/>
        </p:nvSpPr>
        <p:spPr>
          <a:xfrm>
            <a:off x="7891025" y="538700"/>
            <a:ext cx="257700" cy="2577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712038" y="738546"/>
            <a:ext cx="3727660" cy="3666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7"/>
          <p:cNvPicPr preferRelativeResize="0"/>
          <p:nvPr/>
        </p:nvPicPr>
        <p:blipFill rotWithShape="1">
          <a:blip r:embed="rId4">
            <a:alphaModFix amt="80000"/>
          </a:blip>
          <a:srcRect b="-40" l="19874" r="13476" t="40"/>
          <a:stretch/>
        </p:blipFill>
        <p:spPr>
          <a:xfrm flipH="1" rot="2700000">
            <a:off x="981254" y="955304"/>
            <a:ext cx="3232892" cy="3232892"/>
          </a:xfrm>
          <a:prstGeom prst="chord">
            <a:avLst>
              <a:gd fmla="val 20411589" name="adj1"/>
              <a:gd fmla="val 20346155" name="adj2"/>
            </a:avLst>
          </a:prstGeom>
          <a:noFill/>
          <a:ln>
            <a:noFill/>
          </a:ln>
        </p:spPr>
      </p:pic>
      <p:sp>
        <p:nvSpPr>
          <p:cNvPr id="65" name="Google Shape;65;p7"/>
          <p:cNvSpPr txBox="1"/>
          <p:nvPr>
            <p:ph idx="5" type="subTitle"/>
          </p:nvPr>
        </p:nvSpPr>
        <p:spPr>
          <a:xfrm>
            <a:off x="4672600" y="3821925"/>
            <a:ext cx="3443700" cy="66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b="1" sz="18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s">
  <p:cSld name="ONE_COLUMN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8" name="Google Shape;68;p8"/>
          <p:cNvSpPr txBox="1"/>
          <p:nvPr>
            <p:ph idx="1" type="body"/>
          </p:nvPr>
        </p:nvSpPr>
        <p:spPr>
          <a:xfrm>
            <a:off x="5115025" y="1311300"/>
            <a:ext cx="2808000" cy="88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70" name="Google Shape;70;p8"/>
          <p:cNvPicPr preferRelativeResize="0"/>
          <p:nvPr/>
        </p:nvPicPr>
        <p:blipFill rotWithShape="1">
          <a:blip r:embed="rId2">
            <a:alphaModFix/>
          </a:blip>
          <a:srcRect b="17702" l="28774" r="0" t="22270"/>
          <a:stretch/>
        </p:blipFill>
        <p:spPr>
          <a:xfrm>
            <a:off x="0" y="0"/>
            <a:ext cx="9144003" cy="5143502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8"/>
          <p:cNvSpPr/>
          <p:nvPr/>
        </p:nvSpPr>
        <p:spPr>
          <a:xfrm>
            <a:off x="4450" y="9050"/>
            <a:ext cx="1178700" cy="51435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rgbClr val="434343">
                  <a:alpha val="84313"/>
                </a:srgbClr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2" name="Google Shape;72;p8"/>
          <p:cNvPicPr preferRelativeResize="0"/>
          <p:nvPr/>
        </p:nvPicPr>
        <p:blipFill rotWithShape="1">
          <a:blip r:embed="rId3">
            <a:alphaModFix amt="87000"/>
          </a:blip>
          <a:srcRect b="12881" l="0" r="20597" t="15072"/>
          <a:stretch/>
        </p:blipFill>
        <p:spPr>
          <a:xfrm>
            <a:off x="3475325" y="0"/>
            <a:ext cx="566867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8"/>
          <p:cNvSpPr txBox="1"/>
          <p:nvPr/>
        </p:nvSpPr>
        <p:spPr>
          <a:xfrm>
            <a:off x="311700" y="555600"/>
            <a:ext cx="65244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rPr>
              <a:t>Roboto Bold 30</a:t>
            </a:r>
            <a:endParaRPr sz="3000">
              <a:solidFill>
                <a:schemeClr val="lt1"/>
              </a:solidFill>
              <a:latin typeface="Roboto Black"/>
              <a:ea typeface="Roboto Black"/>
              <a:cs typeface="Roboto Black"/>
              <a:sym typeface="Roboto Black"/>
            </a:endParaRPr>
          </a:p>
        </p:txBody>
      </p:sp>
      <p:pic>
        <p:nvPicPr>
          <p:cNvPr id="74" name="Google Shape;74;p8"/>
          <p:cNvPicPr preferRelativeResize="0"/>
          <p:nvPr/>
        </p:nvPicPr>
        <p:blipFill rotWithShape="1">
          <a:blip r:embed="rId4">
            <a:alphaModFix/>
          </a:blip>
          <a:srcRect b="0" l="0" r="279" t="39239"/>
          <a:stretch/>
        </p:blipFill>
        <p:spPr>
          <a:xfrm rot="10800000">
            <a:off x="7522552" y="0"/>
            <a:ext cx="1621448" cy="791651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8"/>
          <p:cNvSpPr/>
          <p:nvPr/>
        </p:nvSpPr>
        <p:spPr>
          <a:xfrm>
            <a:off x="7174125" y="538700"/>
            <a:ext cx="257700" cy="257700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8"/>
          <p:cNvSpPr/>
          <p:nvPr/>
        </p:nvSpPr>
        <p:spPr>
          <a:xfrm>
            <a:off x="7532575" y="538700"/>
            <a:ext cx="257700" cy="257700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8"/>
          <p:cNvSpPr/>
          <p:nvPr/>
        </p:nvSpPr>
        <p:spPr>
          <a:xfrm>
            <a:off x="7891025" y="538700"/>
            <a:ext cx="257700" cy="257700"/>
          </a:xfrm>
          <a:prstGeom prst="ellipse">
            <a:avLst/>
          </a:prstGeom>
          <a:solidFill>
            <a:srgbClr val="D9D9D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8" name="Google Shape;78;p8"/>
          <p:cNvPicPr preferRelativeResize="0"/>
          <p:nvPr/>
        </p:nvPicPr>
        <p:blipFill rotWithShape="1">
          <a:blip r:embed="rId5">
            <a:alphaModFix/>
          </a:blip>
          <a:srcRect b="0" l="0" r="50482" t="50211"/>
          <a:stretch/>
        </p:blipFill>
        <p:spPr>
          <a:xfrm rot="10800000">
            <a:off x="-8624" y="3145927"/>
            <a:ext cx="1927474" cy="1997573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8"/>
          <p:cNvSpPr txBox="1"/>
          <p:nvPr>
            <p:ph idx="2" type="subTitle"/>
          </p:nvPr>
        </p:nvSpPr>
        <p:spPr>
          <a:xfrm>
            <a:off x="4958200" y="1689175"/>
            <a:ext cx="3578700" cy="88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0" name="Google Shape;80;p8"/>
          <p:cNvSpPr txBox="1"/>
          <p:nvPr>
            <p:ph idx="3" type="subTitle"/>
          </p:nvPr>
        </p:nvSpPr>
        <p:spPr>
          <a:xfrm>
            <a:off x="4958200" y="3176200"/>
            <a:ext cx="3578700" cy="88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1" name="Google Shape;81;p8"/>
          <p:cNvSpPr txBox="1"/>
          <p:nvPr>
            <p:ph idx="4" type="subTitle"/>
          </p:nvPr>
        </p:nvSpPr>
        <p:spPr>
          <a:xfrm>
            <a:off x="4419375" y="2347775"/>
            <a:ext cx="3578700" cy="88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9"/>
          <p:cNvSpPr txBox="1"/>
          <p:nvPr>
            <p:ph type="title"/>
          </p:nvPr>
        </p:nvSpPr>
        <p:spPr>
          <a:xfrm>
            <a:off x="490250" y="450150"/>
            <a:ext cx="6367800" cy="113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Font typeface="Roboto Black"/>
              <a:buNone/>
              <a:defRPr sz="3600">
                <a:solidFill>
                  <a:srgbClr val="666666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Font typeface="Roboto Black"/>
              <a:buNone/>
              <a:defRPr sz="3600">
                <a:solidFill>
                  <a:srgbClr val="666666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Font typeface="Roboto Black"/>
              <a:buNone/>
              <a:defRPr sz="3600">
                <a:solidFill>
                  <a:srgbClr val="666666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Font typeface="Roboto Black"/>
              <a:buNone/>
              <a:defRPr sz="3600">
                <a:solidFill>
                  <a:srgbClr val="666666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Font typeface="Roboto Black"/>
              <a:buNone/>
              <a:defRPr sz="3600">
                <a:solidFill>
                  <a:srgbClr val="666666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Font typeface="Roboto Black"/>
              <a:buNone/>
              <a:defRPr sz="3600">
                <a:solidFill>
                  <a:srgbClr val="666666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Font typeface="Roboto Black"/>
              <a:buNone/>
              <a:defRPr sz="3600">
                <a:solidFill>
                  <a:srgbClr val="666666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Font typeface="Roboto Black"/>
              <a:buNone/>
              <a:defRPr sz="3600">
                <a:solidFill>
                  <a:srgbClr val="666666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Font typeface="Roboto Black"/>
              <a:buNone/>
              <a:defRPr sz="3600">
                <a:solidFill>
                  <a:srgbClr val="666666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/>
        </p:txBody>
      </p:sp>
      <p:sp>
        <p:nvSpPr>
          <p:cNvPr id="84" name="Google Shape;8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85" name="Google Shape;85;p9"/>
          <p:cNvSpPr txBox="1"/>
          <p:nvPr>
            <p:ph idx="1" type="body"/>
          </p:nvPr>
        </p:nvSpPr>
        <p:spPr>
          <a:xfrm>
            <a:off x="728313" y="1891500"/>
            <a:ext cx="1682400" cy="19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6" name="Google Shape;86;p9"/>
          <p:cNvSpPr txBox="1"/>
          <p:nvPr>
            <p:ph idx="2" type="body"/>
          </p:nvPr>
        </p:nvSpPr>
        <p:spPr>
          <a:xfrm>
            <a:off x="2709375" y="1891500"/>
            <a:ext cx="1682400" cy="19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7" name="Google Shape;87;p9"/>
          <p:cNvSpPr txBox="1"/>
          <p:nvPr>
            <p:ph idx="3" type="body"/>
          </p:nvPr>
        </p:nvSpPr>
        <p:spPr>
          <a:xfrm>
            <a:off x="4690438" y="1891500"/>
            <a:ext cx="1682400" cy="19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8" name="Google Shape;88;p9"/>
          <p:cNvSpPr txBox="1"/>
          <p:nvPr>
            <p:ph idx="4" type="body"/>
          </p:nvPr>
        </p:nvSpPr>
        <p:spPr>
          <a:xfrm>
            <a:off x="6733288" y="1891500"/>
            <a:ext cx="1682400" cy="19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pic>
        <p:nvPicPr>
          <p:cNvPr id="89" name="Google Shape;89;p9"/>
          <p:cNvPicPr preferRelativeResize="0"/>
          <p:nvPr/>
        </p:nvPicPr>
        <p:blipFill rotWithShape="1">
          <a:blip r:embed="rId2">
            <a:alphaModFix/>
          </a:blip>
          <a:srcRect b="0" l="0" r="279" t="39239"/>
          <a:stretch/>
        </p:blipFill>
        <p:spPr>
          <a:xfrm rot="10800000">
            <a:off x="7522552" y="0"/>
            <a:ext cx="1621448" cy="791651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9"/>
          <p:cNvSpPr/>
          <p:nvPr/>
        </p:nvSpPr>
        <p:spPr>
          <a:xfrm>
            <a:off x="7174125" y="538700"/>
            <a:ext cx="257700" cy="2577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9"/>
          <p:cNvSpPr/>
          <p:nvPr/>
        </p:nvSpPr>
        <p:spPr>
          <a:xfrm>
            <a:off x="7532575" y="538700"/>
            <a:ext cx="257700" cy="2577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9"/>
          <p:cNvSpPr/>
          <p:nvPr/>
        </p:nvSpPr>
        <p:spPr>
          <a:xfrm>
            <a:off x="7891025" y="538700"/>
            <a:ext cx="257700" cy="2577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600"/>
              <a:buFont typeface="Roboto"/>
              <a:buNone/>
              <a:defRPr b="1" sz="36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200"/>
              <a:buFont typeface="Roboto"/>
              <a:buNone/>
              <a:defRPr sz="4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200"/>
              <a:buFont typeface="Roboto"/>
              <a:buNone/>
              <a:defRPr sz="4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200"/>
              <a:buFont typeface="Roboto"/>
              <a:buNone/>
              <a:defRPr sz="4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200"/>
              <a:buFont typeface="Roboto"/>
              <a:buNone/>
              <a:defRPr sz="4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200"/>
              <a:buFont typeface="Roboto"/>
              <a:buNone/>
              <a:defRPr sz="4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200"/>
              <a:buFont typeface="Roboto"/>
              <a:buNone/>
              <a:defRPr sz="4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200"/>
              <a:buFont typeface="Roboto"/>
              <a:buNone/>
              <a:defRPr sz="4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4200"/>
              <a:buFont typeface="Roboto"/>
              <a:buNone/>
              <a:defRPr sz="4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96" name="Google Shape;96;p1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oboto"/>
              <a:buNone/>
              <a:defRPr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Roboto"/>
              <a:buNone/>
              <a:defRPr sz="2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Roboto"/>
              <a:buNone/>
              <a:defRPr sz="2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Roboto"/>
              <a:buNone/>
              <a:defRPr sz="2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Roboto"/>
              <a:buNone/>
              <a:defRPr sz="2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Roboto"/>
              <a:buNone/>
              <a:defRPr sz="2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Roboto"/>
              <a:buNone/>
              <a:defRPr sz="2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Roboto"/>
              <a:buNone/>
              <a:defRPr sz="2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100"/>
              <a:buFont typeface="Roboto"/>
              <a:buNone/>
              <a:defRPr sz="21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97" name="Google Shape;97;p1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Font typeface="Roboto"/>
              <a:buChar char="●"/>
              <a:defRPr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○"/>
              <a:defRPr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■"/>
              <a:defRPr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●"/>
              <a:defRPr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○"/>
              <a:defRPr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■"/>
              <a:defRPr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●"/>
              <a:defRPr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○"/>
              <a:defRPr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"/>
              <a:buChar char="■"/>
              <a:defRPr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98" name="Google Shape;98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b="1"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>
            <a:off x="0" y="4835700"/>
            <a:ext cx="91440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COPYRIGHT (C) 2024, ECLIPSE FOUNDATION</a:t>
            </a:r>
            <a:endParaRPr sz="7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mikael.barbero@eclipse-foundation.org" TargetMode="External"/><Relationship Id="rId4" Type="http://schemas.openxmlformats.org/officeDocument/2006/relationships/image" Target="../media/image12.png"/><Relationship Id="rId5" Type="http://schemas.openxmlformats.org/officeDocument/2006/relationships/image" Target="../media/image9.png"/><Relationship Id="rId6" Type="http://schemas.openxmlformats.org/officeDocument/2006/relationships/image" Target="../media/image13.png"/><Relationship Id="rId7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10.png"/><Relationship Id="rId5" Type="http://schemas.openxmlformats.org/officeDocument/2006/relationships/hyperlink" Target="https://medium.com/graph-commons/analyzing-the-npm-dependency-network-e2cf318c1d0d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1.png"/><Relationship Id="rId4" Type="http://schemas.openxmlformats.org/officeDocument/2006/relationships/image" Target="../media/image1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Relationship Id="rId4" Type="http://schemas.openxmlformats.org/officeDocument/2006/relationships/image" Target="../media/image15.png"/><Relationship Id="rId5" Type="http://schemas.openxmlformats.org/officeDocument/2006/relationships/image" Target="../media/image23.png"/><Relationship Id="rId6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png"/><Relationship Id="rId4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5"/>
          <p:cNvSpPr txBox="1"/>
          <p:nvPr>
            <p:ph type="title"/>
          </p:nvPr>
        </p:nvSpPr>
        <p:spPr>
          <a:xfrm>
            <a:off x="959400" y="1428359"/>
            <a:ext cx="3268800" cy="2390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540"/>
              <a:t>Support for Implementation of EU Legislation on Cybersecurity and National Cybersecurity Strategies</a:t>
            </a:r>
            <a:endParaRPr sz="2540"/>
          </a:p>
        </p:txBody>
      </p:sp>
      <p:sp>
        <p:nvSpPr>
          <p:cNvPr id="130" name="Google Shape;130;p15"/>
          <p:cNvSpPr txBox="1"/>
          <p:nvPr/>
        </p:nvSpPr>
        <p:spPr>
          <a:xfrm>
            <a:off x="4639275" y="1020025"/>
            <a:ext cx="4206300" cy="677100"/>
          </a:xfrm>
          <a:prstGeom prst="rect">
            <a:avLst/>
          </a:prstGeom>
          <a:solidFill>
            <a:srgbClr val="FF9900">
              <a:alpha val="92160"/>
            </a:srgbClr>
          </a:solidFill>
          <a:ln cap="flat" cmpd="sng" w="1905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DIGITAL-ECCC-2024-DEPLOY-CYBER-07</a:t>
            </a:r>
            <a:br>
              <a:rPr b="1" lang="en-GB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lang="en-GB" sz="16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CYBERSEC-02</a:t>
            </a:r>
            <a:endParaRPr b="1" sz="16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1" name="Google Shape;131;p15"/>
          <p:cNvSpPr txBox="1"/>
          <p:nvPr/>
        </p:nvSpPr>
        <p:spPr>
          <a:xfrm>
            <a:off x="0" y="0"/>
            <a:ext cx="6558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Mikael Barbero &lt;</a:t>
            </a:r>
            <a:r>
              <a:rPr b="1" lang="en-GB" sz="1300" u="sng">
                <a:solidFill>
                  <a:schemeClr val="hlink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mikael.barbero@eclipse-foundation.org</a:t>
            </a:r>
            <a:r>
              <a:rPr b="1" lang="en-GB"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&gt; </a:t>
            </a:r>
            <a:br>
              <a:rPr lang="en-GB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GB"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Head of Security </a:t>
            </a:r>
            <a:endParaRPr b="1" sz="11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2" name="Google Shape;132;p15"/>
          <p:cNvSpPr txBox="1"/>
          <p:nvPr/>
        </p:nvSpPr>
        <p:spPr>
          <a:xfrm>
            <a:off x="6074775" y="2621598"/>
            <a:ext cx="1303200" cy="14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4000" lIns="54000" spcFirstLastPara="1" rIns="54000" wrap="square" tIns="54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b="1" lang="en-GB" sz="2100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80% to</a:t>
            </a:r>
            <a:r>
              <a:rPr b="1" lang="en-GB" sz="2100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b="1" lang="en-GB" sz="2100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90%</a:t>
            </a:r>
            <a:endParaRPr b="1" sz="2100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t/>
            </a:r>
            <a:endParaRPr sz="1000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of digital products are made of Open Source Software</a:t>
            </a:r>
            <a:endParaRPr b="1" sz="1100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b="1" sz="700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3" name="Google Shape;13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70175" y="1858126"/>
            <a:ext cx="648000" cy="64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" name="Google Shape;134;p15"/>
          <p:cNvCxnSpPr/>
          <p:nvPr/>
        </p:nvCxnSpPr>
        <p:spPr>
          <a:xfrm>
            <a:off x="5999850" y="2247041"/>
            <a:ext cx="0" cy="2116500"/>
          </a:xfrm>
          <a:prstGeom prst="straightConnector1">
            <a:avLst/>
          </a:prstGeom>
          <a:noFill/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5" name="Google Shape;135;p15"/>
          <p:cNvSpPr txBox="1"/>
          <p:nvPr/>
        </p:nvSpPr>
        <p:spPr>
          <a:xfrm>
            <a:off x="7444407" y="2621598"/>
            <a:ext cx="1383000" cy="14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54000" lIns="54000" spcFirstLastPara="1" rIns="54000" wrap="square" tIns="54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Open source appears in</a:t>
            </a:r>
            <a:br>
              <a:rPr lang="en-GB" sz="900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b="1" lang="en-GB" sz="2300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96%</a:t>
            </a:r>
            <a:br>
              <a:rPr b="1" lang="en-GB" sz="2300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GB" sz="900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of</a:t>
            </a:r>
            <a:r>
              <a:rPr lang="en-GB" sz="900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 codebases </a:t>
            </a:r>
            <a:r>
              <a:rPr lang="en-GB" sz="900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&amp; up to </a:t>
            </a:r>
            <a:r>
              <a:rPr b="1" lang="en-GB" sz="2300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99.9%</a:t>
            </a:r>
            <a:br>
              <a:rPr lang="en-GB" sz="2300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GB" sz="900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of components of commercial software</a:t>
            </a:r>
            <a:endParaRPr sz="700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6" name="Google Shape;13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77550" y="1858126"/>
            <a:ext cx="648000" cy="6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5"/>
          <p:cNvSpPr txBox="1"/>
          <p:nvPr/>
        </p:nvSpPr>
        <p:spPr>
          <a:xfrm>
            <a:off x="4621725" y="2621598"/>
            <a:ext cx="1303200" cy="14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54000" lIns="54000" spcFirstLastPara="1" rIns="54000" wrap="square" tIns="540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en-GB" sz="2100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€8,17 trillion</a:t>
            </a:r>
            <a:endParaRPr b="1" sz="2100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1000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Open Source </a:t>
            </a:r>
            <a:r>
              <a:rPr lang="en-GB" sz="900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value, </a:t>
            </a:r>
            <a:br>
              <a:rPr lang="en-GB" sz="900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GB" sz="900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if companies were to pay for it</a:t>
            </a:r>
            <a:endParaRPr sz="1100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38" name="Google Shape;138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62800" y="1858126"/>
            <a:ext cx="648000" cy="6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000" y="4414725"/>
            <a:ext cx="2083386" cy="677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15"/>
          <p:cNvSpPr txBox="1"/>
          <p:nvPr/>
        </p:nvSpPr>
        <p:spPr>
          <a:xfrm>
            <a:off x="4621725" y="4054474"/>
            <a:ext cx="130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Source: </a:t>
            </a:r>
            <a:br>
              <a:rPr lang="en-GB" sz="700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GB" sz="700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Harvard Business School</a:t>
            </a:r>
            <a:endParaRPr sz="1000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1" name="Google Shape;141;p15"/>
          <p:cNvSpPr txBox="1"/>
          <p:nvPr/>
        </p:nvSpPr>
        <p:spPr>
          <a:xfrm>
            <a:off x="6074775" y="4054474"/>
            <a:ext cx="133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Source: </a:t>
            </a:r>
            <a:br>
              <a:rPr lang="en-GB" sz="700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GB" sz="700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Forrester</a:t>
            </a:r>
            <a:endParaRPr b="1" sz="700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2" name="Google Shape;142;p15"/>
          <p:cNvSpPr txBox="1"/>
          <p:nvPr/>
        </p:nvSpPr>
        <p:spPr>
          <a:xfrm>
            <a:off x="7495725" y="4054474"/>
            <a:ext cx="1303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700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Source: </a:t>
            </a:r>
            <a:br>
              <a:rPr lang="en-GB" sz="700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en-GB" sz="700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Musseau et al., &amp; Synopsys</a:t>
            </a:r>
            <a:endParaRPr sz="700">
              <a:solidFill>
                <a:srgbClr val="FF99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43" name="Google Shape;143;p15"/>
          <p:cNvCxnSpPr/>
          <p:nvPr/>
        </p:nvCxnSpPr>
        <p:spPr>
          <a:xfrm>
            <a:off x="7438225" y="2247041"/>
            <a:ext cx="0" cy="2116500"/>
          </a:xfrm>
          <a:prstGeom prst="straightConnector1">
            <a:avLst/>
          </a:prstGeom>
          <a:noFill/>
          <a:ln cap="flat" cmpd="sng" w="952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600" y="1306552"/>
            <a:ext cx="8628623" cy="3265222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24"/>
          <p:cNvSpPr txBox="1"/>
          <p:nvPr>
            <p:ph idx="1" type="body"/>
          </p:nvPr>
        </p:nvSpPr>
        <p:spPr>
          <a:xfrm>
            <a:off x="229575" y="289200"/>
            <a:ext cx="81192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CRA Implementation Toolkit, Incident</a:t>
            </a:r>
            <a:endParaRPr/>
          </a:p>
        </p:txBody>
      </p:sp>
      <p:grpSp>
        <p:nvGrpSpPr>
          <p:cNvPr id="302" name="Google Shape;302;p24"/>
          <p:cNvGrpSpPr/>
          <p:nvPr/>
        </p:nvGrpSpPr>
        <p:grpSpPr>
          <a:xfrm>
            <a:off x="363100" y="1305075"/>
            <a:ext cx="943500" cy="716100"/>
            <a:chOff x="406700" y="1639275"/>
            <a:chExt cx="943500" cy="716100"/>
          </a:xfrm>
        </p:grpSpPr>
        <p:sp>
          <p:nvSpPr>
            <p:cNvPr id="303" name="Google Shape;303;p24"/>
            <p:cNvSpPr txBox="1"/>
            <p:nvPr/>
          </p:nvSpPr>
          <p:spPr>
            <a:xfrm>
              <a:off x="406700" y="1639275"/>
              <a:ext cx="943500" cy="716100"/>
            </a:xfrm>
            <a:prstGeom prst="rect">
              <a:avLst/>
            </a:prstGeom>
            <a:solidFill>
              <a:srgbClr val="FF9900">
                <a:alpha val="92160"/>
              </a:srgbClr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Product with Digital Element</a:t>
              </a:r>
              <a:endPara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304" name="Google Shape;304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51873" y="2202800"/>
              <a:ext cx="162577" cy="1161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5" name="Google Shape;305;p24"/>
          <p:cNvGrpSpPr/>
          <p:nvPr/>
        </p:nvGrpSpPr>
        <p:grpSpPr>
          <a:xfrm>
            <a:off x="515500" y="1457475"/>
            <a:ext cx="943500" cy="716100"/>
            <a:chOff x="406700" y="1639275"/>
            <a:chExt cx="943500" cy="716100"/>
          </a:xfrm>
        </p:grpSpPr>
        <p:sp>
          <p:nvSpPr>
            <p:cNvPr id="306" name="Google Shape;306;p24"/>
            <p:cNvSpPr txBox="1"/>
            <p:nvPr/>
          </p:nvSpPr>
          <p:spPr>
            <a:xfrm>
              <a:off x="406700" y="1639275"/>
              <a:ext cx="943500" cy="716100"/>
            </a:xfrm>
            <a:prstGeom prst="rect">
              <a:avLst/>
            </a:prstGeom>
            <a:solidFill>
              <a:srgbClr val="FF9900">
                <a:alpha val="92160"/>
              </a:srgbClr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Product with Digital Element</a:t>
              </a:r>
              <a:endPara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307" name="Google Shape;307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51873" y="2202800"/>
              <a:ext cx="162577" cy="1161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8" name="Google Shape;308;p24"/>
          <p:cNvGrpSpPr/>
          <p:nvPr/>
        </p:nvGrpSpPr>
        <p:grpSpPr>
          <a:xfrm>
            <a:off x="667900" y="1609875"/>
            <a:ext cx="943500" cy="716100"/>
            <a:chOff x="406700" y="1639275"/>
            <a:chExt cx="943500" cy="716100"/>
          </a:xfrm>
        </p:grpSpPr>
        <p:sp>
          <p:nvSpPr>
            <p:cNvPr id="309" name="Google Shape;309;p24"/>
            <p:cNvSpPr txBox="1"/>
            <p:nvPr/>
          </p:nvSpPr>
          <p:spPr>
            <a:xfrm>
              <a:off x="406700" y="1639275"/>
              <a:ext cx="943500" cy="716100"/>
            </a:xfrm>
            <a:prstGeom prst="rect">
              <a:avLst/>
            </a:prstGeom>
            <a:solidFill>
              <a:srgbClr val="FF9900">
                <a:alpha val="92160"/>
              </a:srgbClr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Product with Digital Element</a:t>
              </a:r>
              <a:endPara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310" name="Google Shape;310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51873" y="2202800"/>
              <a:ext cx="162577" cy="1161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1" name="Google Shape;311;p24"/>
          <p:cNvGrpSpPr/>
          <p:nvPr/>
        </p:nvGrpSpPr>
        <p:grpSpPr>
          <a:xfrm>
            <a:off x="820300" y="1762275"/>
            <a:ext cx="943500" cy="716100"/>
            <a:chOff x="406700" y="1639275"/>
            <a:chExt cx="943500" cy="716100"/>
          </a:xfrm>
        </p:grpSpPr>
        <p:sp>
          <p:nvSpPr>
            <p:cNvPr id="312" name="Google Shape;312;p24"/>
            <p:cNvSpPr txBox="1"/>
            <p:nvPr/>
          </p:nvSpPr>
          <p:spPr>
            <a:xfrm>
              <a:off x="406700" y="1639275"/>
              <a:ext cx="943500" cy="716100"/>
            </a:xfrm>
            <a:prstGeom prst="rect">
              <a:avLst/>
            </a:prstGeom>
            <a:solidFill>
              <a:srgbClr val="FF9900">
                <a:alpha val="92160"/>
              </a:srgbClr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Product with Digital Element</a:t>
              </a:r>
              <a:endPara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313" name="Google Shape;313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51873" y="2202800"/>
              <a:ext cx="162577" cy="1161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600" y="1306550"/>
            <a:ext cx="8628628" cy="3265224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5"/>
          <p:cNvSpPr txBox="1"/>
          <p:nvPr>
            <p:ph idx="1" type="body"/>
          </p:nvPr>
        </p:nvSpPr>
        <p:spPr>
          <a:xfrm>
            <a:off x="229575" y="289200"/>
            <a:ext cx="81192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CRA Implementation Toolkit, Incident</a:t>
            </a:r>
            <a:endParaRPr/>
          </a:p>
        </p:txBody>
      </p:sp>
      <p:grpSp>
        <p:nvGrpSpPr>
          <p:cNvPr id="320" name="Google Shape;320;p25"/>
          <p:cNvGrpSpPr/>
          <p:nvPr/>
        </p:nvGrpSpPr>
        <p:grpSpPr>
          <a:xfrm>
            <a:off x="363100" y="1305075"/>
            <a:ext cx="943500" cy="716100"/>
            <a:chOff x="406700" y="1639275"/>
            <a:chExt cx="943500" cy="716100"/>
          </a:xfrm>
        </p:grpSpPr>
        <p:sp>
          <p:nvSpPr>
            <p:cNvPr id="321" name="Google Shape;321;p25"/>
            <p:cNvSpPr txBox="1"/>
            <p:nvPr/>
          </p:nvSpPr>
          <p:spPr>
            <a:xfrm>
              <a:off x="406700" y="1639275"/>
              <a:ext cx="943500" cy="716100"/>
            </a:xfrm>
            <a:prstGeom prst="rect">
              <a:avLst/>
            </a:prstGeom>
            <a:solidFill>
              <a:srgbClr val="E06666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Product with Digital Element</a:t>
              </a:r>
              <a:endPara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322" name="Google Shape;322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51873" y="2202800"/>
              <a:ext cx="162577" cy="1161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3" name="Google Shape;323;p25"/>
          <p:cNvGrpSpPr/>
          <p:nvPr/>
        </p:nvGrpSpPr>
        <p:grpSpPr>
          <a:xfrm>
            <a:off x="515500" y="1457475"/>
            <a:ext cx="943500" cy="716100"/>
            <a:chOff x="406700" y="1639275"/>
            <a:chExt cx="943500" cy="716100"/>
          </a:xfrm>
        </p:grpSpPr>
        <p:sp>
          <p:nvSpPr>
            <p:cNvPr id="324" name="Google Shape;324;p25"/>
            <p:cNvSpPr txBox="1"/>
            <p:nvPr/>
          </p:nvSpPr>
          <p:spPr>
            <a:xfrm>
              <a:off x="406700" y="1639275"/>
              <a:ext cx="943500" cy="716100"/>
            </a:xfrm>
            <a:prstGeom prst="rect">
              <a:avLst/>
            </a:prstGeom>
            <a:solidFill>
              <a:srgbClr val="FF9900">
                <a:alpha val="92160"/>
              </a:srgbClr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Product with Digital Element</a:t>
              </a:r>
              <a:endPara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325" name="Google Shape;325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51873" y="2202800"/>
              <a:ext cx="162577" cy="1161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6" name="Google Shape;326;p25"/>
          <p:cNvGrpSpPr/>
          <p:nvPr/>
        </p:nvGrpSpPr>
        <p:grpSpPr>
          <a:xfrm>
            <a:off x="667900" y="1609875"/>
            <a:ext cx="943500" cy="716100"/>
            <a:chOff x="406700" y="1639275"/>
            <a:chExt cx="943500" cy="716100"/>
          </a:xfrm>
        </p:grpSpPr>
        <p:sp>
          <p:nvSpPr>
            <p:cNvPr id="327" name="Google Shape;327;p25"/>
            <p:cNvSpPr txBox="1"/>
            <p:nvPr/>
          </p:nvSpPr>
          <p:spPr>
            <a:xfrm>
              <a:off x="406700" y="1639275"/>
              <a:ext cx="943500" cy="716100"/>
            </a:xfrm>
            <a:prstGeom prst="rect">
              <a:avLst/>
            </a:prstGeom>
            <a:solidFill>
              <a:srgbClr val="FF9900">
                <a:alpha val="92160"/>
              </a:srgbClr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Product with Digital Element</a:t>
              </a:r>
              <a:endPara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328" name="Google Shape;328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51873" y="2202800"/>
              <a:ext cx="162577" cy="1161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29" name="Google Shape;329;p25"/>
          <p:cNvGrpSpPr/>
          <p:nvPr/>
        </p:nvGrpSpPr>
        <p:grpSpPr>
          <a:xfrm>
            <a:off x="820300" y="1762275"/>
            <a:ext cx="943500" cy="716100"/>
            <a:chOff x="406700" y="1639275"/>
            <a:chExt cx="943500" cy="716100"/>
          </a:xfrm>
        </p:grpSpPr>
        <p:sp>
          <p:nvSpPr>
            <p:cNvPr id="330" name="Google Shape;330;p25"/>
            <p:cNvSpPr txBox="1"/>
            <p:nvPr/>
          </p:nvSpPr>
          <p:spPr>
            <a:xfrm>
              <a:off x="406700" y="1639275"/>
              <a:ext cx="943500" cy="716100"/>
            </a:xfrm>
            <a:prstGeom prst="rect">
              <a:avLst/>
            </a:prstGeom>
            <a:solidFill>
              <a:srgbClr val="E06666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Product with Digital Element</a:t>
              </a:r>
              <a:endPara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331" name="Google Shape;331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51873" y="2202800"/>
              <a:ext cx="162577" cy="1161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6"/>
          <p:cNvSpPr txBox="1"/>
          <p:nvPr>
            <p:ph idx="1" type="body"/>
          </p:nvPr>
        </p:nvSpPr>
        <p:spPr>
          <a:xfrm>
            <a:off x="153375" y="136800"/>
            <a:ext cx="8782500" cy="83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Robust Consortium Powered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by the ICT Industry (incl. SME)</a:t>
            </a:r>
            <a:endParaRPr/>
          </a:p>
        </p:txBody>
      </p:sp>
      <p:pic>
        <p:nvPicPr>
          <p:cNvPr id="337" name="Google Shape;33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60683" y="4848533"/>
            <a:ext cx="733539" cy="2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061693"/>
            <a:ext cx="9143999" cy="35146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77100"/>
            <a:ext cx="8839199" cy="258808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6"/>
          <p:cNvSpPr txBox="1"/>
          <p:nvPr>
            <p:ph idx="1" type="body"/>
          </p:nvPr>
        </p:nvSpPr>
        <p:spPr>
          <a:xfrm>
            <a:off x="153375" y="136800"/>
            <a:ext cx="81192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775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/>
              <a:t>Implementing EU Cyber Legislation: D</a:t>
            </a:r>
            <a:r>
              <a:rPr lang="en-GB" sz="2600"/>
              <a:t>ocument and Assess OSS</a:t>
            </a:r>
            <a:endParaRPr sz="2600"/>
          </a:p>
        </p:txBody>
      </p:sp>
      <p:pic>
        <p:nvPicPr>
          <p:cNvPr id="150" name="Google Shape;15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8975" y="2685699"/>
            <a:ext cx="3345254" cy="97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6625" y="3301124"/>
            <a:ext cx="1556249" cy="45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75" y="3585700"/>
            <a:ext cx="814225" cy="2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0950" y="3585700"/>
            <a:ext cx="814225" cy="2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375" y="4400950"/>
            <a:ext cx="814225" cy="2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0950" y="4371150"/>
            <a:ext cx="814225" cy="2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13650" y="3301124"/>
            <a:ext cx="1556249" cy="45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99425" y="3585700"/>
            <a:ext cx="814225" cy="2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57000" y="3585700"/>
            <a:ext cx="814225" cy="2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0700" y="3328299"/>
            <a:ext cx="1556249" cy="45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6475" y="3612875"/>
            <a:ext cx="814225" cy="2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64050" y="3612875"/>
            <a:ext cx="814225" cy="2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60683" y="4848533"/>
            <a:ext cx="733539" cy="2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7875" y="4400950"/>
            <a:ext cx="814225" cy="2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5450" y="4409125"/>
            <a:ext cx="814225" cy="2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8450" y="3746412"/>
            <a:ext cx="814225" cy="2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1750" y="4303312"/>
            <a:ext cx="814225" cy="2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9425" y="3731975"/>
            <a:ext cx="814225" cy="2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74675" y="3872675"/>
            <a:ext cx="814225" cy="2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2075" y="3731975"/>
            <a:ext cx="814225" cy="2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6800" y="3872675"/>
            <a:ext cx="814225" cy="2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775" y="4010725"/>
            <a:ext cx="814225" cy="2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36325" y="4152100"/>
            <a:ext cx="814225" cy="2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36325" y="4542600"/>
            <a:ext cx="814225" cy="2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9200" y="4503050"/>
            <a:ext cx="814225" cy="2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075" y="4639350"/>
            <a:ext cx="814225" cy="2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85875" y="3724175"/>
            <a:ext cx="814225" cy="2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6219" y="3872675"/>
            <a:ext cx="814225" cy="2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6025" y="4010725"/>
            <a:ext cx="814225" cy="2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3750" y="3724175"/>
            <a:ext cx="814225" cy="2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1575" y="3872675"/>
            <a:ext cx="814225" cy="2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7900" y="4017612"/>
            <a:ext cx="814225" cy="2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1325" y="4542600"/>
            <a:ext cx="814225" cy="2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65200" y="4542600"/>
            <a:ext cx="814225" cy="2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1575" y="4686050"/>
            <a:ext cx="814225" cy="2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0450" y="4686050"/>
            <a:ext cx="814225" cy="2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4600" y="3891337"/>
            <a:ext cx="814225" cy="2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8800" y="4043737"/>
            <a:ext cx="814225" cy="2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2600" y="4176712"/>
            <a:ext cx="814225" cy="2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2325" y="3746400"/>
            <a:ext cx="814225" cy="2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4300" y="3879937"/>
            <a:ext cx="814225" cy="2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0450" y="4024862"/>
            <a:ext cx="814225" cy="2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4650" y="4177262"/>
            <a:ext cx="814225" cy="2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8450" y="4310237"/>
            <a:ext cx="814225" cy="2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00175" y="3851275"/>
            <a:ext cx="814225" cy="2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2150" y="3984812"/>
            <a:ext cx="814225" cy="2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48300" y="4129737"/>
            <a:ext cx="814225" cy="2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2500" y="4282137"/>
            <a:ext cx="814225" cy="2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6300" y="4415112"/>
            <a:ext cx="814225" cy="2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8725" y="4433350"/>
            <a:ext cx="814225" cy="2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0700" y="4566887"/>
            <a:ext cx="814225" cy="2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6850" y="4711812"/>
            <a:ext cx="814225" cy="2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1050" y="4864212"/>
            <a:ext cx="814225" cy="23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4850" y="4997187"/>
            <a:ext cx="814225" cy="2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6"/>
          <p:cNvSpPr txBox="1"/>
          <p:nvPr/>
        </p:nvSpPr>
        <p:spPr>
          <a:xfrm>
            <a:off x="457100" y="4516788"/>
            <a:ext cx="82314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" u="sng">
                <a:solidFill>
                  <a:schemeClr val="hlink"/>
                </a:solidFill>
                <a:hlinkClick r:id="rId5"/>
              </a:rPr>
              <a:t>https://medium.com/graph-commons/analyzing-the-npm-dependency-network-e2cf318c1d0d</a:t>
            </a:r>
            <a:endParaRPr sz="7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17"/>
          <p:cNvPicPr preferRelativeResize="0"/>
          <p:nvPr/>
        </p:nvPicPr>
        <p:blipFill rotWithShape="1">
          <a:blip r:embed="rId3">
            <a:alphaModFix/>
          </a:blip>
          <a:srcRect b="0" l="0" r="0" t="596"/>
          <a:stretch/>
        </p:blipFill>
        <p:spPr>
          <a:xfrm>
            <a:off x="364373" y="818648"/>
            <a:ext cx="8581874" cy="4052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2653" y="3264911"/>
            <a:ext cx="6160625" cy="1419700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11" name="Google Shape;211;p17"/>
          <p:cNvSpPr/>
          <p:nvPr/>
        </p:nvSpPr>
        <p:spPr>
          <a:xfrm>
            <a:off x="7976299" y="2864411"/>
            <a:ext cx="940800" cy="4005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12" name="Google Shape;212;p17"/>
          <p:cNvCxnSpPr>
            <a:stCxn id="211" idx="1"/>
            <a:endCxn id="210" idx="3"/>
          </p:cNvCxnSpPr>
          <p:nvPr/>
        </p:nvCxnSpPr>
        <p:spPr>
          <a:xfrm flipH="1">
            <a:off x="7293199" y="3064661"/>
            <a:ext cx="683100" cy="91020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13" name="Google Shape;21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71149" y="1255510"/>
            <a:ext cx="4883664" cy="1091025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214" name="Google Shape;214;p17"/>
          <p:cNvCxnSpPr>
            <a:stCxn id="211" idx="1"/>
            <a:endCxn id="213" idx="3"/>
          </p:cNvCxnSpPr>
          <p:nvPr/>
        </p:nvCxnSpPr>
        <p:spPr>
          <a:xfrm rot="10800000">
            <a:off x="6654799" y="1801061"/>
            <a:ext cx="1321500" cy="126360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15" name="Google Shape;215;p17"/>
          <p:cNvSpPr txBox="1"/>
          <p:nvPr>
            <p:ph idx="1" type="body"/>
          </p:nvPr>
        </p:nvSpPr>
        <p:spPr>
          <a:xfrm>
            <a:off x="153375" y="136800"/>
            <a:ext cx="81192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775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600"/>
              <a:t>Implementing EU Cyber Legislation: Document and Assess OSS</a:t>
            </a:r>
            <a:endParaRPr sz="2600"/>
          </a:p>
        </p:txBody>
      </p:sp>
      <p:pic>
        <p:nvPicPr>
          <p:cNvPr id="216" name="Google Shape;216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360683" y="4848533"/>
            <a:ext cx="733539" cy="2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8"/>
          <p:cNvSpPr txBox="1"/>
          <p:nvPr>
            <p:ph idx="2" type="body"/>
          </p:nvPr>
        </p:nvSpPr>
        <p:spPr>
          <a:xfrm>
            <a:off x="397475" y="1071900"/>
            <a:ext cx="7988400" cy="376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By Open Source cybersecurity experts, as an Open Source solution: free of charge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Tools to </a:t>
            </a:r>
            <a:r>
              <a:rPr b="1" lang="en-GB"/>
              <a:t>improve security, reduce costs, and enhance the transparency</a:t>
            </a:r>
            <a:r>
              <a:rPr lang="en-GB"/>
              <a:t> concerning Open Source Software the ICT industry depends on:</a:t>
            </a:r>
            <a:endParaRPr/>
          </a:p>
        </p:txBody>
      </p:sp>
      <p:sp>
        <p:nvSpPr>
          <p:cNvPr id="222" name="Google Shape;222;p18"/>
          <p:cNvSpPr txBox="1"/>
          <p:nvPr>
            <p:ph idx="1" type="body"/>
          </p:nvPr>
        </p:nvSpPr>
        <p:spPr>
          <a:xfrm>
            <a:off x="153375" y="213000"/>
            <a:ext cx="81192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CRA Implementation Toolkit</a:t>
            </a:r>
            <a:endParaRPr/>
          </a:p>
        </p:txBody>
      </p:sp>
      <p:sp>
        <p:nvSpPr>
          <p:cNvPr id="223" name="Google Shape;223;p18"/>
          <p:cNvSpPr txBox="1"/>
          <p:nvPr/>
        </p:nvSpPr>
        <p:spPr>
          <a:xfrm>
            <a:off x="229575" y="2792900"/>
            <a:ext cx="5120700" cy="20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Roboto"/>
              <a:buChar char="●"/>
            </a:pP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Development of best practices from OSS with major OSS Foundations, notably EU ones</a:t>
            </a:r>
            <a:endParaRPr sz="18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Roboto"/>
              <a:buChar char="●"/>
            </a:pP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Policy implementation for dependencies</a:t>
            </a:r>
            <a:endParaRPr sz="18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rgbClr val="595959"/>
              </a:buClr>
              <a:buSzPts val="1800"/>
              <a:buFont typeface="Roboto"/>
              <a:buChar char="●"/>
            </a:pP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Open Platform for </a:t>
            </a:r>
            <a:r>
              <a:rPr lang="en-GB" sz="1800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rPr>
              <a:t>CSIRTs</a:t>
            </a:r>
            <a:endParaRPr sz="1800">
              <a:solidFill>
                <a:srgbClr val="59595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4" name="Google Shape;224;p18"/>
          <p:cNvSpPr txBox="1"/>
          <p:nvPr/>
        </p:nvSpPr>
        <p:spPr>
          <a:xfrm>
            <a:off x="5309425" y="2809850"/>
            <a:ext cx="3704400" cy="19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</a:pPr>
            <a:r>
              <a:rPr lang="en-GB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Alerting tool for handling cybersecurity incidents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</a:pPr>
            <a:r>
              <a:rPr lang="en-GB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Open and Federated Database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2"/>
              </a:buClr>
              <a:buSzPts val="1800"/>
              <a:buFont typeface="Roboto"/>
              <a:buChar char="●"/>
            </a:pPr>
            <a:r>
              <a:rPr lang="en-GB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Integration with other Toolkits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5" name="Google Shape;22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60683" y="4848533"/>
            <a:ext cx="733539" cy="2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19"/>
          <p:cNvPicPr preferRelativeResize="0"/>
          <p:nvPr/>
        </p:nvPicPr>
        <p:blipFill rotWithShape="1">
          <a:blip r:embed="rId3">
            <a:alphaModFix/>
          </a:blip>
          <a:srcRect b="12372" l="0" r="0" t="0"/>
          <a:stretch/>
        </p:blipFill>
        <p:spPr>
          <a:xfrm>
            <a:off x="317590" y="1343985"/>
            <a:ext cx="8628623" cy="3190349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9"/>
          <p:cNvSpPr txBox="1"/>
          <p:nvPr>
            <p:ph idx="1" type="body"/>
          </p:nvPr>
        </p:nvSpPr>
        <p:spPr>
          <a:xfrm>
            <a:off x="229575" y="289200"/>
            <a:ext cx="81192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CRA Implementation Toolkit, Surveillance</a:t>
            </a:r>
            <a:endParaRPr/>
          </a:p>
        </p:txBody>
      </p:sp>
      <p:sp>
        <p:nvSpPr>
          <p:cNvPr id="232" name="Google Shape;232;p19"/>
          <p:cNvSpPr txBox="1"/>
          <p:nvPr/>
        </p:nvSpPr>
        <p:spPr>
          <a:xfrm>
            <a:off x="406700" y="1639275"/>
            <a:ext cx="943500" cy="716100"/>
          </a:xfrm>
          <a:prstGeom prst="rect">
            <a:avLst/>
          </a:prstGeom>
          <a:solidFill>
            <a:srgbClr val="FF9900">
              <a:alpha val="9216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Product with Digital Element</a:t>
            </a:r>
            <a:endParaRPr sz="1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33" name="Google Shape;233;p19"/>
          <p:cNvSpPr txBox="1"/>
          <p:nvPr/>
        </p:nvSpPr>
        <p:spPr>
          <a:xfrm>
            <a:off x="7805075" y="1639275"/>
            <a:ext cx="943500" cy="716100"/>
          </a:xfrm>
          <a:prstGeom prst="rect">
            <a:avLst/>
          </a:prstGeom>
          <a:solidFill>
            <a:srgbClr val="FF9900">
              <a:alpha val="9216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CRA compliant product</a:t>
            </a:r>
            <a:endParaRPr sz="1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4" name="Google Shape;23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3975" y="2207071"/>
            <a:ext cx="370200" cy="264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525" y="1410199"/>
            <a:ext cx="8567298" cy="309512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0"/>
          <p:cNvSpPr txBox="1"/>
          <p:nvPr>
            <p:ph idx="1" type="body"/>
          </p:nvPr>
        </p:nvSpPr>
        <p:spPr>
          <a:xfrm>
            <a:off x="229575" y="289200"/>
            <a:ext cx="81192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CRA Implementation Toolkit, </a:t>
            </a:r>
            <a:r>
              <a:rPr lang="en-GB"/>
              <a:t>Surveillance</a:t>
            </a:r>
            <a:endParaRPr/>
          </a:p>
        </p:txBody>
      </p:sp>
      <p:sp>
        <p:nvSpPr>
          <p:cNvPr id="241" name="Google Shape;241;p20"/>
          <p:cNvSpPr txBox="1"/>
          <p:nvPr/>
        </p:nvSpPr>
        <p:spPr>
          <a:xfrm>
            <a:off x="406700" y="1639275"/>
            <a:ext cx="943500" cy="716100"/>
          </a:xfrm>
          <a:prstGeom prst="rect">
            <a:avLst/>
          </a:prstGeom>
          <a:solidFill>
            <a:srgbClr val="FF9900">
              <a:alpha val="9216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Product with Digital Element</a:t>
            </a:r>
            <a:endParaRPr sz="1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2" name="Google Shape;242;p20"/>
          <p:cNvSpPr txBox="1"/>
          <p:nvPr/>
        </p:nvSpPr>
        <p:spPr>
          <a:xfrm>
            <a:off x="7805075" y="1639275"/>
            <a:ext cx="943500" cy="716100"/>
          </a:xfrm>
          <a:prstGeom prst="rect">
            <a:avLst/>
          </a:prstGeom>
          <a:solidFill>
            <a:srgbClr val="FF9900">
              <a:alpha val="9216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CRA compliant product</a:t>
            </a:r>
            <a:endParaRPr sz="1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3" name="Google Shape;24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3975" y="2207071"/>
            <a:ext cx="370200" cy="264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1"/>
          <p:cNvSpPr txBox="1"/>
          <p:nvPr>
            <p:ph idx="1" type="body"/>
          </p:nvPr>
        </p:nvSpPr>
        <p:spPr>
          <a:xfrm>
            <a:off x="229575" y="289200"/>
            <a:ext cx="81192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CRA Implementation Toolki</a:t>
            </a:r>
            <a:r>
              <a:rPr lang="en-GB"/>
              <a:t>t, Surveillance</a:t>
            </a:r>
            <a:endParaRPr/>
          </a:p>
        </p:txBody>
      </p:sp>
      <p:pic>
        <p:nvPicPr>
          <p:cNvPr id="249" name="Google Shape;24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710" y="1410200"/>
            <a:ext cx="8480929" cy="309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0125" y="2427084"/>
            <a:ext cx="289300" cy="28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9200" y="4216009"/>
            <a:ext cx="289300" cy="28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4875" y="3511159"/>
            <a:ext cx="289300" cy="28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6275" y="2312284"/>
            <a:ext cx="289300" cy="28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6275" y="1324109"/>
            <a:ext cx="289300" cy="289325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1"/>
          <p:cNvSpPr txBox="1"/>
          <p:nvPr/>
        </p:nvSpPr>
        <p:spPr>
          <a:xfrm>
            <a:off x="406700" y="1639275"/>
            <a:ext cx="943500" cy="716100"/>
          </a:xfrm>
          <a:prstGeom prst="rect">
            <a:avLst/>
          </a:prstGeom>
          <a:solidFill>
            <a:srgbClr val="FF9900">
              <a:alpha val="9216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Product with Digital Element</a:t>
            </a:r>
            <a:endParaRPr sz="1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6" name="Google Shape;256;p21"/>
          <p:cNvSpPr txBox="1"/>
          <p:nvPr/>
        </p:nvSpPr>
        <p:spPr>
          <a:xfrm>
            <a:off x="7805075" y="1639275"/>
            <a:ext cx="943500" cy="716100"/>
          </a:xfrm>
          <a:prstGeom prst="rect">
            <a:avLst/>
          </a:prstGeom>
          <a:solidFill>
            <a:srgbClr val="FF9900">
              <a:alpha val="92160"/>
            </a:srgbClr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CRA compliant product</a:t>
            </a:r>
            <a:endParaRPr sz="1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7" name="Google Shape;25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17250" y="1265575"/>
            <a:ext cx="593400" cy="59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83975" y="2207071"/>
            <a:ext cx="370200" cy="264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540450" y="2207071"/>
            <a:ext cx="370200" cy="2644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22"/>
          <p:cNvPicPr preferRelativeResize="0"/>
          <p:nvPr/>
        </p:nvPicPr>
        <p:blipFill rotWithShape="1">
          <a:blip r:embed="rId3">
            <a:alphaModFix/>
          </a:blip>
          <a:srcRect b="12372" l="0" r="0" t="0"/>
          <a:stretch/>
        </p:blipFill>
        <p:spPr>
          <a:xfrm>
            <a:off x="216350" y="1306550"/>
            <a:ext cx="8831130" cy="326522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2"/>
          <p:cNvSpPr txBox="1"/>
          <p:nvPr>
            <p:ph idx="1" type="body"/>
          </p:nvPr>
        </p:nvSpPr>
        <p:spPr>
          <a:xfrm>
            <a:off x="229575" y="289200"/>
            <a:ext cx="81192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CRA Implementation Toolkit, Incident</a:t>
            </a:r>
            <a:endParaRPr/>
          </a:p>
        </p:txBody>
      </p:sp>
      <p:grpSp>
        <p:nvGrpSpPr>
          <p:cNvPr id="266" name="Google Shape;266;p22"/>
          <p:cNvGrpSpPr/>
          <p:nvPr/>
        </p:nvGrpSpPr>
        <p:grpSpPr>
          <a:xfrm>
            <a:off x="363100" y="1305075"/>
            <a:ext cx="943500" cy="716100"/>
            <a:chOff x="406700" y="1639275"/>
            <a:chExt cx="943500" cy="716100"/>
          </a:xfrm>
        </p:grpSpPr>
        <p:sp>
          <p:nvSpPr>
            <p:cNvPr id="267" name="Google Shape;267;p22"/>
            <p:cNvSpPr txBox="1"/>
            <p:nvPr/>
          </p:nvSpPr>
          <p:spPr>
            <a:xfrm>
              <a:off x="406700" y="1639275"/>
              <a:ext cx="943500" cy="716100"/>
            </a:xfrm>
            <a:prstGeom prst="rect">
              <a:avLst/>
            </a:prstGeom>
            <a:solidFill>
              <a:srgbClr val="FF9900">
                <a:alpha val="92160"/>
              </a:srgbClr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Product with Digital Element</a:t>
              </a:r>
              <a:endPara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268" name="Google Shape;268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51873" y="2202800"/>
              <a:ext cx="162577" cy="1161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69" name="Google Shape;269;p22"/>
          <p:cNvGrpSpPr/>
          <p:nvPr/>
        </p:nvGrpSpPr>
        <p:grpSpPr>
          <a:xfrm>
            <a:off x="515500" y="1457475"/>
            <a:ext cx="943500" cy="716100"/>
            <a:chOff x="406700" y="1639275"/>
            <a:chExt cx="943500" cy="716100"/>
          </a:xfrm>
        </p:grpSpPr>
        <p:sp>
          <p:nvSpPr>
            <p:cNvPr id="270" name="Google Shape;270;p22"/>
            <p:cNvSpPr txBox="1"/>
            <p:nvPr/>
          </p:nvSpPr>
          <p:spPr>
            <a:xfrm>
              <a:off x="406700" y="1639275"/>
              <a:ext cx="943500" cy="716100"/>
            </a:xfrm>
            <a:prstGeom prst="rect">
              <a:avLst/>
            </a:prstGeom>
            <a:solidFill>
              <a:srgbClr val="FF9900">
                <a:alpha val="92160"/>
              </a:srgbClr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Product with Digital Element</a:t>
              </a:r>
              <a:endPara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271" name="Google Shape;271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51873" y="2202800"/>
              <a:ext cx="162577" cy="1161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2" name="Google Shape;272;p22"/>
          <p:cNvGrpSpPr/>
          <p:nvPr/>
        </p:nvGrpSpPr>
        <p:grpSpPr>
          <a:xfrm>
            <a:off x="667900" y="1609875"/>
            <a:ext cx="943500" cy="716100"/>
            <a:chOff x="406700" y="1639275"/>
            <a:chExt cx="943500" cy="716100"/>
          </a:xfrm>
        </p:grpSpPr>
        <p:sp>
          <p:nvSpPr>
            <p:cNvPr id="273" name="Google Shape;273;p22"/>
            <p:cNvSpPr txBox="1"/>
            <p:nvPr/>
          </p:nvSpPr>
          <p:spPr>
            <a:xfrm>
              <a:off x="406700" y="1639275"/>
              <a:ext cx="943500" cy="716100"/>
            </a:xfrm>
            <a:prstGeom prst="rect">
              <a:avLst/>
            </a:prstGeom>
            <a:solidFill>
              <a:srgbClr val="FF9900">
                <a:alpha val="92160"/>
              </a:srgbClr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Product with Digital Element</a:t>
              </a:r>
              <a:endPara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274" name="Google Shape;274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51873" y="2202800"/>
              <a:ext cx="162577" cy="1161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5" name="Google Shape;275;p22"/>
          <p:cNvGrpSpPr/>
          <p:nvPr/>
        </p:nvGrpSpPr>
        <p:grpSpPr>
          <a:xfrm>
            <a:off x="820300" y="1762275"/>
            <a:ext cx="943500" cy="716100"/>
            <a:chOff x="406700" y="1639275"/>
            <a:chExt cx="943500" cy="716100"/>
          </a:xfrm>
        </p:grpSpPr>
        <p:sp>
          <p:nvSpPr>
            <p:cNvPr id="276" name="Google Shape;276;p22"/>
            <p:cNvSpPr txBox="1"/>
            <p:nvPr/>
          </p:nvSpPr>
          <p:spPr>
            <a:xfrm>
              <a:off x="406700" y="1639275"/>
              <a:ext cx="943500" cy="716100"/>
            </a:xfrm>
            <a:prstGeom prst="rect">
              <a:avLst/>
            </a:prstGeom>
            <a:solidFill>
              <a:srgbClr val="FF9900">
                <a:alpha val="92160"/>
              </a:srgbClr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Product with Digital Element</a:t>
              </a:r>
              <a:endPara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277" name="Google Shape;277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51873" y="2202800"/>
              <a:ext cx="162577" cy="1161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7600" y="1306543"/>
            <a:ext cx="8628623" cy="326522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23"/>
          <p:cNvSpPr txBox="1"/>
          <p:nvPr>
            <p:ph idx="1" type="body"/>
          </p:nvPr>
        </p:nvSpPr>
        <p:spPr>
          <a:xfrm>
            <a:off x="229575" y="289200"/>
            <a:ext cx="81192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CRA Implementation Toolkit, Incident</a:t>
            </a:r>
            <a:endParaRPr/>
          </a:p>
        </p:txBody>
      </p:sp>
      <p:grpSp>
        <p:nvGrpSpPr>
          <p:cNvPr id="284" name="Google Shape;284;p23"/>
          <p:cNvGrpSpPr/>
          <p:nvPr/>
        </p:nvGrpSpPr>
        <p:grpSpPr>
          <a:xfrm>
            <a:off x="363100" y="1305075"/>
            <a:ext cx="943500" cy="716100"/>
            <a:chOff x="406700" y="1639275"/>
            <a:chExt cx="943500" cy="716100"/>
          </a:xfrm>
        </p:grpSpPr>
        <p:sp>
          <p:nvSpPr>
            <p:cNvPr id="285" name="Google Shape;285;p23"/>
            <p:cNvSpPr txBox="1"/>
            <p:nvPr/>
          </p:nvSpPr>
          <p:spPr>
            <a:xfrm>
              <a:off x="406700" y="1639275"/>
              <a:ext cx="943500" cy="716100"/>
            </a:xfrm>
            <a:prstGeom prst="rect">
              <a:avLst/>
            </a:prstGeom>
            <a:solidFill>
              <a:srgbClr val="FF9900">
                <a:alpha val="92160"/>
              </a:srgbClr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Product with Digital Element</a:t>
              </a:r>
              <a:endPara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286" name="Google Shape;286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51873" y="2202800"/>
              <a:ext cx="162577" cy="1161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7" name="Google Shape;287;p23"/>
          <p:cNvGrpSpPr/>
          <p:nvPr/>
        </p:nvGrpSpPr>
        <p:grpSpPr>
          <a:xfrm>
            <a:off x="515500" y="1457475"/>
            <a:ext cx="943500" cy="716100"/>
            <a:chOff x="406700" y="1639275"/>
            <a:chExt cx="943500" cy="716100"/>
          </a:xfrm>
        </p:grpSpPr>
        <p:sp>
          <p:nvSpPr>
            <p:cNvPr id="288" name="Google Shape;288;p23"/>
            <p:cNvSpPr txBox="1"/>
            <p:nvPr/>
          </p:nvSpPr>
          <p:spPr>
            <a:xfrm>
              <a:off x="406700" y="1639275"/>
              <a:ext cx="943500" cy="716100"/>
            </a:xfrm>
            <a:prstGeom prst="rect">
              <a:avLst/>
            </a:prstGeom>
            <a:solidFill>
              <a:srgbClr val="FF9900">
                <a:alpha val="92160"/>
              </a:srgbClr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Product with Digital Element</a:t>
              </a:r>
              <a:endPara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289" name="Google Shape;289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51873" y="2202800"/>
              <a:ext cx="162577" cy="1161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0" name="Google Shape;290;p23"/>
          <p:cNvGrpSpPr/>
          <p:nvPr/>
        </p:nvGrpSpPr>
        <p:grpSpPr>
          <a:xfrm>
            <a:off x="667900" y="1609875"/>
            <a:ext cx="943500" cy="716100"/>
            <a:chOff x="406700" y="1639275"/>
            <a:chExt cx="943500" cy="716100"/>
          </a:xfrm>
        </p:grpSpPr>
        <p:sp>
          <p:nvSpPr>
            <p:cNvPr id="291" name="Google Shape;291;p23"/>
            <p:cNvSpPr txBox="1"/>
            <p:nvPr/>
          </p:nvSpPr>
          <p:spPr>
            <a:xfrm>
              <a:off x="406700" y="1639275"/>
              <a:ext cx="943500" cy="716100"/>
            </a:xfrm>
            <a:prstGeom prst="rect">
              <a:avLst/>
            </a:prstGeom>
            <a:solidFill>
              <a:srgbClr val="FF9900">
                <a:alpha val="92160"/>
              </a:srgbClr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Product with Digital Element</a:t>
              </a:r>
              <a:endPara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292" name="Google Shape;292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51873" y="2202800"/>
              <a:ext cx="162577" cy="1161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3" name="Google Shape;293;p23"/>
          <p:cNvGrpSpPr/>
          <p:nvPr/>
        </p:nvGrpSpPr>
        <p:grpSpPr>
          <a:xfrm>
            <a:off x="820300" y="1762275"/>
            <a:ext cx="943500" cy="716100"/>
            <a:chOff x="406700" y="1639275"/>
            <a:chExt cx="943500" cy="716100"/>
          </a:xfrm>
        </p:grpSpPr>
        <p:sp>
          <p:nvSpPr>
            <p:cNvPr id="294" name="Google Shape;294;p23"/>
            <p:cNvSpPr txBox="1"/>
            <p:nvPr/>
          </p:nvSpPr>
          <p:spPr>
            <a:xfrm>
              <a:off x="406700" y="1639275"/>
              <a:ext cx="943500" cy="716100"/>
            </a:xfrm>
            <a:prstGeom prst="rect">
              <a:avLst/>
            </a:prstGeom>
            <a:solidFill>
              <a:srgbClr val="FF9900">
                <a:alpha val="92160"/>
              </a:srgbClr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chemeClr val="dk2"/>
                  </a:solidFill>
                  <a:latin typeface="Roboto"/>
                  <a:ea typeface="Roboto"/>
                  <a:cs typeface="Roboto"/>
                  <a:sym typeface="Roboto"/>
                </a:rPr>
                <a:t>Product with Digital Element</a:t>
              </a:r>
              <a:endParaRPr sz="1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pic>
          <p:nvPicPr>
            <p:cNvPr id="295" name="Google Shape;295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151873" y="2202800"/>
              <a:ext cx="162577" cy="1161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