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EDCE3-FCD7-4F5B-8D7F-F93A127C31E5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FB309-FE91-48EC-A628-3E2CB81B8B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4737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EA425-5B17-4051-B68F-C298937D8FED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B4553-6C31-46FF-9B8D-723935799F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356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9060609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Rozbudowa systemu zarządzania relacjami z klientem KAS </a:t>
            </a:r>
          </a:p>
          <a:p>
            <a:r>
              <a:rPr lang="pl-PL" sz="4800" b="1" dirty="0">
                <a:solidFill>
                  <a:schemeClr val="bg1"/>
                </a:solidFill>
              </a:rPr>
              <a:t>(Projekt CRM 2.0.)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Rozbudowa systemu zarządzanie relacjami z klientem KAS (Projekt CRM 2.0.)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/>
              <a:t>Wnioskodawca: Minister Finansów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/>
              <a:t>Beneficjent : Ministerstwo Finansów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/>
              <a:t>Partnerzy: Brak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/>
              <a:t>Źródło finansowania: </a:t>
            </a:r>
          </a:p>
          <a:p>
            <a:pPr marL="727075" lvl="1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600" dirty="0"/>
              <a:t>Program operacyjny Fundusze Europejskie na Rozwój Cyfrowy 2021-2027, Działanie FERC.02.01 Wysoka jakość i dostępność e-usług publicznych, </a:t>
            </a:r>
          </a:p>
          <a:p>
            <a:pPr marL="727075" lvl="1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600" dirty="0"/>
              <a:t>Budżet państwa - cz. 19, budżet, finanse publiczne i instytucje finansowe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/>
              <a:t>Całkowity koszt projektu: 33 182 086,73 zł 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/>
              <a:t>Planowany okres realizacji projektu: 01-2024 do 12-2027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517" y="1427813"/>
            <a:ext cx="1052696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</a:rPr>
              <a:t>Cel projektu: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i="1" dirty="0"/>
              <a:t>Usprawnienie działania Krajowej Administracji Skarbowej (KAS) i podniesienie jakości świadczonych przez nią usług, poprzez:</a:t>
            </a:r>
          </a:p>
          <a:p>
            <a:pPr marL="628650" indent="-177800" algn="just">
              <a:buFont typeface="Wingdings" panose="05000000000000000000" pitchFamily="2" charset="2"/>
              <a:buChar char="§"/>
            </a:pPr>
            <a:r>
              <a:rPr lang="pl-PL" i="1" dirty="0"/>
              <a:t>Rozbudowę aplikacji CRM-RF</a:t>
            </a:r>
          </a:p>
          <a:p>
            <a:pPr marL="628650" indent="-177800" algn="just">
              <a:buFont typeface="Wingdings" panose="05000000000000000000" pitchFamily="2" charset="2"/>
              <a:buChar char="§"/>
            </a:pPr>
            <a:r>
              <a:rPr lang="pl-PL" i="1" dirty="0"/>
              <a:t>Podniesienie kompetencji pracowników KAS w zakresie zarządzania relacjami z klientem KAS.</a:t>
            </a:r>
          </a:p>
          <a:p>
            <a:endParaRPr lang="pl-PL" i="1" dirty="0">
              <a:solidFill>
                <a:schemeClr val="accent5"/>
              </a:solidFill>
            </a:endParaRPr>
          </a:p>
          <a:p>
            <a:r>
              <a:rPr lang="pl-PL" i="1" dirty="0">
                <a:solidFill>
                  <a:schemeClr val="accent5"/>
                </a:solidFill>
              </a:rPr>
              <a:t>Cele strategiczne:</a:t>
            </a:r>
          </a:p>
          <a:p>
            <a:endParaRPr lang="pl-PL" i="1" dirty="0">
              <a:solidFill>
                <a:schemeClr val="accent5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i="1" dirty="0"/>
              <a:t>Zwiększenie jakości oraz zakresu komunikacji pomiędzy obywatelami i innymi interesariuszami, a państwem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i="1" dirty="0"/>
              <a:t>Nowoczesna, przyjazna, bezpieczna i wielokanałowa obsługa podatnika. Automatyzacja i digitalizacja usług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i="1" dirty="0"/>
              <a:t>Poprawa skuteczności i efektywności działania organizacji. Digitalizacja Krajowej Administracji Skarbowej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i="1" dirty="0"/>
              <a:t>Czerpanie korzyści z cyfryzacji dla obywateli, przedsiębiorstw, organizacji badawczych i instytucji publicznych</a:t>
            </a:r>
          </a:p>
          <a:p>
            <a:endParaRPr lang="pl-PL" i="1" dirty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az 1">
            <a:extLst>
              <a:ext uri="{FF2B5EF4-FFF2-40B4-BE49-F238E27FC236}">
                <a16:creationId xmlns:a16="http://schemas.microsoft.com/office/drawing/2014/main" id="{6063A490-9D52-43BA-B881-9BC6FFA07E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98" y="1248646"/>
            <a:ext cx="10216610" cy="542660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0E8B403F-D8BB-A589-A767-D6F69383A516}"/>
              </a:ext>
            </a:extLst>
          </p:cNvPr>
          <p:cNvSpPr txBox="1"/>
          <p:nvPr/>
        </p:nvSpPr>
        <p:spPr>
          <a:xfrm>
            <a:off x="8095180" y="5290782"/>
            <a:ext cx="3689422" cy="13542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r>
              <a:rPr lang="pl-PL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9affde3b-50dd-4e74-9e2c-6b9654ae514a"/>
    <ds:schemaRef ds:uri="http://purl.org/dc/dcmitype/"/>
    <ds:schemaRef ds:uri="http://schemas.openxmlformats.org/package/2006/metadata/core-properties"/>
    <ds:schemaRef ds:uri="5df3a10b-8748-402e-bef4-aee373db4dbb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188</Words>
  <Application>Microsoft Office PowerPoint</Application>
  <PresentationFormat>Panoramiczny</PresentationFormat>
  <Paragraphs>45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15</cp:revision>
  <dcterms:created xsi:type="dcterms:W3CDTF">2017-01-27T12:50:17Z</dcterms:created>
  <dcterms:modified xsi:type="dcterms:W3CDTF">2023-11-28T15:39:26Z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MFCATEGORY">
    <vt:lpwstr>InformacjePubliczneInformacjeSektoraPublicznego</vt:lpwstr>
  </property>
  <property fmtid="{D5CDD505-2E9C-101B-9397-08002B2CF9AE}" pid="4" name="MFClassifiedBy">
    <vt:lpwstr>UxC4dwLulzfINJ8nQH+xvX5LNGipWa4BRSZhPgxsCvntLNFR4sRvd8w+8sh+GPYVs4/Q/KVHZJcaTS/3G1H0kiWP3n5s+UihkX5nZUrXo9g=</vt:lpwstr>
  </property>
  <property fmtid="{D5CDD505-2E9C-101B-9397-08002B2CF9AE}" pid="5" name="MFClassificationDate">
    <vt:lpwstr>2023-11-23T10:49:33.3338686+01:00</vt:lpwstr>
  </property>
  <property fmtid="{D5CDD505-2E9C-101B-9397-08002B2CF9AE}" pid="6" name="MFClassifiedBySID">
    <vt:lpwstr>UxC4dwLulzfINJ8nQH+xvX5LNGipWa4BRSZhPgxsCvm42mrIC/DSDv0ggS+FjUN/2v1BBotkLlY5aAiEhoi6uUmyGnBHI9k63jdhRIN8dJZMQNQd8UDQSdlPpECfD/mj</vt:lpwstr>
  </property>
  <property fmtid="{D5CDD505-2E9C-101B-9397-08002B2CF9AE}" pid="7" name="MFGRNItemId">
    <vt:lpwstr>GRN-fbeb144a-35b6-40ca-bf32-46930973d32c</vt:lpwstr>
  </property>
  <property fmtid="{D5CDD505-2E9C-101B-9397-08002B2CF9AE}" pid="8" name="MFHash">
    <vt:lpwstr>kXBHMwU8yOvur2CUHbUyUxMghI2HBZM9mlwtGWFXxYc=</vt:lpwstr>
  </property>
  <property fmtid="{D5CDD505-2E9C-101B-9397-08002B2CF9AE}" pid="9" name="DLPManualFileClassification">
    <vt:lpwstr>{2755b7d9-e53d-4779-a40c-03797dcf43b3}</vt:lpwstr>
  </property>
  <property fmtid="{D5CDD505-2E9C-101B-9397-08002B2CF9AE}" pid="10" name="MFRefresh">
    <vt:lpwstr>False</vt:lpwstr>
  </property>
</Properties>
</file>