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notesMasters/_rels/notesMaster1.xml.rels" ContentType="application/vnd.openxmlformats-package.relationships+xml"/>
  <Override PartName="/ppt/slideMasters/slideMaster9.xml" ContentType="application/vnd.openxmlformats-officedocument.presentationml.slideMaster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_rels/slideMaster9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5.xml.rels" ContentType="application/vnd.openxmlformats-package.relationships+xml"/>
  <Override PartName="/ppt/slideMasters/_rels/slideMaster6.xml.rels" ContentType="application/vnd.openxmlformats-package.relationships+xml"/>
  <Override PartName="/ppt/slideMasters/_rels/slideMaster7.xml.rels" ContentType="application/vnd.openxmlformats-package.relationships+xml"/>
  <Override PartName="/ppt/slideMasters/_rels/slideMaster8.xml.rels" ContentType="application/vnd.openxmlformats-package.relationships+xml"/>
  <Override PartName="/ppt/notesSlides/notesSlide1.xml" ContentType="application/vnd.openxmlformats-officedocument.presentationml.notesSlide+xml"/>
  <Override PartName="/ppt/notesSlides/_rels/notesSlide1.xml.rels" ContentType="application/vnd.openxmlformats-package.relationships+xml"/>
  <Override PartName="/ppt/notesSlides/_rels/notesSlide2.xml.rels" ContentType="application/vnd.openxmlformats-package.relationships+xml"/>
  <Override PartName="/ppt/notesSlides/_rels/notesSlide3.xml.rels" ContentType="application/vnd.openxmlformats-package.relationships+xml"/>
  <Override PartName="/ppt/notesSlides/_rels/notesSlide10.xml.rels" ContentType="application/vnd.openxmlformats-package.relationships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heme/theme9.xml" ContentType="application/vnd.openxmlformats-officedocument.theme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10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_rels/slideLayout9.xml.rels" ContentType="application/vnd.openxmlformats-package.relationships+xml"/>
  <Override PartName="/ppt/slideLayouts/_rels/slideLayout53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54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5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56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7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58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9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37.xml.rels" ContentType="application/vnd.openxmlformats-package.relationships+xml"/>
  <Override PartName="/ppt/slideLayouts/_rels/slideLayout38.xml.rels" ContentType="application/vnd.openxmlformats-package.relationships+xml"/>
  <Override PartName="/ppt/slideLayouts/_rels/slideLayout39.xml.rels" ContentType="application/vnd.openxmlformats-package.relationships+xml"/>
  <Override PartName="/ppt/slideLayouts/_rels/slideLayout40.xml.rels" ContentType="application/vnd.openxmlformats-package.relationships+xml"/>
  <Override PartName="/ppt/slideLayouts/_rels/slideLayout41.xml.rels" ContentType="application/vnd.openxmlformats-package.relationships+xml"/>
  <Override PartName="/ppt/slideLayouts/_rels/slideLayout42.xml.rels" ContentType="application/vnd.openxmlformats-package.relationships+xml"/>
  <Override PartName="/ppt/slideLayouts/_rels/slideLayout43.xml.rels" ContentType="application/vnd.openxmlformats-package.relationships+xml"/>
  <Override PartName="/ppt/slideLayouts/_rels/slideLayout44.xml.rels" ContentType="application/vnd.openxmlformats-package.relationships+xml"/>
  <Override PartName="/ppt/slideLayouts/_rels/slideLayout45.xml.rels" ContentType="application/vnd.openxmlformats-package.relationships+xml"/>
  <Override PartName="/ppt/slideLayouts/_rels/slideLayout46.xml.rels" ContentType="application/vnd.openxmlformats-package.relationships+xml"/>
  <Override PartName="/ppt/slideLayouts/_rels/slideLayout47.xml.rels" ContentType="application/vnd.openxmlformats-package.relationships+xml"/>
  <Override PartName="/ppt/slideLayouts/_rels/slideLayout48.xml.rels" ContentType="application/vnd.openxmlformats-package.relationships+xml"/>
  <Override PartName="/ppt/slideLayouts/_rels/slideLayout49.xml.rels" ContentType="application/vnd.openxmlformats-package.relationships+xml"/>
  <Override PartName="/ppt/slideLayouts/_rels/slideLayout50.xml.rels" ContentType="application/vnd.openxmlformats-package.relationships+xml"/>
  <Override PartName="/ppt/slideLayouts/_rels/slideLayout51.xml.rels" ContentType="application/vnd.openxmlformats-package.relationships+xml"/>
  <Override PartName="/ppt/slideLayouts/_rels/slideLayout52.xml.rels" ContentType="application/vnd.openxmlformats-package.relationships+xml"/>
  <Override PartName="/ppt/slideLayouts/_rels/slideLayout60.xml.rels" ContentType="application/vnd.openxmlformats-package.relationships+xml"/>
  <Override PartName="/ppt/slideLayouts/_rels/slideLayout61.xml.rels" ContentType="application/vnd.openxmlformats-package.relationships+xml"/>
  <Override PartName="/ppt/slideLayouts/_rels/slideLayout62.xml.rels" ContentType="application/vnd.openxmlformats-package.relationships+xml"/>
  <Override PartName="/ppt/slideLayouts/_rels/slideLayout63.xml.rels" ContentType="application/vnd.openxmlformats-package.relationships+xml"/>
  <Override PartName="/ppt/slideLayouts/_rels/slideLayout64.xml.rels" ContentType="application/vnd.openxmlformats-package.relationships+xml"/>
  <Override PartName="/ppt/slideLayouts/_rels/slideLayout65.xml.rels" ContentType="application/vnd.openxmlformats-package.relationships+xml"/>
  <Override PartName="/ppt/slideLayouts/_rels/slideLayout66.xml.rels" ContentType="application/vnd.openxmlformats-package.relationships+xml"/>
  <Override PartName="/ppt/slideLayouts/_rels/slideLayout67.xml.rels" ContentType="application/vnd.openxmlformats-package.relationships+xml"/>
  <Override PartName="/ppt/slideLayouts/_rels/slideLayout68.xml.rels" ContentType="application/vnd.openxmlformats-package.relationships+xml"/>
  <Override PartName="/ppt/slideLayouts/_rels/slideLayout69.xml.rels" ContentType="application/vnd.openxmlformats-package.relationships+xml"/>
  <Override PartName="/ppt/slideLayouts/_rels/slideLayout70.xml.rels" ContentType="application/vnd.openxmlformats-package.relationships+xml"/>
  <Override PartName="/ppt/slideLayouts/_rels/slideLayout71.xml.rels" ContentType="application/vnd.openxmlformats-package.relationships+xml"/>
  <Override PartName="/ppt/slideLayouts/_rels/slideLayout72.xml.rels" ContentType="application/vnd.openxmlformats-package.relationships+xml"/>
  <Override PartName="/ppt/slideLayouts/_rels/slideLayout73.xml.rels" ContentType="application/vnd.openxmlformats-package.relationships+xml"/>
  <Override PartName="/ppt/slideLayouts/_rels/slideLayout74.xml.rels" ContentType="application/vnd.openxmlformats-package.relationships+xml"/>
  <Override PartName="/ppt/slideLayouts/_rels/slideLayout75.xml.rels" ContentType="application/vnd.openxmlformats-package.relationships+xml"/>
  <Override PartName="/ppt/slideLayouts/_rels/slideLayout76.xml.rels" ContentType="application/vnd.openxmlformats-package.relationships+xml"/>
  <Override PartName="/ppt/slideLayouts/_rels/slideLayout77.xml.rels" ContentType="application/vnd.openxmlformats-package.relationships+xml"/>
  <Override PartName="/ppt/slideLayouts/_rels/slideLayout78.xml.rels" ContentType="application/vnd.openxmlformats-package.relationships+xml"/>
  <Override PartName="/ppt/slideLayouts/_rels/slideLayout79.xml.rels" ContentType="application/vnd.openxmlformats-package.relationships+xml"/>
  <Override PartName="/ppt/slideLayouts/_rels/slideLayout80.xml.rels" ContentType="application/vnd.openxmlformats-package.relationships+xml"/>
  <Override PartName="/ppt/slideLayouts/_rels/slideLayout81.xml.rels" ContentType="application/vnd.openxmlformats-package.relationships+xml"/>
  <Override PartName="/ppt/slideLayouts/_rels/slideLayout82.xml.rels" ContentType="application/vnd.openxmlformats-package.relationships+xml"/>
  <Override PartName="/ppt/slideLayouts/_rels/slideLayout83.xml.rels" ContentType="application/vnd.openxmlformats-package.relationships+xml"/>
  <Override PartName="/ppt/slideLayouts/_rels/slideLayout84.xml.rels" ContentType="application/vnd.openxmlformats-package.relationships+xml"/>
  <Override PartName="/ppt/slideLayouts/_rels/slideLayout85.xml.rels" ContentType="application/vnd.openxmlformats-package.relationships+xml"/>
  <Override PartName="/ppt/slideLayouts/_rels/slideLayout86.xml.rels" ContentType="application/vnd.openxmlformats-package.relationships+xml"/>
  <Override PartName="/ppt/slideLayouts/_rels/slideLayout87.xml.rels" ContentType="application/vnd.openxmlformats-package.relationships+xml"/>
  <Override PartName="/ppt/slideLayouts/_rels/slideLayout88.xml.rels" ContentType="application/vnd.openxmlformats-package.relationships+xml"/>
  <Override PartName="/ppt/slideLayouts/_rels/slideLayout89.xml.rels" ContentType="application/vnd.openxmlformats-package.relationships+xml"/>
  <Override PartName="/ppt/slideLayouts/_rels/slideLayout90.xml.rels" ContentType="application/vnd.openxmlformats-package.relationships+xml"/>
  <Override PartName="/ppt/slideLayouts/_rels/slideLayout91.xml.rels" ContentType="application/vnd.openxmlformats-package.relationships+xml"/>
  <Override PartName="/ppt/slideLayouts/_rels/slideLayout92.xml.rels" ContentType="application/vnd.openxmlformats-package.relationships+xml"/>
  <Override PartName="/ppt/slideLayouts/_rels/slideLayout93.xml.rels" ContentType="application/vnd.openxmlformats-package.relationships+xml"/>
  <Override PartName="/ppt/slideLayouts/_rels/slideLayout94.xml.rels" ContentType="application/vnd.openxmlformats-package.relationships+xml"/>
  <Override PartName="/ppt/slideLayouts/_rels/slideLayout95.xml.rels" ContentType="application/vnd.openxmlformats-package.relationships+xml"/>
  <Override PartName="/ppt/slideLayouts/_rels/slideLayout96.xml.rels" ContentType="application/vnd.openxmlformats-package.relationships+xml"/>
  <Override PartName="/ppt/slideLayouts/_rels/slideLayout97.xml.rels" ContentType="application/vnd.openxmlformats-package.relationships+xml"/>
  <Override PartName="/ppt/slideLayouts/_rels/slideLayout98.xml.rels" ContentType="application/vnd.openxmlformats-package.relationships+xml"/>
  <Override PartName="/ppt/slideLayouts/_rels/slideLayout99.xml.rels" ContentType="application/vnd.openxmlformats-package.relationships+xml"/>
  <Override PartName="/ppt/slideLayouts/_rels/slideLayout100.xml.rels" ContentType="application/vnd.openxmlformats-package.relationships+xml"/>
  <Override PartName="/ppt/slideLayouts/_rels/slideLayout101.xml.rels" ContentType="application/vnd.openxmlformats-package.relationships+xml"/>
  <Override PartName="/ppt/slideLayouts/_rels/slideLayout102.xml.rels" ContentType="application/vnd.openxmlformats-package.relationships+xml"/>
  <Override PartName="/ppt/slideLayouts/_rels/slideLayout103.xml.rels" ContentType="application/vnd.openxmlformats-package.relationships+xml"/>
  <Override PartName="/ppt/slideLayouts/_rels/slideLayout104.xml.rels" ContentType="application/vnd.openxmlformats-package.relationships+xml"/>
  <Override PartName="/ppt/slideLayouts/_rels/slideLayout105.xml.rels" ContentType="application/vnd.openxmlformats-package.relationships+xml"/>
  <Override PartName="/ppt/slideLayouts/_rels/slideLayout106.xml.rels" ContentType="application/vnd.openxmlformats-package.relationships+xml"/>
  <Override PartName="/ppt/slideLayouts/_rels/slideLayout107.xml.rels" ContentType="application/vnd.openxmlformats-package.relationships+xml"/>
  <Override PartName="/ppt/slideLayouts/_rels/slideLayout108.xml.rels" ContentType="application/vnd.openxmlformats-package.relationships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_rels/presentation.xml.rels" ContentType="application/vnd.openxmlformats-package.relationships+xml"/>
  <Override PartName="/ppt/slides/slide9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_rels/slide9.xml.rels" ContentType="application/vnd.openxmlformats-package.relationships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10.xml.rels" ContentType="application/vnd.openxmlformats-package.relationships+xml"/>
  <Override PartName="/ppt/media/image9.jpeg" ContentType="image/jpeg"/>
  <Override PartName="/ppt/media/image1.jpeg" ContentType="image/jpeg"/>
  <Override PartName="/ppt/media/image7.png" ContentType="image/png"/>
  <Override PartName="/ppt/media/image5.jpeg" ContentType="image/jpeg"/>
  <Override PartName="/ppt/media/image2.gif" ContentType="image/gif"/>
  <Override PartName="/ppt/media/image33.jpeg" ContentType="image/jpeg"/>
  <Override PartName="/ppt/media/media3.m4a" ContentType="application/vnd.sun.star.media"/>
  <Override PartName="/ppt/media/media6.m4a" ContentType="application/vnd.sun.star.media"/>
  <Override PartName="/ppt/media/image4.png" ContentType="image/png"/>
  <Override PartName="/ppt/media/image8.jpeg" ContentType="image/jpeg"/>
  <Override PartName="/ppt/media/image29.jpeg" ContentType="image/jpeg"/>
  <Override PartName="/ppt/media/image10.png" ContentType="image/png"/>
  <Override PartName="/ppt/media/image11.jpeg" ContentType="image/jpeg"/>
  <Override PartName="/ppt/media/image12.jpeg" ContentType="image/jpeg"/>
  <Override PartName="/ppt/media/image13.jpeg" ContentType="image/jpeg"/>
  <Override PartName="/ppt/media/image14.png" ContentType="image/png"/>
  <Override PartName="/ppt/media/image24.jpeg" ContentType="image/jpeg"/>
  <Override PartName="/ppt/media/media15.m4a" ContentType="application/vnd.sun.star.media"/>
  <Override PartName="/ppt/media/image16.png" ContentType="image/png"/>
  <Override PartName="/ppt/media/image17.jpeg" ContentType="image/jpeg"/>
  <Override PartName="/ppt/media/image18.jpeg" ContentType="image/jpeg"/>
  <Override PartName="/ppt/media/image31.png" ContentType="image/png"/>
  <Override PartName="/ppt/media/media19.m4a" ContentType="application/vnd.sun.star.media"/>
  <Override PartName="/ppt/media/image20.png" ContentType="image/png"/>
  <Override PartName="/ppt/media/image21.jpeg" ContentType="image/jpeg"/>
  <Override PartName="/ppt/media/media22.m4a" ContentType="application/vnd.sun.star.media"/>
  <Override PartName="/ppt/media/image23.png" ContentType="image/png"/>
  <Override PartName="/ppt/media/media25.m4a" ContentType="application/vnd.sun.star.media"/>
  <Override PartName="/ppt/media/image26.png" ContentType="image/png"/>
  <Override PartName="/ppt/media/image27.jpeg" ContentType="image/jpeg"/>
  <Override PartName="/ppt/media/image28.jpeg" ContentType="image/jpeg"/>
  <Override PartName="/ppt/media/media30.m4a" ContentType="application/vnd.sun.star.media"/>
  <Override PartName="/ppt/media/image32.jpeg" ContentType="image/jpeg"/>
  <Override PartName="/ppt/media/media34.m4a" ContentType="application/vnd.sun.star.media"/>
  <Override PartName="/ppt/media/image37.jpeg" ContentType="image/jpeg"/>
  <Override PartName="/ppt/media/image35.png" ContentType="image/png"/>
  <Override PartName="/ppt/media/image36.jpeg" ContentType="image/jpeg"/>
  <Override PartName="/ppt/media/media38.m4a" ContentType="application/vnd.sun.star.media"/>
  <Override PartName="/ppt/media/image39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  <p:sldMasterId id="2147483687" r:id="rId5"/>
    <p:sldMasterId id="2147483700" r:id="rId6"/>
    <p:sldMasterId id="2147483713" r:id="rId7"/>
    <p:sldMasterId id="2147483726" r:id="rId8"/>
    <p:sldMasterId id="2147483739" r:id="rId9"/>
    <p:sldMasterId id="2147483752" r:id="rId10"/>
  </p:sldMasterIdLst>
  <p:notesMasterIdLst>
    <p:notesMasterId r:id="rId11"/>
  </p:notesMasterIdLst>
  <p:sldIdLst>
    <p:sldId id="256" r:id="rId12"/>
    <p:sldId id="257" r:id="rId13"/>
    <p:sldId id="258" r:id="rId14"/>
    <p:sldId id="259" r:id="rId15"/>
    <p:sldId id="260" r:id="rId16"/>
    <p:sldId id="261" r:id="rId17"/>
    <p:sldId id="262" r:id="rId18"/>
    <p:sldId id="263" r:id="rId19"/>
    <p:sldId id="264" r:id="rId20"/>
    <p:sldId id="265" r:id="rId21"/>
  </p:sldIdLst>
  <p:sldSz cx="12192000" cy="6858000"/>
  <p:notesSz cx="6858000" cy="9144000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Master" Target="slideMasters/slideMaster6.xml"/><Relationship Id="rId8" Type="http://schemas.openxmlformats.org/officeDocument/2006/relationships/slideMaster" Target="slideMasters/slideMaster7.xml"/><Relationship Id="rId9" Type="http://schemas.openxmlformats.org/officeDocument/2006/relationships/slideMaster" Target="slideMasters/slideMaster8.xml"/><Relationship Id="rId10" Type="http://schemas.openxmlformats.org/officeDocument/2006/relationships/slideMaster" Target="slideMasters/slideMaster9.xml"/><Relationship Id="rId11" Type="http://schemas.openxmlformats.org/officeDocument/2006/relationships/notesMaster" Target="notesMasters/notesMaster1.xml"/><Relationship Id="rId12" Type="http://schemas.openxmlformats.org/officeDocument/2006/relationships/slide" Target="slides/slide1.xml"/><Relationship Id="rId13" Type="http://schemas.openxmlformats.org/officeDocument/2006/relationships/slide" Target="slides/slide2.xml"/><Relationship Id="rId14" Type="http://schemas.openxmlformats.org/officeDocument/2006/relationships/slide" Target="slides/slide3.xml"/><Relationship Id="rId15" Type="http://schemas.openxmlformats.org/officeDocument/2006/relationships/slide" Target="slides/slide4.xml"/><Relationship Id="rId16" Type="http://schemas.openxmlformats.org/officeDocument/2006/relationships/slide" Target="slides/slide5.xml"/><Relationship Id="rId17" Type="http://schemas.openxmlformats.org/officeDocument/2006/relationships/slide" Target="slides/slide6.xml"/><Relationship Id="rId18" Type="http://schemas.openxmlformats.org/officeDocument/2006/relationships/slide" Target="slides/slide7.xml"/><Relationship Id="rId19" Type="http://schemas.openxmlformats.org/officeDocument/2006/relationships/slide" Target="slides/slide8.xml"/><Relationship Id="rId20" Type="http://schemas.openxmlformats.org/officeDocument/2006/relationships/slide" Target="slides/slide9.xml"/><Relationship Id="rId21" Type="http://schemas.openxmlformats.org/officeDocument/2006/relationships/slide" Target="slides/slide10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10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b="0" lang="pl-PL" sz="4400" spc="-1" strike="noStrike">
                <a:latin typeface="Arial"/>
              </a:rPr>
              <a:t>Kliknij, aby przesunąć slajd</a:t>
            </a:r>
            <a:endParaRPr b="0" lang="pl-PL" sz="4400" spc="-1" strike="noStrike">
              <a:latin typeface="Arial"/>
            </a:endParaRPr>
          </a:p>
        </p:txBody>
      </p:sp>
      <p:sp>
        <p:nvSpPr>
          <p:cNvPr id="356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rIns="0" tIns="0" bIns="0"/>
          <a:p>
            <a:r>
              <a:rPr b="0" lang="pl-PL" sz="2000" spc="-1" strike="noStrike">
                <a:latin typeface="Arial"/>
              </a:rPr>
              <a:t>Kliknij, aby edytować format notatek</a:t>
            </a:r>
            <a:endParaRPr b="0" lang="pl-PL" sz="2000" spc="-1" strike="noStrike">
              <a:latin typeface="Arial"/>
            </a:endParaRPr>
          </a:p>
        </p:txBody>
      </p:sp>
      <p:sp>
        <p:nvSpPr>
          <p:cNvPr id="357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rIns="0" tIns="0" bIns="0"/>
          <a:p>
            <a:r>
              <a:rPr b="0" lang="pl-PL" sz="1400" spc="-1" strike="noStrike">
                <a:latin typeface="Times New Roman"/>
              </a:rPr>
              <a:t>&lt;główka&gt;</a:t>
            </a:r>
            <a:endParaRPr b="0" lang="pl-PL" sz="1400" spc="-1" strike="noStrike">
              <a:latin typeface="Times New Roman"/>
            </a:endParaRPr>
          </a:p>
        </p:txBody>
      </p:sp>
      <p:sp>
        <p:nvSpPr>
          <p:cNvPr id="358" name="PlaceHolder 4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rIns="0" tIns="0" bIns="0"/>
          <a:p>
            <a:pPr algn="r"/>
            <a:r>
              <a:rPr b="0" lang="pl-PL" sz="1400" spc="-1" strike="noStrike">
                <a:latin typeface="Times New Roman"/>
              </a:rPr>
              <a:t>&lt;data/godzina&gt;</a:t>
            </a:r>
            <a:endParaRPr b="0" lang="pl-PL" sz="1400" spc="-1" strike="noStrike">
              <a:latin typeface="Times New Roman"/>
            </a:endParaRPr>
          </a:p>
        </p:txBody>
      </p:sp>
      <p:sp>
        <p:nvSpPr>
          <p:cNvPr id="359" name="PlaceHolder 5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rIns="0" tIns="0" bIns="0" anchor="b"/>
          <a:p>
            <a:r>
              <a:rPr b="0" lang="pl-PL" sz="1400" spc="-1" strike="noStrike">
                <a:latin typeface="Times New Roman"/>
              </a:rPr>
              <a:t>&lt;stopka&gt;</a:t>
            </a:r>
            <a:endParaRPr b="0" lang="pl-PL" sz="1400" spc="-1" strike="noStrike">
              <a:latin typeface="Times New Roman"/>
            </a:endParaRPr>
          </a:p>
        </p:txBody>
      </p:sp>
      <p:sp>
        <p:nvSpPr>
          <p:cNvPr id="360" name="PlaceHolder 6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rIns="0" tIns="0" bIns="0" anchor="b"/>
          <a:p>
            <a:pPr algn="r"/>
            <a:fld id="{1EC9CC93-3714-48D0-9C72-1550C6E53AD0}" type="slidenum">
              <a:rPr b="0" lang="pl-PL" sz="1400" spc="-1" strike="noStrike">
                <a:latin typeface="Times New Roman"/>
              </a:rPr>
              <a:t>&lt;numer&gt;</a:t>
            </a:fld>
            <a:endParaRPr b="0" lang="pl-PL" sz="1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_rels/notesSlide10.xml.rels><?xml version="1.0" encoding="UTF-8"?>
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
</Relationships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5680" cy="3085560"/>
          </a:xfrm>
          <a:prstGeom prst="rect">
            <a:avLst/>
          </a:prstGeom>
        </p:spPr>
      </p:sp>
      <p:sp>
        <p:nvSpPr>
          <p:cNvPr id="43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</p:spPr>
        <p:txBody>
          <a:bodyPr lIns="0" rIns="0" tIns="0" bIns="0"/>
          <a:p>
            <a:endParaRPr b="0" lang="pl-PL" sz="2000" spc="-1" strike="noStrike">
              <a:latin typeface="Arial"/>
            </a:endParaRPr>
          </a:p>
        </p:txBody>
      </p:sp>
      <p:sp>
        <p:nvSpPr>
          <p:cNvPr id="437" name="CustomShape 3"/>
          <p:cNvSpPr/>
          <p:nvPr/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</p:spTree>
  </p:cSld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5680" cy="3085560"/>
          </a:xfrm>
          <a:prstGeom prst="rect">
            <a:avLst/>
          </a:prstGeom>
        </p:spPr>
      </p:sp>
      <p:sp>
        <p:nvSpPr>
          <p:cNvPr id="44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</p:spPr>
        <p:txBody>
          <a:bodyPr lIns="0" rIns="0" tIns="0" bIns="0"/>
          <a:p>
            <a:endParaRPr b="0" lang="pl-PL" sz="2000" spc="-1" strike="noStrike">
              <a:latin typeface="Arial"/>
            </a:endParaRPr>
          </a:p>
        </p:txBody>
      </p:sp>
      <p:sp>
        <p:nvSpPr>
          <p:cNvPr id="446" name="CustomShape 3"/>
          <p:cNvSpPr/>
          <p:nvPr/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5680" cy="3085560"/>
          </a:xfrm>
          <a:prstGeom prst="rect">
            <a:avLst/>
          </a:prstGeom>
        </p:spPr>
      </p:sp>
      <p:sp>
        <p:nvSpPr>
          <p:cNvPr id="43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</p:spPr>
        <p:txBody>
          <a:bodyPr lIns="0" rIns="0" tIns="0" bIns="0"/>
          <a:p>
            <a:endParaRPr b="0" lang="pl-PL" sz="2000" spc="-1" strike="noStrike">
              <a:latin typeface="Arial"/>
            </a:endParaRPr>
          </a:p>
        </p:txBody>
      </p:sp>
      <p:sp>
        <p:nvSpPr>
          <p:cNvPr id="440" name="CustomShape 3"/>
          <p:cNvSpPr/>
          <p:nvPr/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5680" cy="3085560"/>
          </a:xfrm>
          <a:prstGeom prst="rect">
            <a:avLst/>
          </a:prstGeom>
        </p:spPr>
      </p:sp>
      <p:sp>
        <p:nvSpPr>
          <p:cNvPr id="44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</p:spPr>
        <p:txBody>
          <a:bodyPr lIns="0" rIns="0" tIns="0" bIns="0"/>
          <a:p>
            <a:endParaRPr b="0" lang="pl-PL" sz="2000" spc="-1" strike="noStrike">
              <a:latin typeface="Arial"/>
            </a:endParaRPr>
          </a:p>
        </p:txBody>
      </p:sp>
      <p:sp>
        <p:nvSpPr>
          <p:cNvPr id="443" name="CustomShape 3"/>
          <p:cNvSpPr/>
          <p:nvPr/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8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8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8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8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9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9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pl-PL" sz="4400" spc="-1" strike="noStrike"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</p:spTree>
  </p:cSld>
</p:sldLayout>
</file>

<file path=ppt/slideLayouts/slideLayout10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pl-PL" sz="4400" spc="-1" strike="noStrike">
              <a:latin typeface="Arial"/>
            </a:endParaRPr>
          </a:p>
        </p:txBody>
      </p:sp>
      <p:sp>
        <p:nvSpPr>
          <p:cNvPr id="32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32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</p:spTree>
  </p:cSld>
</p:sldLayout>
</file>

<file path=ppt/slideLayouts/slideLayout10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pl-PL" sz="4400" spc="-1" strike="noStrike">
              <a:latin typeface="Arial"/>
            </a:endParaRPr>
          </a:p>
        </p:txBody>
      </p:sp>
    </p:spTree>
  </p:cSld>
</p:sldLayout>
</file>

<file path=ppt/slideLayouts/slideLayout10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pl-PL" sz="3200" spc="-1" strike="noStrike">
              <a:latin typeface="Arial"/>
            </a:endParaRPr>
          </a:p>
        </p:txBody>
      </p:sp>
    </p:spTree>
  </p:cSld>
</p:sldLayout>
</file>

<file path=ppt/slideLayouts/slideLayout10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pl-PL" sz="4400" spc="-1" strike="noStrike">
              <a:latin typeface="Arial"/>
            </a:endParaRPr>
          </a:p>
        </p:txBody>
      </p:sp>
      <p:sp>
        <p:nvSpPr>
          <p:cNvPr id="32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33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331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</p:spTree>
  </p:cSld>
</p:sldLayout>
</file>

<file path=ppt/slideLayouts/slideLayout10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pl-PL" sz="4400" spc="-1" strike="noStrike">
              <a:latin typeface="Arial"/>
            </a:endParaRPr>
          </a:p>
        </p:txBody>
      </p:sp>
      <p:sp>
        <p:nvSpPr>
          <p:cNvPr id="33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33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335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</p:spTree>
  </p:cSld>
</p:sldLayout>
</file>

<file path=ppt/slideLayouts/slideLayout10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pl-PL" sz="4400" spc="-1" strike="noStrike">
              <a:latin typeface="Arial"/>
            </a:endParaRPr>
          </a:p>
        </p:txBody>
      </p:sp>
      <p:sp>
        <p:nvSpPr>
          <p:cNvPr id="33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33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339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</p:spTree>
  </p:cSld>
</p:sldLayout>
</file>

<file path=ppt/slideLayouts/slideLayout10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pl-PL" sz="4400" spc="-1" strike="noStrike">
              <a:latin typeface="Arial"/>
            </a:endParaRPr>
          </a:p>
        </p:txBody>
      </p:sp>
      <p:sp>
        <p:nvSpPr>
          <p:cNvPr id="34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342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</p:spTree>
  </p:cSld>
</p:sldLayout>
</file>

<file path=ppt/slideLayouts/slideLayout10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pl-PL" sz="4400" spc="-1" strike="noStrike">
              <a:latin typeface="Arial"/>
            </a:endParaRPr>
          </a:p>
        </p:txBody>
      </p:sp>
      <p:sp>
        <p:nvSpPr>
          <p:cNvPr id="34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34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346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347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</p:spTree>
  </p:cSld>
</p:sldLayout>
</file>

<file path=ppt/slideLayouts/slideLayout10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pl-PL" sz="4400" spc="-1" strike="noStrike">
              <a:latin typeface="Arial"/>
            </a:endParaRPr>
          </a:p>
        </p:txBody>
      </p:sp>
      <p:sp>
        <p:nvSpPr>
          <p:cNvPr id="34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350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351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352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353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354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pl-PL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30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31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pl-PL" sz="4400" spc="-1" strike="noStrike"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36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37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38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pl-PL" sz="4400" spc="-1" strike="noStrike">
              <a:latin typeface="Arial"/>
            </a:endParaRPr>
          </a:p>
        </p:txBody>
      </p:sp>
      <p:sp>
        <p:nvSpPr>
          <p:cNvPr id="44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pl-PL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pl-PL" sz="4400" spc="-1" strike="noStrike">
              <a:latin typeface="Arial"/>
            </a:endParaRPr>
          </a:p>
        </p:txBody>
      </p:sp>
      <p:sp>
        <p:nvSpPr>
          <p:cNvPr id="4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pl-PL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4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pl-PL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pl-PL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pl-PL" sz="4400" spc="-1" strike="noStrike">
              <a:latin typeface="Arial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5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55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pl-PL" sz="4400" spc="-1" strike="noStrike">
              <a:latin typeface="Arial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pl-PL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pl-PL" sz="4400" spc="-1" strike="noStrike">
              <a:latin typeface="Arial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5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59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pl-PL" sz="4400" spc="-1" strike="noStrike">
              <a:latin typeface="Arial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6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63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pl-PL" sz="4400" spc="-1" strike="noStrike"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pl-PL" sz="4400" spc="-1" strike="noStrike">
              <a:latin typeface="Arial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70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71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pl-PL" sz="4400" spc="-1" strike="noStrike">
              <a:latin typeface="Arial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75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76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77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78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pl-PL" sz="4400" spc="-1" strike="noStrike">
              <a:latin typeface="Arial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pl-PL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pl-PL" sz="4400" spc="-1" strike="noStrike">
              <a:latin typeface="Arial"/>
            </a:endParaRPr>
          </a:p>
        </p:txBody>
      </p:sp>
      <p:sp>
        <p:nvSpPr>
          <p:cNvPr id="8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pl-PL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8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pl-PL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pl-PL" sz="4400" spc="-1" strike="noStrike"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pl-PL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pl-PL" sz="4400" spc="-1" strike="noStrike">
              <a:latin typeface="Arial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9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94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pl-PL" sz="4400" spc="-1" strike="noStrike">
              <a:latin typeface="Arial"/>
            </a:endParaRPr>
          </a:p>
        </p:txBody>
      </p:sp>
      <p:sp>
        <p:nvSpPr>
          <p:cNvPr id="9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9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98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pl-PL" sz="4400" spc="-1" strike="noStrike">
              <a:latin typeface="Arial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10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10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pl-PL" sz="4400" spc="-1" strike="noStrike">
              <a:latin typeface="Arial"/>
            </a:endParaRPr>
          </a:p>
        </p:txBody>
      </p:sp>
      <p:sp>
        <p:nvSpPr>
          <p:cNvPr id="10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105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pl-PL" sz="4400" spc="-1" strike="noStrike">
              <a:latin typeface="Arial"/>
            </a:endParaRPr>
          </a:p>
        </p:txBody>
      </p:sp>
      <p:sp>
        <p:nvSpPr>
          <p:cNvPr id="10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10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109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110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pl-PL" sz="4400" spc="-1" strike="noStrike">
              <a:latin typeface="Arial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113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114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115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116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117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</p:spTree>
  </p:cSld>
</p:sldLayout>
</file>

<file path=ppt/slideLayouts/slideLayout3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pl-PL" sz="4400" spc="-1" strike="noStrike">
              <a:latin typeface="Arial"/>
            </a:endParaRPr>
          </a:p>
        </p:txBody>
      </p:sp>
      <p:sp>
        <p:nvSpPr>
          <p:cNvPr id="122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pl-PL" sz="3200" spc="-1" strike="noStrike">
              <a:latin typeface="Arial"/>
            </a:endParaRPr>
          </a:p>
        </p:txBody>
      </p:sp>
    </p:spTree>
  </p:cSld>
</p:sldLayout>
</file>

<file path=ppt/slideLayouts/slideLayout3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pl-PL" sz="4400" spc="-1" strike="noStrike">
              <a:latin typeface="Arial"/>
            </a:endParaRPr>
          </a:p>
        </p:txBody>
      </p:sp>
      <p:sp>
        <p:nvSpPr>
          <p:cNvPr id="12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pl-PL" sz="4400" spc="-1" strike="noStrike"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</p:spTree>
  </p:cSld>
</p:sldLayout>
</file>

<file path=ppt/slideLayouts/slideLayout4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pl-PL" sz="4400" spc="-1" strike="noStrike">
              <a:latin typeface="Arial"/>
            </a:endParaRPr>
          </a:p>
        </p:txBody>
      </p:sp>
      <p:sp>
        <p:nvSpPr>
          <p:cNvPr id="12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12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</p:spTree>
  </p:cSld>
</p:sldLayout>
</file>

<file path=ppt/slideLayouts/slideLayout4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pl-PL" sz="4400" spc="-1" strike="noStrike">
              <a:latin typeface="Arial"/>
            </a:endParaRPr>
          </a:p>
        </p:txBody>
      </p:sp>
    </p:spTree>
  </p:cSld>
</p:sldLayout>
</file>

<file path=ppt/slideLayouts/slideLayout4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pl-PL" sz="3200" spc="-1" strike="noStrike">
              <a:latin typeface="Arial"/>
            </a:endParaRPr>
          </a:p>
        </p:txBody>
      </p:sp>
    </p:spTree>
  </p:cSld>
</p:sldLayout>
</file>

<file path=ppt/slideLayouts/slideLayout4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pl-PL" sz="4400" spc="-1" strike="noStrike">
              <a:latin typeface="Arial"/>
            </a:endParaRPr>
          </a:p>
        </p:txBody>
      </p:sp>
      <p:sp>
        <p:nvSpPr>
          <p:cNvPr id="13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13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133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</p:spTree>
  </p:cSld>
</p:sldLayout>
</file>

<file path=ppt/slideLayouts/slideLayout4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pl-PL" sz="4400" spc="-1" strike="noStrike">
              <a:latin typeface="Arial"/>
            </a:endParaRPr>
          </a:p>
        </p:txBody>
      </p:sp>
      <p:sp>
        <p:nvSpPr>
          <p:cNvPr id="13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13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137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</p:spTree>
  </p:cSld>
</p:sldLayout>
</file>

<file path=ppt/slideLayouts/slideLayout4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pl-PL" sz="4400" spc="-1" strike="noStrike">
              <a:latin typeface="Arial"/>
            </a:endParaRPr>
          </a:p>
        </p:txBody>
      </p:sp>
      <p:sp>
        <p:nvSpPr>
          <p:cNvPr id="13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14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141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</p:spTree>
  </p:cSld>
</p:sldLayout>
</file>

<file path=ppt/slideLayouts/slideLayout4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pl-PL" sz="4400" spc="-1" strike="noStrike">
              <a:latin typeface="Arial"/>
            </a:endParaRPr>
          </a:p>
        </p:txBody>
      </p:sp>
      <p:sp>
        <p:nvSpPr>
          <p:cNvPr id="14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144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</p:spTree>
  </p:cSld>
</p:sldLayout>
</file>

<file path=ppt/slideLayouts/slideLayout4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pl-PL" sz="4400" spc="-1" strike="noStrike">
              <a:latin typeface="Arial"/>
            </a:endParaRPr>
          </a:p>
        </p:txBody>
      </p:sp>
      <p:sp>
        <p:nvSpPr>
          <p:cNvPr id="14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14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148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149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</p:spTree>
  </p:cSld>
</p:sldLayout>
</file>

<file path=ppt/slideLayouts/slideLayout4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pl-PL" sz="4400" spc="-1" strike="noStrike">
              <a:latin typeface="Arial"/>
            </a:endParaRPr>
          </a:p>
        </p:txBody>
      </p:sp>
      <p:sp>
        <p:nvSpPr>
          <p:cNvPr id="15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152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153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154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155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156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</p:spTree>
  </p:cSld>
</p:sldLayout>
</file>

<file path=ppt/slideLayouts/slideLayout4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pl-PL" sz="4400" spc="-1" strike="noStrike">
              <a:latin typeface="Arial"/>
            </a:endParaRPr>
          </a:p>
        </p:txBody>
      </p:sp>
    </p:spTree>
  </p:cSld>
</p:sldLayout>
</file>

<file path=ppt/slideLayouts/slideLayout5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pl-PL" sz="4400" spc="-1" strike="noStrike">
              <a:latin typeface="Arial"/>
            </a:endParaRPr>
          </a:p>
        </p:txBody>
      </p:sp>
      <p:sp>
        <p:nvSpPr>
          <p:cNvPr id="162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pl-PL" sz="3200" spc="-1" strike="noStrike">
              <a:latin typeface="Arial"/>
            </a:endParaRPr>
          </a:p>
        </p:txBody>
      </p:sp>
    </p:spTree>
  </p:cSld>
</p:sldLayout>
</file>

<file path=ppt/slideLayouts/slideLayout5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pl-PL" sz="4400" spc="-1" strike="noStrike">
              <a:latin typeface="Arial"/>
            </a:endParaRPr>
          </a:p>
        </p:txBody>
      </p:sp>
      <p:sp>
        <p:nvSpPr>
          <p:cNvPr id="16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</p:spTree>
  </p:cSld>
</p:sldLayout>
</file>

<file path=ppt/slideLayouts/slideLayout5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pl-PL" sz="4400" spc="-1" strike="noStrike">
              <a:latin typeface="Arial"/>
            </a:endParaRPr>
          </a:p>
        </p:txBody>
      </p:sp>
      <p:sp>
        <p:nvSpPr>
          <p:cNvPr id="16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16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</p:spTree>
  </p:cSld>
</p:sldLayout>
</file>

<file path=ppt/slideLayouts/slideLayout5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pl-PL" sz="4400" spc="-1" strike="noStrike">
              <a:latin typeface="Arial"/>
            </a:endParaRPr>
          </a:p>
        </p:txBody>
      </p:sp>
    </p:spTree>
  </p:cSld>
</p:sldLayout>
</file>

<file path=ppt/slideLayouts/slideLayout5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pl-PL" sz="3200" spc="-1" strike="noStrike">
              <a:latin typeface="Arial"/>
            </a:endParaRPr>
          </a:p>
        </p:txBody>
      </p:sp>
    </p:spTree>
  </p:cSld>
</p:sldLayout>
</file>

<file path=ppt/slideLayouts/slideLayout5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pl-PL" sz="4400" spc="-1" strike="noStrike">
              <a:latin typeface="Arial"/>
            </a:endParaRPr>
          </a:p>
        </p:txBody>
      </p:sp>
      <p:sp>
        <p:nvSpPr>
          <p:cNvPr id="17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17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173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</p:spTree>
  </p:cSld>
</p:sldLayout>
</file>

<file path=ppt/slideLayouts/slideLayout5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pl-PL" sz="4400" spc="-1" strike="noStrike">
              <a:latin typeface="Arial"/>
            </a:endParaRPr>
          </a:p>
        </p:txBody>
      </p:sp>
      <p:sp>
        <p:nvSpPr>
          <p:cNvPr id="17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17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177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</p:spTree>
  </p:cSld>
</p:sldLayout>
</file>

<file path=ppt/slideLayouts/slideLayout5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pl-PL" sz="4400" spc="-1" strike="noStrike">
              <a:latin typeface="Arial"/>
            </a:endParaRPr>
          </a:p>
        </p:txBody>
      </p:sp>
      <p:sp>
        <p:nvSpPr>
          <p:cNvPr id="17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18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181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</p:spTree>
  </p:cSld>
</p:sldLayout>
</file>

<file path=ppt/slideLayouts/slideLayout5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pl-PL" sz="4400" spc="-1" strike="noStrike">
              <a:latin typeface="Arial"/>
            </a:endParaRPr>
          </a:p>
        </p:txBody>
      </p:sp>
      <p:sp>
        <p:nvSpPr>
          <p:cNvPr id="18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184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</p:spTree>
  </p:cSld>
</p:sldLayout>
</file>

<file path=ppt/slideLayouts/slideLayout5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pl-PL" sz="4400" spc="-1" strike="noStrike">
              <a:latin typeface="Arial"/>
            </a:endParaRPr>
          </a:p>
        </p:txBody>
      </p:sp>
      <p:sp>
        <p:nvSpPr>
          <p:cNvPr id="18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18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188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189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pl-PL" sz="3200" spc="-1" strike="noStrike">
              <a:latin typeface="Arial"/>
            </a:endParaRPr>
          </a:p>
        </p:txBody>
      </p:sp>
    </p:spTree>
  </p:cSld>
</p:sldLayout>
</file>

<file path=ppt/slideLayouts/slideLayout6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pl-PL" sz="4400" spc="-1" strike="noStrike">
              <a:latin typeface="Arial"/>
            </a:endParaRPr>
          </a:p>
        </p:txBody>
      </p:sp>
      <p:sp>
        <p:nvSpPr>
          <p:cNvPr id="19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192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193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194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195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196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</p:spTree>
  </p:cSld>
</p:sldLayout>
</file>

<file path=ppt/slideLayouts/slideLayout6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6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pl-PL" sz="4400" spc="-1" strike="noStrike">
              <a:latin typeface="Arial"/>
            </a:endParaRPr>
          </a:p>
        </p:txBody>
      </p:sp>
      <p:sp>
        <p:nvSpPr>
          <p:cNvPr id="202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pl-PL" sz="3200" spc="-1" strike="noStrike">
              <a:latin typeface="Arial"/>
            </a:endParaRPr>
          </a:p>
        </p:txBody>
      </p:sp>
    </p:spTree>
  </p:cSld>
</p:sldLayout>
</file>

<file path=ppt/slideLayouts/slideLayout6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pl-PL" sz="4400" spc="-1" strike="noStrike">
              <a:latin typeface="Arial"/>
            </a:endParaRPr>
          </a:p>
        </p:txBody>
      </p:sp>
      <p:sp>
        <p:nvSpPr>
          <p:cNvPr id="20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</p:spTree>
  </p:cSld>
</p:sldLayout>
</file>

<file path=ppt/slideLayouts/slideLayout6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pl-PL" sz="4400" spc="-1" strike="noStrike">
              <a:latin typeface="Arial"/>
            </a:endParaRPr>
          </a:p>
        </p:txBody>
      </p:sp>
      <p:sp>
        <p:nvSpPr>
          <p:cNvPr id="20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20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</p:spTree>
  </p:cSld>
</p:sldLayout>
</file>

<file path=ppt/slideLayouts/slideLayout6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pl-PL" sz="4400" spc="-1" strike="noStrike">
              <a:latin typeface="Arial"/>
            </a:endParaRPr>
          </a:p>
        </p:txBody>
      </p:sp>
    </p:spTree>
  </p:cSld>
</p:sldLayout>
</file>

<file path=ppt/slideLayouts/slideLayout6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pl-PL" sz="3200" spc="-1" strike="noStrike">
              <a:latin typeface="Arial"/>
            </a:endParaRPr>
          </a:p>
        </p:txBody>
      </p:sp>
    </p:spTree>
  </p:cSld>
</p:sldLayout>
</file>

<file path=ppt/slideLayouts/slideLayout6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pl-PL" sz="4400" spc="-1" strike="noStrike">
              <a:latin typeface="Arial"/>
            </a:endParaRPr>
          </a:p>
        </p:txBody>
      </p:sp>
      <p:sp>
        <p:nvSpPr>
          <p:cNvPr id="21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21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213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</p:spTree>
  </p:cSld>
</p:sldLayout>
</file>

<file path=ppt/slideLayouts/slideLayout6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pl-PL" sz="4400" spc="-1" strike="noStrike">
              <a:latin typeface="Arial"/>
            </a:endParaRPr>
          </a:p>
        </p:txBody>
      </p:sp>
      <p:sp>
        <p:nvSpPr>
          <p:cNvPr id="21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21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217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</p:spTree>
  </p:cSld>
</p:sldLayout>
</file>

<file path=ppt/slideLayouts/slideLayout6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pl-PL" sz="4400" spc="-1" strike="noStrike">
              <a:latin typeface="Arial"/>
            </a:endParaRPr>
          </a:p>
        </p:txBody>
      </p:sp>
      <p:sp>
        <p:nvSpPr>
          <p:cNvPr id="21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22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221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pl-PL" sz="4400" spc="-1" strike="noStrike"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15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</p:spTree>
  </p:cSld>
</p:sldLayout>
</file>

<file path=ppt/slideLayouts/slideLayout7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pl-PL" sz="4400" spc="-1" strike="noStrike">
              <a:latin typeface="Arial"/>
            </a:endParaRPr>
          </a:p>
        </p:txBody>
      </p:sp>
      <p:sp>
        <p:nvSpPr>
          <p:cNvPr id="22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224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</p:spTree>
  </p:cSld>
</p:sldLayout>
</file>

<file path=ppt/slideLayouts/slideLayout7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pl-PL" sz="4400" spc="-1" strike="noStrike">
              <a:latin typeface="Arial"/>
            </a:endParaRPr>
          </a:p>
        </p:txBody>
      </p:sp>
      <p:sp>
        <p:nvSpPr>
          <p:cNvPr id="22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22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228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229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</p:spTree>
  </p:cSld>
</p:sldLayout>
</file>

<file path=ppt/slideLayouts/slideLayout7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pl-PL" sz="4400" spc="-1" strike="noStrike">
              <a:latin typeface="Arial"/>
            </a:endParaRPr>
          </a:p>
        </p:txBody>
      </p:sp>
      <p:sp>
        <p:nvSpPr>
          <p:cNvPr id="23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232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233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234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235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236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</p:spTree>
  </p:cSld>
</p:sldLayout>
</file>

<file path=ppt/slideLayouts/slideLayout7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7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pl-PL" sz="4400" spc="-1" strike="noStrike">
              <a:latin typeface="Arial"/>
            </a:endParaRPr>
          </a:p>
        </p:txBody>
      </p:sp>
      <p:sp>
        <p:nvSpPr>
          <p:cNvPr id="241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pl-PL" sz="3200" spc="-1" strike="noStrike">
              <a:latin typeface="Arial"/>
            </a:endParaRPr>
          </a:p>
        </p:txBody>
      </p:sp>
    </p:spTree>
  </p:cSld>
</p:sldLayout>
</file>

<file path=ppt/slideLayouts/slideLayout7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pl-PL" sz="4400" spc="-1" strike="noStrike">
              <a:latin typeface="Arial"/>
            </a:endParaRPr>
          </a:p>
        </p:txBody>
      </p:sp>
      <p:sp>
        <p:nvSpPr>
          <p:cNvPr id="24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</p:spTree>
  </p:cSld>
</p:sldLayout>
</file>

<file path=ppt/slideLayouts/slideLayout7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pl-PL" sz="4400" spc="-1" strike="noStrike">
              <a:latin typeface="Arial"/>
            </a:endParaRPr>
          </a:p>
        </p:txBody>
      </p:sp>
      <p:sp>
        <p:nvSpPr>
          <p:cNvPr id="24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24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</p:spTree>
  </p:cSld>
</p:sldLayout>
</file>

<file path=ppt/slideLayouts/slideLayout7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pl-PL" sz="4400" spc="-1" strike="noStrike">
              <a:latin typeface="Arial"/>
            </a:endParaRPr>
          </a:p>
        </p:txBody>
      </p:sp>
    </p:spTree>
  </p:cSld>
</p:sldLayout>
</file>

<file path=ppt/slideLayouts/slideLayout7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pl-PL" sz="3200" spc="-1" strike="noStrike">
              <a:latin typeface="Arial"/>
            </a:endParaRPr>
          </a:p>
        </p:txBody>
      </p:sp>
    </p:spTree>
  </p:cSld>
</p:sldLayout>
</file>

<file path=ppt/slideLayouts/slideLayout7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pl-PL" sz="4400" spc="-1" strike="noStrike">
              <a:latin typeface="Arial"/>
            </a:endParaRPr>
          </a:p>
        </p:txBody>
      </p:sp>
      <p:sp>
        <p:nvSpPr>
          <p:cNvPr id="25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25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25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pl-PL" sz="4400" spc="-1" strike="noStrike">
              <a:latin typeface="Arial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</p:spTree>
  </p:cSld>
</p:sldLayout>
</file>

<file path=ppt/slideLayouts/slideLayout8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pl-PL" sz="4400" spc="-1" strike="noStrike">
              <a:latin typeface="Arial"/>
            </a:endParaRPr>
          </a:p>
        </p:txBody>
      </p:sp>
      <p:sp>
        <p:nvSpPr>
          <p:cNvPr id="25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25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256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</p:spTree>
  </p:cSld>
</p:sldLayout>
</file>

<file path=ppt/slideLayouts/slideLayout8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pl-PL" sz="4400" spc="-1" strike="noStrike">
              <a:latin typeface="Arial"/>
            </a:endParaRPr>
          </a:p>
        </p:txBody>
      </p:sp>
      <p:sp>
        <p:nvSpPr>
          <p:cNvPr id="25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25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260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</p:spTree>
  </p:cSld>
</p:sldLayout>
</file>

<file path=ppt/slideLayouts/slideLayout8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pl-PL" sz="4400" spc="-1" strike="noStrike">
              <a:latin typeface="Arial"/>
            </a:endParaRPr>
          </a:p>
        </p:txBody>
      </p:sp>
      <p:sp>
        <p:nvSpPr>
          <p:cNvPr id="26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263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</p:spTree>
  </p:cSld>
</p:sldLayout>
</file>

<file path=ppt/slideLayouts/slideLayout8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pl-PL" sz="4400" spc="-1" strike="noStrike">
              <a:latin typeface="Arial"/>
            </a:endParaRPr>
          </a:p>
        </p:txBody>
      </p:sp>
      <p:sp>
        <p:nvSpPr>
          <p:cNvPr id="26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26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267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268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</p:spTree>
  </p:cSld>
</p:sldLayout>
</file>

<file path=ppt/slideLayouts/slideLayout8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pl-PL" sz="4400" spc="-1" strike="noStrike">
              <a:latin typeface="Arial"/>
            </a:endParaRPr>
          </a:p>
        </p:txBody>
      </p:sp>
      <p:sp>
        <p:nvSpPr>
          <p:cNvPr id="27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271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272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273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274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275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</p:spTree>
  </p:cSld>
</p:sldLayout>
</file>

<file path=ppt/slideLayouts/slideLayout8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8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pl-PL" sz="4400" spc="-1" strike="noStrike">
              <a:latin typeface="Arial"/>
            </a:endParaRPr>
          </a:p>
        </p:txBody>
      </p:sp>
      <p:sp>
        <p:nvSpPr>
          <p:cNvPr id="281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pl-PL" sz="3200" spc="-1" strike="noStrike">
              <a:latin typeface="Arial"/>
            </a:endParaRPr>
          </a:p>
        </p:txBody>
      </p:sp>
    </p:spTree>
  </p:cSld>
</p:sldLayout>
</file>

<file path=ppt/slideLayouts/slideLayout8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pl-PL" sz="4400" spc="-1" strike="noStrike">
              <a:latin typeface="Arial"/>
            </a:endParaRPr>
          </a:p>
        </p:txBody>
      </p:sp>
      <p:sp>
        <p:nvSpPr>
          <p:cNvPr id="28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</p:spTree>
  </p:cSld>
</p:sldLayout>
</file>

<file path=ppt/slideLayouts/slideLayout8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pl-PL" sz="4400" spc="-1" strike="noStrike">
              <a:latin typeface="Arial"/>
            </a:endParaRPr>
          </a:p>
        </p:txBody>
      </p:sp>
      <p:sp>
        <p:nvSpPr>
          <p:cNvPr id="28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28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</p:spTree>
  </p:cSld>
</p:sldLayout>
</file>

<file path=ppt/slideLayouts/slideLayout8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pl-PL" sz="44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pl-PL" sz="4400" spc="-1" strike="noStrike">
              <a:latin typeface="Arial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</p:spTree>
  </p:cSld>
</p:sldLayout>
</file>

<file path=ppt/slideLayouts/slideLayout9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pl-PL" sz="3200" spc="-1" strike="noStrike">
              <a:latin typeface="Arial"/>
            </a:endParaRPr>
          </a:p>
        </p:txBody>
      </p:sp>
    </p:spTree>
  </p:cSld>
</p:sldLayout>
</file>

<file path=ppt/slideLayouts/slideLayout9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pl-PL" sz="4400" spc="-1" strike="noStrike">
              <a:latin typeface="Arial"/>
            </a:endParaRPr>
          </a:p>
        </p:txBody>
      </p:sp>
      <p:sp>
        <p:nvSpPr>
          <p:cNvPr id="29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29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29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</p:spTree>
  </p:cSld>
</p:sldLayout>
</file>

<file path=ppt/slideLayouts/slideLayout9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pl-PL" sz="4400" spc="-1" strike="noStrike">
              <a:latin typeface="Arial"/>
            </a:endParaRPr>
          </a:p>
        </p:txBody>
      </p:sp>
      <p:sp>
        <p:nvSpPr>
          <p:cNvPr id="29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29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296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</p:spTree>
  </p:cSld>
</p:sldLayout>
</file>

<file path=ppt/slideLayouts/slideLayout9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pl-PL" sz="4400" spc="-1" strike="noStrike">
              <a:latin typeface="Arial"/>
            </a:endParaRPr>
          </a:p>
        </p:txBody>
      </p:sp>
      <p:sp>
        <p:nvSpPr>
          <p:cNvPr id="29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29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300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</p:spTree>
  </p:cSld>
</p:sldLayout>
</file>

<file path=ppt/slideLayouts/slideLayout9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pl-PL" sz="4400" spc="-1" strike="noStrike">
              <a:latin typeface="Arial"/>
            </a:endParaRPr>
          </a:p>
        </p:txBody>
      </p:sp>
      <p:sp>
        <p:nvSpPr>
          <p:cNvPr id="30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303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</p:spTree>
  </p:cSld>
</p:sldLayout>
</file>

<file path=ppt/slideLayouts/slideLayout9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pl-PL" sz="4400" spc="-1" strike="noStrike">
              <a:latin typeface="Arial"/>
            </a:endParaRPr>
          </a:p>
        </p:txBody>
      </p:sp>
      <p:sp>
        <p:nvSpPr>
          <p:cNvPr id="30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30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307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308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</p:spTree>
  </p:cSld>
</p:sldLayout>
</file>

<file path=ppt/slideLayouts/slideLayout9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pl-PL" sz="4400" spc="-1" strike="noStrike">
              <a:latin typeface="Arial"/>
            </a:endParaRPr>
          </a:p>
        </p:txBody>
      </p:sp>
      <p:sp>
        <p:nvSpPr>
          <p:cNvPr id="31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311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312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313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314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  <p:sp>
        <p:nvSpPr>
          <p:cNvPr id="315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</p:spTree>
  </p:cSld>
</p:sldLayout>
</file>

<file path=ppt/slideLayouts/slideLayout9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9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pl-PL" sz="4400" spc="-1" strike="noStrike">
              <a:latin typeface="Arial"/>
            </a:endParaRPr>
          </a:p>
        </p:txBody>
      </p:sp>
      <p:sp>
        <p:nvSpPr>
          <p:cNvPr id="32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pl-PL" sz="3200" spc="-1" strike="noStrike">
              <a:latin typeface="Arial"/>
            </a:endParaRPr>
          </a:p>
        </p:txBody>
      </p:sp>
    </p:spTree>
  </p:cSld>
</p:sldLayout>
</file>

<file path=ppt/slideLayouts/slideLayout9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pl-PL" sz="4400" spc="-1" strike="noStrike">
              <a:latin typeface="Arial"/>
            </a:endParaRPr>
          </a:p>
        </p:txBody>
      </p:sp>
      <p:sp>
        <p:nvSpPr>
          <p:cNvPr id="32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l-PL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8.xml"/><Relationship Id="rId6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0.xml"/><Relationship Id="rId8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36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9.xml"/><Relationship Id="rId5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2.xml"/><Relationship Id="rId8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47.xml"/><Relationship Id="rId13" Type="http://schemas.openxmlformats.org/officeDocument/2006/relationships/slideLayout" Target="../slideLayouts/slideLayout48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slideLayout" Target="../slideLayouts/slideLayout49.xml"/><Relationship Id="rId3" Type="http://schemas.openxmlformats.org/officeDocument/2006/relationships/slideLayout" Target="../slideLayouts/slideLayout50.xml"/><Relationship Id="rId4" Type="http://schemas.openxmlformats.org/officeDocument/2006/relationships/slideLayout" Target="../slideLayouts/slideLayout51.xml"/><Relationship Id="rId5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4.xml"/><Relationship Id="rId8" Type="http://schemas.openxmlformats.org/officeDocument/2006/relationships/slideLayout" Target="../slideLayouts/slideLayout55.xml"/><Relationship Id="rId9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58.xml"/><Relationship Id="rId12" Type="http://schemas.openxmlformats.org/officeDocument/2006/relationships/slideLayout" Target="../slideLayouts/slideLayout59.xml"/><Relationship Id="rId13" Type="http://schemas.openxmlformats.org/officeDocument/2006/relationships/slideLayout" Target="../slideLayouts/slideLayout60.xml"/>
</Relationships>
</file>

<file path=ppt/slideMasters/_rels/slideMaster6.xml.rels><?xml version="1.0" encoding="UTF-8"?>
<Relationships xmlns="http://schemas.openxmlformats.org/package/2006/relationships"><Relationship Id="rId1" Type="http://schemas.openxmlformats.org/officeDocument/2006/relationships/theme" Target="../theme/theme6.xml"/><Relationship Id="rId2" Type="http://schemas.openxmlformats.org/officeDocument/2006/relationships/slideLayout" Target="../slideLayouts/slideLayout61.xml"/><Relationship Id="rId3" Type="http://schemas.openxmlformats.org/officeDocument/2006/relationships/slideLayout" Target="../slideLayouts/slideLayout62.xml"/><Relationship Id="rId4" Type="http://schemas.openxmlformats.org/officeDocument/2006/relationships/slideLayout" Target="../slideLayouts/slideLayout63.xml"/><Relationship Id="rId5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6.xml"/><Relationship Id="rId8" Type="http://schemas.openxmlformats.org/officeDocument/2006/relationships/slideLayout" Target="../slideLayouts/slideLayout67.xml"/><Relationship Id="rId9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69.xml"/><Relationship Id="rId11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1.xml"/><Relationship Id="rId13" Type="http://schemas.openxmlformats.org/officeDocument/2006/relationships/slideLayout" Target="../slideLayouts/slideLayout72.xml"/>
</Relationships>
</file>

<file path=ppt/slideMasters/_rels/slideMaster7.xml.rels><?xml version="1.0" encoding="UTF-8"?>
<Relationships xmlns="http://schemas.openxmlformats.org/package/2006/relationships"><Relationship Id="rId1" Type="http://schemas.openxmlformats.org/officeDocument/2006/relationships/theme" Target="../theme/theme7.xml"/><Relationship Id="rId2" Type="http://schemas.openxmlformats.org/officeDocument/2006/relationships/slideLayout" Target="../slideLayouts/slideLayout73.xml"/><Relationship Id="rId3" Type="http://schemas.openxmlformats.org/officeDocument/2006/relationships/slideLayout" Target="../slideLayouts/slideLayout74.xml"/><Relationship Id="rId4" Type="http://schemas.openxmlformats.org/officeDocument/2006/relationships/slideLayout" Target="../slideLayouts/slideLayout75.xml"/><Relationship Id="rId5" Type="http://schemas.openxmlformats.org/officeDocument/2006/relationships/slideLayout" Target="../slideLayouts/slideLayout76.xml"/><Relationship Id="rId6" Type="http://schemas.openxmlformats.org/officeDocument/2006/relationships/slideLayout" Target="../slideLayouts/slideLayout77.xml"/><Relationship Id="rId7" Type="http://schemas.openxmlformats.org/officeDocument/2006/relationships/slideLayout" Target="../slideLayouts/slideLayout78.xml"/><Relationship Id="rId8" Type="http://schemas.openxmlformats.org/officeDocument/2006/relationships/slideLayout" Target="../slideLayouts/slideLayout79.xml"/><Relationship Id="rId9" Type="http://schemas.openxmlformats.org/officeDocument/2006/relationships/slideLayout" Target="../slideLayouts/slideLayout80.xml"/><Relationship Id="rId10" Type="http://schemas.openxmlformats.org/officeDocument/2006/relationships/slideLayout" Target="../slideLayouts/slideLayout81.xml"/><Relationship Id="rId11" Type="http://schemas.openxmlformats.org/officeDocument/2006/relationships/slideLayout" Target="../slideLayouts/slideLayout82.xml"/><Relationship Id="rId12" Type="http://schemas.openxmlformats.org/officeDocument/2006/relationships/slideLayout" Target="../slideLayouts/slideLayout83.xml"/><Relationship Id="rId13" Type="http://schemas.openxmlformats.org/officeDocument/2006/relationships/slideLayout" Target="../slideLayouts/slideLayout84.xml"/>
</Relationships>
</file>

<file path=ppt/slideMasters/_rels/slideMaster8.xml.rels><?xml version="1.0" encoding="UTF-8"?>
<Relationships xmlns="http://schemas.openxmlformats.org/package/2006/relationships"><Relationship Id="rId1" Type="http://schemas.openxmlformats.org/officeDocument/2006/relationships/theme" Target="../theme/theme8.xml"/><Relationship Id="rId2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6.xml"/><Relationship Id="rId4" Type="http://schemas.openxmlformats.org/officeDocument/2006/relationships/slideLayout" Target="../slideLayouts/slideLayout87.xml"/><Relationship Id="rId5" Type="http://schemas.openxmlformats.org/officeDocument/2006/relationships/slideLayout" Target="../slideLayouts/slideLayout88.xml"/><Relationship Id="rId6" Type="http://schemas.openxmlformats.org/officeDocument/2006/relationships/slideLayout" Target="../slideLayouts/slideLayout89.xml"/><Relationship Id="rId7" Type="http://schemas.openxmlformats.org/officeDocument/2006/relationships/slideLayout" Target="../slideLayouts/slideLayout90.xml"/><Relationship Id="rId8" Type="http://schemas.openxmlformats.org/officeDocument/2006/relationships/slideLayout" Target="../slideLayouts/slideLayout91.xml"/><Relationship Id="rId9" Type="http://schemas.openxmlformats.org/officeDocument/2006/relationships/slideLayout" Target="../slideLayouts/slideLayout92.xml"/><Relationship Id="rId10" Type="http://schemas.openxmlformats.org/officeDocument/2006/relationships/slideLayout" Target="../slideLayouts/slideLayout93.xml"/><Relationship Id="rId11" Type="http://schemas.openxmlformats.org/officeDocument/2006/relationships/slideLayout" Target="../slideLayouts/slideLayout94.xml"/><Relationship Id="rId12" Type="http://schemas.openxmlformats.org/officeDocument/2006/relationships/slideLayout" Target="../slideLayouts/slideLayout95.xml"/><Relationship Id="rId13" Type="http://schemas.openxmlformats.org/officeDocument/2006/relationships/slideLayout" Target="../slideLayouts/slideLayout96.xml"/>
</Relationships>
</file>

<file path=ppt/slideMasters/_rels/slideMaster9.xml.rels><?xml version="1.0" encoding="UTF-8"?>
<Relationships xmlns="http://schemas.openxmlformats.org/package/2006/relationships"><Relationship Id="rId1" Type="http://schemas.openxmlformats.org/officeDocument/2006/relationships/theme" Target="../theme/theme9.xml"/><Relationship Id="rId2" Type="http://schemas.openxmlformats.org/officeDocument/2006/relationships/slideLayout" Target="../slideLayouts/slideLayout97.xml"/><Relationship Id="rId3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9.xml"/><Relationship Id="rId5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1.xml"/><Relationship Id="rId7" Type="http://schemas.openxmlformats.org/officeDocument/2006/relationships/slideLayout" Target="../slideLayouts/slideLayout102.xml"/><Relationship Id="rId8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06.xml"/><Relationship Id="rId12" Type="http://schemas.openxmlformats.org/officeDocument/2006/relationships/slideLayout" Target="../slideLayouts/slideLayout107.xml"/><Relationship Id="rId13" Type="http://schemas.openxmlformats.org/officeDocument/2006/relationships/slideLayout" Target="../slideLayouts/slideLayout108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Line 1"/>
          <p:cNvSpPr/>
          <p:nvPr/>
        </p:nvSpPr>
        <p:spPr>
          <a:xfrm>
            <a:off x="799920" y="723600"/>
            <a:ext cx="1638360" cy="360"/>
          </a:xfrm>
          <a:prstGeom prst="line">
            <a:avLst/>
          </a:prstGeom>
          <a:ln w="44280">
            <a:solidFill>
              <a:schemeClr val="bg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" name="PlaceHolder 2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b="0" lang="pl-PL" sz="4400" spc="-1" strike="noStrike">
                <a:latin typeface="Arial"/>
              </a:rPr>
              <a:t>Kliknij, aby edytować format tekstu tytułu</a:t>
            </a:r>
            <a:endParaRPr b="0" lang="pl-PL" sz="4400" spc="-1" strike="noStrike"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pl-PL" sz="3200" spc="-1" strike="noStrike">
                <a:latin typeface="Arial"/>
              </a:rPr>
              <a:t>Kliknij, aby edytować format tekstu konspektu</a:t>
            </a:r>
            <a:endParaRPr b="0" lang="pl-PL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pl-PL" sz="2800" spc="-1" strike="noStrike">
                <a:latin typeface="Arial"/>
              </a:rPr>
              <a:t>Drugi poziom konspektu</a:t>
            </a:r>
            <a:endParaRPr b="0" lang="pl-PL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pl-PL" sz="2400" spc="-1" strike="noStrike">
                <a:latin typeface="Arial"/>
              </a:rPr>
              <a:t>Trzeci poziom konspektu</a:t>
            </a:r>
            <a:endParaRPr b="0" lang="pl-PL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pl-PL" sz="2000" spc="-1" strike="noStrike">
                <a:latin typeface="Arial"/>
              </a:rPr>
              <a:t>Czwarty poziom konspektu</a:t>
            </a:r>
            <a:endParaRPr b="0" lang="pl-PL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pl-PL" sz="2000" spc="-1" strike="noStrike">
                <a:latin typeface="Arial"/>
              </a:rPr>
              <a:t>Piąty poziom konspektu</a:t>
            </a:r>
            <a:endParaRPr b="0" lang="pl-PL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pl-PL" sz="2000" spc="-1" strike="noStrike">
                <a:latin typeface="Arial"/>
              </a:rPr>
              <a:t>Szósty poziom konspektu</a:t>
            </a:r>
            <a:endParaRPr b="0" lang="pl-PL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pl-PL" sz="2000" spc="-1" strike="noStrike">
                <a:latin typeface="Arial"/>
              </a:rPr>
              <a:t>Siódmy poziom konspektu</a:t>
            </a:r>
            <a:endParaRPr b="0" lang="pl-PL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Line 1"/>
          <p:cNvSpPr/>
          <p:nvPr/>
        </p:nvSpPr>
        <p:spPr>
          <a:xfrm>
            <a:off x="5715000" y="738000"/>
            <a:ext cx="5676840" cy="360"/>
          </a:xfrm>
          <a:prstGeom prst="line">
            <a:avLst/>
          </a:prstGeom>
          <a:ln w="44280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0" name="Line 2"/>
          <p:cNvSpPr/>
          <p:nvPr/>
        </p:nvSpPr>
        <p:spPr>
          <a:xfrm>
            <a:off x="5715000" y="6134040"/>
            <a:ext cx="5676840" cy="360"/>
          </a:xfrm>
          <a:prstGeom prst="line">
            <a:avLst/>
          </a:prstGeom>
          <a:ln w="12600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1" name="PlaceHolder 3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b="0" lang="pl-PL" sz="4400" spc="-1" strike="noStrike">
                <a:latin typeface="Arial"/>
              </a:rPr>
              <a:t>Kliknij, aby edytować format tekstu tytułu</a:t>
            </a:r>
            <a:endParaRPr b="0" lang="pl-PL" sz="4400" spc="-1" strike="noStrike">
              <a:latin typeface="Arial"/>
            </a:endParaRPr>
          </a:p>
        </p:txBody>
      </p:sp>
      <p:sp>
        <p:nvSpPr>
          <p:cNvPr id="42" name="PlaceHolder 4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l-PL" sz="3200" spc="-1" strike="noStrike">
                <a:latin typeface="Arial"/>
              </a:rPr>
              <a:t>Kliknij, aby edytować format tekstu konspektu</a:t>
            </a:r>
            <a:endParaRPr b="0" lang="pl-PL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l-PL" sz="2800" spc="-1" strike="noStrike">
                <a:latin typeface="Arial"/>
              </a:rPr>
              <a:t>Drugi poziom konspektu</a:t>
            </a:r>
            <a:endParaRPr b="0" lang="pl-PL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l-PL" sz="2400" spc="-1" strike="noStrike">
                <a:latin typeface="Arial"/>
              </a:rPr>
              <a:t>Trzeci poziom konspektu</a:t>
            </a:r>
            <a:endParaRPr b="0" lang="pl-PL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l-PL" sz="2000" spc="-1" strike="noStrike">
                <a:latin typeface="Arial"/>
              </a:rPr>
              <a:t>Czwarty poziom konspektu</a:t>
            </a:r>
            <a:endParaRPr b="0" lang="pl-PL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l-PL" sz="2000" spc="-1" strike="noStrike">
                <a:latin typeface="Arial"/>
              </a:rPr>
              <a:t>Piąty poziom konspektu</a:t>
            </a:r>
            <a:endParaRPr b="0" lang="pl-PL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l-PL" sz="2000" spc="-1" strike="noStrike">
                <a:latin typeface="Arial"/>
              </a:rPr>
              <a:t>Szósty poziom konspektu</a:t>
            </a:r>
            <a:endParaRPr b="0" lang="pl-PL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l-PL" sz="2000" spc="-1" strike="noStrike">
                <a:latin typeface="Arial"/>
              </a:rPr>
              <a:t>Siódmy poziom konspektu</a:t>
            </a:r>
            <a:endParaRPr b="0" lang="pl-PL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Line 1"/>
          <p:cNvSpPr/>
          <p:nvPr/>
        </p:nvSpPr>
        <p:spPr>
          <a:xfrm>
            <a:off x="799920" y="6142680"/>
            <a:ext cx="10591920" cy="360"/>
          </a:xfrm>
          <a:prstGeom prst="line">
            <a:avLst/>
          </a:prstGeom>
          <a:ln w="12600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0" name="PlaceHolder 2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b="0" lang="pl-PL" sz="4400" spc="-1" strike="noStrike">
                <a:latin typeface="Arial"/>
              </a:rPr>
              <a:t>Kliknij, aby edytować format tekstu tytułu</a:t>
            </a:r>
            <a:endParaRPr b="0" lang="pl-PL" sz="4400" spc="-1" strike="noStrike">
              <a:latin typeface="Arial"/>
            </a:endParaRPr>
          </a:p>
        </p:txBody>
      </p:sp>
      <p:sp>
        <p:nvSpPr>
          <p:cNvPr id="81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l-PL" sz="3200" spc="-1" strike="noStrike">
                <a:latin typeface="Arial"/>
              </a:rPr>
              <a:t>Kliknij, aby edytować format tekstu konspektu</a:t>
            </a:r>
            <a:endParaRPr b="0" lang="pl-PL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l-PL" sz="2800" spc="-1" strike="noStrike">
                <a:latin typeface="Arial"/>
              </a:rPr>
              <a:t>Drugi poziom konspektu</a:t>
            </a:r>
            <a:endParaRPr b="0" lang="pl-PL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l-PL" sz="2400" spc="-1" strike="noStrike">
                <a:latin typeface="Arial"/>
              </a:rPr>
              <a:t>Trzeci poziom konspektu</a:t>
            </a:r>
            <a:endParaRPr b="0" lang="pl-PL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l-PL" sz="2000" spc="-1" strike="noStrike">
                <a:latin typeface="Arial"/>
              </a:rPr>
              <a:t>Czwarty poziom konspektu</a:t>
            </a:r>
            <a:endParaRPr b="0" lang="pl-PL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l-PL" sz="2000" spc="-1" strike="noStrike">
                <a:latin typeface="Arial"/>
              </a:rPr>
              <a:t>Piąty poziom konspektu</a:t>
            </a:r>
            <a:endParaRPr b="0" lang="pl-PL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l-PL" sz="2000" spc="-1" strike="noStrike">
                <a:latin typeface="Arial"/>
              </a:rPr>
              <a:t>Szósty poziom konspektu</a:t>
            </a:r>
            <a:endParaRPr b="0" lang="pl-PL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l-PL" sz="2000" spc="-1" strike="noStrike">
                <a:latin typeface="Arial"/>
              </a:rPr>
              <a:t>Siódmy poziom konspektu</a:t>
            </a:r>
            <a:endParaRPr b="0" lang="pl-PL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Line 1"/>
          <p:cNvSpPr/>
          <p:nvPr/>
        </p:nvSpPr>
        <p:spPr>
          <a:xfrm>
            <a:off x="7987320" y="729360"/>
            <a:ext cx="1638360" cy="360"/>
          </a:xfrm>
          <a:prstGeom prst="line">
            <a:avLst/>
          </a:prstGeom>
          <a:ln w="44280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19" name="PlaceHolder 2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b="0" lang="pl-PL" sz="4400" spc="-1" strike="noStrike">
                <a:latin typeface="Arial"/>
              </a:rPr>
              <a:t>Kliknij, aby edytować format tekstu tytułu</a:t>
            </a:r>
            <a:endParaRPr b="0" lang="pl-PL" sz="4400" spc="-1" strike="noStrike">
              <a:latin typeface="Arial"/>
            </a:endParaRPr>
          </a:p>
        </p:txBody>
      </p:sp>
      <p:sp>
        <p:nvSpPr>
          <p:cNvPr id="120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l-PL" sz="3200" spc="-1" strike="noStrike">
                <a:latin typeface="Arial"/>
              </a:rPr>
              <a:t>Kliknij, aby edytować format tekstu konspektu</a:t>
            </a:r>
            <a:endParaRPr b="0" lang="pl-PL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l-PL" sz="2800" spc="-1" strike="noStrike">
                <a:latin typeface="Arial"/>
              </a:rPr>
              <a:t>Drugi poziom konspektu</a:t>
            </a:r>
            <a:endParaRPr b="0" lang="pl-PL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l-PL" sz="2400" spc="-1" strike="noStrike">
                <a:latin typeface="Arial"/>
              </a:rPr>
              <a:t>Trzeci poziom konspektu</a:t>
            </a:r>
            <a:endParaRPr b="0" lang="pl-PL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l-PL" sz="2000" spc="-1" strike="noStrike">
                <a:latin typeface="Arial"/>
              </a:rPr>
              <a:t>Czwarty poziom konspektu</a:t>
            </a:r>
            <a:endParaRPr b="0" lang="pl-PL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l-PL" sz="2000" spc="-1" strike="noStrike">
                <a:latin typeface="Arial"/>
              </a:rPr>
              <a:t>Piąty poziom konspektu</a:t>
            </a:r>
            <a:endParaRPr b="0" lang="pl-PL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l-PL" sz="2000" spc="-1" strike="noStrike">
                <a:latin typeface="Arial"/>
              </a:rPr>
              <a:t>Szósty poziom konspektu</a:t>
            </a:r>
            <a:endParaRPr b="0" lang="pl-PL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l-PL" sz="2000" spc="-1" strike="noStrike">
                <a:latin typeface="Arial"/>
              </a:rPr>
              <a:t>Siódmy poziom konspektu</a:t>
            </a:r>
            <a:endParaRPr b="0" lang="pl-PL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Line 1"/>
          <p:cNvSpPr/>
          <p:nvPr/>
        </p:nvSpPr>
        <p:spPr>
          <a:xfrm>
            <a:off x="799920" y="723600"/>
            <a:ext cx="4915080" cy="360"/>
          </a:xfrm>
          <a:prstGeom prst="line">
            <a:avLst/>
          </a:prstGeom>
          <a:ln w="44280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58" name="Line 2"/>
          <p:cNvSpPr/>
          <p:nvPr/>
        </p:nvSpPr>
        <p:spPr>
          <a:xfrm>
            <a:off x="799920" y="6134040"/>
            <a:ext cx="4915080" cy="360"/>
          </a:xfrm>
          <a:prstGeom prst="line">
            <a:avLst/>
          </a:prstGeom>
          <a:ln w="12600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59" name="PlaceHolder 3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b="0" lang="pl-PL" sz="4400" spc="-1" strike="noStrike">
                <a:latin typeface="Arial"/>
              </a:rPr>
              <a:t>Kliknij, aby edytować format tekstu tytułu</a:t>
            </a:r>
            <a:endParaRPr b="0" lang="pl-PL" sz="4400" spc="-1" strike="noStrike">
              <a:latin typeface="Arial"/>
            </a:endParaRPr>
          </a:p>
        </p:txBody>
      </p:sp>
      <p:sp>
        <p:nvSpPr>
          <p:cNvPr id="160" name="PlaceHolder 4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l-PL" sz="3200" spc="-1" strike="noStrike">
                <a:latin typeface="Arial"/>
              </a:rPr>
              <a:t>Kliknij, aby edytować format tekstu konspektu</a:t>
            </a:r>
            <a:endParaRPr b="0" lang="pl-PL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l-PL" sz="2800" spc="-1" strike="noStrike">
                <a:latin typeface="Arial"/>
              </a:rPr>
              <a:t>Drugi poziom konspektu</a:t>
            </a:r>
            <a:endParaRPr b="0" lang="pl-PL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l-PL" sz="2400" spc="-1" strike="noStrike">
                <a:latin typeface="Arial"/>
              </a:rPr>
              <a:t>Trzeci poziom konspektu</a:t>
            </a:r>
            <a:endParaRPr b="0" lang="pl-PL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l-PL" sz="2000" spc="-1" strike="noStrike">
                <a:latin typeface="Arial"/>
              </a:rPr>
              <a:t>Czwarty poziom konspektu</a:t>
            </a:r>
            <a:endParaRPr b="0" lang="pl-PL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l-PL" sz="2000" spc="-1" strike="noStrike">
                <a:latin typeface="Arial"/>
              </a:rPr>
              <a:t>Piąty poziom konspektu</a:t>
            </a:r>
            <a:endParaRPr b="0" lang="pl-PL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l-PL" sz="2000" spc="-1" strike="noStrike">
                <a:latin typeface="Arial"/>
              </a:rPr>
              <a:t>Szósty poziom konspektu</a:t>
            </a:r>
            <a:endParaRPr b="0" lang="pl-PL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l-PL" sz="2000" spc="-1" strike="noStrike">
                <a:latin typeface="Arial"/>
              </a:rPr>
              <a:t>Siódmy poziom konspektu</a:t>
            </a:r>
            <a:endParaRPr b="0" lang="pl-PL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</p:sldLayoutIdLst>
</p:sldMaster>
</file>

<file path=ppt/slideMasters/slideMaster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Line 1"/>
          <p:cNvSpPr/>
          <p:nvPr/>
        </p:nvSpPr>
        <p:spPr>
          <a:xfrm>
            <a:off x="799920" y="723600"/>
            <a:ext cx="4915080" cy="360"/>
          </a:xfrm>
          <a:prstGeom prst="line">
            <a:avLst/>
          </a:prstGeom>
          <a:ln w="44280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98" name="Line 2"/>
          <p:cNvSpPr/>
          <p:nvPr/>
        </p:nvSpPr>
        <p:spPr>
          <a:xfrm>
            <a:off x="799920" y="6134040"/>
            <a:ext cx="4915080" cy="360"/>
          </a:xfrm>
          <a:prstGeom prst="line">
            <a:avLst/>
          </a:prstGeom>
          <a:ln w="12600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99" name="PlaceHolder 3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b="0" lang="pl-PL" sz="4400" spc="-1" strike="noStrike">
                <a:latin typeface="Arial"/>
              </a:rPr>
              <a:t>Kliknij, aby edytować format tekstu tytułu</a:t>
            </a:r>
            <a:endParaRPr b="0" lang="pl-PL" sz="4400" spc="-1" strike="noStrike">
              <a:latin typeface="Arial"/>
            </a:endParaRPr>
          </a:p>
        </p:txBody>
      </p:sp>
      <p:sp>
        <p:nvSpPr>
          <p:cNvPr id="200" name="PlaceHolder 4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l-PL" sz="3200" spc="-1" strike="noStrike">
                <a:latin typeface="Arial"/>
              </a:rPr>
              <a:t>Kliknij, aby edytować format tekstu konspektu</a:t>
            </a:r>
            <a:endParaRPr b="0" lang="pl-PL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l-PL" sz="2800" spc="-1" strike="noStrike">
                <a:latin typeface="Arial"/>
              </a:rPr>
              <a:t>Drugi poziom konspektu</a:t>
            </a:r>
            <a:endParaRPr b="0" lang="pl-PL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l-PL" sz="2400" spc="-1" strike="noStrike">
                <a:latin typeface="Arial"/>
              </a:rPr>
              <a:t>Trzeci poziom konspektu</a:t>
            </a:r>
            <a:endParaRPr b="0" lang="pl-PL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l-PL" sz="2000" spc="-1" strike="noStrike">
                <a:latin typeface="Arial"/>
              </a:rPr>
              <a:t>Czwarty poziom konspektu</a:t>
            </a:r>
            <a:endParaRPr b="0" lang="pl-PL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l-PL" sz="2000" spc="-1" strike="noStrike">
                <a:latin typeface="Arial"/>
              </a:rPr>
              <a:t>Piąty poziom konspektu</a:t>
            </a:r>
            <a:endParaRPr b="0" lang="pl-PL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l-PL" sz="2000" spc="-1" strike="noStrike">
                <a:latin typeface="Arial"/>
              </a:rPr>
              <a:t>Szósty poziom konspektu</a:t>
            </a:r>
            <a:endParaRPr b="0" lang="pl-PL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l-PL" sz="2000" spc="-1" strike="noStrike">
                <a:latin typeface="Arial"/>
              </a:rPr>
              <a:t>Siódmy poziom konspektu</a:t>
            </a:r>
            <a:endParaRPr b="0" lang="pl-PL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25" r:id="rId13"/>
  </p:sldLayoutIdLst>
</p:sldMaster>
</file>

<file path=ppt/slideMasters/slideMaster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Line 1"/>
          <p:cNvSpPr/>
          <p:nvPr/>
        </p:nvSpPr>
        <p:spPr>
          <a:xfrm>
            <a:off x="800280" y="723600"/>
            <a:ext cx="10610640" cy="360"/>
          </a:xfrm>
          <a:prstGeom prst="line">
            <a:avLst/>
          </a:prstGeom>
          <a:ln w="442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38" name="PlaceHolder 2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b="0" lang="pl-PL" sz="4400" spc="-1" strike="noStrike">
                <a:latin typeface="Arial"/>
              </a:rPr>
              <a:t>Kliknij, aby edytować format tekstu tytułu</a:t>
            </a:r>
            <a:endParaRPr b="0" lang="pl-PL" sz="4400" spc="-1" strike="noStrike">
              <a:latin typeface="Arial"/>
            </a:endParaRPr>
          </a:p>
        </p:txBody>
      </p:sp>
      <p:sp>
        <p:nvSpPr>
          <p:cNvPr id="239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l-PL" sz="3200" spc="-1" strike="noStrike">
                <a:latin typeface="Arial"/>
              </a:rPr>
              <a:t>Kliknij, aby edytować format tekstu konspektu</a:t>
            </a:r>
            <a:endParaRPr b="0" lang="pl-PL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l-PL" sz="2800" spc="-1" strike="noStrike">
                <a:latin typeface="Arial"/>
              </a:rPr>
              <a:t>Drugi poziom konspektu</a:t>
            </a:r>
            <a:endParaRPr b="0" lang="pl-PL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l-PL" sz="2400" spc="-1" strike="noStrike">
                <a:latin typeface="Arial"/>
              </a:rPr>
              <a:t>Trzeci poziom konspektu</a:t>
            </a:r>
            <a:endParaRPr b="0" lang="pl-PL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l-PL" sz="2000" spc="-1" strike="noStrike">
                <a:latin typeface="Arial"/>
              </a:rPr>
              <a:t>Czwarty poziom konspektu</a:t>
            </a:r>
            <a:endParaRPr b="0" lang="pl-PL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l-PL" sz="2000" spc="-1" strike="noStrike">
                <a:latin typeface="Arial"/>
              </a:rPr>
              <a:t>Piąty poziom konspektu</a:t>
            </a:r>
            <a:endParaRPr b="0" lang="pl-PL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l-PL" sz="2000" spc="-1" strike="noStrike">
                <a:latin typeface="Arial"/>
              </a:rPr>
              <a:t>Szósty poziom konspektu</a:t>
            </a:r>
            <a:endParaRPr b="0" lang="pl-PL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l-PL" sz="2000" spc="-1" strike="noStrike">
                <a:latin typeface="Arial"/>
              </a:rPr>
              <a:t>Siódmy poziom konspektu</a:t>
            </a:r>
            <a:endParaRPr b="0" lang="pl-PL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  <p:sldLayoutId id="2147483738" r:id="rId13"/>
  </p:sldLayoutIdLst>
</p:sldMaster>
</file>

<file path=ppt/slideMasters/slideMaster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Line 1"/>
          <p:cNvSpPr/>
          <p:nvPr/>
        </p:nvSpPr>
        <p:spPr>
          <a:xfrm>
            <a:off x="799920" y="723600"/>
            <a:ext cx="10591920" cy="360"/>
          </a:xfrm>
          <a:prstGeom prst="line">
            <a:avLst/>
          </a:prstGeom>
          <a:ln w="44280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77" name="Line 2"/>
          <p:cNvSpPr/>
          <p:nvPr/>
        </p:nvSpPr>
        <p:spPr>
          <a:xfrm>
            <a:off x="799920" y="6142680"/>
            <a:ext cx="10591920" cy="360"/>
          </a:xfrm>
          <a:prstGeom prst="line">
            <a:avLst/>
          </a:prstGeom>
          <a:ln w="12600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78" name="PlaceHolder 3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b="0" lang="pl-PL" sz="4400" spc="-1" strike="noStrike">
                <a:latin typeface="Arial"/>
              </a:rPr>
              <a:t>Kliknij, aby edytować format tekstu tytułu</a:t>
            </a:r>
            <a:endParaRPr b="0" lang="pl-PL" sz="4400" spc="-1" strike="noStrike">
              <a:latin typeface="Arial"/>
            </a:endParaRPr>
          </a:p>
        </p:txBody>
      </p:sp>
      <p:sp>
        <p:nvSpPr>
          <p:cNvPr id="279" name="PlaceHolder 4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l-PL" sz="3200" spc="-1" strike="noStrike">
                <a:latin typeface="Arial"/>
              </a:rPr>
              <a:t>Kliknij, aby edytować format tekstu konspektu</a:t>
            </a:r>
            <a:endParaRPr b="0" lang="pl-PL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l-PL" sz="2800" spc="-1" strike="noStrike">
                <a:latin typeface="Arial"/>
              </a:rPr>
              <a:t>Drugi poziom konspektu</a:t>
            </a:r>
            <a:endParaRPr b="0" lang="pl-PL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l-PL" sz="2400" spc="-1" strike="noStrike">
                <a:latin typeface="Arial"/>
              </a:rPr>
              <a:t>Trzeci poziom konspektu</a:t>
            </a:r>
            <a:endParaRPr b="0" lang="pl-PL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l-PL" sz="2000" spc="-1" strike="noStrike">
                <a:latin typeface="Arial"/>
              </a:rPr>
              <a:t>Czwarty poziom konspektu</a:t>
            </a:r>
            <a:endParaRPr b="0" lang="pl-PL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l-PL" sz="2000" spc="-1" strike="noStrike">
                <a:latin typeface="Arial"/>
              </a:rPr>
              <a:t>Piąty poziom konspektu</a:t>
            </a:r>
            <a:endParaRPr b="0" lang="pl-PL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l-PL" sz="2000" spc="-1" strike="noStrike">
                <a:latin typeface="Arial"/>
              </a:rPr>
              <a:t>Szósty poziom konspektu</a:t>
            </a:r>
            <a:endParaRPr b="0" lang="pl-PL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l-PL" sz="2000" spc="-1" strike="noStrike">
                <a:latin typeface="Arial"/>
              </a:rPr>
              <a:t>Siódmy poziom konspektu</a:t>
            </a:r>
            <a:endParaRPr b="0" lang="pl-PL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  <p:sldLayoutId id="2147483750" r:id="rId12"/>
    <p:sldLayoutId id="2147483751" r:id="rId13"/>
  </p:sldLayoutIdLst>
</p:sldMaster>
</file>

<file path=ppt/slideMasters/slideMaster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Line 1"/>
          <p:cNvSpPr/>
          <p:nvPr/>
        </p:nvSpPr>
        <p:spPr>
          <a:xfrm>
            <a:off x="799920" y="4144320"/>
            <a:ext cx="10630080" cy="360"/>
          </a:xfrm>
          <a:prstGeom prst="line">
            <a:avLst/>
          </a:prstGeom>
          <a:ln w="44280">
            <a:solidFill>
              <a:schemeClr val="bg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17" name="PlaceHolder 2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b="0" lang="pl-PL" sz="4400" spc="-1" strike="noStrike">
                <a:latin typeface="Arial"/>
              </a:rPr>
              <a:t>Kliknij, aby edytować format tekstu tytułu</a:t>
            </a:r>
            <a:endParaRPr b="0" lang="pl-PL" sz="4400" spc="-1" strike="noStrike">
              <a:latin typeface="Arial"/>
            </a:endParaRPr>
          </a:p>
        </p:txBody>
      </p:sp>
      <p:sp>
        <p:nvSpPr>
          <p:cNvPr id="318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pl-PL" sz="3200" spc="-1" strike="noStrike">
                <a:latin typeface="Arial"/>
              </a:rPr>
              <a:t>Kliknij, aby edytować format tekstu konspektu</a:t>
            </a:r>
            <a:endParaRPr b="0" lang="pl-PL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pl-PL" sz="2800" spc="-1" strike="noStrike">
                <a:latin typeface="Arial"/>
              </a:rPr>
              <a:t>Drugi poziom konspektu</a:t>
            </a:r>
            <a:endParaRPr b="0" lang="pl-PL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pl-PL" sz="2400" spc="-1" strike="noStrike">
                <a:latin typeface="Arial"/>
              </a:rPr>
              <a:t>Trzeci poziom konspektu</a:t>
            </a:r>
            <a:endParaRPr b="0" lang="pl-PL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pl-PL" sz="2000" spc="-1" strike="noStrike">
                <a:latin typeface="Arial"/>
              </a:rPr>
              <a:t>Czwarty poziom konspektu</a:t>
            </a:r>
            <a:endParaRPr b="0" lang="pl-PL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pl-PL" sz="2000" spc="-1" strike="noStrike">
                <a:latin typeface="Arial"/>
              </a:rPr>
              <a:t>Piąty poziom konspektu</a:t>
            </a:r>
            <a:endParaRPr b="0" lang="pl-PL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pl-PL" sz="2000" spc="-1" strike="noStrike">
                <a:latin typeface="Arial"/>
              </a:rPr>
              <a:t>Szósty poziom konspektu</a:t>
            </a:r>
            <a:endParaRPr b="0" lang="pl-PL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pl-PL" sz="2000" spc="-1" strike="noStrike">
                <a:latin typeface="Arial"/>
              </a:rPr>
              <a:t>Siódmy poziom konspektu</a:t>
            </a:r>
            <a:endParaRPr b="0" lang="pl-PL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  <p:sldLayoutId id="2147483762" r:id="rId11"/>
    <p:sldLayoutId id="2147483763" r:id="rId12"/>
    <p:sldLayoutId id="2147483764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gif"/><Relationship Id="rId3" Type="http://schemas.openxmlformats.org/officeDocument/2006/relationships/video" Target="../media/media3.m4a"/><Relationship Id="rId4" Type="http://schemas.microsoft.com/office/2007/relationships/media" Target="../media/media3.m4a"/><Relationship Id="rId5" Type="http://schemas.openxmlformats.org/officeDocument/2006/relationships/image" Target="../media/image4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36.jpeg"/><Relationship Id="rId2" Type="http://schemas.openxmlformats.org/officeDocument/2006/relationships/image" Target="../media/image37.jpeg"/><Relationship Id="rId3" Type="http://schemas.openxmlformats.org/officeDocument/2006/relationships/video" Target="../media/media38.m4a"/><Relationship Id="rId4" Type="http://schemas.microsoft.com/office/2007/relationships/media" Target="../media/media38.m4a"/><Relationship Id="rId5" Type="http://schemas.openxmlformats.org/officeDocument/2006/relationships/image" Target="../media/image39.png"/><Relationship Id="rId6" Type="http://schemas.openxmlformats.org/officeDocument/2006/relationships/slideLayout" Target="../slideLayouts/slideLayout97.xml"/><Relationship Id="rId7" Type="http://schemas.openxmlformats.org/officeDocument/2006/relationships/notesSlide" Target="../notesSlides/notesSlide10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video" Target="../media/media6.m4a"/><Relationship Id="rId3" Type="http://schemas.microsoft.com/office/2007/relationships/media" Target="../media/media6.m4a"/><Relationship Id="rId4" Type="http://schemas.openxmlformats.org/officeDocument/2006/relationships/image" Target="../media/image7.png"/><Relationship Id="rId5" Type="http://schemas.openxmlformats.org/officeDocument/2006/relationships/slideLayout" Target="../slideLayouts/slideLayout13.xml"/><Relationship Id="rId6" Type="http://schemas.openxmlformats.org/officeDocument/2006/relationships/notesSlide" Target="../notesSlides/notesSlide2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8.jpeg"/><Relationship Id="rId2" Type="http://schemas.openxmlformats.org/officeDocument/2006/relationships/image" Target="../media/image9.jpeg"/><Relationship Id="rId3" Type="http://schemas.openxmlformats.org/officeDocument/2006/relationships/image" Target="../media/image10.png"/><Relationship Id="rId4" Type="http://schemas.openxmlformats.org/officeDocument/2006/relationships/slideLayout" Target="../slideLayouts/slideLayout25.xml"/><Relationship Id="rId5" Type="http://schemas.openxmlformats.org/officeDocument/2006/relationships/notesSlide" Target="../notesSlides/notesSlide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1.jpeg"/><Relationship Id="rId2" Type="http://schemas.openxmlformats.org/officeDocument/2006/relationships/image" Target="../media/image12.jpeg"/><Relationship Id="rId3" Type="http://schemas.openxmlformats.org/officeDocument/2006/relationships/image" Target="../media/image13.jpeg"/><Relationship Id="rId4" Type="http://schemas.openxmlformats.org/officeDocument/2006/relationships/image" Target="../media/image14.png"/><Relationship Id="rId5" Type="http://schemas.openxmlformats.org/officeDocument/2006/relationships/video" Target="../media/media15.m4a"/><Relationship Id="rId6" Type="http://schemas.microsoft.com/office/2007/relationships/media" Target="../media/media15.m4a"/><Relationship Id="rId7" Type="http://schemas.openxmlformats.org/officeDocument/2006/relationships/image" Target="../media/image16.png"/><Relationship Id="rId8" Type="http://schemas.openxmlformats.org/officeDocument/2006/relationships/slideLayout" Target="../slideLayouts/slideLayout37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7.jpeg"/><Relationship Id="rId2" Type="http://schemas.openxmlformats.org/officeDocument/2006/relationships/image" Target="../media/image18.jpeg"/><Relationship Id="rId3" Type="http://schemas.openxmlformats.org/officeDocument/2006/relationships/video" Target="../media/media19.m4a"/><Relationship Id="rId4" Type="http://schemas.microsoft.com/office/2007/relationships/media" Target="../media/media19.m4a"/><Relationship Id="rId5" Type="http://schemas.openxmlformats.org/officeDocument/2006/relationships/image" Target="../media/image20.png"/><Relationship Id="rId6" Type="http://schemas.openxmlformats.org/officeDocument/2006/relationships/slideLayout" Target="../slideLayouts/slideLayout49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21.jpeg"/><Relationship Id="rId2" Type="http://schemas.openxmlformats.org/officeDocument/2006/relationships/video" Target="../media/media22.m4a"/><Relationship Id="rId3" Type="http://schemas.microsoft.com/office/2007/relationships/media" Target="../media/media22.m4a"/><Relationship Id="rId4" Type="http://schemas.openxmlformats.org/officeDocument/2006/relationships/image" Target="../media/image23.png"/><Relationship Id="rId5" Type="http://schemas.openxmlformats.org/officeDocument/2006/relationships/slideLayout" Target="../slideLayouts/slideLayout61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24.jpeg"/><Relationship Id="rId2" Type="http://schemas.openxmlformats.org/officeDocument/2006/relationships/video" Target="../media/media25.m4a"/><Relationship Id="rId3" Type="http://schemas.microsoft.com/office/2007/relationships/media" Target="../media/media25.m4a"/><Relationship Id="rId4" Type="http://schemas.openxmlformats.org/officeDocument/2006/relationships/image" Target="../media/image26.png"/><Relationship Id="rId5" Type="http://schemas.openxmlformats.org/officeDocument/2006/relationships/slideLayout" Target="../slideLayouts/slideLayout7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27.jpeg"/><Relationship Id="rId2" Type="http://schemas.openxmlformats.org/officeDocument/2006/relationships/image" Target="../media/image28.jpeg"/><Relationship Id="rId3" Type="http://schemas.openxmlformats.org/officeDocument/2006/relationships/image" Target="../media/image29.jpeg"/><Relationship Id="rId4" Type="http://schemas.openxmlformats.org/officeDocument/2006/relationships/video" Target="../media/media30.m4a"/><Relationship Id="rId5" Type="http://schemas.microsoft.com/office/2007/relationships/media" Target="../media/media30.m4a"/><Relationship Id="rId6" Type="http://schemas.openxmlformats.org/officeDocument/2006/relationships/image" Target="../media/image31.png"/><Relationship Id="rId7" Type="http://schemas.openxmlformats.org/officeDocument/2006/relationships/slideLayout" Target="../slideLayouts/slideLayout85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32.jpeg"/><Relationship Id="rId2" Type="http://schemas.openxmlformats.org/officeDocument/2006/relationships/image" Target="../media/image33.jpeg"/><Relationship Id="rId3" Type="http://schemas.openxmlformats.org/officeDocument/2006/relationships/video" Target="../media/media34.m4a"/><Relationship Id="rId4" Type="http://schemas.microsoft.com/office/2007/relationships/media" Target="../media/media34.m4a"/><Relationship Id="rId5" Type="http://schemas.openxmlformats.org/officeDocument/2006/relationships/image" Target="../media/image35.png"/><Relationship Id="rId6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CustomShape 1"/>
          <p:cNvSpPr/>
          <p:nvPr/>
        </p:nvSpPr>
        <p:spPr>
          <a:xfrm>
            <a:off x="685800" y="908640"/>
            <a:ext cx="3620160" cy="3639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rmAutofit/>
          </a:bodyPr>
          <a:p>
            <a:pPr>
              <a:lnSpc>
                <a:spcPct val="100000"/>
              </a:lnSpc>
            </a:pPr>
            <a:r>
              <a:rPr b="0" lang="pl-PL" sz="4000" spc="26" strike="noStrike" cap="all">
                <a:solidFill>
                  <a:srgbClr val="ffffff"/>
                </a:solidFill>
                <a:latin typeface="Univers Condensed"/>
              </a:rPr>
              <a:t>Fontanny podziwiajmy </a:t>
            </a:r>
            <a:br/>
            <a:r>
              <a:rPr b="0" lang="pl-PL" sz="4000" spc="26" strike="noStrike" cap="all">
                <a:solidFill>
                  <a:srgbClr val="ffffff"/>
                </a:solidFill>
                <a:latin typeface="Univers Condensed"/>
              </a:rPr>
              <a:t>z daleka</a:t>
            </a:r>
            <a:endParaRPr b="0" lang="pl-PL" sz="4000" spc="-1" strike="noStrike">
              <a:latin typeface="Arial"/>
            </a:endParaRPr>
          </a:p>
        </p:txBody>
      </p:sp>
      <p:sp>
        <p:nvSpPr>
          <p:cNvPr id="362" name="CustomShape 2"/>
          <p:cNvSpPr/>
          <p:nvPr/>
        </p:nvSpPr>
        <p:spPr>
          <a:xfrm>
            <a:off x="705960" y="5220360"/>
            <a:ext cx="3216960" cy="933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pl-PL" sz="1400" spc="-1" strike="noStrike">
                <a:solidFill>
                  <a:srgbClr val="ffffff"/>
                </a:solidFill>
                <a:latin typeface="Univers Condensed"/>
              </a:rPr>
              <a:t>Wojewódzka Stacja </a:t>
            </a:r>
            <a:br/>
            <a:r>
              <a:rPr b="0" lang="pl-PL" sz="1400" spc="-1" strike="noStrike">
                <a:solidFill>
                  <a:srgbClr val="ffffff"/>
                </a:solidFill>
                <a:latin typeface="Univers Condensed"/>
              </a:rPr>
              <a:t>Sanitarno-Epidemiologiczna </a:t>
            </a:r>
            <a:br/>
            <a:r>
              <a:rPr b="0" lang="pl-PL" sz="1400" spc="-1" strike="noStrike">
                <a:solidFill>
                  <a:srgbClr val="ffffff"/>
                </a:solidFill>
                <a:latin typeface="Univers Condensed"/>
              </a:rPr>
              <a:t>w Warszawie</a:t>
            </a:r>
            <a:endParaRPr b="0" lang="pl-PL" sz="1400" spc="-1" strike="noStrike">
              <a:latin typeface="Arial"/>
            </a:endParaRPr>
          </a:p>
        </p:txBody>
      </p:sp>
      <p:pic>
        <p:nvPicPr>
          <p:cNvPr id="363" name="Obraz — symbol zastępczy 10" descr=""/>
          <p:cNvPicPr/>
          <p:nvPr/>
        </p:nvPicPr>
        <p:blipFill>
          <a:blip r:embed="rId1"/>
          <a:stretch/>
        </p:blipFill>
        <p:spPr>
          <a:xfrm>
            <a:off x="4876200" y="0"/>
            <a:ext cx="7315200" cy="6857280"/>
          </a:xfrm>
          <a:prstGeom prst="rect">
            <a:avLst/>
          </a:prstGeom>
          <a:ln>
            <a:noFill/>
          </a:ln>
        </p:spPr>
      </p:pic>
      <p:sp>
        <p:nvSpPr>
          <p:cNvPr id="364" name="CustomShape 3"/>
          <p:cNvSpPr/>
          <p:nvPr/>
        </p:nvSpPr>
        <p:spPr>
          <a:xfrm>
            <a:off x="10919160" y="6356520"/>
            <a:ext cx="671760" cy="364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365" name="Symbol zastępczy zawartości 3" descr=""/>
          <p:cNvPicPr/>
          <p:nvPr/>
        </p:nvPicPr>
        <p:blipFill>
          <a:blip r:embed="rId2"/>
          <a:stretch/>
        </p:blipFill>
        <p:spPr>
          <a:xfrm>
            <a:off x="790920" y="4311000"/>
            <a:ext cx="825480" cy="827640"/>
          </a:xfrm>
          <a:prstGeom prst="rect">
            <a:avLst/>
          </a:prstGeom>
          <a:ln>
            <a:noFill/>
          </a:ln>
        </p:spPr>
      </p:pic>
      <p:pic>
        <p:nvPicPr>
          <p:cNvPr id="366" name="Picture 1" descr="">
            <a:hlinkClick r:id="" action="ppaction://media"/>
          </p:cNvPr>
          <p:cNvPicPr/>
          <p:nvPr>
            <a:videoFile r:link="rId3"/>
            <p:extLst>
              <p:ext uri="{DAA4B4D4-6D71-4841-9C94-3DE7FCFB9230}">
                <p14:media r:embed="rId4"/>
              </p:ext>
            </p:extLst>
          </p:nvPr>
        </p:nvPicPr>
        <p:blipFill>
          <a:blip r:embed="rId5"/>
        </p:blipFill>
        <p:spPr>
          <a:xfrm>
            <a:off x="11398320" y="189360"/>
            <a:ext cx="484920" cy="48492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afterEffect" fill="hold" presetClass="mediacall">
                                  <p:stCondLst>
                                    <p:cond delay="0"/>
                                  </p:stCondLst>
                                  <p:childTnLst>
                                    <p:cmd type="call">
                                      <p:cBhvr>
                                        <p:cTn id="6" dur="2838" fill="hold"/>
                                        <p:tgtEl>
                                          <p:spTgt spid="36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CustomShape 1"/>
          <p:cNvSpPr/>
          <p:nvPr/>
        </p:nvSpPr>
        <p:spPr>
          <a:xfrm>
            <a:off x="714240" y="4307040"/>
            <a:ext cx="10676880" cy="704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pl-PL" sz="4000" spc="26" strike="noStrike" cap="all">
                <a:solidFill>
                  <a:srgbClr val="ffffff"/>
                </a:solidFill>
                <a:latin typeface="Univers Condensed"/>
              </a:rPr>
              <a:t>Dziękujemy!</a:t>
            </a:r>
            <a:endParaRPr b="0" lang="pl-PL" sz="4000" spc="-1" strike="noStrike">
              <a:latin typeface="Arial"/>
            </a:endParaRPr>
          </a:p>
        </p:txBody>
      </p:sp>
      <p:pic>
        <p:nvPicPr>
          <p:cNvPr id="428" name="Obraz — symbol zastępczy 16" descr=""/>
          <p:cNvPicPr/>
          <p:nvPr/>
        </p:nvPicPr>
        <p:blipFill>
          <a:blip r:embed="rId1"/>
          <a:stretch/>
        </p:blipFill>
        <p:spPr>
          <a:xfrm>
            <a:off x="800280" y="727200"/>
            <a:ext cx="5176080" cy="3071160"/>
          </a:xfrm>
          <a:prstGeom prst="rect">
            <a:avLst/>
          </a:prstGeom>
          <a:ln>
            <a:noFill/>
          </a:ln>
        </p:spPr>
      </p:pic>
      <p:pic>
        <p:nvPicPr>
          <p:cNvPr id="429" name="Obraz — symbol zastępczy 10" descr=""/>
          <p:cNvPicPr/>
          <p:nvPr/>
        </p:nvPicPr>
        <p:blipFill>
          <a:blip r:embed="rId2"/>
          <a:stretch/>
        </p:blipFill>
        <p:spPr>
          <a:xfrm>
            <a:off x="6146640" y="727200"/>
            <a:ext cx="5244480" cy="3069360"/>
          </a:xfrm>
          <a:prstGeom prst="rect">
            <a:avLst/>
          </a:prstGeom>
          <a:ln>
            <a:noFill/>
          </a:ln>
        </p:spPr>
      </p:pic>
      <p:sp>
        <p:nvSpPr>
          <p:cNvPr id="430" name="CustomShape 2"/>
          <p:cNvSpPr/>
          <p:nvPr/>
        </p:nvSpPr>
        <p:spPr>
          <a:xfrm>
            <a:off x="10919160" y="6356520"/>
            <a:ext cx="671760" cy="364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31" name="CustomShape 3"/>
          <p:cNvSpPr/>
          <p:nvPr/>
        </p:nvSpPr>
        <p:spPr>
          <a:xfrm>
            <a:off x="714240" y="4955400"/>
            <a:ext cx="10591200" cy="1352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60000"/>
              </a:lnSpc>
            </a:pPr>
            <a:r>
              <a:rPr b="0" lang="pl-PL" sz="1800" spc="-1" strike="noStrike">
                <a:solidFill>
                  <a:srgbClr val="ffffff"/>
                </a:solidFill>
                <a:latin typeface="Arial"/>
              </a:rPr>
              <a:t>PROJEKT EDUKACYJNY </a:t>
            </a:r>
            <a:endParaRPr b="0" lang="pl-PL" sz="1800" spc="-1" strike="noStrike">
              <a:latin typeface="Arial"/>
            </a:endParaRPr>
          </a:p>
          <a:p>
            <a:pPr>
              <a:lnSpc>
                <a:spcPct val="160000"/>
              </a:lnSpc>
            </a:pPr>
            <a:r>
              <a:rPr b="0" lang="pl-PL" sz="1800" spc="-1" strike="noStrike">
                <a:solidFill>
                  <a:srgbClr val="ffffff"/>
                </a:solidFill>
                <a:latin typeface="Arial"/>
              </a:rPr>
              <a:t>MAZOWIECKIEGO PAŃSTWOWEGO WOJEWÓDZKIEGO INSPEKTORA SANITARNEGO </a:t>
            </a:r>
            <a:endParaRPr b="0" lang="pl-PL" sz="1800" spc="-1" strike="noStrike">
              <a:latin typeface="Arial"/>
            </a:endParaRPr>
          </a:p>
          <a:p>
            <a:pPr>
              <a:lnSpc>
                <a:spcPct val="160000"/>
              </a:lnSpc>
            </a:pPr>
            <a:r>
              <a:rPr b="0" lang="pl-PL" sz="1400" spc="-1" strike="noStrike">
                <a:solidFill>
                  <a:srgbClr val="ffffff"/>
                </a:solidFill>
                <a:latin typeface="Univers Condensed"/>
              </a:rPr>
              <a:t>OPRACOWANIE: ODDZIAŁ NADZORU HIGIENY KOMUNALNEJ WOJEWÓDZKIEJ STACJI SANITARNO-EPIDEMIOLOGICZNEJ W WARSZAWIE</a:t>
            </a:r>
            <a:endParaRPr b="0" lang="pl-PL" sz="1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pl-PL" sz="1400" spc="-1" strike="noStrike">
              <a:latin typeface="Arial"/>
            </a:endParaRPr>
          </a:p>
        </p:txBody>
      </p:sp>
      <p:sp>
        <p:nvSpPr>
          <p:cNvPr id="432" name="CustomShape 4"/>
          <p:cNvSpPr/>
          <p:nvPr/>
        </p:nvSpPr>
        <p:spPr>
          <a:xfrm>
            <a:off x="2606760" y="6463800"/>
            <a:ext cx="6755040" cy="242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0" lang="pl-PL" sz="1000" spc="-1" strike="noStrike">
                <a:solidFill>
                  <a:srgbClr val="ffffff"/>
                </a:solidFill>
                <a:latin typeface="Univers Condensed"/>
                <a:ea typeface="DejaVu Sans"/>
              </a:rPr>
              <a:t>Zdjęcia wykorzystane z: pl.freepik.com, unsplash.com oraz własne</a:t>
            </a:r>
            <a:endParaRPr b="0" lang="pl-PL" sz="1000" spc="-1" strike="noStrike">
              <a:latin typeface="Arial"/>
            </a:endParaRPr>
          </a:p>
        </p:txBody>
      </p:sp>
      <p:sp>
        <p:nvSpPr>
          <p:cNvPr id="433" name="Line 5"/>
          <p:cNvSpPr/>
          <p:nvPr/>
        </p:nvSpPr>
        <p:spPr>
          <a:xfrm>
            <a:off x="2606400" y="6420960"/>
            <a:ext cx="6755760" cy="360"/>
          </a:xfrm>
          <a:prstGeom prst="line">
            <a:avLst/>
          </a:prstGeom>
          <a:ln>
            <a:solidFill>
              <a:schemeClr val="bg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434" name="Picture 1" descr="">
            <a:hlinkClick r:id="" action="ppaction://media"/>
          </p:cNvPr>
          <p:cNvPicPr/>
          <p:nvPr>
            <a:videoFile r:link="rId3"/>
            <p:extLst>
              <p:ext uri="{DAA4B4D4-6D71-4841-9C94-3DE7FCFB9230}">
                <p14:media r:embed="rId4"/>
              </p:ext>
            </p:extLst>
          </p:nvPr>
        </p:nvPicPr>
        <p:blipFill>
          <a:blip r:embed="rId5"/>
        </p:blipFill>
        <p:spPr>
          <a:xfrm>
            <a:off x="11004840" y="239760"/>
            <a:ext cx="440640" cy="44064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55" dur="indefinite" restart="never" nodeType="tmRoot">
          <p:childTnLst>
            <p:seq>
              <p:cTn id="56" dur="indefinite" nodeType="mainSeq"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nodeType="afterEffect" fill="hold" presetClass="mediacall">
                                  <p:stCondLst>
                                    <p:cond delay="0"/>
                                  </p:stCondLst>
                                  <p:childTnLst>
                                    <p:cmd type="call">
                                      <p:cBhvr>
                                        <p:cTn id="60" dur="18525" fill="hold"/>
                                        <p:tgtEl>
                                          <p:spTgt spid="4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7" name="Obraz — symbol zastępczy 16" descr=""/>
          <p:cNvPicPr/>
          <p:nvPr/>
        </p:nvPicPr>
        <p:blipFill>
          <a:blip r:embed="rId1"/>
          <a:stretch/>
        </p:blipFill>
        <p:spPr>
          <a:xfrm>
            <a:off x="0" y="0"/>
            <a:ext cx="4876200" cy="6857280"/>
          </a:xfrm>
          <a:prstGeom prst="rect">
            <a:avLst/>
          </a:prstGeom>
          <a:ln>
            <a:noFill/>
          </a:ln>
        </p:spPr>
      </p:pic>
      <p:sp>
        <p:nvSpPr>
          <p:cNvPr id="368" name="CustomShape 1"/>
          <p:cNvSpPr/>
          <p:nvPr/>
        </p:nvSpPr>
        <p:spPr>
          <a:xfrm>
            <a:off x="5567040" y="1463040"/>
            <a:ext cx="6005160" cy="2114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rmAutofit/>
          </a:bodyPr>
          <a:p>
            <a:pPr>
              <a:lnSpc>
                <a:spcPct val="100000"/>
              </a:lnSpc>
              <a:spcBef>
                <a:spcPts val="1001"/>
              </a:spcBef>
            </a:pPr>
            <a:r>
              <a:rPr b="0" lang="pl-PL" sz="4800" spc="-1" strike="noStrike">
                <a:solidFill>
                  <a:srgbClr val="ff0000"/>
                </a:solidFill>
                <a:latin typeface="Arial Rounded MT Bold"/>
              </a:rPr>
              <a:t>! </a:t>
            </a:r>
            <a:r>
              <a:rPr b="0" lang="pl-PL" sz="2800" spc="-1" strike="noStrike">
                <a:solidFill>
                  <a:srgbClr val="000000"/>
                </a:solidFill>
                <a:latin typeface="Univers Condensed"/>
              </a:rPr>
              <a:t>Woda w fontannach płynie w obiegu zamkniętym. </a:t>
            </a:r>
            <a:br/>
            <a:br/>
            <a:r>
              <a:rPr b="0" lang="pl-PL" sz="4400" spc="-1" strike="noStrike">
                <a:solidFill>
                  <a:srgbClr val="ff0000"/>
                </a:solidFill>
                <a:latin typeface="Arial Rounded MT Bold"/>
              </a:rPr>
              <a:t>!</a:t>
            </a:r>
            <a:r>
              <a:rPr b="0" lang="pl-PL" sz="2800" spc="-1" strike="noStrike">
                <a:solidFill>
                  <a:srgbClr val="ff0000"/>
                </a:solidFill>
                <a:latin typeface="Univers Condensed"/>
              </a:rPr>
              <a:t> </a:t>
            </a:r>
            <a:r>
              <a:rPr b="0" lang="pl-PL" sz="2800" spc="-1" strike="noStrike">
                <a:solidFill>
                  <a:srgbClr val="000000"/>
                </a:solidFill>
                <a:latin typeface="Univers Condensed"/>
              </a:rPr>
              <a:t>Nie jest filtrowana ani oczyszczana.</a:t>
            </a:r>
            <a:r>
              <a:rPr b="0" lang="pl-PL" sz="1800" spc="-1" strike="noStrike">
                <a:solidFill>
                  <a:srgbClr val="000000"/>
                </a:solidFill>
                <a:latin typeface="Univers Condensed"/>
              </a:rPr>
              <a:t> </a:t>
            </a:r>
            <a:endParaRPr b="0" lang="pl-PL" sz="1800" spc="-1" strike="noStrike">
              <a:latin typeface="Arial"/>
            </a:endParaRPr>
          </a:p>
        </p:txBody>
      </p:sp>
      <p:sp>
        <p:nvSpPr>
          <p:cNvPr id="369" name="CustomShape 2"/>
          <p:cNvSpPr/>
          <p:nvPr/>
        </p:nvSpPr>
        <p:spPr>
          <a:xfrm>
            <a:off x="10919160" y="6356520"/>
            <a:ext cx="671760" cy="364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70" name="CustomShape 3"/>
          <p:cNvSpPr/>
          <p:nvPr/>
        </p:nvSpPr>
        <p:spPr>
          <a:xfrm>
            <a:off x="5534640" y="4505040"/>
            <a:ext cx="6069600" cy="1261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rmAutofit/>
          </a:bodyPr>
          <a:p>
            <a:pPr>
              <a:lnSpc>
                <a:spcPct val="100000"/>
              </a:lnSpc>
            </a:pPr>
            <a:r>
              <a:rPr b="0" lang="pl-PL" sz="4000" spc="26" strike="noStrike" cap="all">
                <a:solidFill>
                  <a:srgbClr val="ff0000"/>
                </a:solidFill>
                <a:latin typeface="Univers Condensed"/>
              </a:rPr>
              <a:t>Nie nadaje się </a:t>
            </a:r>
            <a:br/>
            <a:r>
              <a:rPr b="0" lang="pl-PL" sz="4000" spc="26" strike="noStrike" cap="all">
                <a:solidFill>
                  <a:srgbClr val="ff0000"/>
                </a:solidFill>
                <a:latin typeface="Univers Condensed"/>
              </a:rPr>
              <a:t>do kąpieli ani do picia.</a:t>
            </a:r>
            <a:endParaRPr b="0" lang="pl-PL" sz="4000" spc="-1" strike="noStrike">
              <a:latin typeface="Arial"/>
            </a:endParaRPr>
          </a:p>
        </p:txBody>
      </p:sp>
      <p:pic>
        <p:nvPicPr>
          <p:cNvPr id="371" name="Picture 1" descr="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r:embed="rId3"/>
              </p:ext>
            </p:extLst>
          </p:nvPr>
        </p:nvPicPr>
        <p:blipFill>
          <a:blip r:embed="rId4"/>
        </p:blipFill>
        <p:spPr>
          <a:xfrm>
            <a:off x="11067840" y="195480"/>
            <a:ext cx="466200" cy="466200"/>
          </a:xfrm>
          <a:prstGeom prst="rect">
            <a:avLst/>
          </a:prstGeom>
          <a:ln>
            <a:noFill/>
          </a:ln>
        </p:spPr>
      </p:pic>
      <p:sp>
        <p:nvSpPr>
          <p:cNvPr id="372" name="CustomShape 4"/>
          <p:cNvSpPr/>
          <p:nvPr/>
        </p:nvSpPr>
        <p:spPr>
          <a:xfrm>
            <a:off x="715320" y="6356520"/>
            <a:ext cx="4538880" cy="364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pPr>
              <a:lnSpc>
                <a:spcPct val="100000"/>
              </a:lnSpc>
            </a:pPr>
            <a:r>
              <a:rPr b="0" lang="pl-PL" sz="800" spc="-1" strike="noStrike">
                <a:solidFill>
                  <a:srgbClr val="a6a6a6"/>
                </a:solidFill>
                <a:latin typeface="Univers Condensed"/>
              </a:rPr>
              <a:t>© Wojewódzka Stacja Sanitarno-Epidemiologiczna w Warszawie</a:t>
            </a:r>
            <a:endParaRPr b="0" lang="pl-PL" sz="800" spc="-1" strike="noStrike">
              <a:latin typeface="Arial"/>
            </a:endParaRPr>
          </a:p>
        </p:txBody>
      </p:sp>
    </p:spTree>
  </p:cSld>
  <p:timing>
    <p:tnLst>
      <p:par>
        <p:cTn id="7" dur="indefinite" restart="never" nodeType="tmRoot">
          <p:childTnLst>
            <p:seq>
              <p:cTn id="8" dur="indefinite" nodeType="mainSeq"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nodeType="afterEffect" fill="hold" presetClass="mediacall">
                                  <p:stCondLst>
                                    <p:cond delay="0"/>
                                  </p:stCondLst>
                                  <p:childTnLst>
                                    <p:cmd type="call">
                                      <p:cBhvr>
                                        <p:cTn id="12" dur="10959" fill="hold"/>
                                        <p:tgtEl>
                                          <p:spTgt spid="37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CustomShape 1"/>
          <p:cNvSpPr/>
          <p:nvPr/>
        </p:nvSpPr>
        <p:spPr>
          <a:xfrm>
            <a:off x="799920" y="742320"/>
            <a:ext cx="10591200" cy="1773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  <a:spcBef>
                <a:spcPts val="1001"/>
              </a:spcBef>
            </a:pPr>
            <a:r>
              <a:rPr b="0" lang="pl-PL" sz="4000" spc="-1" strike="noStrike">
                <a:solidFill>
                  <a:srgbClr val="000000"/>
                </a:solidFill>
                <a:latin typeface="Univers Condensed"/>
              </a:rPr>
              <a:t>Miejskie fontanny to nie baseny </a:t>
            </a:r>
            <a:endParaRPr b="0" lang="pl-PL" sz="4000" spc="-1" strike="noStrike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001"/>
              </a:spcBef>
            </a:pPr>
            <a:r>
              <a:rPr b="0" lang="pl-PL" sz="4000" spc="-1" strike="noStrike">
                <a:solidFill>
                  <a:srgbClr val="000000"/>
                </a:solidFill>
                <a:latin typeface="Univers Condensed"/>
              </a:rPr>
              <a:t>i nie należy się w nich kąpać.</a:t>
            </a:r>
            <a:endParaRPr b="0" lang="pl-PL" sz="4000" spc="-1" strike="noStrike">
              <a:latin typeface="Arial"/>
            </a:endParaRPr>
          </a:p>
        </p:txBody>
      </p:sp>
      <p:pic>
        <p:nvPicPr>
          <p:cNvPr id="374" name="Obraz — symbol zastępczy 13" descr=""/>
          <p:cNvPicPr/>
          <p:nvPr/>
        </p:nvPicPr>
        <p:blipFill>
          <a:blip r:embed="rId1"/>
          <a:stretch/>
        </p:blipFill>
        <p:spPr>
          <a:xfrm rot="10800000">
            <a:off x="801000" y="2517120"/>
            <a:ext cx="5133240" cy="3268440"/>
          </a:xfrm>
          <a:prstGeom prst="rect">
            <a:avLst/>
          </a:prstGeom>
          <a:ln>
            <a:noFill/>
          </a:ln>
        </p:spPr>
      </p:pic>
      <p:pic>
        <p:nvPicPr>
          <p:cNvPr id="375" name="Obraz — symbol zastępczy 14" descr=""/>
          <p:cNvPicPr/>
          <p:nvPr/>
        </p:nvPicPr>
        <p:blipFill>
          <a:blip r:embed="rId2"/>
          <a:stretch/>
        </p:blipFill>
        <p:spPr>
          <a:xfrm>
            <a:off x="6209640" y="2516400"/>
            <a:ext cx="5181480" cy="3268440"/>
          </a:xfrm>
          <a:prstGeom prst="rect">
            <a:avLst/>
          </a:prstGeom>
          <a:ln>
            <a:noFill/>
          </a:ln>
        </p:spPr>
      </p:pic>
      <p:sp>
        <p:nvSpPr>
          <p:cNvPr id="376" name="CustomShape 2"/>
          <p:cNvSpPr/>
          <p:nvPr/>
        </p:nvSpPr>
        <p:spPr>
          <a:xfrm>
            <a:off x="715320" y="6356520"/>
            <a:ext cx="4538880" cy="364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pPr>
              <a:lnSpc>
                <a:spcPct val="100000"/>
              </a:lnSpc>
            </a:pPr>
            <a:r>
              <a:rPr b="0" lang="pl-PL" sz="800" spc="-1" strike="noStrike">
                <a:solidFill>
                  <a:srgbClr val="a6a6a6"/>
                </a:solidFill>
                <a:latin typeface="Univers Condensed"/>
              </a:rPr>
              <a:t>© Wojewódzka Stacja Sanitarno-Epidemiologiczna w Warszawie</a:t>
            </a:r>
            <a:endParaRPr b="0" lang="pl-PL" sz="800" spc="-1" strike="noStrike">
              <a:latin typeface="Arial"/>
            </a:endParaRPr>
          </a:p>
        </p:txBody>
      </p:sp>
      <p:sp>
        <p:nvSpPr>
          <p:cNvPr id="377" name="CustomShape 3"/>
          <p:cNvSpPr/>
          <p:nvPr/>
        </p:nvSpPr>
        <p:spPr>
          <a:xfrm>
            <a:off x="8369280" y="6356520"/>
            <a:ext cx="2592000" cy="364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78" name="CustomShape 4"/>
          <p:cNvSpPr/>
          <p:nvPr/>
        </p:nvSpPr>
        <p:spPr>
          <a:xfrm>
            <a:off x="10919160" y="6356520"/>
            <a:ext cx="671760" cy="364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379" name="Nagrany dźwięk" descr=""/>
          <p:cNvPicPr/>
          <p:nvPr/>
        </p:nvPicPr>
        <p:blipFill>
          <a:blip r:embed="rId3"/>
          <a:stretch/>
        </p:blipFill>
        <p:spPr>
          <a:xfrm>
            <a:off x="11121120" y="294480"/>
            <a:ext cx="447120" cy="44712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3" dur="indefinite" restart="never" nodeType="tmRoot">
          <p:childTnLst>
            <p:seq>
              <p:cTn id="14" dur="indefinite" nodeType="mainSeq"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nodeType="afterEffect" fill="hold" presetClass="mediacall">
                                  <p:stCondLst>
                                    <p:cond delay="0"/>
                                  </p:stCondLst>
                                  <p:childTnLst>
                                    <p:cmd type="call">
                                      <p:cBhvr>
                                        <p:cTn id="18" dur="4800" fill="hold"/>
                                        <p:tgtEl>
                                          <p:spTgt spid="37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CustomShape 1"/>
          <p:cNvSpPr/>
          <p:nvPr/>
        </p:nvSpPr>
        <p:spPr>
          <a:xfrm>
            <a:off x="4210920" y="202320"/>
            <a:ext cx="3371040" cy="913680"/>
          </a:xfrm>
          <a:prstGeom prst="rect">
            <a:avLst/>
          </a:prstGeom>
          <a:solidFill>
            <a:schemeClr val="tx1"/>
          </a:solidFill>
          <a:ln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81" name="CustomShape 2"/>
          <p:cNvSpPr/>
          <p:nvPr/>
        </p:nvSpPr>
        <p:spPr>
          <a:xfrm>
            <a:off x="511920" y="5411880"/>
            <a:ext cx="1450080" cy="913680"/>
          </a:xfrm>
          <a:prstGeom prst="rect">
            <a:avLst/>
          </a:prstGeom>
          <a:solidFill>
            <a:schemeClr val="tx1"/>
          </a:solidFill>
          <a:ln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82" name="CustomShape 3"/>
          <p:cNvSpPr/>
          <p:nvPr/>
        </p:nvSpPr>
        <p:spPr>
          <a:xfrm>
            <a:off x="7887600" y="909720"/>
            <a:ext cx="3702960" cy="1289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rmAutofit/>
          </a:bodyPr>
          <a:p>
            <a:pPr>
              <a:lnSpc>
                <a:spcPct val="100000"/>
              </a:lnSpc>
            </a:pPr>
            <a:r>
              <a:rPr b="0" lang="pl-PL" sz="3700" spc="26" strike="noStrike" cap="all">
                <a:solidFill>
                  <a:srgbClr val="000000"/>
                </a:solidFill>
                <a:latin typeface="Univers Condensed"/>
              </a:rPr>
              <a:t>Znajdować się w niej mogą:</a:t>
            </a:r>
            <a:endParaRPr b="0" lang="pl-PL" sz="3700" spc="-1" strike="noStrike">
              <a:latin typeface="Arial"/>
            </a:endParaRPr>
          </a:p>
        </p:txBody>
      </p:sp>
      <p:pic>
        <p:nvPicPr>
          <p:cNvPr id="383" name="Symbol zastępczy obrazu 22" descr=""/>
          <p:cNvPicPr/>
          <p:nvPr/>
        </p:nvPicPr>
        <p:blipFill>
          <a:blip r:embed="rId1"/>
          <a:stretch/>
        </p:blipFill>
        <p:spPr>
          <a:xfrm>
            <a:off x="3997440" y="3708360"/>
            <a:ext cx="3371040" cy="2424960"/>
          </a:xfrm>
          <a:prstGeom prst="rect">
            <a:avLst/>
          </a:prstGeom>
          <a:ln>
            <a:noFill/>
          </a:ln>
        </p:spPr>
      </p:pic>
      <p:pic>
        <p:nvPicPr>
          <p:cNvPr id="384" name="Symbol zastępczy zawartości 2" descr=""/>
          <p:cNvPicPr/>
          <p:nvPr/>
        </p:nvPicPr>
        <p:blipFill>
          <a:blip r:embed="rId2"/>
          <a:stretch/>
        </p:blipFill>
        <p:spPr>
          <a:xfrm>
            <a:off x="715320" y="3048120"/>
            <a:ext cx="3177360" cy="3085560"/>
          </a:xfrm>
          <a:prstGeom prst="rect">
            <a:avLst/>
          </a:prstGeom>
          <a:ln>
            <a:noFill/>
          </a:ln>
        </p:spPr>
      </p:pic>
      <p:pic>
        <p:nvPicPr>
          <p:cNvPr id="385" name="Symbol zastępczy zawartości 4" descr=""/>
          <p:cNvPicPr/>
          <p:nvPr/>
        </p:nvPicPr>
        <p:blipFill>
          <a:blip r:embed="rId3"/>
          <a:stretch/>
        </p:blipFill>
        <p:spPr>
          <a:xfrm>
            <a:off x="3997440" y="441360"/>
            <a:ext cx="3371040" cy="3158280"/>
          </a:xfrm>
          <a:prstGeom prst="rect">
            <a:avLst/>
          </a:prstGeom>
          <a:ln>
            <a:noFill/>
          </a:ln>
        </p:spPr>
      </p:pic>
      <p:sp>
        <p:nvSpPr>
          <p:cNvPr id="386" name="CustomShape 4"/>
          <p:cNvSpPr/>
          <p:nvPr/>
        </p:nvSpPr>
        <p:spPr>
          <a:xfrm>
            <a:off x="7887600" y="2380320"/>
            <a:ext cx="3702960" cy="3865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rmAutofit/>
          </a:bodyPr>
          <a:p>
            <a:pPr>
              <a:lnSpc>
                <a:spcPct val="100000"/>
              </a:lnSpc>
              <a:spcBef>
                <a:spcPts val="1001"/>
              </a:spcBef>
            </a:pPr>
            <a:r>
              <a:rPr b="0" lang="pl-PL" sz="2800" spc="-1" strike="noStrike">
                <a:solidFill>
                  <a:srgbClr val="000000"/>
                </a:solidFill>
                <a:latin typeface="Univers Condensed"/>
              </a:rPr>
              <a:t>Zanieczyszczenia np.: kamienie, odchody zwierząt, szczególnie ptaków i kotów, które  często załatwiają w nich swoje potrzeby fizjologiczne.</a:t>
            </a:r>
            <a:endParaRPr b="0" lang="pl-PL" sz="2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b="0" lang="pl-PL" sz="2800" spc="-1" strike="noStrike">
              <a:latin typeface="Arial"/>
            </a:endParaRPr>
          </a:p>
        </p:txBody>
      </p:sp>
      <p:sp>
        <p:nvSpPr>
          <p:cNvPr id="387" name="CustomShape 5"/>
          <p:cNvSpPr/>
          <p:nvPr/>
        </p:nvSpPr>
        <p:spPr>
          <a:xfrm>
            <a:off x="715320" y="6356520"/>
            <a:ext cx="4538880" cy="364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spcAft>
                <a:spcPts val="601"/>
              </a:spcAft>
            </a:pPr>
            <a:r>
              <a:rPr b="0" lang="pl-PL" sz="800" spc="-1" strike="noStrike">
                <a:solidFill>
                  <a:srgbClr val="a6a6a6"/>
                </a:solidFill>
                <a:latin typeface="Univers Condensed"/>
              </a:rPr>
              <a:t>© Wojewódzka Stacja Sanitarno-Epidemiologiczna w Warszawie</a:t>
            </a:r>
            <a:endParaRPr b="0" lang="pl-PL" sz="800" spc="-1" strike="noStrike">
              <a:latin typeface="Arial"/>
            </a:endParaRPr>
          </a:p>
        </p:txBody>
      </p:sp>
      <p:sp>
        <p:nvSpPr>
          <p:cNvPr id="388" name="CustomShape 6"/>
          <p:cNvSpPr/>
          <p:nvPr/>
        </p:nvSpPr>
        <p:spPr>
          <a:xfrm>
            <a:off x="10919160" y="6356520"/>
            <a:ext cx="671760" cy="364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389" name="Grafika 36" descr=""/>
          <p:cNvPicPr/>
          <p:nvPr/>
        </p:nvPicPr>
        <p:blipFill>
          <a:blip r:embed="rId4"/>
          <a:stretch/>
        </p:blipFill>
        <p:spPr>
          <a:xfrm>
            <a:off x="1254960" y="339480"/>
            <a:ext cx="1792800" cy="2485440"/>
          </a:xfrm>
          <a:prstGeom prst="rect">
            <a:avLst/>
          </a:prstGeom>
          <a:ln>
            <a:noFill/>
          </a:ln>
        </p:spPr>
      </p:pic>
      <p:pic>
        <p:nvPicPr>
          <p:cNvPr id="390" name="Picture 1" descr="">
            <a:hlinkClick r:id="" action="ppaction://media"/>
          </p:cNvPr>
          <p:cNvPicPr/>
          <p:nvPr>
            <a:videoFile r:link="rId5"/>
            <p:extLst>
              <p:ext uri="{DAA4B4D4-6D71-4841-9C94-3DE7FCFB9230}">
                <p14:media r:embed="rId6"/>
              </p:ext>
            </p:extLst>
          </p:nvPr>
        </p:nvPicPr>
        <p:blipFill>
          <a:blip r:embed="rId7"/>
        </p:blipFill>
        <p:spPr>
          <a:xfrm>
            <a:off x="11154240" y="292320"/>
            <a:ext cx="436680" cy="43668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9" dur="indefinite" restart="never" nodeType="tmRoot">
          <p:childTnLst>
            <p:seq>
              <p:cTn id="20" dur="indefinite" nodeType="mainSeq"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nodeType="afterEffect" fill="hold" presetClass="mediacall">
                                  <p:stCondLst>
                                    <p:cond delay="0"/>
                                  </p:stCondLst>
                                  <p:childTnLst>
                                    <p:cmd type="call">
                                      <p:cBhvr>
                                        <p:cTn id="24" dur="15346" fill="hold"/>
                                        <p:tgtEl>
                                          <p:spTgt spid="39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CustomShape 1"/>
          <p:cNvSpPr/>
          <p:nvPr/>
        </p:nvSpPr>
        <p:spPr>
          <a:xfrm>
            <a:off x="868680" y="5000040"/>
            <a:ext cx="5226480" cy="1452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pl-PL" sz="4000" spc="26" strike="noStrike" cap="all">
                <a:solidFill>
                  <a:srgbClr val="000000"/>
                </a:solidFill>
                <a:latin typeface="Univers Condensed"/>
              </a:rPr>
              <a:t>A także:</a:t>
            </a:r>
            <a:endParaRPr b="0" lang="pl-PL" sz="4000" spc="-1" strike="noStrike">
              <a:latin typeface="Arial"/>
            </a:endParaRPr>
          </a:p>
        </p:txBody>
      </p:sp>
      <p:pic>
        <p:nvPicPr>
          <p:cNvPr id="392" name="Obraz — symbol zastępczy 9" descr=""/>
          <p:cNvPicPr/>
          <p:nvPr/>
        </p:nvPicPr>
        <p:blipFill>
          <a:blip r:embed="rId1"/>
          <a:stretch/>
        </p:blipFill>
        <p:spPr>
          <a:xfrm>
            <a:off x="5252400" y="860760"/>
            <a:ext cx="6565320" cy="5592960"/>
          </a:xfrm>
          <a:prstGeom prst="rect">
            <a:avLst/>
          </a:prstGeom>
          <a:ln>
            <a:noFill/>
          </a:ln>
        </p:spPr>
      </p:pic>
      <p:sp>
        <p:nvSpPr>
          <p:cNvPr id="393" name="CustomShape 2"/>
          <p:cNvSpPr/>
          <p:nvPr/>
        </p:nvSpPr>
        <p:spPr>
          <a:xfrm>
            <a:off x="3501360" y="2926080"/>
            <a:ext cx="4622040" cy="1004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pl-PL" sz="3200" spc="-1" strike="noStrike">
                <a:solidFill>
                  <a:srgbClr val="ff0000"/>
                </a:solidFill>
                <a:latin typeface="Univers Condensed"/>
              </a:rPr>
              <a:t>! bakterie gronkowca</a:t>
            </a:r>
            <a:endParaRPr b="0" lang="pl-PL" sz="32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pl-PL" sz="3200" spc="-1" strike="noStrike">
                <a:solidFill>
                  <a:srgbClr val="ff0000"/>
                </a:solidFill>
                <a:latin typeface="Univers Condensed"/>
              </a:rPr>
              <a:t>! pałeczki legionelli </a:t>
            </a:r>
            <a:endParaRPr b="0" lang="pl-PL" sz="32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pl-PL" sz="3200" spc="-1" strike="noStrike">
                <a:solidFill>
                  <a:srgbClr val="ff0000"/>
                </a:solidFill>
                <a:latin typeface="Univers Condensed"/>
              </a:rPr>
              <a:t>! bakterie salmonelli</a:t>
            </a:r>
            <a:endParaRPr b="0" lang="pl-PL" sz="32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pl-PL" sz="3200" spc="-1" strike="noStrike">
                <a:solidFill>
                  <a:srgbClr val="ff0000"/>
                </a:solidFill>
                <a:latin typeface="Univers Condensed"/>
              </a:rPr>
              <a:t>! bakterie kałowe </a:t>
            </a:r>
            <a:endParaRPr b="0" lang="pl-PL" sz="32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pl-PL" sz="3200" spc="-1" strike="noStrike">
              <a:latin typeface="Arial"/>
            </a:endParaRPr>
          </a:p>
        </p:txBody>
      </p:sp>
      <p:pic>
        <p:nvPicPr>
          <p:cNvPr id="394" name="Symbol zastępczy obrazu 8" descr=""/>
          <p:cNvPicPr/>
          <p:nvPr/>
        </p:nvPicPr>
        <p:blipFill>
          <a:blip r:embed="rId2"/>
          <a:stretch/>
        </p:blipFill>
        <p:spPr>
          <a:xfrm>
            <a:off x="0" y="860760"/>
            <a:ext cx="3131640" cy="3267360"/>
          </a:xfrm>
          <a:prstGeom prst="rect">
            <a:avLst/>
          </a:prstGeom>
          <a:ln>
            <a:noFill/>
          </a:ln>
        </p:spPr>
      </p:pic>
      <p:sp>
        <p:nvSpPr>
          <p:cNvPr id="395" name="CustomShape 3"/>
          <p:cNvSpPr/>
          <p:nvPr/>
        </p:nvSpPr>
        <p:spPr>
          <a:xfrm>
            <a:off x="685080" y="6344280"/>
            <a:ext cx="4538880" cy="364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spcAft>
                <a:spcPts val="601"/>
              </a:spcAft>
            </a:pPr>
            <a:r>
              <a:rPr b="0" lang="pl-PL" sz="800" spc="-1" strike="noStrike">
                <a:solidFill>
                  <a:srgbClr val="a6a6a6"/>
                </a:solidFill>
                <a:latin typeface="Univers Condensed"/>
                <a:ea typeface="DejaVu Sans"/>
              </a:rPr>
              <a:t>© Wojewódzka Stacja Sanitarno-Epidemiologiczna w Warszawie</a:t>
            </a:r>
            <a:endParaRPr b="0" lang="pl-PL" sz="800" spc="-1" strike="noStrike">
              <a:latin typeface="Arial"/>
            </a:endParaRPr>
          </a:p>
        </p:txBody>
      </p:sp>
      <p:pic>
        <p:nvPicPr>
          <p:cNvPr id="396" name="Picture 1" descr="">
            <a:hlinkClick r:id="" action="ppaction://media"/>
          </p:cNvPr>
          <p:cNvPicPr/>
          <p:nvPr>
            <a:videoFile r:link="rId3"/>
            <p:extLst>
              <p:ext uri="{DAA4B4D4-6D71-4841-9C94-3DE7FCFB9230}">
                <p14:media r:embed="rId4"/>
              </p:ext>
            </p:extLst>
          </p:nvPr>
        </p:nvPicPr>
        <p:blipFill>
          <a:blip r:embed="rId5"/>
        </p:blipFill>
        <p:spPr>
          <a:xfrm>
            <a:off x="11098800" y="351360"/>
            <a:ext cx="440640" cy="44064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25" dur="indefinite" restart="never" nodeType="tmRoot">
          <p:childTnLst>
            <p:seq>
              <p:cTn id="26" dur="indefinite" nodeType="mainSeq"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nodeType="afterEffect" fill="hold" presetClass="mediacall">
                                  <p:stCondLst>
                                    <p:cond delay="0"/>
                                  </p:stCondLst>
                                  <p:childTnLst>
                                    <p:cmd type="call">
                                      <p:cBhvr>
                                        <p:cTn id="30" dur="11906" fill="hold"/>
                                        <p:tgtEl>
                                          <p:spTgt spid="39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CustomShape 1"/>
          <p:cNvSpPr/>
          <p:nvPr/>
        </p:nvSpPr>
        <p:spPr>
          <a:xfrm>
            <a:off x="684720" y="871920"/>
            <a:ext cx="5226480" cy="15033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pl-PL" sz="4000" spc="26" strike="noStrike" cap="all">
                <a:solidFill>
                  <a:srgbClr val="000000"/>
                </a:solidFill>
                <a:latin typeface="Univers Condensed"/>
              </a:rPr>
              <a:t>Kąpiel w fontannie może powodować:</a:t>
            </a:r>
            <a:endParaRPr b="0" lang="pl-PL" sz="4000" spc="-1" strike="noStrike">
              <a:latin typeface="Arial"/>
            </a:endParaRPr>
          </a:p>
        </p:txBody>
      </p:sp>
      <p:sp>
        <p:nvSpPr>
          <p:cNvPr id="398" name="CustomShape 2"/>
          <p:cNvSpPr/>
          <p:nvPr/>
        </p:nvSpPr>
        <p:spPr>
          <a:xfrm>
            <a:off x="608760" y="2423520"/>
            <a:ext cx="4857120" cy="1004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marL="457200" indent="-2278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pl-PL" sz="1800" spc="-1" strike="noStrike">
                <a:latin typeface="Univers Condensed"/>
              </a:rPr>
              <a:t>zatrucia pokarmowe </a:t>
            </a:r>
            <a:endParaRPr b="0" lang="pl-PL" sz="1800" spc="-1" strike="noStrike">
              <a:latin typeface="Arial"/>
            </a:endParaRPr>
          </a:p>
          <a:p>
            <a:pPr marL="457200" indent="-2278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pl-PL" sz="1800" spc="-1" strike="noStrike">
                <a:latin typeface="Univers Condensed"/>
              </a:rPr>
              <a:t>zapalenia spojówek </a:t>
            </a:r>
            <a:endParaRPr b="0" lang="pl-PL" sz="1800" spc="-1" strike="noStrike">
              <a:latin typeface="Arial"/>
            </a:endParaRPr>
          </a:p>
          <a:p>
            <a:pPr marL="457200" indent="-2278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pl-PL" sz="1800" spc="-1" strike="noStrike">
                <a:latin typeface="Univers Condensed"/>
              </a:rPr>
              <a:t>schorzenia dróg oddechowych</a:t>
            </a:r>
            <a:endParaRPr b="0" lang="pl-PL" sz="1800" spc="-1" strike="noStrike">
              <a:latin typeface="Arial"/>
            </a:endParaRPr>
          </a:p>
          <a:p>
            <a:pPr marL="457200" indent="-2278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pl-PL" sz="1800" spc="-1" strike="noStrike">
                <a:latin typeface="Univers Condensed"/>
              </a:rPr>
              <a:t>infekcje dróg moczowych</a:t>
            </a:r>
            <a:endParaRPr b="0" lang="pl-PL" sz="1800" spc="-1" strike="noStrike">
              <a:latin typeface="Arial"/>
            </a:endParaRPr>
          </a:p>
          <a:p>
            <a:pPr marL="457200" indent="-2278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pl-PL" sz="1800" spc="-1" strike="noStrike">
                <a:latin typeface="Univers Condensed"/>
              </a:rPr>
              <a:t>ostre zapalenie płuc</a:t>
            </a:r>
            <a:endParaRPr b="0" lang="pl-PL" sz="1800" spc="-1" strike="noStrike">
              <a:latin typeface="Arial"/>
            </a:endParaRPr>
          </a:p>
          <a:p>
            <a:pPr marL="457200" indent="-2278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pl-PL" sz="1800" spc="-1" strike="noStrike">
                <a:latin typeface="Univers Condensed"/>
              </a:rPr>
              <a:t>reakcje alergiczne</a:t>
            </a:r>
            <a:endParaRPr b="0" lang="pl-PL" sz="1800" spc="-1" strike="noStrike">
              <a:latin typeface="Arial"/>
            </a:endParaRPr>
          </a:p>
          <a:p>
            <a:pPr marL="457200" indent="-2278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pl-PL" sz="1800" spc="-1" strike="noStrike">
                <a:latin typeface="Univers Condensed"/>
              </a:rPr>
              <a:t>grzybicę stóp i inne choroby skóry </a:t>
            </a:r>
            <a:endParaRPr b="0" lang="pl-PL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pl-PL" sz="1800" spc="-1" strike="noStrike">
              <a:latin typeface="Arial"/>
            </a:endParaRPr>
          </a:p>
        </p:txBody>
      </p:sp>
      <p:pic>
        <p:nvPicPr>
          <p:cNvPr id="399" name="Symbol zastępczy obrazu 16" descr=""/>
          <p:cNvPicPr/>
          <p:nvPr/>
        </p:nvPicPr>
        <p:blipFill>
          <a:blip r:embed="rId1"/>
          <a:stretch/>
        </p:blipFill>
        <p:spPr>
          <a:xfrm>
            <a:off x="6515280" y="0"/>
            <a:ext cx="5676120" cy="6857280"/>
          </a:xfrm>
          <a:prstGeom prst="rect">
            <a:avLst/>
          </a:prstGeom>
          <a:ln>
            <a:noFill/>
          </a:ln>
        </p:spPr>
      </p:pic>
      <p:sp>
        <p:nvSpPr>
          <p:cNvPr id="400" name="CustomShape 3"/>
          <p:cNvSpPr/>
          <p:nvPr/>
        </p:nvSpPr>
        <p:spPr>
          <a:xfrm>
            <a:off x="538560" y="6302520"/>
            <a:ext cx="4537800" cy="364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pPr>
              <a:lnSpc>
                <a:spcPct val="100000"/>
              </a:lnSpc>
            </a:pPr>
            <a:r>
              <a:rPr b="0" lang="pl-PL" sz="800" spc="-1" strike="noStrike">
                <a:solidFill>
                  <a:srgbClr val="a6a6a6"/>
                </a:solidFill>
                <a:latin typeface="Univers Condensed"/>
              </a:rPr>
              <a:t>© Wojewódzka Stacja Sanitarno-Epidemiologiczna w Warszawie</a:t>
            </a:r>
            <a:endParaRPr b="0" lang="pl-PL" sz="800" spc="-1" strike="noStrike">
              <a:latin typeface="Arial"/>
            </a:endParaRPr>
          </a:p>
        </p:txBody>
      </p:sp>
      <p:sp>
        <p:nvSpPr>
          <p:cNvPr id="401" name="CustomShape 4"/>
          <p:cNvSpPr/>
          <p:nvPr/>
        </p:nvSpPr>
        <p:spPr>
          <a:xfrm>
            <a:off x="11050920" y="6284520"/>
            <a:ext cx="672480" cy="364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402" name="Picture 1" descr="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r:embed="rId3"/>
              </p:ext>
            </p:extLst>
          </p:nvPr>
        </p:nvPicPr>
        <p:blipFill>
          <a:blip r:embed="rId4"/>
        </p:blipFill>
        <p:spPr>
          <a:xfrm>
            <a:off x="11143440" y="315360"/>
            <a:ext cx="477000" cy="47700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31" dur="indefinite" restart="never" nodeType="tmRoot">
          <p:childTnLst>
            <p:seq>
              <p:cTn id="32" dur="indefinite" nodeType="mainSeq"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nodeType="afterEffect" fill="hold" presetClass="mediacall">
                                  <p:stCondLst>
                                    <p:cond delay="0"/>
                                  </p:stCondLst>
                                  <p:childTnLst>
                                    <p:cmd type="call">
                                      <p:cBhvr>
                                        <p:cTn id="36" dur="17296" fill="hold"/>
                                        <p:tgtEl>
                                          <p:spTgt spid="40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3" name="Symbol zastępczy obrazu 5" descr=""/>
          <p:cNvPicPr/>
          <p:nvPr/>
        </p:nvPicPr>
        <p:blipFill>
          <a:blip r:embed="rId1"/>
          <a:stretch/>
        </p:blipFill>
        <p:spPr>
          <a:xfrm>
            <a:off x="0" y="0"/>
            <a:ext cx="12191400" cy="6857280"/>
          </a:xfrm>
          <a:prstGeom prst="rect">
            <a:avLst/>
          </a:prstGeom>
          <a:ln>
            <a:noFill/>
          </a:ln>
        </p:spPr>
      </p:pic>
      <p:sp>
        <p:nvSpPr>
          <p:cNvPr id="404" name="CustomShape 1"/>
          <p:cNvSpPr/>
          <p:nvPr/>
        </p:nvSpPr>
        <p:spPr>
          <a:xfrm>
            <a:off x="554760" y="1228320"/>
            <a:ext cx="3991320" cy="2334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pl-PL" sz="4000" spc="26" strike="noStrike">
                <a:solidFill>
                  <a:srgbClr val="ffffff"/>
                </a:solidFill>
                <a:latin typeface="Univers Condensed"/>
              </a:rPr>
              <a:t>KĄPIELE W FONTANNACH MOGĄ BYĆ RÓWNIEŻ PRZYCZYNĄ URAZÓW. </a:t>
            </a:r>
            <a:endParaRPr b="0" lang="pl-PL" sz="4000" spc="-1" strike="noStrike">
              <a:latin typeface="Arial"/>
            </a:endParaRPr>
          </a:p>
        </p:txBody>
      </p:sp>
      <p:sp>
        <p:nvSpPr>
          <p:cNvPr id="405" name="CustomShape 2"/>
          <p:cNvSpPr/>
          <p:nvPr/>
        </p:nvSpPr>
        <p:spPr>
          <a:xfrm>
            <a:off x="7645320" y="1621440"/>
            <a:ext cx="3877200" cy="3695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rmAutofit/>
          </a:bodyPr>
          <a:p>
            <a:pPr algn="r">
              <a:lnSpc>
                <a:spcPct val="100000"/>
              </a:lnSpc>
            </a:pPr>
            <a:r>
              <a:rPr b="0" lang="pl-PL" sz="2800" spc="-1" strike="noStrike">
                <a:solidFill>
                  <a:srgbClr val="ffffff"/>
                </a:solidFill>
                <a:latin typeface="Univers Condensed"/>
              </a:rPr>
              <a:t>Mokre obrzeża, płyty, </a:t>
            </a:r>
            <a:br/>
            <a:r>
              <a:rPr b="0" lang="pl-PL" sz="2800" spc="-1" strike="noStrike">
                <a:solidFill>
                  <a:srgbClr val="ffffff"/>
                </a:solidFill>
                <a:latin typeface="Univers Condensed"/>
              </a:rPr>
              <a:t>na które wylewa się woda </a:t>
            </a:r>
            <a:br/>
            <a:r>
              <a:rPr b="0" lang="pl-PL" sz="2800" spc="-1" strike="noStrike">
                <a:solidFill>
                  <a:srgbClr val="ffffff"/>
                </a:solidFill>
                <a:latin typeface="Univers Condensed"/>
              </a:rPr>
              <a:t>są śliskie, co może grozić poślizgnięciem, upadkiem, urazem głowy czy skaleczeniem. </a:t>
            </a:r>
            <a:endParaRPr b="0" lang="pl-PL" sz="2800" spc="-1" strike="noStrike">
              <a:latin typeface="Arial"/>
            </a:endParaRPr>
          </a:p>
          <a:p>
            <a:pPr algn="r">
              <a:lnSpc>
                <a:spcPct val="100000"/>
              </a:lnSpc>
            </a:pPr>
            <a:r>
              <a:rPr b="0" lang="pl-PL" sz="2800" spc="-1" strike="noStrike">
                <a:solidFill>
                  <a:srgbClr val="ffffff"/>
                </a:solidFill>
                <a:latin typeface="Univers Condensed"/>
              </a:rPr>
              <a:t>Otwarta rana jest łatwym miejscem przedostania się bakterii czy wirusów.</a:t>
            </a:r>
            <a:endParaRPr b="0" lang="pl-PL" sz="2800" spc="-1" strike="noStrike">
              <a:latin typeface="Arial"/>
            </a:endParaRPr>
          </a:p>
          <a:p>
            <a:pPr algn="r">
              <a:lnSpc>
                <a:spcPct val="100000"/>
              </a:lnSpc>
            </a:pPr>
            <a:endParaRPr b="0" lang="pl-PL" sz="2800" spc="-1" strike="noStrike">
              <a:latin typeface="Arial"/>
            </a:endParaRPr>
          </a:p>
        </p:txBody>
      </p:sp>
      <p:sp>
        <p:nvSpPr>
          <p:cNvPr id="406" name="CustomShape 3"/>
          <p:cNvSpPr/>
          <p:nvPr/>
        </p:nvSpPr>
        <p:spPr>
          <a:xfrm>
            <a:off x="10919160" y="6356520"/>
            <a:ext cx="671760" cy="364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07" name="CustomShape 4"/>
          <p:cNvSpPr/>
          <p:nvPr/>
        </p:nvSpPr>
        <p:spPr>
          <a:xfrm>
            <a:off x="538560" y="6302520"/>
            <a:ext cx="4537800" cy="364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pPr>
              <a:lnSpc>
                <a:spcPct val="100000"/>
              </a:lnSpc>
            </a:pPr>
            <a:r>
              <a:rPr b="0" lang="pl-PL" sz="800" spc="-1" strike="noStrike">
                <a:solidFill>
                  <a:srgbClr val="a6a6a6"/>
                </a:solidFill>
                <a:latin typeface="Univers Condensed"/>
                <a:ea typeface="DejaVu Sans"/>
              </a:rPr>
              <a:t>© Wojewódzka Stacja Sanitarno-Epidemiologiczna w Warszawie</a:t>
            </a:r>
            <a:endParaRPr b="0" lang="pl-PL" sz="800" spc="-1" strike="noStrike">
              <a:latin typeface="Arial"/>
            </a:endParaRPr>
          </a:p>
        </p:txBody>
      </p:sp>
      <p:pic>
        <p:nvPicPr>
          <p:cNvPr id="408" name="Picture 1" descr="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r:embed="rId3"/>
              </p:ext>
            </p:extLst>
          </p:nvPr>
        </p:nvPicPr>
        <p:blipFill>
          <a:blip r:embed="rId4"/>
        </p:blipFill>
        <p:spPr>
          <a:xfrm>
            <a:off x="11045520" y="248400"/>
            <a:ext cx="466560" cy="46656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37" dur="indefinite" restart="never" nodeType="tmRoot">
          <p:childTnLst>
            <p:seq>
              <p:cTn id="38" dur="indefinite" nodeType="mainSeq"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nodeType="afterEffect" fill="hold" presetClass="mediacall">
                                  <p:stCondLst>
                                    <p:cond delay="0"/>
                                  </p:stCondLst>
                                  <p:childTnLst>
                                    <p:cmd type="call">
                                      <p:cBhvr>
                                        <p:cTn id="42" dur="19474" fill="hold"/>
                                        <p:tgtEl>
                                          <p:spTgt spid="40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CustomShape 1"/>
          <p:cNvSpPr/>
          <p:nvPr/>
        </p:nvSpPr>
        <p:spPr>
          <a:xfrm>
            <a:off x="700200" y="909720"/>
            <a:ext cx="10690920" cy="2126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rmAutofit/>
          </a:bodyPr>
          <a:p>
            <a:pPr>
              <a:lnSpc>
                <a:spcPct val="90000"/>
              </a:lnSpc>
            </a:pPr>
            <a:r>
              <a:rPr b="0" lang="pl-PL" sz="2800" spc="26" strike="noStrike" cap="all">
                <a:solidFill>
                  <a:srgbClr val="000000"/>
                </a:solidFill>
                <a:latin typeface="Univers Condensed"/>
              </a:rPr>
              <a:t>Bezpiecznie można korzystać z miejsc </a:t>
            </a:r>
            <a:br/>
            <a:r>
              <a:rPr b="0" lang="pl-PL" sz="2800" spc="26" strike="noStrike" cap="all">
                <a:solidFill>
                  <a:srgbClr val="000000"/>
                </a:solidFill>
                <a:latin typeface="Univers Condensed"/>
              </a:rPr>
              <a:t>przeznaczonych do kąpieli, </a:t>
            </a:r>
            <a:br/>
            <a:r>
              <a:rPr b="0" lang="pl-PL" sz="2800" spc="26" strike="noStrike" cap="all">
                <a:solidFill>
                  <a:srgbClr val="000000"/>
                </a:solidFill>
                <a:latin typeface="Univers Condensed"/>
              </a:rPr>
              <a:t>w których woda jest badana, </a:t>
            </a:r>
            <a:br/>
            <a:r>
              <a:rPr b="0" lang="pl-PL" sz="2800" spc="26" strike="noStrike" cap="all">
                <a:solidFill>
                  <a:srgbClr val="000000"/>
                </a:solidFill>
                <a:latin typeface="Univers Condensed"/>
              </a:rPr>
              <a:t>takich jak: </a:t>
            </a:r>
            <a:endParaRPr b="0" lang="pl-PL" sz="2800" spc="-1" strike="noStrike">
              <a:latin typeface="Arial"/>
            </a:endParaRPr>
          </a:p>
        </p:txBody>
      </p:sp>
      <p:sp>
        <p:nvSpPr>
          <p:cNvPr id="410" name="CustomShape 2"/>
          <p:cNvSpPr/>
          <p:nvPr/>
        </p:nvSpPr>
        <p:spPr>
          <a:xfrm>
            <a:off x="700200" y="2975040"/>
            <a:ext cx="3539520" cy="2698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rmAutofit/>
          </a:bodyPr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pl-PL" sz="2800" spc="-1" strike="noStrike">
                <a:solidFill>
                  <a:srgbClr val="000000"/>
                </a:solidFill>
                <a:latin typeface="Univers Condensed"/>
              </a:rPr>
              <a:t>baseny kryte i odkryte</a:t>
            </a:r>
            <a:endParaRPr b="0" lang="pl-PL" sz="2800" spc="-1" strike="noStrike"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pl-PL" sz="2800" spc="-1" strike="noStrike">
                <a:solidFill>
                  <a:srgbClr val="000000"/>
                </a:solidFill>
                <a:latin typeface="Univers Condensed"/>
              </a:rPr>
              <a:t>kąpieliska</a:t>
            </a:r>
            <a:endParaRPr b="0" lang="pl-PL" sz="2800" spc="-1" strike="noStrike"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pl-PL" sz="2800" spc="-1" strike="noStrike">
                <a:solidFill>
                  <a:srgbClr val="000000"/>
                </a:solidFill>
                <a:latin typeface="Univers Condensed"/>
              </a:rPr>
              <a:t>miejsca okazjonalnie wykorzystywane do kąpieli</a:t>
            </a:r>
            <a:endParaRPr b="0" lang="pl-PL" sz="2800" spc="-1" strike="noStrike"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pl-PL" sz="2800" spc="-1" strike="noStrike">
                <a:solidFill>
                  <a:srgbClr val="000000"/>
                </a:solidFill>
                <a:latin typeface="Univers Condensed"/>
              </a:rPr>
              <a:t>wodne place zabaw</a:t>
            </a:r>
            <a:endParaRPr b="0" lang="pl-PL" sz="2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b="0" lang="pl-PL" sz="2800" spc="-1" strike="noStrike">
              <a:latin typeface="Arial"/>
            </a:endParaRPr>
          </a:p>
        </p:txBody>
      </p:sp>
      <p:sp>
        <p:nvSpPr>
          <p:cNvPr id="411" name="CustomShape 3"/>
          <p:cNvSpPr/>
          <p:nvPr/>
        </p:nvSpPr>
        <p:spPr>
          <a:xfrm>
            <a:off x="10919160" y="6356520"/>
            <a:ext cx="671760" cy="364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412" name="Symbol zastępczy zawartości 15" descr=""/>
          <p:cNvPicPr/>
          <p:nvPr/>
        </p:nvPicPr>
        <p:blipFill>
          <a:blip r:embed="rId1"/>
          <a:stretch/>
        </p:blipFill>
        <p:spPr>
          <a:xfrm>
            <a:off x="4435200" y="2197440"/>
            <a:ext cx="2163600" cy="3817080"/>
          </a:xfrm>
          <a:prstGeom prst="rect">
            <a:avLst/>
          </a:prstGeom>
          <a:ln>
            <a:noFill/>
          </a:ln>
        </p:spPr>
      </p:pic>
      <p:pic>
        <p:nvPicPr>
          <p:cNvPr id="413" name="Symbol zastępczy zawartości 17" descr=""/>
          <p:cNvPicPr/>
          <p:nvPr/>
        </p:nvPicPr>
        <p:blipFill>
          <a:blip r:embed="rId2"/>
          <a:stretch/>
        </p:blipFill>
        <p:spPr>
          <a:xfrm>
            <a:off x="6841440" y="1519920"/>
            <a:ext cx="2163600" cy="3817080"/>
          </a:xfrm>
          <a:prstGeom prst="rect">
            <a:avLst/>
          </a:prstGeom>
          <a:ln>
            <a:noFill/>
          </a:ln>
        </p:spPr>
      </p:pic>
      <p:pic>
        <p:nvPicPr>
          <p:cNvPr id="414" name="Symbol zastępczy obrazu 23" descr=""/>
          <p:cNvPicPr/>
          <p:nvPr/>
        </p:nvPicPr>
        <p:blipFill>
          <a:blip r:embed="rId3"/>
          <a:stretch/>
        </p:blipFill>
        <p:spPr>
          <a:xfrm>
            <a:off x="9241200" y="909720"/>
            <a:ext cx="2163600" cy="3817080"/>
          </a:xfrm>
          <a:prstGeom prst="rect">
            <a:avLst/>
          </a:prstGeom>
          <a:ln>
            <a:noFill/>
          </a:ln>
        </p:spPr>
      </p:pic>
      <p:sp>
        <p:nvSpPr>
          <p:cNvPr id="415" name="CustomShape 4"/>
          <p:cNvSpPr/>
          <p:nvPr/>
        </p:nvSpPr>
        <p:spPr>
          <a:xfrm>
            <a:off x="9599760" y="6356520"/>
            <a:ext cx="2591640" cy="364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pPr algn="r">
              <a:lnSpc>
                <a:spcPct val="100000"/>
              </a:lnSpc>
              <a:spcAft>
                <a:spcPts val="601"/>
              </a:spcAft>
            </a:pPr>
            <a:r>
              <a:rPr b="0" lang="pl-PL" sz="1050" spc="-1" strike="noStrike">
                <a:solidFill>
                  <a:srgbClr val="000000"/>
                </a:solidFill>
                <a:latin typeface="Univers Condensed"/>
              </a:rPr>
              <a:t>20XX-02-11</a:t>
            </a:r>
            <a:endParaRPr b="0" lang="pl-PL" sz="1050" spc="-1" strike="noStrike">
              <a:latin typeface="Arial"/>
            </a:endParaRPr>
          </a:p>
        </p:txBody>
      </p:sp>
      <p:sp>
        <p:nvSpPr>
          <p:cNvPr id="416" name="CustomShape 5"/>
          <p:cNvSpPr/>
          <p:nvPr/>
        </p:nvSpPr>
        <p:spPr>
          <a:xfrm>
            <a:off x="6816960" y="5401080"/>
            <a:ext cx="6604920" cy="7473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20000"/>
              </a:lnSpc>
            </a:pPr>
            <a:r>
              <a:rPr b="0" lang="pl-PL" sz="1800" spc="-1" strike="noStrike">
                <a:solidFill>
                  <a:srgbClr val="000000"/>
                </a:solidFill>
                <a:latin typeface="Arial"/>
                <a:ea typeface="DejaVu Sans"/>
              </a:rPr>
              <a:t>Szukając ochłody w upalne dni wybierajmy </a:t>
            </a:r>
            <a:endParaRPr b="0" lang="pl-PL" sz="1800" spc="-1" strike="noStrike">
              <a:latin typeface="Arial"/>
            </a:endParaRPr>
          </a:p>
          <a:p>
            <a:pPr>
              <a:lnSpc>
                <a:spcPct val="120000"/>
              </a:lnSpc>
            </a:pPr>
            <a:r>
              <a:rPr b="0" lang="pl-PL" sz="1800" spc="-1" strike="noStrike">
                <a:solidFill>
                  <a:srgbClr val="000000"/>
                </a:solidFill>
                <a:latin typeface="Arial"/>
                <a:ea typeface="DejaVu Sans"/>
              </a:rPr>
              <a:t>kurtyny wodne.</a:t>
            </a:r>
            <a:endParaRPr b="0" lang="pl-PL" sz="1800" spc="-1" strike="noStrike">
              <a:latin typeface="Arial"/>
            </a:endParaRPr>
          </a:p>
        </p:txBody>
      </p:sp>
      <p:pic>
        <p:nvPicPr>
          <p:cNvPr id="417" name="Picture 1" descr="">
            <a:hlinkClick r:id="" action="ppaction://media"/>
          </p:cNvPr>
          <p:cNvPicPr/>
          <p:nvPr>
            <a:videoFile r:link="rId4"/>
            <p:extLst>
              <p:ext uri="{DAA4B4D4-6D71-4841-9C94-3DE7FCFB9230}">
                <p14:media r:embed="rId5"/>
              </p:ext>
            </p:extLst>
          </p:nvPr>
        </p:nvPicPr>
        <p:blipFill>
          <a:blip r:embed="rId6"/>
        </p:blipFill>
        <p:spPr>
          <a:xfrm>
            <a:off x="10919160" y="207360"/>
            <a:ext cx="472320" cy="472320"/>
          </a:xfrm>
          <a:prstGeom prst="rect">
            <a:avLst/>
          </a:prstGeom>
          <a:ln>
            <a:noFill/>
          </a:ln>
        </p:spPr>
      </p:pic>
      <p:sp>
        <p:nvSpPr>
          <p:cNvPr id="418" name="CustomShape 6"/>
          <p:cNvSpPr/>
          <p:nvPr/>
        </p:nvSpPr>
        <p:spPr>
          <a:xfrm>
            <a:off x="538560" y="6302520"/>
            <a:ext cx="4537800" cy="364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pPr>
              <a:lnSpc>
                <a:spcPct val="100000"/>
              </a:lnSpc>
            </a:pPr>
            <a:r>
              <a:rPr b="0" lang="pl-PL" sz="800" spc="-1" strike="noStrike">
                <a:solidFill>
                  <a:srgbClr val="a6a6a6"/>
                </a:solidFill>
                <a:latin typeface="Univers Condensed"/>
                <a:ea typeface="DejaVu Sans"/>
              </a:rPr>
              <a:t>© Wojewódzka Stacja Sanitarno-Epidemiologiczna w Warszawie</a:t>
            </a:r>
            <a:endParaRPr b="0" lang="pl-PL" sz="800" spc="-1" strike="noStrike">
              <a:latin typeface="Arial"/>
            </a:endParaRPr>
          </a:p>
        </p:txBody>
      </p:sp>
    </p:spTree>
  </p:cSld>
  <p:timing>
    <p:tnLst>
      <p:par>
        <p:cTn id="43" dur="indefinite" restart="never" nodeType="tmRoot">
          <p:childTnLst>
            <p:seq>
              <p:cTn id="44" dur="indefinite" nodeType="mainSeq"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nodeType="afterEffect" fill="hold" presetClass="mediacall">
                                  <p:stCondLst>
                                    <p:cond delay="0"/>
                                  </p:stCondLst>
                                  <p:childTnLst>
                                    <p:cmd type="call">
                                      <p:cBhvr>
                                        <p:cTn id="48" dur="18940" fill="hold"/>
                                        <p:tgtEl>
                                          <p:spTgt spid="4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CustomShape 1"/>
          <p:cNvSpPr/>
          <p:nvPr/>
        </p:nvSpPr>
        <p:spPr>
          <a:xfrm>
            <a:off x="5604840" y="860760"/>
            <a:ext cx="5921640" cy="1272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rmAutofit/>
          </a:bodyPr>
          <a:p>
            <a:pPr>
              <a:lnSpc>
                <a:spcPct val="90000"/>
              </a:lnSpc>
            </a:pPr>
            <a:r>
              <a:rPr b="0" lang="pl-PL" sz="2500" spc="26" strike="noStrike" cap="all">
                <a:solidFill>
                  <a:srgbClr val="000000"/>
                </a:solidFill>
                <a:latin typeface="Univers Condensed"/>
              </a:rPr>
              <a:t>Za złamanie zakazu kąpieli</a:t>
            </a:r>
            <a:br/>
            <a:r>
              <a:rPr b="0" lang="pl-PL" sz="2500" spc="26" strike="noStrike" cap="all">
                <a:solidFill>
                  <a:srgbClr val="000000"/>
                </a:solidFill>
                <a:latin typeface="Univers Condensed"/>
              </a:rPr>
              <a:t>w fontannie może grozić mandat</a:t>
            </a:r>
            <a:br/>
            <a:endParaRPr b="0" lang="pl-PL" sz="2500" spc="-1" strike="noStrike">
              <a:latin typeface="Arial"/>
            </a:endParaRPr>
          </a:p>
        </p:txBody>
      </p:sp>
      <p:pic>
        <p:nvPicPr>
          <p:cNvPr id="420" name="Symbol zastępczy zawartości 14" descr=""/>
          <p:cNvPicPr/>
          <p:nvPr/>
        </p:nvPicPr>
        <p:blipFill>
          <a:blip r:embed="rId1"/>
          <a:stretch/>
        </p:blipFill>
        <p:spPr>
          <a:xfrm>
            <a:off x="0" y="0"/>
            <a:ext cx="4876200" cy="6857280"/>
          </a:xfrm>
          <a:prstGeom prst="rect">
            <a:avLst/>
          </a:prstGeom>
          <a:ln>
            <a:noFill/>
          </a:ln>
        </p:spPr>
      </p:pic>
      <p:pic>
        <p:nvPicPr>
          <p:cNvPr id="421" name="Symbol zastępczy zawartości 16" descr=""/>
          <p:cNvPicPr/>
          <p:nvPr/>
        </p:nvPicPr>
        <p:blipFill>
          <a:blip r:embed="rId2"/>
          <a:stretch/>
        </p:blipFill>
        <p:spPr>
          <a:xfrm>
            <a:off x="6046560" y="1876680"/>
            <a:ext cx="4924800" cy="3439080"/>
          </a:xfrm>
          <a:prstGeom prst="rect">
            <a:avLst/>
          </a:prstGeom>
          <a:ln>
            <a:noFill/>
          </a:ln>
        </p:spPr>
      </p:pic>
      <p:sp>
        <p:nvSpPr>
          <p:cNvPr id="422" name="CustomShape 2"/>
          <p:cNvSpPr/>
          <p:nvPr/>
        </p:nvSpPr>
        <p:spPr>
          <a:xfrm>
            <a:off x="8369280" y="6356520"/>
            <a:ext cx="2592000" cy="364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23" name="CustomShape 3"/>
          <p:cNvSpPr/>
          <p:nvPr/>
        </p:nvSpPr>
        <p:spPr>
          <a:xfrm>
            <a:off x="10919160" y="6356520"/>
            <a:ext cx="671760" cy="364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24" name="CustomShape 4"/>
          <p:cNvSpPr/>
          <p:nvPr/>
        </p:nvSpPr>
        <p:spPr>
          <a:xfrm>
            <a:off x="5604840" y="5195520"/>
            <a:ext cx="6094080" cy="912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i="1" lang="pl-PL" sz="1800" spc="-1" strike="noStrike">
                <a:solidFill>
                  <a:srgbClr val="000000"/>
                </a:solidFill>
                <a:latin typeface="Arial"/>
                <a:ea typeface="DejaVu Sans"/>
              </a:rPr>
              <a:t>Rozporządzenie Prezesa Rady Ministrów z dnia 22 lutego 2002 r. w sprawie nakładania grzywien w drodze mandatu karnego. (Dz. U. 2017 poz. 613 z późn. zm)</a:t>
            </a:r>
            <a:endParaRPr b="0" lang="pl-PL" sz="1800" spc="-1" strike="noStrike">
              <a:latin typeface="Arial"/>
            </a:endParaRPr>
          </a:p>
        </p:txBody>
      </p:sp>
      <p:pic>
        <p:nvPicPr>
          <p:cNvPr id="425" name="Picture 1" descr="">
            <a:hlinkClick r:id="" action="ppaction://media"/>
          </p:cNvPr>
          <p:cNvPicPr/>
          <p:nvPr>
            <a:videoFile r:link="rId3"/>
            <p:extLst>
              <p:ext uri="{DAA4B4D4-6D71-4841-9C94-3DE7FCFB9230}">
                <p14:media r:embed="rId4"/>
              </p:ext>
            </p:extLst>
          </p:nvPr>
        </p:nvPicPr>
        <p:blipFill>
          <a:blip r:embed="rId5"/>
        </p:blipFill>
        <p:spPr>
          <a:xfrm>
            <a:off x="11101320" y="227160"/>
            <a:ext cx="444240" cy="444240"/>
          </a:xfrm>
          <a:prstGeom prst="rect">
            <a:avLst/>
          </a:prstGeom>
          <a:ln>
            <a:noFill/>
          </a:ln>
        </p:spPr>
      </p:pic>
      <p:sp>
        <p:nvSpPr>
          <p:cNvPr id="426" name="CustomShape 5"/>
          <p:cNvSpPr/>
          <p:nvPr/>
        </p:nvSpPr>
        <p:spPr>
          <a:xfrm>
            <a:off x="538560" y="6302520"/>
            <a:ext cx="4537800" cy="364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pPr>
              <a:lnSpc>
                <a:spcPct val="100000"/>
              </a:lnSpc>
            </a:pPr>
            <a:r>
              <a:rPr b="0" lang="pl-PL" sz="800" spc="-1" strike="noStrike">
                <a:solidFill>
                  <a:srgbClr val="a6a6a6"/>
                </a:solidFill>
                <a:latin typeface="Univers Condensed"/>
                <a:ea typeface="DejaVu Sans"/>
              </a:rPr>
              <a:t>© Wojewódzka Stacja Sanitarno-Epidemiologiczna w Warszawie</a:t>
            </a:r>
            <a:endParaRPr b="0" lang="pl-PL" sz="800" spc="-1" strike="noStrike">
              <a:latin typeface="Arial"/>
            </a:endParaRPr>
          </a:p>
        </p:txBody>
      </p:sp>
    </p:spTree>
  </p:cSld>
  <p:timing>
    <p:tnLst>
      <p:par>
        <p:cTn id="49" dur="indefinite" restart="never" nodeType="tmRoot">
          <p:childTnLst>
            <p:seq>
              <p:cTn id="50" dur="indefinite" nodeType="mainSeq"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nodeType="afterEffect" fill="hold" presetClass="mediacall">
                                  <p:stCondLst>
                                    <p:cond delay="0"/>
                                  </p:stCondLst>
                                  <p:childTnLst>
                                    <p:cmd type="call">
                                      <p:cBhvr>
                                        <p:cTn id="54" dur="7078" fill="hold"/>
                                        <p:tgtEl>
                                          <p:spTgt spid="4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c1c32"/>
      </a:dk2>
      <a:lt2>
        <a:srgbClr val="f8f4f1"/>
      </a:lt2>
      <a:accent1>
        <a:srgbClr val="734b67"/>
      </a:accent1>
      <a:accent2>
        <a:srgbClr val="959ebb"/>
      </a:accent2>
      <a:accent3>
        <a:srgbClr val="596781"/>
      </a:accent3>
      <a:accent4>
        <a:srgbClr val="7f6e8c"/>
      </a:accent4>
      <a:accent5>
        <a:srgbClr val="db9a8f"/>
      </a:accent5>
      <a:accent6>
        <a:srgbClr val="c29ab1"/>
      </a:accent6>
      <a:hlink>
        <a:srgbClr val="778ba2"/>
      </a:hlink>
      <a:folHlink>
        <a:srgbClr val="a27c99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c1c32"/>
      </a:dk2>
      <a:lt2>
        <a:srgbClr val="f8f4f1"/>
      </a:lt2>
      <a:accent1>
        <a:srgbClr val="734b67"/>
      </a:accent1>
      <a:accent2>
        <a:srgbClr val="959ebb"/>
      </a:accent2>
      <a:accent3>
        <a:srgbClr val="596781"/>
      </a:accent3>
      <a:accent4>
        <a:srgbClr val="7f6e8c"/>
      </a:accent4>
      <a:accent5>
        <a:srgbClr val="db9a8f"/>
      </a:accent5>
      <a:accent6>
        <a:srgbClr val="c29ab1"/>
      </a:accent6>
      <a:hlink>
        <a:srgbClr val="778ba2"/>
      </a:hlink>
      <a:folHlink>
        <a:srgbClr val="a27c99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c1c32"/>
      </a:dk2>
      <a:lt2>
        <a:srgbClr val="f8f4f1"/>
      </a:lt2>
      <a:accent1>
        <a:srgbClr val="734b67"/>
      </a:accent1>
      <a:accent2>
        <a:srgbClr val="959ebb"/>
      </a:accent2>
      <a:accent3>
        <a:srgbClr val="596781"/>
      </a:accent3>
      <a:accent4>
        <a:srgbClr val="7f6e8c"/>
      </a:accent4>
      <a:accent5>
        <a:srgbClr val="db9a8f"/>
      </a:accent5>
      <a:accent6>
        <a:srgbClr val="c29ab1"/>
      </a:accent6>
      <a:hlink>
        <a:srgbClr val="778ba2"/>
      </a:hlink>
      <a:folHlink>
        <a:srgbClr val="a27c99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c1c32"/>
      </a:dk2>
      <a:lt2>
        <a:srgbClr val="f8f4f1"/>
      </a:lt2>
      <a:accent1>
        <a:srgbClr val="734b67"/>
      </a:accent1>
      <a:accent2>
        <a:srgbClr val="959ebb"/>
      </a:accent2>
      <a:accent3>
        <a:srgbClr val="596781"/>
      </a:accent3>
      <a:accent4>
        <a:srgbClr val="7f6e8c"/>
      </a:accent4>
      <a:accent5>
        <a:srgbClr val="db9a8f"/>
      </a:accent5>
      <a:accent6>
        <a:srgbClr val="c29ab1"/>
      </a:accent6>
      <a:hlink>
        <a:srgbClr val="778ba2"/>
      </a:hlink>
      <a:folHlink>
        <a:srgbClr val="a27c99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c1c32"/>
      </a:dk2>
      <a:lt2>
        <a:srgbClr val="f8f4f1"/>
      </a:lt2>
      <a:accent1>
        <a:srgbClr val="734b67"/>
      </a:accent1>
      <a:accent2>
        <a:srgbClr val="959ebb"/>
      </a:accent2>
      <a:accent3>
        <a:srgbClr val="596781"/>
      </a:accent3>
      <a:accent4>
        <a:srgbClr val="7f6e8c"/>
      </a:accent4>
      <a:accent5>
        <a:srgbClr val="db9a8f"/>
      </a:accent5>
      <a:accent6>
        <a:srgbClr val="c29ab1"/>
      </a:accent6>
      <a:hlink>
        <a:srgbClr val="778ba2"/>
      </a:hlink>
      <a:folHlink>
        <a:srgbClr val="a27c99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c1c32"/>
      </a:dk2>
      <a:lt2>
        <a:srgbClr val="f8f4f1"/>
      </a:lt2>
      <a:accent1>
        <a:srgbClr val="734b67"/>
      </a:accent1>
      <a:accent2>
        <a:srgbClr val="959ebb"/>
      </a:accent2>
      <a:accent3>
        <a:srgbClr val="596781"/>
      </a:accent3>
      <a:accent4>
        <a:srgbClr val="7f6e8c"/>
      </a:accent4>
      <a:accent5>
        <a:srgbClr val="db9a8f"/>
      </a:accent5>
      <a:accent6>
        <a:srgbClr val="c29ab1"/>
      </a:accent6>
      <a:hlink>
        <a:srgbClr val="778ba2"/>
      </a:hlink>
      <a:folHlink>
        <a:srgbClr val="a27c99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c1c32"/>
      </a:dk2>
      <a:lt2>
        <a:srgbClr val="f8f4f1"/>
      </a:lt2>
      <a:accent1>
        <a:srgbClr val="734b67"/>
      </a:accent1>
      <a:accent2>
        <a:srgbClr val="959ebb"/>
      </a:accent2>
      <a:accent3>
        <a:srgbClr val="596781"/>
      </a:accent3>
      <a:accent4>
        <a:srgbClr val="7f6e8c"/>
      </a:accent4>
      <a:accent5>
        <a:srgbClr val="db9a8f"/>
      </a:accent5>
      <a:accent6>
        <a:srgbClr val="c29ab1"/>
      </a:accent6>
      <a:hlink>
        <a:srgbClr val="778ba2"/>
      </a:hlink>
      <a:folHlink>
        <a:srgbClr val="a27c99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c1c32"/>
      </a:dk2>
      <a:lt2>
        <a:srgbClr val="f8f4f1"/>
      </a:lt2>
      <a:accent1>
        <a:srgbClr val="734b67"/>
      </a:accent1>
      <a:accent2>
        <a:srgbClr val="959ebb"/>
      </a:accent2>
      <a:accent3>
        <a:srgbClr val="596781"/>
      </a:accent3>
      <a:accent4>
        <a:srgbClr val="7f6e8c"/>
      </a:accent4>
      <a:accent5>
        <a:srgbClr val="db9a8f"/>
      </a:accent5>
      <a:accent6>
        <a:srgbClr val="c29ab1"/>
      </a:accent6>
      <a:hlink>
        <a:srgbClr val="778ba2"/>
      </a:hlink>
      <a:folHlink>
        <a:srgbClr val="a27c99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c1c32"/>
      </a:dk2>
      <a:lt2>
        <a:srgbClr val="f8f4f1"/>
      </a:lt2>
      <a:accent1>
        <a:srgbClr val="734b67"/>
      </a:accent1>
      <a:accent2>
        <a:srgbClr val="959ebb"/>
      </a:accent2>
      <a:accent3>
        <a:srgbClr val="596781"/>
      </a:accent3>
      <a:accent4>
        <a:srgbClr val="7f6e8c"/>
      </a:accent4>
      <a:accent5>
        <a:srgbClr val="db9a8f"/>
      </a:accent5>
      <a:accent6>
        <a:srgbClr val="c29ab1"/>
      </a:accent6>
      <a:hlink>
        <a:srgbClr val="778ba2"/>
      </a:hlink>
      <a:folHlink>
        <a:srgbClr val="a27c99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c1c32"/>
      </a:dk2>
      <a:lt2>
        <a:srgbClr val="f8f4f1"/>
      </a:lt2>
      <a:accent1>
        <a:srgbClr val="734b67"/>
      </a:accent1>
      <a:accent2>
        <a:srgbClr val="959ebb"/>
      </a:accent2>
      <a:accent3>
        <a:srgbClr val="596781"/>
      </a:accent3>
      <a:accent4>
        <a:srgbClr val="7f6e8c"/>
      </a:accent4>
      <a:accent5>
        <a:srgbClr val="db9a8f"/>
      </a:accent5>
      <a:accent6>
        <a:srgbClr val="c29ab1"/>
      </a:accent6>
      <a:hlink>
        <a:srgbClr val="778ba2"/>
      </a:hlink>
      <a:folHlink>
        <a:srgbClr val="a27c99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>Projekt kroniki</Template>
  <TotalTime>426</TotalTime>
  <Application>LibreOffice/6.0.5.2$Windows_X86_64 LibreOffice_project/54c8cbb85f300ac59db32fe8a675ff7683cd5a16</Application>
  <Words>356</Words>
  <Paragraphs>60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2023-08-07T10:17:36Z</dcterms:created>
  <dc:creator>WSSE Warszawa - Iwona Sobiechowska-Żołna</dc:creator>
  <dc:description/>
  <dc:language>pl-PL</dc:language>
  <cp:lastModifiedBy>Grażyna Wasilewska</cp:lastModifiedBy>
  <dcterms:modified xsi:type="dcterms:W3CDTF">2024-05-20T12:49:06Z</dcterms:modified>
  <cp:revision>11</cp:revision>
  <dc:subject/>
  <dc:title>Fontanny podziwiajmy  z daleka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ContentTypeId">
    <vt:lpwstr>0x01010079F111ED35F8CC479449609E8A0923A6</vt:lpwstr>
  </property>
  <property fmtid="{D5CDD505-2E9C-101B-9397-08002B2CF9AE}" pid="4" name="HiddenSlides">
    <vt:i4>0</vt:i4>
  </property>
  <property fmtid="{D5CDD505-2E9C-101B-9397-08002B2CF9AE}" pid="5" name="HyperlinksChanged">
    <vt:bool>0</vt:bool>
  </property>
  <property fmtid="{D5CDD505-2E9C-101B-9397-08002B2CF9AE}" pid="6" name="LinksUpToDate">
    <vt:bool>0</vt:bool>
  </property>
  <property fmtid="{D5CDD505-2E9C-101B-9397-08002B2CF9AE}" pid="7" name="MMClips">
    <vt:i4>10</vt:i4>
  </property>
  <property fmtid="{D5CDD505-2E9C-101B-9397-08002B2CF9AE}" pid="8" name="Notes">
    <vt:i4>4</vt:i4>
  </property>
  <property fmtid="{D5CDD505-2E9C-101B-9397-08002B2CF9AE}" pid="9" name="PresentationFormat">
    <vt:lpwstr>Panoramiczny</vt:lpwstr>
  </property>
  <property fmtid="{D5CDD505-2E9C-101B-9397-08002B2CF9AE}" pid="10" name="ScaleCrop">
    <vt:bool>0</vt:bool>
  </property>
  <property fmtid="{D5CDD505-2E9C-101B-9397-08002B2CF9AE}" pid="11" name="ShareDoc">
    <vt:bool>0</vt:bool>
  </property>
  <property fmtid="{D5CDD505-2E9C-101B-9397-08002B2CF9AE}" pid="12" name="Slides">
    <vt:i4>10</vt:i4>
  </property>
</Properties>
</file>