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54" r:id="rId1"/>
    <p:sldMasterId id="2147483662" r:id="rId2"/>
    <p:sldMasterId id="2147483664" r:id="rId3"/>
    <p:sldMasterId id="2147483705" r:id="rId4"/>
  </p:sldMasterIdLst>
  <p:notesMasterIdLst>
    <p:notesMasterId r:id="rId22"/>
  </p:notesMasterIdLst>
  <p:sldIdLst>
    <p:sldId id="256" r:id="rId5"/>
    <p:sldId id="257" r:id="rId6"/>
    <p:sldId id="463" r:id="rId7"/>
    <p:sldId id="502" r:id="rId8"/>
    <p:sldId id="461" r:id="rId9"/>
    <p:sldId id="464" r:id="rId10"/>
    <p:sldId id="498" r:id="rId11"/>
    <p:sldId id="493" r:id="rId12"/>
    <p:sldId id="478" r:id="rId13"/>
    <p:sldId id="505" r:id="rId14"/>
    <p:sldId id="507" r:id="rId15"/>
    <p:sldId id="510" r:id="rId16"/>
    <p:sldId id="503" r:id="rId17"/>
    <p:sldId id="504" r:id="rId18"/>
    <p:sldId id="508" r:id="rId19"/>
    <p:sldId id="511" r:id="rId20"/>
    <p:sldId id="485" r:id="rId21"/>
  </p:sldIdLst>
  <p:sldSz cx="12192000" cy="6858000"/>
  <p:notesSz cx="6858000" cy="9144000"/>
  <p:embeddedFontLst>
    <p:embeddedFont>
      <p:font typeface="Nunito Sans Regular" panose="020B0604020202020204" charset="-18"/>
      <p:regular r:id="rId23"/>
    </p:embeddedFont>
    <p:embeddedFont>
      <p:font typeface="Nunito Sans" panose="020B0604020202020204" charset="-18"/>
      <p:regular r:id="rId24"/>
      <p:bold r:id="rId25"/>
      <p:italic r:id="rId26"/>
      <p:boldItalic r:id="rId27"/>
    </p:embeddedFont>
    <p:embeddedFont>
      <p:font typeface="Microsoft YaHei" panose="020B0503020204020204" pitchFamily="34" charset="-122"/>
      <p:regular r:id="rId28"/>
      <p:bold r:id="rId29"/>
    </p:embeddedFont>
    <p:embeddedFont>
      <p:font typeface="Calibri" panose="020F0502020204030204" pitchFamily="34" charset="0"/>
      <p:regular r:id="rId30"/>
      <p:bold r:id="rId31"/>
      <p:italic r:id="rId32"/>
      <p:boldItalic r:id="rId33"/>
    </p:embeddedFont>
    <p:embeddedFont>
      <p:font typeface="Tahoma" panose="020B0604030504040204" pitchFamily="34" charset="0"/>
      <p:regular r:id="rId34"/>
      <p:bold r:id="rId35"/>
    </p:embeddedFont>
    <p:embeddedFont>
      <p:font typeface="Montserrat Medium" panose="020B0604020202020204" charset="-18"/>
      <p:regular r:id="rId36"/>
      <p:italic r:id="rId37"/>
    </p:embeddedFont>
    <p:embeddedFont>
      <p:font typeface="Nunito Sans Light" panose="020B0604020202020204" charset="-18"/>
      <p:regular r:id="rId38"/>
      <p:italic r:id="rId39"/>
    </p:embeddedFont>
  </p:embeddedFont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90D217A-5A5A-340F-F1FC-42D15B6D841C}" name="Pam Rubin" initials="PR" userId="56a448dab83a7d94"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DADB"/>
    <a:srgbClr val="005299"/>
    <a:srgbClr val="A5AED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5632" autoAdjust="0"/>
    <p:restoredTop sz="94660"/>
  </p:normalViewPr>
  <p:slideViewPr>
    <p:cSldViewPr showGuides="1">
      <p:cViewPr>
        <p:scale>
          <a:sx n="117" d="100"/>
          <a:sy n="117" d="100"/>
        </p:scale>
        <p:origin x="-108" y="-102"/>
      </p:cViewPr>
      <p:guideLst>
        <p:guide orient="horz" pos="2160"/>
        <p:guide pos="3840"/>
      </p:guideLst>
    </p:cSldViewPr>
  </p:slideViewPr>
  <p:notesTextViewPr>
    <p:cViewPr>
      <p:scale>
        <a:sx n="1" d="1"/>
        <a:sy n="1" d="1"/>
      </p:scale>
      <p:origin x="0" y="0"/>
    </p:cViewPr>
  </p:notesTextViewPr>
  <p:gridSpacing cx="72000" cy="720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4.fntdata"/><Relationship Id="rId39" Type="http://schemas.openxmlformats.org/officeDocument/2006/relationships/font" Target="fonts/font17.fntdata"/><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font" Target="fonts/font12.fntdata"/><Relationship Id="rId42" Type="http://schemas.openxmlformats.org/officeDocument/2006/relationships/theme" Target="theme/theme1.xml"/><Relationship Id="rId47"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font" Target="fonts/font16.fntdata"/><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7.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font" Target="fonts/font15.fntdata"/><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9.fntdata"/><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12DBE8-CFB2-4BE0-B5DA-0384BB260DBA}" type="datetimeFigureOut">
              <a:rPr lang="de-DE" smtClean="0"/>
              <a:t>06.02.2023</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9C3A0A-D1DB-43E1-B772-4642FA57906E}" type="slidenum">
              <a:rPr lang="de-DE" smtClean="0"/>
              <a:t>‹#›</a:t>
            </a:fld>
            <a:endParaRPr lang="de-DE"/>
          </a:p>
        </p:txBody>
      </p:sp>
    </p:spTree>
    <p:extLst>
      <p:ext uri="{BB962C8B-B14F-4D97-AF65-F5344CB8AC3E}">
        <p14:creationId xmlns:p14="http://schemas.microsoft.com/office/powerpoint/2010/main" val="13381291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ymbol zastępczy obrazu slajdu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22531" name="Symbol zastępczy notatek 2"/>
          <p:cNvSpPr>
            <a:spLocks noGrp="1"/>
          </p:cNvSpPr>
          <p:nvPr>
            <p:ph type="body" idx="1"/>
          </p:nvPr>
        </p:nvSpPr>
        <p:spPr bwMode="auto">
          <a:noFill/>
        </p:spPr>
        <p:txBody>
          <a:bodyPr wrap="square" numCol="1" anchor="t" anchorCtr="0" compatLnSpc="1">
            <a:prstTxWarp prst="textNoShape">
              <a:avLst/>
            </a:prstTxWarp>
          </a:bodyPr>
          <a:lstStyle/>
          <a:p>
            <a:endParaRPr lang="en-US" altLang="pl-PL">
              <a:latin typeface="Times New Roman" pitchFamily="18" charset="0"/>
            </a:endParaRPr>
          </a:p>
        </p:txBody>
      </p:sp>
      <p:sp>
        <p:nvSpPr>
          <p:cNvPr id="22532" name="Symbol zastępczy numeru slajdu 3"/>
          <p:cNvSpPr>
            <a:spLocks noGrp="1"/>
          </p:cNvSpPr>
          <p:nvPr>
            <p:ph type="sldNum" sz="quarter" idx="5"/>
          </p:nvPr>
        </p:nvSpPr>
        <p:spPr bwMode="auto">
          <a:noFill/>
          <a:ln>
            <a:miter lim="800000"/>
            <a:headEnd/>
            <a:tailEnd/>
          </a:ln>
        </p:spPr>
        <p:txBody>
          <a:bodyPr/>
          <a:lstStyle/>
          <a:p>
            <a:fld id="{1861E7D6-2EAD-4530-9C56-EC3EBB189579}" type="slidenum">
              <a:rPr lang="pl-PL" altLang="pl-PL">
                <a:latin typeface="Tahoma" pitchFamily="34" charset="0"/>
              </a:rPr>
              <a:pPr/>
              <a:t>7</a:t>
            </a:fld>
            <a:endParaRPr lang="pl-PL" altLang="pl-PL">
              <a:latin typeface="Tahoma" pitchFamily="34" charset="0"/>
            </a:endParaRPr>
          </a:p>
        </p:txBody>
      </p:sp>
    </p:spTree>
    <p:extLst>
      <p:ext uri="{BB962C8B-B14F-4D97-AF65-F5344CB8AC3E}">
        <p14:creationId xmlns:p14="http://schemas.microsoft.com/office/powerpoint/2010/main" val="40855743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8.jp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1.jp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3" Type="http://schemas.openxmlformats.org/officeDocument/2006/relationships/hyperlink" Target="http://www.itb.pl/" TargetMode="External"/><Relationship Id="rId2" Type="http://schemas.openxmlformats.org/officeDocument/2006/relationships/image" Target="../media/image3.jp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Header + content">
    <p:spTree>
      <p:nvGrpSpPr>
        <p:cNvPr id="1" name=""/>
        <p:cNvGrpSpPr/>
        <p:nvPr/>
      </p:nvGrpSpPr>
      <p:grpSpPr>
        <a:xfrm>
          <a:off x="0" y="0"/>
          <a:ext cx="0" cy="0"/>
          <a:chOff x="0" y="0"/>
          <a:chExt cx="0" cy="0"/>
        </a:xfrm>
      </p:grpSpPr>
      <p:sp>
        <p:nvSpPr>
          <p:cNvPr id="3" name="Title 1">
            <a:extLst>
              <a:ext uri="{FF2B5EF4-FFF2-40B4-BE49-F238E27FC236}">
                <a16:creationId xmlns="" xmlns:a16="http://schemas.microsoft.com/office/drawing/2014/main" id="{95B45AFB-1AA8-432A-96E0-3607278864BA}"/>
              </a:ext>
            </a:extLst>
          </p:cNvPr>
          <p:cNvSpPr>
            <a:spLocks noGrp="1" noChangeAspect="1"/>
          </p:cNvSpPr>
          <p:nvPr>
            <p:ph type="title" hasCustomPrompt="1"/>
          </p:nvPr>
        </p:nvSpPr>
        <p:spPr>
          <a:xfrm>
            <a:off x="479425" y="620713"/>
            <a:ext cx="8496575" cy="648287"/>
          </a:xfrm>
          <a:prstGeom prst="rect">
            <a:avLst/>
          </a:prstGeom>
        </p:spPr>
        <p:txBody>
          <a:bodyPr anchor="t"/>
          <a:lstStyle>
            <a:lvl1pPr>
              <a:defRPr sz="3200">
                <a:solidFill>
                  <a:schemeClr val="accent1"/>
                </a:solidFill>
                <a:latin typeface="Montserrat Medium" panose="00000600000000000000"/>
              </a:defRPr>
            </a:lvl1pPr>
          </a:lstStyle>
          <a:p>
            <a:r>
              <a:rPr lang="en-GB" dirty="0"/>
              <a:t>Header</a:t>
            </a:r>
          </a:p>
        </p:txBody>
      </p:sp>
      <p:sp>
        <p:nvSpPr>
          <p:cNvPr id="4" name="Content Placeholder 2">
            <a:extLst>
              <a:ext uri="{FF2B5EF4-FFF2-40B4-BE49-F238E27FC236}">
                <a16:creationId xmlns="" xmlns:a16="http://schemas.microsoft.com/office/drawing/2014/main" id="{E294FDFF-2382-4567-A22E-D7970E0D78F1}"/>
              </a:ext>
            </a:extLst>
          </p:cNvPr>
          <p:cNvSpPr>
            <a:spLocks noGrp="1" noChangeAspect="1"/>
          </p:cNvSpPr>
          <p:nvPr>
            <p:ph idx="1" hasCustomPrompt="1"/>
          </p:nvPr>
        </p:nvSpPr>
        <p:spPr>
          <a:xfrm>
            <a:off x="479425" y="1412875"/>
            <a:ext cx="8496575" cy="4608513"/>
          </a:xfrm>
          <a:prstGeom prst="rect">
            <a:avLst/>
          </a:prstGeom>
        </p:spPr>
        <p:txBody>
          <a:bodyPr/>
          <a:lstStyle>
            <a:lvl1pPr marL="273600" indent="-274320">
              <a:lnSpc>
                <a:spcPts val="2400"/>
              </a:lnSpc>
              <a:spcBef>
                <a:spcPts val="1200"/>
              </a:spcBef>
              <a:buFont typeface="Wingdings" panose="05000000000000000000" pitchFamily="2" charset="2"/>
              <a:buChar char="§"/>
              <a:defRPr sz="2000">
                <a:latin typeface="Nunito Sans Regular" panose="00000500000000000000" pitchFamily="2" charset="0"/>
              </a:defRPr>
            </a:lvl1pPr>
            <a:lvl2pPr marL="640080" indent="-274320">
              <a:buFont typeface="Wingdings" panose="05000000000000000000" pitchFamily="2" charset="2"/>
              <a:buChar char="§"/>
              <a:defRPr sz="1800">
                <a:latin typeface="Nunito Sans Regular" panose="00000500000000000000" pitchFamily="2" charset="0"/>
              </a:defRPr>
            </a:lvl2pPr>
            <a:lvl3pPr marL="1005840" indent="-274320">
              <a:buFont typeface="Wingdings" panose="05000000000000000000" pitchFamily="2" charset="2"/>
              <a:buChar char="§"/>
              <a:defRPr sz="1600">
                <a:latin typeface="Nunito Sans Regular" panose="00000500000000000000" pitchFamily="2" charset="0"/>
              </a:defRPr>
            </a:lvl3pPr>
            <a:lvl4pPr marL="1371600" indent="-274320">
              <a:buFont typeface="Wingdings" panose="05000000000000000000" pitchFamily="2" charset="2"/>
              <a:buChar char="§"/>
              <a:defRPr sz="1600">
                <a:latin typeface="Nunito Sans Regular" panose="00000500000000000000" pitchFamily="2" charset="0"/>
              </a:defRPr>
            </a:lvl4pPr>
            <a:lvl5pPr marL="1828800" indent="0">
              <a:buFont typeface="Wingdings" panose="05000000000000000000" pitchFamily="2" charset="2"/>
              <a:buNone/>
              <a:defRPr sz="1600">
                <a:latin typeface="Nunito Sans" panose="00000500000000000000"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sp>
        <p:nvSpPr>
          <p:cNvPr id="6" name="Foliennummernplatzhalter 5">
            <a:extLst>
              <a:ext uri="{FF2B5EF4-FFF2-40B4-BE49-F238E27FC236}">
                <a16:creationId xmlns="" xmlns:a16="http://schemas.microsoft.com/office/drawing/2014/main" id="{E42C9D0C-6000-4A93-BD20-CCE426A806DA}"/>
              </a:ext>
            </a:extLst>
          </p:cNvPr>
          <p:cNvSpPr>
            <a:spLocks noGrp="1"/>
          </p:cNvSpPr>
          <p:nvPr>
            <p:ph type="sldNum" sz="quarter" idx="4"/>
          </p:nvPr>
        </p:nvSpPr>
        <p:spPr>
          <a:xfrm>
            <a:off x="9120000" y="6200775"/>
            <a:ext cx="2743200" cy="365125"/>
          </a:xfrm>
          <a:prstGeom prst="rect">
            <a:avLst/>
          </a:prstGeom>
        </p:spPr>
        <p:txBody>
          <a:bodyPr vert="horz" lIns="91440" tIns="45720" rIns="91440" bIns="45720" rtlCol="0" anchor="ctr"/>
          <a:lstStyle>
            <a:lvl1pPr algn="r">
              <a:defRPr sz="1200">
                <a:solidFill>
                  <a:schemeClr val="accent1"/>
                </a:solidFill>
                <a:latin typeface="Nunito Sans" panose="020B0604020202020204" charset="0"/>
              </a:defRPr>
            </a:lvl1pPr>
          </a:lstStyle>
          <a:p>
            <a:fld id="{F4FB55C8-65FA-42AB-8057-BA8E9DBE3F59}" type="slidenum">
              <a:rPr lang="en-US" smtClean="0"/>
              <a:pPr/>
              <a:t>‹#›</a:t>
            </a:fld>
            <a:endParaRPr lang="en-US" dirty="0"/>
          </a:p>
        </p:txBody>
      </p:sp>
    </p:spTree>
    <p:extLst>
      <p:ext uri="{BB962C8B-B14F-4D97-AF65-F5344CB8AC3E}">
        <p14:creationId xmlns:p14="http://schemas.microsoft.com/office/powerpoint/2010/main" val="2444256862"/>
      </p:ext>
    </p:extLst>
  </p:cSld>
  <p:clrMapOvr>
    <a:masterClrMapping/>
  </p:clrMapOvr>
  <p:extLst>
    <p:ext uri="{DCECCB84-F9BA-43D5-87BE-67443E8EF086}">
      <p15:sldGuideLst xmlns="" xmlns:p15="http://schemas.microsoft.com/office/powerpoint/2012/main">
        <p15:guide id="1" pos="5654">
          <p15:clr>
            <a:srgbClr val="FBAE40"/>
          </p15:clr>
        </p15:guide>
        <p15:guide id="2" pos="302">
          <p15:clr>
            <a:srgbClr val="FBAE40"/>
          </p15:clr>
        </p15:guide>
        <p15:guide id="3" orient="horz" pos="391">
          <p15:clr>
            <a:srgbClr val="FBAE40"/>
          </p15:clr>
        </p15:guide>
        <p15:guide id="4" orient="horz" pos="799">
          <p15:clr>
            <a:srgbClr val="FBAE40"/>
          </p15:clr>
        </p15:guide>
        <p15:guide id="5" orient="horz" pos="890">
          <p15:clr>
            <a:srgbClr val="FBAE40"/>
          </p15:clr>
        </p15:guide>
        <p15:guide id="6" orient="horz" pos="3793">
          <p15:clr>
            <a:srgbClr val="FBAE40"/>
          </p15:clr>
        </p15:guide>
        <p15:guide id="7"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line header + full screen">
    <p:spTree>
      <p:nvGrpSpPr>
        <p:cNvPr id="1" name=""/>
        <p:cNvGrpSpPr/>
        <p:nvPr/>
      </p:nvGrpSpPr>
      <p:grpSpPr>
        <a:xfrm>
          <a:off x="0" y="0"/>
          <a:ext cx="0" cy="0"/>
          <a:chOff x="0" y="0"/>
          <a:chExt cx="0" cy="0"/>
        </a:xfrm>
      </p:grpSpPr>
      <p:sp>
        <p:nvSpPr>
          <p:cNvPr id="3" name="Title 1">
            <a:extLst>
              <a:ext uri="{FF2B5EF4-FFF2-40B4-BE49-F238E27FC236}">
                <a16:creationId xmlns="" xmlns:a16="http://schemas.microsoft.com/office/drawing/2014/main" id="{95B45AFB-1AA8-432A-96E0-3607278864BA}"/>
              </a:ext>
            </a:extLst>
          </p:cNvPr>
          <p:cNvSpPr>
            <a:spLocks noGrp="1" noChangeAspect="1"/>
          </p:cNvSpPr>
          <p:nvPr>
            <p:ph type="title" hasCustomPrompt="1"/>
          </p:nvPr>
        </p:nvSpPr>
        <p:spPr>
          <a:xfrm>
            <a:off x="479425" y="620713"/>
            <a:ext cx="11377613" cy="1075740"/>
          </a:xfrm>
          <a:prstGeom prst="rect">
            <a:avLst/>
          </a:prstGeom>
        </p:spPr>
        <p:txBody>
          <a:bodyPr anchor="b"/>
          <a:lstStyle>
            <a:lvl1pPr>
              <a:defRPr sz="3200">
                <a:solidFill>
                  <a:schemeClr val="accent1"/>
                </a:solidFill>
                <a:latin typeface="Montserrat Medium" panose="00000600000000000000"/>
              </a:defRPr>
            </a:lvl1pPr>
          </a:lstStyle>
          <a:p>
            <a:r>
              <a:rPr lang="en-GB" dirty="0"/>
              <a:t>2-line</a:t>
            </a:r>
            <a:br>
              <a:rPr lang="en-GB" dirty="0"/>
            </a:br>
            <a:r>
              <a:rPr lang="en-GB" dirty="0"/>
              <a:t>header</a:t>
            </a:r>
          </a:p>
        </p:txBody>
      </p:sp>
      <p:sp>
        <p:nvSpPr>
          <p:cNvPr id="4" name="Content Placeholder 2">
            <a:extLst>
              <a:ext uri="{FF2B5EF4-FFF2-40B4-BE49-F238E27FC236}">
                <a16:creationId xmlns="" xmlns:a16="http://schemas.microsoft.com/office/drawing/2014/main" id="{E294FDFF-2382-4567-A22E-D7970E0D78F1}"/>
              </a:ext>
            </a:extLst>
          </p:cNvPr>
          <p:cNvSpPr>
            <a:spLocks noGrp="1" noChangeAspect="1"/>
          </p:cNvSpPr>
          <p:nvPr>
            <p:ph idx="1" hasCustomPrompt="1"/>
          </p:nvPr>
        </p:nvSpPr>
        <p:spPr>
          <a:xfrm>
            <a:off x="479425" y="1989000"/>
            <a:ext cx="11377613" cy="4032388"/>
          </a:xfrm>
          <a:prstGeom prst="rect">
            <a:avLst/>
          </a:prstGeom>
        </p:spPr>
        <p:txBody>
          <a:bodyPr/>
          <a:lstStyle>
            <a:lvl1pPr marL="273600" indent="-274320">
              <a:buFont typeface="Wingdings" panose="05000000000000000000" pitchFamily="2" charset="2"/>
              <a:buChar char="§"/>
              <a:defRPr sz="2000">
                <a:latin typeface="Nunito Sans Regular" panose="00000500000000000000" pitchFamily="2" charset="0"/>
              </a:defRPr>
            </a:lvl1pPr>
            <a:lvl2pPr marL="640080" indent="-274320">
              <a:buFont typeface="Wingdings" panose="05000000000000000000" pitchFamily="2" charset="2"/>
              <a:buChar char="§"/>
              <a:defRPr sz="1800">
                <a:latin typeface="Nunito Sans Regular" panose="00000500000000000000" pitchFamily="2" charset="0"/>
              </a:defRPr>
            </a:lvl2pPr>
            <a:lvl3pPr marL="1005840" indent="-274320">
              <a:buFont typeface="Wingdings" panose="05000000000000000000" pitchFamily="2" charset="2"/>
              <a:buChar char="§"/>
              <a:defRPr sz="1600">
                <a:latin typeface="Nunito Sans Regular" panose="00000500000000000000" pitchFamily="2" charset="0"/>
              </a:defRPr>
            </a:lvl3pPr>
            <a:lvl4pPr marL="1371600" indent="-274320">
              <a:buFont typeface="Wingdings" panose="05000000000000000000" pitchFamily="2" charset="2"/>
              <a:buChar char="§"/>
              <a:defRPr sz="1600">
                <a:latin typeface="Nunito Sans Regular" panose="00000500000000000000" pitchFamily="2" charset="0"/>
              </a:defRPr>
            </a:lvl4pPr>
            <a:lvl5pPr marL="1828800" indent="0">
              <a:buFont typeface="Wingdings" panose="05000000000000000000" pitchFamily="2" charset="2"/>
              <a:buNone/>
              <a:defRPr sz="1600">
                <a:latin typeface="Nunito Sans" panose="00000500000000000000"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sp>
        <p:nvSpPr>
          <p:cNvPr id="5" name="Foliennummernplatzhalter 5">
            <a:extLst>
              <a:ext uri="{FF2B5EF4-FFF2-40B4-BE49-F238E27FC236}">
                <a16:creationId xmlns="" xmlns:a16="http://schemas.microsoft.com/office/drawing/2014/main" id="{24D65B6E-BD7A-4EA1-BE39-CCB5DAAA18B3}"/>
              </a:ext>
            </a:extLst>
          </p:cNvPr>
          <p:cNvSpPr>
            <a:spLocks noGrp="1"/>
          </p:cNvSpPr>
          <p:nvPr>
            <p:ph type="sldNum" sz="quarter" idx="4"/>
          </p:nvPr>
        </p:nvSpPr>
        <p:spPr>
          <a:xfrm>
            <a:off x="9120000" y="6200775"/>
            <a:ext cx="2743200" cy="365125"/>
          </a:xfrm>
          <a:prstGeom prst="rect">
            <a:avLst/>
          </a:prstGeom>
        </p:spPr>
        <p:txBody>
          <a:bodyPr vert="horz" lIns="91440" tIns="45720" rIns="91440" bIns="45720" rtlCol="0" anchor="ctr"/>
          <a:lstStyle>
            <a:lvl1pPr algn="r">
              <a:defRPr sz="1200">
                <a:solidFill>
                  <a:schemeClr val="accent1"/>
                </a:solidFill>
                <a:latin typeface="Nunito Sans" panose="020B0604020202020204" charset="0"/>
              </a:defRPr>
            </a:lvl1pPr>
          </a:lstStyle>
          <a:p>
            <a:fld id="{F4FB55C8-65FA-42AB-8057-BA8E9DBE3F59}" type="slidenum">
              <a:rPr lang="en-US" smtClean="0"/>
              <a:pPr/>
              <a:t>‹#›</a:t>
            </a:fld>
            <a:endParaRPr lang="en-US" dirty="0"/>
          </a:p>
        </p:txBody>
      </p:sp>
    </p:spTree>
    <p:extLst>
      <p:ext uri="{BB962C8B-B14F-4D97-AF65-F5344CB8AC3E}">
        <p14:creationId xmlns:p14="http://schemas.microsoft.com/office/powerpoint/2010/main" val="3072623525"/>
      </p:ext>
    </p:extLst>
  </p:cSld>
  <p:clrMapOvr>
    <a:masterClrMapping/>
  </p:clrMapOvr>
  <p:extLst>
    <p:ext uri="{DCECCB84-F9BA-43D5-87BE-67443E8EF086}">
      <p15:sldGuideLst xmlns="" xmlns:p15="http://schemas.microsoft.com/office/powerpoint/2012/main">
        <p15:guide id="1" orient="horz" pos="2160">
          <p15:clr>
            <a:srgbClr val="FBAE40"/>
          </p15:clr>
        </p15:guide>
        <p15:guide id="2" pos="3840">
          <p15:clr>
            <a:srgbClr val="FBAE40"/>
          </p15:clr>
        </p15:guide>
        <p15:guide id="3" pos="302">
          <p15:clr>
            <a:srgbClr val="FBAE40"/>
          </p15:clr>
        </p15:guide>
        <p15:guide id="4" pos="7468">
          <p15:clr>
            <a:srgbClr val="FBAE40"/>
          </p15:clr>
        </p15:guide>
        <p15:guide id="5" orient="horz" pos="391">
          <p15:clr>
            <a:srgbClr val="FBAE40"/>
          </p15:clr>
        </p15:guide>
        <p15:guide id="6" orient="horz" pos="1071">
          <p15:clr>
            <a:srgbClr val="FBAE40"/>
          </p15:clr>
        </p15:guide>
        <p15:guide id="7" orient="horz" pos="1253">
          <p15:clr>
            <a:srgbClr val="FBAE40"/>
          </p15:clr>
        </p15:guide>
        <p15:guide id="8" orient="horz" pos="3793">
          <p15:clr>
            <a:srgbClr val="FBAE40"/>
          </p15:clr>
        </p15:guide>
        <p15:guide id="9" pos="5654">
          <p15:clr>
            <a:srgbClr val="FBAE40"/>
          </p15:clr>
        </p15:guide>
        <p15:guide id="10" pos="7378" userDrawn="1">
          <p15:clr>
            <a:srgbClr val="FBAE40"/>
          </p15:clr>
        </p15:guide>
        <p15:guide id="11" pos="610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line header + column + various images">
    <p:spTree>
      <p:nvGrpSpPr>
        <p:cNvPr id="1" name=""/>
        <p:cNvGrpSpPr/>
        <p:nvPr/>
      </p:nvGrpSpPr>
      <p:grpSpPr>
        <a:xfrm>
          <a:off x="0" y="0"/>
          <a:ext cx="0" cy="0"/>
          <a:chOff x="0" y="0"/>
          <a:chExt cx="0" cy="0"/>
        </a:xfrm>
      </p:grpSpPr>
      <p:sp>
        <p:nvSpPr>
          <p:cNvPr id="3" name="Title 1">
            <a:extLst>
              <a:ext uri="{FF2B5EF4-FFF2-40B4-BE49-F238E27FC236}">
                <a16:creationId xmlns="" xmlns:a16="http://schemas.microsoft.com/office/drawing/2014/main" id="{95B45AFB-1AA8-432A-96E0-3607278864BA}"/>
              </a:ext>
            </a:extLst>
          </p:cNvPr>
          <p:cNvSpPr>
            <a:spLocks noGrp="1" noChangeAspect="1"/>
          </p:cNvSpPr>
          <p:nvPr>
            <p:ph type="title" hasCustomPrompt="1"/>
          </p:nvPr>
        </p:nvSpPr>
        <p:spPr>
          <a:xfrm>
            <a:off x="479425" y="620713"/>
            <a:ext cx="11377613" cy="1075740"/>
          </a:xfrm>
          <a:prstGeom prst="rect">
            <a:avLst/>
          </a:prstGeom>
        </p:spPr>
        <p:txBody>
          <a:bodyPr anchor="b"/>
          <a:lstStyle>
            <a:lvl1pPr>
              <a:defRPr sz="3200">
                <a:solidFill>
                  <a:schemeClr val="accent1"/>
                </a:solidFill>
                <a:latin typeface="Montserrat Medium" panose="00000600000000000000"/>
              </a:defRPr>
            </a:lvl1pPr>
          </a:lstStyle>
          <a:p>
            <a:r>
              <a:rPr lang="en-GB" dirty="0"/>
              <a:t>2-line</a:t>
            </a:r>
            <a:br>
              <a:rPr lang="en-GB" dirty="0"/>
            </a:br>
            <a:r>
              <a:rPr lang="en-GB" dirty="0"/>
              <a:t>header</a:t>
            </a:r>
          </a:p>
        </p:txBody>
      </p:sp>
      <p:sp>
        <p:nvSpPr>
          <p:cNvPr id="4" name="Content Placeholder 2">
            <a:extLst>
              <a:ext uri="{FF2B5EF4-FFF2-40B4-BE49-F238E27FC236}">
                <a16:creationId xmlns="" xmlns:a16="http://schemas.microsoft.com/office/drawing/2014/main" id="{E294FDFF-2382-4567-A22E-D7970E0D78F1}"/>
              </a:ext>
            </a:extLst>
          </p:cNvPr>
          <p:cNvSpPr>
            <a:spLocks noGrp="1" noChangeAspect="1"/>
          </p:cNvSpPr>
          <p:nvPr>
            <p:ph idx="1" hasCustomPrompt="1"/>
          </p:nvPr>
        </p:nvSpPr>
        <p:spPr>
          <a:xfrm>
            <a:off x="479062" y="1986308"/>
            <a:ext cx="5256576" cy="4035080"/>
          </a:xfrm>
          <a:prstGeom prst="rect">
            <a:avLst/>
          </a:prstGeom>
        </p:spPr>
        <p:txBody>
          <a:bodyPr/>
          <a:lstStyle>
            <a:lvl1pPr marL="273600" indent="-274320">
              <a:buFont typeface="Wingdings" panose="05000000000000000000" pitchFamily="2" charset="2"/>
              <a:buChar char="§"/>
              <a:defRPr sz="2000">
                <a:latin typeface="Nunito Sans Regular" panose="00000500000000000000" pitchFamily="2" charset="0"/>
              </a:defRPr>
            </a:lvl1pPr>
            <a:lvl2pPr marL="640080" indent="-274320">
              <a:buFont typeface="Wingdings" panose="05000000000000000000" pitchFamily="2" charset="2"/>
              <a:buChar char="§"/>
              <a:defRPr sz="1800">
                <a:latin typeface="Nunito Sans Regular" panose="00000500000000000000" pitchFamily="2" charset="0"/>
              </a:defRPr>
            </a:lvl2pPr>
            <a:lvl3pPr marL="1005840" indent="-274320">
              <a:buFont typeface="Wingdings" panose="05000000000000000000" pitchFamily="2" charset="2"/>
              <a:buChar char="§"/>
              <a:defRPr sz="1600">
                <a:latin typeface="Nunito Sans Regular" panose="00000500000000000000" pitchFamily="2" charset="0"/>
              </a:defRPr>
            </a:lvl3pPr>
            <a:lvl4pPr marL="1371600" indent="-274320">
              <a:buFont typeface="Wingdings" panose="05000000000000000000" pitchFamily="2" charset="2"/>
              <a:buChar char="§"/>
              <a:defRPr sz="1600">
                <a:latin typeface="Nunito Sans Regular" panose="00000500000000000000" pitchFamily="2" charset="0"/>
              </a:defRPr>
            </a:lvl4pPr>
            <a:lvl5pPr marL="1828800" indent="0">
              <a:buFont typeface="Wingdings" panose="05000000000000000000" pitchFamily="2" charset="2"/>
              <a:buNone/>
              <a:defRPr sz="1600">
                <a:latin typeface="Nunito Sans" panose="00000500000000000000"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sp>
        <p:nvSpPr>
          <p:cNvPr id="7" name="Bildplatzhalter 4">
            <a:extLst>
              <a:ext uri="{FF2B5EF4-FFF2-40B4-BE49-F238E27FC236}">
                <a16:creationId xmlns="" xmlns:a16="http://schemas.microsoft.com/office/drawing/2014/main" id="{FA71054F-7073-4170-A548-010E7AAC99E7}"/>
              </a:ext>
            </a:extLst>
          </p:cNvPr>
          <p:cNvSpPr>
            <a:spLocks noGrp="1" noChangeAspect="1"/>
          </p:cNvSpPr>
          <p:nvPr>
            <p:ph type="pic" sz="quarter" idx="12" hasCustomPrompt="1"/>
          </p:nvPr>
        </p:nvSpPr>
        <p:spPr>
          <a:xfrm>
            <a:off x="6456001" y="4149001"/>
            <a:ext cx="2521038" cy="1872388"/>
          </a:xfrm>
          <a:prstGeom prst="rect">
            <a:avLst/>
          </a:prstGeom>
        </p:spPr>
        <p:txBody>
          <a:bodyPr/>
          <a:lstStyle>
            <a:lvl1pPr marL="0" indent="0">
              <a:buNone/>
              <a:defRPr sz="2200">
                <a:latin typeface="Nunito Sans Regular" panose="00000500000000000000" pitchFamily="2" charset="0"/>
              </a:defRPr>
            </a:lvl1pPr>
          </a:lstStyle>
          <a:p>
            <a:r>
              <a:rPr lang="de-DE" dirty="0"/>
              <a:t>Picture</a:t>
            </a:r>
          </a:p>
        </p:txBody>
      </p:sp>
      <p:sp>
        <p:nvSpPr>
          <p:cNvPr id="9" name="Bildplatzhalter 4">
            <a:extLst>
              <a:ext uri="{FF2B5EF4-FFF2-40B4-BE49-F238E27FC236}">
                <a16:creationId xmlns="" xmlns:a16="http://schemas.microsoft.com/office/drawing/2014/main" id="{D0E1EAC6-544D-4A5E-8E96-80737DCF1C4D}"/>
              </a:ext>
            </a:extLst>
          </p:cNvPr>
          <p:cNvSpPr>
            <a:spLocks noGrp="1" noChangeAspect="1"/>
          </p:cNvSpPr>
          <p:nvPr>
            <p:ph type="pic" sz="quarter" idx="13" hasCustomPrompt="1"/>
          </p:nvPr>
        </p:nvSpPr>
        <p:spPr>
          <a:xfrm>
            <a:off x="6460801" y="1989001"/>
            <a:ext cx="2521038" cy="1949468"/>
          </a:xfrm>
          <a:prstGeom prst="rect">
            <a:avLst/>
          </a:prstGeom>
        </p:spPr>
        <p:txBody>
          <a:bodyPr/>
          <a:lstStyle>
            <a:lvl1pPr marL="0" indent="0">
              <a:buNone/>
              <a:defRPr sz="2200">
                <a:latin typeface="Nunito Sans Regular" panose="00000500000000000000" pitchFamily="2" charset="0"/>
              </a:defRPr>
            </a:lvl1pPr>
          </a:lstStyle>
          <a:p>
            <a:r>
              <a:rPr lang="de-DE" dirty="0"/>
              <a:t>Picture</a:t>
            </a:r>
          </a:p>
        </p:txBody>
      </p:sp>
      <p:sp>
        <p:nvSpPr>
          <p:cNvPr id="10" name="Bildplatzhalter 4">
            <a:extLst>
              <a:ext uri="{FF2B5EF4-FFF2-40B4-BE49-F238E27FC236}">
                <a16:creationId xmlns="" xmlns:a16="http://schemas.microsoft.com/office/drawing/2014/main" id="{B834AB64-AD32-4AE7-AD02-3BE9D145D4DB}"/>
              </a:ext>
            </a:extLst>
          </p:cNvPr>
          <p:cNvSpPr>
            <a:spLocks noGrp="1" noChangeAspect="1"/>
          </p:cNvSpPr>
          <p:nvPr>
            <p:ph type="pic" sz="quarter" idx="14" hasCustomPrompt="1"/>
          </p:nvPr>
        </p:nvSpPr>
        <p:spPr>
          <a:xfrm>
            <a:off x="9331200" y="4149000"/>
            <a:ext cx="2521038" cy="1872388"/>
          </a:xfrm>
          <a:prstGeom prst="rect">
            <a:avLst/>
          </a:prstGeom>
        </p:spPr>
        <p:txBody>
          <a:bodyPr/>
          <a:lstStyle>
            <a:lvl1pPr marL="0" indent="0">
              <a:buNone/>
              <a:defRPr sz="2200">
                <a:latin typeface="Nunito Sans Regular" panose="00000500000000000000" pitchFamily="2" charset="0"/>
              </a:defRPr>
            </a:lvl1pPr>
          </a:lstStyle>
          <a:p>
            <a:r>
              <a:rPr lang="de-DE" dirty="0"/>
              <a:t>Picture</a:t>
            </a:r>
          </a:p>
        </p:txBody>
      </p:sp>
      <p:sp>
        <p:nvSpPr>
          <p:cNvPr id="11" name="Bildplatzhalter 4">
            <a:extLst>
              <a:ext uri="{FF2B5EF4-FFF2-40B4-BE49-F238E27FC236}">
                <a16:creationId xmlns="" xmlns:a16="http://schemas.microsoft.com/office/drawing/2014/main" id="{B0667E56-F48A-4D0A-A668-B606A598ECF1}"/>
              </a:ext>
            </a:extLst>
          </p:cNvPr>
          <p:cNvSpPr>
            <a:spLocks noGrp="1" noChangeAspect="1"/>
          </p:cNvSpPr>
          <p:nvPr>
            <p:ph type="pic" sz="quarter" idx="15" hasCustomPrompt="1"/>
          </p:nvPr>
        </p:nvSpPr>
        <p:spPr>
          <a:xfrm>
            <a:off x="9336000" y="1989000"/>
            <a:ext cx="2521038" cy="1949468"/>
          </a:xfrm>
          <a:prstGeom prst="rect">
            <a:avLst/>
          </a:prstGeom>
        </p:spPr>
        <p:txBody>
          <a:bodyPr/>
          <a:lstStyle>
            <a:lvl1pPr marL="0" indent="0">
              <a:buNone/>
              <a:defRPr sz="2200">
                <a:latin typeface="Nunito Sans Regular" panose="00000500000000000000" pitchFamily="2" charset="0"/>
              </a:defRPr>
            </a:lvl1pPr>
          </a:lstStyle>
          <a:p>
            <a:r>
              <a:rPr lang="de-DE" dirty="0"/>
              <a:t>Picture</a:t>
            </a:r>
          </a:p>
        </p:txBody>
      </p:sp>
      <p:sp>
        <p:nvSpPr>
          <p:cNvPr id="12" name="Foliennummernplatzhalter 5">
            <a:extLst>
              <a:ext uri="{FF2B5EF4-FFF2-40B4-BE49-F238E27FC236}">
                <a16:creationId xmlns="" xmlns:a16="http://schemas.microsoft.com/office/drawing/2014/main" id="{281D5FE7-E77E-485D-B254-0445351C19EA}"/>
              </a:ext>
            </a:extLst>
          </p:cNvPr>
          <p:cNvSpPr>
            <a:spLocks noGrp="1"/>
          </p:cNvSpPr>
          <p:nvPr>
            <p:ph type="sldNum" sz="quarter" idx="4"/>
          </p:nvPr>
        </p:nvSpPr>
        <p:spPr>
          <a:xfrm>
            <a:off x="9120000" y="6200775"/>
            <a:ext cx="2743200" cy="365125"/>
          </a:xfrm>
          <a:prstGeom prst="rect">
            <a:avLst/>
          </a:prstGeom>
        </p:spPr>
        <p:txBody>
          <a:bodyPr vert="horz" lIns="91440" tIns="45720" rIns="91440" bIns="45720" rtlCol="0" anchor="ctr"/>
          <a:lstStyle>
            <a:lvl1pPr algn="r">
              <a:defRPr sz="1200">
                <a:solidFill>
                  <a:schemeClr val="accent1"/>
                </a:solidFill>
                <a:latin typeface="Nunito Sans" panose="020B0604020202020204" charset="0"/>
              </a:defRPr>
            </a:lvl1pPr>
          </a:lstStyle>
          <a:p>
            <a:fld id="{F4FB55C8-65FA-42AB-8057-BA8E9DBE3F59}" type="slidenum">
              <a:rPr lang="en-US" smtClean="0"/>
              <a:pPr/>
              <a:t>‹#›</a:t>
            </a:fld>
            <a:endParaRPr lang="en-US" dirty="0"/>
          </a:p>
        </p:txBody>
      </p:sp>
    </p:spTree>
    <p:extLst>
      <p:ext uri="{BB962C8B-B14F-4D97-AF65-F5344CB8AC3E}">
        <p14:creationId xmlns:p14="http://schemas.microsoft.com/office/powerpoint/2010/main" val="1505814290"/>
      </p:ext>
    </p:extLst>
  </p:cSld>
  <p:clrMapOvr>
    <a:masterClrMapping/>
  </p:clrMapOvr>
  <p:extLst>
    <p:ext uri="{DCECCB84-F9BA-43D5-87BE-67443E8EF086}">
      <p15:sldGuideLst xmlns="" xmlns:p15="http://schemas.microsoft.com/office/powerpoint/2012/main">
        <p15:guide id="1" orient="horz" pos="2160">
          <p15:clr>
            <a:srgbClr val="FBAE40"/>
          </p15:clr>
        </p15:guide>
        <p15:guide id="2" pos="3840">
          <p15:clr>
            <a:srgbClr val="FBAE40"/>
          </p15:clr>
        </p15:guide>
        <p15:guide id="3" pos="7468">
          <p15:clr>
            <a:srgbClr val="FBAE40"/>
          </p15:clr>
        </p15:guide>
        <p15:guide id="4" pos="5881">
          <p15:clr>
            <a:srgbClr val="FBAE40"/>
          </p15:clr>
        </p15:guide>
        <p15:guide id="5" pos="4067">
          <p15:clr>
            <a:srgbClr val="FBAE40"/>
          </p15:clr>
        </p15:guide>
        <p15:guide id="6" pos="5654">
          <p15:clr>
            <a:srgbClr val="FBAE40"/>
          </p15:clr>
        </p15:guide>
        <p15:guide id="7" pos="3613" userDrawn="1">
          <p15:clr>
            <a:srgbClr val="FBAE40"/>
          </p15:clr>
        </p15:guide>
        <p15:guide id="8" pos="302">
          <p15:clr>
            <a:srgbClr val="FBAE40"/>
          </p15:clr>
        </p15:guide>
        <p15:guide id="9" orient="horz" pos="3793">
          <p15:clr>
            <a:srgbClr val="FBAE40"/>
          </p15:clr>
        </p15:guide>
        <p15:guide id="10" orient="horz" pos="2614">
          <p15:clr>
            <a:srgbClr val="FBAE40"/>
          </p15:clr>
        </p15:guide>
        <p15:guide id="11" orient="horz" pos="2477">
          <p15:clr>
            <a:srgbClr val="FBAE40"/>
          </p15:clr>
        </p15:guide>
        <p15:guide id="12" orient="horz" pos="1253">
          <p15:clr>
            <a:srgbClr val="FBAE40"/>
          </p15:clr>
        </p15:guide>
        <p15:guide id="13" orient="horz" pos="1071">
          <p15:clr>
            <a:srgbClr val="FBAE40"/>
          </p15:clr>
        </p15:guide>
        <p15:guide id="14" orient="horz" pos="391">
          <p15:clr>
            <a:srgbClr val="FBAE40"/>
          </p15:clr>
        </p15:guide>
        <p15:guide id="15" pos="7378"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eader + columns">
    <p:spTree>
      <p:nvGrpSpPr>
        <p:cNvPr id="1" name=""/>
        <p:cNvGrpSpPr/>
        <p:nvPr/>
      </p:nvGrpSpPr>
      <p:grpSpPr>
        <a:xfrm>
          <a:off x="0" y="0"/>
          <a:ext cx="0" cy="0"/>
          <a:chOff x="0" y="0"/>
          <a:chExt cx="0" cy="0"/>
        </a:xfrm>
      </p:grpSpPr>
      <p:sp>
        <p:nvSpPr>
          <p:cNvPr id="3" name="Title 1">
            <a:extLst>
              <a:ext uri="{FF2B5EF4-FFF2-40B4-BE49-F238E27FC236}">
                <a16:creationId xmlns="" xmlns:a16="http://schemas.microsoft.com/office/drawing/2014/main" id="{25C00117-A5A5-4880-88ED-BBA271C62A2B}"/>
              </a:ext>
            </a:extLst>
          </p:cNvPr>
          <p:cNvSpPr>
            <a:spLocks noGrp="1" noChangeAspect="1"/>
          </p:cNvSpPr>
          <p:nvPr>
            <p:ph type="title" hasCustomPrompt="1"/>
          </p:nvPr>
        </p:nvSpPr>
        <p:spPr>
          <a:xfrm>
            <a:off x="479425" y="620713"/>
            <a:ext cx="11377613" cy="647700"/>
          </a:xfrm>
          <a:prstGeom prst="rect">
            <a:avLst/>
          </a:prstGeom>
        </p:spPr>
        <p:txBody>
          <a:bodyPr anchor="b"/>
          <a:lstStyle>
            <a:lvl1pPr>
              <a:defRPr sz="3200">
                <a:solidFill>
                  <a:schemeClr val="accent1"/>
                </a:solidFill>
                <a:latin typeface="Montserrat Medium" panose="00000600000000000000"/>
              </a:defRPr>
            </a:lvl1pPr>
          </a:lstStyle>
          <a:p>
            <a:r>
              <a:rPr lang="en-GB" dirty="0"/>
              <a:t>Header</a:t>
            </a:r>
          </a:p>
        </p:txBody>
      </p:sp>
      <p:sp>
        <p:nvSpPr>
          <p:cNvPr id="4" name="Content Placeholder 2">
            <a:extLst>
              <a:ext uri="{FF2B5EF4-FFF2-40B4-BE49-F238E27FC236}">
                <a16:creationId xmlns="" xmlns:a16="http://schemas.microsoft.com/office/drawing/2014/main" id="{1AEA8C52-5D2D-4BE1-81AC-24F7CFDACCA9}"/>
              </a:ext>
            </a:extLst>
          </p:cNvPr>
          <p:cNvSpPr>
            <a:spLocks noGrp="1" noChangeAspect="1"/>
          </p:cNvSpPr>
          <p:nvPr>
            <p:ph idx="1" hasCustomPrompt="1"/>
          </p:nvPr>
        </p:nvSpPr>
        <p:spPr>
          <a:xfrm>
            <a:off x="479425" y="1412875"/>
            <a:ext cx="5256576" cy="4608513"/>
          </a:xfrm>
          <a:prstGeom prst="rect">
            <a:avLst/>
          </a:prstGeom>
        </p:spPr>
        <p:txBody>
          <a:bodyPr/>
          <a:lstStyle>
            <a:lvl1pPr marL="273600" indent="-274320">
              <a:buFont typeface="Wingdings" panose="05000000000000000000" pitchFamily="2" charset="2"/>
              <a:buChar char="§"/>
              <a:defRPr sz="2000">
                <a:solidFill>
                  <a:schemeClr val="tx1"/>
                </a:solidFill>
                <a:latin typeface="Nunito Sans Regular" panose="00000500000000000000" pitchFamily="2" charset="0"/>
              </a:defRPr>
            </a:lvl1pPr>
            <a:lvl2pPr marL="640080" indent="-274320">
              <a:buFont typeface="Wingdings" panose="05000000000000000000" pitchFamily="2" charset="2"/>
              <a:buChar char="§"/>
              <a:defRPr sz="1800">
                <a:solidFill>
                  <a:schemeClr val="tx1"/>
                </a:solidFill>
                <a:latin typeface="Nunito Sans Regular" panose="00000500000000000000" pitchFamily="2" charset="0"/>
              </a:defRPr>
            </a:lvl2pPr>
            <a:lvl3pPr marL="1005840" indent="-274320">
              <a:buFont typeface="Wingdings" panose="05000000000000000000" pitchFamily="2" charset="2"/>
              <a:buChar char="§"/>
              <a:defRPr sz="1600">
                <a:solidFill>
                  <a:schemeClr val="tx1"/>
                </a:solidFill>
                <a:latin typeface="Nunito Sans Regular" panose="00000500000000000000" pitchFamily="2" charset="0"/>
              </a:defRPr>
            </a:lvl3pPr>
            <a:lvl4pPr marL="1371600" indent="-274320">
              <a:buFont typeface="Wingdings" panose="05000000000000000000" pitchFamily="2" charset="2"/>
              <a:buChar char="§"/>
              <a:defRPr sz="1600">
                <a:solidFill>
                  <a:schemeClr val="tx1"/>
                </a:solidFill>
                <a:latin typeface="Nunito Sans Regular" panose="00000500000000000000" pitchFamily="2" charset="0"/>
              </a:defRPr>
            </a:lvl4pPr>
            <a:lvl5pPr marL="1828800" indent="0">
              <a:buFont typeface="Wingdings" panose="05000000000000000000" pitchFamily="2" charset="2"/>
              <a:buNone/>
              <a:defRPr sz="1600">
                <a:latin typeface="Nunito Sans" panose="00000500000000000000"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sp>
        <p:nvSpPr>
          <p:cNvPr id="5" name="Content Placeholder 2">
            <a:extLst>
              <a:ext uri="{FF2B5EF4-FFF2-40B4-BE49-F238E27FC236}">
                <a16:creationId xmlns="" xmlns:a16="http://schemas.microsoft.com/office/drawing/2014/main" id="{411B6971-078F-4723-BC15-78CECB3A91EF}"/>
              </a:ext>
            </a:extLst>
          </p:cNvPr>
          <p:cNvSpPr>
            <a:spLocks noGrp="1" noChangeAspect="1"/>
          </p:cNvSpPr>
          <p:nvPr>
            <p:ph idx="10" hasCustomPrompt="1"/>
          </p:nvPr>
        </p:nvSpPr>
        <p:spPr>
          <a:xfrm>
            <a:off x="6456000" y="1412737"/>
            <a:ext cx="5401038" cy="4608513"/>
          </a:xfrm>
          <a:prstGeom prst="rect">
            <a:avLst/>
          </a:prstGeom>
        </p:spPr>
        <p:txBody>
          <a:bodyPr/>
          <a:lstStyle>
            <a:lvl1pPr marL="273600" indent="-274320">
              <a:buFont typeface="Wingdings" panose="05000000000000000000" pitchFamily="2" charset="2"/>
              <a:buChar char="§"/>
              <a:defRPr sz="2000">
                <a:solidFill>
                  <a:schemeClr val="tx1"/>
                </a:solidFill>
                <a:latin typeface="Nunito Sans Regular" panose="00000500000000000000" pitchFamily="2" charset="0"/>
              </a:defRPr>
            </a:lvl1pPr>
            <a:lvl2pPr marL="640080" indent="-274320">
              <a:buFont typeface="Wingdings" panose="05000000000000000000" pitchFamily="2" charset="2"/>
              <a:buChar char="§"/>
              <a:defRPr sz="1800">
                <a:solidFill>
                  <a:schemeClr val="tx1"/>
                </a:solidFill>
                <a:latin typeface="Nunito Sans Regular" panose="00000500000000000000" pitchFamily="2" charset="0"/>
              </a:defRPr>
            </a:lvl2pPr>
            <a:lvl3pPr marL="1005840" indent="-274320">
              <a:buFont typeface="Wingdings" panose="05000000000000000000" pitchFamily="2" charset="2"/>
              <a:buChar char="§"/>
              <a:defRPr sz="1600">
                <a:solidFill>
                  <a:schemeClr val="tx1"/>
                </a:solidFill>
                <a:latin typeface="Nunito Sans Regular" panose="00000500000000000000" pitchFamily="2" charset="0"/>
              </a:defRPr>
            </a:lvl3pPr>
            <a:lvl4pPr marL="1371600" indent="-274320">
              <a:buFont typeface="Wingdings" panose="05000000000000000000" pitchFamily="2" charset="2"/>
              <a:buChar char="§"/>
              <a:defRPr sz="1600">
                <a:solidFill>
                  <a:schemeClr val="tx1"/>
                </a:solidFill>
                <a:latin typeface="Nunito Sans Regular" panose="00000500000000000000" pitchFamily="2" charset="0"/>
              </a:defRPr>
            </a:lvl4pPr>
            <a:lvl5pPr marL="1828800" indent="0">
              <a:buFont typeface="Wingdings" panose="05000000000000000000" pitchFamily="2" charset="2"/>
              <a:buNone/>
              <a:defRPr sz="1600">
                <a:latin typeface="Nunito Sans" panose="00000500000000000000"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sp>
        <p:nvSpPr>
          <p:cNvPr id="7" name="Foliennummernplatzhalter 5">
            <a:extLst>
              <a:ext uri="{FF2B5EF4-FFF2-40B4-BE49-F238E27FC236}">
                <a16:creationId xmlns="" xmlns:a16="http://schemas.microsoft.com/office/drawing/2014/main" id="{444F06C1-E7FA-4D46-9371-C75A3F09AB50}"/>
              </a:ext>
            </a:extLst>
          </p:cNvPr>
          <p:cNvSpPr>
            <a:spLocks noGrp="1"/>
          </p:cNvSpPr>
          <p:nvPr>
            <p:ph type="sldNum" sz="quarter" idx="4"/>
          </p:nvPr>
        </p:nvSpPr>
        <p:spPr>
          <a:xfrm>
            <a:off x="9120000" y="6200775"/>
            <a:ext cx="2743200" cy="365125"/>
          </a:xfrm>
          <a:prstGeom prst="rect">
            <a:avLst/>
          </a:prstGeom>
        </p:spPr>
        <p:txBody>
          <a:bodyPr vert="horz" lIns="91440" tIns="45720" rIns="91440" bIns="45720" rtlCol="0" anchor="ctr"/>
          <a:lstStyle>
            <a:lvl1pPr algn="r">
              <a:defRPr sz="1200">
                <a:solidFill>
                  <a:schemeClr val="accent1"/>
                </a:solidFill>
                <a:latin typeface="Nunito Sans" panose="020B0604020202020204" charset="0"/>
              </a:defRPr>
            </a:lvl1pPr>
          </a:lstStyle>
          <a:p>
            <a:fld id="{F4FB55C8-65FA-42AB-8057-BA8E9DBE3F59}" type="slidenum">
              <a:rPr lang="en-US" smtClean="0"/>
              <a:pPr/>
              <a:t>‹#›</a:t>
            </a:fld>
            <a:endParaRPr lang="en-US" dirty="0"/>
          </a:p>
        </p:txBody>
      </p:sp>
    </p:spTree>
    <p:extLst>
      <p:ext uri="{BB962C8B-B14F-4D97-AF65-F5344CB8AC3E}">
        <p14:creationId xmlns:p14="http://schemas.microsoft.com/office/powerpoint/2010/main" val="3644429259"/>
      </p:ext>
    </p:extLst>
  </p:cSld>
  <p:clrMapOvr>
    <a:masterClrMapping/>
  </p:clrMapOvr>
  <p:extLst>
    <p:ext uri="{DCECCB84-F9BA-43D5-87BE-67443E8EF086}">
      <p15:sldGuideLst xmlns="" xmlns:p15="http://schemas.microsoft.com/office/powerpoint/2012/main">
        <p15:guide id="1" orient="horz" pos="2160">
          <p15:clr>
            <a:srgbClr val="FBAE40"/>
          </p15:clr>
        </p15:guide>
        <p15:guide id="2" pos="3840">
          <p15:clr>
            <a:srgbClr val="FBAE40"/>
          </p15:clr>
        </p15:guide>
        <p15:guide id="3" pos="302">
          <p15:clr>
            <a:srgbClr val="FBAE40"/>
          </p15:clr>
        </p15:guide>
        <p15:guide id="4" pos="7468">
          <p15:clr>
            <a:srgbClr val="FBAE40"/>
          </p15:clr>
        </p15:guide>
        <p15:guide id="5" orient="horz" pos="3793">
          <p15:clr>
            <a:srgbClr val="FBAE40"/>
          </p15:clr>
        </p15:guide>
        <p15:guide id="6" orient="horz" pos="890">
          <p15:clr>
            <a:srgbClr val="FBAE40"/>
          </p15:clr>
        </p15:guide>
        <p15:guide id="7" orient="horz" pos="799">
          <p15:clr>
            <a:srgbClr val="FBAE40"/>
          </p15:clr>
        </p15:guide>
        <p15:guide id="8" orient="horz" pos="391">
          <p15:clr>
            <a:srgbClr val="FBAE40"/>
          </p15:clr>
        </p15:guide>
        <p15:guide id="9" pos="7378" userDrawn="1">
          <p15:clr>
            <a:srgbClr val="FBAE40"/>
          </p15:clr>
        </p15:guide>
        <p15:guide id="10" pos="6108" userDrawn="1">
          <p15:clr>
            <a:srgbClr val="FBAE40"/>
          </p15:clr>
        </p15:guide>
        <p15:guide id="11" pos="3613" userDrawn="1">
          <p15:clr>
            <a:srgbClr val="FBAE40"/>
          </p15:clr>
        </p15:guide>
        <p15:guide id="12" pos="4067"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eader + full screen">
    <p:spTree>
      <p:nvGrpSpPr>
        <p:cNvPr id="1" name=""/>
        <p:cNvGrpSpPr/>
        <p:nvPr/>
      </p:nvGrpSpPr>
      <p:grpSpPr>
        <a:xfrm>
          <a:off x="0" y="0"/>
          <a:ext cx="0" cy="0"/>
          <a:chOff x="0" y="0"/>
          <a:chExt cx="0" cy="0"/>
        </a:xfrm>
      </p:grpSpPr>
      <p:sp>
        <p:nvSpPr>
          <p:cNvPr id="3" name="Title 1">
            <a:extLst>
              <a:ext uri="{FF2B5EF4-FFF2-40B4-BE49-F238E27FC236}">
                <a16:creationId xmlns="" xmlns:a16="http://schemas.microsoft.com/office/drawing/2014/main" id="{95B45AFB-1AA8-432A-96E0-3607278864BA}"/>
              </a:ext>
            </a:extLst>
          </p:cNvPr>
          <p:cNvSpPr>
            <a:spLocks noGrp="1" noChangeAspect="1"/>
          </p:cNvSpPr>
          <p:nvPr>
            <p:ph type="title" hasCustomPrompt="1"/>
          </p:nvPr>
        </p:nvSpPr>
        <p:spPr>
          <a:xfrm>
            <a:off x="479425" y="620713"/>
            <a:ext cx="11377613" cy="647700"/>
          </a:xfrm>
          <a:prstGeom prst="rect">
            <a:avLst/>
          </a:prstGeom>
        </p:spPr>
        <p:txBody>
          <a:bodyPr anchor="b"/>
          <a:lstStyle>
            <a:lvl1pPr>
              <a:defRPr sz="3200">
                <a:solidFill>
                  <a:schemeClr val="accent1"/>
                </a:solidFill>
                <a:latin typeface="Montserrat Medium" panose="00000600000000000000"/>
              </a:defRPr>
            </a:lvl1pPr>
          </a:lstStyle>
          <a:p>
            <a:r>
              <a:rPr lang="en-GB" dirty="0"/>
              <a:t>Header</a:t>
            </a:r>
          </a:p>
        </p:txBody>
      </p:sp>
      <p:sp>
        <p:nvSpPr>
          <p:cNvPr id="4" name="Content Placeholder 2">
            <a:extLst>
              <a:ext uri="{FF2B5EF4-FFF2-40B4-BE49-F238E27FC236}">
                <a16:creationId xmlns="" xmlns:a16="http://schemas.microsoft.com/office/drawing/2014/main" id="{E294FDFF-2382-4567-A22E-D7970E0D78F1}"/>
              </a:ext>
            </a:extLst>
          </p:cNvPr>
          <p:cNvSpPr>
            <a:spLocks noGrp="1" noChangeAspect="1"/>
          </p:cNvSpPr>
          <p:nvPr>
            <p:ph idx="1" hasCustomPrompt="1"/>
          </p:nvPr>
        </p:nvSpPr>
        <p:spPr>
          <a:xfrm>
            <a:off x="479425" y="1412875"/>
            <a:ext cx="11377613" cy="4608513"/>
          </a:xfrm>
          <a:prstGeom prst="rect">
            <a:avLst/>
          </a:prstGeom>
        </p:spPr>
        <p:txBody>
          <a:bodyPr/>
          <a:lstStyle>
            <a:lvl1pPr marL="273600" indent="-274320">
              <a:buFont typeface="Wingdings" panose="05000000000000000000" pitchFamily="2" charset="2"/>
              <a:buChar char="§"/>
              <a:defRPr sz="2000">
                <a:solidFill>
                  <a:schemeClr val="tx1"/>
                </a:solidFill>
                <a:latin typeface="Nunito Sans Regular" panose="00000500000000000000" pitchFamily="2" charset="0"/>
              </a:defRPr>
            </a:lvl1pPr>
            <a:lvl2pPr marL="640080" indent="-274320">
              <a:buFont typeface="Wingdings" panose="05000000000000000000" pitchFamily="2" charset="2"/>
              <a:buChar char="§"/>
              <a:defRPr sz="1800">
                <a:solidFill>
                  <a:schemeClr val="tx1"/>
                </a:solidFill>
                <a:latin typeface="Nunito Sans Regular" panose="00000500000000000000" pitchFamily="2" charset="0"/>
              </a:defRPr>
            </a:lvl2pPr>
            <a:lvl3pPr marL="1005840" indent="-274320">
              <a:buFont typeface="Wingdings" panose="05000000000000000000" pitchFamily="2" charset="2"/>
              <a:buChar char="§"/>
              <a:defRPr sz="1600">
                <a:solidFill>
                  <a:schemeClr val="tx1"/>
                </a:solidFill>
                <a:latin typeface="Nunito Sans Regular" panose="00000500000000000000" pitchFamily="2" charset="0"/>
              </a:defRPr>
            </a:lvl3pPr>
            <a:lvl4pPr marL="1371600" indent="-274320">
              <a:buFont typeface="Wingdings" panose="05000000000000000000" pitchFamily="2" charset="2"/>
              <a:buChar char="§"/>
              <a:defRPr sz="1600">
                <a:solidFill>
                  <a:schemeClr val="tx1"/>
                </a:solidFill>
                <a:latin typeface="Nunito Sans Regular" panose="00000500000000000000" pitchFamily="2" charset="0"/>
              </a:defRPr>
            </a:lvl4pPr>
            <a:lvl5pPr marL="1828800" indent="0">
              <a:buFont typeface="Wingdings" panose="05000000000000000000" pitchFamily="2" charset="2"/>
              <a:buNone/>
              <a:defRPr sz="1600">
                <a:latin typeface="Nunito Sans" panose="00000500000000000000"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sp>
        <p:nvSpPr>
          <p:cNvPr id="5" name="Foliennummernplatzhalter 5">
            <a:extLst>
              <a:ext uri="{FF2B5EF4-FFF2-40B4-BE49-F238E27FC236}">
                <a16:creationId xmlns="" xmlns:a16="http://schemas.microsoft.com/office/drawing/2014/main" id="{D44ED119-56EF-4B1D-8EC3-39C76B126A78}"/>
              </a:ext>
            </a:extLst>
          </p:cNvPr>
          <p:cNvSpPr>
            <a:spLocks noGrp="1"/>
          </p:cNvSpPr>
          <p:nvPr>
            <p:ph type="sldNum" sz="quarter" idx="4"/>
          </p:nvPr>
        </p:nvSpPr>
        <p:spPr>
          <a:xfrm>
            <a:off x="9120000" y="6200775"/>
            <a:ext cx="2743200" cy="365125"/>
          </a:xfrm>
          <a:prstGeom prst="rect">
            <a:avLst/>
          </a:prstGeom>
        </p:spPr>
        <p:txBody>
          <a:bodyPr vert="horz" lIns="91440" tIns="45720" rIns="91440" bIns="45720" rtlCol="0" anchor="ctr"/>
          <a:lstStyle>
            <a:lvl1pPr algn="r">
              <a:defRPr sz="1200">
                <a:solidFill>
                  <a:schemeClr val="accent1"/>
                </a:solidFill>
                <a:latin typeface="Nunito Sans" panose="020B0604020202020204" charset="0"/>
              </a:defRPr>
            </a:lvl1pPr>
          </a:lstStyle>
          <a:p>
            <a:fld id="{F4FB55C8-65FA-42AB-8057-BA8E9DBE3F59}" type="slidenum">
              <a:rPr lang="en-US" smtClean="0"/>
              <a:pPr/>
              <a:t>‹#›</a:t>
            </a:fld>
            <a:endParaRPr lang="en-US" dirty="0"/>
          </a:p>
        </p:txBody>
      </p:sp>
    </p:spTree>
    <p:extLst>
      <p:ext uri="{BB962C8B-B14F-4D97-AF65-F5344CB8AC3E}">
        <p14:creationId xmlns:p14="http://schemas.microsoft.com/office/powerpoint/2010/main" val="624656087"/>
      </p:ext>
    </p:extLst>
  </p:cSld>
  <p:clrMapOvr>
    <a:masterClrMapping/>
  </p:clrMapOvr>
  <p:extLst>
    <p:ext uri="{DCECCB84-F9BA-43D5-87BE-67443E8EF086}">
      <p15:sldGuideLst xmlns="" xmlns:p15="http://schemas.microsoft.com/office/powerpoint/2012/main">
        <p15:guide id="1" orient="horz" pos="2160">
          <p15:clr>
            <a:srgbClr val="FBAE40"/>
          </p15:clr>
        </p15:guide>
        <p15:guide id="2" pos="3840">
          <p15:clr>
            <a:srgbClr val="FBAE40"/>
          </p15:clr>
        </p15:guide>
        <p15:guide id="3" pos="302">
          <p15:clr>
            <a:srgbClr val="FBAE40"/>
          </p15:clr>
        </p15:guide>
        <p15:guide id="4" pos="7468">
          <p15:clr>
            <a:srgbClr val="FBAE40"/>
          </p15:clr>
        </p15:guide>
        <p15:guide id="5" orient="horz" pos="391">
          <p15:clr>
            <a:srgbClr val="FBAE40"/>
          </p15:clr>
        </p15:guide>
        <p15:guide id="6" orient="horz" pos="799">
          <p15:clr>
            <a:srgbClr val="FBAE40"/>
          </p15:clr>
        </p15:guide>
        <p15:guide id="7" orient="horz" pos="890">
          <p15:clr>
            <a:srgbClr val="FBAE40"/>
          </p15:clr>
        </p15:guide>
        <p15:guide id="8" orient="horz" pos="3793">
          <p15:clr>
            <a:srgbClr val="FBAE40"/>
          </p15:clr>
        </p15:guide>
        <p15:guide id="9" pos="6108" userDrawn="1">
          <p15:clr>
            <a:srgbClr val="FBAE40"/>
          </p15:clr>
        </p15:guide>
        <p15:guide id="10" pos="7378"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Header + column + various images">
    <p:spTree>
      <p:nvGrpSpPr>
        <p:cNvPr id="1" name=""/>
        <p:cNvGrpSpPr/>
        <p:nvPr/>
      </p:nvGrpSpPr>
      <p:grpSpPr>
        <a:xfrm>
          <a:off x="0" y="0"/>
          <a:ext cx="0" cy="0"/>
          <a:chOff x="0" y="0"/>
          <a:chExt cx="0" cy="0"/>
        </a:xfrm>
      </p:grpSpPr>
      <p:sp>
        <p:nvSpPr>
          <p:cNvPr id="3" name="Title 1">
            <a:extLst>
              <a:ext uri="{FF2B5EF4-FFF2-40B4-BE49-F238E27FC236}">
                <a16:creationId xmlns="" xmlns:a16="http://schemas.microsoft.com/office/drawing/2014/main" id="{95B45AFB-1AA8-432A-96E0-3607278864BA}"/>
              </a:ext>
            </a:extLst>
          </p:cNvPr>
          <p:cNvSpPr>
            <a:spLocks noGrp="1" noChangeAspect="1"/>
          </p:cNvSpPr>
          <p:nvPr>
            <p:ph type="title" hasCustomPrompt="1"/>
          </p:nvPr>
        </p:nvSpPr>
        <p:spPr>
          <a:xfrm>
            <a:off x="479425" y="620713"/>
            <a:ext cx="11377613" cy="648287"/>
          </a:xfrm>
          <a:prstGeom prst="rect">
            <a:avLst/>
          </a:prstGeom>
        </p:spPr>
        <p:txBody>
          <a:bodyPr anchor="b"/>
          <a:lstStyle>
            <a:lvl1pPr>
              <a:defRPr sz="3200">
                <a:solidFill>
                  <a:schemeClr val="accent1"/>
                </a:solidFill>
                <a:latin typeface="Montserrat Medium" panose="00000600000000000000"/>
              </a:defRPr>
            </a:lvl1pPr>
          </a:lstStyle>
          <a:p>
            <a:r>
              <a:rPr lang="en-GB" dirty="0"/>
              <a:t>Header</a:t>
            </a:r>
          </a:p>
        </p:txBody>
      </p:sp>
      <p:sp>
        <p:nvSpPr>
          <p:cNvPr id="4" name="Content Placeholder 2">
            <a:extLst>
              <a:ext uri="{FF2B5EF4-FFF2-40B4-BE49-F238E27FC236}">
                <a16:creationId xmlns="" xmlns:a16="http://schemas.microsoft.com/office/drawing/2014/main" id="{E294FDFF-2382-4567-A22E-D7970E0D78F1}"/>
              </a:ext>
            </a:extLst>
          </p:cNvPr>
          <p:cNvSpPr>
            <a:spLocks noGrp="1" noChangeAspect="1"/>
          </p:cNvSpPr>
          <p:nvPr>
            <p:ph idx="1" hasCustomPrompt="1"/>
          </p:nvPr>
        </p:nvSpPr>
        <p:spPr>
          <a:xfrm>
            <a:off x="479062" y="1412875"/>
            <a:ext cx="5256576" cy="4608513"/>
          </a:xfrm>
          <a:prstGeom prst="rect">
            <a:avLst/>
          </a:prstGeom>
        </p:spPr>
        <p:txBody>
          <a:bodyPr/>
          <a:lstStyle>
            <a:lvl1pPr marL="273600" indent="-274320">
              <a:buFont typeface="Wingdings" panose="05000000000000000000" pitchFamily="2" charset="2"/>
              <a:buChar char="§"/>
              <a:defRPr sz="2000">
                <a:solidFill>
                  <a:schemeClr val="tx1"/>
                </a:solidFill>
                <a:latin typeface="Nunito Sans Regular" panose="00000500000000000000" pitchFamily="2" charset="0"/>
              </a:defRPr>
            </a:lvl1pPr>
            <a:lvl2pPr marL="640080" indent="-274320">
              <a:buFont typeface="Wingdings" panose="05000000000000000000" pitchFamily="2" charset="2"/>
              <a:buChar char="§"/>
              <a:defRPr sz="1800">
                <a:solidFill>
                  <a:schemeClr val="tx1"/>
                </a:solidFill>
                <a:latin typeface="Nunito Sans Regular" panose="00000500000000000000" pitchFamily="2" charset="0"/>
              </a:defRPr>
            </a:lvl2pPr>
            <a:lvl3pPr marL="1005840" indent="-274320">
              <a:buFont typeface="Wingdings" panose="05000000000000000000" pitchFamily="2" charset="2"/>
              <a:buChar char="§"/>
              <a:defRPr sz="1600">
                <a:solidFill>
                  <a:schemeClr val="tx1"/>
                </a:solidFill>
                <a:latin typeface="Nunito Sans Regular" panose="00000500000000000000" pitchFamily="2" charset="0"/>
              </a:defRPr>
            </a:lvl3pPr>
            <a:lvl4pPr marL="1371600" indent="-274320">
              <a:buFont typeface="Wingdings" panose="05000000000000000000" pitchFamily="2" charset="2"/>
              <a:buChar char="§"/>
              <a:defRPr sz="1600">
                <a:solidFill>
                  <a:schemeClr val="tx1"/>
                </a:solidFill>
                <a:latin typeface="Nunito Sans Regular" panose="00000500000000000000" pitchFamily="2" charset="0"/>
              </a:defRPr>
            </a:lvl4pPr>
            <a:lvl5pPr marL="1828800" indent="0">
              <a:buFont typeface="Wingdings" panose="05000000000000000000" pitchFamily="2" charset="2"/>
              <a:buNone/>
              <a:defRPr sz="1600">
                <a:latin typeface="Nunito Sans" panose="00000500000000000000"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sp>
        <p:nvSpPr>
          <p:cNvPr id="7" name="Bildplatzhalter 4">
            <a:extLst>
              <a:ext uri="{FF2B5EF4-FFF2-40B4-BE49-F238E27FC236}">
                <a16:creationId xmlns="" xmlns:a16="http://schemas.microsoft.com/office/drawing/2014/main" id="{FA71054F-7073-4170-A548-010E7AAC99E7}"/>
              </a:ext>
            </a:extLst>
          </p:cNvPr>
          <p:cNvSpPr>
            <a:spLocks noGrp="1" noChangeAspect="1"/>
          </p:cNvSpPr>
          <p:nvPr>
            <p:ph type="pic" sz="quarter" idx="12" hasCustomPrompt="1"/>
          </p:nvPr>
        </p:nvSpPr>
        <p:spPr>
          <a:xfrm>
            <a:off x="6456001" y="3932238"/>
            <a:ext cx="2521038" cy="2087869"/>
          </a:xfrm>
          <a:prstGeom prst="rect">
            <a:avLst/>
          </a:prstGeom>
        </p:spPr>
        <p:txBody>
          <a:bodyPr/>
          <a:lstStyle>
            <a:lvl1pPr marL="0" indent="0">
              <a:buNone/>
              <a:defRPr sz="2200">
                <a:solidFill>
                  <a:schemeClr val="tx1"/>
                </a:solidFill>
                <a:latin typeface="Nunito Sans Regular" panose="00000500000000000000" pitchFamily="2" charset="0"/>
              </a:defRPr>
            </a:lvl1pPr>
          </a:lstStyle>
          <a:p>
            <a:r>
              <a:rPr lang="de-DE" dirty="0"/>
              <a:t>Picture</a:t>
            </a:r>
          </a:p>
        </p:txBody>
      </p:sp>
      <p:sp>
        <p:nvSpPr>
          <p:cNvPr id="9" name="Bildplatzhalter 4">
            <a:extLst>
              <a:ext uri="{FF2B5EF4-FFF2-40B4-BE49-F238E27FC236}">
                <a16:creationId xmlns="" xmlns:a16="http://schemas.microsoft.com/office/drawing/2014/main" id="{D0E1EAC6-544D-4A5E-8E96-80737DCF1C4D}"/>
              </a:ext>
            </a:extLst>
          </p:cNvPr>
          <p:cNvSpPr>
            <a:spLocks noGrp="1" noChangeAspect="1"/>
          </p:cNvSpPr>
          <p:nvPr>
            <p:ph type="pic" sz="quarter" idx="13" hasCustomPrompt="1"/>
          </p:nvPr>
        </p:nvSpPr>
        <p:spPr>
          <a:xfrm>
            <a:off x="6460801" y="1422679"/>
            <a:ext cx="2521038" cy="2087869"/>
          </a:xfrm>
          <a:prstGeom prst="rect">
            <a:avLst/>
          </a:prstGeom>
        </p:spPr>
        <p:txBody>
          <a:bodyPr/>
          <a:lstStyle>
            <a:lvl1pPr marL="0" indent="0">
              <a:buNone/>
              <a:defRPr sz="2200">
                <a:solidFill>
                  <a:schemeClr val="tx1"/>
                </a:solidFill>
                <a:latin typeface="Nunito Sans Regular" panose="00000500000000000000" pitchFamily="2" charset="0"/>
              </a:defRPr>
            </a:lvl1pPr>
          </a:lstStyle>
          <a:p>
            <a:r>
              <a:rPr lang="de-DE" dirty="0"/>
              <a:t>Picture</a:t>
            </a:r>
          </a:p>
        </p:txBody>
      </p:sp>
      <p:sp>
        <p:nvSpPr>
          <p:cNvPr id="10" name="Bildplatzhalter 4">
            <a:extLst>
              <a:ext uri="{FF2B5EF4-FFF2-40B4-BE49-F238E27FC236}">
                <a16:creationId xmlns="" xmlns:a16="http://schemas.microsoft.com/office/drawing/2014/main" id="{B834AB64-AD32-4AE7-AD02-3BE9D145D4DB}"/>
              </a:ext>
            </a:extLst>
          </p:cNvPr>
          <p:cNvSpPr>
            <a:spLocks noGrp="1" noChangeAspect="1"/>
          </p:cNvSpPr>
          <p:nvPr>
            <p:ph type="pic" sz="quarter" idx="14" hasCustomPrompt="1"/>
          </p:nvPr>
        </p:nvSpPr>
        <p:spPr>
          <a:xfrm>
            <a:off x="9331200" y="3932238"/>
            <a:ext cx="2521038" cy="2087869"/>
          </a:xfrm>
          <a:prstGeom prst="rect">
            <a:avLst/>
          </a:prstGeom>
        </p:spPr>
        <p:txBody>
          <a:bodyPr/>
          <a:lstStyle>
            <a:lvl1pPr marL="0" indent="0">
              <a:buNone/>
              <a:defRPr sz="2200">
                <a:solidFill>
                  <a:schemeClr val="tx1"/>
                </a:solidFill>
                <a:latin typeface="Nunito Sans Regular" panose="00000500000000000000" pitchFamily="2" charset="0"/>
              </a:defRPr>
            </a:lvl1pPr>
          </a:lstStyle>
          <a:p>
            <a:r>
              <a:rPr lang="de-DE" dirty="0"/>
              <a:t>Picture</a:t>
            </a:r>
          </a:p>
        </p:txBody>
      </p:sp>
      <p:sp>
        <p:nvSpPr>
          <p:cNvPr id="11" name="Bildplatzhalter 4">
            <a:extLst>
              <a:ext uri="{FF2B5EF4-FFF2-40B4-BE49-F238E27FC236}">
                <a16:creationId xmlns="" xmlns:a16="http://schemas.microsoft.com/office/drawing/2014/main" id="{B0667E56-F48A-4D0A-A668-B606A598ECF1}"/>
              </a:ext>
            </a:extLst>
          </p:cNvPr>
          <p:cNvSpPr>
            <a:spLocks noGrp="1" noChangeAspect="1"/>
          </p:cNvSpPr>
          <p:nvPr>
            <p:ph type="pic" sz="quarter" idx="15" hasCustomPrompt="1"/>
          </p:nvPr>
        </p:nvSpPr>
        <p:spPr>
          <a:xfrm>
            <a:off x="9336000" y="1422680"/>
            <a:ext cx="2521038" cy="2087868"/>
          </a:xfrm>
          <a:prstGeom prst="rect">
            <a:avLst/>
          </a:prstGeom>
        </p:spPr>
        <p:txBody>
          <a:bodyPr/>
          <a:lstStyle>
            <a:lvl1pPr marL="0" indent="0">
              <a:buNone/>
              <a:defRPr sz="2200">
                <a:solidFill>
                  <a:schemeClr val="tx1"/>
                </a:solidFill>
                <a:latin typeface="Nunito Sans Regular" panose="00000500000000000000" pitchFamily="2" charset="0"/>
              </a:defRPr>
            </a:lvl1pPr>
          </a:lstStyle>
          <a:p>
            <a:r>
              <a:rPr lang="de-DE" dirty="0"/>
              <a:t>Picture</a:t>
            </a:r>
          </a:p>
        </p:txBody>
      </p:sp>
      <p:sp>
        <p:nvSpPr>
          <p:cNvPr id="12" name="Foliennummernplatzhalter 5">
            <a:extLst>
              <a:ext uri="{FF2B5EF4-FFF2-40B4-BE49-F238E27FC236}">
                <a16:creationId xmlns="" xmlns:a16="http://schemas.microsoft.com/office/drawing/2014/main" id="{1AC86B3E-67A4-4F2D-B057-F38F24866000}"/>
              </a:ext>
            </a:extLst>
          </p:cNvPr>
          <p:cNvSpPr>
            <a:spLocks noGrp="1"/>
          </p:cNvSpPr>
          <p:nvPr>
            <p:ph type="sldNum" sz="quarter" idx="4"/>
          </p:nvPr>
        </p:nvSpPr>
        <p:spPr>
          <a:xfrm>
            <a:off x="9120000" y="6200775"/>
            <a:ext cx="2743200" cy="365125"/>
          </a:xfrm>
          <a:prstGeom prst="rect">
            <a:avLst/>
          </a:prstGeom>
        </p:spPr>
        <p:txBody>
          <a:bodyPr vert="horz" lIns="91440" tIns="45720" rIns="91440" bIns="45720" rtlCol="0" anchor="ctr"/>
          <a:lstStyle>
            <a:lvl1pPr algn="r">
              <a:defRPr sz="1200">
                <a:solidFill>
                  <a:schemeClr val="accent1"/>
                </a:solidFill>
                <a:latin typeface="Nunito Sans" panose="020B0604020202020204" charset="0"/>
              </a:defRPr>
            </a:lvl1pPr>
          </a:lstStyle>
          <a:p>
            <a:fld id="{F4FB55C8-65FA-42AB-8057-BA8E9DBE3F59}" type="slidenum">
              <a:rPr lang="en-US" smtClean="0"/>
              <a:pPr/>
              <a:t>‹#›</a:t>
            </a:fld>
            <a:endParaRPr lang="en-US" dirty="0"/>
          </a:p>
        </p:txBody>
      </p:sp>
    </p:spTree>
    <p:extLst>
      <p:ext uri="{BB962C8B-B14F-4D97-AF65-F5344CB8AC3E}">
        <p14:creationId xmlns:p14="http://schemas.microsoft.com/office/powerpoint/2010/main" val="3960040193"/>
      </p:ext>
    </p:extLst>
  </p:cSld>
  <p:clrMapOvr>
    <a:masterClrMapping/>
  </p:clrMapOvr>
  <p:extLst>
    <p:ext uri="{DCECCB84-F9BA-43D5-87BE-67443E8EF086}">
      <p15:sldGuideLst xmlns="" xmlns:p15="http://schemas.microsoft.com/office/powerpoint/2012/main">
        <p15:guide id="1" orient="horz" pos="799">
          <p15:clr>
            <a:srgbClr val="FBAE40"/>
          </p15:clr>
        </p15:guide>
        <p15:guide id="2" pos="3840">
          <p15:clr>
            <a:srgbClr val="FBAE40"/>
          </p15:clr>
        </p15:guide>
        <p15:guide id="3" pos="7468">
          <p15:clr>
            <a:srgbClr val="FBAE40"/>
          </p15:clr>
        </p15:guide>
        <p15:guide id="4" pos="5881">
          <p15:clr>
            <a:srgbClr val="FBAE40"/>
          </p15:clr>
        </p15:guide>
        <p15:guide id="5" pos="4067">
          <p15:clr>
            <a:srgbClr val="FBAE40"/>
          </p15:clr>
        </p15:guide>
        <p15:guide id="6" pos="5654">
          <p15:clr>
            <a:srgbClr val="FBAE40"/>
          </p15:clr>
        </p15:guide>
        <p15:guide id="7" pos="3613">
          <p15:clr>
            <a:srgbClr val="FBAE40"/>
          </p15:clr>
        </p15:guide>
        <p15:guide id="8" pos="302">
          <p15:clr>
            <a:srgbClr val="FBAE40"/>
          </p15:clr>
        </p15:guide>
        <p15:guide id="9" orient="horz" pos="3793">
          <p15:clr>
            <a:srgbClr val="FBAE40"/>
          </p15:clr>
        </p15:guide>
        <p15:guide id="11" orient="horz" pos="2477">
          <p15:clr>
            <a:srgbClr val="FBAE40"/>
          </p15:clr>
        </p15:guide>
        <p15:guide id="13" orient="horz" pos="890">
          <p15:clr>
            <a:srgbClr val="FBAE40"/>
          </p15:clr>
        </p15:guide>
        <p15:guide id="14" orient="horz" pos="391">
          <p15:clr>
            <a:srgbClr val="FBAE40"/>
          </p15:clr>
        </p15:guide>
        <p15:guide id="15" orient="horz" pos="2205">
          <p15:clr>
            <a:srgbClr val="FBAE40"/>
          </p15:clr>
        </p15:guide>
        <p15:guide id="16" pos="7378"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line header + full screen">
    <p:spTree>
      <p:nvGrpSpPr>
        <p:cNvPr id="1" name=""/>
        <p:cNvGrpSpPr/>
        <p:nvPr/>
      </p:nvGrpSpPr>
      <p:grpSpPr>
        <a:xfrm>
          <a:off x="0" y="0"/>
          <a:ext cx="0" cy="0"/>
          <a:chOff x="0" y="0"/>
          <a:chExt cx="0" cy="0"/>
        </a:xfrm>
      </p:grpSpPr>
      <p:sp>
        <p:nvSpPr>
          <p:cNvPr id="3" name="Title 1">
            <a:extLst>
              <a:ext uri="{FF2B5EF4-FFF2-40B4-BE49-F238E27FC236}">
                <a16:creationId xmlns="" xmlns:a16="http://schemas.microsoft.com/office/drawing/2014/main" id="{95B45AFB-1AA8-432A-96E0-3607278864BA}"/>
              </a:ext>
            </a:extLst>
          </p:cNvPr>
          <p:cNvSpPr>
            <a:spLocks noGrp="1" noChangeAspect="1"/>
          </p:cNvSpPr>
          <p:nvPr>
            <p:ph type="title" hasCustomPrompt="1"/>
          </p:nvPr>
        </p:nvSpPr>
        <p:spPr>
          <a:xfrm>
            <a:off x="479425" y="620713"/>
            <a:ext cx="11377613" cy="1075740"/>
          </a:xfrm>
          <a:prstGeom prst="rect">
            <a:avLst/>
          </a:prstGeom>
        </p:spPr>
        <p:txBody>
          <a:bodyPr anchor="b"/>
          <a:lstStyle>
            <a:lvl1pPr>
              <a:defRPr sz="3200">
                <a:solidFill>
                  <a:schemeClr val="accent1"/>
                </a:solidFill>
                <a:latin typeface="Montserrat Medium" panose="00000600000000000000"/>
              </a:defRPr>
            </a:lvl1pPr>
          </a:lstStyle>
          <a:p>
            <a:r>
              <a:rPr lang="en-GB" dirty="0"/>
              <a:t>2-line</a:t>
            </a:r>
            <a:br>
              <a:rPr lang="en-GB" dirty="0"/>
            </a:br>
            <a:r>
              <a:rPr lang="en-GB" dirty="0"/>
              <a:t>header</a:t>
            </a:r>
          </a:p>
        </p:txBody>
      </p:sp>
      <p:sp>
        <p:nvSpPr>
          <p:cNvPr id="4" name="Content Placeholder 2">
            <a:extLst>
              <a:ext uri="{FF2B5EF4-FFF2-40B4-BE49-F238E27FC236}">
                <a16:creationId xmlns="" xmlns:a16="http://schemas.microsoft.com/office/drawing/2014/main" id="{E294FDFF-2382-4567-A22E-D7970E0D78F1}"/>
              </a:ext>
            </a:extLst>
          </p:cNvPr>
          <p:cNvSpPr>
            <a:spLocks noGrp="1" noChangeAspect="1"/>
          </p:cNvSpPr>
          <p:nvPr>
            <p:ph idx="1" hasCustomPrompt="1"/>
          </p:nvPr>
        </p:nvSpPr>
        <p:spPr>
          <a:xfrm>
            <a:off x="479425" y="1989000"/>
            <a:ext cx="11377613" cy="4032388"/>
          </a:xfrm>
          <a:prstGeom prst="rect">
            <a:avLst/>
          </a:prstGeom>
        </p:spPr>
        <p:txBody>
          <a:bodyPr/>
          <a:lstStyle>
            <a:lvl1pPr marL="273600" indent="-274320">
              <a:buFont typeface="Wingdings" panose="05000000000000000000" pitchFamily="2" charset="2"/>
              <a:buChar char="§"/>
              <a:defRPr sz="2000">
                <a:solidFill>
                  <a:schemeClr val="tx1"/>
                </a:solidFill>
                <a:latin typeface="Nunito Sans Regular" panose="00000500000000000000" pitchFamily="2" charset="0"/>
              </a:defRPr>
            </a:lvl1pPr>
            <a:lvl2pPr marL="640080" indent="-274320">
              <a:buFont typeface="Wingdings" panose="05000000000000000000" pitchFamily="2" charset="2"/>
              <a:buChar char="§"/>
              <a:defRPr sz="1800">
                <a:solidFill>
                  <a:schemeClr val="tx1"/>
                </a:solidFill>
                <a:latin typeface="Nunito Sans Regular" panose="00000500000000000000" pitchFamily="2" charset="0"/>
              </a:defRPr>
            </a:lvl2pPr>
            <a:lvl3pPr marL="1005840" indent="-274320">
              <a:buFont typeface="Wingdings" panose="05000000000000000000" pitchFamily="2" charset="2"/>
              <a:buChar char="§"/>
              <a:defRPr sz="1600">
                <a:solidFill>
                  <a:schemeClr val="tx1"/>
                </a:solidFill>
                <a:latin typeface="Nunito Sans Regular" panose="00000500000000000000" pitchFamily="2" charset="0"/>
              </a:defRPr>
            </a:lvl3pPr>
            <a:lvl4pPr marL="1371600" indent="-274320">
              <a:buFont typeface="Wingdings" panose="05000000000000000000" pitchFamily="2" charset="2"/>
              <a:buChar char="§"/>
              <a:defRPr sz="1600">
                <a:solidFill>
                  <a:schemeClr val="tx1"/>
                </a:solidFill>
                <a:latin typeface="Nunito Sans Regular" panose="00000500000000000000" pitchFamily="2" charset="0"/>
              </a:defRPr>
            </a:lvl4pPr>
            <a:lvl5pPr marL="1828800" indent="0">
              <a:buFont typeface="Wingdings" panose="05000000000000000000" pitchFamily="2" charset="2"/>
              <a:buNone/>
              <a:defRPr sz="1600">
                <a:latin typeface="Nunito Sans" panose="00000500000000000000"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sp>
        <p:nvSpPr>
          <p:cNvPr id="5" name="Foliennummernplatzhalter 5">
            <a:extLst>
              <a:ext uri="{FF2B5EF4-FFF2-40B4-BE49-F238E27FC236}">
                <a16:creationId xmlns="" xmlns:a16="http://schemas.microsoft.com/office/drawing/2014/main" id="{75272649-89B5-4598-A5FC-3269B837C647}"/>
              </a:ext>
            </a:extLst>
          </p:cNvPr>
          <p:cNvSpPr>
            <a:spLocks noGrp="1"/>
          </p:cNvSpPr>
          <p:nvPr>
            <p:ph type="sldNum" sz="quarter" idx="4"/>
          </p:nvPr>
        </p:nvSpPr>
        <p:spPr>
          <a:xfrm>
            <a:off x="9120000" y="6200775"/>
            <a:ext cx="2743200" cy="365125"/>
          </a:xfrm>
          <a:prstGeom prst="rect">
            <a:avLst/>
          </a:prstGeom>
        </p:spPr>
        <p:txBody>
          <a:bodyPr vert="horz" lIns="91440" tIns="45720" rIns="91440" bIns="45720" rtlCol="0" anchor="ctr"/>
          <a:lstStyle>
            <a:lvl1pPr algn="r">
              <a:defRPr sz="1200">
                <a:solidFill>
                  <a:schemeClr val="accent1"/>
                </a:solidFill>
                <a:latin typeface="Nunito Sans" panose="020B0604020202020204" charset="0"/>
              </a:defRPr>
            </a:lvl1pPr>
          </a:lstStyle>
          <a:p>
            <a:fld id="{F4FB55C8-65FA-42AB-8057-BA8E9DBE3F59}" type="slidenum">
              <a:rPr lang="en-US" smtClean="0"/>
              <a:pPr/>
              <a:t>‹#›</a:t>
            </a:fld>
            <a:endParaRPr lang="en-US" dirty="0"/>
          </a:p>
        </p:txBody>
      </p:sp>
    </p:spTree>
    <p:extLst>
      <p:ext uri="{BB962C8B-B14F-4D97-AF65-F5344CB8AC3E}">
        <p14:creationId xmlns:p14="http://schemas.microsoft.com/office/powerpoint/2010/main" val="1728355218"/>
      </p:ext>
    </p:extLst>
  </p:cSld>
  <p:clrMapOvr>
    <a:masterClrMapping/>
  </p:clrMapOvr>
  <p:extLst>
    <p:ext uri="{DCECCB84-F9BA-43D5-87BE-67443E8EF086}">
      <p15:sldGuideLst xmlns="" xmlns:p15="http://schemas.microsoft.com/office/powerpoint/2012/main">
        <p15:guide id="1" orient="horz" pos="2160">
          <p15:clr>
            <a:srgbClr val="FBAE40"/>
          </p15:clr>
        </p15:guide>
        <p15:guide id="2" pos="3840">
          <p15:clr>
            <a:srgbClr val="FBAE40"/>
          </p15:clr>
        </p15:guide>
        <p15:guide id="3" pos="302">
          <p15:clr>
            <a:srgbClr val="FBAE40"/>
          </p15:clr>
        </p15:guide>
        <p15:guide id="4" pos="7468">
          <p15:clr>
            <a:srgbClr val="FBAE40"/>
          </p15:clr>
        </p15:guide>
        <p15:guide id="5" orient="horz" pos="391">
          <p15:clr>
            <a:srgbClr val="FBAE40"/>
          </p15:clr>
        </p15:guide>
        <p15:guide id="6" orient="horz" pos="1071">
          <p15:clr>
            <a:srgbClr val="FBAE40"/>
          </p15:clr>
        </p15:guide>
        <p15:guide id="7" orient="horz" pos="1253">
          <p15:clr>
            <a:srgbClr val="FBAE40"/>
          </p15:clr>
        </p15:guide>
        <p15:guide id="8" orient="horz" pos="3793">
          <p15:clr>
            <a:srgbClr val="FBAE40"/>
          </p15:clr>
        </p15:guide>
        <p15:guide id="9" pos="6108" userDrawn="1">
          <p15:clr>
            <a:srgbClr val="FBAE40"/>
          </p15:clr>
        </p15:guide>
        <p15:guide id="10" pos="7378"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Heaer + 2-column-text">
    <p:spTree>
      <p:nvGrpSpPr>
        <p:cNvPr id="1" name=""/>
        <p:cNvGrpSpPr/>
        <p:nvPr/>
      </p:nvGrpSpPr>
      <p:grpSpPr>
        <a:xfrm>
          <a:off x="0" y="0"/>
          <a:ext cx="0" cy="0"/>
          <a:chOff x="0" y="0"/>
          <a:chExt cx="0" cy="0"/>
        </a:xfrm>
      </p:grpSpPr>
      <p:sp>
        <p:nvSpPr>
          <p:cNvPr id="3" name="Title 1">
            <a:extLst>
              <a:ext uri="{FF2B5EF4-FFF2-40B4-BE49-F238E27FC236}">
                <a16:creationId xmlns="" xmlns:a16="http://schemas.microsoft.com/office/drawing/2014/main" id="{95B45AFB-1AA8-432A-96E0-3607278864BA}"/>
              </a:ext>
            </a:extLst>
          </p:cNvPr>
          <p:cNvSpPr>
            <a:spLocks noGrp="1" noChangeAspect="1"/>
          </p:cNvSpPr>
          <p:nvPr>
            <p:ph type="title" hasCustomPrompt="1"/>
          </p:nvPr>
        </p:nvSpPr>
        <p:spPr>
          <a:xfrm>
            <a:off x="479425" y="620713"/>
            <a:ext cx="11377613" cy="1075740"/>
          </a:xfrm>
          <a:prstGeom prst="rect">
            <a:avLst/>
          </a:prstGeom>
        </p:spPr>
        <p:txBody>
          <a:bodyPr anchor="b"/>
          <a:lstStyle>
            <a:lvl1pPr>
              <a:defRPr sz="3200">
                <a:solidFill>
                  <a:schemeClr val="accent1"/>
                </a:solidFill>
                <a:latin typeface="Montserrat Medium" panose="00000600000000000000"/>
              </a:defRPr>
            </a:lvl1pPr>
          </a:lstStyle>
          <a:p>
            <a:r>
              <a:rPr lang="en-GB" dirty="0"/>
              <a:t>2-line</a:t>
            </a:r>
            <a:br>
              <a:rPr lang="en-GB" dirty="0"/>
            </a:br>
            <a:r>
              <a:rPr lang="en-GB" dirty="0"/>
              <a:t>header</a:t>
            </a:r>
          </a:p>
        </p:txBody>
      </p:sp>
      <p:sp>
        <p:nvSpPr>
          <p:cNvPr id="4" name="Content Placeholder 2">
            <a:extLst>
              <a:ext uri="{FF2B5EF4-FFF2-40B4-BE49-F238E27FC236}">
                <a16:creationId xmlns="" xmlns:a16="http://schemas.microsoft.com/office/drawing/2014/main" id="{E294FDFF-2382-4567-A22E-D7970E0D78F1}"/>
              </a:ext>
            </a:extLst>
          </p:cNvPr>
          <p:cNvSpPr>
            <a:spLocks noGrp="1" noChangeAspect="1"/>
          </p:cNvSpPr>
          <p:nvPr>
            <p:ph idx="1" hasCustomPrompt="1"/>
          </p:nvPr>
        </p:nvSpPr>
        <p:spPr>
          <a:xfrm>
            <a:off x="479425" y="1989138"/>
            <a:ext cx="5256576" cy="4032250"/>
          </a:xfrm>
          <a:prstGeom prst="rect">
            <a:avLst/>
          </a:prstGeom>
        </p:spPr>
        <p:txBody>
          <a:bodyPr/>
          <a:lstStyle>
            <a:lvl1pPr marL="273600" indent="-274320">
              <a:buFont typeface="Wingdings" panose="05000000000000000000" pitchFamily="2" charset="2"/>
              <a:buChar char="§"/>
              <a:defRPr sz="2000">
                <a:solidFill>
                  <a:schemeClr val="tx1"/>
                </a:solidFill>
                <a:latin typeface="Nunito Sans Regular" panose="00000500000000000000" pitchFamily="2" charset="0"/>
              </a:defRPr>
            </a:lvl1pPr>
            <a:lvl2pPr marL="640080" indent="-274320">
              <a:buFont typeface="Wingdings" panose="05000000000000000000" pitchFamily="2" charset="2"/>
              <a:buChar char="§"/>
              <a:defRPr sz="1800">
                <a:solidFill>
                  <a:schemeClr val="tx1"/>
                </a:solidFill>
                <a:latin typeface="Nunito Sans Regular" panose="00000500000000000000" pitchFamily="2" charset="0"/>
              </a:defRPr>
            </a:lvl2pPr>
            <a:lvl3pPr marL="1005840" indent="-274320">
              <a:buFont typeface="Wingdings" panose="05000000000000000000" pitchFamily="2" charset="2"/>
              <a:buChar char="§"/>
              <a:defRPr sz="1600">
                <a:solidFill>
                  <a:schemeClr val="tx1"/>
                </a:solidFill>
                <a:latin typeface="Nunito Sans Regular" panose="00000500000000000000" pitchFamily="2" charset="0"/>
              </a:defRPr>
            </a:lvl3pPr>
            <a:lvl4pPr marL="1371600" indent="-274320">
              <a:buFont typeface="Wingdings" panose="05000000000000000000" pitchFamily="2" charset="2"/>
              <a:buChar char="§"/>
              <a:defRPr sz="1600">
                <a:solidFill>
                  <a:schemeClr val="tx1"/>
                </a:solidFill>
                <a:latin typeface="Nunito Sans Regular" panose="00000500000000000000" pitchFamily="2" charset="0"/>
              </a:defRPr>
            </a:lvl4pPr>
            <a:lvl5pPr marL="1828800" indent="0">
              <a:buFont typeface="Wingdings" panose="05000000000000000000" pitchFamily="2" charset="2"/>
              <a:buNone/>
              <a:defRPr sz="1600">
                <a:latin typeface="Nunito Sans" panose="00000500000000000000"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sp>
        <p:nvSpPr>
          <p:cNvPr id="7" name="Content Placeholder 2">
            <a:extLst>
              <a:ext uri="{FF2B5EF4-FFF2-40B4-BE49-F238E27FC236}">
                <a16:creationId xmlns="" xmlns:a16="http://schemas.microsoft.com/office/drawing/2014/main" id="{7E83EB37-145B-426D-9936-576CC0654262}"/>
              </a:ext>
            </a:extLst>
          </p:cNvPr>
          <p:cNvSpPr>
            <a:spLocks noGrp="1" noChangeAspect="1"/>
          </p:cNvSpPr>
          <p:nvPr>
            <p:ph idx="10" hasCustomPrompt="1"/>
          </p:nvPr>
        </p:nvSpPr>
        <p:spPr>
          <a:xfrm>
            <a:off x="6456000" y="1989000"/>
            <a:ext cx="5401038" cy="4032250"/>
          </a:xfrm>
          <a:prstGeom prst="rect">
            <a:avLst/>
          </a:prstGeom>
        </p:spPr>
        <p:txBody>
          <a:bodyPr/>
          <a:lstStyle>
            <a:lvl1pPr marL="273600" indent="-274320">
              <a:buFont typeface="Wingdings" panose="05000000000000000000" pitchFamily="2" charset="2"/>
              <a:buChar char="§"/>
              <a:defRPr sz="2000">
                <a:solidFill>
                  <a:schemeClr val="tx1"/>
                </a:solidFill>
                <a:latin typeface="Nunito Sans Regular" panose="00000500000000000000" pitchFamily="2" charset="0"/>
              </a:defRPr>
            </a:lvl1pPr>
            <a:lvl2pPr marL="640080" indent="-274320">
              <a:buFont typeface="Wingdings" panose="05000000000000000000" pitchFamily="2" charset="2"/>
              <a:buChar char="§"/>
              <a:defRPr sz="1800">
                <a:solidFill>
                  <a:schemeClr val="tx1"/>
                </a:solidFill>
                <a:latin typeface="Nunito Sans Regular" panose="00000500000000000000" pitchFamily="2" charset="0"/>
              </a:defRPr>
            </a:lvl2pPr>
            <a:lvl3pPr marL="1005840" indent="-274320">
              <a:buFont typeface="Wingdings" panose="05000000000000000000" pitchFamily="2" charset="2"/>
              <a:buChar char="§"/>
              <a:defRPr sz="1600">
                <a:solidFill>
                  <a:schemeClr val="tx1"/>
                </a:solidFill>
                <a:latin typeface="Nunito Sans Regular" panose="00000500000000000000" pitchFamily="2" charset="0"/>
              </a:defRPr>
            </a:lvl3pPr>
            <a:lvl4pPr marL="1371600" indent="-274320">
              <a:buFont typeface="Wingdings" panose="05000000000000000000" pitchFamily="2" charset="2"/>
              <a:buChar char="§"/>
              <a:defRPr sz="1600">
                <a:solidFill>
                  <a:schemeClr val="tx1"/>
                </a:solidFill>
                <a:latin typeface="Nunito Sans Regular" panose="00000500000000000000" pitchFamily="2" charset="0"/>
              </a:defRPr>
            </a:lvl4pPr>
            <a:lvl5pPr marL="1828800" indent="0">
              <a:buFont typeface="Wingdings" panose="05000000000000000000" pitchFamily="2" charset="2"/>
              <a:buNone/>
              <a:defRPr sz="1600">
                <a:latin typeface="Nunito Sans" panose="00000500000000000000"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sp>
        <p:nvSpPr>
          <p:cNvPr id="6" name="Foliennummernplatzhalter 5">
            <a:extLst>
              <a:ext uri="{FF2B5EF4-FFF2-40B4-BE49-F238E27FC236}">
                <a16:creationId xmlns="" xmlns:a16="http://schemas.microsoft.com/office/drawing/2014/main" id="{AFF5C659-8681-45C3-B2C7-CA0742BA4E80}"/>
              </a:ext>
            </a:extLst>
          </p:cNvPr>
          <p:cNvSpPr>
            <a:spLocks noGrp="1"/>
          </p:cNvSpPr>
          <p:nvPr>
            <p:ph type="sldNum" sz="quarter" idx="4"/>
          </p:nvPr>
        </p:nvSpPr>
        <p:spPr>
          <a:xfrm>
            <a:off x="9120000" y="6200775"/>
            <a:ext cx="2743200" cy="365125"/>
          </a:xfrm>
          <a:prstGeom prst="rect">
            <a:avLst/>
          </a:prstGeom>
        </p:spPr>
        <p:txBody>
          <a:bodyPr vert="horz" lIns="91440" tIns="45720" rIns="91440" bIns="45720" rtlCol="0" anchor="ctr"/>
          <a:lstStyle>
            <a:lvl1pPr algn="r">
              <a:defRPr sz="1200">
                <a:solidFill>
                  <a:schemeClr val="accent1"/>
                </a:solidFill>
                <a:latin typeface="Nunito Sans" panose="020B0604020202020204" charset="0"/>
              </a:defRPr>
            </a:lvl1pPr>
          </a:lstStyle>
          <a:p>
            <a:fld id="{F4FB55C8-65FA-42AB-8057-BA8E9DBE3F59}" type="slidenum">
              <a:rPr lang="en-US" smtClean="0"/>
              <a:pPr/>
              <a:t>‹#›</a:t>
            </a:fld>
            <a:endParaRPr lang="en-US" dirty="0"/>
          </a:p>
        </p:txBody>
      </p:sp>
    </p:spTree>
    <p:extLst>
      <p:ext uri="{BB962C8B-B14F-4D97-AF65-F5344CB8AC3E}">
        <p14:creationId xmlns:p14="http://schemas.microsoft.com/office/powerpoint/2010/main" val="4268079058"/>
      </p:ext>
    </p:extLst>
  </p:cSld>
  <p:clrMapOvr>
    <a:masterClrMapping/>
  </p:clrMapOvr>
  <p:extLst>
    <p:ext uri="{DCECCB84-F9BA-43D5-87BE-67443E8EF086}">
      <p15:sldGuideLst xmlns="" xmlns:p15="http://schemas.microsoft.com/office/powerpoint/2012/main">
        <p15:guide id="1" orient="horz" pos="2160">
          <p15:clr>
            <a:srgbClr val="FBAE40"/>
          </p15:clr>
        </p15:guide>
        <p15:guide id="2" pos="3840">
          <p15:clr>
            <a:srgbClr val="FBAE40"/>
          </p15:clr>
        </p15:guide>
        <p15:guide id="3" pos="302">
          <p15:clr>
            <a:srgbClr val="FBAE40"/>
          </p15:clr>
        </p15:guide>
        <p15:guide id="4" pos="7468">
          <p15:clr>
            <a:srgbClr val="FBAE40"/>
          </p15:clr>
        </p15:guide>
        <p15:guide id="5" orient="horz" pos="3793">
          <p15:clr>
            <a:srgbClr val="FBAE40"/>
          </p15:clr>
        </p15:guide>
        <p15:guide id="7" orient="horz" pos="1253">
          <p15:clr>
            <a:srgbClr val="FBAE40"/>
          </p15:clr>
        </p15:guide>
        <p15:guide id="8" orient="horz" pos="391">
          <p15:clr>
            <a:srgbClr val="FBAE40"/>
          </p15:clr>
        </p15:guide>
        <p15:guide id="9" pos="3613">
          <p15:clr>
            <a:srgbClr val="FBAE40"/>
          </p15:clr>
        </p15:guide>
        <p15:guide id="10" pos="4067">
          <p15:clr>
            <a:srgbClr val="FBAE40"/>
          </p15:clr>
        </p15:guide>
        <p15:guide id="11" orient="horz" pos="1071">
          <p15:clr>
            <a:srgbClr val="FBAE40"/>
          </p15:clr>
        </p15:guide>
        <p15:guide id="12" pos="7378" userDrawn="1">
          <p15:clr>
            <a:srgbClr val="FBAE40"/>
          </p15:clr>
        </p15:guide>
        <p15:guide id="13" pos="610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line header + column + various images">
    <p:spTree>
      <p:nvGrpSpPr>
        <p:cNvPr id="1" name=""/>
        <p:cNvGrpSpPr/>
        <p:nvPr/>
      </p:nvGrpSpPr>
      <p:grpSpPr>
        <a:xfrm>
          <a:off x="0" y="0"/>
          <a:ext cx="0" cy="0"/>
          <a:chOff x="0" y="0"/>
          <a:chExt cx="0" cy="0"/>
        </a:xfrm>
      </p:grpSpPr>
      <p:sp>
        <p:nvSpPr>
          <p:cNvPr id="3" name="Title 1">
            <a:extLst>
              <a:ext uri="{FF2B5EF4-FFF2-40B4-BE49-F238E27FC236}">
                <a16:creationId xmlns="" xmlns:a16="http://schemas.microsoft.com/office/drawing/2014/main" id="{95B45AFB-1AA8-432A-96E0-3607278864BA}"/>
              </a:ext>
            </a:extLst>
          </p:cNvPr>
          <p:cNvSpPr>
            <a:spLocks noGrp="1" noChangeAspect="1"/>
          </p:cNvSpPr>
          <p:nvPr>
            <p:ph type="title" hasCustomPrompt="1"/>
          </p:nvPr>
        </p:nvSpPr>
        <p:spPr>
          <a:xfrm>
            <a:off x="479425" y="620713"/>
            <a:ext cx="11377613" cy="1075740"/>
          </a:xfrm>
          <a:prstGeom prst="rect">
            <a:avLst/>
          </a:prstGeom>
        </p:spPr>
        <p:txBody>
          <a:bodyPr anchor="b"/>
          <a:lstStyle>
            <a:lvl1pPr>
              <a:defRPr sz="3200">
                <a:solidFill>
                  <a:schemeClr val="accent1"/>
                </a:solidFill>
                <a:latin typeface="Montserrat Medium" panose="00000600000000000000"/>
              </a:defRPr>
            </a:lvl1pPr>
          </a:lstStyle>
          <a:p>
            <a:r>
              <a:rPr lang="en-GB" dirty="0"/>
              <a:t>2-line</a:t>
            </a:r>
            <a:br>
              <a:rPr lang="en-GB" dirty="0"/>
            </a:br>
            <a:r>
              <a:rPr lang="en-GB" dirty="0"/>
              <a:t>header</a:t>
            </a:r>
          </a:p>
        </p:txBody>
      </p:sp>
      <p:sp>
        <p:nvSpPr>
          <p:cNvPr id="4" name="Content Placeholder 2">
            <a:extLst>
              <a:ext uri="{FF2B5EF4-FFF2-40B4-BE49-F238E27FC236}">
                <a16:creationId xmlns="" xmlns:a16="http://schemas.microsoft.com/office/drawing/2014/main" id="{E294FDFF-2382-4567-A22E-D7970E0D78F1}"/>
              </a:ext>
            </a:extLst>
          </p:cNvPr>
          <p:cNvSpPr>
            <a:spLocks noGrp="1" noChangeAspect="1"/>
          </p:cNvSpPr>
          <p:nvPr>
            <p:ph idx="1" hasCustomPrompt="1"/>
          </p:nvPr>
        </p:nvSpPr>
        <p:spPr>
          <a:xfrm>
            <a:off x="479062" y="1986308"/>
            <a:ext cx="5256576" cy="4035080"/>
          </a:xfrm>
          <a:prstGeom prst="rect">
            <a:avLst/>
          </a:prstGeom>
        </p:spPr>
        <p:txBody>
          <a:bodyPr/>
          <a:lstStyle>
            <a:lvl1pPr marL="273600" indent="-274320">
              <a:buFont typeface="Wingdings" panose="05000000000000000000" pitchFamily="2" charset="2"/>
              <a:buChar char="§"/>
              <a:defRPr sz="2000">
                <a:solidFill>
                  <a:schemeClr val="tx1"/>
                </a:solidFill>
                <a:latin typeface="Nunito Sans Regular" panose="00000500000000000000" pitchFamily="2" charset="0"/>
              </a:defRPr>
            </a:lvl1pPr>
            <a:lvl2pPr marL="640080" indent="-274320">
              <a:buFont typeface="Wingdings" panose="05000000000000000000" pitchFamily="2" charset="2"/>
              <a:buChar char="§"/>
              <a:defRPr sz="1800">
                <a:solidFill>
                  <a:schemeClr val="tx1"/>
                </a:solidFill>
                <a:latin typeface="Nunito Sans Regular" panose="00000500000000000000" pitchFamily="2" charset="0"/>
              </a:defRPr>
            </a:lvl2pPr>
            <a:lvl3pPr marL="1005840" indent="-274320">
              <a:buFont typeface="Wingdings" panose="05000000000000000000" pitchFamily="2" charset="2"/>
              <a:buChar char="§"/>
              <a:defRPr sz="1600">
                <a:solidFill>
                  <a:schemeClr val="tx1"/>
                </a:solidFill>
                <a:latin typeface="Nunito Sans Regular" panose="00000500000000000000" pitchFamily="2" charset="0"/>
              </a:defRPr>
            </a:lvl3pPr>
            <a:lvl4pPr marL="1371600" indent="-274320">
              <a:buFont typeface="Wingdings" panose="05000000000000000000" pitchFamily="2" charset="2"/>
              <a:buChar char="§"/>
              <a:defRPr sz="1600">
                <a:solidFill>
                  <a:schemeClr val="tx1"/>
                </a:solidFill>
                <a:latin typeface="Nunito Sans Regular" panose="00000500000000000000" pitchFamily="2" charset="0"/>
              </a:defRPr>
            </a:lvl4pPr>
            <a:lvl5pPr marL="1828800" indent="0">
              <a:buFont typeface="Wingdings" panose="05000000000000000000" pitchFamily="2" charset="2"/>
              <a:buNone/>
              <a:defRPr sz="1600">
                <a:latin typeface="Nunito Sans" panose="00000500000000000000"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sp>
        <p:nvSpPr>
          <p:cNvPr id="7" name="Bildplatzhalter 4">
            <a:extLst>
              <a:ext uri="{FF2B5EF4-FFF2-40B4-BE49-F238E27FC236}">
                <a16:creationId xmlns="" xmlns:a16="http://schemas.microsoft.com/office/drawing/2014/main" id="{FA71054F-7073-4170-A548-010E7AAC99E7}"/>
              </a:ext>
            </a:extLst>
          </p:cNvPr>
          <p:cNvSpPr>
            <a:spLocks noGrp="1" noChangeAspect="1"/>
          </p:cNvSpPr>
          <p:nvPr>
            <p:ph type="pic" sz="quarter" idx="12" hasCustomPrompt="1"/>
          </p:nvPr>
        </p:nvSpPr>
        <p:spPr>
          <a:xfrm>
            <a:off x="6456001" y="4149001"/>
            <a:ext cx="2521038" cy="1872388"/>
          </a:xfrm>
          <a:prstGeom prst="rect">
            <a:avLst/>
          </a:prstGeom>
        </p:spPr>
        <p:txBody>
          <a:bodyPr/>
          <a:lstStyle>
            <a:lvl1pPr marL="0" indent="0">
              <a:buNone/>
              <a:defRPr sz="2200">
                <a:solidFill>
                  <a:schemeClr val="tx1"/>
                </a:solidFill>
                <a:latin typeface="Nunito Sans Regular" panose="00000500000000000000" pitchFamily="2" charset="0"/>
              </a:defRPr>
            </a:lvl1pPr>
          </a:lstStyle>
          <a:p>
            <a:r>
              <a:rPr lang="de-DE" dirty="0"/>
              <a:t>Picture</a:t>
            </a:r>
          </a:p>
        </p:txBody>
      </p:sp>
      <p:sp>
        <p:nvSpPr>
          <p:cNvPr id="9" name="Bildplatzhalter 4">
            <a:extLst>
              <a:ext uri="{FF2B5EF4-FFF2-40B4-BE49-F238E27FC236}">
                <a16:creationId xmlns="" xmlns:a16="http://schemas.microsoft.com/office/drawing/2014/main" id="{D0E1EAC6-544D-4A5E-8E96-80737DCF1C4D}"/>
              </a:ext>
            </a:extLst>
          </p:cNvPr>
          <p:cNvSpPr>
            <a:spLocks noGrp="1" noChangeAspect="1"/>
          </p:cNvSpPr>
          <p:nvPr>
            <p:ph type="pic" sz="quarter" idx="13" hasCustomPrompt="1"/>
          </p:nvPr>
        </p:nvSpPr>
        <p:spPr>
          <a:xfrm>
            <a:off x="6460801" y="1989001"/>
            <a:ext cx="2521038" cy="1949468"/>
          </a:xfrm>
          <a:prstGeom prst="rect">
            <a:avLst/>
          </a:prstGeom>
        </p:spPr>
        <p:txBody>
          <a:bodyPr/>
          <a:lstStyle>
            <a:lvl1pPr marL="0" indent="0">
              <a:buNone/>
              <a:defRPr sz="2200">
                <a:solidFill>
                  <a:schemeClr val="tx1"/>
                </a:solidFill>
                <a:latin typeface="Nunito Sans Regular" panose="00000500000000000000" pitchFamily="2" charset="0"/>
              </a:defRPr>
            </a:lvl1pPr>
          </a:lstStyle>
          <a:p>
            <a:r>
              <a:rPr lang="de-DE" dirty="0"/>
              <a:t>Picture</a:t>
            </a:r>
          </a:p>
        </p:txBody>
      </p:sp>
      <p:sp>
        <p:nvSpPr>
          <p:cNvPr id="10" name="Bildplatzhalter 4">
            <a:extLst>
              <a:ext uri="{FF2B5EF4-FFF2-40B4-BE49-F238E27FC236}">
                <a16:creationId xmlns="" xmlns:a16="http://schemas.microsoft.com/office/drawing/2014/main" id="{B834AB64-AD32-4AE7-AD02-3BE9D145D4DB}"/>
              </a:ext>
            </a:extLst>
          </p:cNvPr>
          <p:cNvSpPr>
            <a:spLocks noGrp="1" noChangeAspect="1"/>
          </p:cNvSpPr>
          <p:nvPr>
            <p:ph type="pic" sz="quarter" idx="14" hasCustomPrompt="1"/>
          </p:nvPr>
        </p:nvSpPr>
        <p:spPr>
          <a:xfrm>
            <a:off x="9331200" y="4149000"/>
            <a:ext cx="2521038" cy="1872388"/>
          </a:xfrm>
          <a:prstGeom prst="rect">
            <a:avLst/>
          </a:prstGeom>
        </p:spPr>
        <p:txBody>
          <a:bodyPr/>
          <a:lstStyle>
            <a:lvl1pPr marL="0" indent="0">
              <a:buNone/>
              <a:defRPr sz="2200">
                <a:solidFill>
                  <a:schemeClr val="tx1"/>
                </a:solidFill>
                <a:latin typeface="Nunito Sans Regular" panose="00000500000000000000" pitchFamily="2" charset="0"/>
              </a:defRPr>
            </a:lvl1pPr>
          </a:lstStyle>
          <a:p>
            <a:r>
              <a:rPr lang="de-DE" dirty="0"/>
              <a:t>Picture</a:t>
            </a:r>
          </a:p>
        </p:txBody>
      </p:sp>
      <p:sp>
        <p:nvSpPr>
          <p:cNvPr id="11" name="Bildplatzhalter 4">
            <a:extLst>
              <a:ext uri="{FF2B5EF4-FFF2-40B4-BE49-F238E27FC236}">
                <a16:creationId xmlns="" xmlns:a16="http://schemas.microsoft.com/office/drawing/2014/main" id="{B0667E56-F48A-4D0A-A668-B606A598ECF1}"/>
              </a:ext>
            </a:extLst>
          </p:cNvPr>
          <p:cNvSpPr>
            <a:spLocks noGrp="1" noChangeAspect="1"/>
          </p:cNvSpPr>
          <p:nvPr>
            <p:ph type="pic" sz="quarter" idx="15" hasCustomPrompt="1"/>
          </p:nvPr>
        </p:nvSpPr>
        <p:spPr>
          <a:xfrm>
            <a:off x="9336000" y="1989000"/>
            <a:ext cx="2521038" cy="1949468"/>
          </a:xfrm>
          <a:prstGeom prst="rect">
            <a:avLst/>
          </a:prstGeom>
        </p:spPr>
        <p:txBody>
          <a:bodyPr/>
          <a:lstStyle>
            <a:lvl1pPr marL="0" indent="0">
              <a:buNone/>
              <a:defRPr sz="2200">
                <a:solidFill>
                  <a:schemeClr val="tx1"/>
                </a:solidFill>
                <a:latin typeface="Nunito Sans Regular" panose="00000500000000000000" pitchFamily="2" charset="0"/>
              </a:defRPr>
            </a:lvl1pPr>
          </a:lstStyle>
          <a:p>
            <a:r>
              <a:rPr lang="de-DE" dirty="0"/>
              <a:t>Picture</a:t>
            </a:r>
          </a:p>
        </p:txBody>
      </p:sp>
      <p:sp>
        <p:nvSpPr>
          <p:cNvPr id="12" name="Foliennummernplatzhalter 5">
            <a:extLst>
              <a:ext uri="{FF2B5EF4-FFF2-40B4-BE49-F238E27FC236}">
                <a16:creationId xmlns="" xmlns:a16="http://schemas.microsoft.com/office/drawing/2014/main" id="{1B10983F-7005-4CEF-9562-1110218C2163}"/>
              </a:ext>
            </a:extLst>
          </p:cNvPr>
          <p:cNvSpPr>
            <a:spLocks noGrp="1"/>
          </p:cNvSpPr>
          <p:nvPr>
            <p:ph type="sldNum" sz="quarter" idx="4"/>
          </p:nvPr>
        </p:nvSpPr>
        <p:spPr>
          <a:xfrm>
            <a:off x="9120000" y="6200775"/>
            <a:ext cx="2743200" cy="365125"/>
          </a:xfrm>
          <a:prstGeom prst="rect">
            <a:avLst/>
          </a:prstGeom>
        </p:spPr>
        <p:txBody>
          <a:bodyPr vert="horz" lIns="91440" tIns="45720" rIns="91440" bIns="45720" rtlCol="0" anchor="ctr"/>
          <a:lstStyle>
            <a:lvl1pPr algn="r">
              <a:defRPr sz="1200">
                <a:solidFill>
                  <a:schemeClr val="accent1"/>
                </a:solidFill>
                <a:latin typeface="Nunito Sans" panose="020B0604020202020204" charset="0"/>
              </a:defRPr>
            </a:lvl1pPr>
          </a:lstStyle>
          <a:p>
            <a:fld id="{F4FB55C8-65FA-42AB-8057-BA8E9DBE3F59}" type="slidenum">
              <a:rPr lang="en-US" smtClean="0"/>
              <a:pPr/>
              <a:t>‹#›</a:t>
            </a:fld>
            <a:endParaRPr lang="en-US" dirty="0"/>
          </a:p>
        </p:txBody>
      </p:sp>
    </p:spTree>
    <p:extLst>
      <p:ext uri="{BB962C8B-B14F-4D97-AF65-F5344CB8AC3E}">
        <p14:creationId xmlns:p14="http://schemas.microsoft.com/office/powerpoint/2010/main" val="2682202072"/>
      </p:ext>
    </p:extLst>
  </p:cSld>
  <p:clrMapOvr>
    <a:masterClrMapping/>
  </p:clrMapOvr>
  <p:extLst>
    <p:ext uri="{DCECCB84-F9BA-43D5-87BE-67443E8EF086}">
      <p15:sldGuideLst xmlns="" xmlns:p15="http://schemas.microsoft.com/office/powerpoint/2012/main">
        <p15:guide id="2" pos="3840">
          <p15:clr>
            <a:srgbClr val="FBAE40"/>
          </p15:clr>
        </p15:guide>
        <p15:guide id="3" pos="7468">
          <p15:clr>
            <a:srgbClr val="FBAE40"/>
          </p15:clr>
        </p15:guide>
        <p15:guide id="4" pos="5881">
          <p15:clr>
            <a:srgbClr val="FBAE40"/>
          </p15:clr>
        </p15:guide>
        <p15:guide id="5" pos="4067">
          <p15:clr>
            <a:srgbClr val="FBAE40"/>
          </p15:clr>
        </p15:guide>
        <p15:guide id="6" pos="5654">
          <p15:clr>
            <a:srgbClr val="FBAE40"/>
          </p15:clr>
        </p15:guide>
        <p15:guide id="7" pos="3613" userDrawn="1">
          <p15:clr>
            <a:srgbClr val="FBAE40"/>
          </p15:clr>
        </p15:guide>
        <p15:guide id="8" pos="302">
          <p15:clr>
            <a:srgbClr val="FBAE40"/>
          </p15:clr>
        </p15:guide>
        <p15:guide id="9" orient="horz" pos="3793">
          <p15:clr>
            <a:srgbClr val="FBAE40"/>
          </p15:clr>
        </p15:guide>
        <p15:guide id="10" orient="horz" pos="2614">
          <p15:clr>
            <a:srgbClr val="FBAE40"/>
          </p15:clr>
        </p15:guide>
        <p15:guide id="11" orient="horz" pos="2477">
          <p15:clr>
            <a:srgbClr val="FBAE40"/>
          </p15:clr>
        </p15:guide>
        <p15:guide id="12" orient="horz" pos="1253">
          <p15:clr>
            <a:srgbClr val="FBAE40"/>
          </p15:clr>
        </p15:guide>
        <p15:guide id="13" orient="horz" pos="1071">
          <p15:clr>
            <a:srgbClr val="FBAE40"/>
          </p15:clr>
        </p15:guide>
        <p15:guide id="14" orient="horz" pos="391">
          <p15:clr>
            <a:srgbClr val="FBAE40"/>
          </p15:clr>
        </p15:guide>
        <p15:guide id="15" pos="737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STRONA TYTUŁOWA">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9E3D4DD8-06EC-0244-B4DD-08232372BF6C}"/>
              </a:ext>
            </a:extLst>
          </p:cNvPr>
          <p:cNvSpPr txBox="1"/>
          <p:nvPr/>
        </p:nvSpPr>
        <p:spPr>
          <a:xfrm>
            <a:off x="1189077" y="3656989"/>
            <a:ext cx="10081505" cy="1330556"/>
          </a:xfrm>
          <a:prstGeom prst="rect">
            <a:avLst/>
          </a:prstGeom>
          <a:noFill/>
          <a:ln w="0">
            <a:noFill/>
          </a:ln>
        </p:spPr>
        <p:txBody>
          <a:bodyPr lIns="99720" tIns="49680" rIns="99720" bIns="49680" anchor="b">
            <a:noAutofit/>
          </a:bodyPr>
          <a:lstStyle/>
          <a:p>
            <a:pPr algn="ctr">
              <a:lnSpc>
                <a:spcPct val="100000"/>
              </a:lnSpc>
              <a:tabLst>
                <a:tab pos="0" algn="l"/>
                <a:tab pos="995040" algn="l"/>
                <a:tab pos="1990440" algn="l"/>
                <a:tab pos="2985840" algn="l"/>
                <a:tab pos="3981240" algn="l"/>
                <a:tab pos="4976640" algn="l"/>
                <a:tab pos="5972040" algn="l"/>
                <a:tab pos="6967440" algn="l"/>
                <a:tab pos="7962840" algn="l"/>
                <a:tab pos="8958240" algn="l"/>
                <a:tab pos="9953280" algn="l"/>
                <a:tab pos="10948680" algn="l"/>
              </a:tabLst>
            </a:pPr>
            <a:r>
              <a:rPr lang="pl-PL" sz="8000" b="1" strike="noStrike" spc="-1" dirty="0">
                <a:solidFill>
                  <a:srgbClr val="003F87"/>
                </a:solidFill>
                <a:latin typeface="Arial"/>
                <a:ea typeface="Arial"/>
              </a:rPr>
              <a:t>Tytuł prezentacji</a:t>
            </a:r>
            <a:endParaRPr lang="pl-PL" sz="8000" b="0" strike="noStrike" spc="-1" dirty="0">
              <a:solidFill>
                <a:srgbClr val="003F87"/>
              </a:solidFill>
              <a:latin typeface="Calibri"/>
            </a:endParaRPr>
          </a:p>
        </p:txBody>
      </p:sp>
    </p:spTree>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PIS TREŚCI">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AE0A33C6-9E04-6E03-3341-C49D5EE610C1}"/>
              </a:ext>
            </a:extLst>
          </p:cNvPr>
          <p:cNvPicPr/>
          <p:nvPr/>
        </p:nvPicPr>
        <p:blipFill>
          <a:blip r:embed="rId3"/>
          <a:stretch/>
        </p:blipFill>
        <p:spPr>
          <a:xfrm>
            <a:off x="365" y="6370"/>
            <a:ext cx="12191635" cy="6851630"/>
          </a:xfrm>
          <a:prstGeom prst="rect">
            <a:avLst/>
          </a:prstGeom>
          <a:ln w="0">
            <a:noFill/>
          </a:ln>
        </p:spPr>
      </p:pic>
      <p:sp>
        <p:nvSpPr>
          <p:cNvPr id="5" name="TextBox 4">
            <a:extLst>
              <a:ext uri="{FF2B5EF4-FFF2-40B4-BE49-F238E27FC236}">
                <a16:creationId xmlns:a16="http://schemas.microsoft.com/office/drawing/2014/main" xmlns="" id="{392586EB-3AED-46E5-101B-DE43B9330B0A}"/>
              </a:ext>
            </a:extLst>
          </p:cNvPr>
          <p:cNvSpPr txBox="1"/>
          <p:nvPr/>
        </p:nvSpPr>
        <p:spPr>
          <a:xfrm>
            <a:off x="656722" y="521121"/>
            <a:ext cx="3283610" cy="654340"/>
          </a:xfrm>
          <a:prstGeom prst="rect">
            <a:avLst/>
          </a:prstGeom>
          <a:noFill/>
          <a:ln w="0">
            <a:noFill/>
          </a:ln>
        </p:spPr>
        <p:txBody>
          <a:bodyPr lIns="90000" tIns="45000" rIns="90000" bIns="45000">
            <a:noAutofit/>
          </a:bodyPr>
          <a:lstStyle/>
          <a:p>
            <a:r>
              <a:rPr lang="pl-PL" sz="3600" b="1" strike="noStrike" spc="-1">
                <a:solidFill>
                  <a:srgbClr val="003F87"/>
                </a:solidFill>
                <a:latin typeface="Arial"/>
              </a:rPr>
              <a:t>Spis treści</a:t>
            </a:r>
            <a:endParaRPr lang="pl-PL" sz="3600" b="0" strike="noStrike" spc="-1">
              <a:latin typeface="Arial"/>
            </a:endParaRPr>
          </a:p>
        </p:txBody>
      </p:sp>
      <p:sp>
        <p:nvSpPr>
          <p:cNvPr id="6" name="TextBox 5">
            <a:extLst>
              <a:ext uri="{FF2B5EF4-FFF2-40B4-BE49-F238E27FC236}">
                <a16:creationId xmlns:a16="http://schemas.microsoft.com/office/drawing/2014/main" xmlns="" id="{D2CD1A34-8D6F-2B46-C85A-E097F387A0E2}"/>
              </a:ext>
            </a:extLst>
          </p:cNvPr>
          <p:cNvSpPr txBox="1"/>
          <p:nvPr/>
        </p:nvSpPr>
        <p:spPr>
          <a:xfrm>
            <a:off x="615677" y="1663930"/>
            <a:ext cx="5335867" cy="4017464"/>
          </a:xfrm>
          <a:prstGeom prst="rect">
            <a:avLst/>
          </a:prstGeom>
          <a:noFill/>
          <a:ln w="0">
            <a:noFill/>
          </a:ln>
        </p:spPr>
        <p:txBody>
          <a:bodyPr lIns="90000" tIns="45000" rIns="90000" bIns="45000">
            <a:noAutofit/>
          </a:bodyPr>
          <a:lstStyle/>
          <a:p>
            <a:r>
              <a:rPr lang="pl-PL" sz="2000" b="1" strike="noStrike" spc="-1">
                <a:solidFill>
                  <a:srgbClr val="D07434"/>
                </a:solidFill>
                <a:latin typeface="Arial"/>
              </a:rPr>
              <a:t>Rozdział 1</a:t>
            </a:r>
            <a:endParaRPr lang="pl-PL" sz="2000" b="0" strike="noStrike" spc="-1">
              <a:latin typeface="Arial"/>
            </a:endParaRPr>
          </a:p>
          <a:p>
            <a:r>
              <a:rPr lang="pl-PL" sz="1800" b="0" strike="noStrike" spc="-1">
                <a:solidFill>
                  <a:srgbClr val="666666"/>
                </a:solidFill>
                <a:latin typeface="Arial"/>
              </a:rPr>
              <a:t>Opis treści rozdziału pierwszego         str. 3</a:t>
            </a:r>
            <a:endParaRPr lang="pl-PL" sz="1800" b="0" strike="noStrike" spc="-1">
              <a:latin typeface="Arial"/>
            </a:endParaRPr>
          </a:p>
          <a:p>
            <a:endParaRPr lang="pl-PL" sz="1800" b="0" strike="noStrike" spc="-1">
              <a:latin typeface="Arial"/>
            </a:endParaRPr>
          </a:p>
          <a:p>
            <a:pPr>
              <a:lnSpc>
                <a:spcPct val="100000"/>
              </a:lnSpc>
            </a:pPr>
            <a:r>
              <a:rPr lang="pl-PL" sz="2000" b="1" strike="noStrike" spc="-1">
                <a:solidFill>
                  <a:srgbClr val="D07434"/>
                </a:solidFill>
                <a:latin typeface="Arial"/>
              </a:rPr>
              <a:t>Rozdział 2</a:t>
            </a:r>
            <a:endParaRPr lang="pl-PL" sz="2000" b="0" strike="noStrike" spc="-1">
              <a:latin typeface="Arial"/>
            </a:endParaRPr>
          </a:p>
          <a:p>
            <a:pPr>
              <a:lnSpc>
                <a:spcPct val="100000"/>
              </a:lnSpc>
            </a:pPr>
            <a:r>
              <a:rPr lang="pl-PL" sz="1800" b="0" strike="noStrike" spc="-1">
                <a:solidFill>
                  <a:srgbClr val="666666"/>
                </a:solidFill>
                <a:latin typeface="Arial"/>
              </a:rPr>
              <a:t>Opis treści rozdziału pierwszego         str. 5</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2000" b="1" strike="noStrike" spc="-1">
                <a:solidFill>
                  <a:srgbClr val="D07434"/>
                </a:solidFill>
                <a:latin typeface="Arial"/>
              </a:rPr>
              <a:t>Rozdział 3</a:t>
            </a:r>
            <a:endParaRPr lang="pl-PL" sz="2000" b="0" strike="noStrike" spc="-1">
              <a:latin typeface="Arial"/>
            </a:endParaRPr>
          </a:p>
          <a:p>
            <a:pPr>
              <a:lnSpc>
                <a:spcPct val="100000"/>
              </a:lnSpc>
            </a:pPr>
            <a:r>
              <a:rPr lang="pl-PL" sz="1800" b="0" strike="noStrike" spc="-1">
                <a:solidFill>
                  <a:srgbClr val="666666"/>
                </a:solidFill>
                <a:latin typeface="Arial"/>
              </a:rPr>
              <a:t>Opis treści rozdziału pierwszego         str.8</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2000" b="1" strike="noStrike" spc="-1">
                <a:solidFill>
                  <a:srgbClr val="D07434"/>
                </a:solidFill>
                <a:latin typeface="Arial"/>
              </a:rPr>
              <a:t>Rozdział 4</a:t>
            </a:r>
            <a:endParaRPr lang="pl-PL" sz="2000" b="0" strike="noStrike" spc="-1">
              <a:latin typeface="Arial"/>
            </a:endParaRPr>
          </a:p>
          <a:p>
            <a:pPr>
              <a:lnSpc>
                <a:spcPct val="100000"/>
              </a:lnSpc>
            </a:pPr>
            <a:r>
              <a:rPr lang="pl-PL" sz="1800" b="0" strike="noStrike" spc="-1">
                <a:solidFill>
                  <a:srgbClr val="666666"/>
                </a:solidFill>
                <a:latin typeface="Arial"/>
              </a:rPr>
              <a:t>Opis treści rozdziału pierwszego         str.12</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2000" b="1" strike="noStrike" spc="-1">
                <a:solidFill>
                  <a:srgbClr val="D07434"/>
                </a:solidFill>
                <a:latin typeface="Arial"/>
              </a:rPr>
              <a:t>Rozdział 5</a:t>
            </a:r>
            <a:endParaRPr lang="pl-PL" sz="2000" b="0" strike="noStrike" spc="-1">
              <a:latin typeface="Arial"/>
            </a:endParaRPr>
          </a:p>
          <a:p>
            <a:pPr>
              <a:lnSpc>
                <a:spcPct val="100000"/>
              </a:lnSpc>
            </a:pPr>
            <a:r>
              <a:rPr lang="pl-PL" sz="1800" b="0" strike="noStrike" spc="-1">
                <a:solidFill>
                  <a:srgbClr val="666666"/>
                </a:solidFill>
                <a:latin typeface="Arial"/>
              </a:rPr>
              <a:t>Opis treści rozdziału pierwszego         str.18</a:t>
            </a:r>
            <a:endParaRPr lang="pl-PL" sz="1800" b="0" strike="noStrike" spc="-1">
              <a:latin typeface="Arial"/>
            </a:endParaRPr>
          </a:p>
        </p:txBody>
      </p:sp>
      <p:sp>
        <p:nvSpPr>
          <p:cNvPr id="7" name="TextBox 6">
            <a:extLst>
              <a:ext uri="{FF2B5EF4-FFF2-40B4-BE49-F238E27FC236}">
                <a16:creationId xmlns:a16="http://schemas.microsoft.com/office/drawing/2014/main" xmlns="" id="{5C69F4C0-AD90-87A7-020D-0D1723D53957}"/>
              </a:ext>
            </a:extLst>
          </p:cNvPr>
          <p:cNvSpPr txBox="1"/>
          <p:nvPr/>
        </p:nvSpPr>
        <p:spPr>
          <a:xfrm>
            <a:off x="6361995" y="1663930"/>
            <a:ext cx="5335867" cy="4017464"/>
          </a:xfrm>
          <a:prstGeom prst="rect">
            <a:avLst/>
          </a:prstGeom>
          <a:noFill/>
          <a:ln w="0">
            <a:noFill/>
          </a:ln>
        </p:spPr>
        <p:txBody>
          <a:bodyPr lIns="90000" tIns="45000" rIns="90000" bIns="45000">
            <a:noAutofit/>
          </a:bodyPr>
          <a:lstStyle/>
          <a:p>
            <a:r>
              <a:rPr lang="pl-PL" sz="2000" b="1" strike="noStrike" spc="-1">
                <a:solidFill>
                  <a:srgbClr val="D07434"/>
                </a:solidFill>
                <a:latin typeface="Arial"/>
              </a:rPr>
              <a:t>Rozdział 6</a:t>
            </a:r>
            <a:endParaRPr lang="pl-PL" sz="2000" b="0" strike="noStrike" spc="-1">
              <a:latin typeface="Arial"/>
            </a:endParaRPr>
          </a:p>
          <a:p>
            <a:r>
              <a:rPr lang="pl-PL" sz="1800" b="0" strike="noStrike" spc="-1">
                <a:solidFill>
                  <a:srgbClr val="666666"/>
                </a:solidFill>
                <a:latin typeface="Arial"/>
              </a:rPr>
              <a:t>Opis treści rozdziału pierwszego         str. 21</a:t>
            </a:r>
            <a:endParaRPr lang="pl-PL" sz="1800" b="0" strike="noStrike" spc="-1">
              <a:latin typeface="Arial"/>
            </a:endParaRPr>
          </a:p>
          <a:p>
            <a:endParaRPr lang="pl-PL" sz="1800" b="0" strike="noStrike" spc="-1">
              <a:latin typeface="Arial"/>
            </a:endParaRPr>
          </a:p>
          <a:p>
            <a:pPr>
              <a:lnSpc>
                <a:spcPct val="100000"/>
              </a:lnSpc>
            </a:pPr>
            <a:r>
              <a:rPr lang="pl-PL" sz="2000" b="1" strike="noStrike" spc="-1">
                <a:solidFill>
                  <a:srgbClr val="D07434"/>
                </a:solidFill>
                <a:latin typeface="Arial"/>
              </a:rPr>
              <a:t>Rozdział 7</a:t>
            </a:r>
            <a:endParaRPr lang="pl-PL" sz="2000" b="0" strike="noStrike" spc="-1">
              <a:latin typeface="Arial"/>
            </a:endParaRPr>
          </a:p>
          <a:p>
            <a:pPr>
              <a:lnSpc>
                <a:spcPct val="100000"/>
              </a:lnSpc>
            </a:pPr>
            <a:r>
              <a:rPr lang="pl-PL" sz="1800" b="0" strike="noStrike" spc="-1">
                <a:solidFill>
                  <a:srgbClr val="666666"/>
                </a:solidFill>
                <a:latin typeface="Arial"/>
              </a:rPr>
              <a:t>Opis treści rozdziału pierwszego         str. 25</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2000" b="1" strike="noStrike" spc="-1">
                <a:solidFill>
                  <a:srgbClr val="D07434"/>
                </a:solidFill>
                <a:latin typeface="Arial"/>
              </a:rPr>
              <a:t>Rozdział 8</a:t>
            </a:r>
            <a:endParaRPr lang="pl-PL" sz="2000" b="0" strike="noStrike" spc="-1">
              <a:latin typeface="Arial"/>
            </a:endParaRPr>
          </a:p>
          <a:p>
            <a:pPr>
              <a:lnSpc>
                <a:spcPct val="100000"/>
              </a:lnSpc>
            </a:pPr>
            <a:r>
              <a:rPr lang="pl-PL" sz="1800" b="0" strike="noStrike" spc="-1">
                <a:solidFill>
                  <a:srgbClr val="666666"/>
                </a:solidFill>
                <a:latin typeface="Arial"/>
              </a:rPr>
              <a:t>Opis treści rozdziału pierwszego         str.30</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2000" b="1" strike="noStrike" spc="-1">
                <a:solidFill>
                  <a:srgbClr val="D07434"/>
                </a:solidFill>
                <a:latin typeface="Arial"/>
              </a:rPr>
              <a:t>Rozdział 9</a:t>
            </a:r>
            <a:endParaRPr lang="pl-PL" sz="2000" b="0" strike="noStrike" spc="-1">
              <a:latin typeface="Arial"/>
            </a:endParaRPr>
          </a:p>
          <a:p>
            <a:pPr>
              <a:lnSpc>
                <a:spcPct val="100000"/>
              </a:lnSpc>
            </a:pPr>
            <a:r>
              <a:rPr lang="pl-PL" sz="1800" b="0" strike="noStrike" spc="-1">
                <a:solidFill>
                  <a:srgbClr val="666666"/>
                </a:solidFill>
                <a:latin typeface="Arial"/>
              </a:rPr>
              <a:t>Opis treści rozdziału pierwszego         str.31</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2000" b="1" strike="noStrike" spc="-1">
                <a:solidFill>
                  <a:srgbClr val="D07434"/>
                </a:solidFill>
                <a:latin typeface="Arial"/>
              </a:rPr>
              <a:t>Rozdział 10</a:t>
            </a:r>
            <a:endParaRPr lang="pl-PL" sz="2000" b="0" strike="noStrike" spc="-1">
              <a:latin typeface="Arial"/>
            </a:endParaRPr>
          </a:p>
          <a:p>
            <a:pPr>
              <a:lnSpc>
                <a:spcPct val="100000"/>
              </a:lnSpc>
            </a:pPr>
            <a:r>
              <a:rPr lang="pl-PL" sz="1800" b="0" strike="noStrike" spc="-1">
                <a:solidFill>
                  <a:srgbClr val="666666"/>
                </a:solidFill>
                <a:latin typeface="Arial"/>
              </a:rPr>
              <a:t>Opis treści rozdziału pierwszego         str.35</a:t>
            </a:r>
            <a:endParaRPr lang="pl-PL" sz="1800" b="0" strike="noStrike" spc="-1">
              <a:latin typeface="Arial"/>
            </a:endParaRPr>
          </a:p>
        </p:txBody>
      </p:sp>
      <p:pic>
        <p:nvPicPr>
          <p:cNvPr id="8" name="Picture 7">
            <a:extLst>
              <a:ext uri="{FF2B5EF4-FFF2-40B4-BE49-F238E27FC236}">
                <a16:creationId xmlns:a16="http://schemas.microsoft.com/office/drawing/2014/main" xmlns="" id="{054DEABF-4828-5FB3-A324-C27230F3B7FF}"/>
              </a:ext>
            </a:extLst>
          </p:cNvPr>
          <p:cNvPicPr/>
          <p:nvPr/>
        </p:nvPicPr>
        <p:blipFill>
          <a:blip r:embed="rId4"/>
          <a:stretch/>
        </p:blipFill>
        <p:spPr>
          <a:xfrm>
            <a:off x="10179192" y="424799"/>
            <a:ext cx="1602402" cy="540385"/>
          </a:xfrm>
          <a:prstGeom prst="rect">
            <a:avLst/>
          </a:prstGeom>
          <a:ln w="0">
            <a:noFill/>
          </a:ln>
        </p:spPr>
      </p:pic>
    </p:spTree>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mage">
    <p:spTree>
      <p:nvGrpSpPr>
        <p:cNvPr id="1" name=""/>
        <p:cNvGrpSpPr/>
        <p:nvPr/>
      </p:nvGrpSpPr>
      <p:grpSpPr>
        <a:xfrm>
          <a:off x="0" y="0"/>
          <a:ext cx="0" cy="0"/>
          <a:chOff x="0" y="0"/>
          <a:chExt cx="0" cy="0"/>
        </a:xfrm>
      </p:grpSpPr>
      <p:sp>
        <p:nvSpPr>
          <p:cNvPr id="7" name="Bildplatzhalter 4">
            <a:extLst>
              <a:ext uri="{FF2B5EF4-FFF2-40B4-BE49-F238E27FC236}">
                <a16:creationId xmlns="" xmlns:a16="http://schemas.microsoft.com/office/drawing/2014/main" id="{EFA6C59C-47CF-48C8-AC92-0E258C8650B4}"/>
              </a:ext>
            </a:extLst>
          </p:cNvPr>
          <p:cNvSpPr>
            <a:spLocks noGrp="1" noChangeAspect="1"/>
          </p:cNvSpPr>
          <p:nvPr>
            <p:ph type="pic" sz="quarter" idx="10" hasCustomPrompt="1"/>
          </p:nvPr>
        </p:nvSpPr>
        <p:spPr>
          <a:xfrm>
            <a:off x="479425" y="549000"/>
            <a:ext cx="8496575" cy="5472388"/>
          </a:xfrm>
          <a:prstGeom prst="rect">
            <a:avLst/>
          </a:prstGeom>
        </p:spPr>
        <p:txBody>
          <a:bodyPr/>
          <a:lstStyle>
            <a:lvl1pPr marL="0" indent="0">
              <a:buNone/>
              <a:defRPr>
                <a:latin typeface="Nunito Sans" panose="020B0604020202020204" charset="0"/>
              </a:defRPr>
            </a:lvl1pPr>
          </a:lstStyle>
          <a:p>
            <a:r>
              <a:rPr lang="en-US" noProof="0" dirty="0"/>
              <a:t>Image</a:t>
            </a:r>
          </a:p>
        </p:txBody>
      </p:sp>
      <p:sp>
        <p:nvSpPr>
          <p:cNvPr id="5" name="Foliennummernplatzhalter 5">
            <a:extLst>
              <a:ext uri="{FF2B5EF4-FFF2-40B4-BE49-F238E27FC236}">
                <a16:creationId xmlns="" xmlns:a16="http://schemas.microsoft.com/office/drawing/2014/main" id="{9F3FE7F4-7F10-46FC-B774-19A910F7CE50}"/>
              </a:ext>
            </a:extLst>
          </p:cNvPr>
          <p:cNvSpPr>
            <a:spLocks noGrp="1"/>
          </p:cNvSpPr>
          <p:nvPr>
            <p:ph type="sldNum" sz="quarter" idx="4"/>
          </p:nvPr>
        </p:nvSpPr>
        <p:spPr>
          <a:xfrm>
            <a:off x="9120000" y="6200775"/>
            <a:ext cx="2743200" cy="365125"/>
          </a:xfrm>
          <a:prstGeom prst="rect">
            <a:avLst/>
          </a:prstGeom>
        </p:spPr>
        <p:txBody>
          <a:bodyPr vert="horz" lIns="91440" tIns="45720" rIns="91440" bIns="45720" rtlCol="0" anchor="ctr"/>
          <a:lstStyle>
            <a:lvl1pPr algn="r">
              <a:defRPr sz="1200">
                <a:solidFill>
                  <a:schemeClr val="accent1"/>
                </a:solidFill>
                <a:latin typeface="Nunito Sans" panose="020B0604020202020204" charset="0"/>
              </a:defRPr>
            </a:lvl1pPr>
          </a:lstStyle>
          <a:p>
            <a:fld id="{F4FB55C8-65FA-42AB-8057-BA8E9DBE3F59}" type="slidenum">
              <a:rPr lang="en-US" smtClean="0"/>
              <a:pPr/>
              <a:t>‹#›</a:t>
            </a:fld>
            <a:endParaRPr lang="en-US" dirty="0"/>
          </a:p>
        </p:txBody>
      </p:sp>
    </p:spTree>
    <p:extLst>
      <p:ext uri="{BB962C8B-B14F-4D97-AF65-F5344CB8AC3E}">
        <p14:creationId xmlns:p14="http://schemas.microsoft.com/office/powerpoint/2010/main" val="182816868"/>
      </p:ext>
    </p:extLst>
  </p:cSld>
  <p:clrMapOvr>
    <a:masterClrMapping/>
  </p:clrMapOvr>
  <p:extLst>
    <p:ext uri="{DCECCB84-F9BA-43D5-87BE-67443E8EF086}">
      <p15:sldGuideLst xmlns="" xmlns:p15="http://schemas.microsoft.com/office/powerpoint/2012/main">
        <p15:guide id="1" orient="horz" pos="346" userDrawn="1">
          <p15:clr>
            <a:srgbClr val="FBAE40"/>
          </p15:clr>
        </p15:guide>
        <p15:guide id="2" orient="horz" pos="3793">
          <p15:clr>
            <a:srgbClr val="FBAE40"/>
          </p15:clr>
        </p15:guide>
        <p15:guide id="3" pos="302">
          <p15:clr>
            <a:srgbClr val="FBAE40"/>
          </p15:clr>
        </p15:guide>
        <p15:guide id="4" pos="5654">
          <p15:clr>
            <a:srgbClr val="FBAE40"/>
          </p15:clr>
        </p15:guide>
        <p15:guide id="6" pos="293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WNETRZ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xmlns="" id="{411FAF27-4DAA-98BC-96EE-D24411A80658}"/>
              </a:ext>
            </a:extLst>
          </p:cNvPr>
          <p:cNvSpPr txBox="1"/>
          <p:nvPr/>
        </p:nvSpPr>
        <p:spPr>
          <a:xfrm>
            <a:off x="656722" y="521121"/>
            <a:ext cx="7388124" cy="1010570"/>
          </a:xfrm>
          <a:prstGeom prst="rect">
            <a:avLst/>
          </a:prstGeom>
          <a:noFill/>
          <a:ln w="0">
            <a:noFill/>
          </a:ln>
        </p:spPr>
        <p:txBody>
          <a:bodyPr lIns="90000" tIns="45000" rIns="90000" bIns="45000">
            <a:noAutofit/>
          </a:bodyPr>
          <a:lstStyle/>
          <a:p>
            <a:r>
              <a:rPr lang="pl-PL" sz="3600" b="1" strike="noStrike" spc="-1" dirty="0">
                <a:solidFill>
                  <a:srgbClr val="003F87"/>
                </a:solidFill>
                <a:latin typeface="Arial"/>
              </a:rPr>
              <a:t>Tytuł pierwszego rozdziału</a:t>
            </a:r>
            <a:endParaRPr lang="pl-PL" sz="3600" b="0" strike="noStrike" spc="-1" dirty="0">
              <a:latin typeface="Arial"/>
            </a:endParaRPr>
          </a:p>
        </p:txBody>
      </p:sp>
      <p:sp>
        <p:nvSpPr>
          <p:cNvPr id="7" name="TextBox 6">
            <a:extLst>
              <a:ext uri="{FF2B5EF4-FFF2-40B4-BE49-F238E27FC236}">
                <a16:creationId xmlns:a16="http://schemas.microsoft.com/office/drawing/2014/main" xmlns="" id="{D4D3469B-F671-53F1-A535-A9A4586CF207}"/>
              </a:ext>
            </a:extLst>
          </p:cNvPr>
          <p:cNvSpPr txBox="1"/>
          <p:nvPr/>
        </p:nvSpPr>
        <p:spPr>
          <a:xfrm>
            <a:off x="615677" y="2151653"/>
            <a:ext cx="6977672" cy="3623358"/>
          </a:xfrm>
          <a:prstGeom prst="rect">
            <a:avLst/>
          </a:prstGeom>
          <a:noFill/>
          <a:ln w="0">
            <a:noFill/>
          </a:ln>
        </p:spPr>
        <p:txBody>
          <a:bodyPr lIns="90000" tIns="45000" rIns="90000" bIns="45000">
            <a:noAutofit/>
          </a:bodyPr>
          <a:lstStyle/>
          <a:p>
            <a:pPr>
              <a:lnSpc>
                <a:spcPct val="115000"/>
              </a:lnSpc>
            </a:pPr>
            <a:r>
              <a:rPr lang="pl-PL" sz="1400" b="1" strike="noStrike" spc="-1" dirty="0">
                <a:solidFill>
                  <a:srgbClr val="666666"/>
                </a:solidFill>
                <a:latin typeface="Arial"/>
              </a:rPr>
              <a:t>Contrary to popular belief, Lorem Ipsum is not simply random text. It has roots in a piece of classical Latin literature from 45 BC, making it over 2000 years old. Richard McClintock,</a:t>
            </a:r>
            <a:r>
              <a:rPr lang="pl-PL" sz="1400" b="0" strike="noStrike" spc="-1" dirty="0">
                <a:solidFill>
                  <a:srgbClr val="666666"/>
                </a:solidFill>
                <a:latin typeface="Arial"/>
              </a:rPr>
              <a:t> </a:t>
            </a:r>
            <a:endParaRPr lang="pl-PL" sz="1400" b="0" strike="noStrike" spc="-1" dirty="0">
              <a:latin typeface="Arial"/>
            </a:endParaRPr>
          </a:p>
          <a:p>
            <a:pPr>
              <a:lnSpc>
                <a:spcPct val="115000"/>
              </a:lnSpc>
            </a:pPr>
            <a:endParaRPr lang="pl-PL" sz="1400" b="0" strike="noStrike" spc="-1" dirty="0">
              <a:latin typeface="Arial"/>
            </a:endParaRPr>
          </a:p>
          <a:p>
            <a:pPr>
              <a:lnSpc>
                <a:spcPct val="115000"/>
              </a:lnSpc>
            </a:pPr>
            <a:r>
              <a:rPr lang="pl-PL" sz="1400" b="0" strike="noStrike" spc="-1" dirty="0">
                <a:solidFill>
                  <a:srgbClr val="666666"/>
                </a:solidFill>
                <a:latin typeface="Arial"/>
              </a:rPr>
              <a:t>Latin professor at Hampden-Sydney College in Virginia, looked up one of the more obscure Latin words, consectetur, from a Lorem Ipsum passage, and going through the cites of the word in classical literature, discovered the undoubtable source. Lorem Ipsum comes from sections 1.10.32 and 1.10.33 of "de Finibus Bonorum et Malorum" (The Extremes of Good and Evil) by Cicero, written in 45 BC. This book is a treatise on the theory of ethics, very popular during the Renaissance. The first line of Lorem Ipsum, "Lorem ipsum dolor sit amet..", comes from a line in section 1.10.32.</a:t>
            </a:r>
            <a:endParaRPr lang="pl-PL" sz="1400" b="0" strike="noStrike" spc="-1" dirty="0">
              <a:latin typeface="Arial"/>
            </a:endParaRPr>
          </a:p>
          <a:p>
            <a:pPr>
              <a:lnSpc>
                <a:spcPct val="115000"/>
              </a:lnSpc>
            </a:pPr>
            <a:endParaRPr lang="pl-PL" sz="1400" b="0" strike="noStrike" spc="-1" dirty="0">
              <a:latin typeface="Arial"/>
            </a:endParaRPr>
          </a:p>
          <a:p>
            <a:pPr>
              <a:lnSpc>
                <a:spcPct val="115000"/>
              </a:lnSpc>
            </a:pPr>
            <a:r>
              <a:rPr lang="pl-PL" sz="1400" b="0" strike="noStrike" spc="-1" dirty="0">
                <a:solidFill>
                  <a:srgbClr val="666666"/>
                </a:solidFill>
                <a:latin typeface="Arial"/>
              </a:rPr>
              <a:t>The standard chunk of Lorem Ipsum used since the 1500s is reproduced below for those interested. Sections 1.10.32 and 1.10.33 from "de Finibus Bonorum et Malorum" by Cicero are also reproduced in their exact original form, accompanied by English versions from the 1914 translation.</a:t>
            </a:r>
            <a:endParaRPr lang="pl-PL" sz="1400" b="0" strike="noStrike" spc="-1" dirty="0">
              <a:latin typeface="Arial"/>
            </a:endParaRPr>
          </a:p>
        </p:txBody>
      </p:sp>
      <p:pic>
        <p:nvPicPr>
          <p:cNvPr id="8" name="Picture 7">
            <a:extLst>
              <a:ext uri="{FF2B5EF4-FFF2-40B4-BE49-F238E27FC236}">
                <a16:creationId xmlns:a16="http://schemas.microsoft.com/office/drawing/2014/main" xmlns="" id="{CBFDD152-8423-3A50-0324-2A8237979EFD}"/>
              </a:ext>
            </a:extLst>
          </p:cNvPr>
          <p:cNvPicPr/>
          <p:nvPr/>
        </p:nvPicPr>
        <p:blipFill>
          <a:blip r:embed="rId3"/>
          <a:stretch/>
        </p:blipFill>
        <p:spPr>
          <a:xfrm>
            <a:off x="7696372" y="2212344"/>
            <a:ext cx="3960445" cy="2100157"/>
          </a:xfrm>
          <a:prstGeom prst="rect">
            <a:avLst/>
          </a:prstGeom>
          <a:ln w="0">
            <a:noFill/>
          </a:ln>
        </p:spPr>
      </p:pic>
    </p:spTree>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TRONA WNĘTRZA 2">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044C9AEE-2571-2C17-33B7-DF827CA10658}"/>
              </a:ext>
            </a:extLst>
          </p:cNvPr>
          <p:cNvSpPr txBox="1"/>
          <p:nvPr/>
        </p:nvSpPr>
        <p:spPr>
          <a:xfrm>
            <a:off x="656722" y="521447"/>
            <a:ext cx="7388124" cy="1010570"/>
          </a:xfrm>
          <a:prstGeom prst="rect">
            <a:avLst/>
          </a:prstGeom>
          <a:noFill/>
          <a:ln w="0">
            <a:noFill/>
          </a:ln>
        </p:spPr>
        <p:txBody>
          <a:bodyPr lIns="90000" tIns="45000" rIns="90000" bIns="45000">
            <a:noAutofit/>
          </a:bodyPr>
          <a:lstStyle/>
          <a:p>
            <a:r>
              <a:rPr lang="pl-PL" sz="3600" b="1" strike="noStrike" spc="-1" dirty="0">
                <a:solidFill>
                  <a:srgbClr val="003F87"/>
                </a:solidFill>
                <a:latin typeface="Arial"/>
              </a:rPr>
              <a:t>Tytuł pierwszego rozdziału</a:t>
            </a:r>
            <a:endParaRPr lang="pl-PL" sz="3600" b="0" strike="noStrike" spc="-1" dirty="0">
              <a:latin typeface="Arial"/>
            </a:endParaRPr>
          </a:p>
        </p:txBody>
      </p:sp>
      <p:sp>
        <p:nvSpPr>
          <p:cNvPr id="9" name="TextBox 8">
            <a:extLst>
              <a:ext uri="{FF2B5EF4-FFF2-40B4-BE49-F238E27FC236}">
                <a16:creationId xmlns:a16="http://schemas.microsoft.com/office/drawing/2014/main" xmlns="" id="{948361C2-E783-E0D3-C330-62B44667FDE3}"/>
              </a:ext>
            </a:extLst>
          </p:cNvPr>
          <p:cNvSpPr txBox="1"/>
          <p:nvPr/>
        </p:nvSpPr>
        <p:spPr>
          <a:xfrm>
            <a:off x="615677" y="1794537"/>
            <a:ext cx="9029929" cy="3070565"/>
          </a:xfrm>
          <a:prstGeom prst="rect">
            <a:avLst/>
          </a:prstGeom>
          <a:noFill/>
          <a:ln w="0">
            <a:noFill/>
          </a:ln>
        </p:spPr>
        <p:txBody>
          <a:bodyPr lIns="90000" tIns="45000" rIns="90000" bIns="45000">
            <a:noAutofit/>
          </a:bodyPr>
          <a:lstStyle/>
          <a:p>
            <a:pPr>
              <a:lnSpc>
                <a:spcPct val="115000"/>
              </a:lnSpc>
            </a:pPr>
            <a:r>
              <a:rPr lang="pl-PL" sz="3200" b="1" strike="noStrike" spc="-1" dirty="0">
                <a:solidFill>
                  <a:srgbClr val="666666"/>
                </a:solidFill>
                <a:latin typeface="Arial"/>
              </a:rPr>
              <a:t>Contrary to popular belief, Lorem Ipsum is not simply random text. It has roots in a piece of classical.</a:t>
            </a:r>
            <a:endParaRPr lang="pl-PL" sz="3200" b="0" strike="noStrike" spc="-1" dirty="0">
              <a:latin typeface="Arial"/>
            </a:endParaRPr>
          </a:p>
          <a:p>
            <a:pPr>
              <a:lnSpc>
                <a:spcPct val="115000"/>
              </a:lnSpc>
            </a:pPr>
            <a:endParaRPr lang="pl-PL" sz="3200" b="0" strike="noStrike" spc="-1" dirty="0">
              <a:latin typeface="Arial"/>
            </a:endParaRPr>
          </a:p>
          <a:p>
            <a:pPr>
              <a:lnSpc>
                <a:spcPct val="115000"/>
              </a:lnSpc>
            </a:pPr>
            <a:endParaRPr lang="pl-PL" sz="3200" b="0" strike="noStrike" spc="-1" dirty="0">
              <a:latin typeface="Arial"/>
            </a:endParaRPr>
          </a:p>
        </p:txBody>
      </p:sp>
      <p:pic>
        <p:nvPicPr>
          <p:cNvPr id="10" name="Picture 9">
            <a:extLst>
              <a:ext uri="{FF2B5EF4-FFF2-40B4-BE49-F238E27FC236}">
                <a16:creationId xmlns:a16="http://schemas.microsoft.com/office/drawing/2014/main" xmlns="" id="{8856F4F2-087A-9441-68D7-BF049EAF5AC1}"/>
              </a:ext>
            </a:extLst>
          </p:cNvPr>
          <p:cNvPicPr/>
          <p:nvPr/>
        </p:nvPicPr>
        <p:blipFill>
          <a:blip r:embed="rId3"/>
          <a:stretch/>
        </p:blipFill>
        <p:spPr>
          <a:xfrm>
            <a:off x="627991" y="3461079"/>
            <a:ext cx="6144456" cy="3258638"/>
          </a:xfrm>
          <a:prstGeom prst="rect">
            <a:avLst/>
          </a:prstGeom>
          <a:ln w="0">
            <a:noFill/>
          </a:ln>
        </p:spPr>
      </p:pic>
      <p:sp>
        <p:nvSpPr>
          <p:cNvPr id="11" name="TextBox 10">
            <a:extLst>
              <a:ext uri="{FF2B5EF4-FFF2-40B4-BE49-F238E27FC236}">
                <a16:creationId xmlns:a16="http://schemas.microsoft.com/office/drawing/2014/main" xmlns="" id="{B5BFF5BA-1DA5-900B-4605-7AC2C1D56931}"/>
              </a:ext>
            </a:extLst>
          </p:cNvPr>
          <p:cNvSpPr txBox="1"/>
          <p:nvPr/>
        </p:nvSpPr>
        <p:spPr>
          <a:xfrm>
            <a:off x="7182898" y="3918202"/>
            <a:ext cx="4514964" cy="653034"/>
          </a:xfrm>
          <a:prstGeom prst="rect">
            <a:avLst/>
          </a:prstGeom>
          <a:noFill/>
          <a:ln w="0">
            <a:noFill/>
          </a:ln>
        </p:spPr>
        <p:txBody>
          <a:bodyPr lIns="90000" tIns="45000" rIns="90000" bIns="45000">
            <a:noAutofit/>
          </a:bodyPr>
          <a:lstStyle/>
          <a:p>
            <a:r>
              <a:rPr lang="pl-PL" sz="1400" b="0" strike="noStrike" spc="-1" dirty="0">
                <a:solidFill>
                  <a:srgbClr val="4D4D4D"/>
                </a:solidFill>
                <a:latin typeface="Arial"/>
                <a:ea typeface="ElektraLightPro-Bold"/>
              </a:rPr>
              <a:t>The point of using Lorem Ipsum is that it has a more-or-less normal distribution of letters, as opposed to using.</a:t>
            </a:r>
            <a:endParaRPr lang="pl-PL" sz="1400" b="0" strike="noStrike" spc="-1" dirty="0">
              <a:latin typeface="Arial"/>
            </a:endParaRPr>
          </a:p>
        </p:txBody>
      </p:sp>
    </p:spTree>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STRONA WNĘTRZA - DUŻO TEKSTU">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C0651760-FF2D-08D5-87CA-FF95212516AD}"/>
              </a:ext>
            </a:extLst>
          </p:cNvPr>
          <p:cNvSpPr txBox="1"/>
          <p:nvPr/>
        </p:nvSpPr>
        <p:spPr>
          <a:xfrm>
            <a:off x="656722" y="521121"/>
            <a:ext cx="7388124" cy="1010570"/>
          </a:xfrm>
          <a:prstGeom prst="rect">
            <a:avLst/>
          </a:prstGeom>
          <a:noFill/>
          <a:ln w="0">
            <a:noFill/>
          </a:ln>
        </p:spPr>
        <p:txBody>
          <a:bodyPr lIns="90000" tIns="45000" rIns="90000" bIns="45000">
            <a:noAutofit/>
          </a:bodyPr>
          <a:lstStyle/>
          <a:p>
            <a:r>
              <a:rPr lang="pl-PL" sz="3600" b="1" strike="noStrike" spc="-1" dirty="0">
                <a:solidFill>
                  <a:srgbClr val="003F87"/>
                </a:solidFill>
                <a:latin typeface="Arial"/>
              </a:rPr>
              <a:t>Tytuł pierwszego rozdziału</a:t>
            </a:r>
            <a:endParaRPr lang="pl-PL" sz="3600" b="0" strike="noStrike" spc="-1" dirty="0">
              <a:latin typeface="Arial"/>
            </a:endParaRPr>
          </a:p>
        </p:txBody>
      </p:sp>
      <p:sp>
        <p:nvSpPr>
          <p:cNvPr id="4" name="TextBox 3">
            <a:extLst>
              <a:ext uri="{FF2B5EF4-FFF2-40B4-BE49-F238E27FC236}">
                <a16:creationId xmlns:a16="http://schemas.microsoft.com/office/drawing/2014/main" xmlns="" id="{731C8862-D185-6676-9FE1-ACC389008D4A}"/>
              </a:ext>
            </a:extLst>
          </p:cNvPr>
          <p:cNvSpPr txBox="1"/>
          <p:nvPr/>
        </p:nvSpPr>
        <p:spPr>
          <a:xfrm>
            <a:off x="615677" y="1388684"/>
            <a:ext cx="6977672" cy="4878155"/>
          </a:xfrm>
          <a:prstGeom prst="rect">
            <a:avLst/>
          </a:prstGeom>
          <a:noFill/>
          <a:ln w="0">
            <a:noFill/>
          </a:ln>
        </p:spPr>
        <p:txBody>
          <a:bodyPr lIns="90000" tIns="45000" rIns="90000" bIns="45000">
            <a:noAutofit/>
          </a:bodyPr>
          <a:lstStyle/>
          <a:p>
            <a:pPr>
              <a:lnSpc>
                <a:spcPct val="115000"/>
              </a:lnSpc>
            </a:pPr>
            <a:r>
              <a:rPr lang="pl-PL" sz="1400" b="1" strike="noStrike" spc="-1" dirty="0">
                <a:solidFill>
                  <a:srgbClr val="666666"/>
                </a:solidFill>
                <a:latin typeface="Arial"/>
              </a:rPr>
              <a:t>Contrary to popular belief, Lorem Ipsum is not simply random text. It has roots in a piece of classical Latin literature from 45 BC, making it over 2000 years old. Richard McClintock,</a:t>
            </a:r>
            <a:r>
              <a:rPr lang="pl-PL" sz="1400" b="0" strike="noStrike" spc="-1" dirty="0">
                <a:solidFill>
                  <a:srgbClr val="666666"/>
                </a:solidFill>
                <a:latin typeface="Arial"/>
              </a:rPr>
              <a:t> </a:t>
            </a:r>
            <a:endParaRPr lang="pl-PL" sz="1400" b="0" strike="noStrike" spc="-1" dirty="0">
              <a:latin typeface="Arial"/>
            </a:endParaRPr>
          </a:p>
          <a:p>
            <a:pPr>
              <a:lnSpc>
                <a:spcPct val="115000"/>
              </a:lnSpc>
            </a:pPr>
            <a:endParaRPr lang="pl-PL" sz="1400" b="0" strike="noStrike" spc="-1" dirty="0">
              <a:latin typeface="Arial"/>
            </a:endParaRPr>
          </a:p>
          <a:p>
            <a:pPr>
              <a:lnSpc>
                <a:spcPct val="115000"/>
              </a:lnSpc>
            </a:pPr>
            <a:r>
              <a:rPr lang="pl-PL" sz="1400" b="0" strike="noStrike" spc="-1" dirty="0">
                <a:solidFill>
                  <a:srgbClr val="666666"/>
                </a:solidFill>
                <a:latin typeface="Arial"/>
              </a:rPr>
              <a:t>Latin professor at Hampden-Sydney College in Virginia, looked up one of the more obscure Latin words, consectetur, from a Lorem Ipsum passage, and going through the cites of the word in classical literature, discovered the undoubtable source. Lorem Ipsum comes from sections 1.10.32 and 1.10.33 of "de Finibus Bonorum et Malorum" (The Extremes of Good and Evil) by Cicero, written in 45 BC. This book is a treatise on the theory of ethics, very popular during the Renaissance. The first line of Lorem Ipsum, "Lorem ipsum dolor sit amet..", comes from a line in section 1.10.32.</a:t>
            </a:r>
            <a:endParaRPr lang="pl-PL" sz="1400" b="0" strike="noStrike" spc="-1" dirty="0">
              <a:latin typeface="Arial"/>
            </a:endParaRPr>
          </a:p>
          <a:p>
            <a:pPr>
              <a:lnSpc>
                <a:spcPct val="115000"/>
              </a:lnSpc>
            </a:pPr>
            <a:endParaRPr lang="pl-PL" sz="1400" b="0" strike="noStrike" spc="-1" dirty="0">
              <a:latin typeface="Arial"/>
            </a:endParaRPr>
          </a:p>
          <a:p>
            <a:pPr>
              <a:lnSpc>
                <a:spcPct val="115000"/>
              </a:lnSpc>
            </a:pPr>
            <a:r>
              <a:rPr lang="pl-PL" sz="1400" b="0" strike="noStrike" spc="-1" dirty="0">
                <a:solidFill>
                  <a:srgbClr val="666666"/>
                </a:solidFill>
                <a:latin typeface="Arial"/>
              </a:rPr>
              <a:t>The standard chunk of Lorem Ipsum used since the 1500s is reproduced below for those interested. Sections 1.10.32 and 1.10.33 from "de Finibus Bonorum et Malorum" by Cicero are also reproduced in their exact original form, accompanied by English versions from the 1914 translation.</a:t>
            </a:r>
          </a:p>
          <a:p>
            <a:pPr>
              <a:lnSpc>
                <a:spcPct val="115000"/>
              </a:lnSpc>
            </a:pPr>
            <a:endParaRPr lang="pl-PL" sz="1400" b="0" strike="noStrike" spc="-1" dirty="0">
              <a:solidFill>
                <a:srgbClr val="666666"/>
              </a:solidFill>
              <a:latin typeface="Arial"/>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pl-PL" sz="1400" b="0" strike="noStrike" spc="-1" dirty="0">
                <a:solidFill>
                  <a:srgbClr val="666666"/>
                </a:solidFill>
                <a:latin typeface="Arial"/>
              </a:rPr>
              <a:t>The standard chunk of Lorem Ipsum used since the 1500s is reproduced below for those interested. Sections 1.10.32 and 1.10.33 from "de Finibus Bonorum et Malorum" by Cicero are also reproduced in their exact original form, accompanied by English versions from the 1914 translation.</a:t>
            </a:r>
            <a:endParaRPr lang="pl-PL" sz="1400" b="0" strike="noStrike" spc="-1" dirty="0">
              <a:latin typeface="Arial"/>
            </a:endParaRPr>
          </a:p>
          <a:p>
            <a:pPr>
              <a:lnSpc>
                <a:spcPct val="115000"/>
              </a:lnSpc>
            </a:pPr>
            <a:endParaRPr lang="pl-PL" sz="1400" b="0" strike="noStrike" spc="-1" dirty="0">
              <a:solidFill>
                <a:srgbClr val="666666"/>
              </a:solidFill>
              <a:latin typeface="Arial"/>
            </a:endParaRPr>
          </a:p>
          <a:p>
            <a:pPr>
              <a:lnSpc>
                <a:spcPct val="115000"/>
              </a:lnSpc>
            </a:pPr>
            <a:endParaRPr lang="pl-PL" sz="1400" b="0" strike="noStrike" spc="-1" dirty="0">
              <a:latin typeface="Arial"/>
            </a:endParaRPr>
          </a:p>
        </p:txBody>
      </p:sp>
      <p:pic>
        <p:nvPicPr>
          <p:cNvPr id="5" name="Picture 4">
            <a:extLst>
              <a:ext uri="{FF2B5EF4-FFF2-40B4-BE49-F238E27FC236}">
                <a16:creationId xmlns:a16="http://schemas.microsoft.com/office/drawing/2014/main" xmlns="" id="{FB4A6FC1-988A-2114-BA53-4D6A84BD0335}"/>
              </a:ext>
            </a:extLst>
          </p:cNvPr>
          <p:cNvPicPr/>
          <p:nvPr/>
        </p:nvPicPr>
        <p:blipFill>
          <a:blip r:embed="rId3"/>
          <a:stretch/>
        </p:blipFill>
        <p:spPr>
          <a:xfrm>
            <a:off x="7615878" y="1454538"/>
            <a:ext cx="3960445" cy="2100157"/>
          </a:xfrm>
          <a:prstGeom prst="rect">
            <a:avLst/>
          </a:prstGeom>
          <a:ln w="0">
            <a:noFill/>
          </a:ln>
        </p:spPr>
      </p:pic>
      <p:pic>
        <p:nvPicPr>
          <p:cNvPr id="6" name="Picture 5">
            <a:extLst>
              <a:ext uri="{FF2B5EF4-FFF2-40B4-BE49-F238E27FC236}">
                <a16:creationId xmlns:a16="http://schemas.microsoft.com/office/drawing/2014/main" xmlns="" id="{EEA01C83-8F92-032C-156E-67D76829AFC7}"/>
              </a:ext>
            </a:extLst>
          </p:cNvPr>
          <p:cNvPicPr/>
          <p:nvPr/>
        </p:nvPicPr>
        <p:blipFill>
          <a:blip r:embed="rId3"/>
          <a:stretch/>
        </p:blipFill>
        <p:spPr>
          <a:xfrm>
            <a:off x="7635757" y="3793895"/>
            <a:ext cx="3960445" cy="2100157"/>
          </a:xfrm>
          <a:prstGeom prst="rect">
            <a:avLst/>
          </a:prstGeom>
          <a:ln w="0">
            <a:noFill/>
          </a:ln>
        </p:spPr>
      </p:pic>
    </p:spTree>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STRONA WNĘTRZA - EKOLOGIA">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9E2CE0C2-9438-22EF-D333-1EC3758E4581}"/>
              </a:ext>
            </a:extLst>
          </p:cNvPr>
          <p:cNvSpPr txBox="1"/>
          <p:nvPr/>
        </p:nvSpPr>
        <p:spPr>
          <a:xfrm>
            <a:off x="656722" y="521774"/>
            <a:ext cx="7388124" cy="1010570"/>
          </a:xfrm>
          <a:prstGeom prst="rect">
            <a:avLst/>
          </a:prstGeom>
          <a:noFill/>
          <a:ln w="0">
            <a:noFill/>
          </a:ln>
        </p:spPr>
        <p:txBody>
          <a:bodyPr lIns="90000" tIns="45000" rIns="90000" bIns="45000">
            <a:noAutofit/>
          </a:bodyPr>
          <a:lstStyle/>
          <a:p>
            <a:r>
              <a:rPr lang="pl-PL" sz="3600" b="1" strike="noStrike" spc="-1" dirty="0">
                <a:solidFill>
                  <a:srgbClr val="003F87"/>
                </a:solidFill>
                <a:latin typeface="Arial"/>
              </a:rPr>
              <a:t>Jesteśmy proekologiczni</a:t>
            </a:r>
            <a:endParaRPr lang="pl-PL" sz="3600" b="0" strike="noStrike" spc="-1" dirty="0">
              <a:latin typeface="Arial"/>
            </a:endParaRPr>
          </a:p>
        </p:txBody>
      </p:sp>
      <p:sp>
        <p:nvSpPr>
          <p:cNvPr id="4" name="TextBox 3">
            <a:extLst>
              <a:ext uri="{FF2B5EF4-FFF2-40B4-BE49-F238E27FC236}">
                <a16:creationId xmlns:a16="http://schemas.microsoft.com/office/drawing/2014/main" xmlns="" id="{D127BB4E-75C2-BDC5-532C-60E542CBD30B}"/>
              </a:ext>
            </a:extLst>
          </p:cNvPr>
          <p:cNvSpPr txBox="1"/>
          <p:nvPr/>
        </p:nvSpPr>
        <p:spPr>
          <a:xfrm>
            <a:off x="820903" y="1632585"/>
            <a:ext cx="8824703" cy="1632584"/>
          </a:xfrm>
          <a:prstGeom prst="rect">
            <a:avLst/>
          </a:prstGeom>
          <a:noFill/>
          <a:ln w="0">
            <a:noFill/>
          </a:ln>
        </p:spPr>
        <p:txBody>
          <a:bodyPr lIns="90000" tIns="45000" rIns="90000" bIns="45000">
            <a:noAutofit/>
          </a:bodyPr>
          <a:lstStyle/>
          <a:p>
            <a:pPr>
              <a:lnSpc>
                <a:spcPct val="115000"/>
              </a:lnSpc>
            </a:pPr>
            <a:r>
              <a:rPr lang="pl-PL" sz="3200" b="1" strike="noStrike" spc="-1" dirty="0">
                <a:solidFill>
                  <a:srgbClr val="666666"/>
                </a:solidFill>
                <a:latin typeface="Arial"/>
              </a:rPr>
              <a:t>Lorem Ipsum is simply dummy text of the printing and typesetting industry. </a:t>
            </a:r>
            <a:endParaRPr lang="pl-PL" sz="3200" b="0" strike="noStrike" spc="-1" dirty="0">
              <a:latin typeface="Arial"/>
            </a:endParaRPr>
          </a:p>
        </p:txBody>
      </p:sp>
      <p:sp>
        <p:nvSpPr>
          <p:cNvPr id="5" name="TextBox 4">
            <a:extLst>
              <a:ext uri="{FF2B5EF4-FFF2-40B4-BE49-F238E27FC236}">
                <a16:creationId xmlns:a16="http://schemas.microsoft.com/office/drawing/2014/main" xmlns="" id="{59AA5700-77B7-0B6F-4E68-4BC3989E64EA}"/>
              </a:ext>
            </a:extLst>
          </p:cNvPr>
          <p:cNvSpPr txBox="1"/>
          <p:nvPr/>
        </p:nvSpPr>
        <p:spPr>
          <a:xfrm>
            <a:off x="1026129" y="3101911"/>
            <a:ext cx="8003800" cy="2775393"/>
          </a:xfrm>
          <a:prstGeom prst="rect">
            <a:avLst/>
          </a:prstGeom>
          <a:noFill/>
          <a:ln w="0">
            <a:noFill/>
          </a:ln>
        </p:spPr>
        <p:txBody>
          <a:bodyPr lIns="90000" tIns="45000" rIns="90000" bIns="45000">
            <a:noAutofit/>
          </a:bodyPr>
          <a:lstStyle/>
          <a:p>
            <a:pPr>
              <a:lnSpc>
                <a:spcPct val="150000"/>
              </a:lnSpc>
            </a:pPr>
            <a:r>
              <a:rPr lang="pl-PL" sz="1400" b="0" strike="noStrike" spc="-1" dirty="0">
                <a:solidFill>
                  <a:srgbClr val="666666"/>
                </a:solidFill>
                <a:latin typeface="Arial"/>
              </a:rPr>
              <a:t>Lorem Ipsum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popularised in the 1960s with the release of Letraset sheets containing Lorem Ipsum passages, and more recently with desktop publishing software like Aldus PageMaker including versions of Lorem Ipsum.</a:t>
            </a:r>
            <a:endParaRPr lang="pl-PL" sz="1400" b="0" strike="noStrike" spc="-1" dirty="0">
              <a:latin typeface="Arial"/>
            </a:endParaRPr>
          </a:p>
        </p:txBody>
      </p:sp>
    </p:spTree>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KONIEC, KONTAK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xmlns="" id="{254C6F9D-3B50-3988-7653-979947A8A3D2}"/>
              </a:ext>
            </a:extLst>
          </p:cNvPr>
          <p:cNvSpPr txBox="1"/>
          <p:nvPr/>
        </p:nvSpPr>
        <p:spPr>
          <a:xfrm>
            <a:off x="656722" y="522100"/>
            <a:ext cx="7388124" cy="1010570"/>
          </a:xfrm>
          <a:prstGeom prst="rect">
            <a:avLst/>
          </a:prstGeom>
          <a:noFill/>
          <a:ln w="0">
            <a:noFill/>
          </a:ln>
        </p:spPr>
        <p:txBody>
          <a:bodyPr lIns="90000" tIns="45000" rIns="90000" bIns="45000">
            <a:noAutofit/>
          </a:bodyPr>
          <a:lstStyle/>
          <a:p>
            <a:r>
              <a:rPr lang="pl-PL" sz="3600" b="1" strike="noStrike" spc="-1" dirty="0">
                <a:solidFill>
                  <a:srgbClr val="003F87"/>
                </a:solidFill>
                <a:latin typeface="Arial"/>
              </a:rPr>
              <a:t>Kontakt</a:t>
            </a:r>
            <a:endParaRPr lang="pl-PL" sz="3600" b="0" strike="noStrike" spc="-1" dirty="0">
              <a:latin typeface="Arial"/>
            </a:endParaRPr>
          </a:p>
        </p:txBody>
      </p:sp>
      <p:sp>
        <p:nvSpPr>
          <p:cNvPr id="7" name="TextBox 6">
            <a:extLst>
              <a:ext uri="{FF2B5EF4-FFF2-40B4-BE49-F238E27FC236}">
                <a16:creationId xmlns:a16="http://schemas.microsoft.com/office/drawing/2014/main" xmlns="" id="{65BBDD1B-CCF7-4C56-4120-665F3B41467F}"/>
              </a:ext>
            </a:extLst>
          </p:cNvPr>
          <p:cNvSpPr txBox="1"/>
          <p:nvPr/>
        </p:nvSpPr>
        <p:spPr>
          <a:xfrm>
            <a:off x="1272399" y="5714046"/>
            <a:ext cx="10507553" cy="740540"/>
          </a:xfrm>
          <a:prstGeom prst="rect">
            <a:avLst/>
          </a:prstGeom>
          <a:noFill/>
          <a:ln w="0">
            <a:noFill/>
          </a:ln>
        </p:spPr>
        <p:txBody>
          <a:bodyPr lIns="90000" tIns="45000" rIns="90000" bIns="45000">
            <a:noAutofit/>
          </a:bodyPr>
          <a:lstStyle/>
          <a:p>
            <a:pPr>
              <a:lnSpc>
                <a:spcPct val="100000"/>
              </a:lnSpc>
            </a:pPr>
            <a:r>
              <a:rPr lang="pl-PL" sz="1800" b="0" strike="noStrike" spc="-1" dirty="0">
                <a:solidFill>
                  <a:srgbClr val="003F87"/>
                </a:solidFill>
                <a:latin typeface="Arial"/>
                <a:ea typeface="Microsoft YaHei"/>
              </a:rPr>
              <a:t>00-611 Warszawa, ul. Filtrowa 1, Tel. 22 825 04 71</a:t>
            </a:r>
            <a:r>
              <a:rPr lang="pl-PL" sz="1800" b="0" strike="noStrike" spc="-1" dirty="0">
                <a:solidFill>
                  <a:srgbClr val="003F87"/>
                </a:solidFill>
                <a:latin typeface="Arial"/>
              </a:rPr>
              <a:t>, </a:t>
            </a:r>
            <a:endParaRPr lang="pl-PL" sz="1800" b="0" strike="noStrike" spc="-1" dirty="0">
              <a:latin typeface="Arial"/>
            </a:endParaRPr>
          </a:p>
          <a:p>
            <a:pPr>
              <a:lnSpc>
                <a:spcPct val="100000"/>
              </a:lnSpc>
            </a:pPr>
            <a:r>
              <a:rPr lang="pl-PL" sz="2200" b="1" strike="noStrike" spc="-1" dirty="0">
                <a:solidFill>
                  <a:srgbClr val="004087"/>
                </a:solidFill>
                <a:latin typeface="Arial"/>
                <a:hlinkClick r:id="rId3"/>
              </a:rPr>
              <a:t>www.itb.pl</a:t>
            </a:r>
            <a:r>
              <a:rPr lang="pl-PL" sz="2200" b="1" strike="noStrike" spc="-1" dirty="0">
                <a:solidFill>
                  <a:srgbClr val="004087"/>
                </a:solidFill>
                <a:latin typeface="Arial"/>
              </a:rPr>
              <a:t>, </a:t>
            </a:r>
            <a:r>
              <a:rPr lang="pl-PL" sz="2200" b="0" strike="noStrike" spc="-1" dirty="0">
                <a:solidFill>
                  <a:srgbClr val="004087"/>
                </a:solidFill>
                <a:latin typeface="Arial"/>
              </a:rPr>
              <a:t>ci@itb.pl</a:t>
            </a:r>
            <a:endParaRPr lang="pl-PL" sz="2200" b="0" strike="noStrike" spc="-1" dirty="0">
              <a:latin typeface="Arial"/>
            </a:endParaRPr>
          </a:p>
        </p:txBody>
      </p:sp>
    </p:spTree>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SAMO LOGO">
    <p:bg>
      <p:bgPr>
        <a:solidFill>
          <a:schemeClr val="bg1"/>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xmlns="" id="{E13EEE96-22E8-F0A5-0227-29700DDC646E}"/>
              </a:ext>
            </a:extLst>
          </p:cNvPr>
          <p:cNvSpPr txBox="1"/>
          <p:nvPr/>
        </p:nvSpPr>
        <p:spPr>
          <a:xfrm>
            <a:off x="656722" y="521121"/>
            <a:ext cx="7388124" cy="1010570"/>
          </a:xfrm>
          <a:prstGeom prst="rect">
            <a:avLst/>
          </a:prstGeom>
          <a:noFill/>
          <a:ln w="0">
            <a:noFill/>
          </a:ln>
        </p:spPr>
        <p:txBody>
          <a:bodyPr lIns="90000" tIns="45000" rIns="90000" bIns="45000">
            <a:noAutofit/>
          </a:bodyPr>
          <a:lstStyle/>
          <a:p>
            <a:r>
              <a:rPr lang="pl-PL" sz="3600" b="1" strike="noStrike" spc="-1" dirty="0">
                <a:solidFill>
                  <a:srgbClr val="003F87"/>
                </a:solidFill>
                <a:latin typeface="Arial"/>
              </a:rPr>
              <a:t>Tytuł pierwszego rozdziału</a:t>
            </a:r>
            <a:endParaRPr lang="pl-PL" sz="3600" b="0" strike="noStrike" spc="-1" dirty="0">
              <a:latin typeface="Arial"/>
            </a:endParaRPr>
          </a:p>
        </p:txBody>
      </p:sp>
      <p:sp>
        <p:nvSpPr>
          <p:cNvPr id="10" name="TextBox 9">
            <a:extLst>
              <a:ext uri="{FF2B5EF4-FFF2-40B4-BE49-F238E27FC236}">
                <a16:creationId xmlns:a16="http://schemas.microsoft.com/office/drawing/2014/main" xmlns="" id="{48435A56-1ECA-1366-D805-F9669FA6B490}"/>
              </a:ext>
            </a:extLst>
          </p:cNvPr>
          <p:cNvSpPr txBox="1"/>
          <p:nvPr/>
        </p:nvSpPr>
        <p:spPr>
          <a:xfrm>
            <a:off x="615676" y="1388684"/>
            <a:ext cx="11216012" cy="4878155"/>
          </a:xfrm>
          <a:prstGeom prst="rect">
            <a:avLst/>
          </a:prstGeom>
          <a:noFill/>
          <a:ln w="0">
            <a:noFill/>
          </a:ln>
        </p:spPr>
        <p:txBody>
          <a:bodyPr lIns="90000" tIns="45000" rIns="90000" bIns="45000">
            <a:noAutofit/>
          </a:bodyPr>
          <a:lstStyle/>
          <a:p>
            <a:pPr>
              <a:lnSpc>
                <a:spcPct val="115000"/>
              </a:lnSpc>
            </a:pPr>
            <a:r>
              <a:rPr lang="pl-PL" sz="1400" b="1" strike="noStrike" spc="-1" dirty="0">
                <a:solidFill>
                  <a:srgbClr val="666666"/>
                </a:solidFill>
                <a:latin typeface="Arial"/>
              </a:rPr>
              <a:t>Contrary to popular belief, Lorem Ipsum is not simply random text. It has roots in a piece of classical Latin literature from 45 BC, making it over 2000 years old. Richard McClintock,</a:t>
            </a:r>
            <a:r>
              <a:rPr lang="pl-PL" sz="1400" b="0" strike="noStrike" spc="-1" dirty="0">
                <a:solidFill>
                  <a:srgbClr val="666666"/>
                </a:solidFill>
                <a:latin typeface="Arial"/>
              </a:rPr>
              <a:t> </a:t>
            </a:r>
            <a:endParaRPr lang="pl-PL" sz="1400" b="0" strike="noStrike" spc="-1" dirty="0">
              <a:latin typeface="Arial"/>
            </a:endParaRPr>
          </a:p>
          <a:p>
            <a:pPr>
              <a:lnSpc>
                <a:spcPct val="115000"/>
              </a:lnSpc>
            </a:pPr>
            <a:endParaRPr lang="pl-PL" sz="1400" b="0" strike="noStrike" spc="-1" dirty="0">
              <a:latin typeface="Arial"/>
            </a:endParaRPr>
          </a:p>
          <a:p>
            <a:pPr>
              <a:lnSpc>
                <a:spcPct val="115000"/>
              </a:lnSpc>
            </a:pPr>
            <a:r>
              <a:rPr lang="pl-PL" sz="1400" b="0" strike="noStrike" spc="-1" dirty="0">
                <a:solidFill>
                  <a:srgbClr val="666666"/>
                </a:solidFill>
                <a:latin typeface="Arial"/>
              </a:rPr>
              <a:t>Latin professor at Hampden-Sydney College in Virginia, looked up one of the more obscure Latin words, consectetur, from a Lorem Ipsum passage, and going through the cites of the word in classical literature, discovered the undoubtable source. Lorem Ipsum comes from sections 1.10.32 and 1.10.33 of "de Finibus Bonorum et Malorum" (The Extremes of Good and Evil) by Cicero, written in 45 BC. This book is a treatise on the theory of ethics, very popular during the Renaissance. The first line of Lorem Ipsum, "Lorem ipsum dolor sit amet..", comes from a line in section 1.10.32.</a:t>
            </a:r>
            <a:endParaRPr lang="pl-PL" sz="1400" b="0" strike="noStrike" spc="-1" dirty="0">
              <a:latin typeface="Arial"/>
            </a:endParaRPr>
          </a:p>
          <a:p>
            <a:pPr>
              <a:lnSpc>
                <a:spcPct val="115000"/>
              </a:lnSpc>
            </a:pPr>
            <a:endParaRPr lang="pl-PL" sz="1400" b="0" strike="noStrike" spc="-1" dirty="0">
              <a:latin typeface="Arial"/>
            </a:endParaRPr>
          </a:p>
          <a:p>
            <a:pPr>
              <a:lnSpc>
                <a:spcPct val="115000"/>
              </a:lnSpc>
            </a:pPr>
            <a:r>
              <a:rPr lang="pl-PL" sz="1400" b="0" strike="noStrike" spc="-1" dirty="0">
                <a:solidFill>
                  <a:srgbClr val="666666"/>
                </a:solidFill>
                <a:latin typeface="Arial"/>
              </a:rPr>
              <a:t>The standard chunk of Lorem Ipsum used since the 1500s is reproduced below for those interested. Sections 1.10.32 and 1.10.33 from "de Finibus Bonorum et Malorum" by Cicero are also reproduced in their exact original form, accompanied by English versions from the 1914 translation.</a:t>
            </a:r>
          </a:p>
          <a:p>
            <a:pPr>
              <a:lnSpc>
                <a:spcPct val="115000"/>
              </a:lnSpc>
            </a:pPr>
            <a:endParaRPr lang="pl-PL" sz="1400" b="0" strike="noStrike" spc="-1" dirty="0">
              <a:solidFill>
                <a:srgbClr val="666666"/>
              </a:solidFill>
              <a:latin typeface="Arial"/>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pl-PL" sz="1400" b="0" strike="noStrike" spc="-1" dirty="0">
                <a:solidFill>
                  <a:srgbClr val="666666"/>
                </a:solidFill>
                <a:latin typeface="Arial"/>
              </a:rPr>
              <a:t>The standard chunk of Lorem Ipsum used since the 1500s is reproduced below for those interested. Sections 1.10.32 and 1.10.33 from "de Finibus Bonorum et Malorum" by Cicero are also reproduced in their exact original form, accompanied by English versions from the 1914 translation.</a:t>
            </a:r>
          </a:p>
          <a:p>
            <a:pPr marL="0" marR="0" lvl="0" indent="0" algn="l" defTabSz="914400" rtl="0" eaLnBrk="1" fontAlgn="auto" latinLnBrk="0" hangingPunct="1">
              <a:lnSpc>
                <a:spcPct val="115000"/>
              </a:lnSpc>
              <a:spcBef>
                <a:spcPts val="0"/>
              </a:spcBef>
              <a:spcAft>
                <a:spcPts val="0"/>
              </a:spcAft>
              <a:buClrTx/>
              <a:buSzTx/>
              <a:buFontTx/>
              <a:buNone/>
              <a:tabLst/>
              <a:defRPr/>
            </a:pPr>
            <a:endParaRPr lang="pl-PL" sz="1400" b="0" strike="noStrike" spc="-1" dirty="0">
              <a:solidFill>
                <a:srgbClr val="666666"/>
              </a:solidFill>
              <a:latin typeface="Arial"/>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pl-PL" sz="1400" b="0" strike="noStrike" spc="-1" dirty="0">
                <a:solidFill>
                  <a:srgbClr val="666666"/>
                </a:solidFill>
                <a:latin typeface="Arial"/>
              </a:rPr>
              <a:t>The standard chunk of Lorem Ipsum used since the 1500s is reproduced below for those interested. Sections 1.10.32 and 1.10.33 from "de Finibus Bonorum et Malorum" by Cicero are also reproduced in their exact original form, accompanied by English versions from the 1914 translation.</a:t>
            </a:r>
            <a:endParaRPr lang="pl-PL" sz="1400" b="0" strike="noStrike" spc="-1" dirty="0">
              <a:latin typeface="Arial"/>
            </a:endParaRPr>
          </a:p>
          <a:p>
            <a:pPr>
              <a:lnSpc>
                <a:spcPct val="115000"/>
              </a:lnSpc>
            </a:pPr>
            <a:endParaRPr lang="pl-PL" sz="1400" b="0" strike="noStrike" spc="-1" dirty="0">
              <a:solidFill>
                <a:srgbClr val="666666"/>
              </a:solidFill>
              <a:latin typeface="Arial"/>
            </a:endParaRPr>
          </a:p>
          <a:p>
            <a:pPr>
              <a:lnSpc>
                <a:spcPct val="115000"/>
              </a:lnSpc>
            </a:pPr>
            <a:endParaRPr lang="pl-PL" sz="1400" b="0" strike="noStrike" spc="-1" dirty="0">
              <a:latin typeface="Arial"/>
            </a:endParaRPr>
          </a:p>
        </p:txBody>
      </p:sp>
    </p:spTree>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Cover page">
    <p:spTree>
      <p:nvGrpSpPr>
        <p:cNvPr id="1" name=""/>
        <p:cNvGrpSpPr/>
        <p:nvPr/>
      </p:nvGrpSpPr>
      <p:grpSpPr>
        <a:xfrm>
          <a:off x="0" y="0"/>
          <a:ext cx="0" cy="0"/>
          <a:chOff x="0" y="0"/>
          <a:chExt cx="0" cy="0"/>
        </a:xfrm>
      </p:grpSpPr>
      <p:sp>
        <p:nvSpPr>
          <p:cNvPr id="3" name="Title 1">
            <a:extLst>
              <a:ext uri="{FF2B5EF4-FFF2-40B4-BE49-F238E27FC236}">
                <a16:creationId xmlns="" xmlns:a16="http://schemas.microsoft.com/office/drawing/2014/main" id="{B38ED164-982B-4054-B71D-BAF348772145}"/>
              </a:ext>
            </a:extLst>
          </p:cNvPr>
          <p:cNvSpPr>
            <a:spLocks noGrp="1" noChangeAspect="1"/>
          </p:cNvSpPr>
          <p:nvPr>
            <p:ph type="ctrTitle" hasCustomPrompt="1"/>
          </p:nvPr>
        </p:nvSpPr>
        <p:spPr>
          <a:xfrm>
            <a:off x="1558924" y="1341438"/>
            <a:ext cx="7417077" cy="1949199"/>
          </a:xfrm>
          <a:prstGeom prst="rect">
            <a:avLst/>
          </a:prstGeom>
        </p:spPr>
        <p:txBody>
          <a:bodyPr anchor="b">
            <a:noAutofit/>
          </a:bodyPr>
          <a:lstStyle>
            <a:lvl1pPr algn="l">
              <a:defRPr sz="4000" b="1" spc="-150">
                <a:solidFill>
                  <a:srgbClr val="005299"/>
                </a:solidFill>
                <a:latin typeface="Montserrat Medium" panose="00000600000000000000" pitchFamily="2" charset="0"/>
              </a:defRPr>
            </a:lvl1pPr>
          </a:lstStyle>
          <a:p>
            <a:r>
              <a:rPr lang="en-GB" dirty="0"/>
              <a:t/>
            </a:r>
            <a:br>
              <a:rPr lang="en-GB" dirty="0"/>
            </a:br>
            <a:r>
              <a:rPr lang="en-GB" dirty="0"/>
              <a:t/>
            </a:r>
            <a:br>
              <a:rPr lang="en-GB" dirty="0"/>
            </a:br>
            <a:r>
              <a:rPr lang="en-GB" dirty="0"/>
              <a:t>Headline</a:t>
            </a:r>
          </a:p>
        </p:txBody>
      </p:sp>
      <p:sp>
        <p:nvSpPr>
          <p:cNvPr id="4" name="Subtitle 2">
            <a:extLst>
              <a:ext uri="{FF2B5EF4-FFF2-40B4-BE49-F238E27FC236}">
                <a16:creationId xmlns="" xmlns:a16="http://schemas.microsoft.com/office/drawing/2014/main" id="{DD4B7CA0-251C-4B67-B177-1713BDAE6263}"/>
              </a:ext>
            </a:extLst>
          </p:cNvPr>
          <p:cNvSpPr>
            <a:spLocks noGrp="1" noChangeAspect="1"/>
          </p:cNvSpPr>
          <p:nvPr>
            <p:ph type="subTitle" idx="1" hasCustomPrompt="1"/>
          </p:nvPr>
        </p:nvSpPr>
        <p:spPr>
          <a:xfrm>
            <a:off x="1558924" y="3428999"/>
            <a:ext cx="7417075" cy="1439863"/>
          </a:xfrm>
          <a:prstGeom prst="rect">
            <a:avLst/>
          </a:prstGeom>
        </p:spPr>
        <p:txBody>
          <a:bodyPr anchor="t"/>
          <a:lstStyle>
            <a:lvl1pPr marL="0" indent="0" algn="l">
              <a:buNone/>
              <a:defRPr sz="3200">
                <a:solidFill>
                  <a:srgbClr val="005299"/>
                </a:solidFill>
                <a:latin typeface="Nunito Sans 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Definition</a:t>
            </a:r>
          </a:p>
        </p:txBody>
      </p:sp>
      <p:sp>
        <p:nvSpPr>
          <p:cNvPr id="5" name="Rechteck 4">
            <a:extLst>
              <a:ext uri="{FF2B5EF4-FFF2-40B4-BE49-F238E27FC236}">
                <a16:creationId xmlns="" xmlns:a16="http://schemas.microsoft.com/office/drawing/2014/main" id="{62B8C1AD-CC0B-4C75-931B-FEA5A5DBA9DE}"/>
              </a:ext>
            </a:extLst>
          </p:cNvPr>
          <p:cNvSpPr>
            <a:spLocks noChangeAspect="1"/>
          </p:cNvSpPr>
          <p:nvPr userDrawn="1"/>
        </p:nvSpPr>
        <p:spPr>
          <a:xfrm>
            <a:off x="1055688" y="1341438"/>
            <a:ext cx="291849" cy="3527425"/>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9" name="Inhaltsplatzhalter 15">
            <a:extLst>
              <a:ext uri="{FF2B5EF4-FFF2-40B4-BE49-F238E27FC236}">
                <a16:creationId xmlns="" xmlns:a16="http://schemas.microsoft.com/office/drawing/2014/main" id="{DD7B796E-BE36-43C6-B334-3BAE5067780F}"/>
              </a:ext>
            </a:extLst>
          </p:cNvPr>
          <p:cNvSpPr>
            <a:spLocks noGrp="1" noChangeAspect="1"/>
          </p:cNvSpPr>
          <p:nvPr>
            <p:ph sz="quarter" idx="14" hasCustomPrompt="1"/>
          </p:nvPr>
        </p:nvSpPr>
        <p:spPr>
          <a:xfrm>
            <a:off x="1558924" y="4940300"/>
            <a:ext cx="7417076" cy="649288"/>
          </a:xfrm>
          <a:prstGeom prst="rect">
            <a:avLst/>
          </a:prstGeom>
        </p:spPr>
        <p:txBody>
          <a:bodyPr anchor="b" anchorCtr="0">
            <a:noAutofit/>
          </a:bodyPr>
          <a:lstStyle>
            <a:lvl1pPr marL="0" indent="0">
              <a:lnSpc>
                <a:spcPct val="114000"/>
              </a:lnSpc>
              <a:spcBef>
                <a:spcPts val="0"/>
              </a:spcBef>
              <a:buFont typeface="Arial" panose="020B0604020202020204" pitchFamily="34" charset="0"/>
              <a:buNone/>
              <a:defRPr sz="1800" i="0">
                <a:solidFill>
                  <a:srgbClr val="005299"/>
                </a:solidFill>
                <a:latin typeface="Nunito Sans Light" panose="00000400000000000000" pitchFamily="2" charset="0"/>
              </a:defRPr>
            </a:lvl1pPr>
          </a:lstStyle>
          <a:p>
            <a:pPr lvl="0"/>
            <a:r>
              <a:rPr lang="de-DE" dirty="0"/>
              <a:t>Name </a:t>
            </a:r>
            <a:r>
              <a:rPr lang="de-DE" dirty="0" err="1"/>
              <a:t>of</a:t>
            </a:r>
            <a:r>
              <a:rPr lang="de-DE" dirty="0"/>
              <a:t> Speaker</a:t>
            </a:r>
            <a:br>
              <a:rPr lang="de-DE" dirty="0"/>
            </a:br>
            <a:r>
              <a:rPr lang="de-DE" dirty="0" err="1"/>
              <a:t>President</a:t>
            </a:r>
            <a:r>
              <a:rPr lang="de-DE" dirty="0"/>
              <a:t> </a:t>
            </a:r>
            <a:r>
              <a:rPr lang="de-DE" dirty="0" err="1"/>
              <a:t>of</a:t>
            </a:r>
            <a:r>
              <a:rPr lang="de-DE" dirty="0"/>
              <a:t> EOTA</a:t>
            </a:r>
          </a:p>
        </p:txBody>
      </p:sp>
      <p:sp>
        <p:nvSpPr>
          <p:cNvPr id="11" name="Foliennummernplatzhalter 5">
            <a:extLst>
              <a:ext uri="{FF2B5EF4-FFF2-40B4-BE49-F238E27FC236}">
                <a16:creationId xmlns="" xmlns:a16="http://schemas.microsoft.com/office/drawing/2014/main" id="{F82C5458-AFA1-40B2-AACE-0618D2711326}"/>
              </a:ext>
            </a:extLst>
          </p:cNvPr>
          <p:cNvSpPr>
            <a:spLocks noGrp="1"/>
          </p:cNvSpPr>
          <p:nvPr>
            <p:ph type="sldNum" sz="quarter" idx="4"/>
          </p:nvPr>
        </p:nvSpPr>
        <p:spPr>
          <a:xfrm>
            <a:off x="9120000" y="6200775"/>
            <a:ext cx="2743200" cy="365125"/>
          </a:xfrm>
          <a:prstGeom prst="rect">
            <a:avLst/>
          </a:prstGeom>
        </p:spPr>
        <p:txBody>
          <a:bodyPr vert="horz" lIns="91440" tIns="45720" rIns="91440" bIns="45720" rtlCol="0" anchor="ctr"/>
          <a:lstStyle>
            <a:lvl1pPr algn="r">
              <a:defRPr sz="1200">
                <a:solidFill>
                  <a:schemeClr val="accent1"/>
                </a:solidFill>
              </a:defRPr>
            </a:lvl1pPr>
          </a:lstStyle>
          <a:p>
            <a:fld id="{F4FB55C8-65FA-42AB-8057-BA8E9DBE3F59}" type="slidenum">
              <a:rPr lang="en-US" smtClean="0"/>
              <a:pPr/>
              <a:t>‹#›</a:t>
            </a:fld>
            <a:endParaRPr lang="en-US" dirty="0"/>
          </a:p>
        </p:txBody>
      </p:sp>
    </p:spTree>
    <p:extLst>
      <p:ext uri="{BB962C8B-B14F-4D97-AF65-F5344CB8AC3E}">
        <p14:creationId xmlns:p14="http://schemas.microsoft.com/office/powerpoint/2010/main" val="4000584068"/>
      </p:ext>
    </p:extLst>
  </p:cSld>
  <p:clrMapOvr>
    <a:masterClrMapping/>
  </p:clrMapOvr>
  <p:extLst>
    <p:ext uri="{DCECCB84-F9BA-43D5-87BE-67443E8EF086}">
      <p15:sldGuideLst xmlns="" xmlns:p15="http://schemas.microsoft.com/office/powerpoint/2012/main">
        <p15:guide id="1" pos="5654" userDrawn="1">
          <p15:clr>
            <a:srgbClr val="FBAE40"/>
          </p15:clr>
        </p15:guide>
        <p15:guide id="2" pos="983" userDrawn="1">
          <p15:clr>
            <a:srgbClr val="FBAE40"/>
          </p15:clr>
        </p15:guide>
        <p15:guide id="3" orient="horz" pos="845" userDrawn="1">
          <p15:clr>
            <a:srgbClr val="FBAE40"/>
          </p15:clr>
        </p15:guide>
        <p15:guide id="4" orient="horz" pos="2069" userDrawn="1">
          <p15:clr>
            <a:srgbClr val="FBAE40"/>
          </p15:clr>
        </p15:guide>
        <p15:guide id="5" orient="horz" pos="3067" userDrawn="1">
          <p15:clr>
            <a:srgbClr val="FBAE40"/>
          </p15:clr>
        </p15:guide>
        <p15:guide id="6" orient="horz" pos="3521" userDrawn="1">
          <p15:clr>
            <a:srgbClr val="FBAE40"/>
          </p15:clr>
        </p15:guide>
        <p15:guide id="7" orient="horz" pos="3112"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Content page with bullet points">
    <p:spTree>
      <p:nvGrpSpPr>
        <p:cNvPr id="1" name=""/>
        <p:cNvGrpSpPr/>
        <p:nvPr/>
      </p:nvGrpSpPr>
      <p:grpSpPr>
        <a:xfrm>
          <a:off x="0" y="0"/>
          <a:ext cx="0" cy="0"/>
          <a:chOff x="0" y="0"/>
          <a:chExt cx="0" cy="0"/>
        </a:xfrm>
      </p:grpSpPr>
      <p:sp>
        <p:nvSpPr>
          <p:cNvPr id="3" name="Title 1">
            <a:extLst>
              <a:ext uri="{FF2B5EF4-FFF2-40B4-BE49-F238E27FC236}">
                <a16:creationId xmlns="" xmlns:a16="http://schemas.microsoft.com/office/drawing/2014/main" id="{E4E7011F-E30B-46FE-BB1C-4A004C43AA0C}"/>
              </a:ext>
            </a:extLst>
          </p:cNvPr>
          <p:cNvSpPr>
            <a:spLocks noGrp="1" noChangeAspect="1"/>
          </p:cNvSpPr>
          <p:nvPr>
            <p:ph type="title" hasCustomPrompt="1"/>
          </p:nvPr>
        </p:nvSpPr>
        <p:spPr>
          <a:xfrm>
            <a:off x="1558924" y="620714"/>
            <a:ext cx="7417076" cy="647700"/>
          </a:xfrm>
          <a:prstGeom prst="rect">
            <a:avLst/>
          </a:prstGeom>
        </p:spPr>
        <p:txBody>
          <a:bodyPr anchor="t"/>
          <a:lstStyle>
            <a:lvl1pPr>
              <a:defRPr sz="3200">
                <a:solidFill>
                  <a:schemeClr val="accent1"/>
                </a:solidFill>
                <a:latin typeface="Montserrat Medium"/>
              </a:defRPr>
            </a:lvl1pPr>
          </a:lstStyle>
          <a:p>
            <a:r>
              <a:rPr lang="en-GB" dirty="0"/>
              <a:t>My topics today</a:t>
            </a:r>
          </a:p>
        </p:txBody>
      </p:sp>
      <p:sp>
        <p:nvSpPr>
          <p:cNvPr id="4" name="Content Placeholder 2">
            <a:extLst>
              <a:ext uri="{FF2B5EF4-FFF2-40B4-BE49-F238E27FC236}">
                <a16:creationId xmlns="" xmlns:a16="http://schemas.microsoft.com/office/drawing/2014/main" id="{525C6AD9-9D3C-4269-AC72-14BACA4ED491}"/>
              </a:ext>
            </a:extLst>
          </p:cNvPr>
          <p:cNvSpPr>
            <a:spLocks noGrp="1" noChangeAspect="1"/>
          </p:cNvSpPr>
          <p:nvPr>
            <p:ph idx="1" hasCustomPrompt="1"/>
          </p:nvPr>
        </p:nvSpPr>
        <p:spPr>
          <a:xfrm>
            <a:off x="1560513" y="1412876"/>
            <a:ext cx="7417076" cy="4679949"/>
          </a:xfrm>
          <a:prstGeom prst="rect">
            <a:avLst/>
          </a:prstGeom>
        </p:spPr>
        <p:txBody>
          <a:bodyPr/>
          <a:lstStyle>
            <a:lvl1pPr marL="273600" indent="-274320">
              <a:buFont typeface="Wingdings" panose="05000000000000000000" pitchFamily="2" charset="2"/>
              <a:buChar char="§"/>
              <a:defRPr sz="2000">
                <a:latin typeface="Nunito Sans Regular" panose="00000500000000000000" pitchFamily="2" charset="0"/>
              </a:defRPr>
            </a:lvl1pPr>
            <a:lvl2pPr marL="640080" indent="-274320">
              <a:buFont typeface="Wingdings" panose="05000000000000000000" pitchFamily="2" charset="2"/>
              <a:buChar char="§"/>
              <a:defRPr sz="1800">
                <a:latin typeface="Nunito Sans Regular" panose="00000500000000000000" pitchFamily="2" charset="0"/>
              </a:defRPr>
            </a:lvl2pPr>
            <a:lvl3pPr marL="1005840" indent="-274320">
              <a:buFont typeface="Wingdings" panose="05000000000000000000" pitchFamily="2" charset="2"/>
              <a:buChar char="§"/>
              <a:defRPr sz="1600">
                <a:latin typeface="Nunito Sans Regular" panose="00000500000000000000" pitchFamily="2" charset="0"/>
              </a:defRPr>
            </a:lvl3pPr>
            <a:lvl4pPr marL="1371600" indent="-274320">
              <a:buFont typeface="Wingdings" panose="05000000000000000000" pitchFamily="2" charset="2"/>
              <a:buChar char="§"/>
              <a:defRPr sz="1600">
                <a:latin typeface="Nunito Sans Regular" panose="00000500000000000000" pitchFamily="2" charset="0"/>
              </a:defRPr>
            </a:lvl4pPr>
            <a:lvl5pPr marL="1828800" indent="0">
              <a:buFont typeface="Wingdings" panose="05000000000000000000" pitchFamily="2" charset="2"/>
              <a:buNone/>
              <a:defRPr sz="1600">
                <a:latin typeface="Nunito Sans" panose="00000500000000000000" pitchFamily="2" charset="0"/>
              </a:defRPr>
            </a:lvl5pPr>
          </a:lstStyle>
          <a:p>
            <a:pPr lvl="0"/>
            <a:r>
              <a:rPr lang="en-GB" dirty="0"/>
              <a:t>Click to edit Master text styles </a:t>
            </a:r>
          </a:p>
          <a:p>
            <a:pPr lvl="1"/>
            <a:r>
              <a:rPr lang="en-GB" dirty="0"/>
              <a:t>Second level</a:t>
            </a:r>
          </a:p>
          <a:p>
            <a:pPr lvl="2"/>
            <a:r>
              <a:rPr lang="en-GB" dirty="0"/>
              <a:t>Third level</a:t>
            </a:r>
          </a:p>
          <a:p>
            <a:pPr lvl="3"/>
            <a:r>
              <a:rPr lang="en-GB" dirty="0"/>
              <a:t>Fourth level</a:t>
            </a:r>
          </a:p>
        </p:txBody>
      </p:sp>
      <p:sp>
        <p:nvSpPr>
          <p:cNvPr id="6" name="Rechteck 5">
            <a:extLst>
              <a:ext uri="{FF2B5EF4-FFF2-40B4-BE49-F238E27FC236}">
                <a16:creationId xmlns="" xmlns:a16="http://schemas.microsoft.com/office/drawing/2014/main" id="{43F64E71-C568-496F-B521-7841CD05EF06}"/>
              </a:ext>
            </a:extLst>
          </p:cNvPr>
          <p:cNvSpPr>
            <a:spLocks noChangeAspect="1"/>
          </p:cNvSpPr>
          <p:nvPr userDrawn="1"/>
        </p:nvSpPr>
        <p:spPr>
          <a:xfrm>
            <a:off x="1055687" y="1417042"/>
            <a:ext cx="124551" cy="2011957"/>
          </a:xfrm>
          <a:prstGeom prst="rect">
            <a:avLst/>
          </a:prstGeom>
          <a:solidFill>
            <a:srgbClr val="0052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 name="Foliennummernplatzhalter 5">
            <a:extLst>
              <a:ext uri="{FF2B5EF4-FFF2-40B4-BE49-F238E27FC236}">
                <a16:creationId xmlns="" xmlns:a16="http://schemas.microsoft.com/office/drawing/2014/main" id="{83193993-120B-49A2-A6F2-B096399EB3B3}"/>
              </a:ext>
            </a:extLst>
          </p:cNvPr>
          <p:cNvSpPr>
            <a:spLocks noGrp="1"/>
          </p:cNvSpPr>
          <p:nvPr>
            <p:ph type="sldNum" sz="quarter" idx="4"/>
          </p:nvPr>
        </p:nvSpPr>
        <p:spPr>
          <a:xfrm>
            <a:off x="9120000" y="6200775"/>
            <a:ext cx="2743200" cy="365125"/>
          </a:xfrm>
          <a:prstGeom prst="rect">
            <a:avLst/>
          </a:prstGeom>
        </p:spPr>
        <p:txBody>
          <a:bodyPr vert="horz" lIns="91440" tIns="45720" rIns="91440" bIns="45720" rtlCol="0" anchor="ctr"/>
          <a:lstStyle>
            <a:lvl1pPr algn="r">
              <a:defRPr sz="1200">
                <a:solidFill>
                  <a:schemeClr val="accent1"/>
                </a:solidFill>
              </a:defRPr>
            </a:lvl1pPr>
          </a:lstStyle>
          <a:p>
            <a:fld id="{F4FB55C8-65FA-42AB-8057-BA8E9DBE3F59}" type="slidenum">
              <a:rPr lang="en-US" smtClean="0"/>
              <a:pPr/>
              <a:t>‹#›</a:t>
            </a:fld>
            <a:endParaRPr lang="en-US" dirty="0"/>
          </a:p>
        </p:txBody>
      </p:sp>
    </p:spTree>
    <p:extLst>
      <p:ext uri="{BB962C8B-B14F-4D97-AF65-F5344CB8AC3E}">
        <p14:creationId xmlns:p14="http://schemas.microsoft.com/office/powerpoint/2010/main" val="2449141776"/>
      </p:ext>
    </p:extLst>
  </p:cSld>
  <p:clrMapOvr>
    <a:masterClrMapping/>
  </p:clrMapOvr>
  <p:extLst>
    <p:ext uri="{DCECCB84-F9BA-43D5-87BE-67443E8EF086}">
      <p15:sldGuideLst xmlns="" xmlns:p15="http://schemas.microsoft.com/office/powerpoint/2012/main">
        <p15:guide id="1" pos="983">
          <p15:clr>
            <a:srgbClr val="FBAE40"/>
          </p15:clr>
        </p15:guide>
        <p15:guide id="2" pos="5654">
          <p15:clr>
            <a:srgbClr val="FBAE40"/>
          </p15:clr>
        </p15:guide>
        <p15:guide id="3" orient="horz" pos="391">
          <p15:clr>
            <a:srgbClr val="FBAE40"/>
          </p15:clr>
        </p15:guide>
        <p15:guide id="4" orient="horz" pos="890">
          <p15:clr>
            <a:srgbClr val="FBAE40"/>
          </p15:clr>
        </p15:guide>
        <p15:guide id="5" orient="horz" pos="799" userDrawn="1">
          <p15:clr>
            <a:srgbClr val="FBAE40"/>
          </p15:clr>
        </p15:guide>
        <p15:guide id="6" orient="horz" pos="3838" userDrawn="1">
          <p15:clr>
            <a:srgbClr val="FBAE40"/>
          </p15:clr>
        </p15:guide>
        <p15:guide id="7"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Header + content">
    <p:spTree>
      <p:nvGrpSpPr>
        <p:cNvPr id="1" name=""/>
        <p:cNvGrpSpPr/>
        <p:nvPr/>
      </p:nvGrpSpPr>
      <p:grpSpPr>
        <a:xfrm>
          <a:off x="0" y="0"/>
          <a:ext cx="0" cy="0"/>
          <a:chOff x="0" y="0"/>
          <a:chExt cx="0" cy="0"/>
        </a:xfrm>
      </p:grpSpPr>
      <p:sp>
        <p:nvSpPr>
          <p:cNvPr id="3" name="Title 1">
            <a:extLst>
              <a:ext uri="{FF2B5EF4-FFF2-40B4-BE49-F238E27FC236}">
                <a16:creationId xmlns="" xmlns:a16="http://schemas.microsoft.com/office/drawing/2014/main" id="{95B45AFB-1AA8-432A-96E0-3607278864BA}"/>
              </a:ext>
            </a:extLst>
          </p:cNvPr>
          <p:cNvSpPr>
            <a:spLocks noGrp="1" noChangeAspect="1"/>
          </p:cNvSpPr>
          <p:nvPr>
            <p:ph type="title" hasCustomPrompt="1"/>
          </p:nvPr>
        </p:nvSpPr>
        <p:spPr>
          <a:xfrm>
            <a:off x="479425" y="620713"/>
            <a:ext cx="8496575" cy="648287"/>
          </a:xfrm>
          <a:prstGeom prst="rect">
            <a:avLst/>
          </a:prstGeom>
        </p:spPr>
        <p:txBody>
          <a:bodyPr anchor="t"/>
          <a:lstStyle>
            <a:lvl1pPr>
              <a:defRPr sz="3200">
                <a:solidFill>
                  <a:schemeClr val="accent1"/>
                </a:solidFill>
                <a:latin typeface="Montserrat Medium" panose="00000600000000000000"/>
              </a:defRPr>
            </a:lvl1pPr>
          </a:lstStyle>
          <a:p>
            <a:r>
              <a:rPr lang="en-GB" noProof="0" dirty="0"/>
              <a:t>Header</a:t>
            </a:r>
          </a:p>
        </p:txBody>
      </p:sp>
      <p:sp>
        <p:nvSpPr>
          <p:cNvPr id="4" name="Content Placeholder 2">
            <a:extLst>
              <a:ext uri="{FF2B5EF4-FFF2-40B4-BE49-F238E27FC236}">
                <a16:creationId xmlns="" xmlns:a16="http://schemas.microsoft.com/office/drawing/2014/main" id="{E294FDFF-2382-4567-A22E-D7970E0D78F1}"/>
              </a:ext>
            </a:extLst>
          </p:cNvPr>
          <p:cNvSpPr>
            <a:spLocks noGrp="1" noChangeAspect="1"/>
          </p:cNvSpPr>
          <p:nvPr>
            <p:ph idx="1" hasCustomPrompt="1"/>
          </p:nvPr>
        </p:nvSpPr>
        <p:spPr>
          <a:xfrm>
            <a:off x="479425" y="1412875"/>
            <a:ext cx="8496575" cy="4608513"/>
          </a:xfrm>
          <a:prstGeom prst="rect">
            <a:avLst/>
          </a:prstGeom>
        </p:spPr>
        <p:txBody>
          <a:bodyPr/>
          <a:lstStyle>
            <a:lvl1pPr marL="273600" indent="-274320">
              <a:lnSpc>
                <a:spcPts val="2400"/>
              </a:lnSpc>
              <a:spcBef>
                <a:spcPts val="1200"/>
              </a:spcBef>
              <a:buFont typeface="Wingdings" panose="05000000000000000000" pitchFamily="2" charset="2"/>
              <a:buChar char="§"/>
              <a:defRPr sz="2000">
                <a:latin typeface="Nunito Sans Regular" panose="00000500000000000000" pitchFamily="2" charset="0"/>
              </a:defRPr>
            </a:lvl1pPr>
            <a:lvl2pPr marL="640080" indent="-274320">
              <a:buFont typeface="Wingdings" panose="05000000000000000000" pitchFamily="2" charset="2"/>
              <a:buChar char="§"/>
              <a:defRPr sz="1800">
                <a:latin typeface="Nunito Sans Regular" panose="00000500000000000000" pitchFamily="2" charset="0"/>
              </a:defRPr>
            </a:lvl2pPr>
            <a:lvl3pPr marL="1005840" indent="-274320">
              <a:buFont typeface="Wingdings" panose="05000000000000000000" pitchFamily="2" charset="2"/>
              <a:buChar char="§"/>
              <a:defRPr sz="1600">
                <a:latin typeface="Nunito Sans Regular" panose="00000500000000000000" pitchFamily="2" charset="0"/>
              </a:defRPr>
            </a:lvl3pPr>
            <a:lvl4pPr marL="1371600" indent="-274320">
              <a:buFont typeface="Wingdings" panose="05000000000000000000" pitchFamily="2" charset="2"/>
              <a:buChar char="§"/>
              <a:defRPr sz="1600">
                <a:latin typeface="Nunito Sans Regular" panose="00000500000000000000" pitchFamily="2" charset="0"/>
              </a:defRPr>
            </a:lvl4pPr>
            <a:lvl5pPr marL="1828800" indent="0">
              <a:buFont typeface="Wingdings" panose="05000000000000000000" pitchFamily="2" charset="2"/>
              <a:buNone/>
              <a:defRPr sz="1600">
                <a:latin typeface="Nunito Sans" panose="00000500000000000000"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sp>
        <p:nvSpPr>
          <p:cNvPr id="6" name="Foliennummernplatzhalter 5">
            <a:extLst>
              <a:ext uri="{FF2B5EF4-FFF2-40B4-BE49-F238E27FC236}">
                <a16:creationId xmlns="" xmlns:a16="http://schemas.microsoft.com/office/drawing/2014/main" id="{1554DC75-3DB7-475C-B81E-FB43C4F954C4}"/>
              </a:ext>
            </a:extLst>
          </p:cNvPr>
          <p:cNvSpPr>
            <a:spLocks noGrp="1"/>
          </p:cNvSpPr>
          <p:nvPr>
            <p:ph type="sldNum" sz="quarter" idx="4"/>
          </p:nvPr>
        </p:nvSpPr>
        <p:spPr>
          <a:xfrm>
            <a:off x="9120000" y="6200775"/>
            <a:ext cx="2743200" cy="365125"/>
          </a:xfrm>
          <a:prstGeom prst="rect">
            <a:avLst/>
          </a:prstGeom>
        </p:spPr>
        <p:txBody>
          <a:bodyPr vert="horz" lIns="91440" tIns="45720" rIns="91440" bIns="45720" rtlCol="0" anchor="ctr"/>
          <a:lstStyle>
            <a:lvl1pPr algn="r">
              <a:defRPr sz="1200">
                <a:solidFill>
                  <a:schemeClr val="accent1"/>
                </a:solidFill>
              </a:defRPr>
            </a:lvl1pPr>
          </a:lstStyle>
          <a:p>
            <a:fld id="{F4FB55C8-65FA-42AB-8057-BA8E9DBE3F59}" type="slidenum">
              <a:rPr lang="en-US" smtClean="0"/>
              <a:pPr/>
              <a:t>‹#›</a:t>
            </a:fld>
            <a:endParaRPr lang="en-US" dirty="0"/>
          </a:p>
        </p:txBody>
      </p:sp>
    </p:spTree>
    <p:extLst>
      <p:ext uri="{BB962C8B-B14F-4D97-AF65-F5344CB8AC3E}">
        <p14:creationId xmlns:p14="http://schemas.microsoft.com/office/powerpoint/2010/main" val="2293030976"/>
      </p:ext>
    </p:extLst>
  </p:cSld>
  <p:clrMapOvr>
    <a:masterClrMapping/>
  </p:clrMapOvr>
  <p:extLst>
    <p:ext uri="{DCECCB84-F9BA-43D5-87BE-67443E8EF086}">
      <p15:sldGuideLst xmlns="" xmlns:p15="http://schemas.microsoft.com/office/powerpoint/2012/main">
        <p15:guide id="1" pos="5654" userDrawn="1">
          <p15:clr>
            <a:srgbClr val="FBAE40"/>
          </p15:clr>
        </p15:guide>
        <p15:guide id="2" pos="302" userDrawn="1">
          <p15:clr>
            <a:srgbClr val="FBAE40"/>
          </p15:clr>
        </p15:guide>
        <p15:guide id="3" orient="horz" pos="391" userDrawn="1">
          <p15:clr>
            <a:srgbClr val="FBAE40"/>
          </p15:clr>
        </p15:guide>
        <p15:guide id="4" orient="horz" pos="799" userDrawn="1">
          <p15:clr>
            <a:srgbClr val="FBAE40"/>
          </p15:clr>
        </p15:guide>
        <p15:guide id="5" orient="horz" pos="890" userDrawn="1">
          <p15:clr>
            <a:srgbClr val="FBAE40"/>
          </p15:clr>
        </p15:guide>
        <p15:guide id="6" orient="horz" pos="3793" userDrawn="1">
          <p15:clr>
            <a:srgbClr val="FBAE40"/>
          </p15:clr>
        </p15:guide>
        <p15:guide id="7"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hank You">
    <p:spTree>
      <p:nvGrpSpPr>
        <p:cNvPr id="1" name=""/>
        <p:cNvGrpSpPr/>
        <p:nvPr/>
      </p:nvGrpSpPr>
      <p:grpSpPr>
        <a:xfrm>
          <a:off x="0" y="0"/>
          <a:ext cx="0" cy="0"/>
          <a:chOff x="0" y="0"/>
          <a:chExt cx="0" cy="0"/>
        </a:xfrm>
      </p:grpSpPr>
      <p:sp>
        <p:nvSpPr>
          <p:cNvPr id="5" name="Title 1">
            <a:extLst>
              <a:ext uri="{FF2B5EF4-FFF2-40B4-BE49-F238E27FC236}">
                <a16:creationId xmlns="" xmlns:a16="http://schemas.microsoft.com/office/drawing/2014/main" id="{0A16EA90-DAB1-4444-A12A-10AD743BAB4A}"/>
              </a:ext>
            </a:extLst>
          </p:cNvPr>
          <p:cNvSpPr>
            <a:spLocks noGrp="1" noChangeAspect="1"/>
          </p:cNvSpPr>
          <p:nvPr>
            <p:ph type="ctrTitle" hasCustomPrompt="1"/>
          </p:nvPr>
        </p:nvSpPr>
        <p:spPr>
          <a:xfrm>
            <a:off x="1560512" y="1341438"/>
            <a:ext cx="7415487" cy="1649411"/>
          </a:xfrm>
          <a:prstGeom prst="rect">
            <a:avLst/>
          </a:prstGeom>
        </p:spPr>
        <p:txBody>
          <a:bodyPr anchor="b">
            <a:normAutofit/>
          </a:bodyPr>
          <a:lstStyle>
            <a:lvl1pPr algn="l">
              <a:defRPr sz="4400" b="1" spc="-150">
                <a:solidFill>
                  <a:srgbClr val="005299"/>
                </a:solidFill>
                <a:latin typeface="Montserrat Medium" panose="00000600000000000000" pitchFamily="2" charset="0"/>
              </a:defRPr>
            </a:lvl1pPr>
          </a:lstStyle>
          <a:p>
            <a:r>
              <a:rPr lang="en-GB" dirty="0"/>
              <a:t>Thank you!</a:t>
            </a:r>
          </a:p>
        </p:txBody>
      </p:sp>
      <p:sp>
        <p:nvSpPr>
          <p:cNvPr id="6" name="Subtitle 2">
            <a:extLst>
              <a:ext uri="{FF2B5EF4-FFF2-40B4-BE49-F238E27FC236}">
                <a16:creationId xmlns="" xmlns:a16="http://schemas.microsoft.com/office/drawing/2014/main" id="{D46B0BD8-5C17-4D83-92C5-2E61C25AC0A1}"/>
              </a:ext>
            </a:extLst>
          </p:cNvPr>
          <p:cNvSpPr>
            <a:spLocks noGrp="1" noChangeAspect="1"/>
          </p:cNvSpPr>
          <p:nvPr>
            <p:ph type="subTitle" idx="1" hasCustomPrompt="1"/>
          </p:nvPr>
        </p:nvSpPr>
        <p:spPr>
          <a:xfrm>
            <a:off x="1560513" y="3219449"/>
            <a:ext cx="7415487" cy="1649413"/>
          </a:xfrm>
          <a:prstGeom prst="rect">
            <a:avLst/>
          </a:prstGeom>
        </p:spPr>
        <p:txBody>
          <a:bodyPr anchor="b"/>
          <a:lstStyle>
            <a:lvl1pPr marL="0" indent="0" algn="l">
              <a:buNone/>
              <a:defRPr sz="2400">
                <a:solidFill>
                  <a:srgbClr val="005299"/>
                </a:solidFill>
                <a:latin typeface="Nunito Sans 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Contact information</a:t>
            </a:r>
          </a:p>
        </p:txBody>
      </p:sp>
      <p:sp>
        <p:nvSpPr>
          <p:cNvPr id="7" name="Rechteck 6">
            <a:extLst>
              <a:ext uri="{FF2B5EF4-FFF2-40B4-BE49-F238E27FC236}">
                <a16:creationId xmlns="" xmlns:a16="http://schemas.microsoft.com/office/drawing/2014/main" id="{CA12F2A4-3160-4CB4-BF50-AEFB3AF8B797}"/>
              </a:ext>
            </a:extLst>
          </p:cNvPr>
          <p:cNvSpPr>
            <a:spLocks noChangeAspect="1"/>
          </p:cNvSpPr>
          <p:nvPr userDrawn="1"/>
        </p:nvSpPr>
        <p:spPr>
          <a:xfrm>
            <a:off x="1055688" y="1341438"/>
            <a:ext cx="291849" cy="3527425"/>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8" name="Foliennummernplatzhalter 5">
            <a:extLst>
              <a:ext uri="{FF2B5EF4-FFF2-40B4-BE49-F238E27FC236}">
                <a16:creationId xmlns="" xmlns:a16="http://schemas.microsoft.com/office/drawing/2014/main" id="{D26D8043-AE1E-4FCD-9E9F-DFAF6419F5E0}"/>
              </a:ext>
            </a:extLst>
          </p:cNvPr>
          <p:cNvSpPr>
            <a:spLocks noGrp="1"/>
          </p:cNvSpPr>
          <p:nvPr>
            <p:ph type="sldNum" sz="quarter" idx="4"/>
          </p:nvPr>
        </p:nvSpPr>
        <p:spPr>
          <a:xfrm>
            <a:off x="9120000" y="6200775"/>
            <a:ext cx="2743200" cy="365125"/>
          </a:xfrm>
          <a:prstGeom prst="rect">
            <a:avLst/>
          </a:prstGeom>
        </p:spPr>
        <p:txBody>
          <a:bodyPr vert="horz" lIns="91440" tIns="45720" rIns="91440" bIns="45720" rtlCol="0" anchor="ctr"/>
          <a:lstStyle>
            <a:lvl1pPr algn="r">
              <a:defRPr sz="1200">
                <a:solidFill>
                  <a:schemeClr val="accent1"/>
                </a:solidFill>
              </a:defRPr>
            </a:lvl1pPr>
          </a:lstStyle>
          <a:p>
            <a:fld id="{F4FB55C8-65FA-42AB-8057-BA8E9DBE3F59}" type="slidenum">
              <a:rPr lang="en-US" smtClean="0"/>
              <a:pPr/>
              <a:t>‹#›</a:t>
            </a:fld>
            <a:endParaRPr lang="en-US" dirty="0"/>
          </a:p>
        </p:txBody>
      </p:sp>
    </p:spTree>
    <p:extLst>
      <p:ext uri="{BB962C8B-B14F-4D97-AF65-F5344CB8AC3E}">
        <p14:creationId xmlns:p14="http://schemas.microsoft.com/office/powerpoint/2010/main" val="1290730324"/>
      </p:ext>
    </p:extLst>
  </p:cSld>
  <p:clrMapOvr>
    <a:masterClrMapping/>
  </p:clrMapOvr>
  <p:extLst>
    <p:ext uri="{DCECCB84-F9BA-43D5-87BE-67443E8EF086}">
      <p15:sldGuideLst xmlns="" xmlns:p15="http://schemas.microsoft.com/office/powerpoint/2012/main">
        <p15:guide id="1" orient="horz" pos="2160">
          <p15:clr>
            <a:srgbClr val="FBAE40"/>
          </p15:clr>
        </p15:guide>
        <p15:guide id="2" pos="3840">
          <p15:clr>
            <a:srgbClr val="FBAE40"/>
          </p15:clr>
        </p15:guide>
        <p15:guide id="3" orient="horz" pos="845">
          <p15:clr>
            <a:srgbClr val="FBAE40"/>
          </p15:clr>
        </p15:guide>
        <p15:guide id="4" orient="horz" pos="3067">
          <p15:clr>
            <a:srgbClr val="FBAE40"/>
          </p15:clr>
        </p15:guide>
        <p15:guide id="5" pos="5654">
          <p15:clr>
            <a:srgbClr val="FBAE40"/>
          </p15:clr>
        </p15:guide>
        <p15:guide id="6" pos="983">
          <p15:clr>
            <a:srgbClr val="FBAE40"/>
          </p15:clr>
        </p15:guide>
        <p15:guide id="7" orient="horz" pos="2024">
          <p15:clr>
            <a:srgbClr val="FBAE40"/>
          </p15:clr>
        </p15:guide>
        <p15:guide id="8" orient="horz" pos="188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line header + content">
    <p:spTree>
      <p:nvGrpSpPr>
        <p:cNvPr id="1" name=""/>
        <p:cNvGrpSpPr/>
        <p:nvPr/>
      </p:nvGrpSpPr>
      <p:grpSpPr>
        <a:xfrm>
          <a:off x="0" y="0"/>
          <a:ext cx="0" cy="0"/>
          <a:chOff x="0" y="0"/>
          <a:chExt cx="0" cy="0"/>
        </a:xfrm>
      </p:grpSpPr>
      <p:sp>
        <p:nvSpPr>
          <p:cNvPr id="3" name="Title 1">
            <a:extLst>
              <a:ext uri="{FF2B5EF4-FFF2-40B4-BE49-F238E27FC236}">
                <a16:creationId xmlns="" xmlns:a16="http://schemas.microsoft.com/office/drawing/2014/main" id="{95B45AFB-1AA8-432A-96E0-3607278864BA}"/>
              </a:ext>
            </a:extLst>
          </p:cNvPr>
          <p:cNvSpPr>
            <a:spLocks noGrp="1"/>
          </p:cNvSpPr>
          <p:nvPr>
            <p:ph type="title" hasCustomPrompt="1"/>
          </p:nvPr>
        </p:nvSpPr>
        <p:spPr>
          <a:xfrm>
            <a:off x="479425" y="620713"/>
            <a:ext cx="8496575" cy="1075740"/>
          </a:xfrm>
          <a:prstGeom prst="rect">
            <a:avLst/>
          </a:prstGeom>
        </p:spPr>
        <p:txBody>
          <a:bodyPr anchor="b"/>
          <a:lstStyle>
            <a:lvl1pPr>
              <a:defRPr sz="3200">
                <a:solidFill>
                  <a:schemeClr val="accent1"/>
                </a:solidFill>
                <a:latin typeface="Montserrat Medium" panose="00000600000000000000"/>
              </a:defRPr>
            </a:lvl1pPr>
          </a:lstStyle>
          <a:p>
            <a:r>
              <a:rPr lang="en-GB" dirty="0"/>
              <a:t>2-line</a:t>
            </a:r>
            <a:br>
              <a:rPr lang="en-GB" dirty="0"/>
            </a:br>
            <a:r>
              <a:rPr lang="en-GB" dirty="0"/>
              <a:t>header</a:t>
            </a:r>
          </a:p>
        </p:txBody>
      </p:sp>
      <p:sp>
        <p:nvSpPr>
          <p:cNvPr id="4" name="Content Placeholder 2">
            <a:extLst>
              <a:ext uri="{FF2B5EF4-FFF2-40B4-BE49-F238E27FC236}">
                <a16:creationId xmlns="" xmlns:a16="http://schemas.microsoft.com/office/drawing/2014/main" id="{E294FDFF-2382-4567-A22E-D7970E0D78F1}"/>
              </a:ext>
            </a:extLst>
          </p:cNvPr>
          <p:cNvSpPr>
            <a:spLocks noGrp="1"/>
          </p:cNvSpPr>
          <p:nvPr>
            <p:ph idx="1" hasCustomPrompt="1"/>
          </p:nvPr>
        </p:nvSpPr>
        <p:spPr>
          <a:xfrm>
            <a:off x="479425" y="1989000"/>
            <a:ext cx="8496575" cy="4032388"/>
          </a:xfrm>
          <a:prstGeom prst="rect">
            <a:avLst/>
          </a:prstGeom>
        </p:spPr>
        <p:txBody>
          <a:bodyPr/>
          <a:lstStyle>
            <a:lvl1pPr marL="273600" indent="-274320">
              <a:buFont typeface="Wingdings" panose="05000000000000000000" pitchFamily="2" charset="2"/>
              <a:buChar char="§"/>
              <a:defRPr sz="2000">
                <a:latin typeface="Nunito Sans Regular" panose="00000500000000000000" pitchFamily="2" charset="0"/>
              </a:defRPr>
            </a:lvl1pPr>
            <a:lvl2pPr marL="640080" indent="-274320">
              <a:buFont typeface="Wingdings" panose="05000000000000000000" pitchFamily="2" charset="2"/>
              <a:buChar char="§"/>
              <a:defRPr sz="1800">
                <a:latin typeface="Nunito Sans Regular" panose="00000500000000000000" pitchFamily="2" charset="0"/>
              </a:defRPr>
            </a:lvl2pPr>
            <a:lvl3pPr marL="1005840" indent="-274320">
              <a:buFont typeface="Wingdings" panose="05000000000000000000" pitchFamily="2" charset="2"/>
              <a:buChar char="§"/>
              <a:defRPr sz="1600">
                <a:latin typeface="Nunito Sans Regular" panose="00000500000000000000" pitchFamily="2" charset="0"/>
              </a:defRPr>
            </a:lvl3pPr>
            <a:lvl4pPr marL="1371600" indent="-274320">
              <a:buFont typeface="Wingdings" panose="05000000000000000000" pitchFamily="2" charset="2"/>
              <a:buChar char="§"/>
              <a:defRPr sz="1600">
                <a:latin typeface="Nunito Sans Regular" panose="00000500000000000000" pitchFamily="2" charset="0"/>
              </a:defRPr>
            </a:lvl4pPr>
            <a:lvl5pPr marL="1828800" indent="0">
              <a:buFont typeface="Wingdings" panose="05000000000000000000" pitchFamily="2" charset="2"/>
              <a:buNone/>
              <a:defRPr sz="1600">
                <a:latin typeface="Nunito Sans" panose="00000500000000000000"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sp>
        <p:nvSpPr>
          <p:cNvPr id="6" name="Foliennummernplatzhalter 5">
            <a:extLst>
              <a:ext uri="{FF2B5EF4-FFF2-40B4-BE49-F238E27FC236}">
                <a16:creationId xmlns="" xmlns:a16="http://schemas.microsoft.com/office/drawing/2014/main" id="{E519F00D-6419-4196-9FF1-3A049E6C1036}"/>
              </a:ext>
            </a:extLst>
          </p:cNvPr>
          <p:cNvSpPr>
            <a:spLocks noGrp="1"/>
          </p:cNvSpPr>
          <p:nvPr>
            <p:ph type="sldNum" sz="quarter" idx="4"/>
          </p:nvPr>
        </p:nvSpPr>
        <p:spPr>
          <a:xfrm>
            <a:off x="9120000" y="6200775"/>
            <a:ext cx="2743200" cy="365125"/>
          </a:xfrm>
          <a:prstGeom prst="rect">
            <a:avLst/>
          </a:prstGeom>
        </p:spPr>
        <p:txBody>
          <a:bodyPr vert="horz" lIns="91440" tIns="45720" rIns="91440" bIns="45720" rtlCol="0" anchor="ctr"/>
          <a:lstStyle>
            <a:lvl1pPr algn="r">
              <a:defRPr sz="1200">
                <a:solidFill>
                  <a:schemeClr val="accent1"/>
                </a:solidFill>
                <a:latin typeface="Nunito Sans" panose="020B0604020202020204" charset="0"/>
              </a:defRPr>
            </a:lvl1pPr>
          </a:lstStyle>
          <a:p>
            <a:fld id="{F4FB55C8-65FA-42AB-8057-BA8E9DBE3F59}" type="slidenum">
              <a:rPr lang="en-US" smtClean="0"/>
              <a:pPr/>
              <a:t>‹#›</a:t>
            </a:fld>
            <a:endParaRPr lang="en-US" dirty="0"/>
          </a:p>
        </p:txBody>
      </p:sp>
    </p:spTree>
    <p:extLst>
      <p:ext uri="{BB962C8B-B14F-4D97-AF65-F5344CB8AC3E}">
        <p14:creationId xmlns:p14="http://schemas.microsoft.com/office/powerpoint/2010/main" val="2671428671"/>
      </p:ext>
    </p:extLst>
  </p:cSld>
  <p:clrMapOvr>
    <a:masterClrMapping/>
  </p:clrMapOvr>
  <p:extLst>
    <p:ext uri="{DCECCB84-F9BA-43D5-87BE-67443E8EF086}">
      <p15:sldGuideLst xmlns="" xmlns:p15="http://schemas.microsoft.com/office/powerpoint/2012/main">
        <p15:guide id="1" orient="horz" pos="2160">
          <p15:clr>
            <a:srgbClr val="FBAE40"/>
          </p15:clr>
        </p15:guide>
        <p15:guide id="2" pos="3840">
          <p15:clr>
            <a:srgbClr val="FBAE40"/>
          </p15:clr>
        </p15:guide>
        <p15:guide id="3" pos="302">
          <p15:clr>
            <a:srgbClr val="FBAE40"/>
          </p15:clr>
        </p15:guide>
        <p15:guide id="4" pos="5654">
          <p15:clr>
            <a:srgbClr val="FBAE40"/>
          </p15:clr>
        </p15:guide>
        <p15:guide id="5" orient="horz" pos="3793">
          <p15:clr>
            <a:srgbClr val="FBAE40"/>
          </p15:clr>
        </p15:guide>
        <p15:guide id="6" orient="horz" pos="1253">
          <p15:clr>
            <a:srgbClr val="FBAE40"/>
          </p15:clr>
        </p15:guide>
        <p15:guide id="7" orient="horz" pos="1071">
          <p15:clr>
            <a:srgbClr val="FBAE40"/>
          </p15:clr>
        </p15:guide>
        <p15:guide id="8" orient="horz" pos="39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page numbered">
    <p:spTree>
      <p:nvGrpSpPr>
        <p:cNvPr id="1" name=""/>
        <p:cNvGrpSpPr/>
        <p:nvPr/>
      </p:nvGrpSpPr>
      <p:grpSpPr>
        <a:xfrm>
          <a:off x="0" y="0"/>
          <a:ext cx="0" cy="0"/>
          <a:chOff x="0" y="0"/>
          <a:chExt cx="0" cy="0"/>
        </a:xfrm>
      </p:grpSpPr>
      <p:sp>
        <p:nvSpPr>
          <p:cNvPr id="4" name="Content Placeholder 2">
            <a:extLst>
              <a:ext uri="{FF2B5EF4-FFF2-40B4-BE49-F238E27FC236}">
                <a16:creationId xmlns="" xmlns:a16="http://schemas.microsoft.com/office/drawing/2014/main" id="{5DC6866F-7FCD-4B70-9A23-B40BED019B97}"/>
              </a:ext>
            </a:extLst>
          </p:cNvPr>
          <p:cNvSpPr>
            <a:spLocks noGrp="1" noChangeAspect="1"/>
          </p:cNvSpPr>
          <p:nvPr>
            <p:ph idx="1" hasCustomPrompt="1"/>
          </p:nvPr>
        </p:nvSpPr>
        <p:spPr>
          <a:xfrm>
            <a:off x="1558925" y="1412875"/>
            <a:ext cx="7417075" cy="4679951"/>
          </a:xfrm>
          <a:prstGeom prst="rect">
            <a:avLst/>
          </a:prstGeom>
        </p:spPr>
        <p:txBody>
          <a:bodyPr/>
          <a:lstStyle>
            <a:lvl1pPr marL="273600" indent="-274320">
              <a:buFont typeface="+mj-lt"/>
              <a:buAutoNum type="arabicPeriod"/>
              <a:defRPr sz="2000">
                <a:latin typeface="Nunito Sans Regular" panose="00000500000000000000" pitchFamily="2" charset="0"/>
              </a:defRPr>
            </a:lvl1pPr>
            <a:lvl2pPr marL="640080" indent="-274320">
              <a:buFont typeface="+mj-lt"/>
              <a:buAutoNum type="arabicPeriod"/>
              <a:defRPr sz="1800">
                <a:latin typeface="Nunito Sans Regular" panose="00000500000000000000" pitchFamily="2" charset="0"/>
              </a:defRPr>
            </a:lvl2pPr>
            <a:lvl3pPr marL="1005840" indent="-274320">
              <a:buFont typeface="+mj-lt"/>
              <a:buAutoNum type="arabicPeriod"/>
              <a:defRPr sz="1600">
                <a:latin typeface="Nunito Sans Regular" panose="00000500000000000000" pitchFamily="2" charset="0"/>
              </a:defRPr>
            </a:lvl3pPr>
            <a:lvl4pPr marL="1280160" indent="-274320">
              <a:buFont typeface="+mj-lt"/>
              <a:buAutoNum type="arabicPeriod"/>
              <a:defRPr sz="1600">
                <a:latin typeface="Nunito Sans Regular" panose="00000500000000000000" pitchFamily="2" charset="0"/>
              </a:defRPr>
            </a:lvl4pPr>
            <a:lvl5pPr marL="1554480" indent="-274320">
              <a:buFont typeface="+mj-lt"/>
              <a:buAutoNum type="arabicPeriod"/>
              <a:defRPr sz="1600">
                <a:latin typeface="Nunito Sans Regular" panose="00000500000000000000"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6" name="Title 1">
            <a:extLst>
              <a:ext uri="{FF2B5EF4-FFF2-40B4-BE49-F238E27FC236}">
                <a16:creationId xmlns="" xmlns:a16="http://schemas.microsoft.com/office/drawing/2014/main" id="{346D517E-821C-40C6-AB17-C37BBE84B272}"/>
              </a:ext>
            </a:extLst>
          </p:cNvPr>
          <p:cNvSpPr>
            <a:spLocks noGrp="1" noChangeAspect="1"/>
          </p:cNvSpPr>
          <p:nvPr>
            <p:ph type="title" hasCustomPrompt="1"/>
          </p:nvPr>
        </p:nvSpPr>
        <p:spPr>
          <a:xfrm>
            <a:off x="1558924" y="620714"/>
            <a:ext cx="7417076" cy="647700"/>
          </a:xfrm>
          <a:prstGeom prst="rect">
            <a:avLst/>
          </a:prstGeom>
        </p:spPr>
        <p:txBody>
          <a:bodyPr anchor="t"/>
          <a:lstStyle>
            <a:lvl1pPr>
              <a:defRPr sz="3200">
                <a:solidFill>
                  <a:schemeClr val="accent1"/>
                </a:solidFill>
                <a:latin typeface="Montserrat Medium"/>
              </a:defRPr>
            </a:lvl1pPr>
          </a:lstStyle>
          <a:p>
            <a:r>
              <a:rPr lang="en-GB" dirty="0"/>
              <a:t>Our topics today</a:t>
            </a:r>
          </a:p>
        </p:txBody>
      </p:sp>
      <p:sp>
        <p:nvSpPr>
          <p:cNvPr id="7" name="Rechteck 6">
            <a:extLst>
              <a:ext uri="{FF2B5EF4-FFF2-40B4-BE49-F238E27FC236}">
                <a16:creationId xmlns="" xmlns:a16="http://schemas.microsoft.com/office/drawing/2014/main" id="{6762EE25-7231-424A-8906-3744110843D8}"/>
              </a:ext>
            </a:extLst>
          </p:cNvPr>
          <p:cNvSpPr>
            <a:spLocks noChangeAspect="1"/>
          </p:cNvSpPr>
          <p:nvPr userDrawn="1"/>
        </p:nvSpPr>
        <p:spPr>
          <a:xfrm>
            <a:off x="1055687" y="1417042"/>
            <a:ext cx="124551" cy="2011957"/>
          </a:xfrm>
          <a:prstGeom prst="rect">
            <a:avLst/>
          </a:prstGeom>
          <a:solidFill>
            <a:srgbClr val="0052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8" name="Foliennummernplatzhalter 5">
            <a:extLst>
              <a:ext uri="{FF2B5EF4-FFF2-40B4-BE49-F238E27FC236}">
                <a16:creationId xmlns="" xmlns:a16="http://schemas.microsoft.com/office/drawing/2014/main" id="{E3C750A1-9BCC-4D77-BA78-7B0692BB8682}"/>
              </a:ext>
            </a:extLst>
          </p:cNvPr>
          <p:cNvSpPr>
            <a:spLocks noGrp="1"/>
          </p:cNvSpPr>
          <p:nvPr>
            <p:ph type="sldNum" sz="quarter" idx="4"/>
          </p:nvPr>
        </p:nvSpPr>
        <p:spPr>
          <a:xfrm>
            <a:off x="9120000" y="6200775"/>
            <a:ext cx="2743200" cy="365125"/>
          </a:xfrm>
          <a:prstGeom prst="rect">
            <a:avLst/>
          </a:prstGeom>
        </p:spPr>
        <p:txBody>
          <a:bodyPr vert="horz" lIns="91440" tIns="45720" rIns="91440" bIns="45720" rtlCol="0" anchor="ctr"/>
          <a:lstStyle>
            <a:lvl1pPr algn="r">
              <a:defRPr sz="1200">
                <a:solidFill>
                  <a:schemeClr val="accent1"/>
                </a:solidFill>
              </a:defRPr>
            </a:lvl1pPr>
          </a:lstStyle>
          <a:p>
            <a:fld id="{F4FB55C8-65FA-42AB-8057-BA8E9DBE3F59}" type="slidenum">
              <a:rPr lang="en-US" smtClean="0"/>
              <a:pPr/>
              <a:t>‹#›</a:t>
            </a:fld>
            <a:endParaRPr lang="en-US" dirty="0"/>
          </a:p>
        </p:txBody>
      </p:sp>
    </p:spTree>
    <p:extLst>
      <p:ext uri="{BB962C8B-B14F-4D97-AF65-F5344CB8AC3E}">
        <p14:creationId xmlns:p14="http://schemas.microsoft.com/office/powerpoint/2010/main" val="4197032859"/>
      </p:ext>
    </p:extLst>
  </p:cSld>
  <p:clrMapOvr>
    <a:masterClrMapping/>
  </p:clrMapOvr>
  <p:extLst mod="1">
    <p:ext uri="{DCECCB84-F9BA-43D5-87BE-67443E8EF086}">
      <p15:sldGuideLst xmlns="" xmlns:p15="http://schemas.microsoft.com/office/powerpoint/2012/main">
        <p15:guide id="1" pos="983" userDrawn="1">
          <p15:clr>
            <a:srgbClr val="FBAE40"/>
          </p15:clr>
        </p15:guide>
        <p15:guide id="2" pos="5654" userDrawn="1">
          <p15:clr>
            <a:srgbClr val="FBAE40"/>
          </p15:clr>
        </p15:guide>
        <p15:guide id="3" orient="horz" pos="391" userDrawn="1">
          <p15:clr>
            <a:srgbClr val="FBAE40"/>
          </p15:clr>
        </p15:guide>
        <p15:guide id="4" orient="horz" pos="890" userDrawn="1">
          <p15:clr>
            <a:srgbClr val="FBAE40"/>
          </p15:clr>
        </p15:guide>
        <p15:guide id="5" orient="horz" pos="799" userDrawn="1">
          <p15:clr>
            <a:srgbClr val="FBAE40"/>
          </p15:clr>
        </p15:guide>
        <p15:guide id="6" orient="horz" pos="3838" userDrawn="1">
          <p15:clr>
            <a:srgbClr val="FBAE40"/>
          </p15:clr>
        </p15:guide>
        <p15:guide id="7" pos="384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Image">
    <p:spTree>
      <p:nvGrpSpPr>
        <p:cNvPr id="1" name=""/>
        <p:cNvGrpSpPr/>
        <p:nvPr/>
      </p:nvGrpSpPr>
      <p:grpSpPr>
        <a:xfrm>
          <a:off x="0" y="0"/>
          <a:ext cx="0" cy="0"/>
          <a:chOff x="0" y="0"/>
          <a:chExt cx="0" cy="0"/>
        </a:xfrm>
      </p:grpSpPr>
      <p:sp>
        <p:nvSpPr>
          <p:cNvPr id="7" name="Bildplatzhalter 4">
            <a:extLst>
              <a:ext uri="{FF2B5EF4-FFF2-40B4-BE49-F238E27FC236}">
                <a16:creationId xmlns="" xmlns:a16="http://schemas.microsoft.com/office/drawing/2014/main" id="{EFA6C59C-47CF-48C8-AC92-0E258C8650B4}"/>
              </a:ext>
            </a:extLst>
          </p:cNvPr>
          <p:cNvSpPr>
            <a:spLocks noGrp="1" noChangeAspect="1"/>
          </p:cNvSpPr>
          <p:nvPr>
            <p:ph type="pic" sz="quarter" idx="10" hasCustomPrompt="1"/>
          </p:nvPr>
        </p:nvSpPr>
        <p:spPr>
          <a:xfrm>
            <a:off x="479425" y="549000"/>
            <a:ext cx="8496575" cy="5472388"/>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noProof="0" dirty="0"/>
              <a:t>Image</a:t>
            </a:r>
          </a:p>
        </p:txBody>
      </p:sp>
      <p:sp>
        <p:nvSpPr>
          <p:cNvPr id="5" name="Foliennummernplatzhalter 5">
            <a:extLst>
              <a:ext uri="{FF2B5EF4-FFF2-40B4-BE49-F238E27FC236}">
                <a16:creationId xmlns="" xmlns:a16="http://schemas.microsoft.com/office/drawing/2014/main" id="{771D94B4-CB33-4C6F-BDE4-9695C5893EA8}"/>
              </a:ext>
            </a:extLst>
          </p:cNvPr>
          <p:cNvSpPr>
            <a:spLocks noGrp="1"/>
          </p:cNvSpPr>
          <p:nvPr>
            <p:ph type="sldNum" sz="quarter" idx="4"/>
          </p:nvPr>
        </p:nvSpPr>
        <p:spPr>
          <a:xfrm>
            <a:off x="9120000" y="6200775"/>
            <a:ext cx="2743200" cy="365125"/>
          </a:xfrm>
          <a:prstGeom prst="rect">
            <a:avLst/>
          </a:prstGeom>
        </p:spPr>
        <p:txBody>
          <a:bodyPr vert="horz" lIns="91440" tIns="45720" rIns="91440" bIns="45720" rtlCol="0" anchor="ctr"/>
          <a:lstStyle>
            <a:lvl1pPr algn="r">
              <a:defRPr sz="1200">
                <a:solidFill>
                  <a:schemeClr val="accent1"/>
                </a:solidFill>
              </a:defRPr>
            </a:lvl1pPr>
          </a:lstStyle>
          <a:p>
            <a:fld id="{F4FB55C8-65FA-42AB-8057-BA8E9DBE3F59}" type="slidenum">
              <a:rPr lang="en-US" smtClean="0"/>
              <a:pPr/>
              <a:t>‹#›</a:t>
            </a:fld>
            <a:endParaRPr lang="en-US" dirty="0"/>
          </a:p>
        </p:txBody>
      </p:sp>
    </p:spTree>
    <p:extLst>
      <p:ext uri="{BB962C8B-B14F-4D97-AF65-F5344CB8AC3E}">
        <p14:creationId xmlns:p14="http://schemas.microsoft.com/office/powerpoint/2010/main" val="2506132119"/>
      </p:ext>
    </p:extLst>
  </p:cSld>
  <p:clrMapOvr>
    <a:masterClrMapping/>
  </p:clrMapOvr>
  <p:extLst mod="1">
    <p:ext uri="{DCECCB84-F9BA-43D5-87BE-67443E8EF086}">
      <p15:sldGuideLst xmlns="" xmlns:p15="http://schemas.microsoft.com/office/powerpoint/2012/main">
        <p15:guide id="1" orient="horz" pos="346" userDrawn="1">
          <p15:clr>
            <a:srgbClr val="FBAE40"/>
          </p15:clr>
        </p15:guide>
        <p15:guide id="2" orient="horz" pos="3793" userDrawn="1">
          <p15:clr>
            <a:srgbClr val="FBAE40"/>
          </p15:clr>
        </p15:guide>
        <p15:guide id="3" pos="302" userDrawn="1">
          <p15:clr>
            <a:srgbClr val="FBAE40"/>
          </p15:clr>
        </p15:guide>
        <p15:guide id="4" pos="5654"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line header + content">
    <p:spTree>
      <p:nvGrpSpPr>
        <p:cNvPr id="1" name=""/>
        <p:cNvGrpSpPr/>
        <p:nvPr/>
      </p:nvGrpSpPr>
      <p:grpSpPr>
        <a:xfrm>
          <a:off x="0" y="0"/>
          <a:ext cx="0" cy="0"/>
          <a:chOff x="0" y="0"/>
          <a:chExt cx="0" cy="0"/>
        </a:xfrm>
      </p:grpSpPr>
      <p:sp>
        <p:nvSpPr>
          <p:cNvPr id="3" name="Title 1">
            <a:extLst>
              <a:ext uri="{FF2B5EF4-FFF2-40B4-BE49-F238E27FC236}">
                <a16:creationId xmlns="" xmlns:a16="http://schemas.microsoft.com/office/drawing/2014/main" id="{95B45AFB-1AA8-432A-96E0-3607278864BA}"/>
              </a:ext>
            </a:extLst>
          </p:cNvPr>
          <p:cNvSpPr>
            <a:spLocks noGrp="1" noChangeAspect="1"/>
          </p:cNvSpPr>
          <p:nvPr>
            <p:ph type="title" hasCustomPrompt="1"/>
          </p:nvPr>
        </p:nvSpPr>
        <p:spPr>
          <a:xfrm>
            <a:off x="479425" y="620713"/>
            <a:ext cx="8496575" cy="1075740"/>
          </a:xfrm>
          <a:prstGeom prst="rect">
            <a:avLst/>
          </a:prstGeom>
        </p:spPr>
        <p:txBody>
          <a:bodyPr anchor="b"/>
          <a:lstStyle>
            <a:lvl1pPr>
              <a:defRPr sz="3200">
                <a:solidFill>
                  <a:schemeClr val="accent1"/>
                </a:solidFill>
                <a:latin typeface="Montserrat Medium" panose="00000600000000000000"/>
              </a:defRPr>
            </a:lvl1pPr>
          </a:lstStyle>
          <a:p>
            <a:r>
              <a:rPr lang="en-GB" dirty="0"/>
              <a:t/>
            </a:r>
            <a:br>
              <a:rPr lang="en-GB" dirty="0"/>
            </a:br>
            <a:r>
              <a:rPr lang="en-GB" dirty="0"/>
              <a:t/>
            </a:r>
            <a:br>
              <a:rPr lang="en-GB" dirty="0"/>
            </a:br>
            <a:r>
              <a:rPr lang="en-GB" dirty="0"/>
              <a:t>2-lines</a:t>
            </a:r>
            <a:br>
              <a:rPr lang="en-GB" dirty="0"/>
            </a:br>
            <a:r>
              <a:rPr lang="en-GB" dirty="0"/>
              <a:t>header</a:t>
            </a:r>
          </a:p>
        </p:txBody>
      </p:sp>
      <p:sp>
        <p:nvSpPr>
          <p:cNvPr id="4" name="Content Placeholder 2">
            <a:extLst>
              <a:ext uri="{FF2B5EF4-FFF2-40B4-BE49-F238E27FC236}">
                <a16:creationId xmlns="" xmlns:a16="http://schemas.microsoft.com/office/drawing/2014/main" id="{E294FDFF-2382-4567-A22E-D7970E0D78F1}"/>
              </a:ext>
            </a:extLst>
          </p:cNvPr>
          <p:cNvSpPr>
            <a:spLocks noGrp="1" noChangeAspect="1"/>
          </p:cNvSpPr>
          <p:nvPr>
            <p:ph idx="1" hasCustomPrompt="1"/>
          </p:nvPr>
        </p:nvSpPr>
        <p:spPr>
          <a:xfrm>
            <a:off x="479425" y="1989000"/>
            <a:ext cx="8496575" cy="4032388"/>
          </a:xfrm>
          <a:prstGeom prst="rect">
            <a:avLst/>
          </a:prstGeom>
        </p:spPr>
        <p:txBody>
          <a:bodyPr/>
          <a:lstStyle>
            <a:lvl1pPr marL="273600" indent="-274320">
              <a:lnSpc>
                <a:spcPts val="2400"/>
              </a:lnSpc>
              <a:spcBef>
                <a:spcPts val="1200"/>
              </a:spcBef>
              <a:buFont typeface="Wingdings" panose="05000000000000000000" pitchFamily="2" charset="2"/>
              <a:buChar char="§"/>
              <a:defRPr sz="2000">
                <a:latin typeface="Nunito Sans Regular" panose="00000500000000000000" pitchFamily="2" charset="0"/>
              </a:defRPr>
            </a:lvl1pPr>
            <a:lvl2pPr marL="640080" indent="-274320">
              <a:buFont typeface="Wingdings" panose="05000000000000000000" pitchFamily="2" charset="2"/>
              <a:buChar char="§"/>
              <a:defRPr sz="1800">
                <a:latin typeface="Nunito Sans Regular" panose="00000500000000000000" pitchFamily="2" charset="0"/>
              </a:defRPr>
            </a:lvl2pPr>
            <a:lvl3pPr marL="1005840" indent="-274320">
              <a:buFont typeface="Wingdings" panose="05000000000000000000" pitchFamily="2" charset="2"/>
              <a:buChar char="§"/>
              <a:defRPr sz="1600">
                <a:latin typeface="Nunito Sans Regular" panose="00000500000000000000" pitchFamily="2" charset="0"/>
              </a:defRPr>
            </a:lvl3pPr>
            <a:lvl4pPr marL="1371600" indent="-274320">
              <a:buFont typeface="Wingdings" panose="05000000000000000000" pitchFamily="2" charset="2"/>
              <a:buChar char="§"/>
              <a:defRPr sz="1600">
                <a:latin typeface="Nunito Sans Regular" panose="00000500000000000000" pitchFamily="2" charset="0"/>
              </a:defRPr>
            </a:lvl4pPr>
            <a:lvl5pPr marL="1828800" indent="0">
              <a:buFont typeface="Wingdings" panose="05000000000000000000" pitchFamily="2" charset="2"/>
              <a:buNone/>
              <a:defRPr sz="1600">
                <a:latin typeface="Nunito Sans" panose="00000500000000000000"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sp>
        <p:nvSpPr>
          <p:cNvPr id="6" name="Foliennummernplatzhalter 5">
            <a:extLst>
              <a:ext uri="{FF2B5EF4-FFF2-40B4-BE49-F238E27FC236}">
                <a16:creationId xmlns="" xmlns:a16="http://schemas.microsoft.com/office/drawing/2014/main" id="{C4965828-7DBB-4093-AE58-D48D51B9B870}"/>
              </a:ext>
            </a:extLst>
          </p:cNvPr>
          <p:cNvSpPr>
            <a:spLocks noGrp="1"/>
          </p:cNvSpPr>
          <p:nvPr>
            <p:ph type="sldNum" sz="quarter" idx="4"/>
          </p:nvPr>
        </p:nvSpPr>
        <p:spPr>
          <a:xfrm>
            <a:off x="9120000" y="6200775"/>
            <a:ext cx="2743200" cy="365125"/>
          </a:xfrm>
          <a:prstGeom prst="rect">
            <a:avLst/>
          </a:prstGeom>
        </p:spPr>
        <p:txBody>
          <a:bodyPr vert="horz" lIns="91440" tIns="45720" rIns="91440" bIns="45720" rtlCol="0" anchor="ctr"/>
          <a:lstStyle>
            <a:lvl1pPr algn="r">
              <a:defRPr sz="1200">
                <a:solidFill>
                  <a:schemeClr val="accent1"/>
                </a:solidFill>
              </a:defRPr>
            </a:lvl1pPr>
          </a:lstStyle>
          <a:p>
            <a:fld id="{F4FB55C8-65FA-42AB-8057-BA8E9DBE3F59}" type="slidenum">
              <a:rPr lang="en-US" smtClean="0"/>
              <a:pPr/>
              <a:t>‹#›</a:t>
            </a:fld>
            <a:endParaRPr lang="en-US" dirty="0"/>
          </a:p>
        </p:txBody>
      </p:sp>
    </p:spTree>
    <p:extLst>
      <p:ext uri="{BB962C8B-B14F-4D97-AF65-F5344CB8AC3E}">
        <p14:creationId xmlns:p14="http://schemas.microsoft.com/office/powerpoint/2010/main" val="368421507"/>
      </p:ext>
    </p:extLst>
  </p:cSld>
  <p:clrMapOvr>
    <a:masterClrMapping/>
  </p:clrMapOvr>
  <p:extLst mod="1">
    <p:ext uri="{DCECCB84-F9BA-43D5-87BE-67443E8EF086}">
      <p15:sldGuideLst xmlns="" xmlns:p15="http://schemas.microsoft.com/office/powerpoint/2012/main">
        <p15:guide id="1" pos="5654">
          <p15:clr>
            <a:srgbClr val="FBAE40"/>
          </p15:clr>
        </p15:guide>
        <p15:guide id="2" pos="302">
          <p15:clr>
            <a:srgbClr val="FBAE40"/>
          </p15:clr>
        </p15:guide>
        <p15:guide id="3" orient="horz" pos="391">
          <p15:clr>
            <a:srgbClr val="FBAE40"/>
          </p15:clr>
        </p15:guide>
        <p15:guide id="4" orient="horz" pos="1071">
          <p15:clr>
            <a:srgbClr val="FBAE40"/>
          </p15:clr>
        </p15:guide>
        <p15:guide id="5" orient="horz" pos="1253">
          <p15:clr>
            <a:srgbClr val="FBAE40"/>
          </p15:clr>
        </p15:guide>
        <p15:guide id="6" orient="horz" pos="3793">
          <p15:clr>
            <a:srgbClr val="FBAE40"/>
          </p15:clr>
        </p15:guide>
        <p15:guide id="7" pos="384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Header + columns">
    <p:spTree>
      <p:nvGrpSpPr>
        <p:cNvPr id="1" name=""/>
        <p:cNvGrpSpPr/>
        <p:nvPr/>
      </p:nvGrpSpPr>
      <p:grpSpPr>
        <a:xfrm>
          <a:off x="0" y="0"/>
          <a:ext cx="0" cy="0"/>
          <a:chOff x="0" y="0"/>
          <a:chExt cx="0" cy="0"/>
        </a:xfrm>
      </p:grpSpPr>
      <p:sp>
        <p:nvSpPr>
          <p:cNvPr id="3" name="Title 1">
            <a:extLst>
              <a:ext uri="{FF2B5EF4-FFF2-40B4-BE49-F238E27FC236}">
                <a16:creationId xmlns="" xmlns:a16="http://schemas.microsoft.com/office/drawing/2014/main" id="{25C00117-A5A5-4880-88ED-BBA271C62A2B}"/>
              </a:ext>
            </a:extLst>
          </p:cNvPr>
          <p:cNvSpPr>
            <a:spLocks noGrp="1" noChangeAspect="1"/>
          </p:cNvSpPr>
          <p:nvPr>
            <p:ph type="title" hasCustomPrompt="1"/>
          </p:nvPr>
        </p:nvSpPr>
        <p:spPr>
          <a:xfrm>
            <a:off x="479425" y="620713"/>
            <a:ext cx="11377613" cy="647700"/>
          </a:xfrm>
          <a:prstGeom prst="rect">
            <a:avLst/>
          </a:prstGeom>
        </p:spPr>
        <p:txBody>
          <a:bodyPr anchor="b"/>
          <a:lstStyle>
            <a:lvl1pPr>
              <a:defRPr sz="3200">
                <a:solidFill>
                  <a:schemeClr val="accent1"/>
                </a:solidFill>
                <a:latin typeface="Montserrat Medium" panose="00000600000000000000"/>
              </a:defRPr>
            </a:lvl1pPr>
          </a:lstStyle>
          <a:p>
            <a:r>
              <a:rPr lang="en-GB" dirty="0"/>
              <a:t>Header</a:t>
            </a:r>
          </a:p>
        </p:txBody>
      </p:sp>
      <p:sp>
        <p:nvSpPr>
          <p:cNvPr id="4" name="Content Placeholder 2">
            <a:extLst>
              <a:ext uri="{FF2B5EF4-FFF2-40B4-BE49-F238E27FC236}">
                <a16:creationId xmlns="" xmlns:a16="http://schemas.microsoft.com/office/drawing/2014/main" id="{1AEA8C52-5D2D-4BE1-81AC-24F7CFDACCA9}"/>
              </a:ext>
            </a:extLst>
          </p:cNvPr>
          <p:cNvSpPr>
            <a:spLocks noGrp="1" noChangeAspect="1"/>
          </p:cNvSpPr>
          <p:nvPr>
            <p:ph idx="1" hasCustomPrompt="1"/>
          </p:nvPr>
        </p:nvSpPr>
        <p:spPr>
          <a:xfrm>
            <a:off x="479425" y="1412875"/>
            <a:ext cx="5256576" cy="4608513"/>
          </a:xfrm>
          <a:prstGeom prst="rect">
            <a:avLst/>
          </a:prstGeom>
        </p:spPr>
        <p:txBody>
          <a:bodyPr/>
          <a:lstStyle>
            <a:lvl1pPr marL="273600" indent="-274320">
              <a:buFont typeface="Wingdings" panose="05000000000000000000" pitchFamily="2" charset="2"/>
              <a:buChar char="§"/>
              <a:defRPr sz="2000">
                <a:latin typeface="Nunito Sans Regular" panose="00000500000000000000" pitchFamily="2" charset="0"/>
              </a:defRPr>
            </a:lvl1pPr>
            <a:lvl2pPr marL="640080" indent="-274320">
              <a:buFont typeface="Wingdings" panose="05000000000000000000" pitchFamily="2" charset="2"/>
              <a:buChar char="§"/>
              <a:defRPr sz="1800">
                <a:latin typeface="Nunito Sans Regular" panose="00000500000000000000" pitchFamily="2" charset="0"/>
              </a:defRPr>
            </a:lvl2pPr>
            <a:lvl3pPr marL="1005840" indent="-274320">
              <a:buFont typeface="Wingdings" panose="05000000000000000000" pitchFamily="2" charset="2"/>
              <a:buChar char="§"/>
              <a:defRPr sz="1600">
                <a:latin typeface="Nunito Sans Regular" panose="00000500000000000000" pitchFamily="2" charset="0"/>
              </a:defRPr>
            </a:lvl3pPr>
            <a:lvl4pPr marL="1371600" indent="-274320">
              <a:buFont typeface="Wingdings" panose="05000000000000000000" pitchFamily="2" charset="2"/>
              <a:buChar char="§"/>
              <a:defRPr sz="1600">
                <a:latin typeface="Nunito Sans Regular" panose="00000500000000000000" pitchFamily="2" charset="0"/>
              </a:defRPr>
            </a:lvl4pPr>
            <a:lvl5pPr marL="1828800" indent="0">
              <a:buFont typeface="Wingdings" panose="05000000000000000000" pitchFamily="2" charset="2"/>
              <a:buNone/>
              <a:defRPr sz="1600">
                <a:latin typeface="Nunito Sans" panose="00000500000000000000"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sp>
        <p:nvSpPr>
          <p:cNvPr id="5" name="Content Placeholder 2">
            <a:extLst>
              <a:ext uri="{FF2B5EF4-FFF2-40B4-BE49-F238E27FC236}">
                <a16:creationId xmlns="" xmlns:a16="http://schemas.microsoft.com/office/drawing/2014/main" id="{411B6971-078F-4723-BC15-78CECB3A91EF}"/>
              </a:ext>
            </a:extLst>
          </p:cNvPr>
          <p:cNvSpPr>
            <a:spLocks noGrp="1" noChangeAspect="1"/>
          </p:cNvSpPr>
          <p:nvPr>
            <p:ph idx="10" hasCustomPrompt="1"/>
          </p:nvPr>
        </p:nvSpPr>
        <p:spPr>
          <a:xfrm>
            <a:off x="6456000" y="1412737"/>
            <a:ext cx="5401038" cy="4608513"/>
          </a:xfrm>
          <a:prstGeom prst="rect">
            <a:avLst/>
          </a:prstGeom>
        </p:spPr>
        <p:txBody>
          <a:bodyPr/>
          <a:lstStyle>
            <a:lvl1pPr marL="273600" indent="-274320">
              <a:buFont typeface="Wingdings" panose="05000000000000000000" pitchFamily="2" charset="2"/>
              <a:buChar char="§"/>
              <a:defRPr sz="2000">
                <a:latin typeface="Nunito Sans Regular" panose="00000500000000000000" pitchFamily="2" charset="0"/>
              </a:defRPr>
            </a:lvl1pPr>
            <a:lvl2pPr marL="640080" indent="-274320">
              <a:buFont typeface="Wingdings" panose="05000000000000000000" pitchFamily="2" charset="2"/>
              <a:buChar char="§"/>
              <a:defRPr sz="1800">
                <a:latin typeface="Nunito Sans Regular" panose="00000500000000000000" pitchFamily="2" charset="0"/>
              </a:defRPr>
            </a:lvl2pPr>
            <a:lvl3pPr marL="1005840" indent="-274320">
              <a:buFont typeface="Wingdings" panose="05000000000000000000" pitchFamily="2" charset="2"/>
              <a:buChar char="§"/>
              <a:defRPr sz="1600">
                <a:latin typeface="Nunito Sans Regular" panose="00000500000000000000" pitchFamily="2" charset="0"/>
              </a:defRPr>
            </a:lvl3pPr>
            <a:lvl4pPr marL="1371600" indent="-274320">
              <a:buFont typeface="Wingdings" panose="05000000000000000000" pitchFamily="2" charset="2"/>
              <a:buChar char="§"/>
              <a:defRPr sz="1600">
                <a:latin typeface="Nunito Sans Regular" panose="00000500000000000000" pitchFamily="2" charset="0"/>
              </a:defRPr>
            </a:lvl4pPr>
            <a:lvl5pPr marL="1828800" indent="0">
              <a:buFont typeface="Wingdings" panose="05000000000000000000" pitchFamily="2" charset="2"/>
              <a:buNone/>
              <a:defRPr sz="1600">
                <a:latin typeface="Nunito Sans" panose="00000500000000000000"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sp>
        <p:nvSpPr>
          <p:cNvPr id="7" name="Foliennummernplatzhalter 5">
            <a:extLst>
              <a:ext uri="{FF2B5EF4-FFF2-40B4-BE49-F238E27FC236}">
                <a16:creationId xmlns="" xmlns:a16="http://schemas.microsoft.com/office/drawing/2014/main" id="{D68DEB92-65FF-4D06-B657-2056B1BF3A5F}"/>
              </a:ext>
            </a:extLst>
          </p:cNvPr>
          <p:cNvSpPr>
            <a:spLocks noGrp="1"/>
          </p:cNvSpPr>
          <p:nvPr>
            <p:ph type="sldNum" sz="quarter" idx="4"/>
          </p:nvPr>
        </p:nvSpPr>
        <p:spPr>
          <a:xfrm>
            <a:off x="9120000" y="6200775"/>
            <a:ext cx="2743200" cy="365125"/>
          </a:xfrm>
          <a:prstGeom prst="rect">
            <a:avLst/>
          </a:prstGeom>
        </p:spPr>
        <p:txBody>
          <a:bodyPr vert="horz" lIns="91440" tIns="45720" rIns="91440" bIns="45720" rtlCol="0" anchor="ctr"/>
          <a:lstStyle>
            <a:lvl1pPr algn="r">
              <a:defRPr sz="1200">
                <a:solidFill>
                  <a:schemeClr val="accent1"/>
                </a:solidFill>
                <a:latin typeface="Nunito Sans" panose="020B0604020202020204" charset="0"/>
              </a:defRPr>
            </a:lvl1pPr>
          </a:lstStyle>
          <a:p>
            <a:fld id="{F4FB55C8-65FA-42AB-8057-BA8E9DBE3F59}" type="slidenum">
              <a:rPr lang="en-US" smtClean="0"/>
              <a:pPr/>
              <a:t>‹#›</a:t>
            </a:fld>
            <a:endParaRPr lang="en-US" dirty="0"/>
          </a:p>
        </p:txBody>
      </p:sp>
    </p:spTree>
    <p:extLst>
      <p:ext uri="{BB962C8B-B14F-4D97-AF65-F5344CB8AC3E}">
        <p14:creationId xmlns:p14="http://schemas.microsoft.com/office/powerpoint/2010/main" val="2219008816"/>
      </p:ext>
    </p:extLst>
  </p:cSld>
  <p:clrMapOvr>
    <a:masterClrMapping/>
  </p:clrMapOvr>
  <p:extLst>
    <p:ext uri="{DCECCB84-F9BA-43D5-87BE-67443E8EF086}">
      <p15:sldGuideLst xmlns="" xmlns:p15="http://schemas.microsoft.com/office/powerpoint/2012/main">
        <p15:guide id="1" orient="horz" pos="2160" userDrawn="1">
          <p15:clr>
            <a:srgbClr val="FBAE40"/>
          </p15:clr>
        </p15:guide>
        <p15:guide id="2" pos="3840" userDrawn="1">
          <p15:clr>
            <a:srgbClr val="FBAE40"/>
          </p15:clr>
        </p15:guide>
        <p15:guide id="3" pos="302" userDrawn="1">
          <p15:clr>
            <a:srgbClr val="FBAE40"/>
          </p15:clr>
        </p15:guide>
        <p15:guide id="4" pos="7468" userDrawn="1">
          <p15:clr>
            <a:srgbClr val="FBAE40"/>
          </p15:clr>
        </p15:guide>
        <p15:guide id="5" orient="horz" pos="3793" userDrawn="1">
          <p15:clr>
            <a:srgbClr val="FBAE40"/>
          </p15:clr>
        </p15:guide>
        <p15:guide id="6" orient="horz" pos="890" userDrawn="1">
          <p15:clr>
            <a:srgbClr val="FBAE40"/>
          </p15:clr>
        </p15:guide>
        <p15:guide id="7" orient="horz" pos="799" userDrawn="1">
          <p15:clr>
            <a:srgbClr val="FBAE40"/>
          </p15:clr>
        </p15:guide>
        <p15:guide id="8" orient="horz" pos="391" userDrawn="1">
          <p15:clr>
            <a:srgbClr val="FBAE40"/>
          </p15:clr>
        </p15:guide>
        <p15:guide id="9" pos="4067" userDrawn="1">
          <p15:clr>
            <a:srgbClr val="FBAE40"/>
          </p15:clr>
        </p15:guide>
        <p15:guide id="10" pos="3613" userDrawn="1">
          <p15:clr>
            <a:srgbClr val="FBAE40"/>
          </p15:clr>
        </p15:guide>
        <p15:guide id="12" pos="6108" userDrawn="1">
          <p15:clr>
            <a:srgbClr val="FBAE40"/>
          </p15:clr>
        </p15:guide>
        <p15:guide id="13" pos="7378"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5" name="Title 1">
            <a:extLst>
              <a:ext uri="{FF2B5EF4-FFF2-40B4-BE49-F238E27FC236}">
                <a16:creationId xmlns="" xmlns:a16="http://schemas.microsoft.com/office/drawing/2014/main" id="{0A16EA90-DAB1-4444-A12A-10AD743BAB4A}"/>
              </a:ext>
            </a:extLst>
          </p:cNvPr>
          <p:cNvSpPr>
            <a:spLocks noGrp="1" noChangeAspect="1"/>
          </p:cNvSpPr>
          <p:nvPr>
            <p:ph type="ctrTitle" hasCustomPrompt="1"/>
          </p:nvPr>
        </p:nvSpPr>
        <p:spPr>
          <a:xfrm>
            <a:off x="1560512" y="1341438"/>
            <a:ext cx="7415487" cy="1649411"/>
          </a:xfrm>
          <a:prstGeom prst="rect">
            <a:avLst/>
          </a:prstGeom>
        </p:spPr>
        <p:txBody>
          <a:bodyPr anchor="b">
            <a:normAutofit/>
          </a:bodyPr>
          <a:lstStyle>
            <a:lvl1pPr algn="l">
              <a:defRPr sz="4400" b="1" spc="-150">
                <a:solidFill>
                  <a:srgbClr val="005299"/>
                </a:solidFill>
                <a:latin typeface="Montserrat Medium" panose="00000600000000000000" pitchFamily="2" charset="0"/>
              </a:defRPr>
            </a:lvl1pPr>
          </a:lstStyle>
          <a:p>
            <a:r>
              <a:rPr lang="en-GB" dirty="0"/>
              <a:t>Thank you!</a:t>
            </a:r>
          </a:p>
        </p:txBody>
      </p:sp>
      <p:sp>
        <p:nvSpPr>
          <p:cNvPr id="6" name="Subtitle 2">
            <a:extLst>
              <a:ext uri="{FF2B5EF4-FFF2-40B4-BE49-F238E27FC236}">
                <a16:creationId xmlns="" xmlns:a16="http://schemas.microsoft.com/office/drawing/2014/main" id="{D46B0BD8-5C17-4D83-92C5-2E61C25AC0A1}"/>
              </a:ext>
            </a:extLst>
          </p:cNvPr>
          <p:cNvSpPr>
            <a:spLocks noGrp="1" noChangeAspect="1"/>
          </p:cNvSpPr>
          <p:nvPr>
            <p:ph type="subTitle" idx="1" hasCustomPrompt="1"/>
          </p:nvPr>
        </p:nvSpPr>
        <p:spPr>
          <a:xfrm>
            <a:off x="1560513" y="3219449"/>
            <a:ext cx="7415487" cy="1649413"/>
          </a:xfrm>
          <a:prstGeom prst="rect">
            <a:avLst/>
          </a:prstGeom>
        </p:spPr>
        <p:txBody>
          <a:bodyPr anchor="b"/>
          <a:lstStyle>
            <a:lvl1pPr marL="0" indent="0" algn="l">
              <a:buNone/>
              <a:defRPr sz="2400">
                <a:solidFill>
                  <a:srgbClr val="005299"/>
                </a:solidFill>
                <a:latin typeface="Nunito Sans 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Contact information</a:t>
            </a:r>
          </a:p>
        </p:txBody>
      </p:sp>
      <p:sp>
        <p:nvSpPr>
          <p:cNvPr id="7" name="Rechteck 6">
            <a:extLst>
              <a:ext uri="{FF2B5EF4-FFF2-40B4-BE49-F238E27FC236}">
                <a16:creationId xmlns="" xmlns:a16="http://schemas.microsoft.com/office/drawing/2014/main" id="{CA12F2A4-3160-4CB4-BF50-AEFB3AF8B797}"/>
              </a:ext>
            </a:extLst>
          </p:cNvPr>
          <p:cNvSpPr>
            <a:spLocks noChangeAspect="1"/>
          </p:cNvSpPr>
          <p:nvPr userDrawn="1"/>
        </p:nvSpPr>
        <p:spPr>
          <a:xfrm>
            <a:off x="1055688" y="1341438"/>
            <a:ext cx="291849" cy="3527425"/>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8" name="Foliennummernplatzhalter 5">
            <a:extLst>
              <a:ext uri="{FF2B5EF4-FFF2-40B4-BE49-F238E27FC236}">
                <a16:creationId xmlns="" xmlns:a16="http://schemas.microsoft.com/office/drawing/2014/main" id="{5FA130A0-EE3C-49A4-B2B4-B570D7EEF631}"/>
              </a:ext>
            </a:extLst>
          </p:cNvPr>
          <p:cNvSpPr>
            <a:spLocks noGrp="1"/>
          </p:cNvSpPr>
          <p:nvPr>
            <p:ph type="sldNum" sz="quarter" idx="4"/>
          </p:nvPr>
        </p:nvSpPr>
        <p:spPr>
          <a:xfrm>
            <a:off x="9120000" y="6200775"/>
            <a:ext cx="2743200" cy="365125"/>
          </a:xfrm>
          <a:prstGeom prst="rect">
            <a:avLst/>
          </a:prstGeom>
        </p:spPr>
        <p:txBody>
          <a:bodyPr vert="horz" lIns="91440" tIns="45720" rIns="91440" bIns="45720" rtlCol="0" anchor="ctr"/>
          <a:lstStyle>
            <a:lvl1pPr algn="r">
              <a:defRPr sz="1200">
                <a:solidFill>
                  <a:schemeClr val="accent1"/>
                </a:solidFill>
                <a:latin typeface="Nunito Sans" panose="020B0604020202020204" charset="0"/>
              </a:defRPr>
            </a:lvl1pPr>
          </a:lstStyle>
          <a:p>
            <a:fld id="{F4FB55C8-65FA-42AB-8057-BA8E9DBE3F59}" type="slidenum">
              <a:rPr lang="en-US" smtClean="0"/>
              <a:pPr/>
              <a:t>‹#›</a:t>
            </a:fld>
            <a:endParaRPr lang="en-US" dirty="0"/>
          </a:p>
        </p:txBody>
      </p:sp>
    </p:spTree>
    <p:extLst>
      <p:ext uri="{BB962C8B-B14F-4D97-AF65-F5344CB8AC3E}">
        <p14:creationId xmlns:p14="http://schemas.microsoft.com/office/powerpoint/2010/main" val="4176288495"/>
      </p:ext>
    </p:extLst>
  </p:cSld>
  <p:clrMapOvr>
    <a:masterClrMapping/>
  </p:clrMapOvr>
  <p:extLst>
    <p:ext uri="{DCECCB84-F9BA-43D5-87BE-67443E8EF086}">
      <p15:sldGuideLst xmlns="" xmlns:p15="http://schemas.microsoft.com/office/powerpoint/2012/main">
        <p15:guide id="1" orient="horz" pos="2160" userDrawn="1">
          <p15:clr>
            <a:srgbClr val="FBAE40"/>
          </p15:clr>
        </p15:guide>
        <p15:guide id="2" pos="3840" userDrawn="1">
          <p15:clr>
            <a:srgbClr val="FBAE40"/>
          </p15:clr>
        </p15:guide>
        <p15:guide id="3" orient="horz" pos="845" userDrawn="1">
          <p15:clr>
            <a:srgbClr val="FBAE40"/>
          </p15:clr>
        </p15:guide>
        <p15:guide id="4" orient="horz" pos="3067" userDrawn="1">
          <p15:clr>
            <a:srgbClr val="FBAE40"/>
          </p15:clr>
        </p15:guide>
        <p15:guide id="5" pos="5654" userDrawn="1">
          <p15:clr>
            <a:srgbClr val="FBAE40"/>
          </p15:clr>
        </p15:guide>
        <p15:guide id="6" pos="983" userDrawn="1">
          <p15:clr>
            <a:srgbClr val="FBAE40"/>
          </p15:clr>
        </p15:guide>
        <p15:guide id="7" orient="horz" pos="2024" userDrawn="1">
          <p15:clr>
            <a:srgbClr val="FBAE40"/>
          </p15:clr>
        </p15:guide>
        <p15:guide id="8" orient="horz" pos="188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eader + columns">
    <p:spTree>
      <p:nvGrpSpPr>
        <p:cNvPr id="1" name=""/>
        <p:cNvGrpSpPr/>
        <p:nvPr/>
      </p:nvGrpSpPr>
      <p:grpSpPr>
        <a:xfrm>
          <a:off x="0" y="0"/>
          <a:ext cx="0" cy="0"/>
          <a:chOff x="0" y="0"/>
          <a:chExt cx="0" cy="0"/>
        </a:xfrm>
      </p:grpSpPr>
      <p:sp>
        <p:nvSpPr>
          <p:cNvPr id="3" name="Title 1">
            <a:extLst>
              <a:ext uri="{FF2B5EF4-FFF2-40B4-BE49-F238E27FC236}">
                <a16:creationId xmlns="" xmlns:a16="http://schemas.microsoft.com/office/drawing/2014/main" id="{25C00117-A5A5-4880-88ED-BBA271C62A2B}"/>
              </a:ext>
            </a:extLst>
          </p:cNvPr>
          <p:cNvSpPr>
            <a:spLocks noGrp="1" noChangeAspect="1"/>
          </p:cNvSpPr>
          <p:nvPr>
            <p:ph type="title" hasCustomPrompt="1"/>
          </p:nvPr>
        </p:nvSpPr>
        <p:spPr>
          <a:xfrm>
            <a:off x="479425" y="620713"/>
            <a:ext cx="11377613" cy="647700"/>
          </a:xfrm>
          <a:prstGeom prst="rect">
            <a:avLst/>
          </a:prstGeom>
        </p:spPr>
        <p:txBody>
          <a:bodyPr anchor="b"/>
          <a:lstStyle>
            <a:lvl1pPr>
              <a:defRPr sz="3200">
                <a:solidFill>
                  <a:schemeClr val="accent1"/>
                </a:solidFill>
                <a:latin typeface="Montserrat Medium" panose="00000600000000000000"/>
              </a:defRPr>
            </a:lvl1pPr>
          </a:lstStyle>
          <a:p>
            <a:r>
              <a:rPr lang="en-GB" dirty="0"/>
              <a:t>Header</a:t>
            </a:r>
          </a:p>
        </p:txBody>
      </p:sp>
      <p:sp>
        <p:nvSpPr>
          <p:cNvPr id="4" name="Content Placeholder 2">
            <a:extLst>
              <a:ext uri="{FF2B5EF4-FFF2-40B4-BE49-F238E27FC236}">
                <a16:creationId xmlns="" xmlns:a16="http://schemas.microsoft.com/office/drawing/2014/main" id="{1AEA8C52-5D2D-4BE1-81AC-24F7CFDACCA9}"/>
              </a:ext>
            </a:extLst>
          </p:cNvPr>
          <p:cNvSpPr>
            <a:spLocks noGrp="1" noChangeAspect="1"/>
          </p:cNvSpPr>
          <p:nvPr>
            <p:ph idx="1" hasCustomPrompt="1"/>
          </p:nvPr>
        </p:nvSpPr>
        <p:spPr>
          <a:xfrm>
            <a:off x="479425" y="1412875"/>
            <a:ext cx="5256576" cy="4608513"/>
          </a:xfrm>
          <a:prstGeom prst="rect">
            <a:avLst/>
          </a:prstGeom>
        </p:spPr>
        <p:txBody>
          <a:bodyPr/>
          <a:lstStyle>
            <a:lvl1pPr marL="273600" indent="-274320">
              <a:buFont typeface="Wingdings" panose="05000000000000000000" pitchFamily="2" charset="2"/>
              <a:buChar char="§"/>
              <a:defRPr sz="2000">
                <a:latin typeface="Nunito Sans Regular" panose="00000500000000000000" pitchFamily="2" charset="0"/>
              </a:defRPr>
            </a:lvl1pPr>
            <a:lvl2pPr marL="640080" indent="-274320">
              <a:buFont typeface="Wingdings" panose="05000000000000000000" pitchFamily="2" charset="2"/>
              <a:buChar char="§"/>
              <a:defRPr sz="1800">
                <a:latin typeface="Nunito Sans Regular" panose="00000500000000000000" pitchFamily="2" charset="0"/>
              </a:defRPr>
            </a:lvl2pPr>
            <a:lvl3pPr marL="1005840" indent="-274320">
              <a:buFont typeface="Wingdings" panose="05000000000000000000" pitchFamily="2" charset="2"/>
              <a:buChar char="§"/>
              <a:defRPr sz="1600">
                <a:latin typeface="Nunito Sans Regular" panose="00000500000000000000" pitchFamily="2" charset="0"/>
              </a:defRPr>
            </a:lvl3pPr>
            <a:lvl4pPr marL="1371600" indent="-274320">
              <a:buFont typeface="Wingdings" panose="05000000000000000000" pitchFamily="2" charset="2"/>
              <a:buChar char="§"/>
              <a:defRPr sz="1600">
                <a:latin typeface="Nunito Sans Regular" panose="00000500000000000000" pitchFamily="2" charset="0"/>
              </a:defRPr>
            </a:lvl4pPr>
            <a:lvl5pPr marL="1828800" indent="0">
              <a:buFont typeface="Wingdings" panose="05000000000000000000" pitchFamily="2" charset="2"/>
              <a:buNone/>
              <a:defRPr sz="1600">
                <a:latin typeface="Nunito Sans" panose="00000500000000000000"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sp>
        <p:nvSpPr>
          <p:cNvPr id="5" name="Content Placeholder 2">
            <a:extLst>
              <a:ext uri="{FF2B5EF4-FFF2-40B4-BE49-F238E27FC236}">
                <a16:creationId xmlns="" xmlns:a16="http://schemas.microsoft.com/office/drawing/2014/main" id="{411B6971-078F-4723-BC15-78CECB3A91EF}"/>
              </a:ext>
            </a:extLst>
          </p:cNvPr>
          <p:cNvSpPr>
            <a:spLocks noGrp="1" noChangeAspect="1"/>
          </p:cNvSpPr>
          <p:nvPr>
            <p:ph idx="10" hasCustomPrompt="1"/>
          </p:nvPr>
        </p:nvSpPr>
        <p:spPr>
          <a:xfrm>
            <a:off x="6456000" y="1412737"/>
            <a:ext cx="5401038" cy="4608513"/>
          </a:xfrm>
          <a:prstGeom prst="rect">
            <a:avLst/>
          </a:prstGeom>
        </p:spPr>
        <p:txBody>
          <a:bodyPr/>
          <a:lstStyle>
            <a:lvl1pPr marL="273600" indent="-274320">
              <a:buFont typeface="Wingdings" panose="05000000000000000000" pitchFamily="2" charset="2"/>
              <a:buChar char="§"/>
              <a:defRPr sz="2000">
                <a:latin typeface="Nunito Sans Regular" panose="00000500000000000000" pitchFamily="2" charset="0"/>
              </a:defRPr>
            </a:lvl1pPr>
            <a:lvl2pPr marL="640080" indent="-274320">
              <a:buFont typeface="Wingdings" panose="05000000000000000000" pitchFamily="2" charset="2"/>
              <a:buChar char="§"/>
              <a:defRPr sz="1800">
                <a:latin typeface="Nunito Sans Regular" panose="00000500000000000000" pitchFamily="2" charset="0"/>
              </a:defRPr>
            </a:lvl2pPr>
            <a:lvl3pPr marL="1005840" indent="-274320">
              <a:buFont typeface="Wingdings" panose="05000000000000000000" pitchFamily="2" charset="2"/>
              <a:buChar char="§"/>
              <a:defRPr sz="1600">
                <a:latin typeface="Nunito Sans Regular" panose="00000500000000000000" pitchFamily="2" charset="0"/>
              </a:defRPr>
            </a:lvl3pPr>
            <a:lvl4pPr marL="1371600" indent="-274320">
              <a:buFont typeface="Wingdings" panose="05000000000000000000" pitchFamily="2" charset="2"/>
              <a:buChar char="§"/>
              <a:defRPr sz="1600">
                <a:latin typeface="Nunito Sans Regular" panose="00000500000000000000" pitchFamily="2" charset="0"/>
              </a:defRPr>
            </a:lvl4pPr>
            <a:lvl5pPr marL="1828800" indent="0">
              <a:buFont typeface="Wingdings" panose="05000000000000000000" pitchFamily="2" charset="2"/>
              <a:buNone/>
              <a:defRPr sz="1600">
                <a:latin typeface="Nunito Sans" panose="00000500000000000000"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sp>
        <p:nvSpPr>
          <p:cNvPr id="7" name="Foliennummernplatzhalter 5">
            <a:extLst>
              <a:ext uri="{FF2B5EF4-FFF2-40B4-BE49-F238E27FC236}">
                <a16:creationId xmlns="" xmlns:a16="http://schemas.microsoft.com/office/drawing/2014/main" id="{D68DEB92-65FF-4D06-B657-2056B1BF3A5F}"/>
              </a:ext>
            </a:extLst>
          </p:cNvPr>
          <p:cNvSpPr>
            <a:spLocks noGrp="1"/>
          </p:cNvSpPr>
          <p:nvPr>
            <p:ph type="sldNum" sz="quarter" idx="4"/>
          </p:nvPr>
        </p:nvSpPr>
        <p:spPr>
          <a:xfrm>
            <a:off x="9120000" y="6200775"/>
            <a:ext cx="2743200" cy="365125"/>
          </a:xfrm>
          <a:prstGeom prst="rect">
            <a:avLst/>
          </a:prstGeom>
        </p:spPr>
        <p:txBody>
          <a:bodyPr vert="horz" lIns="91440" tIns="45720" rIns="91440" bIns="45720" rtlCol="0" anchor="ctr"/>
          <a:lstStyle>
            <a:lvl1pPr algn="r">
              <a:defRPr sz="1200">
                <a:solidFill>
                  <a:schemeClr val="accent1"/>
                </a:solidFill>
                <a:latin typeface="Nunito Sans" panose="020B0604020202020204" charset="0"/>
              </a:defRPr>
            </a:lvl1pPr>
          </a:lstStyle>
          <a:p>
            <a:fld id="{F4FB55C8-65FA-42AB-8057-BA8E9DBE3F59}" type="slidenum">
              <a:rPr lang="en-US" smtClean="0"/>
              <a:pPr/>
              <a:t>‹#›</a:t>
            </a:fld>
            <a:endParaRPr lang="en-US" dirty="0"/>
          </a:p>
        </p:txBody>
      </p:sp>
    </p:spTree>
    <p:extLst>
      <p:ext uri="{BB962C8B-B14F-4D97-AF65-F5344CB8AC3E}">
        <p14:creationId xmlns:p14="http://schemas.microsoft.com/office/powerpoint/2010/main" val="904337514"/>
      </p:ext>
    </p:extLst>
  </p:cSld>
  <p:clrMapOvr>
    <a:masterClrMapping/>
  </p:clrMapOvr>
  <p:extLst>
    <p:ext uri="{DCECCB84-F9BA-43D5-87BE-67443E8EF086}">
      <p15:sldGuideLst xmlns="" xmlns:p15="http://schemas.microsoft.com/office/powerpoint/2012/main">
        <p15:guide id="1" orient="horz" pos="2160" userDrawn="1">
          <p15:clr>
            <a:srgbClr val="FBAE40"/>
          </p15:clr>
        </p15:guide>
        <p15:guide id="2" pos="3840" userDrawn="1">
          <p15:clr>
            <a:srgbClr val="FBAE40"/>
          </p15:clr>
        </p15:guide>
        <p15:guide id="3" pos="302" userDrawn="1">
          <p15:clr>
            <a:srgbClr val="FBAE40"/>
          </p15:clr>
        </p15:guide>
        <p15:guide id="4" pos="7468" userDrawn="1">
          <p15:clr>
            <a:srgbClr val="FBAE40"/>
          </p15:clr>
        </p15:guide>
        <p15:guide id="5" orient="horz" pos="3793" userDrawn="1">
          <p15:clr>
            <a:srgbClr val="FBAE40"/>
          </p15:clr>
        </p15:guide>
        <p15:guide id="6" orient="horz" pos="890" userDrawn="1">
          <p15:clr>
            <a:srgbClr val="FBAE40"/>
          </p15:clr>
        </p15:guide>
        <p15:guide id="7" orient="horz" pos="799" userDrawn="1">
          <p15:clr>
            <a:srgbClr val="FBAE40"/>
          </p15:clr>
        </p15:guide>
        <p15:guide id="8" orient="horz" pos="391" userDrawn="1">
          <p15:clr>
            <a:srgbClr val="FBAE40"/>
          </p15:clr>
        </p15:guide>
        <p15:guide id="9" pos="4067" userDrawn="1">
          <p15:clr>
            <a:srgbClr val="FBAE40"/>
          </p15:clr>
        </p15:guide>
        <p15:guide id="10" pos="3613" userDrawn="1">
          <p15:clr>
            <a:srgbClr val="FBAE40"/>
          </p15:clr>
        </p15:guide>
        <p15:guide id="12" pos="6108" userDrawn="1">
          <p15:clr>
            <a:srgbClr val="FBAE40"/>
          </p15:clr>
        </p15:guide>
        <p15:guide id="13" pos="7378"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ader  + column text">
    <p:spTree>
      <p:nvGrpSpPr>
        <p:cNvPr id="1" name=""/>
        <p:cNvGrpSpPr/>
        <p:nvPr/>
      </p:nvGrpSpPr>
      <p:grpSpPr>
        <a:xfrm>
          <a:off x="0" y="0"/>
          <a:ext cx="0" cy="0"/>
          <a:chOff x="0" y="0"/>
          <a:chExt cx="0" cy="0"/>
        </a:xfrm>
      </p:grpSpPr>
      <p:sp>
        <p:nvSpPr>
          <p:cNvPr id="3" name="Title 1">
            <a:extLst>
              <a:ext uri="{FF2B5EF4-FFF2-40B4-BE49-F238E27FC236}">
                <a16:creationId xmlns="" xmlns:a16="http://schemas.microsoft.com/office/drawing/2014/main" id="{95B45AFB-1AA8-432A-96E0-3607278864BA}"/>
              </a:ext>
            </a:extLst>
          </p:cNvPr>
          <p:cNvSpPr>
            <a:spLocks noGrp="1" noChangeAspect="1"/>
          </p:cNvSpPr>
          <p:nvPr>
            <p:ph type="title" hasCustomPrompt="1"/>
          </p:nvPr>
        </p:nvSpPr>
        <p:spPr>
          <a:xfrm>
            <a:off x="479425" y="620713"/>
            <a:ext cx="11377613" cy="647700"/>
          </a:xfrm>
          <a:prstGeom prst="rect">
            <a:avLst/>
          </a:prstGeom>
        </p:spPr>
        <p:txBody>
          <a:bodyPr anchor="b"/>
          <a:lstStyle>
            <a:lvl1pPr>
              <a:defRPr sz="3200">
                <a:solidFill>
                  <a:schemeClr val="accent1"/>
                </a:solidFill>
                <a:latin typeface="Montserrat Medium" panose="00000600000000000000"/>
              </a:defRPr>
            </a:lvl1pPr>
          </a:lstStyle>
          <a:p>
            <a:r>
              <a:rPr lang="en-GB" dirty="0"/>
              <a:t>Header</a:t>
            </a:r>
          </a:p>
        </p:txBody>
      </p:sp>
      <p:sp>
        <p:nvSpPr>
          <p:cNvPr id="4" name="Content Placeholder 2">
            <a:extLst>
              <a:ext uri="{FF2B5EF4-FFF2-40B4-BE49-F238E27FC236}">
                <a16:creationId xmlns="" xmlns:a16="http://schemas.microsoft.com/office/drawing/2014/main" id="{E294FDFF-2382-4567-A22E-D7970E0D78F1}"/>
              </a:ext>
            </a:extLst>
          </p:cNvPr>
          <p:cNvSpPr>
            <a:spLocks noGrp="1" noChangeAspect="1"/>
          </p:cNvSpPr>
          <p:nvPr>
            <p:ph idx="1" hasCustomPrompt="1"/>
          </p:nvPr>
        </p:nvSpPr>
        <p:spPr>
          <a:xfrm>
            <a:off x="479425" y="1412875"/>
            <a:ext cx="11377613" cy="4608513"/>
          </a:xfrm>
          <a:prstGeom prst="rect">
            <a:avLst/>
          </a:prstGeom>
        </p:spPr>
        <p:txBody>
          <a:bodyPr/>
          <a:lstStyle>
            <a:lvl1pPr marL="273600" indent="-274320">
              <a:buFont typeface="Wingdings" panose="05000000000000000000" pitchFamily="2" charset="2"/>
              <a:buChar char="§"/>
              <a:defRPr sz="2000">
                <a:latin typeface="Nunito Sans Regular" panose="00000500000000000000" pitchFamily="2" charset="0"/>
              </a:defRPr>
            </a:lvl1pPr>
            <a:lvl2pPr marL="640080" indent="-274320">
              <a:buFont typeface="Wingdings" panose="05000000000000000000" pitchFamily="2" charset="2"/>
              <a:buChar char="§"/>
              <a:defRPr sz="1800">
                <a:latin typeface="Nunito Sans Regular" panose="00000500000000000000" pitchFamily="2" charset="0"/>
              </a:defRPr>
            </a:lvl2pPr>
            <a:lvl3pPr marL="1005840" indent="-274320">
              <a:buFont typeface="Wingdings" panose="05000000000000000000" pitchFamily="2" charset="2"/>
              <a:buChar char="§"/>
              <a:defRPr sz="1600">
                <a:latin typeface="Nunito Sans Regular" panose="00000500000000000000" pitchFamily="2" charset="0"/>
              </a:defRPr>
            </a:lvl3pPr>
            <a:lvl4pPr marL="1371600" indent="-274320">
              <a:buFont typeface="Wingdings" panose="05000000000000000000" pitchFamily="2" charset="2"/>
              <a:buChar char="§"/>
              <a:defRPr sz="1600">
                <a:latin typeface="Nunito Sans Regular" panose="00000500000000000000" pitchFamily="2" charset="0"/>
              </a:defRPr>
            </a:lvl4pPr>
            <a:lvl5pPr marL="1828800" indent="0">
              <a:buFont typeface="Wingdings" panose="05000000000000000000" pitchFamily="2" charset="2"/>
              <a:buNone/>
              <a:defRPr sz="1600">
                <a:latin typeface="Nunito Sans" panose="00000500000000000000"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sp>
        <p:nvSpPr>
          <p:cNvPr id="5" name="Foliennummernplatzhalter 5">
            <a:extLst>
              <a:ext uri="{FF2B5EF4-FFF2-40B4-BE49-F238E27FC236}">
                <a16:creationId xmlns="" xmlns:a16="http://schemas.microsoft.com/office/drawing/2014/main" id="{445B78A5-7458-4F68-806D-D9148DC27B2C}"/>
              </a:ext>
            </a:extLst>
          </p:cNvPr>
          <p:cNvSpPr>
            <a:spLocks noGrp="1"/>
          </p:cNvSpPr>
          <p:nvPr>
            <p:ph type="sldNum" sz="quarter" idx="4"/>
          </p:nvPr>
        </p:nvSpPr>
        <p:spPr>
          <a:xfrm>
            <a:off x="9120000" y="6200775"/>
            <a:ext cx="2743200" cy="365125"/>
          </a:xfrm>
          <a:prstGeom prst="rect">
            <a:avLst/>
          </a:prstGeom>
        </p:spPr>
        <p:txBody>
          <a:bodyPr vert="horz" lIns="91440" tIns="45720" rIns="91440" bIns="45720" rtlCol="0" anchor="ctr"/>
          <a:lstStyle>
            <a:lvl1pPr algn="r">
              <a:defRPr sz="1200">
                <a:solidFill>
                  <a:schemeClr val="accent1"/>
                </a:solidFill>
                <a:latin typeface="Nunito Sans" panose="020B0604020202020204" charset="0"/>
              </a:defRPr>
            </a:lvl1pPr>
          </a:lstStyle>
          <a:p>
            <a:fld id="{F4FB55C8-65FA-42AB-8057-BA8E9DBE3F59}" type="slidenum">
              <a:rPr lang="en-US" smtClean="0"/>
              <a:pPr/>
              <a:t>‹#›</a:t>
            </a:fld>
            <a:endParaRPr lang="en-US" dirty="0"/>
          </a:p>
        </p:txBody>
      </p:sp>
    </p:spTree>
    <p:extLst>
      <p:ext uri="{BB962C8B-B14F-4D97-AF65-F5344CB8AC3E}">
        <p14:creationId xmlns:p14="http://schemas.microsoft.com/office/powerpoint/2010/main" val="3526969396"/>
      </p:ext>
    </p:extLst>
  </p:cSld>
  <p:clrMapOvr>
    <a:masterClrMapping/>
  </p:clrMapOvr>
  <p:extLst>
    <p:ext uri="{DCECCB84-F9BA-43D5-87BE-67443E8EF086}">
      <p15:sldGuideLst xmlns="" xmlns:p15="http://schemas.microsoft.com/office/powerpoint/2012/main">
        <p15:guide id="1" orient="horz" pos="2160" userDrawn="1">
          <p15:clr>
            <a:srgbClr val="FBAE40"/>
          </p15:clr>
        </p15:guide>
        <p15:guide id="2" pos="3840" userDrawn="1">
          <p15:clr>
            <a:srgbClr val="FBAE40"/>
          </p15:clr>
        </p15:guide>
        <p15:guide id="3" pos="302" userDrawn="1">
          <p15:clr>
            <a:srgbClr val="FBAE40"/>
          </p15:clr>
        </p15:guide>
        <p15:guide id="4" pos="7468" userDrawn="1">
          <p15:clr>
            <a:srgbClr val="FBAE40"/>
          </p15:clr>
        </p15:guide>
        <p15:guide id="5" orient="horz" pos="391" userDrawn="1">
          <p15:clr>
            <a:srgbClr val="FBAE40"/>
          </p15:clr>
        </p15:guide>
        <p15:guide id="6" orient="horz" pos="799" userDrawn="1">
          <p15:clr>
            <a:srgbClr val="FBAE40"/>
          </p15:clr>
        </p15:guide>
        <p15:guide id="7" orient="horz" pos="890" userDrawn="1">
          <p15:clr>
            <a:srgbClr val="FBAE40"/>
          </p15:clr>
        </p15:guide>
        <p15:guide id="8" orient="horz" pos="3793" userDrawn="1">
          <p15:clr>
            <a:srgbClr val="FBAE40"/>
          </p15:clr>
        </p15:guide>
        <p15:guide id="9" pos="5654" userDrawn="1">
          <p15:clr>
            <a:srgbClr val="FBAE40"/>
          </p15:clr>
        </p15:guide>
        <p15:guide id="11" pos="737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mage">
    <p:spTree>
      <p:nvGrpSpPr>
        <p:cNvPr id="1" name=""/>
        <p:cNvGrpSpPr/>
        <p:nvPr/>
      </p:nvGrpSpPr>
      <p:grpSpPr>
        <a:xfrm>
          <a:off x="0" y="0"/>
          <a:ext cx="0" cy="0"/>
          <a:chOff x="0" y="0"/>
          <a:chExt cx="0" cy="0"/>
        </a:xfrm>
      </p:grpSpPr>
      <p:sp>
        <p:nvSpPr>
          <p:cNvPr id="4" name="Content Placeholder 2">
            <a:extLst>
              <a:ext uri="{FF2B5EF4-FFF2-40B4-BE49-F238E27FC236}">
                <a16:creationId xmlns="" xmlns:a16="http://schemas.microsoft.com/office/drawing/2014/main" id="{E294FDFF-2382-4567-A22E-D7970E0D78F1}"/>
              </a:ext>
            </a:extLst>
          </p:cNvPr>
          <p:cNvSpPr>
            <a:spLocks noGrp="1" noChangeAspect="1"/>
          </p:cNvSpPr>
          <p:nvPr>
            <p:ph idx="1" hasCustomPrompt="1"/>
          </p:nvPr>
        </p:nvSpPr>
        <p:spPr>
          <a:xfrm>
            <a:off x="479425" y="620713"/>
            <a:ext cx="11377613" cy="5400675"/>
          </a:xfrm>
          <a:prstGeom prst="rect">
            <a:avLst/>
          </a:prstGeom>
        </p:spPr>
        <p:txBody>
          <a:bodyPr/>
          <a:lstStyle>
            <a:lvl1pPr marL="0" indent="0">
              <a:buFont typeface="Wingdings" panose="05000000000000000000" pitchFamily="2" charset="2"/>
              <a:buNone/>
              <a:defRPr sz="2000">
                <a:latin typeface="Nunito Sans Regular" panose="00000500000000000000" pitchFamily="2" charset="0"/>
              </a:defRPr>
            </a:lvl1pPr>
            <a:lvl2pPr marL="640080" indent="-274320">
              <a:buFont typeface="Wingdings" panose="05000000000000000000" pitchFamily="2" charset="2"/>
              <a:buChar char="§"/>
              <a:defRPr sz="1800">
                <a:latin typeface="Nunito Sans Regular" panose="00000500000000000000" pitchFamily="2" charset="0"/>
              </a:defRPr>
            </a:lvl2pPr>
            <a:lvl3pPr marL="1005840" indent="-274320">
              <a:buFont typeface="Wingdings" panose="05000000000000000000" pitchFamily="2" charset="2"/>
              <a:buChar char="§"/>
              <a:defRPr sz="1600">
                <a:latin typeface="Nunito Sans Regular" panose="00000500000000000000" pitchFamily="2" charset="0"/>
              </a:defRPr>
            </a:lvl3pPr>
            <a:lvl4pPr marL="1371600" indent="-274320">
              <a:buFont typeface="Wingdings" panose="05000000000000000000" pitchFamily="2" charset="2"/>
              <a:buChar char="§"/>
              <a:defRPr sz="1600">
                <a:latin typeface="Nunito Sans Regular" panose="00000500000000000000" pitchFamily="2" charset="0"/>
              </a:defRPr>
            </a:lvl4pPr>
            <a:lvl5pPr marL="1828800" indent="0">
              <a:buFont typeface="Wingdings" panose="05000000000000000000" pitchFamily="2" charset="2"/>
              <a:buNone/>
              <a:defRPr sz="1600">
                <a:latin typeface="Nunito Sans" panose="00000500000000000000" pitchFamily="2" charset="0"/>
              </a:defRPr>
            </a:lvl5pPr>
          </a:lstStyle>
          <a:p>
            <a:pPr lvl="0"/>
            <a:r>
              <a:rPr lang="en-GB" dirty="0"/>
              <a:t>Image</a:t>
            </a:r>
          </a:p>
        </p:txBody>
      </p:sp>
      <p:sp>
        <p:nvSpPr>
          <p:cNvPr id="5" name="Foliennummernplatzhalter 5">
            <a:extLst>
              <a:ext uri="{FF2B5EF4-FFF2-40B4-BE49-F238E27FC236}">
                <a16:creationId xmlns="" xmlns:a16="http://schemas.microsoft.com/office/drawing/2014/main" id="{445B78A5-7458-4F68-806D-D9148DC27B2C}"/>
              </a:ext>
            </a:extLst>
          </p:cNvPr>
          <p:cNvSpPr>
            <a:spLocks noGrp="1"/>
          </p:cNvSpPr>
          <p:nvPr>
            <p:ph type="sldNum" sz="quarter" idx="4"/>
          </p:nvPr>
        </p:nvSpPr>
        <p:spPr>
          <a:xfrm>
            <a:off x="9120000" y="6200775"/>
            <a:ext cx="2743200" cy="365125"/>
          </a:xfrm>
          <a:prstGeom prst="rect">
            <a:avLst/>
          </a:prstGeom>
        </p:spPr>
        <p:txBody>
          <a:bodyPr vert="horz" lIns="91440" tIns="45720" rIns="91440" bIns="45720" rtlCol="0" anchor="ctr"/>
          <a:lstStyle>
            <a:lvl1pPr algn="r">
              <a:defRPr sz="1200">
                <a:solidFill>
                  <a:schemeClr val="accent1"/>
                </a:solidFill>
                <a:latin typeface="Nunito Sans" panose="020B0604020202020204" charset="0"/>
              </a:defRPr>
            </a:lvl1pPr>
          </a:lstStyle>
          <a:p>
            <a:fld id="{F4FB55C8-65FA-42AB-8057-BA8E9DBE3F59}" type="slidenum">
              <a:rPr lang="en-US" smtClean="0"/>
              <a:pPr/>
              <a:t>‹#›</a:t>
            </a:fld>
            <a:endParaRPr lang="en-US" dirty="0"/>
          </a:p>
        </p:txBody>
      </p:sp>
    </p:spTree>
    <p:extLst>
      <p:ext uri="{BB962C8B-B14F-4D97-AF65-F5344CB8AC3E}">
        <p14:creationId xmlns:p14="http://schemas.microsoft.com/office/powerpoint/2010/main" val="1799457005"/>
      </p:ext>
    </p:extLst>
  </p:cSld>
  <p:clrMapOvr>
    <a:masterClrMapping/>
  </p:clrMapOvr>
  <p:extLst>
    <p:ext uri="{DCECCB84-F9BA-43D5-87BE-67443E8EF086}">
      <p15:sldGuideLst xmlns="" xmlns:p15="http://schemas.microsoft.com/office/powerpoint/2012/main">
        <p15:guide id="1" orient="horz" pos="2160">
          <p15:clr>
            <a:srgbClr val="FBAE40"/>
          </p15:clr>
        </p15:guide>
        <p15:guide id="2" pos="3840">
          <p15:clr>
            <a:srgbClr val="FBAE40"/>
          </p15:clr>
        </p15:guide>
        <p15:guide id="3" pos="302">
          <p15:clr>
            <a:srgbClr val="FBAE40"/>
          </p15:clr>
        </p15:guide>
        <p15:guide id="4" pos="7468">
          <p15:clr>
            <a:srgbClr val="FBAE40"/>
          </p15:clr>
        </p15:guide>
        <p15:guide id="5" orient="horz" pos="391">
          <p15:clr>
            <a:srgbClr val="FBAE40"/>
          </p15:clr>
        </p15:guide>
        <p15:guide id="6" orient="horz" pos="799">
          <p15:clr>
            <a:srgbClr val="FBAE40"/>
          </p15:clr>
        </p15:guide>
        <p15:guide id="7" orient="horz" pos="890">
          <p15:clr>
            <a:srgbClr val="FBAE40"/>
          </p15:clr>
        </p15:guide>
        <p15:guide id="8" orient="horz" pos="3793">
          <p15:clr>
            <a:srgbClr val="FBAE40"/>
          </p15:clr>
        </p15:guide>
        <p15:guide id="9" pos="5654" userDrawn="1">
          <p15:clr>
            <a:srgbClr val="FBAE40"/>
          </p15:clr>
        </p15:guide>
        <p15:guide id="11" pos="7378"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eader + column + various images">
    <p:spTree>
      <p:nvGrpSpPr>
        <p:cNvPr id="1" name=""/>
        <p:cNvGrpSpPr/>
        <p:nvPr/>
      </p:nvGrpSpPr>
      <p:grpSpPr>
        <a:xfrm>
          <a:off x="0" y="0"/>
          <a:ext cx="0" cy="0"/>
          <a:chOff x="0" y="0"/>
          <a:chExt cx="0" cy="0"/>
        </a:xfrm>
      </p:grpSpPr>
      <p:sp>
        <p:nvSpPr>
          <p:cNvPr id="3" name="Title 1">
            <a:extLst>
              <a:ext uri="{FF2B5EF4-FFF2-40B4-BE49-F238E27FC236}">
                <a16:creationId xmlns="" xmlns:a16="http://schemas.microsoft.com/office/drawing/2014/main" id="{95B45AFB-1AA8-432A-96E0-3607278864BA}"/>
              </a:ext>
            </a:extLst>
          </p:cNvPr>
          <p:cNvSpPr>
            <a:spLocks noGrp="1" noChangeAspect="1"/>
          </p:cNvSpPr>
          <p:nvPr>
            <p:ph type="title" hasCustomPrompt="1"/>
          </p:nvPr>
        </p:nvSpPr>
        <p:spPr>
          <a:xfrm>
            <a:off x="479425" y="620713"/>
            <a:ext cx="11377613" cy="648287"/>
          </a:xfrm>
          <a:prstGeom prst="rect">
            <a:avLst/>
          </a:prstGeom>
        </p:spPr>
        <p:txBody>
          <a:bodyPr anchor="b"/>
          <a:lstStyle>
            <a:lvl1pPr>
              <a:defRPr sz="3200">
                <a:solidFill>
                  <a:schemeClr val="accent1"/>
                </a:solidFill>
                <a:latin typeface="Montserrat Medium" panose="00000600000000000000"/>
              </a:defRPr>
            </a:lvl1pPr>
          </a:lstStyle>
          <a:p>
            <a:r>
              <a:rPr lang="en-GB" dirty="0"/>
              <a:t>Header</a:t>
            </a:r>
          </a:p>
        </p:txBody>
      </p:sp>
      <p:sp>
        <p:nvSpPr>
          <p:cNvPr id="4" name="Content Placeholder 2">
            <a:extLst>
              <a:ext uri="{FF2B5EF4-FFF2-40B4-BE49-F238E27FC236}">
                <a16:creationId xmlns="" xmlns:a16="http://schemas.microsoft.com/office/drawing/2014/main" id="{E294FDFF-2382-4567-A22E-D7970E0D78F1}"/>
              </a:ext>
            </a:extLst>
          </p:cNvPr>
          <p:cNvSpPr>
            <a:spLocks noGrp="1" noChangeAspect="1"/>
          </p:cNvSpPr>
          <p:nvPr>
            <p:ph idx="1" hasCustomPrompt="1"/>
          </p:nvPr>
        </p:nvSpPr>
        <p:spPr>
          <a:xfrm>
            <a:off x="479062" y="1412875"/>
            <a:ext cx="5256576" cy="4608513"/>
          </a:xfrm>
          <a:prstGeom prst="rect">
            <a:avLst/>
          </a:prstGeom>
        </p:spPr>
        <p:txBody>
          <a:bodyPr/>
          <a:lstStyle>
            <a:lvl1pPr marL="273600" indent="-274320">
              <a:buFont typeface="Wingdings" panose="05000000000000000000" pitchFamily="2" charset="2"/>
              <a:buChar char="§"/>
              <a:defRPr sz="2000">
                <a:latin typeface="Nunito Sans Regular" panose="00000500000000000000" pitchFamily="2" charset="0"/>
              </a:defRPr>
            </a:lvl1pPr>
            <a:lvl2pPr marL="640080" indent="-274320">
              <a:buFont typeface="Wingdings" panose="05000000000000000000" pitchFamily="2" charset="2"/>
              <a:buChar char="§"/>
              <a:defRPr sz="1800">
                <a:latin typeface="Nunito Sans Regular" panose="00000500000000000000" pitchFamily="2" charset="0"/>
              </a:defRPr>
            </a:lvl2pPr>
            <a:lvl3pPr marL="1005840" indent="-274320">
              <a:buFont typeface="Wingdings" panose="05000000000000000000" pitchFamily="2" charset="2"/>
              <a:buChar char="§"/>
              <a:defRPr sz="1600">
                <a:latin typeface="Nunito Sans Regular" panose="00000500000000000000" pitchFamily="2" charset="0"/>
              </a:defRPr>
            </a:lvl3pPr>
            <a:lvl4pPr marL="1371600" indent="-274320">
              <a:buFont typeface="Wingdings" panose="05000000000000000000" pitchFamily="2" charset="2"/>
              <a:buChar char="§"/>
              <a:defRPr sz="1600">
                <a:latin typeface="Nunito Sans Regular" panose="00000500000000000000" pitchFamily="2" charset="0"/>
              </a:defRPr>
            </a:lvl4pPr>
            <a:lvl5pPr marL="1828800" indent="0">
              <a:buFont typeface="Wingdings" panose="05000000000000000000" pitchFamily="2" charset="2"/>
              <a:buNone/>
              <a:defRPr sz="1600">
                <a:latin typeface="Nunito Sans" panose="00000500000000000000"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sp>
        <p:nvSpPr>
          <p:cNvPr id="7" name="Bildplatzhalter 4">
            <a:extLst>
              <a:ext uri="{FF2B5EF4-FFF2-40B4-BE49-F238E27FC236}">
                <a16:creationId xmlns="" xmlns:a16="http://schemas.microsoft.com/office/drawing/2014/main" id="{FA71054F-7073-4170-A548-010E7AAC99E7}"/>
              </a:ext>
            </a:extLst>
          </p:cNvPr>
          <p:cNvSpPr>
            <a:spLocks noGrp="1" noChangeAspect="1"/>
          </p:cNvSpPr>
          <p:nvPr>
            <p:ph type="pic" sz="quarter" idx="12" hasCustomPrompt="1"/>
          </p:nvPr>
        </p:nvSpPr>
        <p:spPr>
          <a:xfrm>
            <a:off x="6456001" y="3932238"/>
            <a:ext cx="2521038" cy="2087869"/>
          </a:xfrm>
          <a:prstGeom prst="rect">
            <a:avLst/>
          </a:prstGeom>
        </p:spPr>
        <p:txBody>
          <a:bodyPr/>
          <a:lstStyle>
            <a:lvl1pPr marL="0" indent="0">
              <a:buNone/>
              <a:defRPr sz="2200">
                <a:latin typeface="Nunito Sans Regular" panose="00000500000000000000" pitchFamily="2" charset="0"/>
              </a:defRPr>
            </a:lvl1pPr>
          </a:lstStyle>
          <a:p>
            <a:r>
              <a:rPr lang="de-DE" dirty="0"/>
              <a:t>Picture</a:t>
            </a:r>
          </a:p>
        </p:txBody>
      </p:sp>
      <p:sp>
        <p:nvSpPr>
          <p:cNvPr id="9" name="Bildplatzhalter 4">
            <a:extLst>
              <a:ext uri="{FF2B5EF4-FFF2-40B4-BE49-F238E27FC236}">
                <a16:creationId xmlns="" xmlns:a16="http://schemas.microsoft.com/office/drawing/2014/main" id="{D0E1EAC6-544D-4A5E-8E96-80737DCF1C4D}"/>
              </a:ext>
            </a:extLst>
          </p:cNvPr>
          <p:cNvSpPr>
            <a:spLocks noGrp="1" noChangeAspect="1"/>
          </p:cNvSpPr>
          <p:nvPr>
            <p:ph type="pic" sz="quarter" idx="13" hasCustomPrompt="1"/>
          </p:nvPr>
        </p:nvSpPr>
        <p:spPr>
          <a:xfrm>
            <a:off x="6460801" y="1422679"/>
            <a:ext cx="2521038" cy="2087869"/>
          </a:xfrm>
          <a:prstGeom prst="rect">
            <a:avLst/>
          </a:prstGeom>
        </p:spPr>
        <p:txBody>
          <a:bodyPr/>
          <a:lstStyle>
            <a:lvl1pPr marL="0" indent="0">
              <a:buNone/>
              <a:defRPr sz="2200">
                <a:latin typeface="Nunito Sans Regular" panose="00000500000000000000" pitchFamily="2" charset="0"/>
              </a:defRPr>
            </a:lvl1pPr>
          </a:lstStyle>
          <a:p>
            <a:r>
              <a:rPr lang="de-DE" dirty="0"/>
              <a:t>Picture</a:t>
            </a:r>
          </a:p>
        </p:txBody>
      </p:sp>
      <p:sp>
        <p:nvSpPr>
          <p:cNvPr id="10" name="Bildplatzhalter 4">
            <a:extLst>
              <a:ext uri="{FF2B5EF4-FFF2-40B4-BE49-F238E27FC236}">
                <a16:creationId xmlns="" xmlns:a16="http://schemas.microsoft.com/office/drawing/2014/main" id="{B834AB64-AD32-4AE7-AD02-3BE9D145D4DB}"/>
              </a:ext>
            </a:extLst>
          </p:cNvPr>
          <p:cNvSpPr>
            <a:spLocks noGrp="1" noChangeAspect="1"/>
          </p:cNvSpPr>
          <p:nvPr>
            <p:ph type="pic" sz="quarter" idx="14" hasCustomPrompt="1"/>
          </p:nvPr>
        </p:nvSpPr>
        <p:spPr>
          <a:xfrm>
            <a:off x="9331200" y="3932238"/>
            <a:ext cx="2521038" cy="2087869"/>
          </a:xfrm>
          <a:prstGeom prst="rect">
            <a:avLst/>
          </a:prstGeom>
        </p:spPr>
        <p:txBody>
          <a:bodyPr/>
          <a:lstStyle>
            <a:lvl1pPr marL="0" indent="0">
              <a:buNone/>
              <a:defRPr sz="2200">
                <a:latin typeface="Nunito Sans Regular" panose="00000500000000000000" pitchFamily="2" charset="0"/>
              </a:defRPr>
            </a:lvl1pPr>
          </a:lstStyle>
          <a:p>
            <a:r>
              <a:rPr lang="de-DE" dirty="0"/>
              <a:t>Picture</a:t>
            </a:r>
          </a:p>
        </p:txBody>
      </p:sp>
      <p:sp>
        <p:nvSpPr>
          <p:cNvPr id="11" name="Bildplatzhalter 4">
            <a:extLst>
              <a:ext uri="{FF2B5EF4-FFF2-40B4-BE49-F238E27FC236}">
                <a16:creationId xmlns="" xmlns:a16="http://schemas.microsoft.com/office/drawing/2014/main" id="{B0667E56-F48A-4D0A-A668-B606A598ECF1}"/>
              </a:ext>
            </a:extLst>
          </p:cNvPr>
          <p:cNvSpPr>
            <a:spLocks noGrp="1" noChangeAspect="1"/>
          </p:cNvSpPr>
          <p:nvPr>
            <p:ph type="pic" sz="quarter" idx="15" hasCustomPrompt="1"/>
          </p:nvPr>
        </p:nvSpPr>
        <p:spPr>
          <a:xfrm>
            <a:off x="9336000" y="1422680"/>
            <a:ext cx="2521038" cy="2087868"/>
          </a:xfrm>
          <a:prstGeom prst="rect">
            <a:avLst/>
          </a:prstGeom>
        </p:spPr>
        <p:txBody>
          <a:bodyPr/>
          <a:lstStyle>
            <a:lvl1pPr marL="0" indent="0">
              <a:buNone/>
              <a:defRPr sz="2200">
                <a:latin typeface="Nunito Sans Regular" panose="00000500000000000000" pitchFamily="2" charset="0"/>
              </a:defRPr>
            </a:lvl1pPr>
          </a:lstStyle>
          <a:p>
            <a:r>
              <a:rPr lang="de-DE" dirty="0"/>
              <a:t>Picture</a:t>
            </a:r>
          </a:p>
        </p:txBody>
      </p:sp>
      <p:sp>
        <p:nvSpPr>
          <p:cNvPr id="12" name="Foliennummernplatzhalter 5">
            <a:extLst>
              <a:ext uri="{FF2B5EF4-FFF2-40B4-BE49-F238E27FC236}">
                <a16:creationId xmlns="" xmlns:a16="http://schemas.microsoft.com/office/drawing/2014/main" id="{423880F1-D6D0-4061-8917-32D8CF46EC38}"/>
              </a:ext>
            </a:extLst>
          </p:cNvPr>
          <p:cNvSpPr>
            <a:spLocks noGrp="1"/>
          </p:cNvSpPr>
          <p:nvPr>
            <p:ph type="sldNum" sz="quarter" idx="4"/>
          </p:nvPr>
        </p:nvSpPr>
        <p:spPr>
          <a:xfrm>
            <a:off x="9120000" y="6200775"/>
            <a:ext cx="2743200" cy="365125"/>
          </a:xfrm>
          <a:prstGeom prst="rect">
            <a:avLst/>
          </a:prstGeom>
        </p:spPr>
        <p:txBody>
          <a:bodyPr vert="horz" lIns="91440" tIns="45720" rIns="91440" bIns="45720" rtlCol="0" anchor="ctr"/>
          <a:lstStyle>
            <a:lvl1pPr algn="r">
              <a:defRPr sz="1200">
                <a:solidFill>
                  <a:schemeClr val="accent1"/>
                </a:solidFill>
                <a:latin typeface="Nunito Sans" panose="020B0604020202020204" charset="0"/>
              </a:defRPr>
            </a:lvl1pPr>
          </a:lstStyle>
          <a:p>
            <a:fld id="{F4FB55C8-65FA-42AB-8057-BA8E9DBE3F59}" type="slidenum">
              <a:rPr lang="en-US" smtClean="0"/>
              <a:pPr/>
              <a:t>‹#›</a:t>
            </a:fld>
            <a:endParaRPr lang="en-US" dirty="0"/>
          </a:p>
        </p:txBody>
      </p:sp>
    </p:spTree>
    <p:extLst>
      <p:ext uri="{BB962C8B-B14F-4D97-AF65-F5344CB8AC3E}">
        <p14:creationId xmlns:p14="http://schemas.microsoft.com/office/powerpoint/2010/main" val="1398949415"/>
      </p:ext>
    </p:extLst>
  </p:cSld>
  <p:clrMapOvr>
    <a:masterClrMapping/>
  </p:clrMapOvr>
  <p:extLst>
    <p:ext uri="{DCECCB84-F9BA-43D5-87BE-67443E8EF086}">
      <p15:sldGuideLst xmlns="" xmlns:p15="http://schemas.microsoft.com/office/powerpoint/2012/main">
        <p15:guide id="1" orient="horz" pos="2205">
          <p15:clr>
            <a:srgbClr val="FBAE40"/>
          </p15:clr>
        </p15:guide>
        <p15:guide id="2" pos="3840">
          <p15:clr>
            <a:srgbClr val="FBAE40"/>
          </p15:clr>
        </p15:guide>
        <p15:guide id="3" pos="7468">
          <p15:clr>
            <a:srgbClr val="FBAE40"/>
          </p15:clr>
        </p15:guide>
        <p15:guide id="4" pos="5881">
          <p15:clr>
            <a:srgbClr val="FBAE40"/>
          </p15:clr>
        </p15:guide>
        <p15:guide id="5" pos="4067">
          <p15:clr>
            <a:srgbClr val="FBAE40"/>
          </p15:clr>
        </p15:guide>
        <p15:guide id="6" pos="5654">
          <p15:clr>
            <a:srgbClr val="FBAE40"/>
          </p15:clr>
        </p15:guide>
        <p15:guide id="7" pos="3613">
          <p15:clr>
            <a:srgbClr val="FBAE40"/>
          </p15:clr>
        </p15:guide>
        <p15:guide id="8" pos="302">
          <p15:clr>
            <a:srgbClr val="FBAE40"/>
          </p15:clr>
        </p15:guide>
        <p15:guide id="9" orient="horz" pos="3793">
          <p15:clr>
            <a:srgbClr val="FBAE40"/>
          </p15:clr>
        </p15:guide>
        <p15:guide id="11" orient="horz" pos="2477">
          <p15:clr>
            <a:srgbClr val="FBAE40"/>
          </p15:clr>
        </p15:guide>
        <p15:guide id="12" orient="horz" pos="799">
          <p15:clr>
            <a:srgbClr val="FBAE40"/>
          </p15:clr>
        </p15:guide>
        <p15:guide id="13" orient="horz" pos="890">
          <p15:clr>
            <a:srgbClr val="FBAE40"/>
          </p15:clr>
        </p15:guide>
        <p15:guide id="14" orient="horz" pos="391">
          <p15:clr>
            <a:srgbClr val="FBAE40"/>
          </p15:clr>
        </p15:guide>
        <p15:guide id="15" pos="7378"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line header + columns">
    <p:spTree>
      <p:nvGrpSpPr>
        <p:cNvPr id="1" name=""/>
        <p:cNvGrpSpPr/>
        <p:nvPr/>
      </p:nvGrpSpPr>
      <p:grpSpPr>
        <a:xfrm>
          <a:off x="0" y="0"/>
          <a:ext cx="0" cy="0"/>
          <a:chOff x="0" y="0"/>
          <a:chExt cx="0" cy="0"/>
        </a:xfrm>
      </p:grpSpPr>
      <p:sp>
        <p:nvSpPr>
          <p:cNvPr id="3" name="Title 1">
            <a:extLst>
              <a:ext uri="{FF2B5EF4-FFF2-40B4-BE49-F238E27FC236}">
                <a16:creationId xmlns="" xmlns:a16="http://schemas.microsoft.com/office/drawing/2014/main" id="{95B45AFB-1AA8-432A-96E0-3607278864BA}"/>
              </a:ext>
            </a:extLst>
          </p:cNvPr>
          <p:cNvSpPr>
            <a:spLocks noGrp="1" noChangeAspect="1"/>
          </p:cNvSpPr>
          <p:nvPr>
            <p:ph type="title" hasCustomPrompt="1"/>
          </p:nvPr>
        </p:nvSpPr>
        <p:spPr>
          <a:xfrm>
            <a:off x="479425" y="620713"/>
            <a:ext cx="11377613" cy="1075740"/>
          </a:xfrm>
          <a:prstGeom prst="rect">
            <a:avLst/>
          </a:prstGeom>
        </p:spPr>
        <p:txBody>
          <a:bodyPr anchor="b"/>
          <a:lstStyle>
            <a:lvl1pPr>
              <a:defRPr sz="3200">
                <a:solidFill>
                  <a:schemeClr val="accent1"/>
                </a:solidFill>
                <a:latin typeface="Montserrat Medium" panose="00000600000000000000"/>
              </a:defRPr>
            </a:lvl1pPr>
          </a:lstStyle>
          <a:p>
            <a:r>
              <a:rPr lang="en-GB" dirty="0"/>
              <a:t>2-line</a:t>
            </a:r>
            <a:br>
              <a:rPr lang="en-GB" dirty="0"/>
            </a:br>
            <a:r>
              <a:rPr lang="en-GB" dirty="0"/>
              <a:t>header</a:t>
            </a:r>
          </a:p>
        </p:txBody>
      </p:sp>
      <p:sp>
        <p:nvSpPr>
          <p:cNvPr id="4" name="Content Placeholder 2">
            <a:extLst>
              <a:ext uri="{FF2B5EF4-FFF2-40B4-BE49-F238E27FC236}">
                <a16:creationId xmlns="" xmlns:a16="http://schemas.microsoft.com/office/drawing/2014/main" id="{E294FDFF-2382-4567-A22E-D7970E0D78F1}"/>
              </a:ext>
            </a:extLst>
          </p:cNvPr>
          <p:cNvSpPr>
            <a:spLocks noGrp="1" noChangeAspect="1"/>
          </p:cNvSpPr>
          <p:nvPr>
            <p:ph idx="1" hasCustomPrompt="1"/>
          </p:nvPr>
        </p:nvSpPr>
        <p:spPr>
          <a:xfrm>
            <a:off x="479425" y="1989138"/>
            <a:ext cx="5256213" cy="4032250"/>
          </a:xfrm>
          <a:prstGeom prst="rect">
            <a:avLst/>
          </a:prstGeom>
        </p:spPr>
        <p:txBody>
          <a:bodyPr/>
          <a:lstStyle>
            <a:lvl1pPr marL="273600" indent="-274320">
              <a:buFont typeface="Wingdings" panose="05000000000000000000" pitchFamily="2" charset="2"/>
              <a:buChar char="§"/>
              <a:defRPr sz="2000">
                <a:latin typeface="Nunito Sans Regular" panose="00000500000000000000" pitchFamily="2" charset="0"/>
              </a:defRPr>
            </a:lvl1pPr>
            <a:lvl2pPr marL="640080" indent="-274320">
              <a:buFont typeface="Wingdings" panose="05000000000000000000" pitchFamily="2" charset="2"/>
              <a:buChar char="§"/>
              <a:defRPr sz="1800">
                <a:latin typeface="Nunito Sans Regular" panose="00000500000000000000" pitchFamily="2" charset="0"/>
              </a:defRPr>
            </a:lvl2pPr>
            <a:lvl3pPr marL="1005840" indent="-274320">
              <a:buFont typeface="Wingdings" panose="05000000000000000000" pitchFamily="2" charset="2"/>
              <a:buChar char="§"/>
              <a:defRPr sz="1600">
                <a:latin typeface="Nunito Sans Regular" panose="00000500000000000000" pitchFamily="2" charset="0"/>
              </a:defRPr>
            </a:lvl3pPr>
            <a:lvl4pPr marL="1371600" indent="-274320">
              <a:buFont typeface="Wingdings" panose="05000000000000000000" pitchFamily="2" charset="2"/>
              <a:buChar char="§"/>
              <a:defRPr sz="1600">
                <a:latin typeface="Nunito Sans Regular" panose="00000500000000000000" pitchFamily="2" charset="0"/>
              </a:defRPr>
            </a:lvl4pPr>
            <a:lvl5pPr marL="1828800" indent="0">
              <a:buFont typeface="Wingdings" panose="05000000000000000000" pitchFamily="2" charset="2"/>
              <a:buNone/>
              <a:defRPr sz="1600">
                <a:latin typeface="Nunito Sans" panose="00000500000000000000"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sp>
        <p:nvSpPr>
          <p:cNvPr id="7" name="Content Placeholder 2">
            <a:extLst>
              <a:ext uri="{FF2B5EF4-FFF2-40B4-BE49-F238E27FC236}">
                <a16:creationId xmlns="" xmlns:a16="http://schemas.microsoft.com/office/drawing/2014/main" id="{7E83EB37-145B-426D-9936-576CC0654262}"/>
              </a:ext>
            </a:extLst>
          </p:cNvPr>
          <p:cNvSpPr>
            <a:spLocks noGrp="1" noChangeAspect="1"/>
          </p:cNvSpPr>
          <p:nvPr>
            <p:ph idx="10" hasCustomPrompt="1"/>
          </p:nvPr>
        </p:nvSpPr>
        <p:spPr>
          <a:xfrm>
            <a:off x="6456000" y="1989000"/>
            <a:ext cx="5401038" cy="4032250"/>
          </a:xfrm>
          <a:prstGeom prst="rect">
            <a:avLst/>
          </a:prstGeom>
        </p:spPr>
        <p:txBody>
          <a:bodyPr/>
          <a:lstStyle>
            <a:lvl1pPr marL="273600" indent="-274320">
              <a:buFont typeface="Wingdings" panose="05000000000000000000" pitchFamily="2" charset="2"/>
              <a:buChar char="§"/>
              <a:defRPr sz="2000">
                <a:latin typeface="Nunito Sans Regular" panose="00000500000000000000" pitchFamily="2" charset="0"/>
              </a:defRPr>
            </a:lvl1pPr>
            <a:lvl2pPr marL="640080" indent="-274320">
              <a:buFont typeface="Wingdings" panose="05000000000000000000" pitchFamily="2" charset="2"/>
              <a:buChar char="§"/>
              <a:defRPr sz="1800">
                <a:latin typeface="Nunito Sans Regular" panose="00000500000000000000" pitchFamily="2" charset="0"/>
              </a:defRPr>
            </a:lvl2pPr>
            <a:lvl3pPr marL="1005840" indent="-274320">
              <a:buFont typeface="Wingdings" panose="05000000000000000000" pitchFamily="2" charset="2"/>
              <a:buChar char="§"/>
              <a:defRPr sz="1600">
                <a:latin typeface="Nunito Sans Regular" panose="00000500000000000000" pitchFamily="2" charset="0"/>
              </a:defRPr>
            </a:lvl3pPr>
            <a:lvl4pPr marL="1371600" indent="-274320">
              <a:buFont typeface="Wingdings" panose="05000000000000000000" pitchFamily="2" charset="2"/>
              <a:buChar char="§"/>
              <a:defRPr sz="1600">
                <a:latin typeface="Nunito Sans Regular" panose="00000500000000000000" pitchFamily="2" charset="0"/>
              </a:defRPr>
            </a:lvl4pPr>
            <a:lvl5pPr marL="1828800" indent="0">
              <a:buFont typeface="Wingdings" panose="05000000000000000000" pitchFamily="2" charset="2"/>
              <a:buNone/>
              <a:defRPr sz="1600">
                <a:latin typeface="Nunito Sans" panose="00000500000000000000"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sp>
        <p:nvSpPr>
          <p:cNvPr id="6" name="Foliennummernplatzhalter 5">
            <a:extLst>
              <a:ext uri="{FF2B5EF4-FFF2-40B4-BE49-F238E27FC236}">
                <a16:creationId xmlns="" xmlns:a16="http://schemas.microsoft.com/office/drawing/2014/main" id="{3951AE67-3A7B-446D-BCA9-2231030ED720}"/>
              </a:ext>
            </a:extLst>
          </p:cNvPr>
          <p:cNvSpPr>
            <a:spLocks noGrp="1"/>
          </p:cNvSpPr>
          <p:nvPr>
            <p:ph type="sldNum" sz="quarter" idx="4"/>
          </p:nvPr>
        </p:nvSpPr>
        <p:spPr>
          <a:xfrm>
            <a:off x="9120000" y="6200775"/>
            <a:ext cx="2743200" cy="365125"/>
          </a:xfrm>
          <a:prstGeom prst="rect">
            <a:avLst/>
          </a:prstGeom>
        </p:spPr>
        <p:txBody>
          <a:bodyPr vert="horz" lIns="91440" tIns="45720" rIns="91440" bIns="45720" rtlCol="0" anchor="ctr"/>
          <a:lstStyle>
            <a:lvl1pPr algn="r">
              <a:defRPr sz="1200">
                <a:solidFill>
                  <a:schemeClr val="accent1"/>
                </a:solidFill>
                <a:latin typeface="Nunito Sans" panose="020B0604020202020204" charset="0"/>
              </a:defRPr>
            </a:lvl1pPr>
          </a:lstStyle>
          <a:p>
            <a:fld id="{F4FB55C8-65FA-42AB-8057-BA8E9DBE3F59}" type="slidenum">
              <a:rPr lang="en-US" smtClean="0"/>
              <a:pPr/>
              <a:t>‹#›</a:t>
            </a:fld>
            <a:endParaRPr lang="en-US" dirty="0"/>
          </a:p>
        </p:txBody>
      </p:sp>
    </p:spTree>
    <p:extLst>
      <p:ext uri="{BB962C8B-B14F-4D97-AF65-F5344CB8AC3E}">
        <p14:creationId xmlns:p14="http://schemas.microsoft.com/office/powerpoint/2010/main" val="4264908970"/>
      </p:ext>
    </p:extLst>
  </p:cSld>
  <p:clrMapOvr>
    <a:masterClrMapping/>
  </p:clrMapOvr>
  <p:extLst>
    <p:ext uri="{DCECCB84-F9BA-43D5-87BE-67443E8EF086}">
      <p15:sldGuideLst xmlns="" xmlns:p15="http://schemas.microsoft.com/office/powerpoint/2012/main">
        <p15:guide id="1" orient="horz" pos="2160">
          <p15:clr>
            <a:srgbClr val="FBAE40"/>
          </p15:clr>
        </p15:guide>
        <p15:guide id="2" pos="3840">
          <p15:clr>
            <a:srgbClr val="FBAE40"/>
          </p15:clr>
        </p15:guide>
        <p15:guide id="3" pos="302">
          <p15:clr>
            <a:srgbClr val="FBAE40"/>
          </p15:clr>
        </p15:guide>
        <p15:guide id="4" pos="7468">
          <p15:clr>
            <a:srgbClr val="FBAE40"/>
          </p15:clr>
        </p15:guide>
        <p15:guide id="5" orient="horz" pos="3793">
          <p15:clr>
            <a:srgbClr val="FBAE40"/>
          </p15:clr>
        </p15:guide>
        <p15:guide id="7" orient="horz" pos="890">
          <p15:clr>
            <a:srgbClr val="FBAE40"/>
          </p15:clr>
        </p15:guide>
        <p15:guide id="8" orient="horz" pos="391">
          <p15:clr>
            <a:srgbClr val="FBAE40"/>
          </p15:clr>
        </p15:guide>
        <p15:guide id="9" pos="3613">
          <p15:clr>
            <a:srgbClr val="FBAE40"/>
          </p15:clr>
        </p15:guide>
        <p15:guide id="10" pos="4067">
          <p15:clr>
            <a:srgbClr val="FBAE40"/>
          </p15:clr>
        </p15:guide>
        <p15:guide id="11" orient="horz" pos="799">
          <p15:clr>
            <a:srgbClr val="FBAE40"/>
          </p15:clr>
        </p15:guide>
        <p15:guide id="12" pos="7378" userDrawn="1">
          <p15:clr>
            <a:srgbClr val="FBAE40"/>
          </p15:clr>
        </p15:guide>
        <p15:guide id="13" pos="6108">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7.xml"/><Relationship Id="rId7" Type="http://schemas.openxmlformats.org/officeDocument/2006/relationships/slideLayout" Target="../slideLayouts/slideLayout11.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5" Type="http://schemas.openxmlformats.org/officeDocument/2006/relationships/slideLayout" Target="../slideLayouts/slideLayout9.xml"/><Relationship Id="rId4" Type="http://schemas.openxmlformats.org/officeDocument/2006/relationships/slideLayout" Target="../slideLayouts/slideLayout8.xml"/><Relationship Id="rId9" Type="http://schemas.openxmlformats.org/officeDocument/2006/relationships/image" Target="../media/image2.jp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slideLayout" Target="../slideLayouts/slideLayout14.xml"/><Relationship Id="rId7" Type="http://schemas.openxmlformats.org/officeDocument/2006/relationships/theme" Target="../theme/theme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image" Target="../media/image3.jpg"/><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theme" Target="../theme/theme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image" Target="../media/image2.jpg"/><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image" Target="../media/image4.png"/><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r="-8000"/>
          </a:stretch>
        </a:blipFill>
        <a:effectLst/>
      </p:bgPr>
    </p:bg>
    <p:spTree>
      <p:nvGrpSpPr>
        <p:cNvPr id="1" name=""/>
        <p:cNvGrpSpPr/>
        <p:nvPr/>
      </p:nvGrpSpPr>
      <p:grpSpPr>
        <a:xfrm>
          <a:off x="0" y="0"/>
          <a:ext cx="0" cy="0"/>
          <a:chOff x="0" y="0"/>
          <a:chExt cx="0" cy="0"/>
        </a:xfrm>
      </p:grpSpPr>
      <p:pic>
        <p:nvPicPr>
          <p:cNvPr id="7" name="Grafik 6">
            <a:extLst>
              <a:ext uri="{FF2B5EF4-FFF2-40B4-BE49-F238E27FC236}">
                <a16:creationId xmlns="" xmlns:a16="http://schemas.microsoft.com/office/drawing/2014/main" id="{E5C87E66-7BF9-4637-B7CC-5AD12C41EC4F}"/>
              </a:ext>
            </a:extLst>
          </p:cNvPr>
          <p:cNvPicPr>
            <a:picLocks noChangeAspect="1"/>
          </p:cNvPicPr>
          <p:nvPr userDrawn="1"/>
        </p:nvPicPr>
        <p:blipFill>
          <a:blip r:embed="rId7"/>
          <a:stretch>
            <a:fillRect/>
          </a:stretch>
        </p:blipFill>
        <p:spPr>
          <a:xfrm>
            <a:off x="10168405" y="6200775"/>
            <a:ext cx="1003778" cy="368411"/>
          </a:xfrm>
          <a:prstGeom prst="rect">
            <a:avLst/>
          </a:prstGeom>
        </p:spPr>
      </p:pic>
      <p:sp>
        <p:nvSpPr>
          <p:cNvPr id="3" name="Foliennummernplatzhalter 5">
            <a:extLst>
              <a:ext uri="{FF2B5EF4-FFF2-40B4-BE49-F238E27FC236}">
                <a16:creationId xmlns="" xmlns:a16="http://schemas.microsoft.com/office/drawing/2014/main" id="{CB1F7E06-C0F6-4DA1-ADED-053736296543}"/>
              </a:ext>
            </a:extLst>
          </p:cNvPr>
          <p:cNvSpPr>
            <a:spLocks noGrp="1"/>
          </p:cNvSpPr>
          <p:nvPr>
            <p:ph type="sldNum" sz="quarter" idx="4"/>
          </p:nvPr>
        </p:nvSpPr>
        <p:spPr>
          <a:xfrm>
            <a:off x="9120000" y="6200775"/>
            <a:ext cx="2743200" cy="365125"/>
          </a:xfrm>
          <a:prstGeom prst="rect">
            <a:avLst/>
          </a:prstGeom>
        </p:spPr>
        <p:txBody>
          <a:bodyPr vert="horz" lIns="91440" tIns="45720" rIns="91440" bIns="45720" rtlCol="0" anchor="ctr"/>
          <a:lstStyle>
            <a:lvl1pPr algn="r">
              <a:defRPr sz="1200">
                <a:solidFill>
                  <a:schemeClr val="accent1"/>
                </a:solidFill>
              </a:defRPr>
            </a:lvl1pPr>
          </a:lstStyle>
          <a:p>
            <a:fld id="{F4FB55C8-65FA-42AB-8057-BA8E9DBE3F59}" type="slidenum">
              <a:rPr lang="en-US" smtClean="0"/>
              <a:pPr/>
              <a:t>‹#›</a:t>
            </a:fld>
            <a:endParaRPr lang="en-US" dirty="0"/>
          </a:p>
        </p:txBody>
      </p:sp>
    </p:spTree>
    <p:extLst>
      <p:ext uri="{BB962C8B-B14F-4D97-AF65-F5344CB8AC3E}">
        <p14:creationId xmlns:p14="http://schemas.microsoft.com/office/powerpoint/2010/main" val="65953359"/>
      </p:ext>
    </p:extLst>
  </p:cSld>
  <p:clrMap bg1="lt1" tx1="dk1" bg2="lt2" tx2="dk2" accent1="accent1" accent2="accent2" accent3="accent3" accent4="accent4" accent5="accent5" accent6="accent6" hlink="hlink" folHlink="folHlink"/>
  <p:sldLayoutIdLst>
    <p:sldLayoutId id="2147483674" r:id="rId1"/>
    <p:sldLayoutId id="2147483676" r:id="rId2"/>
    <p:sldLayoutId id="2147483697" r:id="rId3"/>
    <p:sldLayoutId id="2147483655" r:id="rId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Grafik 6">
            <a:extLst>
              <a:ext uri="{FF2B5EF4-FFF2-40B4-BE49-F238E27FC236}">
                <a16:creationId xmlns="" xmlns:a16="http://schemas.microsoft.com/office/drawing/2014/main" id="{4C2B1A86-69A7-406D-BE32-A362515C69DB}"/>
              </a:ext>
            </a:extLst>
          </p:cNvPr>
          <p:cNvPicPr>
            <a:picLocks noChangeAspect="1"/>
          </p:cNvPicPr>
          <p:nvPr userDrawn="1"/>
        </p:nvPicPr>
        <p:blipFill>
          <a:blip r:embed="rId9"/>
          <a:stretch>
            <a:fillRect/>
          </a:stretch>
        </p:blipFill>
        <p:spPr>
          <a:xfrm>
            <a:off x="10168405" y="6200775"/>
            <a:ext cx="1003778" cy="368411"/>
          </a:xfrm>
          <a:prstGeom prst="rect">
            <a:avLst/>
          </a:prstGeom>
        </p:spPr>
      </p:pic>
      <p:sp>
        <p:nvSpPr>
          <p:cNvPr id="3" name="Foliennummernplatzhalter 5">
            <a:extLst>
              <a:ext uri="{FF2B5EF4-FFF2-40B4-BE49-F238E27FC236}">
                <a16:creationId xmlns="" xmlns:a16="http://schemas.microsoft.com/office/drawing/2014/main" id="{2EB4B5DF-0DB3-4BDF-BA48-4E8BB350E48F}"/>
              </a:ext>
            </a:extLst>
          </p:cNvPr>
          <p:cNvSpPr>
            <a:spLocks noGrp="1"/>
          </p:cNvSpPr>
          <p:nvPr>
            <p:ph type="sldNum" sz="quarter" idx="4"/>
          </p:nvPr>
        </p:nvSpPr>
        <p:spPr>
          <a:xfrm>
            <a:off x="9120000" y="6200775"/>
            <a:ext cx="2743200" cy="365125"/>
          </a:xfrm>
          <a:prstGeom prst="rect">
            <a:avLst/>
          </a:prstGeom>
        </p:spPr>
        <p:txBody>
          <a:bodyPr vert="horz" lIns="91440" tIns="45720" rIns="91440" bIns="45720" rtlCol="0" anchor="ctr"/>
          <a:lstStyle>
            <a:lvl1pPr algn="r">
              <a:defRPr sz="1200">
                <a:solidFill>
                  <a:schemeClr val="accent1"/>
                </a:solidFill>
              </a:defRPr>
            </a:lvl1pPr>
          </a:lstStyle>
          <a:p>
            <a:fld id="{F4FB55C8-65FA-42AB-8057-BA8E9DBE3F59}" type="slidenum">
              <a:rPr lang="en-US" smtClean="0"/>
              <a:pPr/>
              <a:t>‹#›</a:t>
            </a:fld>
            <a:endParaRPr lang="en-US" dirty="0"/>
          </a:p>
        </p:txBody>
      </p:sp>
    </p:spTree>
    <p:extLst>
      <p:ext uri="{BB962C8B-B14F-4D97-AF65-F5344CB8AC3E}">
        <p14:creationId xmlns:p14="http://schemas.microsoft.com/office/powerpoint/2010/main" val="2894785684"/>
      </p:ext>
    </p:extLst>
  </p:cSld>
  <p:clrMap bg1="lt1" tx1="dk1" bg2="lt2" tx2="dk2" accent1="accent1" accent2="accent2" accent3="accent3" accent4="accent4" accent5="accent5" accent6="accent6" hlink="hlink" folHlink="folHlink"/>
  <p:sldLayoutIdLst>
    <p:sldLayoutId id="2147483677" r:id="rId1"/>
    <p:sldLayoutId id="2147483665" r:id="rId2"/>
    <p:sldLayoutId id="2147483693" r:id="rId3"/>
    <p:sldLayoutId id="2147483699" r:id="rId4"/>
    <p:sldLayoutId id="2147483698" r:id="rId5"/>
    <p:sldLayoutId id="2147483700" r:id="rId6"/>
    <p:sldLayoutId id="2147483680" r:id="rId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D8DADB"/>
        </a:solidFill>
        <a:effectLst/>
      </p:bgPr>
    </p:bg>
    <p:spTree>
      <p:nvGrpSpPr>
        <p:cNvPr id="1" name=""/>
        <p:cNvGrpSpPr/>
        <p:nvPr/>
      </p:nvGrpSpPr>
      <p:grpSpPr>
        <a:xfrm>
          <a:off x="0" y="0"/>
          <a:ext cx="0" cy="0"/>
          <a:chOff x="0" y="0"/>
          <a:chExt cx="0" cy="0"/>
        </a:xfrm>
      </p:grpSpPr>
      <p:pic>
        <p:nvPicPr>
          <p:cNvPr id="7" name="Grafik 6">
            <a:extLst>
              <a:ext uri="{FF2B5EF4-FFF2-40B4-BE49-F238E27FC236}">
                <a16:creationId xmlns="" xmlns:a16="http://schemas.microsoft.com/office/drawing/2014/main" id="{89249D66-F509-4B17-8E88-CEBCEB7AC75E}"/>
              </a:ext>
            </a:extLst>
          </p:cNvPr>
          <p:cNvPicPr>
            <a:picLocks noChangeAspect="1"/>
          </p:cNvPicPr>
          <p:nvPr userDrawn="1"/>
        </p:nvPicPr>
        <p:blipFill>
          <a:blip r:embed="rId8"/>
          <a:stretch>
            <a:fillRect/>
          </a:stretch>
        </p:blipFill>
        <p:spPr>
          <a:xfrm>
            <a:off x="10168405" y="6200775"/>
            <a:ext cx="1003778" cy="368411"/>
          </a:xfrm>
          <a:prstGeom prst="rect">
            <a:avLst/>
          </a:prstGeom>
        </p:spPr>
      </p:pic>
      <p:sp>
        <p:nvSpPr>
          <p:cNvPr id="3" name="Foliennummernplatzhalter 5">
            <a:extLst>
              <a:ext uri="{FF2B5EF4-FFF2-40B4-BE49-F238E27FC236}">
                <a16:creationId xmlns="" xmlns:a16="http://schemas.microsoft.com/office/drawing/2014/main" id="{48A73485-33DC-4941-A168-2F06B7CFBE0D}"/>
              </a:ext>
            </a:extLst>
          </p:cNvPr>
          <p:cNvSpPr>
            <a:spLocks noGrp="1"/>
          </p:cNvSpPr>
          <p:nvPr>
            <p:ph type="sldNum" sz="quarter" idx="4"/>
          </p:nvPr>
        </p:nvSpPr>
        <p:spPr>
          <a:xfrm>
            <a:off x="9120000" y="6200775"/>
            <a:ext cx="2743200" cy="365125"/>
          </a:xfrm>
          <a:prstGeom prst="rect">
            <a:avLst/>
          </a:prstGeom>
        </p:spPr>
        <p:txBody>
          <a:bodyPr vert="horz" lIns="91440" tIns="45720" rIns="91440" bIns="45720" rtlCol="0" anchor="ctr"/>
          <a:lstStyle>
            <a:lvl1pPr algn="r">
              <a:defRPr sz="1200">
                <a:solidFill>
                  <a:schemeClr val="accent1"/>
                </a:solidFill>
              </a:defRPr>
            </a:lvl1pPr>
          </a:lstStyle>
          <a:p>
            <a:fld id="{F4FB55C8-65FA-42AB-8057-BA8E9DBE3F59}" type="slidenum">
              <a:rPr lang="en-US" smtClean="0"/>
              <a:pPr/>
              <a:t>‹#›</a:t>
            </a:fld>
            <a:endParaRPr lang="en-US" dirty="0"/>
          </a:p>
        </p:txBody>
      </p:sp>
    </p:spTree>
    <p:extLst>
      <p:ext uri="{BB962C8B-B14F-4D97-AF65-F5344CB8AC3E}">
        <p14:creationId xmlns:p14="http://schemas.microsoft.com/office/powerpoint/2010/main" val="1722380543"/>
      </p:ext>
    </p:extLst>
  </p:cSld>
  <p:clrMap bg1="lt1" tx1="dk1" bg2="lt2" tx2="dk2" accent1="accent1" accent2="accent2" accent3="accent3" accent4="accent4" accent5="accent5" accent6="accent6" hlink="hlink" folHlink="folHlink"/>
  <p:sldLayoutIdLst>
    <p:sldLayoutId id="2147483681" r:id="rId1"/>
    <p:sldLayoutId id="2147483683" r:id="rId2"/>
    <p:sldLayoutId id="2147483703" r:id="rId3"/>
    <p:sldLayoutId id="2147483684" r:id="rId4"/>
    <p:sldLayoutId id="2147483701" r:id="rId5"/>
    <p:sldLayoutId id="2147483688" r:id="rId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8">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900BC85F-CB56-FD9A-AC67-1BA84597699A}"/>
              </a:ext>
            </a:extLst>
          </p:cNvPr>
          <p:cNvPicPr/>
          <p:nvPr/>
        </p:nvPicPr>
        <p:blipFill>
          <a:blip r:embed="rId19"/>
          <a:stretch/>
        </p:blipFill>
        <p:spPr>
          <a:xfrm>
            <a:off x="10179192" y="424799"/>
            <a:ext cx="1602402" cy="540385"/>
          </a:xfrm>
          <a:prstGeom prst="rect">
            <a:avLst/>
          </a:prstGeom>
          <a:ln w="0">
            <a:noFill/>
          </a:ln>
        </p:spPr>
      </p:pic>
      <p:pic>
        <p:nvPicPr>
          <p:cNvPr id="3" name="Grafik 6">
            <a:extLst>
              <a:ext uri="{FF2B5EF4-FFF2-40B4-BE49-F238E27FC236}">
                <a16:creationId xmlns="" xmlns:a16="http://schemas.microsoft.com/office/drawing/2014/main" id="{95BD18AB-1E76-450B-8355-093CCB3373E5}"/>
              </a:ext>
            </a:extLst>
          </p:cNvPr>
          <p:cNvPicPr>
            <a:picLocks noChangeAspect="1"/>
          </p:cNvPicPr>
          <p:nvPr userDrawn="1"/>
        </p:nvPicPr>
        <p:blipFill>
          <a:blip r:embed="rId20"/>
          <a:stretch>
            <a:fillRect/>
          </a:stretch>
        </p:blipFill>
        <p:spPr>
          <a:xfrm>
            <a:off x="10168405" y="6200775"/>
            <a:ext cx="1003778" cy="368411"/>
          </a:xfrm>
          <a:prstGeom prst="rect">
            <a:avLst/>
          </a:prstGeom>
        </p:spPr>
      </p:pic>
    </p:spTree>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651" r:id="rId13"/>
    <p:sldLayoutId id="2147483657" r:id="rId14"/>
    <p:sldLayoutId id="2147483672" r:id="rId15"/>
    <p:sldLayoutId id="2147483718" r:id="rId1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3.xml"/></Relationships>
</file>

<file path=ppt/slides/_rels/slide17.xml.rels><?xml version="1.0" encoding="UTF-8" standalone="yes"?>
<Relationships xmlns="http://schemas.openxmlformats.org/package/2006/relationships"><Relationship Id="rId2" Type="http://schemas.openxmlformats.org/officeDocument/2006/relationships/hyperlink" Target="http://www.eota.eu/" TargetMode="External"/><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86274BFE-7263-4198-B628-C3194B1DACC4}"/>
              </a:ext>
            </a:extLst>
          </p:cNvPr>
          <p:cNvSpPr>
            <a:spLocks noGrp="1"/>
          </p:cNvSpPr>
          <p:nvPr>
            <p:ph type="ctrTitle"/>
          </p:nvPr>
        </p:nvSpPr>
        <p:spPr/>
        <p:txBody>
          <a:bodyPr/>
          <a:lstStyle/>
          <a:p>
            <a:r>
              <a:rPr lang="pl-PL" sz="3200" dirty="0">
                <a:latin typeface="Arial" panose="020B0604020202020204" pitchFamily="34" charset="0"/>
                <a:cs typeface="Arial" panose="020B0604020202020204" pitchFamily="34" charset="0"/>
              </a:rPr>
              <a:t>Aspekty związane z bezpieczeństwem w Europejskich Dokumentach Oceny i</a:t>
            </a:r>
            <a:br>
              <a:rPr lang="pl-PL" sz="3200" dirty="0">
                <a:latin typeface="Arial" panose="020B0604020202020204" pitchFamily="34" charset="0"/>
                <a:cs typeface="Arial" panose="020B0604020202020204" pitchFamily="34" charset="0"/>
              </a:rPr>
            </a:br>
            <a:r>
              <a:rPr lang="pl-PL" sz="3200" dirty="0">
                <a:latin typeface="Arial" panose="020B0604020202020204" pitchFamily="34" charset="0"/>
                <a:cs typeface="Arial" panose="020B0604020202020204" pitchFamily="34" charset="0"/>
              </a:rPr>
              <a:t>Europejskich Ocenach Technicznych </a:t>
            </a:r>
          </a:p>
        </p:txBody>
      </p:sp>
      <p:sp>
        <p:nvSpPr>
          <p:cNvPr id="3" name="Untertitel 2">
            <a:extLst>
              <a:ext uri="{FF2B5EF4-FFF2-40B4-BE49-F238E27FC236}">
                <a16:creationId xmlns="" xmlns:a16="http://schemas.microsoft.com/office/drawing/2014/main" id="{BA4F75DC-3278-43E5-964E-6C64E66D27F9}"/>
              </a:ext>
            </a:extLst>
          </p:cNvPr>
          <p:cNvSpPr>
            <a:spLocks noGrp="1"/>
          </p:cNvSpPr>
          <p:nvPr>
            <p:ph type="subTitle" idx="1"/>
          </p:nvPr>
        </p:nvSpPr>
        <p:spPr/>
        <p:txBody>
          <a:bodyPr/>
          <a:lstStyle/>
          <a:p>
            <a:endParaRPr lang="pl-PL" sz="2800" dirty="0">
              <a:latin typeface="Arial" panose="020B0604020202020204" pitchFamily="34" charset="0"/>
              <a:cs typeface="Arial" panose="020B0604020202020204" pitchFamily="34" charset="0"/>
            </a:endParaRPr>
          </a:p>
          <a:p>
            <a:r>
              <a:rPr lang="pl-PL" sz="2800" dirty="0">
                <a:latin typeface="Arial" panose="020B0604020202020204" pitchFamily="34" charset="0"/>
                <a:cs typeface="Arial" panose="020B0604020202020204" pitchFamily="34" charset="0"/>
              </a:rPr>
              <a:t>d</a:t>
            </a:r>
            <a:r>
              <a:rPr lang="pl-PL" sz="2800" dirty="0" smtClean="0">
                <a:latin typeface="Arial" panose="020B0604020202020204" pitchFamily="34" charset="0"/>
                <a:cs typeface="Arial" panose="020B0604020202020204" pitchFamily="34" charset="0"/>
              </a:rPr>
              <a:t>r inż. Sebastian Wall</a:t>
            </a:r>
          </a:p>
          <a:p>
            <a:r>
              <a:rPr lang="pl-PL" sz="2800" dirty="0" smtClean="0">
                <a:latin typeface="Arial" panose="020B0604020202020204" pitchFamily="34" charset="0"/>
                <a:cs typeface="Arial" panose="020B0604020202020204" pitchFamily="34" charset="0"/>
              </a:rPr>
              <a:t>Instytut Techniki Budowlanej</a:t>
            </a:r>
            <a:endParaRPr lang="en-GB" sz="2800" dirty="0">
              <a:latin typeface="Arial" panose="020B0604020202020204" pitchFamily="34" charset="0"/>
              <a:cs typeface="Arial" panose="020B0604020202020204" pitchFamily="34" charset="0"/>
            </a:endParaRPr>
          </a:p>
          <a:p>
            <a:endParaRPr lang="en-GB" sz="2800" dirty="0">
              <a:latin typeface="Arial" panose="020B0604020202020204" pitchFamily="34" charset="0"/>
              <a:cs typeface="Arial" panose="020B0604020202020204" pitchFamily="34" charset="0"/>
            </a:endParaRPr>
          </a:p>
        </p:txBody>
      </p:sp>
      <p:sp>
        <p:nvSpPr>
          <p:cNvPr id="6" name="Foliennummernplatzhalter 5">
            <a:extLst>
              <a:ext uri="{FF2B5EF4-FFF2-40B4-BE49-F238E27FC236}">
                <a16:creationId xmlns="" xmlns:a16="http://schemas.microsoft.com/office/drawing/2014/main" id="{14239713-34E3-4390-9DB3-976888C5D3E4}"/>
              </a:ext>
            </a:extLst>
          </p:cNvPr>
          <p:cNvSpPr>
            <a:spLocks noGrp="1"/>
          </p:cNvSpPr>
          <p:nvPr>
            <p:ph type="sldNum" sz="quarter" idx="4"/>
          </p:nvPr>
        </p:nvSpPr>
        <p:spPr/>
        <p:txBody>
          <a:bodyPr/>
          <a:lstStyle/>
          <a:p>
            <a:fld id="{F4FB55C8-65FA-42AB-8057-BA8E9DBE3F59}" type="slidenum">
              <a:rPr lang="en-US" smtClean="0"/>
              <a:pPr/>
              <a:t>1</a:t>
            </a:fld>
            <a:endParaRPr lang="en-US" dirty="0"/>
          </a:p>
        </p:txBody>
      </p:sp>
      <p:sp>
        <p:nvSpPr>
          <p:cNvPr id="5" name="Rechteck 4">
            <a:extLst>
              <a:ext uri="{FF2B5EF4-FFF2-40B4-BE49-F238E27FC236}">
                <a16:creationId xmlns="" xmlns:a16="http://schemas.microsoft.com/office/drawing/2014/main" id="{C05E051C-36AF-4E2F-A5F8-CBBE07952CEF}"/>
              </a:ext>
            </a:extLst>
          </p:cNvPr>
          <p:cNvSpPr/>
          <p:nvPr/>
        </p:nvSpPr>
        <p:spPr>
          <a:xfrm>
            <a:off x="1529998" y="5671064"/>
            <a:ext cx="8310002" cy="923330"/>
          </a:xfrm>
          <a:prstGeom prst="rect">
            <a:avLst/>
          </a:prstGeom>
        </p:spPr>
        <p:txBody>
          <a:bodyPr wrap="square">
            <a:spAutoFit/>
          </a:bodyPr>
          <a:lstStyle/>
          <a:p>
            <a:pPr lvl="0" algn="ctr"/>
            <a:r>
              <a:rPr lang="pl-PL" b="1" dirty="0">
                <a:solidFill>
                  <a:schemeClr val="accent1"/>
                </a:solidFill>
                <a:effectLst>
                  <a:outerShdw blurRad="38100" dist="38100" dir="2700000" algn="tl">
                    <a:srgbClr val="000000">
                      <a:alpha val="43137"/>
                    </a:srgbClr>
                  </a:outerShdw>
                </a:effectLst>
                <a:latin typeface="Nunito Sans Regular" panose="00000500000000000000" pitchFamily="2" charset="0"/>
              </a:rPr>
              <a:t>V Międzynarodowa konferencja naukowo-techniczna </a:t>
            </a:r>
          </a:p>
          <a:p>
            <a:pPr lvl="0" algn="ctr"/>
            <a:r>
              <a:rPr lang="pl-PL" b="1" dirty="0">
                <a:solidFill>
                  <a:schemeClr val="accent1"/>
                </a:solidFill>
                <a:effectLst>
                  <a:outerShdw blurRad="38100" dist="38100" dir="2700000" algn="tl">
                    <a:srgbClr val="000000">
                      <a:alpha val="43137"/>
                    </a:srgbClr>
                  </a:outerShdw>
                </a:effectLst>
                <a:latin typeface="Nunito Sans Regular" panose="00000500000000000000" pitchFamily="2" charset="0"/>
              </a:rPr>
              <a:t>Problemy Inżynierii Bezpieczeństwa Obiektów Antropogenicznych</a:t>
            </a:r>
          </a:p>
          <a:p>
            <a:pPr lvl="0" algn="ctr"/>
            <a:r>
              <a:rPr lang="pl-PL" b="1" dirty="0" smtClean="0">
                <a:solidFill>
                  <a:schemeClr val="accent1"/>
                </a:solidFill>
                <a:effectLst>
                  <a:outerShdw blurRad="38100" dist="38100" dir="2700000" algn="tl">
                    <a:srgbClr val="000000">
                      <a:alpha val="43137"/>
                    </a:srgbClr>
                  </a:outerShdw>
                </a:effectLst>
                <a:latin typeface="Nunito Sans Regular" panose="00000500000000000000" pitchFamily="2" charset="0"/>
              </a:rPr>
              <a:t>Warszawa , 9 lutego </a:t>
            </a:r>
            <a:r>
              <a:rPr lang="pl-PL" b="1" dirty="0">
                <a:solidFill>
                  <a:schemeClr val="accent1"/>
                </a:solidFill>
                <a:effectLst>
                  <a:outerShdw blurRad="38100" dist="38100" dir="2700000" algn="tl">
                    <a:srgbClr val="000000">
                      <a:alpha val="43137"/>
                    </a:srgbClr>
                  </a:outerShdw>
                </a:effectLst>
                <a:latin typeface="Nunito Sans Regular" panose="00000500000000000000" pitchFamily="2" charset="0"/>
              </a:rPr>
              <a:t>2023 r.</a:t>
            </a:r>
          </a:p>
        </p:txBody>
      </p:sp>
    </p:spTree>
    <p:extLst>
      <p:ext uri="{BB962C8B-B14F-4D97-AF65-F5344CB8AC3E}">
        <p14:creationId xmlns:p14="http://schemas.microsoft.com/office/powerpoint/2010/main" val="4601500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4B1B89FB-DD76-408A-8C95-06D93A9ACA26}"/>
              </a:ext>
            </a:extLst>
          </p:cNvPr>
          <p:cNvSpPr>
            <a:spLocks noGrp="1"/>
          </p:cNvSpPr>
          <p:nvPr>
            <p:ph type="title"/>
          </p:nvPr>
        </p:nvSpPr>
        <p:spPr/>
        <p:txBody>
          <a:bodyPr/>
          <a:lstStyle/>
          <a:p>
            <a:r>
              <a:rPr lang="pl-PL" dirty="0" smtClean="0"/>
              <a:t>Statystyki ETA</a:t>
            </a:r>
            <a:endParaRPr lang="de-DE" dirty="0"/>
          </a:p>
        </p:txBody>
      </p:sp>
      <p:pic>
        <p:nvPicPr>
          <p:cNvPr id="5" name="Inhaltsplatzhalter 4">
            <a:extLst>
              <a:ext uri="{FF2B5EF4-FFF2-40B4-BE49-F238E27FC236}">
                <a16:creationId xmlns="" xmlns:a16="http://schemas.microsoft.com/office/drawing/2014/main" id="{91CA4409-9A4A-4EDF-8136-590032D6C9BD}"/>
              </a:ext>
            </a:extLst>
          </p:cNvPr>
          <p:cNvPicPr>
            <a:picLocks noGrp="1" noChangeAspect="1"/>
          </p:cNvPicPr>
          <p:nvPr>
            <p:ph idx="1"/>
          </p:nvPr>
        </p:nvPicPr>
        <p:blipFill>
          <a:blip r:embed="rId2"/>
          <a:stretch>
            <a:fillRect/>
          </a:stretch>
        </p:blipFill>
        <p:spPr>
          <a:xfrm>
            <a:off x="544988" y="1412875"/>
            <a:ext cx="8365174" cy="4608513"/>
          </a:xfrm>
          <a:prstGeom prst="rect">
            <a:avLst/>
          </a:prstGeom>
        </p:spPr>
      </p:pic>
      <p:sp>
        <p:nvSpPr>
          <p:cNvPr id="4" name="Foliennummernplatzhalter 3">
            <a:extLst>
              <a:ext uri="{FF2B5EF4-FFF2-40B4-BE49-F238E27FC236}">
                <a16:creationId xmlns="" xmlns:a16="http://schemas.microsoft.com/office/drawing/2014/main" id="{DDDDCD47-76D0-4664-9CF6-93CA6653A8B4}"/>
              </a:ext>
            </a:extLst>
          </p:cNvPr>
          <p:cNvSpPr>
            <a:spLocks noGrp="1"/>
          </p:cNvSpPr>
          <p:nvPr>
            <p:ph type="sldNum" sz="quarter" idx="4"/>
          </p:nvPr>
        </p:nvSpPr>
        <p:spPr/>
        <p:txBody>
          <a:bodyPr/>
          <a:lstStyle/>
          <a:p>
            <a:fld id="{F4FB55C8-65FA-42AB-8057-BA8E9DBE3F59}" type="slidenum">
              <a:rPr lang="en-US" smtClean="0"/>
              <a:pPr/>
              <a:t>10</a:t>
            </a:fld>
            <a:endParaRPr lang="en-US" dirty="0"/>
          </a:p>
        </p:txBody>
      </p:sp>
      <p:sp>
        <p:nvSpPr>
          <p:cNvPr id="6" name="Textfeld 5">
            <a:extLst>
              <a:ext uri="{FF2B5EF4-FFF2-40B4-BE49-F238E27FC236}">
                <a16:creationId xmlns="" xmlns:a16="http://schemas.microsoft.com/office/drawing/2014/main" id="{95F896A8-E632-41D1-81E9-6BEC77224379}"/>
              </a:ext>
            </a:extLst>
          </p:cNvPr>
          <p:cNvSpPr txBox="1"/>
          <p:nvPr/>
        </p:nvSpPr>
        <p:spPr>
          <a:xfrm>
            <a:off x="8975725" y="5744389"/>
            <a:ext cx="1944000" cy="276999"/>
          </a:xfrm>
          <a:prstGeom prst="rect">
            <a:avLst/>
          </a:prstGeom>
          <a:noFill/>
        </p:spPr>
        <p:txBody>
          <a:bodyPr wrap="square" rtlCol="0">
            <a:spAutoFit/>
          </a:bodyPr>
          <a:lstStyle/>
          <a:p>
            <a:r>
              <a:rPr lang="en-AU" sz="1200" dirty="0"/>
              <a:t>As of: 31/12/2021</a:t>
            </a:r>
          </a:p>
        </p:txBody>
      </p:sp>
    </p:spTree>
    <p:extLst>
      <p:ext uri="{BB962C8B-B14F-4D97-AF65-F5344CB8AC3E}">
        <p14:creationId xmlns:p14="http://schemas.microsoft.com/office/powerpoint/2010/main" val="25308141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4B1B89FB-DD76-408A-8C95-06D93A9ACA26}"/>
              </a:ext>
            </a:extLst>
          </p:cNvPr>
          <p:cNvSpPr>
            <a:spLocks noGrp="1"/>
          </p:cNvSpPr>
          <p:nvPr>
            <p:ph type="title"/>
          </p:nvPr>
        </p:nvSpPr>
        <p:spPr/>
        <p:txBody>
          <a:bodyPr/>
          <a:lstStyle/>
          <a:p>
            <a:r>
              <a:rPr lang="pl-PL" sz="2800" dirty="0" smtClean="0">
                <a:latin typeface="+mj-lt"/>
              </a:rPr>
              <a:t>Bezpieczeństwo w EAD i ETA</a:t>
            </a:r>
            <a:endParaRPr lang="de-DE" sz="2800" dirty="0">
              <a:latin typeface="+mj-lt"/>
            </a:endParaRPr>
          </a:p>
        </p:txBody>
      </p:sp>
      <p:sp>
        <p:nvSpPr>
          <p:cNvPr id="4" name="Foliennummernplatzhalter 3">
            <a:extLst>
              <a:ext uri="{FF2B5EF4-FFF2-40B4-BE49-F238E27FC236}">
                <a16:creationId xmlns="" xmlns:a16="http://schemas.microsoft.com/office/drawing/2014/main" id="{DDDDCD47-76D0-4664-9CF6-93CA6653A8B4}"/>
              </a:ext>
            </a:extLst>
          </p:cNvPr>
          <p:cNvSpPr>
            <a:spLocks noGrp="1"/>
          </p:cNvSpPr>
          <p:nvPr>
            <p:ph type="sldNum" sz="quarter" idx="4"/>
          </p:nvPr>
        </p:nvSpPr>
        <p:spPr/>
        <p:txBody>
          <a:bodyPr/>
          <a:lstStyle/>
          <a:p>
            <a:fld id="{F4FB55C8-65FA-42AB-8057-BA8E9DBE3F59}" type="slidenum">
              <a:rPr lang="en-US" smtClean="0"/>
              <a:pPr/>
              <a:t>11</a:t>
            </a:fld>
            <a:endParaRPr lang="en-US" dirty="0"/>
          </a:p>
        </p:txBody>
      </p:sp>
      <p:sp>
        <p:nvSpPr>
          <p:cNvPr id="6" name="Textfeld 5">
            <a:extLst>
              <a:ext uri="{FF2B5EF4-FFF2-40B4-BE49-F238E27FC236}">
                <a16:creationId xmlns="" xmlns:a16="http://schemas.microsoft.com/office/drawing/2014/main" id="{95F896A8-E632-41D1-81E9-6BEC77224379}"/>
              </a:ext>
            </a:extLst>
          </p:cNvPr>
          <p:cNvSpPr txBox="1"/>
          <p:nvPr/>
        </p:nvSpPr>
        <p:spPr>
          <a:xfrm>
            <a:off x="8975725" y="5744389"/>
            <a:ext cx="1944000" cy="276999"/>
          </a:xfrm>
          <a:prstGeom prst="rect">
            <a:avLst/>
          </a:prstGeom>
          <a:noFill/>
        </p:spPr>
        <p:txBody>
          <a:bodyPr wrap="square" rtlCol="0">
            <a:spAutoFit/>
          </a:bodyPr>
          <a:lstStyle/>
          <a:p>
            <a:r>
              <a:rPr lang="en-AU" sz="1200" dirty="0"/>
              <a:t>As of: 31/12/2021</a:t>
            </a:r>
          </a:p>
        </p:txBody>
      </p:sp>
      <p:sp>
        <p:nvSpPr>
          <p:cNvPr id="7" name="Content Placeholder 6">
            <a:extLst>
              <a:ext uri="{FF2B5EF4-FFF2-40B4-BE49-F238E27FC236}">
                <a16:creationId xmlns="" xmlns:a16="http://schemas.microsoft.com/office/drawing/2014/main" id="{D53100FC-6D96-60D0-41BE-C069B6E832D0}"/>
              </a:ext>
            </a:extLst>
          </p:cNvPr>
          <p:cNvSpPr>
            <a:spLocks noGrp="1"/>
          </p:cNvSpPr>
          <p:nvPr>
            <p:ph idx="1"/>
          </p:nvPr>
        </p:nvSpPr>
        <p:spPr/>
        <p:txBody>
          <a:bodyPr/>
          <a:lstStyle/>
          <a:p>
            <a:r>
              <a:rPr lang="pl-PL" sz="1800" b="1" dirty="0" smtClean="0">
                <a:effectLst>
                  <a:outerShdw blurRad="38100" dist="38100" dir="2700000" algn="tl">
                    <a:srgbClr val="000000">
                      <a:alpha val="43137"/>
                    </a:srgbClr>
                  </a:outerShdw>
                </a:effectLst>
                <a:latin typeface="+mn-lt"/>
              </a:rPr>
              <a:t>Aspekty bezpieczeństwa </a:t>
            </a:r>
            <a:r>
              <a:rPr lang="pl-PL" sz="1800" dirty="0" smtClean="0">
                <a:latin typeface="+mn-lt"/>
              </a:rPr>
              <a:t>odnoszące się do obiektów budowlanych w ramach CPR są uwzględnione w </a:t>
            </a:r>
            <a:r>
              <a:rPr lang="pl-PL" sz="1800" b="1" dirty="0" smtClean="0">
                <a:effectLst>
                  <a:outerShdw blurRad="38100" dist="38100" dir="2700000" algn="tl">
                    <a:srgbClr val="000000">
                      <a:alpha val="43137"/>
                    </a:srgbClr>
                  </a:outerShdw>
                </a:effectLst>
                <a:latin typeface="+mn-lt"/>
              </a:rPr>
              <a:t>BWR 1, 2, 3, i 4</a:t>
            </a:r>
          </a:p>
          <a:p>
            <a:r>
              <a:rPr lang="pl-PL" sz="1800" b="1" dirty="0" smtClean="0">
                <a:effectLst>
                  <a:outerShdw blurRad="38100" dist="38100" dir="2700000" algn="tl">
                    <a:srgbClr val="000000">
                      <a:alpha val="43137"/>
                    </a:srgbClr>
                  </a:outerShdw>
                </a:effectLst>
                <a:latin typeface="+mn-lt"/>
              </a:rPr>
              <a:t>Istotny wpływ wyrobów i zasadniczych charakterystyk</a:t>
            </a:r>
            <a:r>
              <a:rPr lang="pl-PL" sz="1800" dirty="0" smtClean="0">
                <a:latin typeface="+mn-lt"/>
              </a:rPr>
              <a:t> na bezpieczeństwo i trwałość obiektów budowlanych </a:t>
            </a:r>
            <a:r>
              <a:rPr lang="pl-PL" sz="1800" dirty="0" smtClean="0">
                <a:latin typeface="+mn-lt"/>
              </a:rPr>
              <a:t>- </a:t>
            </a:r>
            <a:r>
              <a:rPr lang="pl-PL" sz="1800" b="1" dirty="0" err="1" smtClean="0">
                <a:effectLst>
                  <a:outerShdw blurRad="38100" dist="38100" dir="2700000" algn="tl">
                    <a:srgbClr val="000000">
                      <a:alpha val="43137"/>
                    </a:srgbClr>
                  </a:outerShdw>
                </a:effectLst>
                <a:latin typeface="+mn-lt"/>
              </a:rPr>
              <a:t>SOiWSWU</a:t>
            </a:r>
            <a:r>
              <a:rPr lang="pl-PL" sz="1800" b="1" dirty="0" smtClean="0">
                <a:effectLst>
                  <a:outerShdw blurRad="38100" dist="38100" dir="2700000" algn="tl">
                    <a:srgbClr val="000000">
                      <a:alpha val="43137"/>
                    </a:srgbClr>
                  </a:outerShdw>
                </a:effectLst>
                <a:latin typeface="+mn-lt"/>
              </a:rPr>
              <a:t>: 1, 1+, 2+</a:t>
            </a:r>
          </a:p>
          <a:p>
            <a:r>
              <a:rPr lang="pl-PL" sz="1800" dirty="0" smtClean="0">
                <a:latin typeface="+mn-lt"/>
              </a:rPr>
              <a:t>Eksperci EOTA zajmują się kwestiami bezpieczeństwa podczas:</a:t>
            </a:r>
          </a:p>
          <a:p>
            <a:pPr lvl="1"/>
            <a:r>
              <a:rPr lang="pl-PL" sz="1600" dirty="0">
                <a:latin typeface="+mn-lt"/>
              </a:rPr>
              <a:t>o</a:t>
            </a:r>
            <a:r>
              <a:rPr lang="pl-PL" sz="1600" dirty="0" smtClean="0">
                <a:latin typeface="+mn-lt"/>
              </a:rPr>
              <a:t>pracowywania EAD dla </a:t>
            </a:r>
            <a:r>
              <a:rPr lang="pl-PL" sz="1600" b="1" dirty="0" smtClean="0">
                <a:effectLst>
                  <a:outerShdw blurRad="38100" dist="38100" dir="2700000" algn="tl">
                    <a:srgbClr val="000000">
                      <a:alpha val="43137"/>
                    </a:srgbClr>
                  </a:outerShdw>
                </a:effectLst>
                <a:latin typeface="+mn-lt"/>
              </a:rPr>
              <a:t>wyrobów istotnych z punktu widzenia bezpieczeństwa</a:t>
            </a:r>
          </a:p>
          <a:p>
            <a:pPr lvl="1"/>
            <a:r>
              <a:rPr lang="pl-PL" sz="1600" dirty="0">
                <a:latin typeface="+mn-lt"/>
              </a:rPr>
              <a:t>p</a:t>
            </a:r>
            <a:r>
              <a:rPr lang="pl-PL" sz="1600" dirty="0" smtClean="0">
                <a:latin typeface="+mn-lt"/>
              </a:rPr>
              <a:t>odejmowania decyzji w sprawie </a:t>
            </a:r>
            <a:r>
              <a:rPr lang="pl-PL" sz="1600" b="1" dirty="0" smtClean="0">
                <a:effectLst>
                  <a:outerShdw blurRad="38100" dist="38100" dir="2700000" algn="tl">
                    <a:srgbClr val="000000">
                      <a:alpha val="43137"/>
                    </a:srgbClr>
                  </a:outerShdw>
                </a:effectLst>
                <a:latin typeface="+mn-lt"/>
              </a:rPr>
              <a:t>kryteriów oceny </a:t>
            </a:r>
            <a:r>
              <a:rPr lang="pl-PL" sz="1600" dirty="0" smtClean="0">
                <a:latin typeface="+mn-lt"/>
              </a:rPr>
              <a:t>innowacyjnych wyrobów wpływających na bezpieczeństwo</a:t>
            </a:r>
          </a:p>
          <a:p>
            <a:pPr lvl="1"/>
            <a:r>
              <a:rPr lang="pl-PL" sz="1600" dirty="0" smtClean="0">
                <a:latin typeface="+mn-lt"/>
              </a:rPr>
              <a:t>oceny wyrobów w ramach procedury ETA</a:t>
            </a:r>
            <a:endParaRPr lang="en-GB" sz="1600" dirty="0">
              <a:latin typeface="+mn-lt"/>
            </a:endParaRPr>
          </a:p>
          <a:p>
            <a:r>
              <a:rPr lang="pl-PL" sz="1800" dirty="0" smtClean="0">
                <a:latin typeface="+mn-lt"/>
              </a:rPr>
              <a:t>Horyzontalne zagadnienia związane z bezpieczeństwem są dyskutowane na posiedzeniach Rady Technicznej, PT 1, PT 4 i PT 9</a:t>
            </a:r>
            <a:endParaRPr lang="en-GB" sz="1600" dirty="0">
              <a:latin typeface="+mn-lt"/>
            </a:endParaRPr>
          </a:p>
          <a:p>
            <a:pPr marL="0" indent="0">
              <a:buNone/>
            </a:pPr>
            <a:endParaRPr lang="en-GB" dirty="0">
              <a:latin typeface="+mn-lt"/>
            </a:endParaRPr>
          </a:p>
        </p:txBody>
      </p:sp>
    </p:spTree>
    <p:extLst>
      <p:ext uri="{BB962C8B-B14F-4D97-AF65-F5344CB8AC3E}">
        <p14:creationId xmlns:p14="http://schemas.microsoft.com/office/powerpoint/2010/main" val="16005859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4B1B89FB-DD76-408A-8C95-06D93A9ACA26}"/>
              </a:ext>
            </a:extLst>
          </p:cNvPr>
          <p:cNvSpPr>
            <a:spLocks noGrp="1"/>
          </p:cNvSpPr>
          <p:nvPr>
            <p:ph type="title"/>
          </p:nvPr>
        </p:nvSpPr>
        <p:spPr>
          <a:xfrm>
            <a:off x="479425" y="620713"/>
            <a:ext cx="9144575" cy="648287"/>
          </a:xfrm>
        </p:spPr>
        <p:txBody>
          <a:bodyPr anchor="t"/>
          <a:lstStyle/>
          <a:p>
            <a:r>
              <a:rPr lang="pl-PL" dirty="0" smtClean="0">
                <a:latin typeface="Arial" panose="020B0604020202020204" pitchFamily="34" charset="0"/>
                <a:cs typeface="Arial" panose="020B0604020202020204" pitchFamily="34" charset="0"/>
              </a:rPr>
              <a:t>ETA a </a:t>
            </a:r>
            <a:r>
              <a:rPr lang="pl-PL" dirty="0" err="1" smtClean="0">
                <a:latin typeface="Arial" panose="020B0604020202020204" pitchFamily="34" charset="0"/>
                <a:cs typeface="Arial" panose="020B0604020202020204" pitchFamily="34" charset="0"/>
              </a:rPr>
              <a:t>SOiWSWU</a:t>
            </a:r>
            <a:endParaRPr lang="de-DE" dirty="0">
              <a:latin typeface="Arial" panose="020B0604020202020204" pitchFamily="34" charset="0"/>
              <a:cs typeface="Arial" panose="020B0604020202020204" pitchFamily="34" charset="0"/>
            </a:endParaRPr>
          </a:p>
        </p:txBody>
      </p:sp>
      <p:sp>
        <p:nvSpPr>
          <p:cNvPr id="4" name="Foliennummernplatzhalter 3">
            <a:extLst>
              <a:ext uri="{FF2B5EF4-FFF2-40B4-BE49-F238E27FC236}">
                <a16:creationId xmlns="" xmlns:a16="http://schemas.microsoft.com/office/drawing/2014/main" id="{DDDDCD47-76D0-4664-9CF6-93CA6653A8B4}"/>
              </a:ext>
            </a:extLst>
          </p:cNvPr>
          <p:cNvSpPr>
            <a:spLocks noGrp="1"/>
          </p:cNvSpPr>
          <p:nvPr>
            <p:ph type="sldNum" sz="quarter" idx="4"/>
          </p:nvPr>
        </p:nvSpPr>
        <p:spPr/>
        <p:txBody>
          <a:bodyPr/>
          <a:lstStyle/>
          <a:p>
            <a:fld id="{F4FB55C8-65FA-42AB-8057-BA8E9DBE3F59}" type="slidenum">
              <a:rPr lang="en-US" smtClean="0"/>
              <a:pPr/>
              <a:t>12</a:t>
            </a:fld>
            <a:endParaRPr lang="en-US" dirty="0"/>
          </a:p>
        </p:txBody>
      </p:sp>
      <p:pic>
        <p:nvPicPr>
          <p:cNvPr id="7" name="Picture 6">
            <a:extLst>
              <a:ext uri="{FF2B5EF4-FFF2-40B4-BE49-F238E27FC236}">
                <a16:creationId xmlns="" xmlns:a16="http://schemas.microsoft.com/office/drawing/2014/main" id="{D9463B3E-A19C-C3C5-FA45-7F51957CD1AC}"/>
              </a:ext>
            </a:extLst>
          </p:cNvPr>
          <p:cNvPicPr>
            <a:picLocks noChangeAspect="1"/>
          </p:cNvPicPr>
          <p:nvPr/>
        </p:nvPicPr>
        <p:blipFill>
          <a:blip r:embed="rId2"/>
          <a:stretch>
            <a:fillRect/>
          </a:stretch>
        </p:blipFill>
        <p:spPr>
          <a:xfrm>
            <a:off x="4368000" y="1487825"/>
            <a:ext cx="5547841" cy="4895512"/>
          </a:xfrm>
          <a:prstGeom prst="rect">
            <a:avLst/>
          </a:prstGeom>
        </p:spPr>
      </p:pic>
      <p:pic>
        <p:nvPicPr>
          <p:cNvPr id="8" name="Picture 7">
            <a:extLst>
              <a:ext uri="{FF2B5EF4-FFF2-40B4-BE49-F238E27FC236}">
                <a16:creationId xmlns="" xmlns:a16="http://schemas.microsoft.com/office/drawing/2014/main" id="{834B8442-544F-5F09-646E-D05E50E3A923}"/>
              </a:ext>
            </a:extLst>
          </p:cNvPr>
          <p:cNvPicPr>
            <a:picLocks noChangeAspect="1"/>
          </p:cNvPicPr>
          <p:nvPr/>
        </p:nvPicPr>
        <p:blipFill rotWithShape="1">
          <a:blip r:embed="rId3"/>
          <a:srcRect l="20944" r="21881"/>
          <a:stretch/>
        </p:blipFill>
        <p:spPr>
          <a:xfrm>
            <a:off x="224641" y="1983976"/>
            <a:ext cx="4392000" cy="4395597"/>
          </a:xfrm>
          <a:prstGeom prst="rect">
            <a:avLst/>
          </a:prstGeom>
        </p:spPr>
      </p:pic>
    </p:spTree>
    <p:extLst>
      <p:ext uri="{BB962C8B-B14F-4D97-AF65-F5344CB8AC3E}">
        <p14:creationId xmlns:p14="http://schemas.microsoft.com/office/powerpoint/2010/main" val="28487372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 xmlns:a16="http://schemas.microsoft.com/office/drawing/2014/main" id="{D8DC06C7-5464-40D3-951D-EA5131752BD1}"/>
              </a:ext>
            </a:extLst>
          </p:cNvPr>
          <p:cNvSpPr>
            <a:spLocks noGrp="1"/>
          </p:cNvSpPr>
          <p:nvPr>
            <p:ph type="sldNum" sz="quarter" idx="4"/>
          </p:nvPr>
        </p:nvSpPr>
        <p:spPr/>
        <p:txBody>
          <a:bodyPr/>
          <a:lstStyle/>
          <a:p>
            <a:fld id="{F4FB55C8-65FA-42AB-8057-BA8E9DBE3F59}" type="slidenum">
              <a:rPr lang="en-US" smtClean="0"/>
              <a:pPr/>
              <a:t>13</a:t>
            </a:fld>
            <a:endParaRPr lang="en-US" dirty="0"/>
          </a:p>
        </p:txBody>
      </p:sp>
      <p:pic>
        <p:nvPicPr>
          <p:cNvPr id="102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4563" y="2171700"/>
            <a:ext cx="7762875" cy="2514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el 3">
            <a:extLst>
              <a:ext uri="{FF2B5EF4-FFF2-40B4-BE49-F238E27FC236}">
                <a16:creationId xmlns="" xmlns:a16="http://schemas.microsoft.com/office/drawing/2014/main" id="{868F72D9-9B4D-44F3-823C-73E68850F5B2}"/>
              </a:ext>
            </a:extLst>
          </p:cNvPr>
          <p:cNvSpPr>
            <a:spLocks noGrp="1"/>
          </p:cNvSpPr>
          <p:nvPr>
            <p:ph type="title"/>
          </p:nvPr>
        </p:nvSpPr>
        <p:spPr>
          <a:xfrm>
            <a:off x="479425" y="620713"/>
            <a:ext cx="10872575" cy="648287"/>
          </a:xfrm>
        </p:spPr>
        <p:txBody>
          <a:bodyPr/>
          <a:lstStyle/>
          <a:p>
            <a:r>
              <a:rPr lang="pl-PL" dirty="0">
                <a:latin typeface="Arial" panose="020B0604020202020204" pitchFamily="34" charset="0"/>
                <a:cs typeface="Arial" panose="020B0604020202020204" pitchFamily="34" charset="0"/>
              </a:rPr>
              <a:t>Przykład EAD dla wyrobów związanych z bezpieczeństwem </a:t>
            </a:r>
            <a:r>
              <a:rPr lang="pl-PL" dirty="0" smtClean="0">
                <a:latin typeface="Arial" panose="020B0604020202020204" pitchFamily="34" charset="0"/>
                <a:cs typeface="Arial" panose="020B0604020202020204" pitchFamily="34" charset="0"/>
              </a:rPr>
              <a:t>pożarowym (1)</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875412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 xmlns:a16="http://schemas.microsoft.com/office/drawing/2014/main" id="{868F72D9-9B4D-44F3-823C-73E68850F5B2}"/>
              </a:ext>
            </a:extLst>
          </p:cNvPr>
          <p:cNvSpPr>
            <a:spLocks noGrp="1"/>
          </p:cNvSpPr>
          <p:nvPr>
            <p:ph type="title"/>
          </p:nvPr>
        </p:nvSpPr>
        <p:spPr>
          <a:xfrm>
            <a:off x="479425" y="620713"/>
            <a:ext cx="10872575" cy="648287"/>
          </a:xfrm>
        </p:spPr>
        <p:txBody>
          <a:bodyPr/>
          <a:lstStyle/>
          <a:p>
            <a:r>
              <a:rPr lang="pl-PL" dirty="0">
                <a:latin typeface="Arial" panose="020B0604020202020204" pitchFamily="34" charset="0"/>
                <a:cs typeface="Arial" panose="020B0604020202020204" pitchFamily="34" charset="0"/>
              </a:rPr>
              <a:t>Przykład EAD dla wyrobów związanych z bezpieczeństwem </a:t>
            </a:r>
            <a:r>
              <a:rPr lang="pl-PL" dirty="0" smtClean="0">
                <a:latin typeface="Arial" panose="020B0604020202020204" pitchFamily="34" charset="0"/>
                <a:cs typeface="Arial" panose="020B0604020202020204" pitchFamily="34" charset="0"/>
              </a:rPr>
              <a:t>pożarowym (2)</a:t>
            </a:r>
            <a:endParaRPr lang="en-GB" dirty="0">
              <a:latin typeface="Arial" panose="020B0604020202020204" pitchFamily="34" charset="0"/>
              <a:cs typeface="Arial" panose="020B0604020202020204" pitchFamily="34" charset="0"/>
            </a:endParaRPr>
          </a:p>
        </p:txBody>
      </p:sp>
      <p:sp>
        <p:nvSpPr>
          <p:cNvPr id="3" name="Foliennummernplatzhalter 2">
            <a:extLst>
              <a:ext uri="{FF2B5EF4-FFF2-40B4-BE49-F238E27FC236}">
                <a16:creationId xmlns="" xmlns:a16="http://schemas.microsoft.com/office/drawing/2014/main" id="{D8DC06C7-5464-40D3-951D-EA5131752BD1}"/>
              </a:ext>
            </a:extLst>
          </p:cNvPr>
          <p:cNvSpPr>
            <a:spLocks noGrp="1"/>
          </p:cNvSpPr>
          <p:nvPr>
            <p:ph type="sldNum" sz="quarter" idx="4"/>
          </p:nvPr>
        </p:nvSpPr>
        <p:spPr/>
        <p:txBody>
          <a:bodyPr/>
          <a:lstStyle/>
          <a:p>
            <a:fld id="{F4FB55C8-65FA-42AB-8057-BA8E9DBE3F59}" type="slidenum">
              <a:rPr lang="en-US" smtClean="0"/>
              <a:pPr/>
              <a:t>14</a:t>
            </a:fld>
            <a:endParaRPr lang="en-US" dirty="0"/>
          </a:p>
        </p:txBody>
      </p:sp>
      <p:sp>
        <p:nvSpPr>
          <p:cNvPr id="5" name="Textfeld 4">
            <a:extLst>
              <a:ext uri="{FF2B5EF4-FFF2-40B4-BE49-F238E27FC236}">
                <a16:creationId xmlns="" xmlns:a16="http://schemas.microsoft.com/office/drawing/2014/main" id="{305B718E-F28F-444A-AC62-C259EDB4D8DF}"/>
              </a:ext>
            </a:extLst>
          </p:cNvPr>
          <p:cNvSpPr txBox="1"/>
          <p:nvPr/>
        </p:nvSpPr>
        <p:spPr>
          <a:xfrm>
            <a:off x="8975725" y="5744389"/>
            <a:ext cx="1944000" cy="276999"/>
          </a:xfrm>
          <a:prstGeom prst="rect">
            <a:avLst/>
          </a:prstGeom>
          <a:noFill/>
        </p:spPr>
        <p:txBody>
          <a:bodyPr wrap="square" rtlCol="0">
            <a:spAutoFit/>
          </a:bodyPr>
          <a:lstStyle/>
          <a:p>
            <a:r>
              <a:rPr lang="en-AU" sz="1200" dirty="0"/>
              <a:t>As of: 31/12/2021</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2000" y="2353394"/>
            <a:ext cx="5127450" cy="3203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6000" y="1888875"/>
            <a:ext cx="5813228" cy="4132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531826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4B1B89FB-DD76-408A-8C95-06D93A9ACA26}"/>
              </a:ext>
            </a:extLst>
          </p:cNvPr>
          <p:cNvSpPr>
            <a:spLocks noGrp="1"/>
          </p:cNvSpPr>
          <p:nvPr>
            <p:ph type="title"/>
          </p:nvPr>
        </p:nvSpPr>
        <p:spPr>
          <a:xfrm>
            <a:off x="479425" y="620713"/>
            <a:ext cx="9144575" cy="648287"/>
          </a:xfrm>
        </p:spPr>
        <p:txBody>
          <a:bodyPr anchor="t"/>
          <a:lstStyle/>
          <a:p>
            <a:r>
              <a:rPr lang="pl-PL" dirty="0">
                <a:latin typeface="Arial" panose="020B0604020202020204" pitchFamily="34" charset="0"/>
                <a:cs typeface="Arial" panose="020B0604020202020204" pitchFamily="34" charset="0"/>
              </a:rPr>
              <a:t>Przykład EAD dla wyrobów związanych z bezpieczeństwem </a:t>
            </a:r>
            <a:r>
              <a:rPr lang="pl-PL" dirty="0" smtClean="0">
                <a:latin typeface="Arial" panose="020B0604020202020204" pitchFamily="34" charset="0"/>
                <a:cs typeface="Arial" panose="020B0604020202020204" pitchFamily="34" charset="0"/>
              </a:rPr>
              <a:t>użytkowania</a:t>
            </a:r>
            <a:endParaRPr lang="de-DE" dirty="0">
              <a:latin typeface="Arial" panose="020B0604020202020204" pitchFamily="34" charset="0"/>
              <a:cs typeface="Arial" panose="020B0604020202020204" pitchFamily="34" charset="0"/>
            </a:endParaRPr>
          </a:p>
        </p:txBody>
      </p:sp>
      <p:sp>
        <p:nvSpPr>
          <p:cNvPr id="4" name="Foliennummernplatzhalter 3">
            <a:extLst>
              <a:ext uri="{FF2B5EF4-FFF2-40B4-BE49-F238E27FC236}">
                <a16:creationId xmlns="" xmlns:a16="http://schemas.microsoft.com/office/drawing/2014/main" id="{DDDDCD47-76D0-4664-9CF6-93CA6653A8B4}"/>
              </a:ext>
            </a:extLst>
          </p:cNvPr>
          <p:cNvSpPr>
            <a:spLocks noGrp="1"/>
          </p:cNvSpPr>
          <p:nvPr>
            <p:ph type="sldNum" sz="quarter" idx="4"/>
          </p:nvPr>
        </p:nvSpPr>
        <p:spPr/>
        <p:txBody>
          <a:bodyPr/>
          <a:lstStyle/>
          <a:p>
            <a:fld id="{F4FB55C8-65FA-42AB-8057-BA8E9DBE3F59}" type="slidenum">
              <a:rPr lang="en-US" smtClean="0"/>
              <a:pPr/>
              <a:t>15</a:t>
            </a:fld>
            <a:endParaRPr lang="en-US" dirty="0"/>
          </a:p>
        </p:txBody>
      </p:sp>
      <p:grpSp>
        <p:nvGrpSpPr>
          <p:cNvPr id="5" name="Grupa 4"/>
          <p:cNvGrpSpPr/>
          <p:nvPr/>
        </p:nvGrpSpPr>
        <p:grpSpPr>
          <a:xfrm>
            <a:off x="1488000" y="2061000"/>
            <a:ext cx="8784000" cy="2808000"/>
            <a:chOff x="2205038" y="2747963"/>
            <a:chExt cx="7781925" cy="1910062"/>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5038" y="2747963"/>
              <a:ext cx="7781925" cy="1362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8000" y="4077000"/>
              <a:ext cx="7753350" cy="581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Tree>
    <p:extLst>
      <p:ext uri="{BB962C8B-B14F-4D97-AF65-F5344CB8AC3E}">
        <p14:creationId xmlns:p14="http://schemas.microsoft.com/office/powerpoint/2010/main" val="5011176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FAE07ADE-C196-4BE7-B66B-EC7D803FD334}"/>
              </a:ext>
            </a:extLst>
          </p:cNvPr>
          <p:cNvSpPr>
            <a:spLocks noGrp="1"/>
          </p:cNvSpPr>
          <p:nvPr>
            <p:ph type="title"/>
          </p:nvPr>
        </p:nvSpPr>
        <p:spPr/>
        <p:txBody>
          <a:bodyPr/>
          <a:lstStyle/>
          <a:p>
            <a:r>
              <a:rPr lang="pl-PL" dirty="0" smtClean="0">
                <a:latin typeface="+mj-lt"/>
              </a:rPr>
              <a:t>Podsumowanie </a:t>
            </a:r>
            <a:r>
              <a:rPr lang="pl-PL" dirty="0" smtClean="0">
                <a:latin typeface="+mj-lt"/>
              </a:rPr>
              <a:t>działań EOTA</a:t>
            </a:r>
            <a:endParaRPr lang="en-GB" dirty="0">
              <a:latin typeface="+mj-lt"/>
            </a:endParaRPr>
          </a:p>
        </p:txBody>
      </p:sp>
      <p:sp>
        <p:nvSpPr>
          <p:cNvPr id="3" name="Inhaltsplatzhalter 2">
            <a:extLst>
              <a:ext uri="{FF2B5EF4-FFF2-40B4-BE49-F238E27FC236}">
                <a16:creationId xmlns="" xmlns:a16="http://schemas.microsoft.com/office/drawing/2014/main" id="{B06E3F82-316B-4DCC-87EE-F938F2463532}"/>
              </a:ext>
            </a:extLst>
          </p:cNvPr>
          <p:cNvSpPr>
            <a:spLocks noGrp="1"/>
          </p:cNvSpPr>
          <p:nvPr>
            <p:ph idx="1"/>
          </p:nvPr>
        </p:nvSpPr>
        <p:spPr/>
        <p:txBody>
          <a:bodyPr/>
          <a:lstStyle/>
          <a:p>
            <a:r>
              <a:rPr lang="pl-PL" b="1" dirty="0">
                <a:latin typeface="Arial" panose="020B0604020202020204" pitchFamily="34" charset="0"/>
                <a:cs typeface="Arial" panose="020B0604020202020204" pitchFamily="34" charset="0"/>
              </a:rPr>
              <a:t>o</a:t>
            </a:r>
            <a:r>
              <a:rPr lang="pl-PL" b="1" dirty="0" smtClean="0">
                <a:latin typeface="Arial" panose="020B0604020202020204" pitchFamily="34" charset="0"/>
                <a:cs typeface="Arial" panose="020B0604020202020204" pitchFamily="34" charset="0"/>
              </a:rPr>
              <a:t>k. </a:t>
            </a:r>
            <a:r>
              <a:rPr lang="en-GB" b="1" dirty="0" smtClean="0">
                <a:latin typeface="Arial" panose="020B0604020202020204" pitchFamily="34" charset="0"/>
                <a:cs typeface="Arial" panose="020B0604020202020204" pitchFamily="34" charset="0"/>
              </a:rPr>
              <a:t>3</a:t>
            </a:r>
            <a:r>
              <a:rPr lang="pl-PL" b="1" dirty="0" smtClean="0">
                <a:latin typeface="Arial" panose="020B0604020202020204" pitchFamily="34" charset="0"/>
                <a:cs typeface="Arial" panose="020B0604020202020204" pitchFamily="34" charset="0"/>
              </a:rPr>
              <a:t>30</a:t>
            </a:r>
            <a:r>
              <a:rPr lang="en-GB" b="1" dirty="0" smtClean="0">
                <a:latin typeface="Arial" panose="020B0604020202020204" pitchFamily="34" charset="0"/>
                <a:cs typeface="Arial" panose="020B0604020202020204" pitchFamily="34" charset="0"/>
              </a:rPr>
              <a:t> EAD</a:t>
            </a:r>
            <a:r>
              <a:rPr lang="pl-PL" b="1" dirty="0" smtClean="0">
                <a:latin typeface="Arial" panose="020B0604020202020204" pitchFamily="34" charset="0"/>
                <a:cs typeface="Arial" panose="020B0604020202020204" pitchFamily="34" charset="0"/>
              </a:rPr>
              <a:t> w </a:t>
            </a:r>
            <a:r>
              <a:rPr lang="pl-PL" b="1" dirty="0" err="1" smtClean="0">
                <a:latin typeface="Arial" panose="020B0604020202020204" pitchFamily="34" charset="0"/>
                <a:cs typeface="Arial" panose="020B0604020202020204" pitchFamily="34" charset="0"/>
              </a:rPr>
              <a:t>Dz.U.U.E</a:t>
            </a:r>
            <a:r>
              <a:rPr lang="pl-PL" b="1" dirty="0" smtClean="0">
                <a:latin typeface="Arial" panose="020B0604020202020204" pitchFamily="34" charset="0"/>
                <a:cs typeface="Arial" panose="020B0604020202020204" pitchFamily="34" charset="0"/>
              </a:rPr>
              <a:t>.</a:t>
            </a:r>
          </a:p>
          <a:p>
            <a:r>
              <a:rPr lang="pl-PL" b="1" dirty="0">
                <a:latin typeface="Arial" panose="020B0604020202020204" pitchFamily="34" charset="0"/>
                <a:cs typeface="Arial" panose="020B0604020202020204" pitchFamily="34" charset="0"/>
              </a:rPr>
              <a:t>o</a:t>
            </a:r>
            <a:r>
              <a:rPr lang="pl-PL" b="1" dirty="0" smtClean="0">
                <a:latin typeface="Arial" panose="020B0604020202020204" pitchFamily="34" charset="0"/>
                <a:cs typeface="Arial" panose="020B0604020202020204" pitchFamily="34" charset="0"/>
              </a:rPr>
              <a:t>k. 600</a:t>
            </a:r>
            <a:r>
              <a:rPr lang="en-GB" b="1" dirty="0" smtClean="0">
                <a:latin typeface="Arial" panose="020B0604020202020204" pitchFamily="34" charset="0"/>
                <a:cs typeface="Arial" panose="020B0604020202020204" pitchFamily="34" charset="0"/>
              </a:rPr>
              <a:t> EAD</a:t>
            </a:r>
            <a:r>
              <a:rPr lang="pl-PL" b="1" dirty="0" smtClean="0">
                <a:latin typeface="Arial" panose="020B0604020202020204" pitchFamily="34" charset="0"/>
                <a:cs typeface="Arial" panose="020B0604020202020204" pitchFamily="34" charset="0"/>
              </a:rPr>
              <a:t> na podstawie których można uzyskać ETA</a:t>
            </a:r>
          </a:p>
          <a:p>
            <a:r>
              <a:rPr lang="pl-PL" dirty="0" smtClean="0">
                <a:latin typeface="Arial" panose="020B0604020202020204" pitchFamily="34" charset="0"/>
                <a:cs typeface="Arial" panose="020B0604020202020204" pitchFamily="34" charset="0"/>
              </a:rPr>
              <a:t>Ponad </a:t>
            </a:r>
            <a:r>
              <a:rPr lang="pl-PL" b="1" dirty="0" smtClean="0">
                <a:latin typeface="Arial" panose="020B0604020202020204" pitchFamily="34" charset="0"/>
                <a:cs typeface="Arial" panose="020B0604020202020204" pitchFamily="34" charset="0"/>
              </a:rPr>
              <a:t>60 Raportów Technicznych</a:t>
            </a:r>
            <a:endParaRPr lang="en-GB" b="1" dirty="0">
              <a:latin typeface="Arial" panose="020B0604020202020204" pitchFamily="34" charset="0"/>
              <a:cs typeface="Arial" panose="020B0604020202020204" pitchFamily="34" charset="0"/>
            </a:endParaRPr>
          </a:p>
          <a:p>
            <a:r>
              <a:rPr lang="pl-PL" b="1" dirty="0" smtClean="0">
                <a:latin typeface="Arial" panose="020B0604020202020204" pitchFamily="34" charset="0"/>
                <a:cs typeface="Arial" panose="020B0604020202020204" pitchFamily="34" charset="0"/>
              </a:rPr>
              <a:t>ok. 11000 wydanych ETA</a:t>
            </a:r>
            <a:endParaRPr lang="en-GB" dirty="0">
              <a:latin typeface="Arial" panose="020B0604020202020204" pitchFamily="34" charset="0"/>
              <a:cs typeface="Arial" panose="020B0604020202020204" pitchFamily="34" charset="0"/>
            </a:endParaRPr>
          </a:p>
          <a:p>
            <a:r>
              <a:rPr lang="pl-PL" dirty="0" smtClean="0">
                <a:latin typeface="Arial" panose="020B0604020202020204" pitchFamily="34" charset="0"/>
                <a:cs typeface="Arial" panose="020B0604020202020204" pitchFamily="34" charset="0"/>
              </a:rPr>
              <a:t>ETA wydane dla producentów z 73 państw świata</a:t>
            </a:r>
            <a:endParaRPr lang="en-GB" b="1" dirty="0">
              <a:latin typeface="Arial" panose="020B0604020202020204" pitchFamily="34" charset="0"/>
              <a:cs typeface="Arial" panose="020B0604020202020204" pitchFamily="34" charset="0"/>
            </a:endParaRPr>
          </a:p>
        </p:txBody>
      </p:sp>
      <p:pic>
        <p:nvPicPr>
          <p:cNvPr id="8" name="Inhaltsplatzhalter 7">
            <a:extLst>
              <a:ext uri="{FF2B5EF4-FFF2-40B4-BE49-F238E27FC236}">
                <a16:creationId xmlns="" xmlns:a16="http://schemas.microsoft.com/office/drawing/2014/main" id="{9514A74A-E55F-43EB-A833-62F5FADCF9E6}"/>
              </a:ext>
            </a:extLst>
          </p:cNvPr>
          <p:cNvPicPr>
            <a:picLocks noGrp="1" noChangeAspect="1"/>
          </p:cNvPicPr>
          <p:nvPr>
            <p:ph idx="10"/>
          </p:nvPr>
        </p:nvPicPr>
        <p:blipFill>
          <a:blip r:embed="rId2"/>
          <a:stretch>
            <a:fillRect/>
          </a:stretch>
        </p:blipFill>
        <p:spPr>
          <a:xfrm>
            <a:off x="5751437" y="1485000"/>
            <a:ext cx="6105601" cy="3024000"/>
          </a:xfrm>
          <a:prstGeom prst="rect">
            <a:avLst/>
          </a:prstGeom>
        </p:spPr>
      </p:pic>
      <p:sp>
        <p:nvSpPr>
          <p:cNvPr id="4" name="Foliennummernplatzhalter 3">
            <a:extLst>
              <a:ext uri="{FF2B5EF4-FFF2-40B4-BE49-F238E27FC236}">
                <a16:creationId xmlns="" xmlns:a16="http://schemas.microsoft.com/office/drawing/2014/main" id="{09D9AE38-C3AA-45CA-B9F9-F4BF3CF25543}"/>
              </a:ext>
            </a:extLst>
          </p:cNvPr>
          <p:cNvSpPr>
            <a:spLocks noGrp="1"/>
          </p:cNvSpPr>
          <p:nvPr>
            <p:ph type="sldNum" sz="quarter" idx="4"/>
          </p:nvPr>
        </p:nvSpPr>
        <p:spPr/>
        <p:txBody>
          <a:bodyPr/>
          <a:lstStyle/>
          <a:p>
            <a:fld id="{F4FB55C8-65FA-42AB-8057-BA8E9DBE3F59}" type="slidenum">
              <a:rPr lang="en-US" smtClean="0"/>
              <a:pPr/>
              <a:t>16</a:t>
            </a:fld>
            <a:endParaRPr lang="en-US" dirty="0"/>
          </a:p>
        </p:txBody>
      </p:sp>
      <p:sp>
        <p:nvSpPr>
          <p:cNvPr id="7" name="Textfeld 6">
            <a:extLst>
              <a:ext uri="{FF2B5EF4-FFF2-40B4-BE49-F238E27FC236}">
                <a16:creationId xmlns="" xmlns:a16="http://schemas.microsoft.com/office/drawing/2014/main" id="{30D49686-BF1A-41A8-B03A-A3E9F01ACCAC}"/>
              </a:ext>
            </a:extLst>
          </p:cNvPr>
          <p:cNvSpPr txBox="1"/>
          <p:nvPr/>
        </p:nvSpPr>
        <p:spPr>
          <a:xfrm>
            <a:off x="4497525" y="5744389"/>
            <a:ext cx="1944000" cy="276999"/>
          </a:xfrm>
          <a:prstGeom prst="rect">
            <a:avLst/>
          </a:prstGeom>
          <a:noFill/>
        </p:spPr>
        <p:txBody>
          <a:bodyPr wrap="square" rtlCol="0">
            <a:spAutoFit/>
          </a:bodyPr>
          <a:lstStyle/>
          <a:p>
            <a:r>
              <a:rPr lang="en-AU" sz="1200" dirty="0"/>
              <a:t>As of: 31/12/2021</a:t>
            </a:r>
          </a:p>
        </p:txBody>
      </p:sp>
    </p:spTree>
    <p:extLst>
      <p:ext uri="{BB962C8B-B14F-4D97-AF65-F5344CB8AC3E}">
        <p14:creationId xmlns:p14="http://schemas.microsoft.com/office/powerpoint/2010/main" val="26267377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0533546C-9F48-4975-B0D9-4699C6EDDCCD}"/>
              </a:ext>
            </a:extLst>
          </p:cNvPr>
          <p:cNvSpPr>
            <a:spLocks noGrp="1"/>
          </p:cNvSpPr>
          <p:nvPr>
            <p:ph type="ctrTitle"/>
          </p:nvPr>
        </p:nvSpPr>
        <p:spPr/>
        <p:txBody>
          <a:bodyPr/>
          <a:lstStyle/>
          <a:p>
            <a:r>
              <a:rPr lang="pl-PL" dirty="0" smtClean="0">
                <a:latin typeface="Arial" panose="020B0604020202020204" pitchFamily="34" charset="0"/>
                <a:cs typeface="Arial" panose="020B0604020202020204" pitchFamily="34" charset="0"/>
              </a:rPr>
              <a:t>Dziękuję za uwagę</a:t>
            </a:r>
            <a:endParaRPr lang="en-GB" dirty="0">
              <a:latin typeface="Arial" panose="020B0604020202020204" pitchFamily="34" charset="0"/>
              <a:cs typeface="Arial" panose="020B0604020202020204" pitchFamily="34" charset="0"/>
            </a:endParaRPr>
          </a:p>
        </p:txBody>
      </p:sp>
      <p:sp>
        <p:nvSpPr>
          <p:cNvPr id="3" name="Untertitel 2">
            <a:extLst>
              <a:ext uri="{FF2B5EF4-FFF2-40B4-BE49-F238E27FC236}">
                <a16:creationId xmlns="" xmlns:a16="http://schemas.microsoft.com/office/drawing/2014/main" id="{C2A83AC4-63A6-4153-80FE-2FFD006F726E}"/>
              </a:ext>
            </a:extLst>
          </p:cNvPr>
          <p:cNvSpPr>
            <a:spLocks noGrp="1"/>
          </p:cNvSpPr>
          <p:nvPr>
            <p:ph type="subTitle" idx="1"/>
          </p:nvPr>
        </p:nvSpPr>
        <p:spPr/>
        <p:txBody>
          <a:bodyPr/>
          <a:lstStyle/>
          <a:p>
            <a:r>
              <a:rPr lang="de-DE" dirty="0" smtClean="0">
                <a:hlinkClick r:id="rId2"/>
              </a:rPr>
              <a:t>www.eota.eu</a:t>
            </a:r>
            <a:endParaRPr lang="pl-PL" dirty="0" smtClean="0"/>
          </a:p>
          <a:p>
            <a:r>
              <a:rPr lang="pl-PL" dirty="0" smtClean="0"/>
              <a:t>s.wall@itb.pl</a:t>
            </a:r>
            <a:r>
              <a:rPr lang="de-DE" dirty="0"/>
              <a:t/>
            </a:r>
            <a:br>
              <a:rPr lang="de-DE" dirty="0"/>
            </a:br>
            <a:endParaRPr lang="de-DE" dirty="0"/>
          </a:p>
        </p:txBody>
      </p:sp>
      <p:sp>
        <p:nvSpPr>
          <p:cNvPr id="4" name="Foliennummernplatzhalter 3">
            <a:extLst>
              <a:ext uri="{FF2B5EF4-FFF2-40B4-BE49-F238E27FC236}">
                <a16:creationId xmlns="" xmlns:a16="http://schemas.microsoft.com/office/drawing/2014/main" id="{0523D9CF-7274-402C-A08A-EA06A28B9BAF}"/>
              </a:ext>
            </a:extLst>
          </p:cNvPr>
          <p:cNvSpPr>
            <a:spLocks noGrp="1"/>
          </p:cNvSpPr>
          <p:nvPr>
            <p:ph type="sldNum" sz="quarter" idx="4"/>
          </p:nvPr>
        </p:nvSpPr>
        <p:spPr/>
        <p:txBody>
          <a:bodyPr/>
          <a:lstStyle/>
          <a:p>
            <a:fld id="{F4FB55C8-65FA-42AB-8057-BA8E9DBE3F59}" type="slidenum">
              <a:rPr lang="en-US" smtClean="0"/>
              <a:pPr/>
              <a:t>17</a:t>
            </a:fld>
            <a:endParaRPr lang="en-US" dirty="0"/>
          </a:p>
        </p:txBody>
      </p:sp>
    </p:spTree>
    <p:extLst>
      <p:ext uri="{BB962C8B-B14F-4D97-AF65-F5344CB8AC3E}">
        <p14:creationId xmlns:p14="http://schemas.microsoft.com/office/powerpoint/2010/main" val="7805553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B4FB0218-E704-4B5F-BDCA-F27B536C5005}"/>
              </a:ext>
            </a:extLst>
          </p:cNvPr>
          <p:cNvSpPr>
            <a:spLocks noGrp="1"/>
          </p:cNvSpPr>
          <p:nvPr>
            <p:ph type="title"/>
          </p:nvPr>
        </p:nvSpPr>
        <p:spPr/>
        <p:txBody>
          <a:bodyPr/>
          <a:lstStyle/>
          <a:p>
            <a:r>
              <a:rPr lang="pl-PL" dirty="0" smtClean="0">
                <a:latin typeface="Arial" panose="020B0604020202020204" pitchFamily="34" charset="0"/>
                <a:cs typeface="Arial" panose="020B0604020202020204" pitchFamily="34" charset="0"/>
              </a:rPr>
              <a:t>Spis treści</a:t>
            </a:r>
            <a:endParaRPr lang="en-GB" dirty="0">
              <a:latin typeface="Arial" panose="020B0604020202020204" pitchFamily="34" charset="0"/>
              <a:cs typeface="Arial" panose="020B0604020202020204" pitchFamily="34" charset="0"/>
            </a:endParaRPr>
          </a:p>
        </p:txBody>
      </p:sp>
      <p:sp>
        <p:nvSpPr>
          <p:cNvPr id="5" name="Inhaltsplatzhalter 4">
            <a:extLst>
              <a:ext uri="{FF2B5EF4-FFF2-40B4-BE49-F238E27FC236}">
                <a16:creationId xmlns="" xmlns:a16="http://schemas.microsoft.com/office/drawing/2014/main" id="{6C00F2B2-097A-4C19-96FD-D6C465391025}"/>
              </a:ext>
            </a:extLst>
          </p:cNvPr>
          <p:cNvSpPr>
            <a:spLocks noGrp="1"/>
          </p:cNvSpPr>
          <p:nvPr>
            <p:ph idx="1"/>
          </p:nvPr>
        </p:nvSpPr>
        <p:spPr/>
        <p:txBody>
          <a:bodyPr/>
          <a:lstStyle/>
          <a:p>
            <a:r>
              <a:rPr lang="pl-PL" dirty="0" smtClean="0">
                <a:latin typeface="Arial" panose="020B0604020202020204" pitchFamily="34" charset="0"/>
                <a:cs typeface="Arial" panose="020B0604020202020204" pitchFamily="34" charset="0"/>
              </a:rPr>
              <a:t>EOTA – informacje o organizacji</a:t>
            </a:r>
          </a:p>
          <a:p>
            <a:r>
              <a:rPr lang="pl-PL" dirty="0" smtClean="0">
                <a:latin typeface="Arial" panose="020B0604020202020204" pitchFamily="34" charset="0"/>
                <a:cs typeface="Arial" panose="020B0604020202020204" pitchFamily="34" charset="0"/>
              </a:rPr>
              <a:t>EAD/ETA w ramach rozporządzenia (UE) nr 305/2011</a:t>
            </a:r>
            <a:endParaRPr lang="en-US" dirty="0" smtClean="0">
              <a:latin typeface="Arial" panose="020B0604020202020204" pitchFamily="34" charset="0"/>
              <a:cs typeface="Arial" panose="020B0604020202020204" pitchFamily="34" charset="0"/>
            </a:endParaRPr>
          </a:p>
          <a:p>
            <a:r>
              <a:rPr lang="pl-PL" dirty="0" smtClean="0">
                <a:latin typeface="Arial" panose="020B0604020202020204" pitchFamily="34" charset="0"/>
                <a:cs typeface="Arial" panose="020B0604020202020204" pitchFamily="34" charset="0"/>
              </a:rPr>
              <a:t>Aspekty bezpieczeństwa w EAD i ETA</a:t>
            </a:r>
            <a:endParaRPr lang="en-US" dirty="0" smtClean="0">
              <a:latin typeface="Arial" panose="020B0604020202020204" pitchFamily="34" charset="0"/>
              <a:cs typeface="Arial" panose="020B0604020202020204" pitchFamily="34" charset="0"/>
            </a:endParaRPr>
          </a:p>
          <a:p>
            <a:pPr marL="0" indent="0">
              <a:buNone/>
            </a:pPr>
            <a:endParaRPr lang="de-DE" dirty="0">
              <a:latin typeface="Arial" panose="020B0604020202020204" pitchFamily="34" charset="0"/>
              <a:cs typeface="Arial" panose="020B0604020202020204" pitchFamily="34" charset="0"/>
            </a:endParaRPr>
          </a:p>
        </p:txBody>
      </p:sp>
      <p:sp>
        <p:nvSpPr>
          <p:cNvPr id="4" name="Foliennummernplatzhalter 3">
            <a:extLst>
              <a:ext uri="{FF2B5EF4-FFF2-40B4-BE49-F238E27FC236}">
                <a16:creationId xmlns="" xmlns:a16="http://schemas.microsoft.com/office/drawing/2014/main" id="{6E031A8D-786D-45FE-9535-AAB90611F1E9}"/>
              </a:ext>
            </a:extLst>
          </p:cNvPr>
          <p:cNvSpPr>
            <a:spLocks noGrp="1"/>
          </p:cNvSpPr>
          <p:nvPr>
            <p:ph type="sldNum" sz="quarter" idx="4"/>
          </p:nvPr>
        </p:nvSpPr>
        <p:spPr/>
        <p:txBody>
          <a:bodyPr/>
          <a:lstStyle/>
          <a:p>
            <a:fld id="{F4FB55C8-65FA-42AB-8057-BA8E9DBE3F59}" type="slidenum">
              <a:rPr lang="en-US" smtClean="0"/>
              <a:pPr/>
              <a:t>2</a:t>
            </a:fld>
            <a:endParaRPr lang="en-US" dirty="0"/>
          </a:p>
        </p:txBody>
      </p:sp>
    </p:spTree>
    <p:extLst>
      <p:ext uri="{BB962C8B-B14F-4D97-AF65-F5344CB8AC3E}">
        <p14:creationId xmlns:p14="http://schemas.microsoft.com/office/powerpoint/2010/main" val="20953136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471F7E5D-26B4-4BF3-9D81-91D0680742E7}"/>
              </a:ext>
            </a:extLst>
          </p:cNvPr>
          <p:cNvSpPr>
            <a:spLocks noGrp="1"/>
          </p:cNvSpPr>
          <p:nvPr>
            <p:ph type="title"/>
          </p:nvPr>
        </p:nvSpPr>
        <p:spPr/>
        <p:txBody>
          <a:bodyPr/>
          <a:lstStyle/>
          <a:p>
            <a:r>
              <a:rPr lang="en-AU" dirty="0"/>
              <a:t>EOTA </a:t>
            </a:r>
            <a:r>
              <a:rPr lang="pl-PL" dirty="0" smtClean="0"/>
              <a:t>– podstawowe informacje</a:t>
            </a:r>
            <a:endParaRPr lang="en-AU" dirty="0"/>
          </a:p>
        </p:txBody>
      </p:sp>
      <p:sp>
        <p:nvSpPr>
          <p:cNvPr id="3" name="Inhaltsplatzhalter 2">
            <a:extLst>
              <a:ext uri="{FF2B5EF4-FFF2-40B4-BE49-F238E27FC236}">
                <a16:creationId xmlns="" xmlns:a16="http://schemas.microsoft.com/office/drawing/2014/main" id="{2A76FD65-C1E2-444D-B448-AABB1200484A}"/>
              </a:ext>
            </a:extLst>
          </p:cNvPr>
          <p:cNvSpPr>
            <a:spLocks noGrp="1"/>
          </p:cNvSpPr>
          <p:nvPr>
            <p:ph idx="1"/>
          </p:nvPr>
        </p:nvSpPr>
        <p:spPr>
          <a:xfrm>
            <a:off x="479425" y="1412875"/>
            <a:ext cx="8496575" cy="4752125"/>
          </a:xfrm>
        </p:spPr>
        <p:txBody>
          <a:bodyPr/>
          <a:lstStyle/>
          <a:p>
            <a:r>
              <a:rPr lang="pl-PL" dirty="0" smtClean="0">
                <a:latin typeface="Arial" panose="020B0604020202020204" pitchFamily="34" charset="0"/>
                <a:cs typeface="Arial" panose="020B0604020202020204" pitchFamily="34" charset="0"/>
              </a:rPr>
              <a:t>Ustanowiona w 1990 roku jako Europejska Organizacja ds. Aprobat Technicznych w ramach CPD</a:t>
            </a:r>
            <a:endParaRPr lang="en-AU" dirty="0">
              <a:latin typeface="Arial" panose="020B0604020202020204" pitchFamily="34" charset="0"/>
              <a:cs typeface="Arial" panose="020B0604020202020204" pitchFamily="34" charset="0"/>
            </a:endParaRPr>
          </a:p>
          <a:p>
            <a:r>
              <a:rPr lang="pl-PL" dirty="0" smtClean="0">
                <a:latin typeface="Arial" panose="020B0604020202020204" pitchFamily="34" charset="0"/>
                <a:cs typeface="Arial" panose="020B0604020202020204" pitchFamily="34" charset="0"/>
              </a:rPr>
              <a:t>Od 2013 r. Europejska Organizacja ds. Oceny Technicznej w ramach CPR</a:t>
            </a:r>
            <a:endParaRPr lang="en-AU" b="1" dirty="0">
              <a:latin typeface="Arial" panose="020B0604020202020204" pitchFamily="34" charset="0"/>
              <a:cs typeface="Arial" panose="020B0604020202020204" pitchFamily="34" charset="0"/>
            </a:endParaRPr>
          </a:p>
          <a:p>
            <a:r>
              <a:rPr lang="en-AU" dirty="0">
                <a:latin typeface="Arial" panose="020B0604020202020204" pitchFamily="34" charset="0"/>
                <a:cs typeface="Arial" panose="020B0604020202020204" pitchFamily="34" charset="0"/>
              </a:rPr>
              <a:t>EOTA </a:t>
            </a:r>
            <a:r>
              <a:rPr lang="pl-PL" dirty="0" smtClean="0">
                <a:latin typeface="Arial" panose="020B0604020202020204" pitchFamily="34" charset="0"/>
                <a:cs typeface="Arial" panose="020B0604020202020204" pitchFamily="34" charset="0"/>
              </a:rPr>
              <a:t>jako organizacja jednostek oceny technicznej</a:t>
            </a:r>
            <a:endParaRPr lang="en-AU" b="1" dirty="0">
              <a:latin typeface="Arial" panose="020B0604020202020204" pitchFamily="34" charset="0"/>
              <a:cs typeface="Arial" panose="020B0604020202020204" pitchFamily="34" charset="0"/>
            </a:endParaRPr>
          </a:p>
          <a:p>
            <a:pPr lvl="1">
              <a:spcBef>
                <a:spcPts val="800"/>
              </a:spcBef>
            </a:pPr>
            <a:r>
              <a:rPr lang="pl-PL" dirty="0">
                <a:latin typeface="Arial" panose="020B0604020202020204" pitchFamily="34" charset="0"/>
                <a:cs typeface="Arial" panose="020B0604020202020204" pitchFamily="34" charset="0"/>
              </a:rPr>
              <a:t>k</a:t>
            </a:r>
            <a:r>
              <a:rPr lang="pl-PL" dirty="0" smtClean="0">
                <a:latin typeface="Arial" panose="020B0604020202020204" pitchFamily="34" charset="0"/>
                <a:cs typeface="Arial" panose="020B0604020202020204" pitchFamily="34" charset="0"/>
              </a:rPr>
              <a:t>oordynuje prace jednostek oceny technicznej (JOT)</a:t>
            </a:r>
            <a:endParaRPr lang="en-AU" sz="1100" dirty="0">
              <a:latin typeface="Arial" panose="020B0604020202020204" pitchFamily="34" charset="0"/>
              <a:cs typeface="Arial" panose="020B0604020202020204" pitchFamily="34" charset="0"/>
            </a:endParaRPr>
          </a:p>
          <a:p>
            <a:pPr lvl="1">
              <a:spcBef>
                <a:spcPts val="800"/>
              </a:spcBef>
            </a:pPr>
            <a:r>
              <a:rPr lang="pl-PL" dirty="0">
                <a:latin typeface="Arial" panose="020B0604020202020204" pitchFamily="34" charset="0"/>
                <a:cs typeface="Arial" panose="020B0604020202020204" pitchFamily="34" charset="0"/>
              </a:rPr>
              <a:t>p</a:t>
            </a:r>
            <a:r>
              <a:rPr lang="pl-PL" dirty="0" smtClean="0">
                <a:latin typeface="Arial" panose="020B0604020202020204" pitchFamily="34" charset="0"/>
                <a:cs typeface="Arial" panose="020B0604020202020204" pitchFamily="34" charset="0"/>
              </a:rPr>
              <a:t>onad 30 lat doświadczenia w opracowywaniu specyfikacji technicznych w ramach prawa UE</a:t>
            </a:r>
            <a:endParaRPr lang="en-AU" dirty="0">
              <a:latin typeface="Arial" panose="020B0604020202020204" pitchFamily="34" charset="0"/>
              <a:cs typeface="Arial" panose="020B0604020202020204" pitchFamily="34" charset="0"/>
            </a:endParaRPr>
          </a:p>
          <a:p>
            <a:pPr lvl="1">
              <a:spcBef>
                <a:spcPts val="800"/>
              </a:spcBef>
            </a:pPr>
            <a:r>
              <a:rPr lang="pl-PL" dirty="0" smtClean="0">
                <a:latin typeface="Arial" panose="020B0604020202020204" pitchFamily="34" charset="0"/>
                <a:cs typeface="Arial" panose="020B0604020202020204" pitchFamily="34" charset="0"/>
              </a:rPr>
              <a:t>48 jednostek wyznaczonych przez państw UE</a:t>
            </a:r>
            <a:r>
              <a:rPr lang="en-AU" dirty="0" smtClean="0">
                <a:latin typeface="Arial" panose="020B0604020202020204" pitchFamily="34" charset="0"/>
                <a:cs typeface="Arial" panose="020B0604020202020204" pitchFamily="34" charset="0"/>
              </a:rPr>
              <a:t> </a:t>
            </a:r>
            <a:r>
              <a:rPr lang="en-AU" dirty="0">
                <a:latin typeface="Arial" panose="020B0604020202020204" pitchFamily="34" charset="0"/>
                <a:cs typeface="Arial" panose="020B0604020202020204" pitchFamily="34" charset="0"/>
              </a:rPr>
              <a:t>(EEA, </a:t>
            </a:r>
            <a:r>
              <a:rPr lang="pl-PL" dirty="0" smtClean="0">
                <a:latin typeface="Arial" panose="020B0604020202020204" pitchFamily="34" charset="0"/>
                <a:cs typeface="Arial" panose="020B0604020202020204" pitchFamily="34" charset="0"/>
              </a:rPr>
              <a:t>Turcja i Szwajcaria</a:t>
            </a:r>
            <a:r>
              <a:rPr lang="en-AU" dirty="0" smtClean="0">
                <a:latin typeface="Arial" panose="020B0604020202020204" pitchFamily="34" charset="0"/>
                <a:cs typeface="Arial" panose="020B0604020202020204" pitchFamily="34" charset="0"/>
              </a:rPr>
              <a:t>) </a:t>
            </a:r>
            <a:r>
              <a:rPr lang="en-AU" dirty="0">
                <a:latin typeface="Arial" panose="020B0604020202020204" pitchFamily="34" charset="0"/>
                <a:cs typeface="Arial" panose="020B0604020202020204" pitchFamily="34" charset="0"/>
              </a:rPr>
              <a:t>+ 7 </a:t>
            </a:r>
            <a:r>
              <a:rPr lang="pl-PL" dirty="0">
                <a:latin typeface="Arial" panose="020B0604020202020204" pitchFamily="34" charset="0"/>
                <a:cs typeface="Arial" panose="020B0604020202020204" pitchFamily="34" charset="0"/>
              </a:rPr>
              <a:t>o</a:t>
            </a:r>
            <a:r>
              <a:rPr lang="pl-PL" dirty="0" smtClean="0">
                <a:latin typeface="Arial" panose="020B0604020202020204" pitchFamily="34" charset="0"/>
                <a:cs typeface="Arial" panose="020B0604020202020204" pitchFamily="34" charset="0"/>
              </a:rPr>
              <a:t>bserwatorów</a:t>
            </a:r>
            <a:r>
              <a:rPr lang="en-AU" dirty="0" smtClean="0">
                <a:latin typeface="Arial" panose="020B0604020202020204" pitchFamily="34" charset="0"/>
                <a:cs typeface="Arial" panose="020B0604020202020204" pitchFamily="34" charset="0"/>
              </a:rPr>
              <a:t> </a:t>
            </a:r>
            <a:r>
              <a:rPr lang="pl-PL" dirty="0" smtClean="0">
                <a:latin typeface="Arial" panose="020B0604020202020204" pitchFamily="34" charset="0"/>
                <a:cs typeface="Arial" panose="020B0604020202020204" pitchFamily="34" charset="0"/>
              </a:rPr>
              <a:t>z </a:t>
            </a:r>
            <a:r>
              <a:rPr lang="en-AU" b="1" dirty="0" smtClean="0">
                <a:latin typeface="Arial" panose="020B0604020202020204" pitchFamily="34" charset="0"/>
                <a:cs typeface="Arial" panose="020B0604020202020204" pitchFamily="34" charset="0"/>
              </a:rPr>
              <a:t>LU</a:t>
            </a:r>
            <a:r>
              <a:rPr lang="en-AU" b="1" dirty="0">
                <a:latin typeface="Arial" panose="020B0604020202020204" pitchFamily="34" charset="0"/>
                <a:cs typeface="Arial" panose="020B0604020202020204" pitchFamily="34" charset="0"/>
              </a:rPr>
              <a:t>, NL, UK, </a:t>
            </a:r>
            <a:r>
              <a:rPr lang="en-AU" b="1" dirty="0" smtClean="0">
                <a:latin typeface="Arial" panose="020B0604020202020204" pitchFamily="34" charset="0"/>
                <a:cs typeface="Arial" panose="020B0604020202020204" pitchFamily="34" charset="0"/>
              </a:rPr>
              <a:t>US</a:t>
            </a:r>
            <a:endParaRPr lang="pl-PL" b="1" dirty="0" smtClean="0">
              <a:latin typeface="Arial" panose="020B0604020202020204" pitchFamily="34" charset="0"/>
              <a:cs typeface="Arial" panose="020B0604020202020204" pitchFamily="34" charset="0"/>
            </a:endParaRPr>
          </a:p>
          <a:p>
            <a:pPr lvl="1">
              <a:spcBef>
                <a:spcPts val="800"/>
              </a:spcBef>
            </a:pPr>
            <a:r>
              <a:rPr lang="pl-PL" dirty="0" smtClean="0">
                <a:latin typeface="Arial" panose="020B0604020202020204" pitchFamily="34" charset="0"/>
                <a:cs typeface="Arial" panose="020B0604020202020204" pitchFamily="34" charset="0"/>
              </a:rPr>
              <a:t>5 jednostek z Polski: </a:t>
            </a:r>
            <a:r>
              <a:rPr lang="pl-PL" b="1" dirty="0" smtClean="0">
                <a:latin typeface="Arial" panose="020B0604020202020204" pitchFamily="34" charset="0"/>
                <a:cs typeface="Arial" panose="020B0604020202020204" pitchFamily="34" charset="0"/>
              </a:rPr>
              <a:t>ITB</a:t>
            </a:r>
            <a:r>
              <a:rPr lang="pl-PL" dirty="0" smtClean="0">
                <a:latin typeface="Arial" panose="020B0604020202020204" pitchFamily="34" charset="0"/>
                <a:cs typeface="Arial" panose="020B0604020202020204" pitchFamily="34" charset="0"/>
              </a:rPr>
              <a:t>, CNBOP-PIB, IBDIM, </a:t>
            </a:r>
            <a:r>
              <a:rPr lang="pl-PL" dirty="0" err="1" smtClean="0">
                <a:latin typeface="Arial" panose="020B0604020202020204" pitchFamily="34" charset="0"/>
                <a:cs typeface="Arial" panose="020B0604020202020204" pitchFamily="34" charset="0"/>
              </a:rPr>
              <a:t>ICiMB</a:t>
            </a:r>
            <a:r>
              <a:rPr lang="pl-PL" dirty="0" smtClean="0">
                <a:latin typeface="Arial" panose="020B0604020202020204" pitchFamily="34" charset="0"/>
                <a:cs typeface="Arial" panose="020B0604020202020204" pitchFamily="34" charset="0"/>
              </a:rPr>
              <a:t>-SBŁ, </a:t>
            </a:r>
            <a:r>
              <a:rPr lang="pl-PL" dirty="0" err="1" smtClean="0">
                <a:latin typeface="Arial" panose="020B0604020202020204" pitchFamily="34" charset="0"/>
                <a:cs typeface="Arial" panose="020B0604020202020204" pitchFamily="34" charset="0"/>
              </a:rPr>
              <a:t>IMBiGS</a:t>
            </a:r>
            <a:r>
              <a:rPr lang="pl-PL" dirty="0" smtClean="0">
                <a:latin typeface="Arial" panose="020B0604020202020204" pitchFamily="34" charset="0"/>
                <a:cs typeface="Arial" panose="020B0604020202020204" pitchFamily="34" charset="0"/>
              </a:rPr>
              <a:t>-SBŁ</a:t>
            </a:r>
          </a:p>
        </p:txBody>
      </p:sp>
      <p:sp>
        <p:nvSpPr>
          <p:cNvPr id="4" name="Foliennummernplatzhalter 3">
            <a:extLst>
              <a:ext uri="{FF2B5EF4-FFF2-40B4-BE49-F238E27FC236}">
                <a16:creationId xmlns="" xmlns:a16="http://schemas.microsoft.com/office/drawing/2014/main" id="{4979960E-904D-4AC2-A74E-AA5819F87A87}"/>
              </a:ext>
            </a:extLst>
          </p:cNvPr>
          <p:cNvSpPr>
            <a:spLocks noGrp="1"/>
          </p:cNvSpPr>
          <p:nvPr>
            <p:ph type="sldNum" sz="quarter" idx="4"/>
          </p:nvPr>
        </p:nvSpPr>
        <p:spPr/>
        <p:txBody>
          <a:bodyPr/>
          <a:lstStyle/>
          <a:p>
            <a:fld id="{F4FB55C8-65FA-42AB-8057-BA8E9DBE3F59}" type="slidenum">
              <a:rPr lang="en-AU" smtClean="0"/>
              <a:pPr/>
              <a:t>3</a:t>
            </a:fld>
            <a:endParaRPr lang="en-AU"/>
          </a:p>
        </p:txBody>
      </p:sp>
    </p:spTree>
    <p:extLst>
      <p:ext uri="{BB962C8B-B14F-4D97-AF65-F5344CB8AC3E}">
        <p14:creationId xmlns:p14="http://schemas.microsoft.com/office/powerpoint/2010/main" val="39652659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471F7E5D-26B4-4BF3-9D81-91D0680742E7}"/>
              </a:ext>
            </a:extLst>
          </p:cNvPr>
          <p:cNvSpPr>
            <a:spLocks noGrp="1"/>
          </p:cNvSpPr>
          <p:nvPr>
            <p:ph type="title"/>
          </p:nvPr>
        </p:nvSpPr>
        <p:spPr/>
        <p:txBody>
          <a:bodyPr/>
          <a:lstStyle/>
          <a:p>
            <a:r>
              <a:rPr lang="pl-PL" dirty="0" smtClean="0"/>
              <a:t>ITB w EOTA</a:t>
            </a:r>
            <a:endParaRPr lang="en-AU" dirty="0"/>
          </a:p>
        </p:txBody>
      </p:sp>
      <p:sp>
        <p:nvSpPr>
          <p:cNvPr id="3" name="Inhaltsplatzhalter 2">
            <a:extLst>
              <a:ext uri="{FF2B5EF4-FFF2-40B4-BE49-F238E27FC236}">
                <a16:creationId xmlns="" xmlns:a16="http://schemas.microsoft.com/office/drawing/2014/main" id="{2A76FD65-C1E2-444D-B448-AABB1200484A}"/>
              </a:ext>
            </a:extLst>
          </p:cNvPr>
          <p:cNvSpPr>
            <a:spLocks noGrp="1"/>
          </p:cNvSpPr>
          <p:nvPr>
            <p:ph idx="1"/>
          </p:nvPr>
        </p:nvSpPr>
        <p:spPr>
          <a:xfrm>
            <a:off x="479425" y="1412875"/>
            <a:ext cx="8496575" cy="4752125"/>
          </a:xfrm>
        </p:spPr>
        <p:txBody>
          <a:bodyPr/>
          <a:lstStyle/>
          <a:p>
            <a:r>
              <a:rPr lang="pl-PL" dirty="0">
                <a:latin typeface="Arial" panose="020B0604020202020204" pitchFamily="34" charset="0"/>
                <a:cs typeface="Arial" panose="020B0604020202020204" pitchFamily="34" charset="0"/>
              </a:rPr>
              <a:t>ITB jest członkiem EOTA od 1998 r. W latach 1998 – 2004 miał status członka obserwatora; po wejściu Polski do Unii Europejskiej ITB uzyskał status członka rzeczywistego z prawem udzielania Europejskich Aprobat Technicznych. </a:t>
            </a:r>
          </a:p>
          <a:p>
            <a:r>
              <a:rPr lang="pl-PL" dirty="0">
                <a:latin typeface="Arial" panose="020B0604020202020204" pitchFamily="34" charset="0"/>
                <a:cs typeface="Arial" panose="020B0604020202020204" pitchFamily="34" charset="0"/>
              </a:rPr>
              <a:t>27 września 2013 r. ITB decyzją nr 1/JOT/WB/13 Ministra Transportu </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i Gospodarki Morskiej został wyznaczony Jednostką Oceny Technicznej i po akceptacji Komisji Europejskiej w listopadzie 2013 r. ogłoszony w bazie NANDO. </a:t>
            </a:r>
          </a:p>
          <a:p>
            <a:r>
              <a:rPr lang="pl-PL" dirty="0">
                <a:latin typeface="Arial" panose="020B0604020202020204" pitchFamily="34" charset="0"/>
                <a:cs typeface="Arial" panose="020B0604020202020204" pitchFamily="34" charset="0"/>
              </a:rPr>
              <a:t>Autoryzacja (zakres właściwości) ITB jako Jednostki Oceny Technicznej obejmuje wszystkie grupy wyrobów wymienione </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w załączniku IV do CPR, z wyjątkiem grup: 12 (urządzenia bezpieczeństwa ruchu drogowego: wyposażenie dróg) i 23 (wyroby do budowy dróg</a:t>
            </a:r>
            <a:r>
              <a:rPr lang="pl-PL" dirty="0" smtClean="0">
                <a:latin typeface="Arial" panose="020B0604020202020204" pitchFamily="34" charset="0"/>
                <a:cs typeface="Arial" panose="020B0604020202020204" pitchFamily="34" charset="0"/>
              </a:rPr>
              <a:t>).</a:t>
            </a:r>
          </a:p>
          <a:p>
            <a:r>
              <a:rPr lang="pl-PL" dirty="0" smtClean="0">
                <a:latin typeface="Arial" panose="020B0604020202020204" pitchFamily="34" charset="0"/>
                <a:cs typeface="Arial" panose="020B0604020202020204" pitchFamily="34" charset="0"/>
              </a:rPr>
              <a:t>Prezydencja w EOTA (2020-2022, 2022-2024)</a:t>
            </a:r>
            <a:endParaRPr lang="pl-PL" dirty="0">
              <a:latin typeface="Arial" panose="020B0604020202020204" pitchFamily="34" charset="0"/>
              <a:cs typeface="Arial" panose="020B0604020202020204" pitchFamily="34" charset="0"/>
            </a:endParaRPr>
          </a:p>
        </p:txBody>
      </p:sp>
      <p:sp>
        <p:nvSpPr>
          <p:cNvPr id="4" name="Foliennummernplatzhalter 3">
            <a:extLst>
              <a:ext uri="{FF2B5EF4-FFF2-40B4-BE49-F238E27FC236}">
                <a16:creationId xmlns="" xmlns:a16="http://schemas.microsoft.com/office/drawing/2014/main" id="{4979960E-904D-4AC2-A74E-AA5819F87A87}"/>
              </a:ext>
            </a:extLst>
          </p:cNvPr>
          <p:cNvSpPr>
            <a:spLocks noGrp="1"/>
          </p:cNvSpPr>
          <p:nvPr>
            <p:ph type="sldNum" sz="quarter" idx="4"/>
          </p:nvPr>
        </p:nvSpPr>
        <p:spPr/>
        <p:txBody>
          <a:bodyPr/>
          <a:lstStyle/>
          <a:p>
            <a:fld id="{F4FB55C8-65FA-42AB-8057-BA8E9DBE3F59}" type="slidenum">
              <a:rPr lang="en-AU" smtClean="0"/>
              <a:pPr/>
              <a:t>4</a:t>
            </a:fld>
            <a:endParaRPr lang="en-AU"/>
          </a:p>
        </p:txBody>
      </p:sp>
    </p:spTree>
    <p:extLst>
      <p:ext uri="{BB962C8B-B14F-4D97-AF65-F5344CB8AC3E}">
        <p14:creationId xmlns:p14="http://schemas.microsoft.com/office/powerpoint/2010/main" val="15203526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02A10CA2-7A54-4629-9546-8FB85CB2BF3F}"/>
              </a:ext>
            </a:extLst>
          </p:cNvPr>
          <p:cNvSpPr>
            <a:spLocks noGrp="1"/>
          </p:cNvSpPr>
          <p:nvPr>
            <p:ph type="title"/>
          </p:nvPr>
        </p:nvSpPr>
        <p:spPr/>
        <p:txBody>
          <a:bodyPr/>
          <a:lstStyle/>
          <a:p>
            <a:r>
              <a:rPr lang="pl-PL" dirty="0" smtClean="0"/>
              <a:t>Struktura organizacji EOTA</a:t>
            </a:r>
            <a:endParaRPr lang="en-GB" dirty="0"/>
          </a:p>
        </p:txBody>
      </p:sp>
      <p:pic>
        <p:nvPicPr>
          <p:cNvPr id="8" name="Inhaltsplatzhalter 7">
            <a:extLst>
              <a:ext uri="{FF2B5EF4-FFF2-40B4-BE49-F238E27FC236}">
                <a16:creationId xmlns="" xmlns:a16="http://schemas.microsoft.com/office/drawing/2014/main" id="{6DC0BC1C-57B7-4549-AF94-17F879C4DA27}"/>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08604" y="924387"/>
            <a:ext cx="8695396" cy="5528613"/>
          </a:xfrm>
        </p:spPr>
      </p:pic>
      <p:sp>
        <p:nvSpPr>
          <p:cNvPr id="4" name="Foliennummernplatzhalter 3">
            <a:extLst>
              <a:ext uri="{FF2B5EF4-FFF2-40B4-BE49-F238E27FC236}">
                <a16:creationId xmlns="" xmlns:a16="http://schemas.microsoft.com/office/drawing/2014/main" id="{41750FA3-9430-4F21-ACB9-2863C4FDFA87}"/>
              </a:ext>
            </a:extLst>
          </p:cNvPr>
          <p:cNvSpPr>
            <a:spLocks noGrp="1"/>
          </p:cNvSpPr>
          <p:nvPr>
            <p:ph type="sldNum" sz="quarter" idx="4"/>
          </p:nvPr>
        </p:nvSpPr>
        <p:spPr/>
        <p:txBody>
          <a:bodyPr/>
          <a:lstStyle/>
          <a:p>
            <a:fld id="{F4FB55C8-65FA-42AB-8057-BA8E9DBE3F59}" type="slidenum">
              <a:rPr lang="en-US" smtClean="0"/>
              <a:pPr/>
              <a:t>5</a:t>
            </a:fld>
            <a:endParaRPr lang="en-US" dirty="0"/>
          </a:p>
        </p:txBody>
      </p:sp>
    </p:spTree>
    <p:extLst>
      <p:ext uri="{BB962C8B-B14F-4D97-AF65-F5344CB8AC3E}">
        <p14:creationId xmlns:p14="http://schemas.microsoft.com/office/powerpoint/2010/main" val="37043082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50D6AB35-39C0-49C3-8730-4736049F5D77}"/>
              </a:ext>
            </a:extLst>
          </p:cNvPr>
          <p:cNvSpPr>
            <a:spLocks noGrp="1"/>
          </p:cNvSpPr>
          <p:nvPr>
            <p:ph type="title"/>
          </p:nvPr>
        </p:nvSpPr>
        <p:spPr/>
        <p:txBody>
          <a:bodyPr/>
          <a:lstStyle/>
          <a:p>
            <a:r>
              <a:rPr lang="pl-PL" dirty="0" smtClean="0">
                <a:latin typeface="Arial" panose="020B0604020202020204" pitchFamily="34" charset="0"/>
                <a:cs typeface="Arial" panose="020B0604020202020204" pitchFamily="34" charset="0"/>
              </a:rPr>
              <a:t>Zadania EOTA w ramach CPR</a:t>
            </a:r>
            <a:br>
              <a:rPr lang="pl-PL" dirty="0" smtClean="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 xmlns:a16="http://schemas.microsoft.com/office/drawing/2014/main" id="{EC677C59-045A-4F06-9E81-F7ED6DE95133}"/>
              </a:ext>
            </a:extLst>
          </p:cNvPr>
          <p:cNvSpPr>
            <a:spLocks noGrp="1"/>
          </p:cNvSpPr>
          <p:nvPr>
            <p:ph idx="1"/>
          </p:nvPr>
        </p:nvSpPr>
        <p:spPr/>
        <p:txBody>
          <a:bodyPr/>
          <a:lstStyle/>
          <a:p>
            <a:r>
              <a:rPr lang="pl-PL" b="1" dirty="0" smtClean="0">
                <a:latin typeface="Arial" panose="020B0604020202020204" pitchFamily="34" charset="0"/>
                <a:cs typeface="Arial" panose="020B0604020202020204" pitchFamily="34" charset="0"/>
              </a:rPr>
              <a:t>Koordynacja JOT i innych zainteresowanych stron</a:t>
            </a:r>
            <a:r>
              <a:rPr lang="en-US" b="1" dirty="0" smtClean="0">
                <a:latin typeface="Arial" panose="020B0604020202020204" pitchFamily="34" charset="0"/>
                <a:cs typeface="Arial" panose="020B0604020202020204" pitchFamily="34" charset="0"/>
              </a:rPr>
              <a:t>;</a:t>
            </a:r>
            <a:endParaRPr lang="en-US" b="1" dirty="0">
              <a:latin typeface="Arial" panose="020B0604020202020204" pitchFamily="34" charset="0"/>
              <a:cs typeface="Arial" panose="020B0604020202020204" pitchFamily="34" charset="0"/>
            </a:endParaRPr>
          </a:p>
          <a:p>
            <a:r>
              <a:rPr lang="pl-PL" b="1" dirty="0" smtClean="0">
                <a:latin typeface="Arial" panose="020B0604020202020204" pitchFamily="34" charset="0"/>
                <a:cs typeface="Arial" panose="020B0604020202020204" pitchFamily="34" charset="0"/>
              </a:rPr>
              <a:t>Zapewnienie wymiany najlepszych praktyk</a:t>
            </a:r>
            <a:r>
              <a:rPr lang="en-US" b="1" dirty="0" smtClean="0">
                <a:latin typeface="Arial" panose="020B0604020202020204" pitchFamily="34" charset="0"/>
                <a:cs typeface="Arial" panose="020B0604020202020204" pitchFamily="34" charset="0"/>
              </a:rPr>
              <a:t>;</a:t>
            </a:r>
            <a:endParaRPr lang="en-US" b="1" dirty="0">
              <a:latin typeface="Arial" panose="020B0604020202020204" pitchFamily="34" charset="0"/>
              <a:cs typeface="Arial" panose="020B0604020202020204" pitchFamily="34" charset="0"/>
            </a:endParaRPr>
          </a:p>
          <a:p>
            <a:r>
              <a:rPr lang="pl-PL" b="1" dirty="0" smtClean="0">
                <a:latin typeface="Arial" panose="020B0604020202020204" pitchFamily="34" charset="0"/>
                <a:cs typeface="Arial" panose="020B0604020202020204" pitchFamily="34" charset="0"/>
              </a:rPr>
              <a:t>Opracowanie i przyjęcie EAD (w tym koordynacja procedur) jako podstawy dla ETA</a:t>
            </a:r>
            <a:endParaRPr lang="en-US" b="1" dirty="0">
              <a:latin typeface="Arial" panose="020B0604020202020204" pitchFamily="34" charset="0"/>
              <a:cs typeface="Arial" panose="020B0604020202020204" pitchFamily="34" charset="0"/>
            </a:endParaRPr>
          </a:p>
          <a:p>
            <a:r>
              <a:rPr lang="pl-PL" b="1" dirty="0" smtClean="0">
                <a:latin typeface="Arial" panose="020B0604020202020204" pitchFamily="34" charset="0"/>
                <a:cs typeface="Arial" panose="020B0604020202020204" pitchFamily="34" charset="0"/>
              </a:rPr>
              <a:t>Współpraca z Komisją Europejską </a:t>
            </a:r>
            <a:endParaRPr lang="en-US" b="1" dirty="0">
              <a:latin typeface="Arial" panose="020B0604020202020204" pitchFamily="34" charset="0"/>
              <a:cs typeface="Arial" panose="020B0604020202020204" pitchFamily="34" charset="0"/>
            </a:endParaRPr>
          </a:p>
          <a:p>
            <a:r>
              <a:rPr lang="pl-PL" b="1" dirty="0" smtClean="0">
                <a:latin typeface="Arial" panose="020B0604020202020204" pitchFamily="34" charset="0"/>
                <a:cs typeface="Arial" panose="020B0604020202020204" pitchFamily="34" charset="0"/>
              </a:rPr>
              <a:t>Publikacja tekstów EAD i odniesień do ETA</a:t>
            </a:r>
            <a:endParaRPr lang="en-US" b="1" strike="sngStrike"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a:t>
            </a:r>
          </a:p>
          <a:p>
            <a:pPr marL="0" indent="0">
              <a:buNone/>
            </a:pPr>
            <a:r>
              <a:rPr lang="en-US" dirty="0" smtClean="0">
                <a:latin typeface="Arial" panose="020B0604020202020204" pitchFamily="34" charset="0"/>
                <a:cs typeface="Arial" panose="020B0604020202020204" pitchFamily="34" charset="0"/>
              </a:rPr>
              <a:t>(Art</a:t>
            </a:r>
            <a:r>
              <a:rPr lang="en-US" dirty="0">
                <a:latin typeface="Arial" panose="020B0604020202020204" pitchFamily="34" charset="0"/>
                <a:cs typeface="Arial" panose="020B0604020202020204" pitchFamily="34" charset="0"/>
              </a:rPr>
              <a:t>. 31(4) </a:t>
            </a:r>
            <a:r>
              <a:rPr lang="en-US" dirty="0" smtClean="0">
                <a:latin typeface="Arial" panose="020B0604020202020204" pitchFamily="34" charset="0"/>
                <a:cs typeface="Arial" panose="020B0604020202020204" pitchFamily="34" charset="0"/>
              </a:rPr>
              <a:t>CPR</a:t>
            </a:r>
            <a:r>
              <a:rPr lang="en-US" dirty="0">
                <a:latin typeface="Arial" panose="020B0604020202020204" pitchFamily="34" charset="0"/>
                <a:cs typeface="Arial" panose="020B0604020202020204" pitchFamily="34" charset="0"/>
              </a:rPr>
              <a:t>)</a:t>
            </a:r>
            <a:endParaRPr lang="de-DE" dirty="0">
              <a:latin typeface="Arial" panose="020B0604020202020204" pitchFamily="34" charset="0"/>
              <a:cs typeface="Arial" panose="020B0604020202020204" pitchFamily="34" charset="0"/>
            </a:endParaRPr>
          </a:p>
        </p:txBody>
      </p:sp>
      <p:sp>
        <p:nvSpPr>
          <p:cNvPr id="4" name="Foliennummernplatzhalter 3">
            <a:extLst>
              <a:ext uri="{FF2B5EF4-FFF2-40B4-BE49-F238E27FC236}">
                <a16:creationId xmlns="" xmlns:a16="http://schemas.microsoft.com/office/drawing/2014/main" id="{881DE8B0-1287-4A2A-888A-D6DD350A54FA}"/>
              </a:ext>
            </a:extLst>
          </p:cNvPr>
          <p:cNvSpPr>
            <a:spLocks noGrp="1"/>
          </p:cNvSpPr>
          <p:nvPr>
            <p:ph type="sldNum" sz="quarter" idx="4"/>
          </p:nvPr>
        </p:nvSpPr>
        <p:spPr/>
        <p:txBody>
          <a:bodyPr/>
          <a:lstStyle/>
          <a:p>
            <a:fld id="{F4FB55C8-65FA-42AB-8057-BA8E9DBE3F59}" type="slidenum">
              <a:rPr lang="en-US" smtClean="0"/>
              <a:pPr/>
              <a:t>6</a:t>
            </a:fld>
            <a:endParaRPr lang="en-US" dirty="0"/>
          </a:p>
        </p:txBody>
      </p:sp>
    </p:spTree>
    <p:extLst>
      <p:ext uri="{BB962C8B-B14F-4D97-AF65-F5344CB8AC3E}">
        <p14:creationId xmlns:p14="http://schemas.microsoft.com/office/powerpoint/2010/main" val="749784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rostokąt 4"/>
          <p:cNvSpPr/>
          <p:nvPr/>
        </p:nvSpPr>
        <p:spPr>
          <a:xfrm>
            <a:off x="3900387" y="395078"/>
            <a:ext cx="3619525" cy="1000132"/>
          </a:xfrm>
          <a:prstGeom prst="rect">
            <a:avLst/>
          </a:prstGeom>
        </p:spPr>
        <p:style>
          <a:lnRef idx="0">
            <a:schemeClr val="accent1"/>
          </a:lnRef>
          <a:fillRef idx="3">
            <a:schemeClr val="accent1"/>
          </a:fillRef>
          <a:effectRef idx="3">
            <a:schemeClr val="accent1"/>
          </a:effectRef>
          <a:fontRef idx="minor">
            <a:schemeClr val="lt1"/>
          </a:fontRef>
        </p:style>
        <p:txBody>
          <a:bodyPr lIns="104306" tIns="52153" rIns="104306" bIns="52153" anchor="ctr">
            <a:scene3d>
              <a:camera prst="orthographicFront"/>
              <a:lightRig rig="soft" dir="t">
                <a:rot lat="0" lon="0" rev="10800000"/>
              </a:lightRig>
            </a:scene3d>
            <a:sp3d>
              <a:bevelT w="27940" h="12700"/>
              <a:contourClr>
                <a:srgbClr val="DDDDDD"/>
              </a:contourClr>
            </a:sp3d>
          </a:bodyPr>
          <a:lstStyle/>
          <a:p>
            <a:pPr algn="ctr" eaLnBrk="1" hangingPunct="1">
              <a:defRPr/>
            </a:pPr>
            <a:r>
              <a:rPr lang="pl-PL" b="1" dirty="0">
                <a:solidFill>
                  <a:schemeClr val="bg1"/>
                </a:solidFill>
                <a:effectLst>
                  <a:outerShdw blurRad="38100" dist="38100" dir="2700000" algn="tl">
                    <a:srgbClr val="000000">
                      <a:alpha val="43137"/>
                    </a:srgbClr>
                  </a:outerShdw>
                </a:effectLst>
              </a:rPr>
              <a:t>305/2011/EU</a:t>
            </a:r>
          </a:p>
          <a:p>
            <a:pPr algn="ctr" eaLnBrk="1" hangingPunct="1">
              <a:defRPr/>
            </a:pPr>
            <a:endParaRPr lang="pl-PL" dirty="0">
              <a:solidFill>
                <a:schemeClr val="bg1"/>
              </a:solidFill>
            </a:endParaRPr>
          </a:p>
          <a:p>
            <a:pPr algn="ctr" eaLnBrk="1" hangingPunct="1">
              <a:defRPr/>
            </a:pPr>
            <a:endParaRPr lang="pl-PL" dirty="0">
              <a:solidFill>
                <a:schemeClr val="bg1"/>
              </a:solidFill>
            </a:endParaRPr>
          </a:p>
        </p:txBody>
      </p:sp>
      <p:sp>
        <p:nvSpPr>
          <p:cNvPr id="6" name="Prostokąt 5"/>
          <p:cNvSpPr/>
          <p:nvPr/>
        </p:nvSpPr>
        <p:spPr>
          <a:xfrm>
            <a:off x="4095216" y="857045"/>
            <a:ext cx="3043693" cy="466728"/>
          </a:xfrm>
          <a:prstGeom prst="rect">
            <a:avLst/>
          </a:prstGeom>
        </p:spPr>
        <p:style>
          <a:lnRef idx="2">
            <a:schemeClr val="accent2"/>
          </a:lnRef>
          <a:fillRef idx="1">
            <a:schemeClr val="lt1"/>
          </a:fillRef>
          <a:effectRef idx="0">
            <a:schemeClr val="accent2"/>
          </a:effectRef>
          <a:fontRef idx="minor">
            <a:schemeClr val="dk1"/>
          </a:fontRef>
        </p:style>
        <p:txBody>
          <a:bodyPr lIns="104306" tIns="52153" rIns="104306" bIns="52153" anchor="ctr">
            <a:scene3d>
              <a:camera prst="orthographicFront"/>
              <a:lightRig rig="soft" dir="t">
                <a:rot lat="0" lon="0" rev="10800000"/>
              </a:lightRig>
            </a:scene3d>
            <a:sp3d>
              <a:bevelT w="27940" h="12700"/>
              <a:contourClr>
                <a:srgbClr val="DDDDDD"/>
              </a:contourClr>
            </a:sp3d>
          </a:bodyPr>
          <a:lstStyle/>
          <a:p>
            <a:pPr algn="ctr" eaLnBrk="1" hangingPunct="1">
              <a:defRPr/>
            </a:pPr>
            <a:r>
              <a:rPr lang="pl-PL" sz="1600" dirty="0" smtClean="0">
                <a:solidFill>
                  <a:schemeClr val="tx1"/>
                </a:solidFill>
              </a:rPr>
              <a:t>BRCW 1 - 7</a:t>
            </a:r>
            <a:endParaRPr lang="pl-PL" sz="1600" dirty="0">
              <a:solidFill>
                <a:schemeClr val="tx1"/>
              </a:solidFill>
            </a:endParaRPr>
          </a:p>
        </p:txBody>
      </p:sp>
      <p:sp>
        <p:nvSpPr>
          <p:cNvPr id="8" name="Prostokąt 7"/>
          <p:cNvSpPr/>
          <p:nvPr/>
        </p:nvSpPr>
        <p:spPr>
          <a:xfrm>
            <a:off x="2424000" y="2943033"/>
            <a:ext cx="2714644" cy="666755"/>
          </a:xfrm>
          <a:prstGeom prst="rect">
            <a:avLst/>
          </a:prstGeom>
        </p:spPr>
        <p:style>
          <a:lnRef idx="2">
            <a:schemeClr val="accent1">
              <a:shade val="50000"/>
            </a:schemeClr>
          </a:lnRef>
          <a:fillRef idx="1002">
            <a:schemeClr val="dk1"/>
          </a:fillRef>
          <a:effectRef idx="0">
            <a:schemeClr val="accent1"/>
          </a:effectRef>
          <a:fontRef idx="minor">
            <a:schemeClr val="lt1"/>
          </a:fontRef>
        </p:style>
        <p:txBody>
          <a:bodyPr lIns="104306" tIns="52153" rIns="104306" bIns="52153" anchor="ctr"/>
          <a:lstStyle/>
          <a:p>
            <a:pPr algn="ctr" eaLnBrk="1" hangingPunct="1">
              <a:defRPr/>
            </a:pPr>
            <a:r>
              <a:rPr lang="pl-PL" dirty="0" smtClean="0">
                <a:solidFill>
                  <a:schemeClr val="bg1"/>
                </a:solidFill>
              </a:rPr>
              <a:t>Mandat/Wniosek o normalizację</a:t>
            </a:r>
            <a:endParaRPr lang="pl-PL" dirty="0">
              <a:solidFill>
                <a:schemeClr val="bg1"/>
              </a:solidFill>
            </a:endParaRPr>
          </a:p>
        </p:txBody>
      </p:sp>
      <p:sp>
        <p:nvSpPr>
          <p:cNvPr id="10" name="Prostokąt 9"/>
          <p:cNvSpPr/>
          <p:nvPr/>
        </p:nvSpPr>
        <p:spPr>
          <a:xfrm>
            <a:off x="2424030" y="4086038"/>
            <a:ext cx="2713567" cy="666750"/>
          </a:xfrm>
          <a:prstGeom prst="rect">
            <a:avLst/>
          </a:prstGeom>
        </p:spPr>
        <p:style>
          <a:lnRef idx="1">
            <a:schemeClr val="dk1"/>
          </a:lnRef>
          <a:fillRef idx="3">
            <a:schemeClr val="dk1"/>
          </a:fillRef>
          <a:effectRef idx="2">
            <a:schemeClr val="dk1"/>
          </a:effectRef>
          <a:fontRef idx="minor">
            <a:schemeClr val="lt1"/>
          </a:fontRef>
        </p:style>
        <p:txBody>
          <a:bodyPr lIns="104306" tIns="52153" rIns="104306" bIns="52153" anchor="ctr"/>
          <a:lstStyle/>
          <a:p>
            <a:pPr algn="ctr" eaLnBrk="1" hangingPunct="1">
              <a:defRPr/>
            </a:pPr>
            <a:r>
              <a:rPr lang="pl-PL" dirty="0" err="1">
                <a:solidFill>
                  <a:schemeClr val="bg1"/>
                </a:solidFill>
              </a:rPr>
              <a:t>hEN</a:t>
            </a:r>
            <a:endParaRPr lang="pl-PL" dirty="0">
              <a:solidFill>
                <a:schemeClr val="bg1"/>
              </a:solidFill>
            </a:endParaRPr>
          </a:p>
        </p:txBody>
      </p:sp>
      <p:sp>
        <p:nvSpPr>
          <p:cNvPr id="11" name="Prostokąt 10"/>
          <p:cNvSpPr/>
          <p:nvPr/>
        </p:nvSpPr>
        <p:spPr>
          <a:xfrm>
            <a:off x="6138780" y="4086038"/>
            <a:ext cx="2715683" cy="666750"/>
          </a:xfrm>
          <a:prstGeom prst="rect">
            <a:avLst/>
          </a:prstGeom>
        </p:spPr>
        <p:style>
          <a:lnRef idx="1">
            <a:schemeClr val="accent1"/>
          </a:lnRef>
          <a:fillRef idx="3">
            <a:schemeClr val="accent1"/>
          </a:fillRef>
          <a:effectRef idx="2">
            <a:schemeClr val="accent1"/>
          </a:effectRef>
          <a:fontRef idx="minor">
            <a:schemeClr val="lt1"/>
          </a:fontRef>
        </p:style>
        <p:txBody>
          <a:bodyPr lIns="104306" tIns="52153" rIns="104306" bIns="52153" anchor="ctr"/>
          <a:lstStyle/>
          <a:p>
            <a:pPr algn="ctr" eaLnBrk="1" hangingPunct="1">
              <a:defRPr/>
            </a:pPr>
            <a:r>
              <a:rPr lang="pl-PL" dirty="0">
                <a:solidFill>
                  <a:schemeClr val="bg1"/>
                </a:solidFill>
              </a:rPr>
              <a:t>EAD</a:t>
            </a:r>
          </a:p>
        </p:txBody>
      </p:sp>
      <p:sp>
        <p:nvSpPr>
          <p:cNvPr id="12" name="Prostokąt 11"/>
          <p:cNvSpPr/>
          <p:nvPr/>
        </p:nvSpPr>
        <p:spPr>
          <a:xfrm>
            <a:off x="3969196" y="5357625"/>
            <a:ext cx="3456518" cy="1095375"/>
          </a:xfrm>
          <a:prstGeom prst="rect">
            <a:avLst/>
          </a:prstGeom>
        </p:spPr>
        <p:style>
          <a:lnRef idx="1">
            <a:schemeClr val="accent5"/>
          </a:lnRef>
          <a:fillRef idx="2">
            <a:schemeClr val="accent5"/>
          </a:fillRef>
          <a:effectRef idx="1">
            <a:schemeClr val="accent5"/>
          </a:effectRef>
          <a:fontRef idx="minor">
            <a:schemeClr val="dk1"/>
          </a:fontRef>
        </p:style>
        <p:txBody>
          <a:bodyPr lIns="104306" tIns="52153" rIns="104306" bIns="52153"/>
          <a:lstStyle/>
          <a:p>
            <a:pPr algn="ctr" eaLnBrk="1" hangingPunct="1">
              <a:defRPr/>
            </a:pPr>
            <a:endParaRPr lang="pl-PL" dirty="0">
              <a:solidFill>
                <a:schemeClr val="bg1"/>
              </a:solidFill>
            </a:endParaRPr>
          </a:p>
          <a:p>
            <a:pPr algn="ctr" eaLnBrk="1" hangingPunct="1">
              <a:defRPr/>
            </a:pPr>
            <a:endParaRPr lang="pl-PL" dirty="0">
              <a:solidFill>
                <a:schemeClr val="bg1"/>
              </a:solidFill>
            </a:endParaRPr>
          </a:p>
        </p:txBody>
      </p:sp>
      <p:sp>
        <p:nvSpPr>
          <p:cNvPr id="13" name="Prostokąt 12"/>
          <p:cNvSpPr/>
          <p:nvPr/>
        </p:nvSpPr>
        <p:spPr>
          <a:xfrm>
            <a:off x="4329031" y="5929126"/>
            <a:ext cx="2715684" cy="466725"/>
          </a:xfrm>
          <a:prstGeom prst="rect">
            <a:avLst/>
          </a:prstGeom>
        </p:spPr>
        <p:style>
          <a:lnRef idx="3">
            <a:schemeClr val="lt1"/>
          </a:lnRef>
          <a:fillRef idx="1">
            <a:schemeClr val="accent1"/>
          </a:fillRef>
          <a:effectRef idx="1">
            <a:schemeClr val="accent1"/>
          </a:effectRef>
          <a:fontRef idx="minor">
            <a:schemeClr val="lt1"/>
          </a:fontRef>
        </p:style>
        <p:txBody>
          <a:bodyPr lIns="104306" tIns="52153" rIns="104306" bIns="52153" anchor="ctr"/>
          <a:lstStyle/>
          <a:p>
            <a:pPr algn="ctr" eaLnBrk="1" hangingPunct="1">
              <a:defRPr/>
            </a:pPr>
            <a:r>
              <a:rPr lang="pl-PL" sz="1400" dirty="0" smtClean="0">
                <a:solidFill>
                  <a:schemeClr val="bg1"/>
                </a:solidFill>
              </a:rPr>
              <a:t>Właściwości użytkowe</a:t>
            </a:r>
            <a:endParaRPr lang="pl-PL" sz="1400" dirty="0">
              <a:solidFill>
                <a:schemeClr val="bg1"/>
              </a:solidFill>
            </a:endParaRPr>
          </a:p>
        </p:txBody>
      </p:sp>
      <p:sp>
        <p:nvSpPr>
          <p:cNvPr id="16" name="Strzałka w dół 15"/>
          <p:cNvSpPr/>
          <p:nvPr/>
        </p:nvSpPr>
        <p:spPr>
          <a:xfrm>
            <a:off x="4089848" y="1507939"/>
            <a:ext cx="905933" cy="1244600"/>
          </a:xfrm>
          <a:prstGeom prst="downArrow">
            <a:avLst/>
          </a:prstGeom>
        </p:spPr>
        <p:style>
          <a:lnRef idx="3">
            <a:schemeClr val="lt1"/>
          </a:lnRef>
          <a:fillRef idx="1">
            <a:schemeClr val="accent2"/>
          </a:fillRef>
          <a:effectRef idx="1">
            <a:schemeClr val="accent2"/>
          </a:effectRef>
          <a:fontRef idx="minor">
            <a:schemeClr val="lt1"/>
          </a:fontRef>
        </p:style>
        <p:txBody>
          <a:bodyPr lIns="104306" tIns="52153" rIns="104306" bIns="52153" anchor="ctr"/>
          <a:lstStyle/>
          <a:p>
            <a:pPr algn="ctr" eaLnBrk="1" hangingPunct="1">
              <a:defRPr/>
            </a:pPr>
            <a:endParaRPr lang="pl-PL"/>
          </a:p>
        </p:txBody>
      </p:sp>
      <p:sp>
        <p:nvSpPr>
          <p:cNvPr id="19" name="Strzałka w dół 18"/>
          <p:cNvSpPr/>
          <p:nvPr/>
        </p:nvSpPr>
        <p:spPr>
          <a:xfrm>
            <a:off x="3281281" y="3700276"/>
            <a:ext cx="903816" cy="266700"/>
          </a:xfrm>
          <a:prstGeom prst="downArrow">
            <a:avLst/>
          </a:prstGeom>
        </p:spPr>
        <p:style>
          <a:lnRef idx="3">
            <a:schemeClr val="lt1"/>
          </a:lnRef>
          <a:fillRef idx="1">
            <a:schemeClr val="accent2"/>
          </a:fillRef>
          <a:effectRef idx="1">
            <a:schemeClr val="accent2"/>
          </a:effectRef>
          <a:fontRef idx="minor">
            <a:schemeClr val="lt1"/>
          </a:fontRef>
        </p:style>
        <p:txBody>
          <a:bodyPr lIns="104306" tIns="52153" rIns="104306" bIns="52153" anchor="ctr"/>
          <a:lstStyle/>
          <a:p>
            <a:pPr algn="ctr" eaLnBrk="1" hangingPunct="1">
              <a:defRPr/>
            </a:pPr>
            <a:endParaRPr lang="pl-PL" dirty="0"/>
          </a:p>
        </p:txBody>
      </p:sp>
      <p:sp>
        <p:nvSpPr>
          <p:cNvPr id="20" name="Strzałka w dół 19"/>
          <p:cNvSpPr/>
          <p:nvPr/>
        </p:nvSpPr>
        <p:spPr>
          <a:xfrm>
            <a:off x="4233780" y="4843275"/>
            <a:ext cx="903816" cy="266700"/>
          </a:xfrm>
          <a:prstGeom prst="downArrow">
            <a:avLst/>
          </a:prstGeom>
        </p:spPr>
        <p:style>
          <a:lnRef idx="3">
            <a:schemeClr val="lt1"/>
          </a:lnRef>
          <a:fillRef idx="1">
            <a:schemeClr val="accent2"/>
          </a:fillRef>
          <a:effectRef idx="1">
            <a:schemeClr val="accent2"/>
          </a:effectRef>
          <a:fontRef idx="minor">
            <a:schemeClr val="lt1"/>
          </a:fontRef>
        </p:style>
        <p:txBody>
          <a:bodyPr lIns="104306" tIns="52153" rIns="104306" bIns="52153" anchor="ctr"/>
          <a:lstStyle/>
          <a:p>
            <a:pPr algn="ctr" eaLnBrk="1" hangingPunct="1">
              <a:defRPr/>
            </a:pPr>
            <a:endParaRPr lang="pl-PL" dirty="0"/>
          </a:p>
        </p:txBody>
      </p:sp>
      <p:sp>
        <p:nvSpPr>
          <p:cNvPr id="21" name="Strzałka w dół 20"/>
          <p:cNvSpPr/>
          <p:nvPr/>
        </p:nvSpPr>
        <p:spPr>
          <a:xfrm>
            <a:off x="6185348" y="5057588"/>
            <a:ext cx="905933" cy="266700"/>
          </a:xfrm>
          <a:prstGeom prst="downArrow">
            <a:avLst/>
          </a:prstGeom>
        </p:spPr>
        <p:style>
          <a:lnRef idx="1">
            <a:schemeClr val="dk1"/>
          </a:lnRef>
          <a:fillRef idx="2">
            <a:schemeClr val="dk1"/>
          </a:fillRef>
          <a:effectRef idx="1">
            <a:schemeClr val="dk1"/>
          </a:effectRef>
          <a:fontRef idx="minor">
            <a:schemeClr val="dk1"/>
          </a:fontRef>
        </p:style>
        <p:txBody>
          <a:bodyPr lIns="104306" tIns="52153" rIns="104306" bIns="52153" anchor="ctr"/>
          <a:lstStyle/>
          <a:p>
            <a:pPr algn="ctr" eaLnBrk="1" hangingPunct="1">
              <a:defRPr/>
            </a:pPr>
            <a:endParaRPr lang="pl-PL" dirty="0"/>
          </a:p>
        </p:txBody>
      </p:sp>
      <p:pic>
        <p:nvPicPr>
          <p:cNvPr id="21519" name="Picture 16" descr="cemark"/>
          <p:cNvPicPr>
            <a:picLocks noChangeAspect="1" noChangeArrowheads="1"/>
          </p:cNvPicPr>
          <p:nvPr/>
        </p:nvPicPr>
        <p:blipFill>
          <a:blip r:embed="rId3" cstate="print"/>
          <a:srcRect/>
          <a:stretch>
            <a:fillRect/>
          </a:stretch>
        </p:blipFill>
        <p:spPr bwMode="auto">
          <a:xfrm>
            <a:off x="5332330" y="5449700"/>
            <a:ext cx="711200" cy="431800"/>
          </a:xfrm>
          <a:prstGeom prst="rect">
            <a:avLst/>
          </a:prstGeom>
          <a:noFill/>
          <a:ln w="9525">
            <a:noFill/>
            <a:miter lim="800000"/>
            <a:headEnd/>
            <a:tailEnd/>
          </a:ln>
        </p:spPr>
      </p:pic>
      <p:sp>
        <p:nvSpPr>
          <p:cNvPr id="2" name="Prostokąt 1"/>
          <p:cNvSpPr/>
          <p:nvPr/>
        </p:nvSpPr>
        <p:spPr>
          <a:xfrm>
            <a:off x="5931349" y="4773425"/>
            <a:ext cx="15367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4306" tIns="52153" rIns="104306" bIns="52153" anchor="ctr"/>
          <a:lstStyle/>
          <a:p>
            <a:pPr algn="ctr" eaLnBrk="1" hangingPunct="1">
              <a:defRPr/>
            </a:pPr>
            <a:r>
              <a:rPr lang="pl-PL" dirty="0"/>
              <a:t>ETA</a:t>
            </a:r>
            <a:endParaRPr lang="en-GB" dirty="0"/>
          </a:p>
        </p:txBody>
      </p:sp>
      <p:sp>
        <p:nvSpPr>
          <p:cNvPr id="27" name="Strzałka w dół 26"/>
          <p:cNvSpPr/>
          <p:nvPr/>
        </p:nvSpPr>
        <p:spPr>
          <a:xfrm>
            <a:off x="6972749" y="1507938"/>
            <a:ext cx="905933" cy="2459037"/>
          </a:xfrm>
          <a:prstGeom prst="downArrow">
            <a:avLst/>
          </a:prstGeom>
        </p:spPr>
        <p:style>
          <a:lnRef idx="1">
            <a:schemeClr val="dk1"/>
          </a:lnRef>
          <a:fillRef idx="2">
            <a:schemeClr val="dk1"/>
          </a:fillRef>
          <a:effectRef idx="1">
            <a:schemeClr val="dk1"/>
          </a:effectRef>
          <a:fontRef idx="minor">
            <a:schemeClr val="dk1"/>
          </a:fontRef>
        </p:style>
        <p:txBody>
          <a:bodyPr lIns="104306" tIns="52153" rIns="104306" bIns="52153" anchor="ctr"/>
          <a:lstStyle/>
          <a:p>
            <a:pPr algn="ctr" eaLnBrk="1" hangingPunct="1">
              <a:defRPr/>
            </a:pPr>
            <a:endParaRPr lang="pl-PL"/>
          </a:p>
        </p:txBody>
      </p:sp>
      <p:sp>
        <p:nvSpPr>
          <p:cNvPr id="28" name="Titel 4">
            <a:extLst>
              <a:ext uri="{FF2B5EF4-FFF2-40B4-BE49-F238E27FC236}">
                <a16:creationId xmlns="" xmlns:a16="http://schemas.microsoft.com/office/drawing/2014/main" id="{734ECFEA-C7FE-4476-839E-A6A529C0D4F1}"/>
              </a:ext>
            </a:extLst>
          </p:cNvPr>
          <p:cNvSpPr txBox="1">
            <a:spLocks/>
          </p:cNvSpPr>
          <p:nvPr/>
        </p:nvSpPr>
        <p:spPr>
          <a:xfrm>
            <a:off x="479425" y="620713"/>
            <a:ext cx="4032575" cy="647700"/>
          </a:xfrm>
          <a:prstGeom prst="rect">
            <a:avLst/>
          </a:prstGeom>
        </p:spPr>
        <p:txBody>
          <a:bodyPr anchor="b"/>
          <a:lstStyle>
            <a:lvl1pPr>
              <a:lnSpc>
                <a:spcPct val="90000"/>
              </a:lnSpc>
              <a:spcBef>
                <a:spcPct val="0"/>
              </a:spcBef>
              <a:buNone/>
              <a:defRPr sz="3200">
                <a:solidFill>
                  <a:schemeClr val="accent1"/>
                </a:solidFill>
                <a:latin typeface="Montserrat Medium" panose="00000600000000000000"/>
                <a:ea typeface="+mj-ea"/>
                <a:cs typeface="+mj-cs"/>
              </a:defRPr>
            </a:lvl1pPr>
          </a:lstStyle>
          <a:p>
            <a:r>
              <a:rPr lang="pl-PL" dirty="0" smtClean="0">
                <a:latin typeface="Arial" panose="020B0604020202020204" pitchFamily="34" charset="0"/>
                <a:cs typeface="Arial" panose="020B0604020202020204" pitchFamily="34" charset="0"/>
              </a:rPr>
              <a:t>CPR – ścieżka EOTA</a:t>
            </a:r>
            <a:endParaRPr lang="en-AU" dirty="0">
              <a:latin typeface="Arial" panose="020B0604020202020204" pitchFamily="34" charset="0"/>
              <a:cs typeface="Arial" panose="020B0604020202020204" pitchFamily="34" charset="0"/>
            </a:endParaRPr>
          </a:p>
        </p:txBody>
      </p:sp>
      <p:sp>
        <p:nvSpPr>
          <p:cNvPr id="3" name="Elipsa 2"/>
          <p:cNvSpPr/>
          <p:nvPr/>
        </p:nvSpPr>
        <p:spPr>
          <a:xfrm rot="686978">
            <a:off x="5983049" y="1090409"/>
            <a:ext cx="2592000" cy="5650591"/>
          </a:xfrm>
          <a:prstGeom prst="ellipse">
            <a:avLst/>
          </a:prstGeom>
          <a:noFill/>
          <a:ln w="38100"/>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19435459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10"/>
                                        </p:tgtEl>
                                        <p:attrNameLst>
                                          <p:attrName>r</p:attrName>
                                        </p:attrNameLst>
                                      </p:cBhvr>
                                    </p:animRot>
                                    <p:animRot by="-240000">
                                      <p:cBhvr>
                                        <p:cTn id="7" dur="200" fill="hold">
                                          <p:stCondLst>
                                            <p:cond delay="200"/>
                                          </p:stCondLst>
                                        </p:cTn>
                                        <p:tgtEl>
                                          <p:spTgt spid="10"/>
                                        </p:tgtEl>
                                        <p:attrNameLst>
                                          <p:attrName>r</p:attrName>
                                        </p:attrNameLst>
                                      </p:cBhvr>
                                    </p:animRot>
                                    <p:animRot by="240000">
                                      <p:cBhvr>
                                        <p:cTn id="8" dur="200" fill="hold">
                                          <p:stCondLst>
                                            <p:cond delay="400"/>
                                          </p:stCondLst>
                                        </p:cTn>
                                        <p:tgtEl>
                                          <p:spTgt spid="10"/>
                                        </p:tgtEl>
                                        <p:attrNameLst>
                                          <p:attrName>r</p:attrName>
                                        </p:attrNameLst>
                                      </p:cBhvr>
                                    </p:animRot>
                                    <p:animRot by="-240000">
                                      <p:cBhvr>
                                        <p:cTn id="9" dur="200" fill="hold">
                                          <p:stCondLst>
                                            <p:cond delay="600"/>
                                          </p:stCondLst>
                                        </p:cTn>
                                        <p:tgtEl>
                                          <p:spTgt spid="10"/>
                                        </p:tgtEl>
                                        <p:attrNameLst>
                                          <p:attrName>r</p:attrName>
                                        </p:attrNameLst>
                                      </p:cBhvr>
                                    </p:animRot>
                                    <p:animRot by="120000">
                                      <p:cBhvr>
                                        <p:cTn id="10" dur="200" fill="hold">
                                          <p:stCondLst>
                                            <p:cond delay="800"/>
                                          </p:stCondLst>
                                        </p:cTn>
                                        <p:tgtEl>
                                          <p:spTgt spid="10"/>
                                        </p:tgtEl>
                                        <p:attrNameLst>
                                          <p:attrName>r</p:attrName>
                                        </p:attrNameLst>
                                      </p:cBhvr>
                                    </p:animRot>
                                  </p:childTnLst>
                                </p:cTn>
                              </p:par>
                              <p:par>
                                <p:cTn id="11" presetID="32" presetClass="emph" presetSubtype="0" fill="hold" grpId="0" nodeType="withEffect">
                                  <p:stCondLst>
                                    <p:cond delay="0"/>
                                  </p:stCondLst>
                                  <p:childTnLst>
                                    <p:animRot by="120000">
                                      <p:cBhvr>
                                        <p:cTn id="12" dur="100" fill="hold">
                                          <p:stCondLst>
                                            <p:cond delay="0"/>
                                          </p:stCondLst>
                                        </p:cTn>
                                        <p:tgtEl>
                                          <p:spTgt spid="11"/>
                                        </p:tgtEl>
                                        <p:attrNameLst>
                                          <p:attrName>r</p:attrName>
                                        </p:attrNameLst>
                                      </p:cBhvr>
                                    </p:animRot>
                                    <p:animRot by="-240000">
                                      <p:cBhvr>
                                        <p:cTn id="13" dur="200" fill="hold">
                                          <p:stCondLst>
                                            <p:cond delay="200"/>
                                          </p:stCondLst>
                                        </p:cTn>
                                        <p:tgtEl>
                                          <p:spTgt spid="11"/>
                                        </p:tgtEl>
                                        <p:attrNameLst>
                                          <p:attrName>r</p:attrName>
                                        </p:attrNameLst>
                                      </p:cBhvr>
                                    </p:animRot>
                                    <p:animRot by="240000">
                                      <p:cBhvr>
                                        <p:cTn id="14" dur="200" fill="hold">
                                          <p:stCondLst>
                                            <p:cond delay="400"/>
                                          </p:stCondLst>
                                        </p:cTn>
                                        <p:tgtEl>
                                          <p:spTgt spid="11"/>
                                        </p:tgtEl>
                                        <p:attrNameLst>
                                          <p:attrName>r</p:attrName>
                                        </p:attrNameLst>
                                      </p:cBhvr>
                                    </p:animRot>
                                    <p:animRot by="-240000">
                                      <p:cBhvr>
                                        <p:cTn id="15" dur="200" fill="hold">
                                          <p:stCondLst>
                                            <p:cond delay="600"/>
                                          </p:stCondLst>
                                        </p:cTn>
                                        <p:tgtEl>
                                          <p:spTgt spid="11"/>
                                        </p:tgtEl>
                                        <p:attrNameLst>
                                          <p:attrName>r</p:attrName>
                                        </p:attrNameLst>
                                      </p:cBhvr>
                                    </p:animRot>
                                    <p:animRot by="120000">
                                      <p:cBhvr>
                                        <p:cTn id="16" dur="200" fill="hold">
                                          <p:stCondLst>
                                            <p:cond delay="800"/>
                                          </p:stCondLst>
                                        </p:cTn>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 xmlns:a16="http://schemas.microsoft.com/office/drawing/2014/main" id="{769BB994-8CBD-4597-9B1E-1F2ADB82FDE3}"/>
              </a:ext>
            </a:extLst>
          </p:cNvPr>
          <p:cNvSpPr>
            <a:spLocks noGrp="1"/>
          </p:cNvSpPr>
          <p:nvPr>
            <p:ph type="title"/>
          </p:nvPr>
        </p:nvSpPr>
        <p:spPr/>
        <p:txBody>
          <a:bodyPr/>
          <a:lstStyle/>
          <a:p>
            <a:r>
              <a:rPr lang="pl-PL" dirty="0" smtClean="0">
                <a:latin typeface="Arial" panose="020B0604020202020204" pitchFamily="34" charset="0"/>
                <a:cs typeface="Arial" panose="020B0604020202020204" pitchFamily="34" charset="0"/>
              </a:rPr>
              <a:t>Kiedy możliwe jest wydanie ETA?</a:t>
            </a:r>
            <a:endParaRPr lang="de-DE" dirty="0">
              <a:latin typeface="Arial" panose="020B0604020202020204" pitchFamily="34" charset="0"/>
              <a:cs typeface="Arial" panose="020B0604020202020204" pitchFamily="34" charset="0"/>
            </a:endParaRPr>
          </a:p>
        </p:txBody>
      </p:sp>
      <p:pic>
        <p:nvPicPr>
          <p:cNvPr id="9" name="Bildplatzhalter 8">
            <a:extLst>
              <a:ext uri="{FF2B5EF4-FFF2-40B4-BE49-F238E27FC236}">
                <a16:creationId xmlns="" xmlns:a16="http://schemas.microsoft.com/office/drawing/2014/main" id="{AE44AEAB-D2E5-4F39-A963-C8DCE9D862D9}"/>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568000" y="1413000"/>
            <a:ext cx="7066213" cy="4608513"/>
          </a:xfrm>
        </p:spPr>
      </p:pic>
      <p:sp>
        <p:nvSpPr>
          <p:cNvPr id="3" name="Foliennummernplatzhalter 2">
            <a:extLst>
              <a:ext uri="{FF2B5EF4-FFF2-40B4-BE49-F238E27FC236}">
                <a16:creationId xmlns="" xmlns:a16="http://schemas.microsoft.com/office/drawing/2014/main" id="{DFE1C9F9-4AA8-4088-A112-C06066ACE10B}"/>
              </a:ext>
            </a:extLst>
          </p:cNvPr>
          <p:cNvSpPr>
            <a:spLocks noGrp="1"/>
          </p:cNvSpPr>
          <p:nvPr>
            <p:ph type="sldNum" sz="quarter" idx="4"/>
          </p:nvPr>
        </p:nvSpPr>
        <p:spPr/>
        <p:txBody>
          <a:bodyPr/>
          <a:lstStyle/>
          <a:p>
            <a:fld id="{F4FB55C8-65FA-42AB-8057-BA8E9DBE3F59}" type="slidenum">
              <a:rPr lang="en-US" smtClean="0"/>
              <a:pPr/>
              <a:t>8</a:t>
            </a:fld>
            <a:endParaRPr lang="en-US" dirty="0"/>
          </a:p>
        </p:txBody>
      </p:sp>
    </p:spTree>
    <p:extLst>
      <p:ext uri="{BB962C8B-B14F-4D97-AF65-F5344CB8AC3E}">
        <p14:creationId xmlns:p14="http://schemas.microsoft.com/office/powerpoint/2010/main" val="19341372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 xmlns:a16="http://schemas.microsoft.com/office/drawing/2014/main" id="{868F72D9-9B4D-44F3-823C-73E68850F5B2}"/>
              </a:ext>
            </a:extLst>
          </p:cNvPr>
          <p:cNvSpPr>
            <a:spLocks noGrp="1"/>
          </p:cNvSpPr>
          <p:nvPr>
            <p:ph type="title"/>
          </p:nvPr>
        </p:nvSpPr>
        <p:spPr/>
        <p:txBody>
          <a:bodyPr/>
          <a:lstStyle/>
          <a:p>
            <a:r>
              <a:rPr lang="pl-PL" dirty="0" smtClean="0"/>
              <a:t>Statystyki EAD</a:t>
            </a:r>
            <a:endParaRPr lang="en-GB" dirty="0"/>
          </a:p>
        </p:txBody>
      </p:sp>
      <p:pic>
        <p:nvPicPr>
          <p:cNvPr id="2" name="Inhaltsplatzhalter 1">
            <a:extLst>
              <a:ext uri="{FF2B5EF4-FFF2-40B4-BE49-F238E27FC236}">
                <a16:creationId xmlns="" xmlns:a16="http://schemas.microsoft.com/office/drawing/2014/main" id="{E6F4F28F-D6A7-4339-9FDC-89B798296699}"/>
              </a:ext>
            </a:extLst>
          </p:cNvPr>
          <p:cNvPicPr>
            <a:picLocks noGrp="1" noChangeAspect="1"/>
          </p:cNvPicPr>
          <p:nvPr>
            <p:ph idx="1"/>
          </p:nvPr>
        </p:nvPicPr>
        <p:blipFill>
          <a:blip r:embed="rId2"/>
          <a:stretch>
            <a:fillRect/>
          </a:stretch>
        </p:blipFill>
        <p:spPr>
          <a:xfrm>
            <a:off x="191148" y="1412875"/>
            <a:ext cx="8352852" cy="4858010"/>
          </a:xfrm>
          <a:prstGeom prst="rect">
            <a:avLst/>
          </a:prstGeom>
        </p:spPr>
      </p:pic>
      <p:sp>
        <p:nvSpPr>
          <p:cNvPr id="3" name="Foliennummernplatzhalter 2">
            <a:extLst>
              <a:ext uri="{FF2B5EF4-FFF2-40B4-BE49-F238E27FC236}">
                <a16:creationId xmlns="" xmlns:a16="http://schemas.microsoft.com/office/drawing/2014/main" id="{D8DC06C7-5464-40D3-951D-EA5131752BD1}"/>
              </a:ext>
            </a:extLst>
          </p:cNvPr>
          <p:cNvSpPr>
            <a:spLocks noGrp="1"/>
          </p:cNvSpPr>
          <p:nvPr>
            <p:ph type="sldNum" sz="quarter" idx="4"/>
          </p:nvPr>
        </p:nvSpPr>
        <p:spPr/>
        <p:txBody>
          <a:bodyPr/>
          <a:lstStyle/>
          <a:p>
            <a:fld id="{F4FB55C8-65FA-42AB-8057-BA8E9DBE3F59}" type="slidenum">
              <a:rPr lang="en-US" smtClean="0"/>
              <a:pPr/>
              <a:t>9</a:t>
            </a:fld>
            <a:endParaRPr lang="en-US" dirty="0"/>
          </a:p>
        </p:txBody>
      </p:sp>
      <p:sp>
        <p:nvSpPr>
          <p:cNvPr id="5" name="Textfeld 4">
            <a:extLst>
              <a:ext uri="{FF2B5EF4-FFF2-40B4-BE49-F238E27FC236}">
                <a16:creationId xmlns="" xmlns:a16="http://schemas.microsoft.com/office/drawing/2014/main" id="{305B718E-F28F-444A-AC62-C259EDB4D8DF}"/>
              </a:ext>
            </a:extLst>
          </p:cNvPr>
          <p:cNvSpPr txBox="1"/>
          <p:nvPr/>
        </p:nvSpPr>
        <p:spPr>
          <a:xfrm>
            <a:off x="8975725" y="5744389"/>
            <a:ext cx="1944000" cy="276999"/>
          </a:xfrm>
          <a:prstGeom prst="rect">
            <a:avLst/>
          </a:prstGeom>
          <a:noFill/>
        </p:spPr>
        <p:txBody>
          <a:bodyPr wrap="square" rtlCol="0">
            <a:spAutoFit/>
          </a:bodyPr>
          <a:lstStyle/>
          <a:p>
            <a:r>
              <a:rPr lang="en-AU" sz="1200" dirty="0"/>
              <a:t>As of: 31/12/2021</a:t>
            </a:r>
          </a:p>
        </p:txBody>
      </p:sp>
    </p:spTree>
    <p:extLst>
      <p:ext uri="{BB962C8B-B14F-4D97-AF65-F5344CB8AC3E}">
        <p14:creationId xmlns:p14="http://schemas.microsoft.com/office/powerpoint/2010/main" val="959397932"/>
      </p:ext>
    </p:extLst>
  </p:cSld>
  <p:clrMapOvr>
    <a:masterClrMapping/>
  </p:clrMapOvr>
  <p:timing>
    <p:tnLst>
      <p:par>
        <p:cTn id="1" dur="indefinite" restart="never" nodeType="tmRoot"/>
      </p:par>
    </p:tnLst>
  </p:timing>
</p:sld>
</file>

<file path=ppt/theme/theme1.xml><?xml version="1.0" encoding="utf-8"?>
<a:theme xmlns:a="http://schemas.openxmlformats.org/drawingml/2006/main" name="Honeycomb grey">
  <a:themeElements>
    <a:clrScheme name="Benutzerdefiniert 1">
      <a:dk1>
        <a:sysClr val="windowText" lastClr="000000"/>
      </a:dk1>
      <a:lt1>
        <a:sysClr val="window" lastClr="FFFFFF"/>
      </a:lt1>
      <a:dk2>
        <a:srgbClr val="D8DADB"/>
      </a:dk2>
      <a:lt2>
        <a:srgbClr val="6C7B7D"/>
      </a:lt2>
      <a:accent1>
        <a:srgbClr val="005299"/>
      </a:accent1>
      <a:accent2>
        <a:srgbClr val="EB884E"/>
      </a:accent2>
      <a:accent3>
        <a:srgbClr val="9E99E0"/>
      </a:accent3>
      <a:accent4>
        <a:srgbClr val="76B96E"/>
      </a:accent4>
      <a:accent5>
        <a:srgbClr val="FCDD37"/>
      </a:accent5>
      <a:accent6>
        <a:srgbClr val="D70040"/>
      </a:accent6>
      <a:hlink>
        <a:srgbClr val="6C7B7D"/>
      </a:hlink>
      <a:folHlink>
        <a:srgbClr val="6ED3B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ure white">
  <a:themeElements>
    <a:clrScheme name="EOTA">
      <a:dk1>
        <a:sysClr val="windowText" lastClr="000000"/>
      </a:dk1>
      <a:lt1>
        <a:sysClr val="window" lastClr="FFFFFF"/>
      </a:lt1>
      <a:dk2>
        <a:srgbClr val="44546A"/>
      </a:dk2>
      <a:lt2>
        <a:srgbClr val="E7E6E6"/>
      </a:lt2>
      <a:accent1>
        <a:srgbClr val="005299"/>
      </a:accent1>
      <a:accent2>
        <a:srgbClr val="EB884E"/>
      </a:accent2>
      <a:accent3>
        <a:srgbClr val="FCDD37"/>
      </a:accent3>
      <a:accent4>
        <a:srgbClr val="3FB96E"/>
      </a:accent4>
      <a:accent5>
        <a:srgbClr val="D8DADB"/>
      </a:accent5>
      <a:accent6>
        <a:srgbClr val="D70040"/>
      </a:accent6>
      <a:hlink>
        <a:srgbClr val="6C7B7D"/>
      </a:hlink>
      <a:folHlink>
        <a:srgbClr val="1DD3B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Pure grey">
  <a:themeElements>
    <a:clrScheme name="EOTA">
      <a:dk1>
        <a:sysClr val="windowText" lastClr="000000"/>
      </a:dk1>
      <a:lt1>
        <a:sysClr val="window" lastClr="FFFFFF"/>
      </a:lt1>
      <a:dk2>
        <a:srgbClr val="6C7B7D"/>
      </a:dk2>
      <a:lt2>
        <a:srgbClr val="E7E6E6"/>
      </a:lt2>
      <a:accent1>
        <a:srgbClr val="005299"/>
      </a:accent1>
      <a:accent2>
        <a:srgbClr val="EB884E"/>
      </a:accent2>
      <a:accent3>
        <a:srgbClr val="A5AED6"/>
      </a:accent3>
      <a:accent4>
        <a:srgbClr val="8AB96E"/>
      </a:accent4>
      <a:accent5>
        <a:srgbClr val="D70040"/>
      </a:accent5>
      <a:accent6>
        <a:srgbClr val="E1DD37"/>
      </a:accent6>
      <a:hlink>
        <a:srgbClr val="70D3B0"/>
      </a:hlink>
      <a:folHlink>
        <a:srgbClr val="C85117"/>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ITB 2022">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Arial"/>
        <a:ea typeface="DejaVu Sans"/>
        <a:cs typeface="DejaVu Sans"/>
      </a:majorFont>
      <a:minorFont>
        <a:latin typeface="Arial"/>
        <a:ea typeface="DejaVu Sans"/>
        <a:cs typeface="DejaVu Sans"/>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761</TotalTime>
  <Words>495</Words>
  <Application>Microsoft Office PowerPoint</Application>
  <PresentationFormat>Niestandardowy</PresentationFormat>
  <Paragraphs>87</Paragraphs>
  <Slides>17</Slides>
  <Notes>1</Notes>
  <HiddenSlides>0</HiddenSlides>
  <MMClips>0</MMClips>
  <ScaleCrop>false</ScaleCrop>
  <HeadingPairs>
    <vt:vector size="6" baseType="variant">
      <vt:variant>
        <vt:lpstr>Używane czcionki</vt:lpstr>
      </vt:variant>
      <vt:variant>
        <vt:i4>12</vt:i4>
      </vt:variant>
      <vt:variant>
        <vt:lpstr>Motyw</vt:lpstr>
      </vt:variant>
      <vt:variant>
        <vt:i4>4</vt:i4>
      </vt:variant>
      <vt:variant>
        <vt:lpstr>Tytuły slajdów</vt:lpstr>
      </vt:variant>
      <vt:variant>
        <vt:i4>17</vt:i4>
      </vt:variant>
    </vt:vector>
  </HeadingPairs>
  <TitlesOfParts>
    <vt:vector size="33" baseType="lpstr">
      <vt:lpstr>Arial</vt:lpstr>
      <vt:lpstr>Times New Roman</vt:lpstr>
      <vt:lpstr>ElektraLightPro-Bold</vt:lpstr>
      <vt:lpstr>DejaVu Sans</vt:lpstr>
      <vt:lpstr>Nunito Sans Regular</vt:lpstr>
      <vt:lpstr>Nunito Sans</vt:lpstr>
      <vt:lpstr>Microsoft YaHei</vt:lpstr>
      <vt:lpstr>Calibri</vt:lpstr>
      <vt:lpstr>Tahoma</vt:lpstr>
      <vt:lpstr>Montserrat Medium</vt:lpstr>
      <vt:lpstr>Wingdings</vt:lpstr>
      <vt:lpstr>Nunito Sans Light</vt:lpstr>
      <vt:lpstr>Honeycomb grey</vt:lpstr>
      <vt:lpstr>Pure white</vt:lpstr>
      <vt:lpstr>Pure grey</vt:lpstr>
      <vt:lpstr>ITB 2022</vt:lpstr>
      <vt:lpstr>Aspekty związane z bezpieczeństwem w Europejskich Dokumentach Oceny i Europejskich Ocenach Technicznych </vt:lpstr>
      <vt:lpstr>Spis treści</vt:lpstr>
      <vt:lpstr>EOTA – podstawowe informacje</vt:lpstr>
      <vt:lpstr>ITB w EOTA</vt:lpstr>
      <vt:lpstr>Struktura organizacji EOTA</vt:lpstr>
      <vt:lpstr>Zadania EOTA w ramach CPR </vt:lpstr>
      <vt:lpstr>Prezentacja programu PowerPoint</vt:lpstr>
      <vt:lpstr>Kiedy możliwe jest wydanie ETA?</vt:lpstr>
      <vt:lpstr>Statystyki EAD</vt:lpstr>
      <vt:lpstr>Statystyki ETA</vt:lpstr>
      <vt:lpstr>Bezpieczeństwo w EAD i ETA</vt:lpstr>
      <vt:lpstr>ETA a SOiWSWU</vt:lpstr>
      <vt:lpstr>Przykład EAD dla wyrobów związanych z bezpieczeństwem pożarowym (1)</vt:lpstr>
      <vt:lpstr>Przykład EAD dla wyrobów związanych z bezpieczeństwem pożarowym (2)</vt:lpstr>
      <vt:lpstr>Przykład EAD dla wyrobów związanych z bezpieczeństwem użytkowania</vt:lpstr>
      <vt:lpstr>Podsumowanie działań EOTA</vt:lpstr>
      <vt:lpstr>Dziękuję za uwagę</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Lenk</dc:creator>
  <cp:lastModifiedBy>Sebastian Wall</cp:lastModifiedBy>
  <cp:revision>256</cp:revision>
  <dcterms:created xsi:type="dcterms:W3CDTF">2021-12-08T10:12:24Z</dcterms:created>
  <dcterms:modified xsi:type="dcterms:W3CDTF">2023-02-06T14:35:36Z</dcterms:modified>
</cp:coreProperties>
</file>