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57" autoAdjust="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267129" y="1750443"/>
            <a:ext cx="11435136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Prezentacja projektu informatycznego pn. KRONIK@ 2.0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1"/>
            <a:ext cx="11161896" cy="510719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16000" b="1" dirty="0">
                <a:solidFill>
                  <a:schemeClr val="accent5">
                    <a:lumMod val="75000"/>
                  </a:schemeClr>
                </a:solidFill>
              </a:rPr>
              <a:t>KRONIK@ 2.0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Minister Cyfryzacji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Ministerstwo Cyfryzacji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Partnerzy: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Główny Urząd Statystyczny, Biblioteka Narodowa, Biuro Urządzania Lasu </a:t>
            </a:r>
            <a:br>
              <a:rPr lang="pl-PL" sz="9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i Geodezji Leśnej, Muzeum Narodowe w Warszawie 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Budżet Państwa - cz. 27 informatyzacja, Działanie FERC.02.03 Cyfrowa dostępność i ponowne wykorzystanie informacji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68 309 008,91 zł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12-2023 do 12-2026</a:t>
            </a:r>
          </a:p>
          <a:p>
            <a:endParaRPr lang="pl-PL" sz="80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dtytuł 2">
            <a:extLst>
              <a:ext uri="{FF2B5EF4-FFF2-40B4-BE49-F238E27FC236}">
                <a16:creationId xmlns:a16="http://schemas.microsoft.com/office/drawing/2014/main" id="{78FB8FAE-E7FA-5104-00DA-397D53CB23FD}"/>
              </a:ext>
            </a:extLst>
          </p:cNvPr>
          <p:cNvSpPr txBox="1">
            <a:spLocks/>
          </p:cNvSpPr>
          <p:nvPr/>
        </p:nvSpPr>
        <p:spPr>
          <a:xfrm>
            <a:off x="668892" y="1509357"/>
            <a:ext cx="11315976" cy="455239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None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Cel projektu:</a:t>
            </a: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pl-PL" sz="8800" dirty="0">
                <a:solidFill>
                  <a:schemeClr val="accent5">
                    <a:lumMod val="75000"/>
                  </a:schemeClr>
                </a:solidFill>
              </a:rPr>
              <a:t>Zwiększenie liczby podmiotów zaangażowanych w dzielenie się zasobami w portalu kronika.gov.pl </a:t>
            </a: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pl-PL" sz="8800" dirty="0">
                <a:solidFill>
                  <a:schemeClr val="accent5">
                    <a:lumMod val="75000"/>
                  </a:schemeClr>
                </a:solidFill>
              </a:rPr>
              <a:t>Zwiększenie liczby udostępnionych cyfrowo obiektów kultury i nauki dostępnych dla każdego użytkownika z możliwością ich ponownego wykorzystywania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None/>
            </a:pP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Cel strategiczny:</a:t>
            </a: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800" dirty="0">
                <a:solidFill>
                  <a:schemeClr val="accent5">
                    <a:lumMod val="75000"/>
                  </a:schemeClr>
                </a:solidFill>
              </a:rPr>
              <a:t>Program otwierania danych na lata 2021–2027, Cel czwarty – Stymulowanie rynku ponownego wykorzystywania zasobów kultury i danych naukowych</a:t>
            </a:r>
          </a:p>
          <a:p>
            <a:pPr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8800" dirty="0">
                <a:solidFill>
                  <a:schemeClr val="accent5">
                    <a:lumMod val="75000"/>
                  </a:schemeClr>
                </a:solidFill>
              </a:rPr>
              <a:t>Strategia na rzecz Odpowiedzialnego Rozwoju – obszar E-państwo, kierunki interwencji: Budowa i rozwój e-administracji</a:t>
            </a:r>
            <a:endParaRPr lang="pl-PL" sz="8800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879719" y="121508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5" name="Obraz 4" descr="Obraz zawierający tekst, zrzut ekranu, diagram, numer&#10;&#10;Opis wygenerowany automatycznie">
            <a:extLst>
              <a:ext uri="{FF2B5EF4-FFF2-40B4-BE49-F238E27FC236}">
                <a16:creationId xmlns:a16="http://schemas.microsoft.com/office/drawing/2014/main" id="{0BE94FD2-A6F7-0D7F-C173-C9AB56CF13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969" y="2030487"/>
            <a:ext cx="5732661" cy="4786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161</Words>
  <Application>Microsoft Office PowerPoint</Application>
  <PresentationFormat>Panoramiczny</PresentationFormat>
  <Paragraphs>60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Turek Łukasz</cp:lastModifiedBy>
  <cp:revision>8</cp:revision>
  <dcterms:created xsi:type="dcterms:W3CDTF">2017-01-27T12:50:17Z</dcterms:created>
  <dcterms:modified xsi:type="dcterms:W3CDTF">2023-10-04T11:09:15Z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