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04" d="100"/>
          <a:sy n="104" d="100"/>
        </p:scale>
        <p:origin x="216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5183999" y="2880000"/>
            <a:ext cx="2448000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184000" y="2340000"/>
            <a:ext cx="2448000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408000" y="1762259"/>
            <a:ext cx="3852000" cy="3852000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906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368000" y="55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369155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36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368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0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6424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9060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906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5184000" y="450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455058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642400" y="5040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70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906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368000" y="6120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36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080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08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368000" y="287999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906000" y="1260000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906000" y="5040000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368000" y="50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6424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6424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643030" y="5579602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6424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184000" y="1836000"/>
            <a:ext cx="1188000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Magdalena Rzeczkowska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4000" y="1404000"/>
            <a:ext cx="1188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</a:t>
            </a:r>
            <a:r>
              <a:rPr lang="pl-PL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Podmiotów</a:t>
            </a:r>
          </a:p>
          <a:p>
            <a:pPr eaLnBrk="1" hangingPunct="1"/>
            <a:r>
              <a:rPr lang="pl-PL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5184000" y="396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4548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  <a:endParaRPr lang="pl-PL" altLang="pl-PL" sz="700" dirty="0" smtClean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Majątku i 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906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5184000" y="504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6424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455058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08000" y="1260085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Artur Soboń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0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552000" y="3060000"/>
            <a:ext cx="972000" cy="251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4000" y="34200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455058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2642400" y="1260000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194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777361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552000" y="2556000"/>
            <a:ext cx="972000" cy="21600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5310000" y="3060000"/>
            <a:ext cx="972000" cy="25200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455058" y="1260000"/>
            <a:ext cx="1188000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 smtClean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 smtClean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 smtClean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 smtClean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 smtClean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368957" y="1260085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3204000" y="105276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4464000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447756" y="1754631"/>
            <a:ext cx="2180604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1762259"/>
            <a:ext cx="7200" cy="411501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 flipH="1">
            <a:off x="9628002" y="1754631"/>
            <a:ext cx="358" cy="41912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832000" y="2376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5310000" y="2556000"/>
            <a:ext cx="972000" cy="21600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5832000" y="2916000"/>
            <a:ext cx="1210727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300000" y="3006000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772000" y="1727999"/>
            <a:ext cx="900000" cy="360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 Publicznych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494000" y="1727999"/>
            <a:ext cx="900000" cy="360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Informacji Finansowej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300000" y="2484000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20" name="Łącznik prosty 19"/>
          <p:cNvCxnSpPr/>
          <p:nvPr/>
        </p:nvCxnSpPr>
        <p:spPr bwMode="auto">
          <a:xfrm>
            <a:off x="2685499" y="1907999"/>
            <a:ext cx="0" cy="329360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3" name="Łącznik prosty 22"/>
          <p:cNvCxnSpPr/>
          <p:nvPr/>
        </p:nvCxnSpPr>
        <p:spPr bwMode="auto">
          <a:xfrm>
            <a:off x="2700145" y="1907999"/>
            <a:ext cx="90000" cy="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5" name="Łącznik prosty ze strzałką 24"/>
          <p:cNvCxnSpPr/>
          <p:nvPr/>
        </p:nvCxnSpPr>
        <p:spPr bwMode="auto">
          <a:xfrm flipV="1">
            <a:off x="2691145" y="5201603"/>
            <a:ext cx="108000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1" name="Łącznik prosty 100"/>
          <p:cNvCxnSpPr/>
          <p:nvPr/>
        </p:nvCxnSpPr>
        <p:spPr bwMode="auto">
          <a:xfrm>
            <a:off x="1407600" y="1890000"/>
            <a:ext cx="90000" cy="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>
            <a:off x="1418400" y="1890000"/>
            <a:ext cx="24" cy="4428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 flipV="1">
            <a:off x="1418400" y="6310800"/>
            <a:ext cx="108000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19767</TotalTime>
  <Words>277</Words>
  <Application>Microsoft Office PowerPoint</Application>
  <PresentationFormat>Slajdy 35 mm</PresentationFormat>
  <Paragraphs>163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/>
  <cp:lastModifiedBy>Waniek Michał</cp:lastModifiedBy>
  <cp:revision>1728</cp:revision>
  <cp:lastPrinted>2023-05-26T10:37:02Z</cp:lastPrinted>
  <dcterms:created xsi:type="dcterms:W3CDTF">2006-06-26T12:00:33Z</dcterms:created>
  <dcterms:modified xsi:type="dcterms:W3CDTF">2023-06-01T13:17:49Z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