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04" d="100"/>
          <a:sy n="104" d="100"/>
        </p:scale>
        <p:origin x="2160" y="9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5183999" y="2880000"/>
            <a:ext cx="2448000" cy="46800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184000" y="2340000"/>
            <a:ext cx="2448000" cy="46800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408000" y="1762259"/>
            <a:ext cx="3852000" cy="3852000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3906000" y="28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368000" y="55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369155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368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368000" y="450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08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642400" y="450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3906000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3906000" y="450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5184000" y="4500000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455058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7292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642400" y="5040000"/>
            <a:ext cx="1188000" cy="468000"/>
          </a:xfrm>
          <a:prstGeom prst="rect">
            <a:avLst/>
          </a:prstGeom>
          <a:solidFill>
            <a:schemeClr val="bg1">
              <a:lumMod val="65000"/>
              <a:alpha val="70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3906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292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368000" y="6120000"/>
            <a:ext cx="1188000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368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08000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Podatku 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08000" y="28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368000" y="2879999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3906000" y="1260000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Katarzyna Szweda</a:t>
            </a: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3906000" y="5040000"/>
            <a:ext cx="1188000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368000" y="50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6424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6424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643030" y="5579602"/>
            <a:ext cx="1188000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642400" y="288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5184000" y="1836000"/>
            <a:ext cx="1188000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Magdalena Rzeczkowska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184000" y="1404000"/>
            <a:ext cx="1188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000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7292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</a:t>
            </a:r>
            <a:r>
              <a:rPr lang="pl-PL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Podmiotów</a:t>
            </a:r>
          </a:p>
          <a:p>
            <a:pPr eaLnBrk="1" hangingPunct="1"/>
            <a:r>
              <a:rPr lang="pl-PL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5184000" y="3960000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4548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  <a:endParaRPr lang="pl-PL" altLang="pl-PL" sz="700" dirty="0" smtClean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solidFill>
                  <a:srgbClr val="CF2240"/>
                </a:solidFill>
                <a:latin typeface="Calibri" panose="020F0502020204030204" pitchFamily="34" charset="0"/>
              </a:rPr>
              <a:t>Majątku i 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3906000" y="342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29200" y="504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5184000" y="5040000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 Informatyzacją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000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90000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642400" y="234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000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 smtClean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455058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7292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108000" y="1260085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Sekretarz Stanu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Artur Soboń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08000" y="396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552000" y="3060000"/>
            <a:ext cx="972000" cy="251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184000" y="3420000"/>
            <a:ext cx="1188000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455058" y="504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2642400" y="1260000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Stanu 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Piotr Patkowski</a:t>
            </a: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194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5600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5777361" y="1051200"/>
            <a:ext cx="639" cy="360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552000" y="2556000"/>
            <a:ext cx="972000" cy="216000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5310000" y="3060000"/>
            <a:ext cx="972000" cy="252000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z wyłączeniem działalności </a:t>
            </a:r>
            <a:r>
              <a:rPr lang="pl-PL" alt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altLang="pl-PL" sz="550" i="1" dirty="0">
                <a:latin typeface="Calibri" panose="020F0502020204030204" pitchFamily="34" charset="0"/>
              </a:rPr>
              <a:t>–promocyjnej KAS 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455058" y="1260000"/>
            <a:ext cx="1188000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Bartosz Zbaraszczuk</a:t>
            </a:r>
          </a:p>
          <a:p>
            <a:pPr>
              <a:spcBef>
                <a:spcPts val="6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728882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Anna Chałupa</a:t>
            </a:r>
          </a:p>
          <a:p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 smtClean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 smtClean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 smtClean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 smtClean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00000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 smtClean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1368957" y="1260085"/>
            <a:ext cx="1188000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Sekretarz 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68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3" name="Łącznik prosty 122"/>
          <p:cNvCxnSpPr/>
          <p:nvPr/>
        </p:nvCxnSpPr>
        <p:spPr bwMode="auto">
          <a:xfrm>
            <a:off x="3204000" y="105276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4464000" y="1052736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>
            <a:off x="7447756" y="1754631"/>
            <a:ext cx="2180604" cy="1742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295620" y="1762259"/>
            <a:ext cx="7200" cy="411501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6" name="Łącznik prosty 95"/>
          <p:cNvCxnSpPr>
            <a:cxnSpLocks/>
          </p:cNvCxnSpPr>
          <p:nvPr/>
        </p:nvCxnSpPr>
        <p:spPr bwMode="auto">
          <a:xfrm flipH="1">
            <a:off x="9628002" y="1754631"/>
            <a:ext cx="358" cy="419129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832000" y="2376000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5310000" y="2556000"/>
            <a:ext cx="972000" cy="216000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5832000" y="2916000"/>
            <a:ext cx="1210727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6300000" y="3006000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772000" y="1727999"/>
            <a:ext cx="900000" cy="360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Główny Rzecznik Dyscypliny Finansów  Publicznych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1494000" y="1727999"/>
            <a:ext cx="900000" cy="360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Generalny Inspektor Informacji Finansowej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6300000" y="2484000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20" name="Łącznik prosty 19"/>
          <p:cNvCxnSpPr/>
          <p:nvPr/>
        </p:nvCxnSpPr>
        <p:spPr bwMode="auto">
          <a:xfrm>
            <a:off x="2685499" y="1907999"/>
            <a:ext cx="0" cy="329360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3" name="Łącznik prosty 22"/>
          <p:cNvCxnSpPr/>
          <p:nvPr/>
        </p:nvCxnSpPr>
        <p:spPr bwMode="auto">
          <a:xfrm>
            <a:off x="2700145" y="1907999"/>
            <a:ext cx="90000" cy="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5" name="Łącznik prosty ze strzałką 24"/>
          <p:cNvCxnSpPr/>
          <p:nvPr/>
        </p:nvCxnSpPr>
        <p:spPr bwMode="auto">
          <a:xfrm flipV="1">
            <a:off x="2691145" y="5201603"/>
            <a:ext cx="108000" cy="0"/>
          </a:xfrm>
          <a:prstGeom prst="straightConnector1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1" name="Łącznik prosty 100"/>
          <p:cNvCxnSpPr/>
          <p:nvPr/>
        </p:nvCxnSpPr>
        <p:spPr bwMode="auto">
          <a:xfrm>
            <a:off x="1407600" y="1890000"/>
            <a:ext cx="90000" cy="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>
            <a:off x="1418400" y="1890000"/>
            <a:ext cx="24" cy="4428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 flipV="1">
            <a:off x="1418400" y="6310800"/>
            <a:ext cx="108000" cy="0"/>
          </a:xfrm>
          <a:prstGeom prst="straightConnector1">
            <a:avLst/>
          </a:prstGeom>
          <a:solidFill>
            <a:srgbClr val="FFFF99"/>
          </a:solidFill>
          <a:ln w="1587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19767</TotalTime>
  <Words>277</Words>
  <Application>Microsoft Office PowerPoint</Application>
  <PresentationFormat>Slajdy 35 mm</PresentationFormat>
  <Paragraphs>163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/>
  <cp:lastModifiedBy>Waniek Michał</cp:lastModifiedBy>
  <cp:revision>1728</cp:revision>
  <cp:lastPrinted>2023-05-26T10:37:02Z</cp:lastPrinted>
  <dcterms:created xsi:type="dcterms:W3CDTF">2006-06-26T12:00:33Z</dcterms:created>
  <dcterms:modified xsi:type="dcterms:W3CDTF">2023-06-01T13:17:49Z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