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r>
              <a:rPr lang="pl-PL" altLang="pl-PL" sz="800" b="1" dirty="0" smtClean="0"/>
              <a:t> </a:t>
            </a:r>
            <a:endParaRPr lang="pl-PL" altLang="pl-PL" sz="800" b="1" dirty="0"/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16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listopada 2016  r.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</a:t>
            </a:r>
            <a:endParaRPr lang="pl-PL" altLang="pl-PL" sz="7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17032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4869160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436955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Administracyjne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814143" y="5718700"/>
            <a:ext cx="1032746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4025734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140968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661248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4096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565586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</a:pPr>
            <a:r>
              <a:rPr lang="pl-PL" altLang="pl-PL" sz="800" b="1" dirty="0">
                <a:latin typeface="Calibri" panose="020F0502020204030204" pitchFamily="34" charset="0"/>
              </a:rPr>
              <a:t>S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SEBASTIAN 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SKUZA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01808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PATKOWSKI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 </a:t>
            </a:r>
            <a:r>
              <a:rPr lang="pl-PL" altLang="pl-PL" sz="900" b="1" dirty="0">
                <a:latin typeface="Calibri" panose="020F0502020204030204" pitchFamily="34" charset="0"/>
              </a:rPr>
              <a:t>NOWAK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650" y="5131216"/>
            <a:ext cx="989811" cy="770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35237" y="6038780"/>
            <a:ext cx="983950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5"/>
            <a:ext cx="1007631" cy="7513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Efektywności Wydatków Publicznych i Rachunkowości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Minister Finansów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Tadeusz Kościński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193798" y="379277"/>
            <a:ext cx="1345069" cy="7902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513678" y="371949"/>
            <a:ext cx="1440160" cy="79753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do Spraw Informatyzacji  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</a:t>
            </a:r>
            <a:r>
              <a:rPr lang="pl-PL" altLang="pl-PL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b="1" dirty="0">
                <a:latin typeface="Calibri" panose="020F0502020204030204" pitchFamily="34" charset="0"/>
              </a:rPr>
              <a:t>Stanu </a:t>
            </a:r>
            <a:endParaRPr lang="pl-PL" altLang="pl-PL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latin typeface="Calibri" panose="020F0502020204030204" pitchFamily="34" charset="0"/>
              </a:rPr>
              <a:t>Szef Krajowej Administracji </a:t>
            </a:r>
            <a:r>
              <a:rPr lang="pl-PL" altLang="pl-PL" sz="9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MAGDALENA RZECZKOWSKA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Stanu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8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Generalny Inspektor Informacji 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Pełnomocnik Rządu do Spraw Zwalczania Nieprawidłowości Finansowych na Szkodę Rzeczypospolitej Polskiej lub Unii Europejskiej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DZIEDZIC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700" i="1" dirty="0" smtClean="0">
                <a:latin typeface="Calibri" panose="020F0502020204030204" pitchFamily="34" charset="0"/>
              </a:rPr>
              <a:t>w zakresie </a:t>
            </a:r>
            <a:r>
              <a:rPr lang="pl-PL" sz="700" i="1" dirty="0" smtClean="0">
                <a:latin typeface="Calibri" panose="020F0502020204030204" pitchFamily="34" charset="0"/>
              </a:rPr>
              <a:t>działalności </a:t>
            </a:r>
            <a:r>
              <a:rPr lang="pl-PL" sz="700" i="1" dirty="0" err="1">
                <a:latin typeface="Calibri" panose="020F0502020204030204" pitchFamily="34" charset="0"/>
              </a:rPr>
              <a:t>informacyjno</a:t>
            </a:r>
            <a:r>
              <a:rPr lang="pl-PL" sz="7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700" b="1" i="1" dirty="0" smtClean="0">
                <a:latin typeface="Calibri" panose="020F0502020204030204" pitchFamily="34" charset="0"/>
              </a:rPr>
              <a:t> 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3808080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Organizacji </a:t>
            </a:r>
            <a:r>
              <a:rPr lang="pl-PL" altLang="pl-PL" sz="800" dirty="0" smtClean="0">
                <a:latin typeface="Calibri" panose="020F0502020204030204" pitchFamily="34" charset="0"/>
              </a:rPr>
              <a:t>Krajowej Administracji Skarbowej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Wewnętrznego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293096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Cen Transferowych                     i </a:t>
            </a:r>
            <a:r>
              <a:rPr lang="pl-PL" altLang="pl-PL" sz="800" dirty="0" smtClean="0">
                <a:latin typeface="Calibri" panose="020F0502020204030204" pitchFamily="34" charset="0"/>
              </a:rPr>
              <a:t>Wycen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 określonym 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                   </a:t>
            </a:r>
            <a:b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listopada 2016  r. o 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smtClean="0">
                <a:latin typeface="Calibri" panose="020F0502020204030204" pitchFamily="34" charset="0"/>
              </a:rPr>
              <a:t>ANNA CHAŁUPA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332375" y="1253457"/>
            <a:ext cx="1001808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JAN SARNOWSKI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341556" y="6237312"/>
            <a:ext cx="1007524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Analiz Podatkowych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2623219" y="5565621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Poboru Opłat Drogowych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DPO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16495</TotalTime>
  <Words>336</Words>
  <Application>Microsoft Office PowerPoint</Application>
  <PresentationFormat>Slajdy 35 mm</PresentationFormat>
  <Paragraphs>170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1421</cp:revision>
  <cp:lastPrinted>2019-06-18T08:41:22Z</cp:lastPrinted>
  <dcterms:created xsi:type="dcterms:W3CDTF">2006-06-26T12:00:33Z</dcterms:created>
  <dcterms:modified xsi:type="dcterms:W3CDTF">2020-07-03T08:32:58Z</dcterms:modified>
</cp:coreProperties>
</file>