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  <p:sldMasterId id="2147483711" r:id="rId2"/>
  </p:sldMasterIdLst>
  <p:sldIdLst>
    <p:sldId id="292" r:id="rId3"/>
    <p:sldId id="256" r:id="rId4"/>
    <p:sldId id="279" r:id="rId5"/>
    <p:sldId id="265" r:id="rId6"/>
    <p:sldId id="278" r:id="rId7"/>
    <p:sldId id="281" r:id="rId8"/>
    <p:sldId id="282" r:id="rId9"/>
    <p:sldId id="269" r:id="rId10"/>
    <p:sldId id="259" r:id="rId11"/>
    <p:sldId id="284" r:id="rId12"/>
    <p:sldId id="285" r:id="rId13"/>
    <p:sldId id="260" r:id="rId14"/>
    <p:sldId id="286" r:id="rId15"/>
    <p:sldId id="287" r:id="rId16"/>
    <p:sldId id="288" r:id="rId17"/>
    <p:sldId id="290" r:id="rId18"/>
    <p:sldId id="291" r:id="rId19"/>
    <p:sldId id="289" r:id="rId20"/>
    <p:sldId id="294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00BFEB-5A18-437A-9706-0BB19CF1037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967F002-1FB5-4A48-BC07-2935257933CC}">
      <dgm:prSet/>
      <dgm:spPr/>
      <dgm:t>
        <a:bodyPr/>
        <a:lstStyle/>
        <a:p>
          <a:pPr>
            <a:lnSpc>
              <a:spcPct val="100000"/>
            </a:lnSpc>
          </a:pPr>
          <a:r>
            <a:rPr lang="pl-PL" b="0" i="0">
              <a:solidFill>
                <a:schemeClr val="tx1"/>
              </a:solidFill>
            </a:rPr>
            <a:t>Wścieklizna jest śmiertelną chorobą odzwierzęcą, czyli przenoszoną ze zwierząt na człowieka. </a:t>
          </a:r>
          <a:endParaRPr lang="en-US" dirty="0">
            <a:solidFill>
              <a:schemeClr val="tx1"/>
            </a:solidFill>
          </a:endParaRPr>
        </a:p>
      </dgm:t>
    </dgm:pt>
    <dgm:pt modelId="{767301B9-0D92-469A-AF01-B0DAABB4E99F}" type="parTrans" cxnId="{B33F57EA-6EB9-4CD9-9A89-FA961432AB58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619A5A1-FB9A-4E70-992B-A8BEA6F59C1D}" type="sibTrans" cxnId="{B33F57EA-6EB9-4CD9-9A89-FA961432AB58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7FD8A417-7BEF-4F76-BDCE-6B89AB74B93A}">
      <dgm:prSet/>
      <dgm:spPr/>
      <dgm:t>
        <a:bodyPr/>
        <a:lstStyle/>
        <a:p>
          <a:pPr>
            <a:lnSpc>
              <a:spcPct val="100000"/>
            </a:lnSpc>
          </a:pPr>
          <a:r>
            <a:rPr lang="pl-PL" b="0" i="0">
              <a:solidFill>
                <a:schemeClr val="tx1"/>
              </a:solidFill>
            </a:rPr>
            <a:t>Jej przyczyną jest zakażenie wirusem wścieklizny, którego głównym rezerwuarem są dzikie zwierzęta drapieżne. </a:t>
          </a:r>
          <a:endParaRPr lang="en-US" dirty="0">
            <a:solidFill>
              <a:schemeClr val="tx1"/>
            </a:solidFill>
          </a:endParaRPr>
        </a:p>
      </dgm:t>
    </dgm:pt>
    <dgm:pt modelId="{B24B7BF9-BD05-4847-A4B8-7E6F08891CD3}" type="parTrans" cxnId="{C0F8B455-2401-4D4F-A90C-2B5E9C40C54E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7F640205-9FCD-42EF-95F1-317AE6A259E4}" type="sibTrans" cxnId="{C0F8B455-2401-4D4F-A90C-2B5E9C40C54E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E7552E73-1812-4486-813C-F7FE85878D30}">
      <dgm:prSet/>
      <dgm:spPr/>
      <dgm:t>
        <a:bodyPr/>
        <a:lstStyle/>
        <a:p>
          <a:pPr>
            <a:lnSpc>
              <a:spcPct val="100000"/>
            </a:lnSpc>
          </a:pPr>
          <a:r>
            <a:rPr lang="pl-PL" b="0" i="0" dirty="0">
              <a:solidFill>
                <a:schemeClr val="tx1"/>
              </a:solidFill>
            </a:rPr>
            <a:t>Od dzikich zwierząt zakażenie może się szerzyć na nieszczepione zwierzęta domowe, czyli m.in. psy i koty, oraz ludzi, jeśli zostaną ugryzieni lub podrapani przez wściekłe zwierzę. </a:t>
          </a:r>
          <a:endParaRPr lang="en-US" dirty="0">
            <a:solidFill>
              <a:schemeClr val="tx1"/>
            </a:solidFill>
          </a:endParaRPr>
        </a:p>
      </dgm:t>
    </dgm:pt>
    <dgm:pt modelId="{7CFC63A2-2AA1-444A-82B5-9B6E2ED628C6}" type="parTrans" cxnId="{F4BFFB36-727C-4158-B194-FEE068A02E23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A69C188D-DF3D-4769-9BFB-92BCA1B6D094}" type="sibTrans" cxnId="{F4BFFB36-727C-4158-B194-FEE068A02E23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06C3E6AE-AFF0-4995-BCA1-9E36C632F6A3}">
      <dgm:prSet/>
      <dgm:spPr/>
      <dgm:t>
        <a:bodyPr/>
        <a:lstStyle/>
        <a:p>
          <a:pPr>
            <a:lnSpc>
              <a:spcPct val="100000"/>
            </a:lnSpc>
          </a:pPr>
          <a:r>
            <a:rPr lang="pl-PL" b="0" i="0">
              <a:solidFill>
                <a:schemeClr val="tx1"/>
              </a:solidFill>
            </a:rPr>
            <a:t>Gdy dana osoba zaczyna wykazywać objawy wścieklizny, choroba prawie zawsze powoduje śmierć. </a:t>
          </a:r>
          <a:endParaRPr lang="en-US" dirty="0">
            <a:solidFill>
              <a:schemeClr val="tx1"/>
            </a:solidFill>
          </a:endParaRPr>
        </a:p>
      </dgm:t>
    </dgm:pt>
    <dgm:pt modelId="{B2B7213E-AF6C-4AA6-B483-6ADE22F2654A}" type="parTrans" cxnId="{946B6039-7451-403E-8A98-C0CF34BE0F21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8A27D8B-811F-4289-8212-FE8E5B440C44}" type="sibTrans" cxnId="{946B6039-7451-403E-8A98-C0CF34BE0F21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491BEB7A-01F7-43AF-BC4D-652813D30C7B}">
      <dgm:prSet/>
      <dgm:spPr/>
      <dgm:t>
        <a:bodyPr/>
        <a:lstStyle/>
        <a:p>
          <a:pPr>
            <a:lnSpc>
              <a:spcPct val="100000"/>
            </a:lnSpc>
          </a:pPr>
          <a:r>
            <a:rPr lang="pl-PL" b="0" i="0">
              <a:solidFill>
                <a:schemeClr val="tx1"/>
              </a:solidFill>
            </a:rPr>
            <a:t>Z tego powodu każdy, kto jest narażony na ryzyko zarażenia się wścieklizną, powinien zaszczepić się przeciwko tej chorobie.</a:t>
          </a:r>
          <a:endParaRPr lang="en-US" dirty="0">
            <a:solidFill>
              <a:schemeClr val="tx1"/>
            </a:solidFill>
          </a:endParaRPr>
        </a:p>
      </dgm:t>
    </dgm:pt>
    <dgm:pt modelId="{E0E21085-8D2B-4659-A148-D6E1D9B7A224}" type="parTrans" cxnId="{FD2235B3-929E-46B6-AB9D-17FE0D41B92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03881239-D0B4-438E-B60D-310C52D67E64}" type="sibTrans" cxnId="{FD2235B3-929E-46B6-AB9D-17FE0D41B92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229890CE-FC82-47FE-886E-0E4E54341716}" type="pres">
      <dgm:prSet presAssocID="{2400BFEB-5A18-437A-9706-0BB19CF10374}" presName="root" presStyleCnt="0">
        <dgm:presLayoutVars>
          <dgm:dir/>
          <dgm:resizeHandles val="exact"/>
        </dgm:presLayoutVars>
      </dgm:prSet>
      <dgm:spPr/>
    </dgm:pt>
    <dgm:pt modelId="{C099EC4A-5E51-4225-90A0-5FA1DE42CEEB}" type="pres">
      <dgm:prSet presAssocID="{9967F002-1FB5-4A48-BC07-2935257933CC}" presName="compNode" presStyleCnt="0"/>
      <dgm:spPr/>
    </dgm:pt>
    <dgm:pt modelId="{98A1660F-59DF-4EF1-81BD-68B1D580060B}" type="pres">
      <dgm:prSet presAssocID="{9967F002-1FB5-4A48-BC07-2935257933CC}" presName="bgRect" presStyleLbl="bgShp" presStyleIdx="0" presStyleCnt="5"/>
      <dgm:spPr/>
    </dgm:pt>
    <dgm:pt modelId="{E301C2C8-9535-49F7-8C28-CEE2B51ADBFB}" type="pres">
      <dgm:prSet presAssocID="{9967F002-1FB5-4A48-BC07-2935257933C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karz weterynarii"/>
        </a:ext>
      </dgm:extLst>
    </dgm:pt>
    <dgm:pt modelId="{48C2A333-4EBC-46C0-A534-BBD86B7480A6}" type="pres">
      <dgm:prSet presAssocID="{9967F002-1FB5-4A48-BC07-2935257933CC}" presName="spaceRect" presStyleCnt="0"/>
      <dgm:spPr/>
    </dgm:pt>
    <dgm:pt modelId="{E9972B6E-F33D-4C07-A347-2EC132FBB44F}" type="pres">
      <dgm:prSet presAssocID="{9967F002-1FB5-4A48-BC07-2935257933CC}" presName="parTx" presStyleLbl="revTx" presStyleIdx="0" presStyleCnt="5">
        <dgm:presLayoutVars>
          <dgm:chMax val="0"/>
          <dgm:chPref val="0"/>
        </dgm:presLayoutVars>
      </dgm:prSet>
      <dgm:spPr/>
    </dgm:pt>
    <dgm:pt modelId="{FCC7035B-2766-461E-A598-F8DB06956ED2}" type="pres">
      <dgm:prSet presAssocID="{C619A5A1-FB9A-4E70-992B-A8BEA6F59C1D}" presName="sibTrans" presStyleCnt="0"/>
      <dgm:spPr/>
    </dgm:pt>
    <dgm:pt modelId="{FCA26284-4240-4903-9E66-1D66462CD48D}" type="pres">
      <dgm:prSet presAssocID="{7FD8A417-7BEF-4F76-BDCE-6B89AB74B93A}" presName="compNode" presStyleCnt="0"/>
      <dgm:spPr/>
    </dgm:pt>
    <dgm:pt modelId="{EFE8ECB2-EE72-4895-94E0-BEFD3187D5A4}" type="pres">
      <dgm:prSet presAssocID="{7FD8A417-7BEF-4F76-BDCE-6B89AB74B93A}" presName="bgRect" presStyleLbl="bgShp" presStyleIdx="1" presStyleCnt="5" custLinFactNeighborX="-1145" custLinFactNeighborY="2557"/>
      <dgm:spPr/>
    </dgm:pt>
    <dgm:pt modelId="{CDDDF482-44CE-4795-8070-45AEB1CDDE1F}" type="pres">
      <dgm:prSet presAssocID="{7FD8A417-7BEF-4F76-BDCE-6B89AB74B93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s z wypełnieniem pełnym"/>
        </a:ext>
      </dgm:extLst>
    </dgm:pt>
    <dgm:pt modelId="{D333CEB6-AAED-4311-8379-D5A88870BE5B}" type="pres">
      <dgm:prSet presAssocID="{7FD8A417-7BEF-4F76-BDCE-6B89AB74B93A}" presName="spaceRect" presStyleCnt="0"/>
      <dgm:spPr/>
    </dgm:pt>
    <dgm:pt modelId="{B6B0845D-B02D-438D-9EEC-FD75CC950D6D}" type="pres">
      <dgm:prSet presAssocID="{7FD8A417-7BEF-4F76-BDCE-6B89AB74B93A}" presName="parTx" presStyleLbl="revTx" presStyleIdx="1" presStyleCnt="5">
        <dgm:presLayoutVars>
          <dgm:chMax val="0"/>
          <dgm:chPref val="0"/>
        </dgm:presLayoutVars>
      </dgm:prSet>
      <dgm:spPr/>
    </dgm:pt>
    <dgm:pt modelId="{47C0989D-52A7-4D3C-92CF-BA712E6A62ED}" type="pres">
      <dgm:prSet presAssocID="{7F640205-9FCD-42EF-95F1-317AE6A259E4}" presName="sibTrans" presStyleCnt="0"/>
      <dgm:spPr/>
    </dgm:pt>
    <dgm:pt modelId="{F84F18F1-F63E-43F5-AB9F-8081D0F71523}" type="pres">
      <dgm:prSet presAssocID="{E7552E73-1812-4486-813C-F7FE85878D30}" presName="compNode" presStyleCnt="0"/>
      <dgm:spPr/>
    </dgm:pt>
    <dgm:pt modelId="{0C5105E5-C792-45FD-AEB7-36BDFEAEA8EB}" type="pres">
      <dgm:prSet presAssocID="{E7552E73-1812-4486-813C-F7FE85878D30}" presName="bgRect" presStyleLbl="bgShp" presStyleIdx="2" presStyleCnt="5"/>
      <dgm:spPr/>
    </dgm:pt>
    <dgm:pt modelId="{A4B95C1E-14E9-4E7A-BC76-B5475ED741DF}" type="pres">
      <dgm:prSet presAssocID="{E7552E73-1812-4486-813C-F7FE85878D3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es"/>
        </a:ext>
      </dgm:extLst>
    </dgm:pt>
    <dgm:pt modelId="{4A89898F-16FB-4F1A-9F75-707D87F19778}" type="pres">
      <dgm:prSet presAssocID="{E7552E73-1812-4486-813C-F7FE85878D30}" presName="spaceRect" presStyleCnt="0"/>
      <dgm:spPr/>
    </dgm:pt>
    <dgm:pt modelId="{BF38BA4B-9ED8-4D95-BCD5-15D03997919B}" type="pres">
      <dgm:prSet presAssocID="{E7552E73-1812-4486-813C-F7FE85878D30}" presName="parTx" presStyleLbl="revTx" presStyleIdx="2" presStyleCnt="5">
        <dgm:presLayoutVars>
          <dgm:chMax val="0"/>
          <dgm:chPref val="0"/>
        </dgm:presLayoutVars>
      </dgm:prSet>
      <dgm:spPr/>
    </dgm:pt>
    <dgm:pt modelId="{8CA6F804-F686-42CE-BB8F-ACD585A2DD8E}" type="pres">
      <dgm:prSet presAssocID="{A69C188D-DF3D-4769-9BFB-92BCA1B6D094}" presName="sibTrans" presStyleCnt="0"/>
      <dgm:spPr/>
    </dgm:pt>
    <dgm:pt modelId="{811764E9-42FD-49C7-AF05-8DBA9A4C9CB3}" type="pres">
      <dgm:prSet presAssocID="{06C3E6AE-AFF0-4995-BCA1-9E36C632F6A3}" presName="compNode" presStyleCnt="0"/>
      <dgm:spPr/>
    </dgm:pt>
    <dgm:pt modelId="{5890B971-1F5B-4F27-B395-84B42079DA00}" type="pres">
      <dgm:prSet presAssocID="{06C3E6AE-AFF0-4995-BCA1-9E36C632F6A3}" presName="bgRect" presStyleLbl="bgShp" presStyleIdx="3" presStyleCnt="5"/>
      <dgm:spPr/>
    </dgm:pt>
    <dgm:pt modelId="{36249665-AD13-467A-9CEC-A9CB0E4913FB}" type="pres">
      <dgm:prSet presAssocID="{06C3E6AE-AFF0-4995-BCA1-9E36C632F6A3}" presName="iconRect" presStyleLbl="node1" presStyleIdx="3" presStyleCnt="5"/>
      <dgm:spPr>
        <a:blipFill rotWithShape="1"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F1C0A84B-235D-4F6D-850E-9BF5D82BA4E2}" type="pres">
      <dgm:prSet presAssocID="{06C3E6AE-AFF0-4995-BCA1-9E36C632F6A3}" presName="spaceRect" presStyleCnt="0"/>
      <dgm:spPr/>
    </dgm:pt>
    <dgm:pt modelId="{4C057D5E-7F60-4212-9B3E-4FCE06F56769}" type="pres">
      <dgm:prSet presAssocID="{06C3E6AE-AFF0-4995-BCA1-9E36C632F6A3}" presName="parTx" presStyleLbl="revTx" presStyleIdx="3" presStyleCnt="5">
        <dgm:presLayoutVars>
          <dgm:chMax val="0"/>
          <dgm:chPref val="0"/>
        </dgm:presLayoutVars>
      </dgm:prSet>
      <dgm:spPr/>
    </dgm:pt>
    <dgm:pt modelId="{5F6B7292-5C90-4C4C-B2DE-BF3121D264DB}" type="pres">
      <dgm:prSet presAssocID="{C8A27D8B-811F-4289-8212-FE8E5B440C44}" presName="sibTrans" presStyleCnt="0"/>
      <dgm:spPr/>
    </dgm:pt>
    <dgm:pt modelId="{468CF98F-362F-4D03-B54D-887754A1CE8C}" type="pres">
      <dgm:prSet presAssocID="{491BEB7A-01F7-43AF-BC4D-652813D30C7B}" presName="compNode" presStyleCnt="0"/>
      <dgm:spPr/>
    </dgm:pt>
    <dgm:pt modelId="{B91AFE7D-9F7C-4704-91C2-F82295015E4E}" type="pres">
      <dgm:prSet presAssocID="{491BEB7A-01F7-43AF-BC4D-652813D30C7B}" presName="bgRect" presStyleLbl="bgShp" presStyleIdx="4" presStyleCnt="5"/>
      <dgm:spPr/>
    </dgm:pt>
    <dgm:pt modelId="{F3556EE0-765A-44A5-A873-94222358E5DA}" type="pres">
      <dgm:prSet presAssocID="{491BEB7A-01F7-43AF-BC4D-652813D30C7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gła z wypełnieniem pełnym"/>
        </a:ext>
      </dgm:extLst>
    </dgm:pt>
    <dgm:pt modelId="{67832C7A-D0BD-4EEB-8B7C-5E9E3DE41B83}" type="pres">
      <dgm:prSet presAssocID="{491BEB7A-01F7-43AF-BC4D-652813D30C7B}" presName="spaceRect" presStyleCnt="0"/>
      <dgm:spPr/>
    </dgm:pt>
    <dgm:pt modelId="{0D770345-4BEF-49E5-9432-44E68C1C860B}" type="pres">
      <dgm:prSet presAssocID="{491BEB7A-01F7-43AF-BC4D-652813D30C7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7046A02-8D9A-40D5-B2D4-E3060BE3889C}" type="presOf" srcId="{E7552E73-1812-4486-813C-F7FE85878D30}" destId="{BF38BA4B-9ED8-4D95-BCD5-15D03997919B}" srcOrd="0" destOrd="0" presId="urn:microsoft.com/office/officeart/2018/2/layout/IconVerticalSolidList"/>
    <dgm:cxn modelId="{2C88A90D-6711-45CB-A610-BF1CA15C7684}" type="presOf" srcId="{9967F002-1FB5-4A48-BC07-2935257933CC}" destId="{E9972B6E-F33D-4C07-A347-2EC132FBB44F}" srcOrd="0" destOrd="0" presId="urn:microsoft.com/office/officeart/2018/2/layout/IconVerticalSolidList"/>
    <dgm:cxn modelId="{13772C20-89F7-46FC-AAF6-D6777B16EADD}" type="presOf" srcId="{06C3E6AE-AFF0-4995-BCA1-9E36C632F6A3}" destId="{4C057D5E-7F60-4212-9B3E-4FCE06F56769}" srcOrd="0" destOrd="0" presId="urn:microsoft.com/office/officeart/2018/2/layout/IconVerticalSolidList"/>
    <dgm:cxn modelId="{233AAF2B-FA0A-452B-96EA-82DEE182FDBB}" type="presOf" srcId="{491BEB7A-01F7-43AF-BC4D-652813D30C7B}" destId="{0D770345-4BEF-49E5-9432-44E68C1C860B}" srcOrd="0" destOrd="0" presId="urn:microsoft.com/office/officeart/2018/2/layout/IconVerticalSolidList"/>
    <dgm:cxn modelId="{F4BFFB36-727C-4158-B194-FEE068A02E23}" srcId="{2400BFEB-5A18-437A-9706-0BB19CF10374}" destId="{E7552E73-1812-4486-813C-F7FE85878D30}" srcOrd="2" destOrd="0" parTransId="{7CFC63A2-2AA1-444A-82B5-9B6E2ED628C6}" sibTransId="{A69C188D-DF3D-4769-9BFB-92BCA1B6D094}"/>
    <dgm:cxn modelId="{946B6039-7451-403E-8A98-C0CF34BE0F21}" srcId="{2400BFEB-5A18-437A-9706-0BB19CF10374}" destId="{06C3E6AE-AFF0-4995-BCA1-9E36C632F6A3}" srcOrd="3" destOrd="0" parTransId="{B2B7213E-AF6C-4AA6-B483-6ADE22F2654A}" sibTransId="{C8A27D8B-811F-4289-8212-FE8E5B440C44}"/>
    <dgm:cxn modelId="{E8C2633B-CFD6-4025-BA54-12D55BE4C381}" type="presOf" srcId="{7FD8A417-7BEF-4F76-BDCE-6B89AB74B93A}" destId="{B6B0845D-B02D-438D-9EEC-FD75CC950D6D}" srcOrd="0" destOrd="0" presId="urn:microsoft.com/office/officeart/2018/2/layout/IconVerticalSolidList"/>
    <dgm:cxn modelId="{C0F8B455-2401-4D4F-A90C-2B5E9C40C54E}" srcId="{2400BFEB-5A18-437A-9706-0BB19CF10374}" destId="{7FD8A417-7BEF-4F76-BDCE-6B89AB74B93A}" srcOrd="1" destOrd="0" parTransId="{B24B7BF9-BD05-4847-A4B8-7E6F08891CD3}" sibTransId="{7F640205-9FCD-42EF-95F1-317AE6A259E4}"/>
    <dgm:cxn modelId="{FD2235B3-929E-46B6-AB9D-17FE0D41B924}" srcId="{2400BFEB-5A18-437A-9706-0BB19CF10374}" destId="{491BEB7A-01F7-43AF-BC4D-652813D30C7B}" srcOrd="4" destOrd="0" parTransId="{E0E21085-8D2B-4659-A148-D6E1D9B7A224}" sibTransId="{03881239-D0B4-438E-B60D-310C52D67E64}"/>
    <dgm:cxn modelId="{2A7109D7-3B8B-4777-8DC9-554CF2C6E6B0}" type="presOf" srcId="{2400BFEB-5A18-437A-9706-0BB19CF10374}" destId="{229890CE-FC82-47FE-886E-0E4E54341716}" srcOrd="0" destOrd="0" presId="urn:microsoft.com/office/officeart/2018/2/layout/IconVerticalSolidList"/>
    <dgm:cxn modelId="{B33F57EA-6EB9-4CD9-9A89-FA961432AB58}" srcId="{2400BFEB-5A18-437A-9706-0BB19CF10374}" destId="{9967F002-1FB5-4A48-BC07-2935257933CC}" srcOrd="0" destOrd="0" parTransId="{767301B9-0D92-469A-AF01-B0DAABB4E99F}" sibTransId="{C619A5A1-FB9A-4E70-992B-A8BEA6F59C1D}"/>
    <dgm:cxn modelId="{B55D06AC-E846-47F7-B885-35A3B8F5B649}" type="presParOf" srcId="{229890CE-FC82-47FE-886E-0E4E54341716}" destId="{C099EC4A-5E51-4225-90A0-5FA1DE42CEEB}" srcOrd="0" destOrd="0" presId="urn:microsoft.com/office/officeart/2018/2/layout/IconVerticalSolidList"/>
    <dgm:cxn modelId="{5CD81216-181F-42AA-AAC3-4846C947A193}" type="presParOf" srcId="{C099EC4A-5E51-4225-90A0-5FA1DE42CEEB}" destId="{98A1660F-59DF-4EF1-81BD-68B1D580060B}" srcOrd="0" destOrd="0" presId="urn:microsoft.com/office/officeart/2018/2/layout/IconVerticalSolidList"/>
    <dgm:cxn modelId="{639B23D9-7A3F-43E0-A016-8E5978D33A27}" type="presParOf" srcId="{C099EC4A-5E51-4225-90A0-5FA1DE42CEEB}" destId="{E301C2C8-9535-49F7-8C28-CEE2B51ADBFB}" srcOrd="1" destOrd="0" presId="urn:microsoft.com/office/officeart/2018/2/layout/IconVerticalSolidList"/>
    <dgm:cxn modelId="{AAEE9F9D-2BBA-4F72-99D2-A40CD2BF6576}" type="presParOf" srcId="{C099EC4A-5E51-4225-90A0-5FA1DE42CEEB}" destId="{48C2A333-4EBC-46C0-A534-BBD86B7480A6}" srcOrd="2" destOrd="0" presId="urn:microsoft.com/office/officeart/2018/2/layout/IconVerticalSolidList"/>
    <dgm:cxn modelId="{2F337B49-F715-44AC-85A0-2885FBDB9F08}" type="presParOf" srcId="{C099EC4A-5E51-4225-90A0-5FA1DE42CEEB}" destId="{E9972B6E-F33D-4C07-A347-2EC132FBB44F}" srcOrd="3" destOrd="0" presId="urn:microsoft.com/office/officeart/2018/2/layout/IconVerticalSolidList"/>
    <dgm:cxn modelId="{64BAB731-2A9E-47B9-A331-81EFADE72EEB}" type="presParOf" srcId="{229890CE-FC82-47FE-886E-0E4E54341716}" destId="{FCC7035B-2766-461E-A598-F8DB06956ED2}" srcOrd="1" destOrd="0" presId="urn:microsoft.com/office/officeart/2018/2/layout/IconVerticalSolidList"/>
    <dgm:cxn modelId="{6C6F8EF0-C982-4FD4-AB49-4BF0FC67A2B0}" type="presParOf" srcId="{229890CE-FC82-47FE-886E-0E4E54341716}" destId="{FCA26284-4240-4903-9E66-1D66462CD48D}" srcOrd="2" destOrd="0" presId="urn:microsoft.com/office/officeart/2018/2/layout/IconVerticalSolidList"/>
    <dgm:cxn modelId="{FD8BC25D-6428-4F98-8F7D-45A22F447E88}" type="presParOf" srcId="{FCA26284-4240-4903-9E66-1D66462CD48D}" destId="{EFE8ECB2-EE72-4895-94E0-BEFD3187D5A4}" srcOrd="0" destOrd="0" presId="urn:microsoft.com/office/officeart/2018/2/layout/IconVerticalSolidList"/>
    <dgm:cxn modelId="{05B2065E-37F4-4FEF-ABF3-1FAB6BF148A7}" type="presParOf" srcId="{FCA26284-4240-4903-9E66-1D66462CD48D}" destId="{CDDDF482-44CE-4795-8070-45AEB1CDDE1F}" srcOrd="1" destOrd="0" presId="urn:microsoft.com/office/officeart/2018/2/layout/IconVerticalSolidList"/>
    <dgm:cxn modelId="{413EFB58-5F27-41B9-94F1-23C47BBD079D}" type="presParOf" srcId="{FCA26284-4240-4903-9E66-1D66462CD48D}" destId="{D333CEB6-AAED-4311-8379-D5A88870BE5B}" srcOrd="2" destOrd="0" presId="urn:microsoft.com/office/officeart/2018/2/layout/IconVerticalSolidList"/>
    <dgm:cxn modelId="{6D091092-7FF6-4941-AA37-A0FA99A5D698}" type="presParOf" srcId="{FCA26284-4240-4903-9E66-1D66462CD48D}" destId="{B6B0845D-B02D-438D-9EEC-FD75CC950D6D}" srcOrd="3" destOrd="0" presId="urn:microsoft.com/office/officeart/2018/2/layout/IconVerticalSolidList"/>
    <dgm:cxn modelId="{95F3AE9C-4121-4CC5-AE83-F17F7C9909DE}" type="presParOf" srcId="{229890CE-FC82-47FE-886E-0E4E54341716}" destId="{47C0989D-52A7-4D3C-92CF-BA712E6A62ED}" srcOrd="3" destOrd="0" presId="urn:microsoft.com/office/officeart/2018/2/layout/IconVerticalSolidList"/>
    <dgm:cxn modelId="{7B8062A3-3831-4096-8815-DA74FFA7555D}" type="presParOf" srcId="{229890CE-FC82-47FE-886E-0E4E54341716}" destId="{F84F18F1-F63E-43F5-AB9F-8081D0F71523}" srcOrd="4" destOrd="0" presId="urn:microsoft.com/office/officeart/2018/2/layout/IconVerticalSolidList"/>
    <dgm:cxn modelId="{EE66AE5C-9B17-4EE0-B34B-E65948210D1E}" type="presParOf" srcId="{F84F18F1-F63E-43F5-AB9F-8081D0F71523}" destId="{0C5105E5-C792-45FD-AEB7-36BDFEAEA8EB}" srcOrd="0" destOrd="0" presId="urn:microsoft.com/office/officeart/2018/2/layout/IconVerticalSolidList"/>
    <dgm:cxn modelId="{C7BA3351-E76F-414C-8E76-FD77EA5F4016}" type="presParOf" srcId="{F84F18F1-F63E-43F5-AB9F-8081D0F71523}" destId="{A4B95C1E-14E9-4E7A-BC76-B5475ED741DF}" srcOrd="1" destOrd="0" presId="urn:microsoft.com/office/officeart/2018/2/layout/IconVerticalSolidList"/>
    <dgm:cxn modelId="{C1009FCA-4ED5-43DD-9B6C-5A9413052A02}" type="presParOf" srcId="{F84F18F1-F63E-43F5-AB9F-8081D0F71523}" destId="{4A89898F-16FB-4F1A-9F75-707D87F19778}" srcOrd="2" destOrd="0" presId="urn:microsoft.com/office/officeart/2018/2/layout/IconVerticalSolidList"/>
    <dgm:cxn modelId="{C7025096-570A-412C-917C-20DCEBD89626}" type="presParOf" srcId="{F84F18F1-F63E-43F5-AB9F-8081D0F71523}" destId="{BF38BA4B-9ED8-4D95-BCD5-15D03997919B}" srcOrd="3" destOrd="0" presId="urn:microsoft.com/office/officeart/2018/2/layout/IconVerticalSolidList"/>
    <dgm:cxn modelId="{212F3D12-9565-4452-B564-56CF9E62F5C7}" type="presParOf" srcId="{229890CE-FC82-47FE-886E-0E4E54341716}" destId="{8CA6F804-F686-42CE-BB8F-ACD585A2DD8E}" srcOrd="5" destOrd="0" presId="urn:microsoft.com/office/officeart/2018/2/layout/IconVerticalSolidList"/>
    <dgm:cxn modelId="{65713BD3-68F8-4D81-B840-C3180273791B}" type="presParOf" srcId="{229890CE-FC82-47FE-886E-0E4E54341716}" destId="{811764E9-42FD-49C7-AF05-8DBA9A4C9CB3}" srcOrd="6" destOrd="0" presId="urn:microsoft.com/office/officeart/2018/2/layout/IconVerticalSolidList"/>
    <dgm:cxn modelId="{BE34B862-9A86-4198-B2E4-82DAB2D7930A}" type="presParOf" srcId="{811764E9-42FD-49C7-AF05-8DBA9A4C9CB3}" destId="{5890B971-1F5B-4F27-B395-84B42079DA00}" srcOrd="0" destOrd="0" presId="urn:microsoft.com/office/officeart/2018/2/layout/IconVerticalSolidList"/>
    <dgm:cxn modelId="{FDB8C2BA-D13D-4116-B824-C805E9731CB9}" type="presParOf" srcId="{811764E9-42FD-49C7-AF05-8DBA9A4C9CB3}" destId="{36249665-AD13-467A-9CEC-A9CB0E4913FB}" srcOrd="1" destOrd="0" presId="urn:microsoft.com/office/officeart/2018/2/layout/IconVerticalSolidList"/>
    <dgm:cxn modelId="{CF2DD05C-870F-4BA2-B429-73DD73B8F904}" type="presParOf" srcId="{811764E9-42FD-49C7-AF05-8DBA9A4C9CB3}" destId="{F1C0A84B-235D-4F6D-850E-9BF5D82BA4E2}" srcOrd="2" destOrd="0" presId="urn:microsoft.com/office/officeart/2018/2/layout/IconVerticalSolidList"/>
    <dgm:cxn modelId="{E6DDE746-ED8F-4C3B-BDEC-987B1223A94D}" type="presParOf" srcId="{811764E9-42FD-49C7-AF05-8DBA9A4C9CB3}" destId="{4C057D5E-7F60-4212-9B3E-4FCE06F56769}" srcOrd="3" destOrd="0" presId="urn:microsoft.com/office/officeart/2018/2/layout/IconVerticalSolidList"/>
    <dgm:cxn modelId="{EF2E354A-9F26-46D5-9712-C4DE78A4E209}" type="presParOf" srcId="{229890CE-FC82-47FE-886E-0E4E54341716}" destId="{5F6B7292-5C90-4C4C-B2DE-BF3121D264DB}" srcOrd="7" destOrd="0" presId="urn:microsoft.com/office/officeart/2018/2/layout/IconVerticalSolidList"/>
    <dgm:cxn modelId="{9B016F8F-74A1-4277-99B5-85EA5D0B3BCD}" type="presParOf" srcId="{229890CE-FC82-47FE-886E-0E4E54341716}" destId="{468CF98F-362F-4D03-B54D-887754A1CE8C}" srcOrd="8" destOrd="0" presId="urn:microsoft.com/office/officeart/2018/2/layout/IconVerticalSolidList"/>
    <dgm:cxn modelId="{2763B44F-7A8B-4529-9B31-9B2EF06FFBB4}" type="presParOf" srcId="{468CF98F-362F-4D03-B54D-887754A1CE8C}" destId="{B91AFE7D-9F7C-4704-91C2-F82295015E4E}" srcOrd="0" destOrd="0" presId="urn:microsoft.com/office/officeart/2018/2/layout/IconVerticalSolidList"/>
    <dgm:cxn modelId="{9E9FAF7D-74B3-470A-BC67-95915069E05E}" type="presParOf" srcId="{468CF98F-362F-4D03-B54D-887754A1CE8C}" destId="{F3556EE0-765A-44A5-A873-94222358E5DA}" srcOrd="1" destOrd="0" presId="urn:microsoft.com/office/officeart/2018/2/layout/IconVerticalSolidList"/>
    <dgm:cxn modelId="{EA86F398-CFCB-4204-89BD-9BA1E84D6AED}" type="presParOf" srcId="{468CF98F-362F-4D03-B54D-887754A1CE8C}" destId="{67832C7A-D0BD-4EEB-8B7C-5E9E3DE41B83}" srcOrd="2" destOrd="0" presId="urn:microsoft.com/office/officeart/2018/2/layout/IconVerticalSolidList"/>
    <dgm:cxn modelId="{94C19893-6B88-4DE1-A6A9-0D6E1D49DE5E}" type="presParOf" srcId="{468CF98F-362F-4D03-B54D-887754A1CE8C}" destId="{0D770345-4BEF-49E5-9432-44E68C1C860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562184-B36B-48E1-8FA0-B0BBA85FAD0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AE9A1CE-4E93-4C1D-915D-EB24ABE3C59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pl-PL" sz="1600" b="0" i="0" dirty="0"/>
            <a:t>Przyczyną choroby jest wirus (z rodzaju </a:t>
          </a:r>
          <a:r>
            <a:rPr lang="pl-PL" sz="1600" b="0" i="1" dirty="0" err="1"/>
            <a:t>Lyssavirus</a:t>
          </a:r>
          <a:r>
            <a:rPr lang="pl-PL" sz="1600" b="0" i="0" dirty="0"/>
            <a:t>). </a:t>
          </a:r>
          <a:endParaRPr lang="en-US" sz="1600" dirty="0"/>
        </a:p>
      </dgm:t>
    </dgm:pt>
    <dgm:pt modelId="{64D62F72-F141-409E-BD67-86486C310E52}" type="parTrans" cxnId="{C14B41B4-D5F9-4D7E-9641-B8C3541209BD}">
      <dgm:prSet/>
      <dgm:spPr/>
      <dgm:t>
        <a:bodyPr/>
        <a:lstStyle/>
        <a:p>
          <a:endParaRPr lang="en-US" sz="4000"/>
        </a:p>
      </dgm:t>
    </dgm:pt>
    <dgm:pt modelId="{945A286C-D6C7-4D49-91A7-9F269B7A71B0}" type="sibTrans" cxnId="{C14B41B4-D5F9-4D7E-9641-B8C3541209BD}">
      <dgm:prSet/>
      <dgm:spPr/>
      <dgm:t>
        <a:bodyPr/>
        <a:lstStyle/>
        <a:p>
          <a:pPr>
            <a:lnSpc>
              <a:spcPct val="100000"/>
            </a:lnSpc>
          </a:pPr>
          <a:endParaRPr lang="en-US" sz="2800"/>
        </a:p>
      </dgm:t>
    </dgm:pt>
    <dgm:pt modelId="{31A4C620-1285-45FA-86A2-8E85E7DD84B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pl-PL" sz="1600" b="0" i="0" dirty="0"/>
            <a:t>Głównym rezerwuarem wirusa są zwierzęta dzikie (wilki, lisy, wiewiórki, nietoperze, sarny) i domowe (głównie psy i koty), ale także zwierzęta gospodarskie (np. krowy, konie).</a:t>
          </a:r>
          <a:endParaRPr lang="en-US" sz="1600" dirty="0"/>
        </a:p>
      </dgm:t>
    </dgm:pt>
    <dgm:pt modelId="{2B68BA9A-BE8F-4D50-BD44-C12714F34F96}" type="parTrans" cxnId="{45752741-5F8A-4916-8A73-2D801F135E7C}">
      <dgm:prSet/>
      <dgm:spPr/>
      <dgm:t>
        <a:bodyPr/>
        <a:lstStyle/>
        <a:p>
          <a:endParaRPr lang="en-US" sz="4000"/>
        </a:p>
      </dgm:t>
    </dgm:pt>
    <dgm:pt modelId="{F6AA1D45-7505-49FB-8102-18C7377FBAE9}" type="sibTrans" cxnId="{45752741-5F8A-4916-8A73-2D801F135E7C}">
      <dgm:prSet/>
      <dgm:spPr/>
      <dgm:t>
        <a:bodyPr/>
        <a:lstStyle/>
        <a:p>
          <a:pPr>
            <a:lnSpc>
              <a:spcPct val="100000"/>
            </a:lnSpc>
          </a:pPr>
          <a:endParaRPr lang="en-US" sz="2800"/>
        </a:p>
      </dgm:t>
    </dgm:pt>
    <dgm:pt modelId="{AB323840-1E5A-4332-BF97-CD9C66E28CA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pl-PL" sz="1600" b="0" i="0" dirty="0"/>
            <a:t>Małe gryzonie, takie jak myszy, wiewiórki, świnki morskie, szczury i króliki także zarażają się wścieklizną</a:t>
          </a:r>
          <a:endParaRPr lang="en-US" sz="1600" dirty="0"/>
        </a:p>
      </dgm:t>
    </dgm:pt>
    <dgm:pt modelId="{65F504EB-303F-4F6F-B210-6E13C5910AC0}" type="parTrans" cxnId="{44F89C67-9DB6-469B-BB4C-73AC94FCAC7B}">
      <dgm:prSet/>
      <dgm:spPr/>
      <dgm:t>
        <a:bodyPr/>
        <a:lstStyle/>
        <a:p>
          <a:endParaRPr lang="en-US" sz="4000"/>
        </a:p>
      </dgm:t>
    </dgm:pt>
    <dgm:pt modelId="{D4CFA2D6-0982-4E58-B7E9-2F38FB2ED0A6}" type="sibTrans" cxnId="{44F89C67-9DB6-469B-BB4C-73AC94FCAC7B}">
      <dgm:prSet/>
      <dgm:spPr/>
      <dgm:t>
        <a:bodyPr/>
        <a:lstStyle/>
        <a:p>
          <a:endParaRPr lang="en-US" sz="2800"/>
        </a:p>
      </dgm:t>
    </dgm:pt>
    <dgm:pt modelId="{276EEC49-3686-4C7F-8588-9462BCD266A6}" type="pres">
      <dgm:prSet presAssocID="{AF562184-B36B-48E1-8FA0-B0BBA85FAD08}" presName="root" presStyleCnt="0">
        <dgm:presLayoutVars>
          <dgm:dir/>
          <dgm:resizeHandles val="exact"/>
        </dgm:presLayoutVars>
      </dgm:prSet>
      <dgm:spPr/>
    </dgm:pt>
    <dgm:pt modelId="{70A0FEE4-B871-442A-8D8A-043F95A6959F}" type="pres">
      <dgm:prSet presAssocID="{2AE9A1CE-4E93-4C1D-915D-EB24ABE3C594}" presName="compNode" presStyleCnt="0"/>
      <dgm:spPr/>
    </dgm:pt>
    <dgm:pt modelId="{BA4A8926-076E-4D02-A76B-F4578CCA4587}" type="pres">
      <dgm:prSet presAssocID="{2AE9A1CE-4E93-4C1D-915D-EB24ABE3C594}" presName="bgRect" presStyleLbl="bgShp" presStyleIdx="0" presStyleCnt="3"/>
      <dgm:spPr/>
    </dgm:pt>
    <dgm:pt modelId="{BF1EDA0D-1A12-4605-A8BB-0C64574E770A}" type="pres">
      <dgm:prSet presAssocID="{2AE9A1CE-4E93-4C1D-915D-EB24ABE3C59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gła"/>
        </a:ext>
      </dgm:extLst>
    </dgm:pt>
    <dgm:pt modelId="{1EAC21EE-E2A0-4473-BA7D-88C4BBB20EC9}" type="pres">
      <dgm:prSet presAssocID="{2AE9A1CE-4E93-4C1D-915D-EB24ABE3C594}" presName="spaceRect" presStyleCnt="0"/>
      <dgm:spPr/>
    </dgm:pt>
    <dgm:pt modelId="{D36C3B74-20B2-4718-A3EB-3448E20BA27A}" type="pres">
      <dgm:prSet presAssocID="{2AE9A1CE-4E93-4C1D-915D-EB24ABE3C594}" presName="parTx" presStyleLbl="revTx" presStyleIdx="0" presStyleCnt="3">
        <dgm:presLayoutVars>
          <dgm:chMax val="0"/>
          <dgm:chPref val="0"/>
        </dgm:presLayoutVars>
      </dgm:prSet>
      <dgm:spPr/>
    </dgm:pt>
    <dgm:pt modelId="{979E3BE9-8AB7-4A41-B75D-D8E52AFA1913}" type="pres">
      <dgm:prSet presAssocID="{945A286C-D6C7-4D49-91A7-9F269B7A71B0}" presName="sibTrans" presStyleCnt="0"/>
      <dgm:spPr/>
    </dgm:pt>
    <dgm:pt modelId="{327250EA-7C3C-4B15-914A-A11CD9149B95}" type="pres">
      <dgm:prSet presAssocID="{31A4C620-1285-45FA-86A2-8E85E7DD84B4}" presName="compNode" presStyleCnt="0"/>
      <dgm:spPr/>
    </dgm:pt>
    <dgm:pt modelId="{29194509-B418-47D0-A962-7D8BF07BBD8C}" type="pres">
      <dgm:prSet presAssocID="{31A4C620-1285-45FA-86A2-8E85E7DD84B4}" presName="bgRect" presStyleLbl="bgShp" presStyleIdx="1" presStyleCnt="3"/>
      <dgm:spPr/>
    </dgm:pt>
    <dgm:pt modelId="{738C43DC-B2F0-4D8A-9876-ADCEAB26833D}" type="pres">
      <dgm:prSet presAssocID="{31A4C620-1285-45FA-86A2-8E85E7DD84B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ietoperze"/>
        </a:ext>
      </dgm:extLst>
    </dgm:pt>
    <dgm:pt modelId="{119D97C3-1D74-437E-8338-F4B242E01CBD}" type="pres">
      <dgm:prSet presAssocID="{31A4C620-1285-45FA-86A2-8E85E7DD84B4}" presName="spaceRect" presStyleCnt="0"/>
      <dgm:spPr/>
    </dgm:pt>
    <dgm:pt modelId="{0E4FFE1D-4564-4470-B660-0A454B9E64E4}" type="pres">
      <dgm:prSet presAssocID="{31A4C620-1285-45FA-86A2-8E85E7DD84B4}" presName="parTx" presStyleLbl="revTx" presStyleIdx="1" presStyleCnt="3">
        <dgm:presLayoutVars>
          <dgm:chMax val="0"/>
          <dgm:chPref val="0"/>
        </dgm:presLayoutVars>
      </dgm:prSet>
      <dgm:spPr/>
    </dgm:pt>
    <dgm:pt modelId="{FE5F6446-9B5E-44E7-B26C-E83782234357}" type="pres">
      <dgm:prSet presAssocID="{F6AA1D45-7505-49FB-8102-18C7377FBAE9}" presName="sibTrans" presStyleCnt="0"/>
      <dgm:spPr/>
    </dgm:pt>
    <dgm:pt modelId="{2CA65872-FB63-487B-B951-B42C4788E51F}" type="pres">
      <dgm:prSet presAssocID="{AB323840-1E5A-4332-BF97-CD9C66E28CA6}" presName="compNode" presStyleCnt="0"/>
      <dgm:spPr/>
    </dgm:pt>
    <dgm:pt modelId="{8BF6481C-75C5-4292-AB5D-93A248439590}" type="pres">
      <dgm:prSet presAssocID="{AB323840-1E5A-4332-BF97-CD9C66E28CA6}" presName="bgRect" presStyleLbl="bgShp" presStyleIdx="2" presStyleCnt="3"/>
      <dgm:spPr/>
    </dgm:pt>
    <dgm:pt modelId="{FF4919FA-04BD-4FDB-AAC2-9C5579553CF4}" type="pres">
      <dgm:prSet presAssocID="{AB323840-1E5A-4332-BF97-CD9C66E28CA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omik"/>
        </a:ext>
      </dgm:extLst>
    </dgm:pt>
    <dgm:pt modelId="{23155728-AE42-44AC-93F1-36431C7EFFB9}" type="pres">
      <dgm:prSet presAssocID="{AB323840-1E5A-4332-BF97-CD9C66E28CA6}" presName="spaceRect" presStyleCnt="0"/>
      <dgm:spPr/>
    </dgm:pt>
    <dgm:pt modelId="{50706618-0A99-4DA2-9A5D-7480A623A5F2}" type="pres">
      <dgm:prSet presAssocID="{AB323840-1E5A-4332-BF97-CD9C66E28CA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5752741-5F8A-4916-8A73-2D801F135E7C}" srcId="{AF562184-B36B-48E1-8FA0-B0BBA85FAD08}" destId="{31A4C620-1285-45FA-86A2-8E85E7DD84B4}" srcOrd="1" destOrd="0" parTransId="{2B68BA9A-BE8F-4D50-BD44-C12714F34F96}" sibTransId="{F6AA1D45-7505-49FB-8102-18C7377FBAE9}"/>
    <dgm:cxn modelId="{44F89C67-9DB6-469B-BB4C-73AC94FCAC7B}" srcId="{AF562184-B36B-48E1-8FA0-B0BBA85FAD08}" destId="{AB323840-1E5A-4332-BF97-CD9C66E28CA6}" srcOrd="2" destOrd="0" parTransId="{65F504EB-303F-4F6F-B210-6E13C5910AC0}" sibTransId="{D4CFA2D6-0982-4E58-B7E9-2F38FB2ED0A6}"/>
    <dgm:cxn modelId="{6B31436B-62C8-4EA1-8706-BC4C8DD80970}" type="presOf" srcId="{AB323840-1E5A-4332-BF97-CD9C66E28CA6}" destId="{50706618-0A99-4DA2-9A5D-7480A623A5F2}" srcOrd="0" destOrd="0" presId="urn:microsoft.com/office/officeart/2018/2/layout/IconVerticalSolidList"/>
    <dgm:cxn modelId="{62C97C4F-E2E1-46A2-8729-DDF3B36EF934}" type="presOf" srcId="{AF562184-B36B-48E1-8FA0-B0BBA85FAD08}" destId="{276EEC49-3686-4C7F-8588-9462BCD266A6}" srcOrd="0" destOrd="0" presId="urn:microsoft.com/office/officeart/2018/2/layout/IconVerticalSolidList"/>
    <dgm:cxn modelId="{69C65B7F-6FF7-4218-9F5B-1A02037A515E}" type="presOf" srcId="{2AE9A1CE-4E93-4C1D-915D-EB24ABE3C594}" destId="{D36C3B74-20B2-4718-A3EB-3448E20BA27A}" srcOrd="0" destOrd="0" presId="urn:microsoft.com/office/officeart/2018/2/layout/IconVerticalSolidList"/>
    <dgm:cxn modelId="{C14B41B4-D5F9-4D7E-9641-B8C3541209BD}" srcId="{AF562184-B36B-48E1-8FA0-B0BBA85FAD08}" destId="{2AE9A1CE-4E93-4C1D-915D-EB24ABE3C594}" srcOrd="0" destOrd="0" parTransId="{64D62F72-F141-409E-BD67-86486C310E52}" sibTransId="{945A286C-D6C7-4D49-91A7-9F269B7A71B0}"/>
    <dgm:cxn modelId="{A25FA8C4-B850-4209-8110-F0F78ECA36C5}" type="presOf" srcId="{31A4C620-1285-45FA-86A2-8E85E7DD84B4}" destId="{0E4FFE1D-4564-4470-B660-0A454B9E64E4}" srcOrd="0" destOrd="0" presId="urn:microsoft.com/office/officeart/2018/2/layout/IconVerticalSolidList"/>
    <dgm:cxn modelId="{EB65E01C-68E6-457A-A36D-0D5E2E94FE12}" type="presParOf" srcId="{276EEC49-3686-4C7F-8588-9462BCD266A6}" destId="{70A0FEE4-B871-442A-8D8A-043F95A6959F}" srcOrd="0" destOrd="0" presId="urn:microsoft.com/office/officeart/2018/2/layout/IconVerticalSolidList"/>
    <dgm:cxn modelId="{67FF7D1F-3EB5-44A2-89BC-444AAAA6610A}" type="presParOf" srcId="{70A0FEE4-B871-442A-8D8A-043F95A6959F}" destId="{BA4A8926-076E-4D02-A76B-F4578CCA4587}" srcOrd="0" destOrd="0" presId="urn:microsoft.com/office/officeart/2018/2/layout/IconVerticalSolidList"/>
    <dgm:cxn modelId="{AB8C4091-FFA7-4B86-AD54-70AAB3A2628A}" type="presParOf" srcId="{70A0FEE4-B871-442A-8D8A-043F95A6959F}" destId="{BF1EDA0D-1A12-4605-A8BB-0C64574E770A}" srcOrd="1" destOrd="0" presId="urn:microsoft.com/office/officeart/2018/2/layout/IconVerticalSolidList"/>
    <dgm:cxn modelId="{5E871237-09B0-4FB0-9A2C-4D72979B4693}" type="presParOf" srcId="{70A0FEE4-B871-442A-8D8A-043F95A6959F}" destId="{1EAC21EE-E2A0-4473-BA7D-88C4BBB20EC9}" srcOrd="2" destOrd="0" presId="urn:microsoft.com/office/officeart/2018/2/layout/IconVerticalSolidList"/>
    <dgm:cxn modelId="{EE96F0DD-D011-4D83-B1F1-DDC21DD5DB1C}" type="presParOf" srcId="{70A0FEE4-B871-442A-8D8A-043F95A6959F}" destId="{D36C3B74-20B2-4718-A3EB-3448E20BA27A}" srcOrd="3" destOrd="0" presId="urn:microsoft.com/office/officeart/2018/2/layout/IconVerticalSolidList"/>
    <dgm:cxn modelId="{2069657D-9EDC-48A6-8F7D-8430AA909A15}" type="presParOf" srcId="{276EEC49-3686-4C7F-8588-9462BCD266A6}" destId="{979E3BE9-8AB7-4A41-B75D-D8E52AFA1913}" srcOrd="1" destOrd="0" presId="urn:microsoft.com/office/officeart/2018/2/layout/IconVerticalSolidList"/>
    <dgm:cxn modelId="{6B15931A-385E-46B9-BC15-9DB8C1FCC09D}" type="presParOf" srcId="{276EEC49-3686-4C7F-8588-9462BCD266A6}" destId="{327250EA-7C3C-4B15-914A-A11CD9149B95}" srcOrd="2" destOrd="0" presId="urn:microsoft.com/office/officeart/2018/2/layout/IconVerticalSolidList"/>
    <dgm:cxn modelId="{D14462C7-630F-40E7-AACC-4D87E6A136BA}" type="presParOf" srcId="{327250EA-7C3C-4B15-914A-A11CD9149B95}" destId="{29194509-B418-47D0-A962-7D8BF07BBD8C}" srcOrd="0" destOrd="0" presId="urn:microsoft.com/office/officeart/2018/2/layout/IconVerticalSolidList"/>
    <dgm:cxn modelId="{E114F8AD-9275-42FF-9876-52D95E86DFE3}" type="presParOf" srcId="{327250EA-7C3C-4B15-914A-A11CD9149B95}" destId="{738C43DC-B2F0-4D8A-9876-ADCEAB26833D}" srcOrd="1" destOrd="0" presId="urn:microsoft.com/office/officeart/2018/2/layout/IconVerticalSolidList"/>
    <dgm:cxn modelId="{09EB6A09-489B-4340-9B1C-38324B25A7CF}" type="presParOf" srcId="{327250EA-7C3C-4B15-914A-A11CD9149B95}" destId="{119D97C3-1D74-437E-8338-F4B242E01CBD}" srcOrd="2" destOrd="0" presId="urn:microsoft.com/office/officeart/2018/2/layout/IconVerticalSolidList"/>
    <dgm:cxn modelId="{B9ACFD5F-5A0E-4818-AB7A-FF2827CDF0FD}" type="presParOf" srcId="{327250EA-7C3C-4B15-914A-A11CD9149B95}" destId="{0E4FFE1D-4564-4470-B660-0A454B9E64E4}" srcOrd="3" destOrd="0" presId="urn:microsoft.com/office/officeart/2018/2/layout/IconVerticalSolidList"/>
    <dgm:cxn modelId="{0FD9C701-F87B-4F43-9F64-C2AE067F14BC}" type="presParOf" srcId="{276EEC49-3686-4C7F-8588-9462BCD266A6}" destId="{FE5F6446-9B5E-44E7-B26C-E83782234357}" srcOrd="3" destOrd="0" presId="urn:microsoft.com/office/officeart/2018/2/layout/IconVerticalSolidList"/>
    <dgm:cxn modelId="{AE2C4DF6-D18F-48D9-8374-042E45435AC5}" type="presParOf" srcId="{276EEC49-3686-4C7F-8588-9462BCD266A6}" destId="{2CA65872-FB63-487B-B951-B42C4788E51F}" srcOrd="4" destOrd="0" presId="urn:microsoft.com/office/officeart/2018/2/layout/IconVerticalSolidList"/>
    <dgm:cxn modelId="{6C8BB333-3E2E-4177-B2F1-6B9769430F52}" type="presParOf" srcId="{2CA65872-FB63-487B-B951-B42C4788E51F}" destId="{8BF6481C-75C5-4292-AB5D-93A248439590}" srcOrd="0" destOrd="0" presId="urn:microsoft.com/office/officeart/2018/2/layout/IconVerticalSolidList"/>
    <dgm:cxn modelId="{8B830631-9C46-4682-9D08-9AFDFB9FDD72}" type="presParOf" srcId="{2CA65872-FB63-487B-B951-B42C4788E51F}" destId="{FF4919FA-04BD-4FDB-AAC2-9C5579553CF4}" srcOrd="1" destOrd="0" presId="urn:microsoft.com/office/officeart/2018/2/layout/IconVerticalSolidList"/>
    <dgm:cxn modelId="{61E719A5-4A8E-4D92-B17A-29CD6205F7B4}" type="presParOf" srcId="{2CA65872-FB63-487B-B951-B42C4788E51F}" destId="{23155728-AE42-44AC-93F1-36431C7EFFB9}" srcOrd="2" destOrd="0" presId="urn:microsoft.com/office/officeart/2018/2/layout/IconVerticalSolidList"/>
    <dgm:cxn modelId="{B1FFD696-398B-4500-B486-4FD5E4BD8D1E}" type="presParOf" srcId="{2CA65872-FB63-487B-B951-B42C4788E51F}" destId="{50706618-0A99-4DA2-9A5D-7480A623A5F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C8A72A4-3DFF-4E35-A615-9BD30060232D}" type="doc">
      <dgm:prSet loTypeId="urn:microsoft.com/office/officeart/2005/8/layout/default" loCatId="list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434C5329-56D8-4CAD-86B4-3DB1F5C32944}">
      <dgm:prSet/>
      <dgm:spPr/>
      <dgm:t>
        <a:bodyPr/>
        <a:lstStyle/>
        <a:p>
          <a:r>
            <a:rPr lang="pl-PL" b="0" i="0"/>
            <a:t>szczepiąc zwierzęta domowe </a:t>
          </a:r>
          <a:endParaRPr lang="en-US"/>
        </a:p>
      </dgm:t>
    </dgm:pt>
    <dgm:pt modelId="{F2E9B396-0D64-4A68-892B-177D3BEC4E0B}" type="parTrans" cxnId="{9F656583-EF66-42B1-BC48-983C7016B5CA}">
      <dgm:prSet/>
      <dgm:spPr/>
      <dgm:t>
        <a:bodyPr/>
        <a:lstStyle/>
        <a:p>
          <a:endParaRPr lang="en-US" sz="2800"/>
        </a:p>
      </dgm:t>
    </dgm:pt>
    <dgm:pt modelId="{C2E268C9-BF64-4728-8A2A-AFF716A076C2}" type="sibTrans" cxnId="{9F656583-EF66-42B1-BC48-983C7016B5CA}">
      <dgm:prSet/>
      <dgm:spPr/>
      <dgm:t>
        <a:bodyPr/>
        <a:lstStyle/>
        <a:p>
          <a:endParaRPr lang="en-US"/>
        </a:p>
      </dgm:t>
    </dgm:pt>
    <dgm:pt modelId="{7C4D6292-62A8-48F6-A0BA-9E4BFFF00D81}">
      <dgm:prSet/>
      <dgm:spPr/>
      <dgm:t>
        <a:bodyPr/>
        <a:lstStyle/>
        <a:p>
          <a:r>
            <a:rPr lang="pl-PL" b="0" i="0"/>
            <a:t>unikając kontaktów z nieznanymi i dzikimi zwierzętami,</a:t>
          </a:r>
          <a:endParaRPr lang="en-US"/>
        </a:p>
      </dgm:t>
    </dgm:pt>
    <dgm:pt modelId="{91E103E3-8C40-4B72-87FA-E33886B09751}" type="parTrans" cxnId="{54EB3294-DF30-4831-BEA5-C6AC06C6D351}">
      <dgm:prSet/>
      <dgm:spPr/>
      <dgm:t>
        <a:bodyPr/>
        <a:lstStyle/>
        <a:p>
          <a:endParaRPr lang="en-US" sz="2800"/>
        </a:p>
      </dgm:t>
    </dgm:pt>
    <dgm:pt modelId="{0BED413E-33A6-48DC-96EA-530EF3F963EE}" type="sibTrans" cxnId="{54EB3294-DF30-4831-BEA5-C6AC06C6D351}">
      <dgm:prSet/>
      <dgm:spPr/>
      <dgm:t>
        <a:bodyPr/>
        <a:lstStyle/>
        <a:p>
          <a:endParaRPr lang="en-US"/>
        </a:p>
      </dgm:t>
    </dgm:pt>
    <dgm:pt modelId="{D0308688-A6AA-46DE-B297-04D8B2C2E429}">
      <dgm:prSet/>
      <dgm:spPr/>
      <dgm:t>
        <a:bodyPr/>
        <a:lstStyle/>
        <a:p>
          <a:r>
            <a:rPr lang="pl-PL" b="0" i="0"/>
            <a:t>jak najszybciej szukać opieki medycznej po potencjalnym narażeniu przed wystąpieniem symptomów; </a:t>
          </a:r>
          <a:endParaRPr lang="en-US"/>
        </a:p>
      </dgm:t>
    </dgm:pt>
    <dgm:pt modelId="{071E2D43-E8EA-4725-A97A-60A5184165A0}" type="parTrans" cxnId="{8BBF6FEF-52FD-4E15-AE4C-EAE863FFF98A}">
      <dgm:prSet/>
      <dgm:spPr/>
      <dgm:t>
        <a:bodyPr/>
        <a:lstStyle/>
        <a:p>
          <a:endParaRPr lang="en-US" sz="2800"/>
        </a:p>
      </dgm:t>
    </dgm:pt>
    <dgm:pt modelId="{7F309A08-A194-4DA6-B4AC-6062BBE01ECF}" type="sibTrans" cxnId="{8BBF6FEF-52FD-4E15-AE4C-EAE863FFF98A}">
      <dgm:prSet/>
      <dgm:spPr/>
      <dgm:t>
        <a:bodyPr/>
        <a:lstStyle/>
        <a:p>
          <a:endParaRPr lang="en-US"/>
        </a:p>
      </dgm:t>
    </dgm:pt>
    <dgm:pt modelId="{D7E8AFF2-2C59-4F5F-9CCF-FA7AE9BB4034}">
      <dgm:prSet/>
      <dgm:spPr/>
      <dgm:t>
        <a:bodyPr/>
        <a:lstStyle/>
        <a:p>
          <a:r>
            <a:rPr lang="pl-PL" b="0" i="0" dirty="0"/>
            <a:t>nie karmić ani nie zbliżać się do dzikiego zwierzęcia ‒ nie dotykać ich, nawet jeśli zachowują się bardzo przyjaźnie;</a:t>
          </a:r>
          <a:endParaRPr lang="en-US" dirty="0"/>
        </a:p>
      </dgm:t>
    </dgm:pt>
    <dgm:pt modelId="{5DF59D2B-74DE-4D05-815B-5B062D3EB947}" type="parTrans" cxnId="{9FBCBA43-0FD6-4C6D-A939-418D4BD8A78A}">
      <dgm:prSet/>
      <dgm:spPr/>
      <dgm:t>
        <a:bodyPr/>
        <a:lstStyle/>
        <a:p>
          <a:endParaRPr lang="en-US" sz="2800"/>
        </a:p>
      </dgm:t>
    </dgm:pt>
    <dgm:pt modelId="{3F695325-0ED0-4721-8F00-DCCF65AB694D}" type="sibTrans" cxnId="{9FBCBA43-0FD6-4C6D-A939-418D4BD8A78A}">
      <dgm:prSet/>
      <dgm:spPr/>
      <dgm:t>
        <a:bodyPr/>
        <a:lstStyle/>
        <a:p>
          <a:endParaRPr lang="en-US"/>
        </a:p>
      </dgm:t>
    </dgm:pt>
    <dgm:pt modelId="{7894FA88-E7BC-4461-A576-56F7BE04FBF2}">
      <dgm:prSet/>
      <dgm:spPr/>
      <dgm:t>
        <a:bodyPr/>
        <a:lstStyle/>
        <a:p>
          <a:r>
            <a:rPr lang="pl-PL" b="0" i="0"/>
            <a:t>nie należy dotykać znalezionych zwierząt padłych lub zabitych.</a:t>
          </a:r>
          <a:endParaRPr lang="en-US"/>
        </a:p>
      </dgm:t>
    </dgm:pt>
    <dgm:pt modelId="{9430B7D1-EC19-411C-83EF-B1F3F67F8BAA}" type="parTrans" cxnId="{658338B4-E461-4DE1-8FAB-A92E16DE23B2}">
      <dgm:prSet/>
      <dgm:spPr/>
      <dgm:t>
        <a:bodyPr/>
        <a:lstStyle/>
        <a:p>
          <a:endParaRPr lang="en-US" sz="2800"/>
        </a:p>
      </dgm:t>
    </dgm:pt>
    <dgm:pt modelId="{263BFC18-2862-46B2-AAE8-AFFAF46C1EAA}" type="sibTrans" cxnId="{658338B4-E461-4DE1-8FAB-A92E16DE23B2}">
      <dgm:prSet/>
      <dgm:spPr/>
      <dgm:t>
        <a:bodyPr/>
        <a:lstStyle/>
        <a:p>
          <a:endParaRPr lang="en-US"/>
        </a:p>
      </dgm:t>
    </dgm:pt>
    <dgm:pt modelId="{E3AC23D9-6B00-4818-A420-B1D327F15832}" type="pres">
      <dgm:prSet presAssocID="{8C8A72A4-3DFF-4E35-A615-9BD30060232D}" presName="diagram" presStyleCnt="0">
        <dgm:presLayoutVars>
          <dgm:dir/>
          <dgm:resizeHandles val="exact"/>
        </dgm:presLayoutVars>
      </dgm:prSet>
      <dgm:spPr/>
    </dgm:pt>
    <dgm:pt modelId="{0827302F-469C-46BA-84DB-F58B8BFB6A16}" type="pres">
      <dgm:prSet presAssocID="{434C5329-56D8-4CAD-86B4-3DB1F5C32944}" presName="node" presStyleLbl="node1" presStyleIdx="0" presStyleCnt="5">
        <dgm:presLayoutVars>
          <dgm:bulletEnabled val="1"/>
        </dgm:presLayoutVars>
      </dgm:prSet>
      <dgm:spPr/>
    </dgm:pt>
    <dgm:pt modelId="{81BABF1F-752E-474E-BFC5-D83E40923DF3}" type="pres">
      <dgm:prSet presAssocID="{C2E268C9-BF64-4728-8A2A-AFF716A076C2}" presName="sibTrans" presStyleCnt="0"/>
      <dgm:spPr/>
    </dgm:pt>
    <dgm:pt modelId="{C462A54F-A588-4F51-BF5A-7149D417CAC6}" type="pres">
      <dgm:prSet presAssocID="{7C4D6292-62A8-48F6-A0BA-9E4BFFF00D81}" presName="node" presStyleLbl="node1" presStyleIdx="1" presStyleCnt="5">
        <dgm:presLayoutVars>
          <dgm:bulletEnabled val="1"/>
        </dgm:presLayoutVars>
      </dgm:prSet>
      <dgm:spPr/>
    </dgm:pt>
    <dgm:pt modelId="{D8DF2DF7-E531-4E34-BBAE-11FD73D75B3E}" type="pres">
      <dgm:prSet presAssocID="{0BED413E-33A6-48DC-96EA-530EF3F963EE}" presName="sibTrans" presStyleCnt="0"/>
      <dgm:spPr/>
    </dgm:pt>
    <dgm:pt modelId="{A00903C0-14E2-4B23-BC53-7DF45BC10A62}" type="pres">
      <dgm:prSet presAssocID="{D0308688-A6AA-46DE-B297-04D8B2C2E429}" presName="node" presStyleLbl="node1" presStyleIdx="2" presStyleCnt="5">
        <dgm:presLayoutVars>
          <dgm:bulletEnabled val="1"/>
        </dgm:presLayoutVars>
      </dgm:prSet>
      <dgm:spPr/>
    </dgm:pt>
    <dgm:pt modelId="{8AAE9E37-1F83-4848-A72F-43639E506D8A}" type="pres">
      <dgm:prSet presAssocID="{7F309A08-A194-4DA6-B4AC-6062BBE01ECF}" presName="sibTrans" presStyleCnt="0"/>
      <dgm:spPr/>
    </dgm:pt>
    <dgm:pt modelId="{1B59DC73-F97E-4175-8386-F941F1C9509F}" type="pres">
      <dgm:prSet presAssocID="{D7E8AFF2-2C59-4F5F-9CCF-FA7AE9BB4034}" presName="node" presStyleLbl="node1" presStyleIdx="3" presStyleCnt="5">
        <dgm:presLayoutVars>
          <dgm:bulletEnabled val="1"/>
        </dgm:presLayoutVars>
      </dgm:prSet>
      <dgm:spPr/>
    </dgm:pt>
    <dgm:pt modelId="{83E51097-2607-4418-87EC-3B85CBC4E8AC}" type="pres">
      <dgm:prSet presAssocID="{3F695325-0ED0-4721-8F00-DCCF65AB694D}" presName="sibTrans" presStyleCnt="0"/>
      <dgm:spPr/>
    </dgm:pt>
    <dgm:pt modelId="{82BEBE71-408E-408E-909D-BC5C2388E64A}" type="pres">
      <dgm:prSet presAssocID="{7894FA88-E7BC-4461-A576-56F7BE04FBF2}" presName="node" presStyleLbl="node1" presStyleIdx="4" presStyleCnt="5">
        <dgm:presLayoutVars>
          <dgm:bulletEnabled val="1"/>
        </dgm:presLayoutVars>
      </dgm:prSet>
      <dgm:spPr/>
    </dgm:pt>
  </dgm:ptLst>
  <dgm:cxnLst>
    <dgm:cxn modelId="{29308912-DC76-478D-8C8B-D0E919B0E605}" type="presOf" srcId="{8C8A72A4-3DFF-4E35-A615-9BD30060232D}" destId="{E3AC23D9-6B00-4818-A420-B1D327F15832}" srcOrd="0" destOrd="0" presId="urn:microsoft.com/office/officeart/2005/8/layout/default"/>
    <dgm:cxn modelId="{B138821A-A1AD-40E0-88C2-DAA1761A9259}" type="presOf" srcId="{D7E8AFF2-2C59-4F5F-9CCF-FA7AE9BB4034}" destId="{1B59DC73-F97E-4175-8386-F941F1C9509F}" srcOrd="0" destOrd="0" presId="urn:microsoft.com/office/officeart/2005/8/layout/default"/>
    <dgm:cxn modelId="{9FBCBA43-0FD6-4C6D-A939-418D4BD8A78A}" srcId="{8C8A72A4-3DFF-4E35-A615-9BD30060232D}" destId="{D7E8AFF2-2C59-4F5F-9CCF-FA7AE9BB4034}" srcOrd="3" destOrd="0" parTransId="{5DF59D2B-74DE-4D05-815B-5B062D3EB947}" sibTransId="{3F695325-0ED0-4721-8F00-DCCF65AB694D}"/>
    <dgm:cxn modelId="{23BE0445-3D96-4EF0-9824-22045AE24024}" type="presOf" srcId="{434C5329-56D8-4CAD-86B4-3DB1F5C32944}" destId="{0827302F-469C-46BA-84DB-F58B8BFB6A16}" srcOrd="0" destOrd="0" presId="urn:microsoft.com/office/officeart/2005/8/layout/default"/>
    <dgm:cxn modelId="{9F656583-EF66-42B1-BC48-983C7016B5CA}" srcId="{8C8A72A4-3DFF-4E35-A615-9BD30060232D}" destId="{434C5329-56D8-4CAD-86B4-3DB1F5C32944}" srcOrd="0" destOrd="0" parTransId="{F2E9B396-0D64-4A68-892B-177D3BEC4E0B}" sibTransId="{C2E268C9-BF64-4728-8A2A-AFF716A076C2}"/>
    <dgm:cxn modelId="{54EB3294-DF30-4831-BEA5-C6AC06C6D351}" srcId="{8C8A72A4-3DFF-4E35-A615-9BD30060232D}" destId="{7C4D6292-62A8-48F6-A0BA-9E4BFFF00D81}" srcOrd="1" destOrd="0" parTransId="{91E103E3-8C40-4B72-87FA-E33886B09751}" sibTransId="{0BED413E-33A6-48DC-96EA-530EF3F963EE}"/>
    <dgm:cxn modelId="{76FF6CB1-4934-43C9-B9AA-5110359F9584}" type="presOf" srcId="{7C4D6292-62A8-48F6-A0BA-9E4BFFF00D81}" destId="{C462A54F-A588-4F51-BF5A-7149D417CAC6}" srcOrd="0" destOrd="0" presId="urn:microsoft.com/office/officeart/2005/8/layout/default"/>
    <dgm:cxn modelId="{658338B4-E461-4DE1-8FAB-A92E16DE23B2}" srcId="{8C8A72A4-3DFF-4E35-A615-9BD30060232D}" destId="{7894FA88-E7BC-4461-A576-56F7BE04FBF2}" srcOrd="4" destOrd="0" parTransId="{9430B7D1-EC19-411C-83EF-B1F3F67F8BAA}" sibTransId="{263BFC18-2862-46B2-AAE8-AFFAF46C1EAA}"/>
    <dgm:cxn modelId="{667ED0EE-3201-43A8-BAB6-98604FA2F7C7}" type="presOf" srcId="{7894FA88-E7BC-4461-A576-56F7BE04FBF2}" destId="{82BEBE71-408E-408E-909D-BC5C2388E64A}" srcOrd="0" destOrd="0" presId="urn:microsoft.com/office/officeart/2005/8/layout/default"/>
    <dgm:cxn modelId="{8BBF6FEF-52FD-4E15-AE4C-EAE863FFF98A}" srcId="{8C8A72A4-3DFF-4E35-A615-9BD30060232D}" destId="{D0308688-A6AA-46DE-B297-04D8B2C2E429}" srcOrd="2" destOrd="0" parTransId="{071E2D43-E8EA-4725-A97A-60A5184165A0}" sibTransId="{7F309A08-A194-4DA6-B4AC-6062BBE01ECF}"/>
    <dgm:cxn modelId="{2821E3FD-D2FD-4CD7-B683-08AACB42D730}" type="presOf" srcId="{D0308688-A6AA-46DE-B297-04D8B2C2E429}" destId="{A00903C0-14E2-4B23-BC53-7DF45BC10A62}" srcOrd="0" destOrd="0" presId="urn:microsoft.com/office/officeart/2005/8/layout/default"/>
    <dgm:cxn modelId="{954733C5-0A88-4072-B2D3-E7AE3370F51D}" type="presParOf" srcId="{E3AC23D9-6B00-4818-A420-B1D327F15832}" destId="{0827302F-469C-46BA-84DB-F58B8BFB6A16}" srcOrd="0" destOrd="0" presId="urn:microsoft.com/office/officeart/2005/8/layout/default"/>
    <dgm:cxn modelId="{5040E1DE-9030-4076-8E19-EB8C6EFDD944}" type="presParOf" srcId="{E3AC23D9-6B00-4818-A420-B1D327F15832}" destId="{81BABF1F-752E-474E-BFC5-D83E40923DF3}" srcOrd="1" destOrd="0" presId="urn:microsoft.com/office/officeart/2005/8/layout/default"/>
    <dgm:cxn modelId="{5A80FDAF-6C64-4D6B-87F5-8EE269197ED9}" type="presParOf" srcId="{E3AC23D9-6B00-4818-A420-B1D327F15832}" destId="{C462A54F-A588-4F51-BF5A-7149D417CAC6}" srcOrd="2" destOrd="0" presId="urn:microsoft.com/office/officeart/2005/8/layout/default"/>
    <dgm:cxn modelId="{FA30E5FC-1B3E-4BE0-AEBA-40BD6AEB4D2E}" type="presParOf" srcId="{E3AC23D9-6B00-4818-A420-B1D327F15832}" destId="{D8DF2DF7-E531-4E34-BBAE-11FD73D75B3E}" srcOrd="3" destOrd="0" presId="urn:microsoft.com/office/officeart/2005/8/layout/default"/>
    <dgm:cxn modelId="{2D106A36-377B-4908-8D1F-D9094F19341A}" type="presParOf" srcId="{E3AC23D9-6B00-4818-A420-B1D327F15832}" destId="{A00903C0-14E2-4B23-BC53-7DF45BC10A62}" srcOrd="4" destOrd="0" presId="urn:microsoft.com/office/officeart/2005/8/layout/default"/>
    <dgm:cxn modelId="{7E794019-6680-4E67-BF33-241720368BC9}" type="presParOf" srcId="{E3AC23D9-6B00-4818-A420-B1D327F15832}" destId="{8AAE9E37-1F83-4848-A72F-43639E506D8A}" srcOrd="5" destOrd="0" presId="urn:microsoft.com/office/officeart/2005/8/layout/default"/>
    <dgm:cxn modelId="{1E2C4DFD-7272-410F-B813-C9A1D4524C5A}" type="presParOf" srcId="{E3AC23D9-6B00-4818-A420-B1D327F15832}" destId="{1B59DC73-F97E-4175-8386-F941F1C9509F}" srcOrd="6" destOrd="0" presId="urn:microsoft.com/office/officeart/2005/8/layout/default"/>
    <dgm:cxn modelId="{1BEB65EC-F09B-4C5D-8B91-0A30D812CA46}" type="presParOf" srcId="{E3AC23D9-6B00-4818-A420-B1D327F15832}" destId="{83E51097-2607-4418-87EC-3B85CBC4E8AC}" srcOrd="7" destOrd="0" presId="urn:microsoft.com/office/officeart/2005/8/layout/default"/>
    <dgm:cxn modelId="{CB4E5065-6AEE-45DA-B76D-AE7320371F12}" type="presParOf" srcId="{E3AC23D9-6B00-4818-A420-B1D327F15832}" destId="{82BEBE71-408E-408E-909D-BC5C2388E64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21A7586-883C-42C4-BB6A-B303953D00B7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62D7BC0-798D-4017-AD13-C60B3D8496D9}">
      <dgm:prSet/>
      <dgm:spPr/>
      <dgm:t>
        <a:bodyPr/>
        <a:lstStyle/>
        <a:p>
          <a:r>
            <a:rPr lang="pl-PL" b="0" i="0">
              <a:solidFill>
                <a:schemeClr val="tx1"/>
              </a:solidFill>
            </a:rPr>
            <a:t>Kontakt z produktami spożywczymi skażonymi odchodami kotów</a:t>
          </a:r>
          <a:endParaRPr lang="en-US">
            <a:solidFill>
              <a:schemeClr val="tx1"/>
            </a:solidFill>
          </a:endParaRPr>
        </a:p>
      </dgm:t>
    </dgm:pt>
    <dgm:pt modelId="{83594F07-A8F9-4C9C-A40E-4013C71170C4}" type="parTrans" cxnId="{8BBC436B-2960-44B8-9381-0EEDE5BDB009}">
      <dgm:prSet/>
      <dgm:spPr/>
      <dgm:t>
        <a:bodyPr/>
        <a:lstStyle/>
        <a:p>
          <a:endParaRPr lang="en-US" sz="6600">
            <a:solidFill>
              <a:schemeClr val="tx1"/>
            </a:solidFill>
          </a:endParaRPr>
        </a:p>
      </dgm:t>
    </dgm:pt>
    <dgm:pt modelId="{4BC05254-8212-4F67-BBC4-C210D7DEFD94}" type="sibTrans" cxnId="{8BBC436B-2960-44B8-9381-0EEDE5BDB009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808C18A8-3460-4A42-92AE-EA4DA5EA1DD9}">
      <dgm:prSet/>
      <dgm:spPr/>
      <dgm:t>
        <a:bodyPr/>
        <a:lstStyle/>
        <a:p>
          <a:r>
            <a:rPr lang="pl-PL" b="0" i="0">
              <a:solidFill>
                <a:schemeClr val="tx1"/>
              </a:solidFill>
            </a:rPr>
            <a:t>Spożywanie surowego mięsa i suszonego albo wędzonego</a:t>
          </a:r>
          <a:endParaRPr lang="en-US">
            <a:solidFill>
              <a:schemeClr val="tx1"/>
            </a:solidFill>
          </a:endParaRPr>
        </a:p>
      </dgm:t>
    </dgm:pt>
    <dgm:pt modelId="{93F3777E-AF1A-492B-8255-9A76235B779E}" type="parTrans" cxnId="{6C1E6656-9507-4EF5-836B-846CE39F92A2}">
      <dgm:prSet/>
      <dgm:spPr/>
      <dgm:t>
        <a:bodyPr/>
        <a:lstStyle/>
        <a:p>
          <a:endParaRPr lang="en-US" sz="6600">
            <a:solidFill>
              <a:schemeClr val="tx1"/>
            </a:solidFill>
          </a:endParaRPr>
        </a:p>
      </dgm:t>
    </dgm:pt>
    <dgm:pt modelId="{F464F3E8-F39D-4FBF-ACF8-521E79C5CEB7}" type="sibTrans" cxnId="{6C1E6656-9507-4EF5-836B-846CE39F92A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119BF90F-0326-449B-9227-1D75267E11EC}">
      <dgm:prSet/>
      <dgm:spPr/>
      <dgm:t>
        <a:bodyPr/>
        <a:lstStyle/>
        <a:p>
          <a:r>
            <a:rPr lang="pl-PL" b="0" i="0" dirty="0">
              <a:solidFill>
                <a:schemeClr val="tx1"/>
              </a:solidFill>
            </a:rPr>
            <a:t>Spożywanie niepasteryzowanego mleka i jego przetworów</a:t>
          </a:r>
          <a:endParaRPr lang="en-US" dirty="0">
            <a:solidFill>
              <a:schemeClr val="tx1"/>
            </a:solidFill>
          </a:endParaRPr>
        </a:p>
      </dgm:t>
    </dgm:pt>
    <dgm:pt modelId="{8F32C66D-A217-4841-8C56-DBA0F383F0EB}" type="parTrans" cxnId="{A092DF55-B572-4483-A244-DDCE660672ED}">
      <dgm:prSet/>
      <dgm:spPr/>
      <dgm:t>
        <a:bodyPr/>
        <a:lstStyle/>
        <a:p>
          <a:endParaRPr lang="en-US" sz="6600">
            <a:solidFill>
              <a:schemeClr val="tx1"/>
            </a:solidFill>
          </a:endParaRPr>
        </a:p>
      </dgm:t>
    </dgm:pt>
    <dgm:pt modelId="{FE15C5C2-9FCF-4E20-9809-27A46C05E47F}" type="sibTrans" cxnId="{A092DF55-B572-4483-A244-DDCE660672E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0320505F-8FC5-48D8-B084-0D5E3D355E6A}">
      <dgm:prSet/>
      <dgm:spPr/>
      <dgm:t>
        <a:bodyPr/>
        <a:lstStyle/>
        <a:p>
          <a:r>
            <a:rPr lang="pl-PL" b="0" i="0" dirty="0">
              <a:solidFill>
                <a:schemeClr val="tx1"/>
              </a:solidFill>
            </a:rPr>
            <a:t>Kontakt z kotami i ich odchodami</a:t>
          </a:r>
          <a:endParaRPr lang="en-US" dirty="0">
            <a:solidFill>
              <a:schemeClr val="tx1"/>
            </a:solidFill>
          </a:endParaRPr>
        </a:p>
      </dgm:t>
    </dgm:pt>
    <dgm:pt modelId="{D06B6ACD-A086-43E6-A830-921405329CFF}" type="parTrans" cxnId="{3D5C737E-71F7-4909-A1C1-EEF1EE152660}">
      <dgm:prSet/>
      <dgm:spPr/>
      <dgm:t>
        <a:bodyPr/>
        <a:lstStyle/>
        <a:p>
          <a:endParaRPr lang="en-US" sz="6600">
            <a:solidFill>
              <a:schemeClr val="tx1"/>
            </a:solidFill>
          </a:endParaRPr>
        </a:p>
      </dgm:t>
    </dgm:pt>
    <dgm:pt modelId="{54A8959B-E5BF-427B-A03C-8168B5413190}" type="sibTrans" cxnId="{3D5C737E-71F7-4909-A1C1-EEF1EE152660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B889152-6EAC-4891-A490-876C5A3E0F9C}">
      <dgm:prSet/>
      <dgm:spPr/>
      <dgm:t>
        <a:bodyPr/>
        <a:lstStyle/>
        <a:p>
          <a:r>
            <a:rPr lang="pl-PL" b="0" i="0" dirty="0">
              <a:solidFill>
                <a:schemeClr val="tx1"/>
              </a:solidFill>
            </a:rPr>
            <a:t>Kontakt ze skażoną ziemią </a:t>
          </a:r>
          <a:endParaRPr lang="en-US" dirty="0">
            <a:solidFill>
              <a:schemeClr val="tx1"/>
            </a:solidFill>
          </a:endParaRPr>
        </a:p>
      </dgm:t>
    </dgm:pt>
    <dgm:pt modelId="{8D47795A-2A7B-43C6-993A-0D11E1639107}" type="parTrans" cxnId="{9ECF6C33-170B-4448-A5B6-1E35EEF98542}">
      <dgm:prSet/>
      <dgm:spPr/>
      <dgm:t>
        <a:bodyPr/>
        <a:lstStyle/>
        <a:p>
          <a:endParaRPr lang="en-US" sz="6600">
            <a:solidFill>
              <a:schemeClr val="tx1"/>
            </a:solidFill>
          </a:endParaRPr>
        </a:p>
      </dgm:t>
    </dgm:pt>
    <dgm:pt modelId="{BF00BDD3-4BAD-4ED9-80B0-F97C1AA417A7}" type="sibTrans" cxnId="{9ECF6C33-170B-4448-A5B6-1E35EEF9854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50B94EF2-205E-4F2B-9D5B-1C7B7D1BC2BB}">
      <dgm:prSet/>
      <dgm:spPr/>
      <dgm:t>
        <a:bodyPr/>
        <a:lstStyle/>
        <a:p>
          <a:r>
            <a:rPr lang="pl-PL" b="0" i="0">
              <a:solidFill>
                <a:schemeClr val="tx1"/>
              </a:solidFill>
            </a:rPr>
            <a:t>Przyczyną toksoplazmozy wrodzonej jest przejście pierwotniaka do dziecka przez łożysko podczas pierwotnego zakażenia u matki.</a:t>
          </a:r>
          <a:endParaRPr lang="en-US">
            <a:solidFill>
              <a:schemeClr val="tx1"/>
            </a:solidFill>
          </a:endParaRPr>
        </a:p>
      </dgm:t>
    </dgm:pt>
    <dgm:pt modelId="{70B8991B-EDA2-4369-B2C7-7CA5F48637F3}" type="parTrans" cxnId="{E9FED0E9-2BD2-4C8B-BB5D-6CECF1BCECAC}">
      <dgm:prSet/>
      <dgm:spPr/>
      <dgm:t>
        <a:bodyPr/>
        <a:lstStyle/>
        <a:p>
          <a:endParaRPr lang="en-US" sz="6600">
            <a:solidFill>
              <a:schemeClr val="tx1"/>
            </a:solidFill>
          </a:endParaRPr>
        </a:p>
      </dgm:t>
    </dgm:pt>
    <dgm:pt modelId="{D73CA771-3FFC-473C-97DF-9C25AA796648}" type="sibTrans" cxnId="{E9FED0E9-2BD2-4C8B-BB5D-6CECF1BCECAC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296B8F85-7407-451B-9417-F350A7231DD8}" type="pres">
      <dgm:prSet presAssocID="{421A7586-883C-42C4-BB6A-B303953D00B7}" presName="linear" presStyleCnt="0">
        <dgm:presLayoutVars>
          <dgm:animLvl val="lvl"/>
          <dgm:resizeHandles val="exact"/>
        </dgm:presLayoutVars>
      </dgm:prSet>
      <dgm:spPr/>
    </dgm:pt>
    <dgm:pt modelId="{FA7B9728-87AD-4760-8FD2-4B06C1C64D0C}" type="pres">
      <dgm:prSet presAssocID="{562D7BC0-798D-4017-AD13-C60B3D8496D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DF3A77A-5F66-4FEB-BB5D-DAA4A087F939}" type="pres">
      <dgm:prSet presAssocID="{4BC05254-8212-4F67-BBC4-C210D7DEFD94}" presName="spacer" presStyleCnt="0"/>
      <dgm:spPr/>
    </dgm:pt>
    <dgm:pt modelId="{46131561-3029-48D9-BD43-DA24F2375B6E}" type="pres">
      <dgm:prSet presAssocID="{808C18A8-3460-4A42-92AE-EA4DA5EA1DD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C46078F-9BFD-43E5-9F09-78EDF9390B7A}" type="pres">
      <dgm:prSet presAssocID="{F464F3E8-F39D-4FBF-ACF8-521E79C5CEB7}" presName="spacer" presStyleCnt="0"/>
      <dgm:spPr/>
    </dgm:pt>
    <dgm:pt modelId="{505D4D6E-E971-4E1C-B245-9CDA76BE6AF6}" type="pres">
      <dgm:prSet presAssocID="{119BF90F-0326-449B-9227-1D75267E11EC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7A17009-006F-4488-A4C5-582FDB192CD8}" type="pres">
      <dgm:prSet presAssocID="{FE15C5C2-9FCF-4E20-9809-27A46C05E47F}" presName="spacer" presStyleCnt="0"/>
      <dgm:spPr/>
    </dgm:pt>
    <dgm:pt modelId="{C1628222-B83F-4A42-9583-468B8ADCF699}" type="pres">
      <dgm:prSet presAssocID="{0320505F-8FC5-48D8-B084-0D5E3D355E6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7D34933-0984-4A38-8709-6A9A8EBEC276}" type="pres">
      <dgm:prSet presAssocID="{54A8959B-E5BF-427B-A03C-8168B5413190}" presName="spacer" presStyleCnt="0"/>
      <dgm:spPr/>
    </dgm:pt>
    <dgm:pt modelId="{C946E014-5325-4CC1-821F-E7EF9670F3D6}" type="pres">
      <dgm:prSet presAssocID="{CB889152-6EAC-4891-A490-876C5A3E0F9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E1348B81-7054-407F-A0F4-EFC71A6984E0}" type="pres">
      <dgm:prSet presAssocID="{BF00BDD3-4BAD-4ED9-80B0-F97C1AA417A7}" presName="spacer" presStyleCnt="0"/>
      <dgm:spPr/>
    </dgm:pt>
    <dgm:pt modelId="{4C243C43-C79A-4EF2-BB4B-A3704318EC76}" type="pres">
      <dgm:prSet presAssocID="{50B94EF2-205E-4F2B-9D5B-1C7B7D1BC2B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E56E9529-440F-40D8-A289-EF36B9BFE1A9}" type="presOf" srcId="{808C18A8-3460-4A42-92AE-EA4DA5EA1DD9}" destId="{46131561-3029-48D9-BD43-DA24F2375B6E}" srcOrd="0" destOrd="0" presId="urn:microsoft.com/office/officeart/2005/8/layout/vList2"/>
    <dgm:cxn modelId="{9ECF6C33-170B-4448-A5B6-1E35EEF98542}" srcId="{421A7586-883C-42C4-BB6A-B303953D00B7}" destId="{CB889152-6EAC-4891-A490-876C5A3E0F9C}" srcOrd="4" destOrd="0" parTransId="{8D47795A-2A7B-43C6-993A-0D11E1639107}" sibTransId="{BF00BDD3-4BAD-4ED9-80B0-F97C1AA417A7}"/>
    <dgm:cxn modelId="{82BDEA46-0CAE-4103-BC5F-595ADBDB3BE7}" type="presOf" srcId="{0320505F-8FC5-48D8-B084-0D5E3D355E6A}" destId="{C1628222-B83F-4A42-9583-468B8ADCF699}" srcOrd="0" destOrd="0" presId="urn:microsoft.com/office/officeart/2005/8/layout/vList2"/>
    <dgm:cxn modelId="{8BBC436B-2960-44B8-9381-0EEDE5BDB009}" srcId="{421A7586-883C-42C4-BB6A-B303953D00B7}" destId="{562D7BC0-798D-4017-AD13-C60B3D8496D9}" srcOrd="0" destOrd="0" parTransId="{83594F07-A8F9-4C9C-A40E-4013C71170C4}" sibTransId="{4BC05254-8212-4F67-BBC4-C210D7DEFD94}"/>
    <dgm:cxn modelId="{08D31E4C-C942-4359-AB9A-CA14605BB1C4}" type="presOf" srcId="{119BF90F-0326-449B-9227-1D75267E11EC}" destId="{505D4D6E-E971-4E1C-B245-9CDA76BE6AF6}" srcOrd="0" destOrd="0" presId="urn:microsoft.com/office/officeart/2005/8/layout/vList2"/>
    <dgm:cxn modelId="{9AA4F950-6CF6-46A3-ADE8-8B12A0FB818B}" type="presOf" srcId="{50B94EF2-205E-4F2B-9D5B-1C7B7D1BC2BB}" destId="{4C243C43-C79A-4EF2-BB4B-A3704318EC76}" srcOrd="0" destOrd="0" presId="urn:microsoft.com/office/officeart/2005/8/layout/vList2"/>
    <dgm:cxn modelId="{A092DF55-B572-4483-A244-DDCE660672ED}" srcId="{421A7586-883C-42C4-BB6A-B303953D00B7}" destId="{119BF90F-0326-449B-9227-1D75267E11EC}" srcOrd="2" destOrd="0" parTransId="{8F32C66D-A217-4841-8C56-DBA0F383F0EB}" sibTransId="{FE15C5C2-9FCF-4E20-9809-27A46C05E47F}"/>
    <dgm:cxn modelId="{6C1E6656-9507-4EF5-836B-846CE39F92A2}" srcId="{421A7586-883C-42C4-BB6A-B303953D00B7}" destId="{808C18A8-3460-4A42-92AE-EA4DA5EA1DD9}" srcOrd="1" destOrd="0" parTransId="{93F3777E-AF1A-492B-8255-9A76235B779E}" sibTransId="{F464F3E8-F39D-4FBF-ACF8-521E79C5CEB7}"/>
    <dgm:cxn modelId="{3D5C737E-71F7-4909-A1C1-EEF1EE152660}" srcId="{421A7586-883C-42C4-BB6A-B303953D00B7}" destId="{0320505F-8FC5-48D8-B084-0D5E3D355E6A}" srcOrd="3" destOrd="0" parTransId="{D06B6ACD-A086-43E6-A830-921405329CFF}" sibTransId="{54A8959B-E5BF-427B-A03C-8168B5413190}"/>
    <dgm:cxn modelId="{E061C4D7-989F-4BBB-902E-945BF1ABA80F}" type="presOf" srcId="{CB889152-6EAC-4891-A490-876C5A3E0F9C}" destId="{C946E014-5325-4CC1-821F-E7EF9670F3D6}" srcOrd="0" destOrd="0" presId="urn:microsoft.com/office/officeart/2005/8/layout/vList2"/>
    <dgm:cxn modelId="{8E8216E7-C0D7-45CB-A8D3-D8E3F01A8674}" type="presOf" srcId="{562D7BC0-798D-4017-AD13-C60B3D8496D9}" destId="{FA7B9728-87AD-4760-8FD2-4B06C1C64D0C}" srcOrd="0" destOrd="0" presId="urn:microsoft.com/office/officeart/2005/8/layout/vList2"/>
    <dgm:cxn modelId="{E9FED0E9-2BD2-4C8B-BB5D-6CECF1BCECAC}" srcId="{421A7586-883C-42C4-BB6A-B303953D00B7}" destId="{50B94EF2-205E-4F2B-9D5B-1C7B7D1BC2BB}" srcOrd="5" destOrd="0" parTransId="{70B8991B-EDA2-4369-B2C7-7CA5F48637F3}" sibTransId="{D73CA771-3FFC-473C-97DF-9C25AA796648}"/>
    <dgm:cxn modelId="{4629E5F3-3203-41D7-9297-3B3A64C51933}" type="presOf" srcId="{421A7586-883C-42C4-BB6A-B303953D00B7}" destId="{296B8F85-7407-451B-9417-F350A7231DD8}" srcOrd="0" destOrd="0" presId="urn:microsoft.com/office/officeart/2005/8/layout/vList2"/>
    <dgm:cxn modelId="{2158FC7F-EB67-4BFB-B317-7BC5C07F607B}" type="presParOf" srcId="{296B8F85-7407-451B-9417-F350A7231DD8}" destId="{FA7B9728-87AD-4760-8FD2-4B06C1C64D0C}" srcOrd="0" destOrd="0" presId="urn:microsoft.com/office/officeart/2005/8/layout/vList2"/>
    <dgm:cxn modelId="{7CC0C688-FAA8-42F9-9EC0-F231936FF9B9}" type="presParOf" srcId="{296B8F85-7407-451B-9417-F350A7231DD8}" destId="{FDF3A77A-5F66-4FEB-BB5D-DAA4A087F939}" srcOrd="1" destOrd="0" presId="urn:microsoft.com/office/officeart/2005/8/layout/vList2"/>
    <dgm:cxn modelId="{AA592629-2090-4892-ADFA-C9BDF8E19306}" type="presParOf" srcId="{296B8F85-7407-451B-9417-F350A7231DD8}" destId="{46131561-3029-48D9-BD43-DA24F2375B6E}" srcOrd="2" destOrd="0" presId="urn:microsoft.com/office/officeart/2005/8/layout/vList2"/>
    <dgm:cxn modelId="{E26EF1D2-ACF2-4135-9950-F247BC223B2C}" type="presParOf" srcId="{296B8F85-7407-451B-9417-F350A7231DD8}" destId="{9C46078F-9BFD-43E5-9F09-78EDF9390B7A}" srcOrd="3" destOrd="0" presId="urn:microsoft.com/office/officeart/2005/8/layout/vList2"/>
    <dgm:cxn modelId="{44A9E179-B207-4DC3-940C-CBA91B6C712F}" type="presParOf" srcId="{296B8F85-7407-451B-9417-F350A7231DD8}" destId="{505D4D6E-E971-4E1C-B245-9CDA76BE6AF6}" srcOrd="4" destOrd="0" presId="urn:microsoft.com/office/officeart/2005/8/layout/vList2"/>
    <dgm:cxn modelId="{85EC8E1D-1D02-4814-A45A-9AAB9D0DBFF6}" type="presParOf" srcId="{296B8F85-7407-451B-9417-F350A7231DD8}" destId="{B7A17009-006F-4488-A4C5-582FDB192CD8}" srcOrd="5" destOrd="0" presId="urn:microsoft.com/office/officeart/2005/8/layout/vList2"/>
    <dgm:cxn modelId="{B94DB4AC-C19D-4F1E-88CA-C4FBADB6E030}" type="presParOf" srcId="{296B8F85-7407-451B-9417-F350A7231DD8}" destId="{C1628222-B83F-4A42-9583-468B8ADCF699}" srcOrd="6" destOrd="0" presId="urn:microsoft.com/office/officeart/2005/8/layout/vList2"/>
    <dgm:cxn modelId="{328E0AEC-5911-44E5-B0FA-3183036697B3}" type="presParOf" srcId="{296B8F85-7407-451B-9417-F350A7231DD8}" destId="{F7D34933-0984-4A38-8709-6A9A8EBEC276}" srcOrd="7" destOrd="0" presId="urn:microsoft.com/office/officeart/2005/8/layout/vList2"/>
    <dgm:cxn modelId="{B30751CF-62FC-48E8-8372-6CD9E9AE70A4}" type="presParOf" srcId="{296B8F85-7407-451B-9417-F350A7231DD8}" destId="{C946E014-5325-4CC1-821F-E7EF9670F3D6}" srcOrd="8" destOrd="0" presId="urn:microsoft.com/office/officeart/2005/8/layout/vList2"/>
    <dgm:cxn modelId="{103EF648-B20A-4D82-8417-1A2B68CE1D96}" type="presParOf" srcId="{296B8F85-7407-451B-9417-F350A7231DD8}" destId="{E1348B81-7054-407F-A0F4-EFC71A6984E0}" srcOrd="9" destOrd="0" presId="urn:microsoft.com/office/officeart/2005/8/layout/vList2"/>
    <dgm:cxn modelId="{1A8013B7-7168-48F1-BEC8-9F0B2CF1AC62}" type="presParOf" srcId="{296B8F85-7407-451B-9417-F350A7231DD8}" destId="{4C243C43-C79A-4EF2-BB4B-A3704318EC7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258785B-2C86-4591-9AB1-6EAA4226CC7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9D537D6-2E0A-48BF-AC8A-AC6E5A676B14}">
      <dgm:prSet custT="1"/>
      <dgm:spPr/>
      <dgm:t>
        <a:bodyPr/>
        <a:lstStyle/>
        <a:p>
          <a:r>
            <a:rPr lang="pl-PL" sz="1400" b="0" i="0" dirty="0"/>
            <a:t>Unikaj jedzenia i próbowania surowego, półsurowego lub wędzonego mięsa i wędlin.</a:t>
          </a:r>
          <a:endParaRPr lang="en-US" sz="1400" dirty="0"/>
        </a:p>
      </dgm:t>
    </dgm:pt>
    <dgm:pt modelId="{581E27C2-6E39-4BCA-A2E0-1CC4F4C52030}" type="parTrans" cxnId="{DF2C9881-E16E-450E-9F5E-8C48A2A570D9}">
      <dgm:prSet/>
      <dgm:spPr/>
      <dgm:t>
        <a:bodyPr/>
        <a:lstStyle/>
        <a:p>
          <a:endParaRPr lang="en-US" sz="2000"/>
        </a:p>
      </dgm:t>
    </dgm:pt>
    <dgm:pt modelId="{60BF6C6F-C626-46EE-85CC-C88FD815361F}" type="sibTrans" cxnId="{DF2C9881-E16E-450E-9F5E-8C48A2A570D9}">
      <dgm:prSet/>
      <dgm:spPr/>
      <dgm:t>
        <a:bodyPr/>
        <a:lstStyle/>
        <a:p>
          <a:endParaRPr lang="en-US" sz="2000"/>
        </a:p>
      </dgm:t>
    </dgm:pt>
    <dgm:pt modelId="{5A0E12BC-DEA9-4A89-B8A9-CD211B5DCA31}">
      <dgm:prSet custT="1"/>
      <dgm:spPr/>
      <dgm:t>
        <a:bodyPr/>
        <a:lstStyle/>
        <a:p>
          <a:r>
            <a:rPr lang="pl-PL" sz="1400" b="0" i="0"/>
            <a:t>Pij wodę i mleko tylko przegotowane.</a:t>
          </a:r>
          <a:endParaRPr lang="en-US" sz="1400"/>
        </a:p>
      </dgm:t>
    </dgm:pt>
    <dgm:pt modelId="{C98531A5-A6BD-474F-868B-A0D6F892EDD0}" type="parTrans" cxnId="{E3FE1DC5-97E5-48A6-BA76-4ACDDD86DA71}">
      <dgm:prSet/>
      <dgm:spPr/>
      <dgm:t>
        <a:bodyPr/>
        <a:lstStyle/>
        <a:p>
          <a:endParaRPr lang="en-US" sz="2000"/>
        </a:p>
      </dgm:t>
    </dgm:pt>
    <dgm:pt modelId="{5987FB55-AA2C-4CAF-9D55-FAFF5081C249}" type="sibTrans" cxnId="{E3FE1DC5-97E5-48A6-BA76-4ACDDD86DA71}">
      <dgm:prSet/>
      <dgm:spPr/>
      <dgm:t>
        <a:bodyPr/>
        <a:lstStyle/>
        <a:p>
          <a:endParaRPr lang="en-US" sz="2000"/>
        </a:p>
      </dgm:t>
    </dgm:pt>
    <dgm:pt modelId="{3C8ABCE4-DB3A-4958-B0E7-D2BBC8B396C9}">
      <dgm:prSet custT="1"/>
      <dgm:spPr/>
      <dgm:t>
        <a:bodyPr/>
        <a:lstStyle/>
        <a:p>
          <a:r>
            <a:rPr lang="pl-PL" sz="1400" b="0" i="0"/>
            <a:t>Dokładnie myj ręce i narzędzia kuchenne po przygotowywaniu surowego mięsa.</a:t>
          </a:r>
          <a:endParaRPr lang="en-US" sz="1400"/>
        </a:p>
      </dgm:t>
    </dgm:pt>
    <dgm:pt modelId="{110C1B2E-32B6-46E8-9317-DB1B757E4A12}" type="parTrans" cxnId="{80E13ECE-E862-4156-BF91-A874C9746EFC}">
      <dgm:prSet/>
      <dgm:spPr/>
      <dgm:t>
        <a:bodyPr/>
        <a:lstStyle/>
        <a:p>
          <a:endParaRPr lang="en-US" sz="2000"/>
        </a:p>
      </dgm:t>
    </dgm:pt>
    <dgm:pt modelId="{3A101280-F0D9-43A2-B652-FA488DE21B78}" type="sibTrans" cxnId="{80E13ECE-E862-4156-BF91-A874C9746EFC}">
      <dgm:prSet/>
      <dgm:spPr/>
      <dgm:t>
        <a:bodyPr/>
        <a:lstStyle/>
        <a:p>
          <a:endParaRPr lang="en-US" sz="2000"/>
        </a:p>
      </dgm:t>
    </dgm:pt>
    <dgm:pt modelId="{F967BF57-FBFE-473C-BA66-637C29902F09}">
      <dgm:prSet custT="1"/>
      <dgm:spPr/>
      <dgm:t>
        <a:bodyPr/>
        <a:lstStyle/>
        <a:p>
          <a:r>
            <a:rPr lang="pl-PL" sz="1400" b="0" i="0"/>
            <a:t>Dokładnie myj warzywa i owoce przed spożyciem.</a:t>
          </a:r>
          <a:endParaRPr lang="en-US" sz="1400"/>
        </a:p>
      </dgm:t>
    </dgm:pt>
    <dgm:pt modelId="{404CE729-56D6-42BA-8843-B19901058D55}" type="parTrans" cxnId="{AE112ADE-5BE8-48C0-9132-D16B5F4860EE}">
      <dgm:prSet/>
      <dgm:spPr/>
      <dgm:t>
        <a:bodyPr/>
        <a:lstStyle/>
        <a:p>
          <a:endParaRPr lang="en-US" sz="2000"/>
        </a:p>
      </dgm:t>
    </dgm:pt>
    <dgm:pt modelId="{F3329274-29AC-4EBE-AD7E-3ABDB5AEA786}" type="sibTrans" cxnId="{AE112ADE-5BE8-48C0-9132-D16B5F4860EE}">
      <dgm:prSet/>
      <dgm:spPr/>
      <dgm:t>
        <a:bodyPr/>
        <a:lstStyle/>
        <a:p>
          <a:endParaRPr lang="en-US" sz="2000"/>
        </a:p>
      </dgm:t>
    </dgm:pt>
    <dgm:pt modelId="{1B98A8F2-2E8D-4A48-8AAF-EA4D35784955}">
      <dgm:prSet custT="1"/>
      <dgm:spPr/>
      <dgm:t>
        <a:bodyPr/>
        <a:lstStyle/>
        <a:p>
          <a:r>
            <a:rPr lang="pl-PL" sz="1400" b="0" i="0" dirty="0"/>
            <a:t>Chroń żywność przed muchami, ponieważ mogą one przenosić pasożyty.</a:t>
          </a:r>
          <a:endParaRPr lang="en-US" sz="1400" dirty="0"/>
        </a:p>
      </dgm:t>
    </dgm:pt>
    <dgm:pt modelId="{2152D6BD-8D6D-4448-9538-02448C6AEAC5}" type="parTrans" cxnId="{44D93024-F029-4551-A1D6-98EFE16914CF}">
      <dgm:prSet/>
      <dgm:spPr/>
      <dgm:t>
        <a:bodyPr/>
        <a:lstStyle/>
        <a:p>
          <a:endParaRPr lang="en-US" sz="2000"/>
        </a:p>
      </dgm:t>
    </dgm:pt>
    <dgm:pt modelId="{D87314E7-78A2-41DA-B7C3-EFB8446496E0}" type="sibTrans" cxnId="{44D93024-F029-4551-A1D6-98EFE16914CF}">
      <dgm:prSet/>
      <dgm:spPr/>
      <dgm:t>
        <a:bodyPr/>
        <a:lstStyle/>
        <a:p>
          <a:endParaRPr lang="en-US" sz="2000"/>
        </a:p>
      </dgm:t>
    </dgm:pt>
    <dgm:pt modelId="{B0720ED8-ED0A-49BA-B474-44FE36516119}">
      <dgm:prSet custT="1"/>
      <dgm:spPr/>
      <dgm:t>
        <a:bodyPr/>
        <a:lstStyle/>
        <a:p>
          <a:r>
            <a:rPr lang="pl-PL" sz="1400" b="0" i="0"/>
            <a:t>Stosuj gumowe lub lateksowe rękawice do prac w ogrodzie lub na balkonie. Po kontakcie z ziemią dokładnie umyj ręce.</a:t>
          </a:r>
          <a:endParaRPr lang="en-US" sz="1400"/>
        </a:p>
      </dgm:t>
    </dgm:pt>
    <dgm:pt modelId="{9C338DA6-ACD1-4D60-9E95-29CF94DDEA91}" type="parTrans" cxnId="{560665CA-1C0B-4544-B554-17D05AAD3CAF}">
      <dgm:prSet/>
      <dgm:spPr/>
      <dgm:t>
        <a:bodyPr/>
        <a:lstStyle/>
        <a:p>
          <a:endParaRPr lang="en-US" sz="2000"/>
        </a:p>
      </dgm:t>
    </dgm:pt>
    <dgm:pt modelId="{CCF7CF0F-9676-494B-9A60-4F3462D12D0D}" type="sibTrans" cxnId="{560665CA-1C0B-4544-B554-17D05AAD3CAF}">
      <dgm:prSet/>
      <dgm:spPr/>
      <dgm:t>
        <a:bodyPr/>
        <a:lstStyle/>
        <a:p>
          <a:endParaRPr lang="en-US" sz="2000"/>
        </a:p>
      </dgm:t>
    </dgm:pt>
    <dgm:pt modelId="{A8EF9B06-84A8-433B-BCA9-05B1F7D334AF}">
      <dgm:prSet custT="1"/>
      <dgm:spPr/>
      <dgm:t>
        <a:bodyPr/>
        <a:lstStyle/>
        <a:p>
          <a:r>
            <a:rPr lang="pl-PL" sz="1400" b="0" i="0"/>
            <a:t>Codziennie czyść kocią kuwetę w maseczce na twarzy i dokładnie umyj po tym ręce. Myj ręce po kontakcie z kotem.</a:t>
          </a:r>
          <a:endParaRPr lang="en-US" sz="1400"/>
        </a:p>
      </dgm:t>
    </dgm:pt>
    <dgm:pt modelId="{9D4406D0-B427-4BEA-8F0D-57DA7BD5CCF0}" type="parTrans" cxnId="{E45A705D-1C58-4FCD-8FBC-BAB89030A9FF}">
      <dgm:prSet/>
      <dgm:spPr/>
      <dgm:t>
        <a:bodyPr/>
        <a:lstStyle/>
        <a:p>
          <a:endParaRPr lang="en-US" sz="2000"/>
        </a:p>
      </dgm:t>
    </dgm:pt>
    <dgm:pt modelId="{57E710A6-C1CB-46AF-84BF-58F711C0B41C}" type="sibTrans" cxnId="{E45A705D-1C58-4FCD-8FBC-BAB89030A9FF}">
      <dgm:prSet/>
      <dgm:spPr/>
      <dgm:t>
        <a:bodyPr/>
        <a:lstStyle/>
        <a:p>
          <a:endParaRPr lang="en-US" sz="2000"/>
        </a:p>
      </dgm:t>
    </dgm:pt>
    <dgm:pt modelId="{A874DC33-BAE1-4BE3-8670-426A7AAB393E}">
      <dgm:prSet custT="1"/>
      <dgm:spPr/>
      <dgm:t>
        <a:bodyPr/>
        <a:lstStyle/>
        <a:p>
          <a:r>
            <a:rPr lang="pl-PL" sz="1400" b="0" i="0"/>
            <a:t>Kobiety planujące ciążę powinny wykonać badanie na obecność przeciwciał, w zależności od wyniku, powtarzać je podczas ciąży.</a:t>
          </a:r>
          <a:endParaRPr lang="en-US" sz="1400"/>
        </a:p>
      </dgm:t>
    </dgm:pt>
    <dgm:pt modelId="{7272BF72-119E-4D1D-8131-1D9404BE4A03}" type="parTrans" cxnId="{57CDE121-EF6D-46D9-8A48-A572F756AB10}">
      <dgm:prSet/>
      <dgm:spPr/>
      <dgm:t>
        <a:bodyPr/>
        <a:lstStyle/>
        <a:p>
          <a:endParaRPr lang="en-US" sz="2000"/>
        </a:p>
      </dgm:t>
    </dgm:pt>
    <dgm:pt modelId="{C970B048-DFDE-4101-87AD-A584DA858001}" type="sibTrans" cxnId="{57CDE121-EF6D-46D9-8A48-A572F756AB10}">
      <dgm:prSet/>
      <dgm:spPr/>
      <dgm:t>
        <a:bodyPr/>
        <a:lstStyle/>
        <a:p>
          <a:endParaRPr lang="en-US" sz="2000"/>
        </a:p>
      </dgm:t>
    </dgm:pt>
    <dgm:pt modelId="{8D170132-5D09-4600-9415-173B6BB72B1A}" type="pres">
      <dgm:prSet presAssocID="{E258785B-2C86-4591-9AB1-6EAA4226CC7E}" presName="diagram" presStyleCnt="0">
        <dgm:presLayoutVars>
          <dgm:dir/>
          <dgm:resizeHandles val="exact"/>
        </dgm:presLayoutVars>
      </dgm:prSet>
      <dgm:spPr/>
    </dgm:pt>
    <dgm:pt modelId="{553C45FF-E394-4A69-BA90-6C158610E148}" type="pres">
      <dgm:prSet presAssocID="{89D537D6-2E0A-48BF-AC8A-AC6E5A676B14}" presName="node" presStyleLbl="node1" presStyleIdx="0" presStyleCnt="8" custLinFactNeighborX="-1195" custLinFactNeighborY="-570">
        <dgm:presLayoutVars>
          <dgm:bulletEnabled val="1"/>
        </dgm:presLayoutVars>
      </dgm:prSet>
      <dgm:spPr/>
    </dgm:pt>
    <dgm:pt modelId="{3811CEF5-40B0-4D6A-9DDA-E3908BF2AF16}" type="pres">
      <dgm:prSet presAssocID="{60BF6C6F-C626-46EE-85CC-C88FD815361F}" presName="sibTrans" presStyleCnt="0"/>
      <dgm:spPr/>
    </dgm:pt>
    <dgm:pt modelId="{943CDC22-BCAC-40A4-BE2F-135CEA364A8C}" type="pres">
      <dgm:prSet presAssocID="{5A0E12BC-DEA9-4A89-B8A9-CD211B5DCA31}" presName="node" presStyleLbl="node1" presStyleIdx="1" presStyleCnt="8">
        <dgm:presLayoutVars>
          <dgm:bulletEnabled val="1"/>
        </dgm:presLayoutVars>
      </dgm:prSet>
      <dgm:spPr/>
    </dgm:pt>
    <dgm:pt modelId="{ADB47FAE-3E33-402E-A684-8902D8E2C1FF}" type="pres">
      <dgm:prSet presAssocID="{5987FB55-AA2C-4CAF-9D55-FAFF5081C249}" presName="sibTrans" presStyleCnt="0"/>
      <dgm:spPr/>
    </dgm:pt>
    <dgm:pt modelId="{273B0C12-CD13-40EC-83C8-A2AB9C2E5D3B}" type="pres">
      <dgm:prSet presAssocID="{3C8ABCE4-DB3A-4958-B0E7-D2BBC8B396C9}" presName="node" presStyleLbl="node1" presStyleIdx="2" presStyleCnt="8">
        <dgm:presLayoutVars>
          <dgm:bulletEnabled val="1"/>
        </dgm:presLayoutVars>
      </dgm:prSet>
      <dgm:spPr/>
    </dgm:pt>
    <dgm:pt modelId="{3D3FF337-B8C6-476D-AB84-8FB46D3FFA10}" type="pres">
      <dgm:prSet presAssocID="{3A101280-F0D9-43A2-B652-FA488DE21B78}" presName="sibTrans" presStyleCnt="0"/>
      <dgm:spPr/>
    </dgm:pt>
    <dgm:pt modelId="{0846CA84-AE49-40C8-8DB1-78D8EA614C84}" type="pres">
      <dgm:prSet presAssocID="{F967BF57-FBFE-473C-BA66-637C29902F09}" presName="node" presStyleLbl="node1" presStyleIdx="3" presStyleCnt="8">
        <dgm:presLayoutVars>
          <dgm:bulletEnabled val="1"/>
        </dgm:presLayoutVars>
      </dgm:prSet>
      <dgm:spPr/>
    </dgm:pt>
    <dgm:pt modelId="{8B08A576-2BCC-4E06-A91C-3B030FA0A9D6}" type="pres">
      <dgm:prSet presAssocID="{F3329274-29AC-4EBE-AD7E-3ABDB5AEA786}" presName="sibTrans" presStyleCnt="0"/>
      <dgm:spPr/>
    </dgm:pt>
    <dgm:pt modelId="{5EBD77B2-001A-44A1-9F91-152F01B74C7A}" type="pres">
      <dgm:prSet presAssocID="{1B98A8F2-2E8D-4A48-8AAF-EA4D35784955}" presName="node" presStyleLbl="node1" presStyleIdx="4" presStyleCnt="8" custLinFactNeighborX="-2046" custLinFactNeighborY="-754">
        <dgm:presLayoutVars>
          <dgm:bulletEnabled val="1"/>
        </dgm:presLayoutVars>
      </dgm:prSet>
      <dgm:spPr/>
    </dgm:pt>
    <dgm:pt modelId="{A878B181-A19C-4491-83CD-C34FA7045EF8}" type="pres">
      <dgm:prSet presAssocID="{D87314E7-78A2-41DA-B7C3-EFB8446496E0}" presName="sibTrans" presStyleCnt="0"/>
      <dgm:spPr/>
    </dgm:pt>
    <dgm:pt modelId="{094BD92F-DBA7-4A37-A9CD-2FEE64F1F577}" type="pres">
      <dgm:prSet presAssocID="{B0720ED8-ED0A-49BA-B474-44FE36516119}" presName="node" presStyleLbl="node1" presStyleIdx="5" presStyleCnt="8">
        <dgm:presLayoutVars>
          <dgm:bulletEnabled val="1"/>
        </dgm:presLayoutVars>
      </dgm:prSet>
      <dgm:spPr/>
    </dgm:pt>
    <dgm:pt modelId="{8F918ED6-292F-4667-BAEC-0F6E72718C46}" type="pres">
      <dgm:prSet presAssocID="{CCF7CF0F-9676-494B-9A60-4F3462D12D0D}" presName="sibTrans" presStyleCnt="0"/>
      <dgm:spPr/>
    </dgm:pt>
    <dgm:pt modelId="{D673704E-1945-49D3-9980-EF11A758990E}" type="pres">
      <dgm:prSet presAssocID="{A8EF9B06-84A8-433B-BCA9-05B1F7D334AF}" presName="node" presStyleLbl="node1" presStyleIdx="6" presStyleCnt="8">
        <dgm:presLayoutVars>
          <dgm:bulletEnabled val="1"/>
        </dgm:presLayoutVars>
      </dgm:prSet>
      <dgm:spPr/>
    </dgm:pt>
    <dgm:pt modelId="{1EF4FC5B-2AC3-4BE7-A4EF-896215943A34}" type="pres">
      <dgm:prSet presAssocID="{57E710A6-C1CB-46AF-84BF-58F711C0B41C}" presName="sibTrans" presStyleCnt="0"/>
      <dgm:spPr/>
    </dgm:pt>
    <dgm:pt modelId="{8FF0C2B6-9B67-4828-85C5-1A441DFEF298}" type="pres">
      <dgm:prSet presAssocID="{A874DC33-BAE1-4BE3-8670-426A7AAB393E}" presName="node" presStyleLbl="node1" presStyleIdx="7" presStyleCnt="8">
        <dgm:presLayoutVars>
          <dgm:bulletEnabled val="1"/>
        </dgm:presLayoutVars>
      </dgm:prSet>
      <dgm:spPr/>
    </dgm:pt>
  </dgm:ptLst>
  <dgm:cxnLst>
    <dgm:cxn modelId="{57CDE121-EF6D-46D9-8A48-A572F756AB10}" srcId="{E258785B-2C86-4591-9AB1-6EAA4226CC7E}" destId="{A874DC33-BAE1-4BE3-8670-426A7AAB393E}" srcOrd="7" destOrd="0" parTransId="{7272BF72-119E-4D1D-8131-1D9404BE4A03}" sibTransId="{C970B048-DFDE-4101-87AD-A584DA858001}"/>
    <dgm:cxn modelId="{781CEE22-AFC5-4132-9D59-1F97A432894C}" type="presOf" srcId="{89D537D6-2E0A-48BF-AC8A-AC6E5A676B14}" destId="{553C45FF-E394-4A69-BA90-6C158610E148}" srcOrd="0" destOrd="0" presId="urn:microsoft.com/office/officeart/2005/8/layout/default"/>
    <dgm:cxn modelId="{44D93024-F029-4551-A1D6-98EFE16914CF}" srcId="{E258785B-2C86-4591-9AB1-6EAA4226CC7E}" destId="{1B98A8F2-2E8D-4A48-8AAF-EA4D35784955}" srcOrd="4" destOrd="0" parTransId="{2152D6BD-8D6D-4448-9538-02448C6AEAC5}" sibTransId="{D87314E7-78A2-41DA-B7C3-EFB8446496E0}"/>
    <dgm:cxn modelId="{E03CBE28-11F5-4973-9412-17FEED6704FE}" type="presOf" srcId="{A874DC33-BAE1-4BE3-8670-426A7AAB393E}" destId="{8FF0C2B6-9B67-4828-85C5-1A441DFEF298}" srcOrd="0" destOrd="0" presId="urn:microsoft.com/office/officeart/2005/8/layout/default"/>
    <dgm:cxn modelId="{FDAB2C31-8610-4D76-A37D-385AA36F771B}" type="presOf" srcId="{5A0E12BC-DEA9-4A89-B8A9-CD211B5DCA31}" destId="{943CDC22-BCAC-40A4-BE2F-135CEA364A8C}" srcOrd="0" destOrd="0" presId="urn:microsoft.com/office/officeart/2005/8/layout/default"/>
    <dgm:cxn modelId="{E45A705D-1C58-4FCD-8FBC-BAB89030A9FF}" srcId="{E258785B-2C86-4591-9AB1-6EAA4226CC7E}" destId="{A8EF9B06-84A8-433B-BCA9-05B1F7D334AF}" srcOrd="6" destOrd="0" parTransId="{9D4406D0-B427-4BEA-8F0D-57DA7BD5CCF0}" sibTransId="{57E710A6-C1CB-46AF-84BF-58F711C0B41C}"/>
    <dgm:cxn modelId="{CDA78862-BA6D-4884-A7E6-BE0B08666E20}" type="presOf" srcId="{A8EF9B06-84A8-433B-BCA9-05B1F7D334AF}" destId="{D673704E-1945-49D3-9980-EF11A758990E}" srcOrd="0" destOrd="0" presId="urn:microsoft.com/office/officeart/2005/8/layout/default"/>
    <dgm:cxn modelId="{DC326253-07FE-4332-87CB-C97840613827}" type="presOf" srcId="{B0720ED8-ED0A-49BA-B474-44FE36516119}" destId="{094BD92F-DBA7-4A37-A9CD-2FEE64F1F577}" srcOrd="0" destOrd="0" presId="urn:microsoft.com/office/officeart/2005/8/layout/default"/>
    <dgm:cxn modelId="{E7BA5053-3DAF-428E-92E4-2220159C81C2}" type="presOf" srcId="{F967BF57-FBFE-473C-BA66-637C29902F09}" destId="{0846CA84-AE49-40C8-8DB1-78D8EA614C84}" srcOrd="0" destOrd="0" presId="urn:microsoft.com/office/officeart/2005/8/layout/default"/>
    <dgm:cxn modelId="{5A3AFE5A-5BFD-4EB7-A39D-18F9CAC17023}" type="presOf" srcId="{3C8ABCE4-DB3A-4958-B0E7-D2BBC8B396C9}" destId="{273B0C12-CD13-40EC-83C8-A2AB9C2E5D3B}" srcOrd="0" destOrd="0" presId="urn:microsoft.com/office/officeart/2005/8/layout/default"/>
    <dgm:cxn modelId="{DF2C9881-E16E-450E-9F5E-8C48A2A570D9}" srcId="{E258785B-2C86-4591-9AB1-6EAA4226CC7E}" destId="{89D537D6-2E0A-48BF-AC8A-AC6E5A676B14}" srcOrd="0" destOrd="0" parTransId="{581E27C2-6E39-4BCA-A2E0-1CC4F4C52030}" sibTransId="{60BF6C6F-C626-46EE-85CC-C88FD815361F}"/>
    <dgm:cxn modelId="{06288DC0-CA7D-4CD7-8F81-266A774813CD}" type="presOf" srcId="{1B98A8F2-2E8D-4A48-8AAF-EA4D35784955}" destId="{5EBD77B2-001A-44A1-9F91-152F01B74C7A}" srcOrd="0" destOrd="0" presId="urn:microsoft.com/office/officeart/2005/8/layout/default"/>
    <dgm:cxn modelId="{E3FE1DC5-97E5-48A6-BA76-4ACDDD86DA71}" srcId="{E258785B-2C86-4591-9AB1-6EAA4226CC7E}" destId="{5A0E12BC-DEA9-4A89-B8A9-CD211B5DCA31}" srcOrd="1" destOrd="0" parTransId="{C98531A5-A6BD-474F-868B-A0D6F892EDD0}" sibTransId="{5987FB55-AA2C-4CAF-9D55-FAFF5081C249}"/>
    <dgm:cxn modelId="{560665CA-1C0B-4544-B554-17D05AAD3CAF}" srcId="{E258785B-2C86-4591-9AB1-6EAA4226CC7E}" destId="{B0720ED8-ED0A-49BA-B474-44FE36516119}" srcOrd="5" destOrd="0" parTransId="{9C338DA6-ACD1-4D60-9E95-29CF94DDEA91}" sibTransId="{CCF7CF0F-9676-494B-9A60-4F3462D12D0D}"/>
    <dgm:cxn modelId="{80E13ECE-E862-4156-BF91-A874C9746EFC}" srcId="{E258785B-2C86-4591-9AB1-6EAA4226CC7E}" destId="{3C8ABCE4-DB3A-4958-B0E7-D2BBC8B396C9}" srcOrd="2" destOrd="0" parTransId="{110C1B2E-32B6-46E8-9317-DB1B757E4A12}" sibTransId="{3A101280-F0D9-43A2-B652-FA488DE21B78}"/>
    <dgm:cxn modelId="{AE112ADE-5BE8-48C0-9132-D16B5F4860EE}" srcId="{E258785B-2C86-4591-9AB1-6EAA4226CC7E}" destId="{F967BF57-FBFE-473C-BA66-637C29902F09}" srcOrd="3" destOrd="0" parTransId="{404CE729-56D6-42BA-8843-B19901058D55}" sibTransId="{F3329274-29AC-4EBE-AD7E-3ABDB5AEA786}"/>
    <dgm:cxn modelId="{85D097FE-A88C-42F6-A566-7DEFA9EA3CD6}" type="presOf" srcId="{E258785B-2C86-4591-9AB1-6EAA4226CC7E}" destId="{8D170132-5D09-4600-9415-173B6BB72B1A}" srcOrd="0" destOrd="0" presId="urn:microsoft.com/office/officeart/2005/8/layout/default"/>
    <dgm:cxn modelId="{396497C4-7047-488A-90BB-EABEA048D7B7}" type="presParOf" srcId="{8D170132-5D09-4600-9415-173B6BB72B1A}" destId="{553C45FF-E394-4A69-BA90-6C158610E148}" srcOrd="0" destOrd="0" presId="urn:microsoft.com/office/officeart/2005/8/layout/default"/>
    <dgm:cxn modelId="{92AA01D8-82D3-40E7-ACF2-29B893857314}" type="presParOf" srcId="{8D170132-5D09-4600-9415-173B6BB72B1A}" destId="{3811CEF5-40B0-4D6A-9DDA-E3908BF2AF16}" srcOrd="1" destOrd="0" presId="urn:microsoft.com/office/officeart/2005/8/layout/default"/>
    <dgm:cxn modelId="{C9839979-A16F-4BDF-A600-F675F04A3F83}" type="presParOf" srcId="{8D170132-5D09-4600-9415-173B6BB72B1A}" destId="{943CDC22-BCAC-40A4-BE2F-135CEA364A8C}" srcOrd="2" destOrd="0" presId="urn:microsoft.com/office/officeart/2005/8/layout/default"/>
    <dgm:cxn modelId="{8284B788-79CD-4F9D-9BF3-18EF6D2432F7}" type="presParOf" srcId="{8D170132-5D09-4600-9415-173B6BB72B1A}" destId="{ADB47FAE-3E33-402E-A684-8902D8E2C1FF}" srcOrd="3" destOrd="0" presId="urn:microsoft.com/office/officeart/2005/8/layout/default"/>
    <dgm:cxn modelId="{8BC56679-9263-4B91-98DC-11A6ED0EBAE9}" type="presParOf" srcId="{8D170132-5D09-4600-9415-173B6BB72B1A}" destId="{273B0C12-CD13-40EC-83C8-A2AB9C2E5D3B}" srcOrd="4" destOrd="0" presId="urn:microsoft.com/office/officeart/2005/8/layout/default"/>
    <dgm:cxn modelId="{D6B29CCD-B51A-42F5-9798-FC96AA5AA2F7}" type="presParOf" srcId="{8D170132-5D09-4600-9415-173B6BB72B1A}" destId="{3D3FF337-B8C6-476D-AB84-8FB46D3FFA10}" srcOrd="5" destOrd="0" presId="urn:microsoft.com/office/officeart/2005/8/layout/default"/>
    <dgm:cxn modelId="{F520B1F0-CEDE-4342-BF8A-CA2794B52EFD}" type="presParOf" srcId="{8D170132-5D09-4600-9415-173B6BB72B1A}" destId="{0846CA84-AE49-40C8-8DB1-78D8EA614C84}" srcOrd="6" destOrd="0" presId="urn:microsoft.com/office/officeart/2005/8/layout/default"/>
    <dgm:cxn modelId="{F3E8E591-DF26-4DA8-ADAF-102B56F96F3B}" type="presParOf" srcId="{8D170132-5D09-4600-9415-173B6BB72B1A}" destId="{8B08A576-2BCC-4E06-A91C-3B030FA0A9D6}" srcOrd="7" destOrd="0" presId="urn:microsoft.com/office/officeart/2005/8/layout/default"/>
    <dgm:cxn modelId="{E556C228-61D6-4E1F-837E-CACEE0AF2465}" type="presParOf" srcId="{8D170132-5D09-4600-9415-173B6BB72B1A}" destId="{5EBD77B2-001A-44A1-9F91-152F01B74C7A}" srcOrd="8" destOrd="0" presId="urn:microsoft.com/office/officeart/2005/8/layout/default"/>
    <dgm:cxn modelId="{1AE9FCE9-1C9D-40FF-8AFD-598857B4FEAF}" type="presParOf" srcId="{8D170132-5D09-4600-9415-173B6BB72B1A}" destId="{A878B181-A19C-4491-83CD-C34FA7045EF8}" srcOrd="9" destOrd="0" presId="urn:microsoft.com/office/officeart/2005/8/layout/default"/>
    <dgm:cxn modelId="{BCB57B1B-8C1D-4EBE-A81F-713F2FADF631}" type="presParOf" srcId="{8D170132-5D09-4600-9415-173B6BB72B1A}" destId="{094BD92F-DBA7-4A37-A9CD-2FEE64F1F577}" srcOrd="10" destOrd="0" presId="urn:microsoft.com/office/officeart/2005/8/layout/default"/>
    <dgm:cxn modelId="{D9F120BA-F607-41AA-AABA-369DD6C1ABDE}" type="presParOf" srcId="{8D170132-5D09-4600-9415-173B6BB72B1A}" destId="{8F918ED6-292F-4667-BAEC-0F6E72718C46}" srcOrd="11" destOrd="0" presId="urn:microsoft.com/office/officeart/2005/8/layout/default"/>
    <dgm:cxn modelId="{8360C3A3-A9E3-4AAE-AA17-315BC3725CBB}" type="presParOf" srcId="{8D170132-5D09-4600-9415-173B6BB72B1A}" destId="{D673704E-1945-49D3-9980-EF11A758990E}" srcOrd="12" destOrd="0" presId="urn:microsoft.com/office/officeart/2005/8/layout/default"/>
    <dgm:cxn modelId="{D5554BC8-3828-46C5-A236-A81E1D2C1861}" type="presParOf" srcId="{8D170132-5D09-4600-9415-173B6BB72B1A}" destId="{1EF4FC5B-2AC3-4BE7-A4EF-896215943A34}" srcOrd="13" destOrd="0" presId="urn:microsoft.com/office/officeart/2005/8/layout/default"/>
    <dgm:cxn modelId="{3CFB87BF-A7C8-422B-943C-B12E90FF1F60}" type="presParOf" srcId="{8D170132-5D09-4600-9415-173B6BB72B1A}" destId="{8FF0C2B6-9B67-4828-85C5-1A441DFEF298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46E5A34-546C-4E6A-AAFA-A7F00EC53EA1}" type="doc">
      <dgm:prSet loTypeId="urn:microsoft.com/office/officeart/2005/8/layout/vProcess5" loCatId="process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AC996EE-BA31-48D5-8EC0-EFF1CE2AD429}">
      <dgm:prSet/>
      <dgm:spPr/>
      <dgm:t>
        <a:bodyPr/>
        <a:lstStyle/>
        <a:p>
          <a:r>
            <a:rPr lang="pl-PL" b="1" baseline="0"/>
            <a:t>J</a:t>
          </a:r>
          <a:r>
            <a:rPr lang="pl-PL" b="1" i="0" baseline="0"/>
            <a:t>est to pasożytnicza choroba wywołana przez glistę psią lub kocią. </a:t>
          </a:r>
        </a:p>
      </dgm:t>
    </dgm:pt>
    <dgm:pt modelId="{475C0107-03FB-4047-80EB-D18CD5BE600B}" type="parTrans" cxnId="{0B7B1BC8-C1DA-4C50-8E94-BE285AD9B5BB}">
      <dgm:prSet/>
      <dgm:spPr/>
      <dgm:t>
        <a:bodyPr/>
        <a:lstStyle/>
        <a:p>
          <a:endParaRPr lang="en-US" sz="2800"/>
        </a:p>
      </dgm:t>
    </dgm:pt>
    <dgm:pt modelId="{B6B873AF-F5FF-4195-A5EB-E5F0B646A9A6}" type="sibTrans" cxnId="{0B7B1BC8-C1DA-4C50-8E94-BE285AD9B5BB}">
      <dgm:prSet/>
      <dgm:spPr/>
      <dgm:t>
        <a:bodyPr/>
        <a:lstStyle/>
        <a:p>
          <a:endParaRPr lang="en-US"/>
        </a:p>
      </dgm:t>
    </dgm:pt>
    <dgm:pt modelId="{4AABCDD4-634A-4666-8216-29107A4574AC}">
      <dgm:prSet/>
      <dgm:spPr/>
      <dgm:t>
        <a:bodyPr/>
        <a:lstStyle/>
        <a:p>
          <a:r>
            <a:rPr lang="pl-PL" b="1" i="0" baseline="0"/>
            <a:t>Toksokaroza często przebiega bezobjawowo lub stwierdza się niecharakterystyczne objawy – ból brzucha, głowy, gorączka, zaburzenia widzenia, kaszel i duszność.  </a:t>
          </a:r>
          <a:endParaRPr lang="en-US"/>
        </a:p>
      </dgm:t>
    </dgm:pt>
    <dgm:pt modelId="{FF806803-3B47-4331-AFA5-7A5CE03E8C98}" type="parTrans" cxnId="{7EEB08E0-7818-47DB-9FAA-7D35A9C1A76D}">
      <dgm:prSet/>
      <dgm:spPr/>
      <dgm:t>
        <a:bodyPr/>
        <a:lstStyle/>
        <a:p>
          <a:endParaRPr lang="pl-PL" sz="2800"/>
        </a:p>
      </dgm:t>
    </dgm:pt>
    <dgm:pt modelId="{9AE039D8-C342-4FEC-A6A2-CB06155632FB}" type="sibTrans" cxnId="{7EEB08E0-7818-47DB-9FAA-7D35A9C1A76D}">
      <dgm:prSet/>
      <dgm:spPr/>
      <dgm:t>
        <a:bodyPr/>
        <a:lstStyle/>
        <a:p>
          <a:endParaRPr lang="pl-PL"/>
        </a:p>
      </dgm:t>
    </dgm:pt>
    <dgm:pt modelId="{7A47CC36-3D6E-4DDB-899E-FF90CC631D5C}" type="pres">
      <dgm:prSet presAssocID="{546E5A34-546C-4E6A-AAFA-A7F00EC53EA1}" presName="outerComposite" presStyleCnt="0">
        <dgm:presLayoutVars>
          <dgm:chMax val="5"/>
          <dgm:dir/>
          <dgm:resizeHandles val="exact"/>
        </dgm:presLayoutVars>
      </dgm:prSet>
      <dgm:spPr/>
    </dgm:pt>
    <dgm:pt modelId="{E0BB5E06-74DE-4366-8CB2-F2D85D192F00}" type="pres">
      <dgm:prSet presAssocID="{546E5A34-546C-4E6A-AAFA-A7F00EC53EA1}" presName="dummyMaxCanvas" presStyleCnt="0">
        <dgm:presLayoutVars/>
      </dgm:prSet>
      <dgm:spPr/>
    </dgm:pt>
    <dgm:pt modelId="{5C72A448-AE18-4001-811F-4B521ABCE775}" type="pres">
      <dgm:prSet presAssocID="{546E5A34-546C-4E6A-AAFA-A7F00EC53EA1}" presName="TwoNodes_1" presStyleLbl="node1" presStyleIdx="0" presStyleCnt="2">
        <dgm:presLayoutVars>
          <dgm:bulletEnabled val="1"/>
        </dgm:presLayoutVars>
      </dgm:prSet>
      <dgm:spPr/>
    </dgm:pt>
    <dgm:pt modelId="{4AF37B16-7E12-46F5-9E7C-00990C0FAA90}" type="pres">
      <dgm:prSet presAssocID="{546E5A34-546C-4E6A-AAFA-A7F00EC53EA1}" presName="TwoNodes_2" presStyleLbl="node1" presStyleIdx="1" presStyleCnt="2">
        <dgm:presLayoutVars>
          <dgm:bulletEnabled val="1"/>
        </dgm:presLayoutVars>
      </dgm:prSet>
      <dgm:spPr/>
    </dgm:pt>
    <dgm:pt modelId="{5AEA5BB2-1B1A-49C0-B7D8-20DD9461CEC3}" type="pres">
      <dgm:prSet presAssocID="{546E5A34-546C-4E6A-AAFA-A7F00EC53EA1}" presName="TwoConn_1-2" presStyleLbl="fgAccFollowNode1" presStyleIdx="0" presStyleCnt="1">
        <dgm:presLayoutVars>
          <dgm:bulletEnabled val="1"/>
        </dgm:presLayoutVars>
      </dgm:prSet>
      <dgm:spPr/>
    </dgm:pt>
    <dgm:pt modelId="{4860D8C5-DADB-4CA5-80A4-7991675857FC}" type="pres">
      <dgm:prSet presAssocID="{546E5A34-546C-4E6A-AAFA-A7F00EC53EA1}" presName="TwoNodes_1_text" presStyleLbl="node1" presStyleIdx="1" presStyleCnt="2">
        <dgm:presLayoutVars>
          <dgm:bulletEnabled val="1"/>
        </dgm:presLayoutVars>
      </dgm:prSet>
      <dgm:spPr/>
    </dgm:pt>
    <dgm:pt modelId="{3ED0B0A4-13A8-456F-B286-7C5A8294FCBA}" type="pres">
      <dgm:prSet presAssocID="{546E5A34-546C-4E6A-AAFA-A7F00EC53EA1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F21D8805-6AAF-473B-B78A-0EE0888D6682}" type="presOf" srcId="{4AABCDD4-634A-4666-8216-29107A4574AC}" destId="{4AF37B16-7E12-46F5-9E7C-00990C0FAA90}" srcOrd="0" destOrd="0" presId="urn:microsoft.com/office/officeart/2005/8/layout/vProcess5"/>
    <dgm:cxn modelId="{6C611131-8DEC-45B6-8C0C-9508A769AB4F}" type="presOf" srcId="{B6B873AF-F5FF-4195-A5EB-E5F0B646A9A6}" destId="{5AEA5BB2-1B1A-49C0-B7D8-20DD9461CEC3}" srcOrd="0" destOrd="0" presId="urn:microsoft.com/office/officeart/2005/8/layout/vProcess5"/>
    <dgm:cxn modelId="{019C9347-0446-4839-955C-3687BEA59468}" type="presOf" srcId="{4AABCDD4-634A-4666-8216-29107A4574AC}" destId="{3ED0B0A4-13A8-456F-B286-7C5A8294FCBA}" srcOrd="1" destOrd="0" presId="urn:microsoft.com/office/officeart/2005/8/layout/vProcess5"/>
    <dgm:cxn modelId="{DC9FA087-504E-44F6-9D07-E0E572EC31B9}" type="presOf" srcId="{546E5A34-546C-4E6A-AAFA-A7F00EC53EA1}" destId="{7A47CC36-3D6E-4DDB-899E-FF90CC631D5C}" srcOrd="0" destOrd="0" presId="urn:microsoft.com/office/officeart/2005/8/layout/vProcess5"/>
    <dgm:cxn modelId="{80AF5DA4-3194-4276-8430-375F565DAD30}" type="presOf" srcId="{9AC996EE-BA31-48D5-8EC0-EFF1CE2AD429}" destId="{5C72A448-AE18-4001-811F-4B521ABCE775}" srcOrd="0" destOrd="0" presId="urn:microsoft.com/office/officeart/2005/8/layout/vProcess5"/>
    <dgm:cxn modelId="{0B7B1BC8-C1DA-4C50-8E94-BE285AD9B5BB}" srcId="{546E5A34-546C-4E6A-AAFA-A7F00EC53EA1}" destId="{9AC996EE-BA31-48D5-8EC0-EFF1CE2AD429}" srcOrd="0" destOrd="0" parTransId="{475C0107-03FB-4047-80EB-D18CD5BE600B}" sibTransId="{B6B873AF-F5FF-4195-A5EB-E5F0B646A9A6}"/>
    <dgm:cxn modelId="{7EEB08E0-7818-47DB-9FAA-7D35A9C1A76D}" srcId="{546E5A34-546C-4E6A-AAFA-A7F00EC53EA1}" destId="{4AABCDD4-634A-4666-8216-29107A4574AC}" srcOrd="1" destOrd="0" parTransId="{FF806803-3B47-4331-AFA5-7A5CE03E8C98}" sibTransId="{9AE039D8-C342-4FEC-A6A2-CB06155632FB}"/>
    <dgm:cxn modelId="{D9DDD1E4-302D-4E57-9D06-E4871DCEF098}" type="presOf" srcId="{9AC996EE-BA31-48D5-8EC0-EFF1CE2AD429}" destId="{4860D8C5-DADB-4CA5-80A4-7991675857FC}" srcOrd="1" destOrd="0" presId="urn:microsoft.com/office/officeart/2005/8/layout/vProcess5"/>
    <dgm:cxn modelId="{312BA73A-F6B9-4253-8F99-B66F89BD9292}" type="presParOf" srcId="{7A47CC36-3D6E-4DDB-899E-FF90CC631D5C}" destId="{E0BB5E06-74DE-4366-8CB2-F2D85D192F00}" srcOrd="0" destOrd="0" presId="urn:microsoft.com/office/officeart/2005/8/layout/vProcess5"/>
    <dgm:cxn modelId="{83F85530-A7E9-4EB9-8B28-FC8CC5E8AFC3}" type="presParOf" srcId="{7A47CC36-3D6E-4DDB-899E-FF90CC631D5C}" destId="{5C72A448-AE18-4001-811F-4B521ABCE775}" srcOrd="1" destOrd="0" presId="urn:microsoft.com/office/officeart/2005/8/layout/vProcess5"/>
    <dgm:cxn modelId="{27EB4F0A-81ED-4F96-A86F-08F37959470D}" type="presParOf" srcId="{7A47CC36-3D6E-4DDB-899E-FF90CC631D5C}" destId="{4AF37B16-7E12-46F5-9E7C-00990C0FAA90}" srcOrd="2" destOrd="0" presId="urn:microsoft.com/office/officeart/2005/8/layout/vProcess5"/>
    <dgm:cxn modelId="{FC444112-8EDB-4F6A-848A-5FBA26E9CE88}" type="presParOf" srcId="{7A47CC36-3D6E-4DDB-899E-FF90CC631D5C}" destId="{5AEA5BB2-1B1A-49C0-B7D8-20DD9461CEC3}" srcOrd="3" destOrd="0" presId="urn:microsoft.com/office/officeart/2005/8/layout/vProcess5"/>
    <dgm:cxn modelId="{2343AC92-108D-4607-8996-67EFDA23F7C9}" type="presParOf" srcId="{7A47CC36-3D6E-4DDB-899E-FF90CC631D5C}" destId="{4860D8C5-DADB-4CA5-80A4-7991675857FC}" srcOrd="4" destOrd="0" presId="urn:microsoft.com/office/officeart/2005/8/layout/vProcess5"/>
    <dgm:cxn modelId="{36567C4D-DD2F-476D-AAB9-9BACE4A82131}" type="presParOf" srcId="{7A47CC36-3D6E-4DDB-899E-FF90CC631D5C}" destId="{3ED0B0A4-13A8-456F-B286-7C5A8294FCBA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D603BB2-80BB-439D-AD78-3E4A786941E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7DD4E5F-33EA-4806-A923-1664808D5820}">
      <dgm:prSet/>
      <dgm:spPr/>
      <dgm:t>
        <a:bodyPr/>
        <a:lstStyle/>
        <a:p>
          <a:r>
            <a:rPr lang="pl-PL" b="1" i="0" dirty="0"/>
            <a:t>Do zakażenia u człowieka dochodzi poprzez przypadkowe spożycie inwazyjnych jaj glisty znajdujących się na niedomytych warzywach lub owocach, lub poprzez jedzenie brudnymi rękami. </a:t>
          </a:r>
          <a:endParaRPr lang="en-US" b="1" dirty="0"/>
        </a:p>
      </dgm:t>
    </dgm:pt>
    <dgm:pt modelId="{261BE349-1BD1-4552-94AA-E77E6EE7CE9E}" type="parTrans" cxnId="{152CE084-DBE6-49C9-89E4-90395C00FA7F}">
      <dgm:prSet/>
      <dgm:spPr/>
      <dgm:t>
        <a:bodyPr/>
        <a:lstStyle/>
        <a:p>
          <a:endParaRPr lang="en-US" sz="2800" b="1"/>
        </a:p>
      </dgm:t>
    </dgm:pt>
    <dgm:pt modelId="{36B673FF-61EC-44D5-8BDD-CB92E6C11CC1}" type="sibTrans" cxnId="{152CE084-DBE6-49C9-89E4-90395C00FA7F}">
      <dgm:prSet/>
      <dgm:spPr/>
      <dgm:t>
        <a:bodyPr/>
        <a:lstStyle/>
        <a:p>
          <a:endParaRPr lang="en-US" b="1"/>
        </a:p>
      </dgm:t>
    </dgm:pt>
    <dgm:pt modelId="{DFFF2F05-D93D-41F4-BA12-E59C5907ED30}">
      <dgm:prSet/>
      <dgm:spPr/>
      <dgm:t>
        <a:bodyPr/>
        <a:lstStyle/>
        <a:p>
          <a:r>
            <a:rPr lang="pl-PL" b="1" i="0" dirty="0" err="1"/>
            <a:t>Toksokarozą</a:t>
          </a:r>
          <a:r>
            <a:rPr lang="pl-PL" b="1" i="0" dirty="0"/>
            <a:t> można zarazić się także poprzez bezpośredni kontakt z zarażonym psem lub kotem, gdyż wydalone jaja mogą przebywać w sierści zwierząt. </a:t>
          </a:r>
          <a:endParaRPr lang="en-US" b="1" dirty="0"/>
        </a:p>
      </dgm:t>
    </dgm:pt>
    <dgm:pt modelId="{48DD0834-02D9-4E2E-934D-4572AFA0CBCB}" type="parTrans" cxnId="{88976D51-17FC-4729-B036-DCC3D5075728}">
      <dgm:prSet/>
      <dgm:spPr/>
      <dgm:t>
        <a:bodyPr/>
        <a:lstStyle/>
        <a:p>
          <a:endParaRPr lang="en-US" sz="2800" b="1"/>
        </a:p>
      </dgm:t>
    </dgm:pt>
    <dgm:pt modelId="{26A3633B-5915-4233-9EC8-A37C93F19F81}" type="sibTrans" cxnId="{88976D51-17FC-4729-B036-DCC3D5075728}">
      <dgm:prSet/>
      <dgm:spPr/>
      <dgm:t>
        <a:bodyPr/>
        <a:lstStyle/>
        <a:p>
          <a:endParaRPr lang="en-US" b="1"/>
        </a:p>
      </dgm:t>
    </dgm:pt>
    <dgm:pt modelId="{898CF04F-65D3-414B-B5D2-4DA9E9B5A362}" type="pres">
      <dgm:prSet presAssocID="{4D603BB2-80BB-439D-AD78-3E4A786941E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4A6E20E-5AFC-413D-9BB8-2BB22C72BCF6}" type="pres">
      <dgm:prSet presAssocID="{47DD4E5F-33EA-4806-A923-1664808D5820}" presName="hierRoot1" presStyleCnt="0"/>
      <dgm:spPr/>
    </dgm:pt>
    <dgm:pt modelId="{5B083CDD-1E2B-4ECE-909F-2E85EFC47EBE}" type="pres">
      <dgm:prSet presAssocID="{47DD4E5F-33EA-4806-A923-1664808D5820}" presName="composite" presStyleCnt="0"/>
      <dgm:spPr/>
    </dgm:pt>
    <dgm:pt modelId="{99B0F3D6-0E4F-4C31-A870-1F458B8FA319}" type="pres">
      <dgm:prSet presAssocID="{47DD4E5F-33EA-4806-A923-1664808D5820}" presName="background" presStyleLbl="node0" presStyleIdx="0" presStyleCnt="2"/>
      <dgm:spPr/>
    </dgm:pt>
    <dgm:pt modelId="{9FC62B1E-46FD-4101-A04E-0394AB086889}" type="pres">
      <dgm:prSet presAssocID="{47DD4E5F-33EA-4806-A923-1664808D5820}" presName="text" presStyleLbl="fgAcc0" presStyleIdx="0" presStyleCnt="2" custLinFactNeighborX="6405" custLinFactNeighborY="-87683">
        <dgm:presLayoutVars>
          <dgm:chPref val="3"/>
        </dgm:presLayoutVars>
      </dgm:prSet>
      <dgm:spPr/>
    </dgm:pt>
    <dgm:pt modelId="{C3C20A5A-1455-428A-8527-C38D8EC9D4D5}" type="pres">
      <dgm:prSet presAssocID="{47DD4E5F-33EA-4806-A923-1664808D5820}" presName="hierChild2" presStyleCnt="0"/>
      <dgm:spPr/>
    </dgm:pt>
    <dgm:pt modelId="{3FF5FA3D-7FDB-4BFC-9457-461EEADB7151}" type="pres">
      <dgm:prSet presAssocID="{DFFF2F05-D93D-41F4-BA12-E59C5907ED30}" presName="hierRoot1" presStyleCnt="0"/>
      <dgm:spPr/>
    </dgm:pt>
    <dgm:pt modelId="{9DDC3676-F19F-4182-88D9-8AD7A542D886}" type="pres">
      <dgm:prSet presAssocID="{DFFF2F05-D93D-41F4-BA12-E59C5907ED30}" presName="composite" presStyleCnt="0"/>
      <dgm:spPr/>
    </dgm:pt>
    <dgm:pt modelId="{2B561E2A-2F49-4D01-85E2-A3E4EE2DAB98}" type="pres">
      <dgm:prSet presAssocID="{DFFF2F05-D93D-41F4-BA12-E59C5907ED30}" presName="background" presStyleLbl="node0" presStyleIdx="1" presStyleCnt="2"/>
      <dgm:spPr/>
    </dgm:pt>
    <dgm:pt modelId="{E436A701-0193-4EC9-872C-D75AD8BBC482}" type="pres">
      <dgm:prSet presAssocID="{DFFF2F05-D93D-41F4-BA12-E59C5907ED30}" presName="text" presStyleLbl="fgAcc0" presStyleIdx="1" presStyleCnt="2" custLinFactX="-15522" custLinFactNeighborX="-100000" custLinFactNeighborY="41579">
        <dgm:presLayoutVars>
          <dgm:chPref val="3"/>
        </dgm:presLayoutVars>
      </dgm:prSet>
      <dgm:spPr/>
    </dgm:pt>
    <dgm:pt modelId="{188E411C-F268-42B8-98B8-FD888BFF4DA4}" type="pres">
      <dgm:prSet presAssocID="{DFFF2F05-D93D-41F4-BA12-E59C5907ED30}" presName="hierChild2" presStyleCnt="0"/>
      <dgm:spPr/>
    </dgm:pt>
  </dgm:ptLst>
  <dgm:cxnLst>
    <dgm:cxn modelId="{AE509F1E-0F8B-4C44-B9E6-FF7BDFF62ABB}" type="presOf" srcId="{47DD4E5F-33EA-4806-A923-1664808D5820}" destId="{9FC62B1E-46FD-4101-A04E-0394AB086889}" srcOrd="0" destOrd="0" presId="urn:microsoft.com/office/officeart/2005/8/layout/hierarchy1"/>
    <dgm:cxn modelId="{5EA7F350-C88C-4703-A00A-6CB9C7C91FFD}" type="presOf" srcId="{DFFF2F05-D93D-41F4-BA12-E59C5907ED30}" destId="{E436A701-0193-4EC9-872C-D75AD8BBC482}" srcOrd="0" destOrd="0" presId="urn:microsoft.com/office/officeart/2005/8/layout/hierarchy1"/>
    <dgm:cxn modelId="{88976D51-17FC-4729-B036-DCC3D5075728}" srcId="{4D603BB2-80BB-439D-AD78-3E4A786941EB}" destId="{DFFF2F05-D93D-41F4-BA12-E59C5907ED30}" srcOrd="1" destOrd="0" parTransId="{48DD0834-02D9-4E2E-934D-4572AFA0CBCB}" sibTransId="{26A3633B-5915-4233-9EC8-A37C93F19F81}"/>
    <dgm:cxn modelId="{152CE084-DBE6-49C9-89E4-90395C00FA7F}" srcId="{4D603BB2-80BB-439D-AD78-3E4A786941EB}" destId="{47DD4E5F-33EA-4806-A923-1664808D5820}" srcOrd="0" destOrd="0" parTransId="{261BE349-1BD1-4552-94AA-E77E6EE7CE9E}" sibTransId="{36B673FF-61EC-44D5-8BDD-CB92E6C11CC1}"/>
    <dgm:cxn modelId="{49FDAFAD-A0FE-473D-BFB8-7D549DE14957}" type="presOf" srcId="{4D603BB2-80BB-439D-AD78-3E4A786941EB}" destId="{898CF04F-65D3-414B-B5D2-4DA9E9B5A362}" srcOrd="0" destOrd="0" presId="urn:microsoft.com/office/officeart/2005/8/layout/hierarchy1"/>
    <dgm:cxn modelId="{BAB046C1-02F8-433E-81B8-B29193255776}" type="presParOf" srcId="{898CF04F-65D3-414B-B5D2-4DA9E9B5A362}" destId="{F4A6E20E-5AFC-413D-9BB8-2BB22C72BCF6}" srcOrd="0" destOrd="0" presId="urn:microsoft.com/office/officeart/2005/8/layout/hierarchy1"/>
    <dgm:cxn modelId="{1A48C80B-1665-46EF-A9E5-10D3EA4B69F6}" type="presParOf" srcId="{F4A6E20E-5AFC-413D-9BB8-2BB22C72BCF6}" destId="{5B083CDD-1E2B-4ECE-909F-2E85EFC47EBE}" srcOrd="0" destOrd="0" presId="urn:microsoft.com/office/officeart/2005/8/layout/hierarchy1"/>
    <dgm:cxn modelId="{80D80445-DFDB-49C2-BE1F-BBBA0C8B5EF0}" type="presParOf" srcId="{5B083CDD-1E2B-4ECE-909F-2E85EFC47EBE}" destId="{99B0F3D6-0E4F-4C31-A870-1F458B8FA319}" srcOrd="0" destOrd="0" presId="urn:microsoft.com/office/officeart/2005/8/layout/hierarchy1"/>
    <dgm:cxn modelId="{92E055FE-F151-47AE-99BC-A9678260F8E0}" type="presParOf" srcId="{5B083CDD-1E2B-4ECE-909F-2E85EFC47EBE}" destId="{9FC62B1E-46FD-4101-A04E-0394AB086889}" srcOrd="1" destOrd="0" presId="urn:microsoft.com/office/officeart/2005/8/layout/hierarchy1"/>
    <dgm:cxn modelId="{11621715-2784-4991-B328-D63EAE570F6A}" type="presParOf" srcId="{F4A6E20E-5AFC-413D-9BB8-2BB22C72BCF6}" destId="{C3C20A5A-1455-428A-8527-C38D8EC9D4D5}" srcOrd="1" destOrd="0" presId="urn:microsoft.com/office/officeart/2005/8/layout/hierarchy1"/>
    <dgm:cxn modelId="{86A16DFD-E734-40F8-B344-B8BA5F11DE35}" type="presParOf" srcId="{898CF04F-65D3-414B-B5D2-4DA9E9B5A362}" destId="{3FF5FA3D-7FDB-4BFC-9457-461EEADB7151}" srcOrd="1" destOrd="0" presId="urn:microsoft.com/office/officeart/2005/8/layout/hierarchy1"/>
    <dgm:cxn modelId="{7631D1E8-432F-4952-A3A2-EC53918BEDF4}" type="presParOf" srcId="{3FF5FA3D-7FDB-4BFC-9457-461EEADB7151}" destId="{9DDC3676-F19F-4182-88D9-8AD7A542D886}" srcOrd="0" destOrd="0" presId="urn:microsoft.com/office/officeart/2005/8/layout/hierarchy1"/>
    <dgm:cxn modelId="{61787284-5D55-48E1-869A-70797F9DADF3}" type="presParOf" srcId="{9DDC3676-F19F-4182-88D9-8AD7A542D886}" destId="{2B561E2A-2F49-4D01-85E2-A3E4EE2DAB98}" srcOrd="0" destOrd="0" presId="urn:microsoft.com/office/officeart/2005/8/layout/hierarchy1"/>
    <dgm:cxn modelId="{F4D0505E-797D-4C74-B31B-55FD4C18D550}" type="presParOf" srcId="{9DDC3676-F19F-4182-88D9-8AD7A542D886}" destId="{E436A701-0193-4EC9-872C-D75AD8BBC482}" srcOrd="1" destOrd="0" presId="urn:microsoft.com/office/officeart/2005/8/layout/hierarchy1"/>
    <dgm:cxn modelId="{98DE0C3C-D2B1-4505-9252-42B9DD55283E}" type="presParOf" srcId="{3FF5FA3D-7FDB-4BFC-9457-461EEADB7151}" destId="{188E411C-F268-42B8-98B8-FD888BFF4DA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51E43A6-6D59-423A-9662-5F2BE5E3BF73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DFE1BA9-0EF5-42FB-8264-DD34630F0699}">
      <dgm:prSet custT="1"/>
      <dgm:spPr/>
      <dgm:t>
        <a:bodyPr/>
        <a:lstStyle/>
        <a:p>
          <a:r>
            <a:rPr lang="pl-PL" sz="2400" b="0" i="0" dirty="0">
              <a:solidFill>
                <a:schemeClr val="tx1"/>
              </a:solidFill>
            </a:rPr>
            <a:t>W odróżnieniu od pcheł wszy nie potrafią skakać więc do zarażenia wszami konieczny jest bezpośredni kontakt z osobą chorą na wszawicę lub jej rzeczami osobistymi.</a:t>
          </a:r>
          <a:endParaRPr lang="en-US" sz="2400" b="0" dirty="0">
            <a:solidFill>
              <a:schemeClr val="tx1"/>
            </a:solidFill>
          </a:endParaRPr>
        </a:p>
      </dgm:t>
    </dgm:pt>
    <dgm:pt modelId="{561925CC-5C56-446B-ACB5-73983819018A}" type="parTrans" cxnId="{B5DFA481-2CC4-4528-99BF-C437F1573BBB}">
      <dgm:prSet/>
      <dgm:spPr/>
      <dgm:t>
        <a:bodyPr/>
        <a:lstStyle/>
        <a:p>
          <a:endParaRPr lang="en-US" sz="2400" b="0">
            <a:solidFill>
              <a:schemeClr val="tx1"/>
            </a:solidFill>
          </a:endParaRPr>
        </a:p>
      </dgm:t>
    </dgm:pt>
    <dgm:pt modelId="{8A7C582B-F7F4-4635-9D29-AFC571ED372D}" type="sibTrans" cxnId="{B5DFA481-2CC4-4528-99BF-C437F1573BBB}">
      <dgm:prSet/>
      <dgm:spPr/>
      <dgm:t>
        <a:bodyPr/>
        <a:lstStyle/>
        <a:p>
          <a:endParaRPr lang="en-US" sz="2000" b="0">
            <a:solidFill>
              <a:schemeClr val="tx1"/>
            </a:solidFill>
          </a:endParaRPr>
        </a:p>
      </dgm:t>
    </dgm:pt>
    <dgm:pt modelId="{77A56B89-CDB8-47F6-B7A7-DD752F1CA114}">
      <dgm:prSet custT="1"/>
      <dgm:spPr/>
      <dgm:t>
        <a:bodyPr/>
        <a:lstStyle/>
        <a:p>
          <a:r>
            <a:rPr lang="pl-PL" sz="2400" b="0" dirty="0">
              <a:solidFill>
                <a:schemeClr val="tx1"/>
              </a:solidFill>
            </a:rPr>
            <a:t>Najczęściej zarażają się dzieci w wieku 3-12 lat przez kontakty bezpośrednie w trakcie zabawy oraz nie w pełni wyrobione nawyki higieniczne, np. stosowanie wspólnych przedmiotów (szczotki, spinki, grzebienie, ubrania, nakrycia głowy, pluszowe zabawki, materace, pościel).</a:t>
          </a:r>
          <a:endParaRPr lang="en-US" sz="2400" b="0" dirty="0">
            <a:solidFill>
              <a:schemeClr val="tx1"/>
            </a:solidFill>
          </a:endParaRPr>
        </a:p>
      </dgm:t>
    </dgm:pt>
    <dgm:pt modelId="{D86D0337-15B6-43BE-8323-37B106F49F37}" type="parTrans" cxnId="{DDB006DA-7F9E-4999-9B1A-9BBFDACBB614}">
      <dgm:prSet/>
      <dgm:spPr/>
      <dgm:t>
        <a:bodyPr/>
        <a:lstStyle/>
        <a:p>
          <a:endParaRPr lang="en-US" sz="2400" b="0">
            <a:solidFill>
              <a:schemeClr val="tx1"/>
            </a:solidFill>
          </a:endParaRPr>
        </a:p>
      </dgm:t>
    </dgm:pt>
    <dgm:pt modelId="{9111655E-6EE3-42DB-B6EB-5A949D30D220}" type="sibTrans" cxnId="{DDB006DA-7F9E-4999-9B1A-9BBFDACBB614}">
      <dgm:prSet/>
      <dgm:spPr/>
      <dgm:t>
        <a:bodyPr/>
        <a:lstStyle/>
        <a:p>
          <a:endParaRPr lang="en-US" sz="2000" b="0">
            <a:solidFill>
              <a:schemeClr val="tx1"/>
            </a:solidFill>
          </a:endParaRPr>
        </a:p>
      </dgm:t>
    </dgm:pt>
    <dgm:pt modelId="{77885086-9CE2-4D7B-9B07-1E0C54E753D4}">
      <dgm:prSet custT="1"/>
      <dgm:spPr/>
      <dgm:t>
        <a:bodyPr/>
        <a:lstStyle/>
        <a:p>
          <a:endParaRPr lang="pl-PL" sz="2400" b="0" i="0">
            <a:solidFill>
              <a:schemeClr val="tx1"/>
            </a:solidFill>
          </a:endParaRPr>
        </a:p>
        <a:p>
          <a:r>
            <a:rPr lang="pl-PL" sz="2400" b="0" i="0">
              <a:solidFill>
                <a:schemeClr val="tx1"/>
              </a:solidFill>
            </a:rPr>
            <a:t>Do </a:t>
          </a:r>
          <a:r>
            <a:rPr lang="pl-PL" sz="2400" b="0" i="0" dirty="0">
              <a:solidFill>
                <a:schemeClr val="tx1"/>
              </a:solidFill>
            </a:rPr>
            <a:t>miejsc wysokiego ryzyka zalicza się środki transportu miejskiego, przedszkola, szkoły, place i sale zabaw dla dzieci oraz wszędzie tam gdzie jest tłoczno.</a:t>
          </a:r>
          <a:endParaRPr lang="en-US" sz="2400" b="0" dirty="0">
            <a:solidFill>
              <a:schemeClr val="tx1"/>
            </a:solidFill>
          </a:endParaRPr>
        </a:p>
      </dgm:t>
    </dgm:pt>
    <dgm:pt modelId="{36333F38-87F7-4383-906A-1EB454D185C4}" type="parTrans" cxnId="{6614559A-0037-411C-876E-5AF162A6E150}">
      <dgm:prSet/>
      <dgm:spPr/>
      <dgm:t>
        <a:bodyPr/>
        <a:lstStyle/>
        <a:p>
          <a:endParaRPr lang="en-US" sz="2400" b="0">
            <a:solidFill>
              <a:schemeClr val="tx1"/>
            </a:solidFill>
          </a:endParaRPr>
        </a:p>
      </dgm:t>
    </dgm:pt>
    <dgm:pt modelId="{EF2C12DA-25EC-4922-9606-965B172504F6}" type="sibTrans" cxnId="{6614559A-0037-411C-876E-5AF162A6E150}">
      <dgm:prSet/>
      <dgm:spPr/>
      <dgm:t>
        <a:bodyPr/>
        <a:lstStyle/>
        <a:p>
          <a:endParaRPr lang="en-US" sz="2000" b="0">
            <a:solidFill>
              <a:schemeClr val="tx1"/>
            </a:solidFill>
          </a:endParaRPr>
        </a:p>
      </dgm:t>
    </dgm:pt>
    <dgm:pt modelId="{04CEC375-47D3-4370-92A3-27DDED8B1A58}" type="pres">
      <dgm:prSet presAssocID="{A51E43A6-6D59-423A-9662-5F2BE5E3BF73}" presName="vert0" presStyleCnt="0">
        <dgm:presLayoutVars>
          <dgm:dir/>
          <dgm:animOne val="branch"/>
          <dgm:animLvl val="lvl"/>
        </dgm:presLayoutVars>
      </dgm:prSet>
      <dgm:spPr/>
    </dgm:pt>
    <dgm:pt modelId="{49466190-45B8-45D4-B9DB-A49BAA7779FA}" type="pres">
      <dgm:prSet presAssocID="{ADFE1BA9-0EF5-42FB-8264-DD34630F0699}" presName="thickLine" presStyleLbl="alignNode1" presStyleIdx="0" presStyleCnt="3"/>
      <dgm:spPr/>
    </dgm:pt>
    <dgm:pt modelId="{6C10EF4D-AD99-438E-A16E-36B52D0BE1A9}" type="pres">
      <dgm:prSet presAssocID="{ADFE1BA9-0EF5-42FB-8264-DD34630F0699}" presName="horz1" presStyleCnt="0"/>
      <dgm:spPr/>
    </dgm:pt>
    <dgm:pt modelId="{2ED784E9-6B5F-454D-8868-2D1B2DFEE94B}" type="pres">
      <dgm:prSet presAssocID="{ADFE1BA9-0EF5-42FB-8264-DD34630F0699}" presName="tx1" presStyleLbl="revTx" presStyleIdx="0" presStyleCnt="3"/>
      <dgm:spPr/>
    </dgm:pt>
    <dgm:pt modelId="{99A0BE0F-790D-45CC-9C46-8F49A2156FC1}" type="pres">
      <dgm:prSet presAssocID="{ADFE1BA9-0EF5-42FB-8264-DD34630F0699}" presName="vert1" presStyleCnt="0"/>
      <dgm:spPr/>
    </dgm:pt>
    <dgm:pt modelId="{D1A23123-E23B-492D-BED8-7B4AE761C994}" type="pres">
      <dgm:prSet presAssocID="{77A56B89-CDB8-47F6-B7A7-DD752F1CA114}" presName="thickLine" presStyleLbl="alignNode1" presStyleIdx="1" presStyleCnt="3"/>
      <dgm:spPr/>
    </dgm:pt>
    <dgm:pt modelId="{0AC92ADC-CD06-487C-B5DA-7F81AB8AC2F4}" type="pres">
      <dgm:prSet presAssocID="{77A56B89-CDB8-47F6-B7A7-DD752F1CA114}" presName="horz1" presStyleCnt="0"/>
      <dgm:spPr/>
    </dgm:pt>
    <dgm:pt modelId="{B1ACDA16-1A7F-4DB8-B2BC-7DFF08AC732C}" type="pres">
      <dgm:prSet presAssocID="{77A56B89-CDB8-47F6-B7A7-DD752F1CA114}" presName="tx1" presStyleLbl="revTx" presStyleIdx="1" presStyleCnt="3"/>
      <dgm:spPr/>
    </dgm:pt>
    <dgm:pt modelId="{8C326BDE-9FA8-4465-8D90-E28D7D93324C}" type="pres">
      <dgm:prSet presAssocID="{77A56B89-CDB8-47F6-B7A7-DD752F1CA114}" presName="vert1" presStyleCnt="0"/>
      <dgm:spPr/>
    </dgm:pt>
    <dgm:pt modelId="{0B7580BF-C735-4456-A76C-3A11B54D02CF}" type="pres">
      <dgm:prSet presAssocID="{77885086-9CE2-4D7B-9B07-1E0C54E753D4}" presName="thickLine" presStyleLbl="alignNode1" presStyleIdx="2" presStyleCnt="3"/>
      <dgm:spPr/>
    </dgm:pt>
    <dgm:pt modelId="{8645B9C1-FE4C-4367-B94C-CE5E1C7F6299}" type="pres">
      <dgm:prSet presAssocID="{77885086-9CE2-4D7B-9B07-1E0C54E753D4}" presName="horz1" presStyleCnt="0"/>
      <dgm:spPr/>
    </dgm:pt>
    <dgm:pt modelId="{E6CCCD56-5A26-48D8-AB7B-4F82C9CA25BC}" type="pres">
      <dgm:prSet presAssocID="{77885086-9CE2-4D7B-9B07-1E0C54E753D4}" presName="tx1" presStyleLbl="revTx" presStyleIdx="2" presStyleCnt="3"/>
      <dgm:spPr/>
    </dgm:pt>
    <dgm:pt modelId="{F022904F-1920-485B-BE20-3D04C9EAB4B2}" type="pres">
      <dgm:prSet presAssocID="{77885086-9CE2-4D7B-9B07-1E0C54E753D4}" presName="vert1" presStyleCnt="0"/>
      <dgm:spPr/>
    </dgm:pt>
  </dgm:ptLst>
  <dgm:cxnLst>
    <dgm:cxn modelId="{7DF10A78-9D7F-4907-9C2C-EDE9074B928C}" type="presOf" srcId="{ADFE1BA9-0EF5-42FB-8264-DD34630F0699}" destId="{2ED784E9-6B5F-454D-8868-2D1B2DFEE94B}" srcOrd="0" destOrd="0" presId="urn:microsoft.com/office/officeart/2008/layout/LinedList"/>
    <dgm:cxn modelId="{B5DFA481-2CC4-4528-99BF-C437F1573BBB}" srcId="{A51E43A6-6D59-423A-9662-5F2BE5E3BF73}" destId="{ADFE1BA9-0EF5-42FB-8264-DD34630F0699}" srcOrd="0" destOrd="0" parTransId="{561925CC-5C56-446B-ACB5-73983819018A}" sibTransId="{8A7C582B-F7F4-4635-9D29-AFC571ED372D}"/>
    <dgm:cxn modelId="{6614559A-0037-411C-876E-5AF162A6E150}" srcId="{A51E43A6-6D59-423A-9662-5F2BE5E3BF73}" destId="{77885086-9CE2-4D7B-9B07-1E0C54E753D4}" srcOrd="2" destOrd="0" parTransId="{36333F38-87F7-4383-906A-1EB454D185C4}" sibTransId="{EF2C12DA-25EC-4922-9606-965B172504F6}"/>
    <dgm:cxn modelId="{9C5DCF9C-23B3-4277-8C3D-03F2DFD47414}" type="presOf" srcId="{A51E43A6-6D59-423A-9662-5F2BE5E3BF73}" destId="{04CEC375-47D3-4370-92A3-27DDED8B1A58}" srcOrd="0" destOrd="0" presId="urn:microsoft.com/office/officeart/2008/layout/LinedList"/>
    <dgm:cxn modelId="{914C7BC6-7AE7-4A69-AC8A-3CC005738FD9}" type="presOf" srcId="{77A56B89-CDB8-47F6-B7A7-DD752F1CA114}" destId="{B1ACDA16-1A7F-4DB8-B2BC-7DFF08AC732C}" srcOrd="0" destOrd="0" presId="urn:microsoft.com/office/officeart/2008/layout/LinedList"/>
    <dgm:cxn modelId="{DDB006DA-7F9E-4999-9B1A-9BBFDACBB614}" srcId="{A51E43A6-6D59-423A-9662-5F2BE5E3BF73}" destId="{77A56B89-CDB8-47F6-B7A7-DD752F1CA114}" srcOrd="1" destOrd="0" parTransId="{D86D0337-15B6-43BE-8323-37B106F49F37}" sibTransId="{9111655E-6EE3-42DB-B6EB-5A949D30D220}"/>
    <dgm:cxn modelId="{BAB638F1-44B6-40B6-9C25-185DCE835E55}" type="presOf" srcId="{77885086-9CE2-4D7B-9B07-1E0C54E753D4}" destId="{E6CCCD56-5A26-48D8-AB7B-4F82C9CA25BC}" srcOrd="0" destOrd="0" presId="urn:microsoft.com/office/officeart/2008/layout/LinedList"/>
    <dgm:cxn modelId="{A07C103E-128E-4E1E-BF66-FDFF6089E200}" type="presParOf" srcId="{04CEC375-47D3-4370-92A3-27DDED8B1A58}" destId="{49466190-45B8-45D4-B9DB-A49BAA7779FA}" srcOrd="0" destOrd="0" presId="urn:microsoft.com/office/officeart/2008/layout/LinedList"/>
    <dgm:cxn modelId="{AD05F3A4-38AA-43BD-909D-A15BA61A650B}" type="presParOf" srcId="{04CEC375-47D3-4370-92A3-27DDED8B1A58}" destId="{6C10EF4D-AD99-438E-A16E-36B52D0BE1A9}" srcOrd="1" destOrd="0" presId="urn:microsoft.com/office/officeart/2008/layout/LinedList"/>
    <dgm:cxn modelId="{ED3B6B49-1BAC-4EB9-A82B-5C19911792D1}" type="presParOf" srcId="{6C10EF4D-AD99-438E-A16E-36B52D0BE1A9}" destId="{2ED784E9-6B5F-454D-8868-2D1B2DFEE94B}" srcOrd="0" destOrd="0" presId="urn:microsoft.com/office/officeart/2008/layout/LinedList"/>
    <dgm:cxn modelId="{42A6B723-E450-4B40-B9FF-D3877A833842}" type="presParOf" srcId="{6C10EF4D-AD99-438E-A16E-36B52D0BE1A9}" destId="{99A0BE0F-790D-45CC-9C46-8F49A2156FC1}" srcOrd="1" destOrd="0" presId="urn:microsoft.com/office/officeart/2008/layout/LinedList"/>
    <dgm:cxn modelId="{AABCC57E-FD57-4A98-9600-36139C52F599}" type="presParOf" srcId="{04CEC375-47D3-4370-92A3-27DDED8B1A58}" destId="{D1A23123-E23B-492D-BED8-7B4AE761C994}" srcOrd="2" destOrd="0" presId="urn:microsoft.com/office/officeart/2008/layout/LinedList"/>
    <dgm:cxn modelId="{0D3CD74D-E4CF-4E18-A0A5-8F80B85498DC}" type="presParOf" srcId="{04CEC375-47D3-4370-92A3-27DDED8B1A58}" destId="{0AC92ADC-CD06-487C-B5DA-7F81AB8AC2F4}" srcOrd="3" destOrd="0" presId="urn:microsoft.com/office/officeart/2008/layout/LinedList"/>
    <dgm:cxn modelId="{F386C736-969E-46E8-8157-9D5F556B7EF6}" type="presParOf" srcId="{0AC92ADC-CD06-487C-B5DA-7F81AB8AC2F4}" destId="{B1ACDA16-1A7F-4DB8-B2BC-7DFF08AC732C}" srcOrd="0" destOrd="0" presId="urn:microsoft.com/office/officeart/2008/layout/LinedList"/>
    <dgm:cxn modelId="{9E1E713C-6CD9-48D5-93E9-CDB0D508DFCE}" type="presParOf" srcId="{0AC92ADC-CD06-487C-B5DA-7F81AB8AC2F4}" destId="{8C326BDE-9FA8-4465-8D90-E28D7D93324C}" srcOrd="1" destOrd="0" presId="urn:microsoft.com/office/officeart/2008/layout/LinedList"/>
    <dgm:cxn modelId="{A4A3D1AA-9EA9-4BD8-8EE6-B5C2F211F013}" type="presParOf" srcId="{04CEC375-47D3-4370-92A3-27DDED8B1A58}" destId="{0B7580BF-C735-4456-A76C-3A11B54D02CF}" srcOrd="4" destOrd="0" presId="urn:microsoft.com/office/officeart/2008/layout/LinedList"/>
    <dgm:cxn modelId="{D48A06EB-9CF2-4DDA-A5BF-F02D890B262C}" type="presParOf" srcId="{04CEC375-47D3-4370-92A3-27DDED8B1A58}" destId="{8645B9C1-FE4C-4367-B94C-CE5E1C7F6299}" srcOrd="5" destOrd="0" presId="urn:microsoft.com/office/officeart/2008/layout/LinedList"/>
    <dgm:cxn modelId="{DE9DB53F-72F7-4459-95C1-B00C9F26BFD9}" type="presParOf" srcId="{8645B9C1-FE4C-4367-B94C-CE5E1C7F6299}" destId="{E6CCCD56-5A26-48D8-AB7B-4F82C9CA25BC}" srcOrd="0" destOrd="0" presId="urn:microsoft.com/office/officeart/2008/layout/LinedList"/>
    <dgm:cxn modelId="{B61BD686-863C-44B2-80E2-7B275E84B3B5}" type="presParOf" srcId="{8645B9C1-FE4C-4367-B94C-CE5E1C7F6299}" destId="{F022904F-1920-485B-BE20-3D04C9EAB4B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A1660F-59DF-4EF1-81BD-68B1D580060B}">
      <dsp:nvSpPr>
        <dsp:cNvPr id="0" name=""/>
        <dsp:cNvSpPr/>
      </dsp:nvSpPr>
      <dsp:spPr>
        <a:xfrm>
          <a:off x="0" y="5357"/>
          <a:ext cx="7812156" cy="11412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01C2C8-9535-49F7-8C28-CEE2B51ADBFB}">
      <dsp:nvSpPr>
        <dsp:cNvPr id="0" name=""/>
        <dsp:cNvSpPr/>
      </dsp:nvSpPr>
      <dsp:spPr>
        <a:xfrm>
          <a:off x="345217" y="262131"/>
          <a:ext cx="627667" cy="6276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972B6E-F33D-4C07-A347-2EC132FBB44F}">
      <dsp:nvSpPr>
        <dsp:cNvPr id="0" name=""/>
        <dsp:cNvSpPr/>
      </dsp:nvSpPr>
      <dsp:spPr>
        <a:xfrm>
          <a:off x="1318102" y="5357"/>
          <a:ext cx="6494053" cy="1141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779" tIns="120779" rIns="120779" bIns="12077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b="0" i="0" kern="1200">
              <a:solidFill>
                <a:schemeClr val="tx1"/>
              </a:solidFill>
            </a:rPr>
            <a:t>Wścieklizna jest śmiertelną chorobą odzwierzęcą, czyli przenoszoną ze zwierząt na człowieka. 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1318102" y="5357"/>
        <a:ext cx="6494053" cy="1141214"/>
      </dsp:txXfrm>
    </dsp:sp>
    <dsp:sp modelId="{EFE8ECB2-EE72-4895-94E0-BEFD3187D5A4}">
      <dsp:nvSpPr>
        <dsp:cNvPr id="0" name=""/>
        <dsp:cNvSpPr/>
      </dsp:nvSpPr>
      <dsp:spPr>
        <a:xfrm>
          <a:off x="0" y="1461056"/>
          <a:ext cx="7812156" cy="11412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DDF482-44CE-4795-8070-45AEB1CDDE1F}">
      <dsp:nvSpPr>
        <dsp:cNvPr id="0" name=""/>
        <dsp:cNvSpPr/>
      </dsp:nvSpPr>
      <dsp:spPr>
        <a:xfrm>
          <a:off x="345217" y="1688648"/>
          <a:ext cx="627667" cy="6276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B0845D-B02D-438D-9EEC-FD75CC950D6D}">
      <dsp:nvSpPr>
        <dsp:cNvPr id="0" name=""/>
        <dsp:cNvSpPr/>
      </dsp:nvSpPr>
      <dsp:spPr>
        <a:xfrm>
          <a:off x="1318102" y="1431875"/>
          <a:ext cx="6494053" cy="1141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779" tIns="120779" rIns="120779" bIns="12077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b="0" i="0" kern="1200">
              <a:solidFill>
                <a:schemeClr val="tx1"/>
              </a:solidFill>
            </a:rPr>
            <a:t>Jej przyczyną jest zakażenie wirusem wścieklizny, którego głównym rezerwuarem są dzikie zwierzęta drapieżne. 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1318102" y="1431875"/>
        <a:ext cx="6494053" cy="1141214"/>
      </dsp:txXfrm>
    </dsp:sp>
    <dsp:sp modelId="{0C5105E5-C792-45FD-AEB7-36BDFEAEA8EB}">
      <dsp:nvSpPr>
        <dsp:cNvPr id="0" name=""/>
        <dsp:cNvSpPr/>
      </dsp:nvSpPr>
      <dsp:spPr>
        <a:xfrm>
          <a:off x="0" y="2858393"/>
          <a:ext cx="7812156" cy="11412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B95C1E-14E9-4E7A-BC76-B5475ED741DF}">
      <dsp:nvSpPr>
        <dsp:cNvPr id="0" name=""/>
        <dsp:cNvSpPr/>
      </dsp:nvSpPr>
      <dsp:spPr>
        <a:xfrm>
          <a:off x="345217" y="3115166"/>
          <a:ext cx="627667" cy="6276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38BA4B-9ED8-4D95-BCD5-15D03997919B}">
      <dsp:nvSpPr>
        <dsp:cNvPr id="0" name=""/>
        <dsp:cNvSpPr/>
      </dsp:nvSpPr>
      <dsp:spPr>
        <a:xfrm>
          <a:off x="1318102" y="2858393"/>
          <a:ext cx="6494053" cy="1141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779" tIns="120779" rIns="120779" bIns="12077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b="0" i="0" kern="1200" dirty="0">
              <a:solidFill>
                <a:schemeClr val="tx1"/>
              </a:solidFill>
            </a:rPr>
            <a:t>Od dzikich zwierząt zakażenie może się szerzyć na nieszczepione zwierzęta domowe, czyli m.in. psy i koty, oraz ludzi, jeśli zostaną ugryzieni lub podrapani przez wściekłe zwierzę. 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1318102" y="2858393"/>
        <a:ext cx="6494053" cy="1141214"/>
      </dsp:txXfrm>
    </dsp:sp>
    <dsp:sp modelId="{5890B971-1F5B-4F27-B395-84B42079DA00}">
      <dsp:nvSpPr>
        <dsp:cNvPr id="0" name=""/>
        <dsp:cNvSpPr/>
      </dsp:nvSpPr>
      <dsp:spPr>
        <a:xfrm>
          <a:off x="0" y="4284911"/>
          <a:ext cx="7812156" cy="11412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249665-AD13-467A-9CEC-A9CB0E4913FB}">
      <dsp:nvSpPr>
        <dsp:cNvPr id="0" name=""/>
        <dsp:cNvSpPr/>
      </dsp:nvSpPr>
      <dsp:spPr>
        <a:xfrm>
          <a:off x="345217" y="4541684"/>
          <a:ext cx="627667" cy="627667"/>
        </a:xfrm>
        <a:prstGeom prst="rect">
          <a:avLst/>
        </a:prstGeom>
        <a:blipFill rotWithShape="1"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057D5E-7F60-4212-9B3E-4FCE06F56769}">
      <dsp:nvSpPr>
        <dsp:cNvPr id="0" name=""/>
        <dsp:cNvSpPr/>
      </dsp:nvSpPr>
      <dsp:spPr>
        <a:xfrm>
          <a:off x="1318102" y="4284911"/>
          <a:ext cx="6494053" cy="1141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779" tIns="120779" rIns="120779" bIns="12077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b="0" i="0" kern="1200">
              <a:solidFill>
                <a:schemeClr val="tx1"/>
              </a:solidFill>
            </a:rPr>
            <a:t>Gdy dana osoba zaczyna wykazywać objawy wścieklizny, choroba prawie zawsze powoduje śmierć. 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1318102" y="4284911"/>
        <a:ext cx="6494053" cy="1141214"/>
      </dsp:txXfrm>
    </dsp:sp>
    <dsp:sp modelId="{B91AFE7D-9F7C-4704-91C2-F82295015E4E}">
      <dsp:nvSpPr>
        <dsp:cNvPr id="0" name=""/>
        <dsp:cNvSpPr/>
      </dsp:nvSpPr>
      <dsp:spPr>
        <a:xfrm>
          <a:off x="0" y="5711428"/>
          <a:ext cx="7812156" cy="11412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556EE0-765A-44A5-A873-94222358E5DA}">
      <dsp:nvSpPr>
        <dsp:cNvPr id="0" name=""/>
        <dsp:cNvSpPr/>
      </dsp:nvSpPr>
      <dsp:spPr>
        <a:xfrm>
          <a:off x="345217" y="5968202"/>
          <a:ext cx="627667" cy="62766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770345-4BEF-49E5-9432-44E68C1C860B}">
      <dsp:nvSpPr>
        <dsp:cNvPr id="0" name=""/>
        <dsp:cNvSpPr/>
      </dsp:nvSpPr>
      <dsp:spPr>
        <a:xfrm>
          <a:off x="1318102" y="5711428"/>
          <a:ext cx="6494053" cy="1141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779" tIns="120779" rIns="120779" bIns="12077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b="0" i="0" kern="1200">
              <a:solidFill>
                <a:schemeClr val="tx1"/>
              </a:solidFill>
            </a:rPr>
            <a:t>Z tego powodu każdy, kto jest narażony na ryzyko zarażenia się wścieklizną, powinien zaszczepić się przeciwko tej chorobie.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1318102" y="5711428"/>
        <a:ext cx="6494053" cy="11412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4A8926-076E-4D02-A76B-F4578CCA4587}">
      <dsp:nvSpPr>
        <dsp:cNvPr id="0" name=""/>
        <dsp:cNvSpPr/>
      </dsp:nvSpPr>
      <dsp:spPr>
        <a:xfrm>
          <a:off x="0" y="725"/>
          <a:ext cx="6096000" cy="16977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1EDA0D-1A12-4605-A8BB-0C64574E770A}">
      <dsp:nvSpPr>
        <dsp:cNvPr id="0" name=""/>
        <dsp:cNvSpPr/>
      </dsp:nvSpPr>
      <dsp:spPr>
        <a:xfrm>
          <a:off x="513571" y="382720"/>
          <a:ext cx="933766" cy="9337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6C3B74-20B2-4718-A3EB-3448E20BA27A}">
      <dsp:nvSpPr>
        <dsp:cNvPr id="0" name=""/>
        <dsp:cNvSpPr/>
      </dsp:nvSpPr>
      <dsp:spPr>
        <a:xfrm>
          <a:off x="1960909" y="725"/>
          <a:ext cx="4135090" cy="1697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679" tIns="179679" rIns="179679" bIns="17967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b="0" i="0" kern="1200" dirty="0"/>
            <a:t>Przyczyną choroby jest wirus (z rodzaju </a:t>
          </a:r>
          <a:r>
            <a:rPr lang="pl-PL" sz="1600" b="0" i="1" kern="1200" dirty="0" err="1"/>
            <a:t>Lyssavirus</a:t>
          </a:r>
          <a:r>
            <a:rPr lang="pl-PL" sz="1600" b="0" i="0" kern="1200" dirty="0"/>
            <a:t>). </a:t>
          </a:r>
          <a:endParaRPr lang="en-US" sz="1600" kern="1200" dirty="0"/>
        </a:p>
      </dsp:txBody>
      <dsp:txXfrm>
        <a:off x="1960909" y="725"/>
        <a:ext cx="4135090" cy="1697757"/>
      </dsp:txXfrm>
    </dsp:sp>
    <dsp:sp modelId="{29194509-B418-47D0-A962-7D8BF07BBD8C}">
      <dsp:nvSpPr>
        <dsp:cNvPr id="0" name=""/>
        <dsp:cNvSpPr/>
      </dsp:nvSpPr>
      <dsp:spPr>
        <a:xfrm>
          <a:off x="0" y="2122921"/>
          <a:ext cx="6096000" cy="16977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8C43DC-B2F0-4D8A-9876-ADCEAB26833D}">
      <dsp:nvSpPr>
        <dsp:cNvPr id="0" name=""/>
        <dsp:cNvSpPr/>
      </dsp:nvSpPr>
      <dsp:spPr>
        <a:xfrm>
          <a:off x="513571" y="2504917"/>
          <a:ext cx="933766" cy="9337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4FFE1D-4564-4470-B660-0A454B9E64E4}">
      <dsp:nvSpPr>
        <dsp:cNvPr id="0" name=""/>
        <dsp:cNvSpPr/>
      </dsp:nvSpPr>
      <dsp:spPr>
        <a:xfrm>
          <a:off x="1960909" y="2122921"/>
          <a:ext cx="4135090" cy="1697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679" tIns="179679" rIns="179679" bIns="17967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b="0" i="0" kern="1200" dirty="0"/>
            <a:t>Głównym rezerwuarem wirusa są zwierzęta dzikie (wilki, lisy, wiewiórki, nietoperze, sarny) i domowe (głównie psy i koty), ale także zwierzęta gospodarskie (np. krowy, konie).</a:t>
          </a:r>
          <a:endParaRPr lang="en-US" sz="1600" kern="1200" dirty="0"/>
        </a:p>
      </dsp:txBody>
      <dsp:txXfrm>
        <a:off x="1960909" y="2122921"/>
        <a:ext cx="4135090" cy="1697757"/>
      </dsp:txXfrm>
    </dsp:sp>
    <dsp:sp modelId="{8BF6481C-75C5-4292-AB5D-93A248439590}">
      <dsp:nvSpPr>
        <dsp:cNvPr id="0" name=""/>
        <dsp:cNvSpPr/>
      </dsp:nvSpPr>
      <dsp:spPr>
        <a:xfrm>
          <a:off x="0" y="4245118"/>
          <a:ext cx="6096000" cy="169775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4919FA-04BD-4FDB-AAC2-9C5579553CF4}">
      <dsp:nvSpPr>
        <dsp:cNvPr id="0" name=""/>
        <dsp:cNvSpPr/>
      </dsp:nvSpPr>
      <dsp:spPr>
        <a:xfrm>
          <a:off x="513571" y="4627113"/>
          <a:ext cx="933766" cy="9337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706618-0A99-4DA2-9A5D-7480A623A5F2}">
      <dsp:nvSpPr>
        <dsp:cNvPr id="0" name=""/>
        <dsp:cNvSpPr/>
      </dsp:nvSpPr>
      <dsp:spPr>
        <a:xfrm>
          <a:off x="1960909" y="4245118"/>
          <a:ext cx="4135090" cy="1697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679" tIns="179679" rIns="179679" bIns="17967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b="0" i="0" kern="1200" dirty="0"/>
            <a:t>Małe gryzonie, takie jak myszy, wiewiórki, świnki morskie, szczury i króliki także zarażają się wścieklizną</a:t>
          </a:r>
          <a:endParaRPr lang="en-US" sz="1600" kern="1200" dirty="0"/>
        </a:p>
      </dsp:txBody>
      <dsp:txXfrm>
        <a:off x="1960909" y="4245118"/>
        <a:ext cx="4135090" cy="16977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27302F-469C-46BA-84DB-F58B8BFB6A16}">
      <dsp:nvSpPr>
        <dsp:cNvPr id="0" name=""/>
        <dsp:cNvSpPr/>
      </dsp:nvSpPr>
      <dsp:spPr>
        <a:xfrm>
          <a:off x="0" y="222070"/>
          <a:ext cx="2915329" cy="17491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900" b="0" i="0" kern="1200"/>
            <a:t>szczepiąc zwierzęta domowe </a:t>
          </a:r>
          <a:endParaRPr lang="en-US" sz="1900" kern="1200"/>
        </a:p>
      </dsp:txBody>
      <dsp:txXfrm>
        <a:off x="0" y="222070"/>
        <a:ext cx="2915329" cy="1749197"/>
      </dsp:txXfrm>
    </dsp:sp>
    <dsp:sp modelId="{C462A54F-A588-4F51-BF5A-7149D417CAC6}">
      <dsp:nvSpPr>
        <dsp:cNvPr id="0" name=""/>
        <dsp:cNvSpPr/>
      </dsp:nvSpPr>
      <dsp:spPr>
        <a:xfrm>
          <a:off x="3206862" y="222070"/>
          <a:ext cx="2915329" cy="17491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900" b="0" i="0" kern="1200"/>
            <a:t>unikając kontaktów z nieznanymi i dzikimi zwierzętami,</a:t>
          </a:r>
          <a:endParaRPr lang="en-US" sz="1900" kern="1200"/>
        </a:p>
      </dsp:txBody>
      <dsp:txXfrm>
        <a:off x="3206862" y="222070"/>
        <a:ext cx="2915329" cy="1749197"/>
      </dsp:txXfrm>
    </dsp:sp>
    <dsp:sp modelId="{A00903C0-14E2-4B23-BC53-7DF45BC10A62}">
      <dsp:nvSpPr>
        <dsp:cNvPr id="0" name=""/>
        <dsp:cNvSpPr/>
      </dsp:nvSpPr>
      <dsp:spPr>
        <a:xfrm>
          <a:off x="6413725" y="222070"/>
          <a:ext cx="2915329" cy="17491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900" b="0" i="0" kern="1200"/>
            <a:t>jak najszybciej szukać opieki medycznej po potencjalnym narażeniu przed wystąpieniem symptomów; </a:t>
          </a:r>
          <a:endParaRPr lang="en-US" sz="1900" kern="1200"/>
        </a:p>
      </dsp:txBody>
      <dsp:txXfrm>
        <a:off x="6413725" y="222070"/>
        <a:ext cx="2915329" cy="1749197"/>
      </dsp:txXfrm>
    </dsp:sp>
    <dsp:sp modelId="{1B59DC73-F97E-4175-8386-F941F1C9509F}">
      <dsp:nvSpPr>
        <dsp:cNvPr id="0" name=""/>
        <dsp:cNvSpPr/>
      </dsp:nvSpPr>
      <dsp:spPr>
        <a:xfrm>
          <a:off x="1603431" y="2262800"/>
          <a:ext cx="2915329" cy="17491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900" b="0" i="0" kern="1200" dirty="0"/>
            <a:t>nie karmić ani nie zbliżać się do dzikiego zwierzęcia ‒ nie dotykać ich, nawet jeśli zachowują się bardzo przyjaźnie;</a:t>
          </a:r>
          <a:endParaRPr lang="en-US" sz="1900" kern="1200" dirty="0"/>
        </a:p>
      </dsp:txBody>
      <dsp:txXfrm>
        <a:off x="1603431" y="2262800"/>
        <a:ext cx="2915329" cy="1749197"/>
      </dsp:txXfrm>
    </dsp:sp>
    <dsp:sp modelId="{82BEBE71-408E-408E-909D-BC5C2388E64A}">
      <dsp:nvSpPr>
        <dsp:cNvPr id="0" name=""/>
        <dsp:cNvSpPr/>
      </dsp:nvSpPr>
      <dsp:spPr>
        <a:xfrm>
          <a:off x="4810293" y="2262800"/>
          <a:ext cx="2915329" cy="17491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900" b="0" i="0" kern="1200"/>
            <a:t>nie należy dotykać znalezionych zwierząt padłych lub zabitych.</a:t>
          </a:r>
          <a:endParaRPr lang="en-US" sz="1900" kern="1200"/>
        </a:p>
      </dsp:txBody>
      <dsp:txXfrm>
        <a:off x="4810293" y="2262800"/>
        <a:ext cx="2915329" cy="17491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7B9728-87AD-4760-8FD2-4B06C1C64D0C}">
      <dsp:nvSpPr>
        <dsp:cNvPr id="0" name=""/>
        <dsp:cNvSpPr/>
      </dsp:nvSpPr>
      <dsp:spPr>
        <a:xfrm>
          <a:off x="0" y="946462"/>
          <a:ext cx="8261023" cy="77951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25400" dir="5400000" algn="tl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9050" prstMaterial="flat">
          <a:bevelT w="0" h="0" prst="coolSlant"/>
          <a:contourClr>
            <a:schemeClr val="accent2">
              <a:hueOff val="0"/>
              <a:satOff val="0"/>
              <a:lumOff val="0"/>
              <a:alphaOff val="0"/>
              <a:shade val="25000"/>
              <a:satMod val="1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b="0" i="0" kern="1200">
              <a:solidFill>
                <a:schemeClr val="tx1"/>
              </a:solidFill>
            </a:rPr>
            <a:t>Kontakt z produktami spożywczymi skażonymi odchodami kotów</a:t>
          </a:r>
          <a:endParaRPr lang="en-US" sz="2000" kern="1200">
            <a:solidFill>
              <a:schemeClr val="tx1"/>
            </a:solidFill>
          </a:endParaRPr>
        </a:p>
      </dsp:txBody>
      <dsp:txXfrm>
        <a:off x="38053" y="984515"/>
        <a:ext cx="8184917" cy="703406"/>
      </dsp:txXfrm>
    </dsp:sp>
    <dsp:sp modelId="{46131561-3029-48D9-BD43-DA24F2375B6E}">
      <dsp:nvSpPr>
        <dsp:cNvPr id="0" name=""/>
        <dsp:cNvSpPr/>
      </dsp:nvSpPr>
      <dsp:spPr>
        <a:xfrm>
          <a:off x="0" y="1783575"/>
          <a:ext cx="8261023" cy="77951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25400" dir="5400000" algn="tl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9050" prstMaterial="flat">
          <a:bevelT w="0" h="0" prst="coolSlant"/>
          <a:contourClr>
            <a:schemeClr val="accent3">
              <a:hueOff val="0"/>
              <a:satOff val="0"/>
              <a:lumOff val="0"/>
              <a:alphaOff val="0"/>
              <a:shade val="25000"/>
              <a:satMod val="1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b="0" i="0" kern="1200">
              <a:solidFill>
                <a:schemeClr val="tx1"/>
              </a:solidFill>
            </a:rPr>
            <a:t>Spożywanie surowego mięsa i suszonego albo wędzonego</a:t>
          </a:r>
          <a:endParaRPr lang="en-US" sz="2000" kern="1200">
            <a:solidFill>
              <a:schemeClr val="tx1"/>
            </a:solidFill>
          </a:endParaRPr>
        </a:p>
      </dsp:txBody>
      <dsp:txXfrm>
        <a:off x="38053" y="1821628"/>
        <a:ext cx="8184917" cy="703406"/>
      </dsp:txXfrm>
    </dsp:sp>
    <dsp:sp modelId="{505D4D6E-E971-4E1C-B245-9CDA76BE6AF6}">
      <dsp:nvSpPr>
        <dsp:cNvPr id="0" name=""/>
        <dsp:cNvSpPr/>
      </dsp:nvSpPr>
      <dsp:spPr>
        <a:xfrm>
          <a:off x="0" y="2620687"/>
          <a:ext cx="8261023" cy="77951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25400" dir="5400000" algn="tl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9050" prstMaterial="flat">
          <a:bevelT w="0" h="0" prst="coolSlant"/>
          <a:contourClr>
            <a:schemeClr val="accent4">
              <a:hueOff val="0"/>
              <a:satOff val="0"/>
              <a:lumOff val="0"/>
              <a:alphaOff val="0"/>
              <a:shade val="25000"/>
              <a:satMod val="1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b="0" i="0" kern="1200" dirty="0">
              <a:solidFill>
                <a:schemeClr val="tx1"/>
              </a:solidFill>
            </a:rPr>
            <a:t>Spożywanie niepasteryzowanego mleka i jego przetworów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38053" y="2658740"/>
        <a:ext cx="8184917" cy="703406"/>
      </dsp:txXfrm>
    </dsp:sp>
    <dsp:sp modelId="{C1628222-B83F-4A42-9583-468B8ADCF699}">
      <dsp:nvSpPr>
        <dsp:cNvPr id="0" name=""/>
        <dsp:cNvSpPr/>
      </dsp:nvSpPr>
      <dsp:spPr>
        <a:xfrm>
          <a:off x="0" y="3457800"/>
          <a:ext cx="8261023" cy="77951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25400" dir="5400000" algn="tl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9050" prstMaterial="flat">
          <a:bevelT w="0" h="0" prst="coolSlant"/>
          <a:contourClr>
            <a:schemeClr val="accent5">
              <a:hueOff val="0"/>
              <a:satOff val="0"/>
              <a:lumOff val="0"/>
              <a:alphaOff val="0"/>
              <a:shade val="25000"/>
              <a:satMod val="1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b="0" i="0" kern="1200" dirty="0">
              <a:solidFill>
                <a:schemeClr val="tx1"/>
              </a:solidFill>
            </a:rPr>
            <a:t>Kontakt z kotami i ich odchodami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38053" y="3495853"/>
        <a:ext cx="8184917" cy="703406"/>
      </dsp:txXfrm>
    </dsp:sp>
    <dsp:sp modelId="{C946E014-5325-4CC1-821F-E7EF9670F3D6}">
      <dsp:nvSpPr>
        <dsp:cNvPr id="0" name=""/>
        <dsp:cNvSpPr/>
      </dsp:nvSpPr>
      <dsp:spPr>
        <a:xfrm>
          <a:off x="0" y="4294912"/>
          <a:ext cx="8261023" cy="779512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25400" dir="5400000" algn="tl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9050" prstMaterial="flat">
          <a:bevelT w="0" h="0" prst="coolSlant"/>
          <a:contourClr>
            <a:schemeClr val="accent6">
              <a:hueOff val="0"/>
              <a:satOff val="0"/>
              <a:lumOff val="0"/>
              <a:alphaOff val="0"/>
              <a:shade val="25000"/>
              <a:satMod val="1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b="0" i="0" kern="1200" dirty="0">
              <a:solidFill>
                <a:schemeClr val="tx1"/>
              </a:solidFill>
            </a:rPr>
            <a:t>Kontakt ze skażoną ziemią 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38053" y="4332965"/>
        <a:ext cx="8184917" cy="703406"/>
      </dsp:txXfrm>
    </dsp:sp>
    <dsp:sp modelId="{4C243C43-C79A-4EF2-BB4B-A3704318EC76}">
      <dsp:nvSpPr>
        <dsp:cNvPr id="0" name=""/>
        <dsp:cNvSpPr/>
      </dsp:nvSpPr>
      <dsp:spPr>
        <a:xfrm>
          <a:off x="0" y="5132025"/>
          <a:ext cx="8261023" cy="77951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25400" dir="5400000" algn="tl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9050" prstMaterial="flat">
          <a:bevelT w="0" h="0" prst="coolSlant"/>
          <a:contourClr>
            <a:schemeClr val="accent2">
              <a:hueOff val="0"/>
              <a:satOff val="0"/>
              <a:lumOff val="0"/>
              <a:alphaOff val="0"/>
              <a:shade val="25000"/>
              <a:satMod val="1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b="0" i="0" kern="1200">
              <a:solidFill>
                <a:schemeClr val="tx1"/>
              </a:solidFill>
            </a:rPr>
            <a:t>Przyczyną toksoplazmozy wrodzonej jest przejście pierwotniaka do dziecka przez łożysko podczas pierwotnego zakażenia u matki.</a:t>
          </a:r>
          <a:endParaRPr lang="en-US" sz="2000" kern="1200">
            <a:solidFill>
              <a:schemeClr val="tx1"/>
            </a:solidFill>
          </a:endParaRPr>
        </a:p>
      </dsp:txBody>
      <dsp:txXfrm>
        <a:off x="38053" y="5170078"/>
        <a:ext cx="8184917" cy="7034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3C45FF-E394-4A69-BA90-6C158610E148}">
      <dsp:nvSpPr>
        <dsp:cNvPr id="0" name=""/>
        <dsp:cNvSpPr/>
      </dsp:nvSpPr>
      <dsp:spPr>
        <a:xfrm>
          <a:off x="0" y="583127"/>
          <a:ext cx="2755940" cy="1653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400" b="0" i="0" kern="1200" dirty="0"/>
            <a:t>Unikaj jedzenia i próbowania surowego, półsurowego lub wędzonego mięsa i wędlin.</a:t>
          </a:r>
          <a:endParaRPr lang="en-US" sz="1400" kern="1200" dirty="0"/>
        </a:p>
      </dsp:txBody>
      <dsp:txXfrm>
        <a:off x="0" y="583127"/>
        <a:ext cx="2755940" cy="1653564"/>
      </dsp:txXfrm>
    </dsp:sp>
    <dsp:sp modelId="{943CDC22-BCAC-40A4-BE2F-135CEA364A8C}">
      <dsp:nvSpPr>
        <dsp:cNvPr id="0" name=""/>
        <dsp:cNvSpPr/>
      </dsp:nvSpPr>
      <dsp:spPr>
        <a:xfrm>
          <a:off x="3031534" y="592552"/>
          <a:ext cx="2755940" cy="1653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400" b="0" i="0" kern="1200"/>
            <a:t>Pij wodę i mleko tylko przegotowane.</a:t>
          </a:r>
          <a:endParaRPr lang="en-US" sz="1400" kern="1200"/>
        </a:p>
      </dsp:txBody>
      <dsp:txXfrm>
        <a:off x="3031534" y="592552"/>
        <a:ext cx="2755940" cy="1653564"/>
      </dsp:txXfrm>
    </dsp:sp>
    <dsp:sp modelId="{273B0C12-CD13-40EC-83C8-A2AB9C2E5D3B}">
      <dsp:nvSpPr>
        <dsp:cNvPr id="0" name=""/>
        <dsp:cNvSpPr/>
      </dsp:nvSpPr>
      <dsp:spPr>
        <a:xfrm>
          <a:off x="6063069" y="592552"/>
          <a:ext cx="2755940" cy="1653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400" b="0" i="0" kern="1200"/>
            <a:t>Dokładnie myj ręce i narzędzia kuchenne po przygotowywaniu surowego mięsa.</a:t>
          </a:r>
          <a:endParaRPr lang="en-US" sz="1400" kern="1200"/>
        </a:p>
      </dsp:txBody>
      <dsp:txXfrm>
        <a:off x="6063069" y="592552"/>
        <a:ext cx="2755940" cy="1653564"/>
      </dsp:txXfrm>
    </dsp:sp>
    <dsp:sp modelId="{0846CA84-AE49-40C8-8DB1-78D8EA614C84}">
      <dsp:nvSpPr>
        <dsp:cNvPr id="0" name=""/>
        <dsp:cNvSpPr/>
      </dsp:nvSpPr>
      <dsp:spPr>
        <a:xfrm>
          <a:off x="0" y="2521710"/>
          <a:ext cx="2755940" cy="1653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400" b="0" i="0" kern="1200"/>
            <a:t>Dokładnie myj warzywa i owoce przed spożyciem.</a:t>
          </a:r>
          <a:endParaRPr lang="en-US" sz="1400" kern="1200"/>
        </a:p>
      </dsp:txBody>
      <dsp:txXfrm>
        <a:off x="0" y="2521710"/>
        <a:ext cx="2755940" cy="1653564"/>
      </dsp:txXfrm>
    </dsp:sp>
    <dsp:sp modelId="{5EBD77B2-001A-44A1-9F91-152F01B74C7A}">
      <dsp:nvSpPr>
        <dsp:cNvPr id="0" name=""/>
        <dsp:cNvSpPr/>
      </dsp:nvSpPr>
      <dsp:spPr>
        <a:xfrm>
          <a:off x="2975148" y="2509242"/>
          <a:ext cx="2755940" cy="1653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400" b="0" i="0" kern="1200" dirty="0"/>
            <a:t>Chroń żywność przed muchami, ponieważ mogą one przenosić pasożyty.</a:t>
          </a:r>
          <a:endParaRPr lang="en-US" sz="1400" kern="1200" dirty="0"/>
        </a:p>
      </dsp:txBody>
      <dsp:txXfrm>
        <a:off x="2975148" y="2509242"/>
        <a:ext cx="2755940" cy="1653564"/>
      </dsp:txXfrm>
    </dsp:sp>
    <dsp:sp modelId="{094BD92F-DBA7-4A37-A9CD-2FEE64F1F577}">
      <dsp:nvSpPr>
        <dsp:cNvPr id="0" name=""/>
        <dsp:cNvSpPr/>
      </dsp:nvSpPr>
      <dsp:spPr>
        <a:xfrm>
          <a:off x="6063069" y="2521710"/>
          <a:ext cx="2755940" cy="1653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400" b="0" i="0" kern="1200"/>
            <a:t>Stosuj gumowe lub lateksowe rękawice do prac w ogrodzie lub na balkonie. Po kontakcie z ziemią dokładnie umyj ręce.</a:t>
          </a:r>
          <a:endParaRPr lang="en-US" sz="1400" kern="1200"/>
        </a:p>
      </dsp:txBody>
      <dsp:txXfrm>
        <a:off x="6063069" y="2521710"/>
        <a:ext cx="2755940" cy="1653564"/>
      </dsp:txXfrm>
    </dsp:sp>
    <dsp:sp modelId="{D673704E-1945-49D3-9980-EF11A758990E}">
      <dsp:nvSpPr>
        <dsp:cNvPr id="0" name=""/>
        <dsp:cNvSpPr/>
      </dsp:nvSpPr>
      <dsp:spPr>
        <a:xfrm>
          <a:off x="1515767" y="4450869"/>
          <a:ext cx="2755940" cy="1653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400" b="0" i="0" kern="1200"/>
            <a:t>Codziennie czyść kocią kuwetę w maseczce na twarzy i dokładnie umyj po tym ręce. Myj ręce po kontakcie z kotem.</a:t>
          </a:r>
          <a:endParaRPr lang="en-US" sz="1400" kern="1200"/>
        </a:p>
      </dsp:txBody>
      <dsp:txXfrm>
        <a:off x="1515767" y="4450869"/>
        <a:ext cx="2755940" cy="1653564"/>
      </dsp:txXfrm>
    </dsp:sp>
    <dsp:sp modelId="{8FF0C2B6-9B67-4828-85C5-1A441DFEF298}">
      <dsp:nvSpPr>
        <dsp:cNvPr id="0" name=""/>
        <dsp:cNvSpPr/>
      </dsp:nvSpPr>
      <dsp:spPr>
        <a:xfrm>
          <a:off x="4547302" y="4450869"/>
          <a:ext cx="2755940" cy="1653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400" b="0" i="0" kern="1200"/>
            <a:t>Kobiety planujące ciążę powinny wykonać badanie na obecność przeciwciał, w zależności od wyniku, powtarzać je podczas ciąży.</a:t>
          </a:r>
          <a:endParaRPr lang="en-US" sz="1400" kern="1200"/>
        </a:p>
      </dsp:txBody>
      <dsp:txXfrm>
        <a:off x="4547302" y="4450869"/>
        <a:ext cx="2755940" cy="165356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72A448-AE18-4001-811F-4B521ABCE775}">
      <dsp:nvSpPr>
        <dsp:cNvPr id="0" name=""/>
        <dsp:cNvSpPr/>
      </dsp:nvSpPr>
      <dsp:spPr>
        <a:xfrm>
          <a:off x="0" y="0"/>
          <a:ext cx="5931178" cy="187847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5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700" b="1" kern="1200" baseline="0"/>
            <a:t>J</a:t>
          </a:r>
          <a:r>
            <a:rPr lang="pl-PL" sz="1700" b="1" i="0" kern="1200" baseline="0"/>
            <a:t>est to pasożytnicza choroba wywołana przez glistę psią lub kocią. </a:t>
          </a:r>
        </a:p>
      </dsp:txBody>
      <dsp:txXfrm>
        <a:off x="55019" y="55019"/>
        <a:ext cx="3989623" cy="1768441"/>
      </dsp:txXfrm>
    </dsp:sp>
    <dsp:sp modelId="{4AF37B16-7E12-46F5-9E7C-00990C0FAA90}">
      <dsp:nvSpPr>
        <dsp:cNvPr id="0" name=""/>
        <dsp:cNvSpPr/>
      </dsp:nvSpPr>
      <dsp:spPr>
        <a:xfrm>
          <a:off x="1046678" y="2295918"/>
          <a:ext cx="5931178" cy="1878479"/>
        </a:xfrm>
        <a:prstGeom prst="roundRect">
          <a:avLst>
            <a:gd name="adj" fmla="val 10000"/>
          </a:avLst>
        </a:prstGeom>
        <a:solidFill>
          <a:schemeClr val="accent5">
            <a:hueOff val="-19069156"/>
            <a:satOff val="5029"/>
            <a:lumOff val="2549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5">
              <a:hueOff val="-19069156"/>
              <a:satOff val="5029"/>
              <a:lumOff val="2549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700" b="1" i="0" kern="1200" baseline="0"/>
            <a:t>Toksokaroza często przebiega bezobjawowo lub stwierdza się niecharakterystyczne objawy – ból brzucha, głowy, gorączka, zaburzenia widzenia, kaszel i duszność.  </a:t>
          </a:r>
          <a:endParaRPr lang="en-US" sz="1700" kern="1200"/>
        </a:p>
      </dsp:txBody>
      <dsp:txXfrm>
        <a:off x="1101697" y="2350937"/>
        <a:ext cx="3553450" cy="1768441"/>
      </dsp:txXfrm>
    </dsp:sp>
    <dsp:sp modelId="{5AEA5BB2-1B1A-49C0-B7D8-20DD9461CEC3}">
      <dsp:nvSpPr>
        <dsp:cNvPr id="0" name=""/>
        <dsp:cNvSpPr/>
      </dsp:nvSpPr>
      <dsp:spPr>
        <a:xfrm>
          <a:off x="4710167" y="1476693"/>
          <a:ext cx="1221011" cy="122101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984894" y="1476693"/>
        <a:ext cx="671557" cy="91881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B0F3D6-0E4F-4C31-A870-1F458B8FA319}">
      <dsp:nvSpPr>
        <dsp:cNvPr id="0" name=""/>
        <dsp:cNvSpPr/>
      </dsp:nvSpPr>
      <dsp:spPr>
        <a:xfrm>
          <a:off x="256403" y="582939"/>
          <a:ext cx="3985450" cy="25307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C62B1E-46FD-4101-A04E-0394AB086889}">
      <dsp:nvSpPr>
        <dsp:cNvPr id="0" name=""/>
        <dsp:cNvSpPr/>
      </dsp:nvSpPr>
      <dsp:spPr>
        <a:xfrm>
          <a:off x="699231" y="1003626"/>
          <a:ext cx="3985450" cy="25307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b="1" i="0" kern="1200" dirty="0"/>
            <a:t>Do zakażenia u człowieka dochodzi poprzez przypadkowe spożycie inwazyjnych jaj glisty znajdujących się na niedomytych warzywach lub owocach, lub poprzez jedzenie brudnymi rękami. </a:t>
          </a:r>
          <a:endParaRPr lang="en-US" sz="2000" b="1" kern="1200" dirty="0"/>
        </a:p>
      </dsp:txBody>
      <dsp:txXfrm>
        <a:off x="773354" y="1077749"/>
        <a:ext cx="3837204" cy="2382514"/>
      </dsp:txXfrm>
    </dsp:sp>
    <dsp:sp modelId="{2B561E2A-2F49-4D01-85E2-A3E4EE2DAB98}">
      <dsp:nvSpPr>
        <dsp:cNvPr id="0" name=""/>
        <dsp:cNvSpPr/>
      </dsp:nvSpPr>
      <dsp:spPr>
        <a:xfrm>
          <a:off x="268169" y="3854251"/>
          <a:ext cx="3985450" cy="25307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36A701-0193-4EC9-872C-D75AD8BBC482}">
      <dsp:nvSpPr>
        <dsp:cNvPr id="0" name=""/>
        <dsp:cNvSpPr/>
      </dsp:nvSpPr>
      <dsp:spPr>
        <a:xfrm>
          <a:off x="710997" y="4274938"/>
          <a:ext cx="3985450" cy="25307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b="1" i="0" kern="1200" dirty="0" err="1"/>
            <a:t>Toksokarozą</a:t>
          </a:r>
          <a:r>
            <a:rPr lang="pl-PL" sz="2000" b="1" i="0" kern="1200" dirty="0"/>
            <a:t> można zarazić się także poprzez bezpośredni kontakt z zarażonym psem lub kotem, gdyż wydalone jaja mogą przebywać w sierści zwierząt. </a:t>
          </a:r>
          <a:endParaRPr lang="en-US" sz="2000" b="1" kern="1200" dirty="0"/>
        </a:p>
      </dsp:txBody>
      <dsp:txXfrm>
        <a:off x="785120" y="4349061"/>
        <a:ext cx="3837204" cy="238251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466190-45B8-45D4-B9DB-A49BAA7779FA}">
      <dsp:nvSpPr>
        <dsp:cNvPr id="0" name=""/>
        <dsp:cNvSpPr/>
      </dsp:nvSpPr>
      <dsp:spPr>
        <a:xfrm>
          <a:off x="0" y="3003"/>
          <a:ext cx="753868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D784E9-6B5F-454D-8868-2D1B2DFEE94B}">
      <dsp:nvSpPr>
        <dsp:cNvPr id="0" name=""/>
        <dsp:cNvSpPr/>
      </dsp:nvSpPr>
      <dsp:spPr>
        <a:xfrm>
          <a:off x="0" y="3003"/>
          <a:ext cx="7538688" cy="20483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400" b="0" i="0" kern="1200" dirty="0">
              <a:solidFill>
                <a:schemeClr val="tx1"/>
              </a:solidFill>
            </a:rPr>
            <a:t>W odróżnieniu od pcheł wszy nie potrafią skakać więc do zarażenia wszami konieczny jest bezpośredni kontakt z osobą chorą na wszawicę lub jej rzeczami osobistymi.</a:t>
          </a:r>
          <a:endParaRPr lang="en-US" sz="2400" b="0" kern="1200" dirty="0">
            <a:solidFill>
              <a:schemeClr val="tx1"/>
            </a:solidFill>
          </a:endParaRPr>
        </a:p>
      </dsp:txBody>
      <dsp:txXfrm>
        <a:off x="0" y="3003"/>
        <a:ext cx="7538688" cy="2048324"/>
      </dsp:txXfrm>
    </dsp:sp>
    <dsp:sp modelId="{D1A23123-E23B-492D-BED8-7B4AE761C994}">
      <dsp:nvSpPr>
        <dsp:cNvPr id="0" name=""/>
        <dsp:cNvSpPr/>
      </dsp:nvSpPr>
      <dsp:spPr>
        <a:xfrm>
          <a:off x="0" y="2051327"/>
          <a:ext cx="7538688" cy="0"/>
        </a:xfrm>
        <a:prstGeom prst="line">
          <a:avLst/>
        </a:prstGeom>
        <a:solidFill>
          <a:schemeClr val="accent2">
            <a:hueOff val="-3712334"/>
            <a:satOff val="1211"/>
            <a:lumOff val="-1079"/>
            <a:alphaOff val="0"/>
          </a:schemeClr>
        </a:solidFill>
        <a:ln w="9525" cap="flat" cmpd="sng" algn="ctr">
          <a:solidFill>
            <a:schemeClr val="accent2">
              <a:hueOff val="-3712334"/>
              <a:satOff val="1211"/>
              <a:lumOff val="-1079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-3712334"/>
              <a:satOff val="1211"/>
              <a:lumOff val="-1079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1ACDA16-1A7F-4DB8-B2BC-7DFF08AC732C}">
      <dsp:nvSpPr>
        <dsp:cNvPr id="0" name=""/>
        <dsp:cNvSpPr/>
      </dsp:nvSpPr>
      <dsp:spPr>
        <a:xfrm>
          <a:off x="0" y="2051327"/>
          <a:ext cx="7538688" cy="20483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400" b="0" kern="1200" dirty="0">
              <a:solidFill>
                <a:schemeClr val="tx1"/>
              </a:solidFill>
            </a:rPr>
            <a:t>Najczęściej zarażają się dzieci w wieku 3-12 lat przez kontakty bezpośrednie w trakcie zabawy oraz nie w pełni wyrobione nawyki higieniczne, np. stosowanie wspólnych przedmiotów (szczotki, spinki, grzebienie, ubrania, nakrycia głowy, pluszowe zabawki, materace, pościel).</a:t>
          </a:r>
          <a:endParaRPr lang="en-US" sz="2400" b="0" kern="1200" dirty="0">
            <a:solidFill>
              <a:schemeClr val="tx1"/>
            </a:solidFill>
          </a:endParaRPr>
        </a:p>
      </dsp:txBody>
      <dsp:txXfrm>
        <a:off x="0" y="2051327"/>
        <a:ext cx="7538688" cy="2048324"/>
      </dsp:txXfrm>
    </dsp:sp>
    <dsp:sp modelId="{0B7580BF-C735-4456-A76C-3A11B54D02CF}">
      <dsp:nvSpPr>
        <dsp:cNvPr id="0" name=""/>
        <dsp:cNvSpPr/>
      </dsp:nvSpPr>
      <dsp:spPr>
        <a:xfrm>
          <a:off x="0" y="4099652"/>
          <a:ext cx="7538688" cy="0"/>
        </a:xfrm>
        <a:prstGeom prst="line">
          <a:avLst/>
        </a:prstGeom>
        <a:solidFill>
          <a:schemeClr val="accent2">
            <a:hueOff val="-7424668"/>
            <a:satOff val="2422"/>
            <a:lumOff val="-2157"/>
            <a:alphaOff val="0"/>
          </a:schemeClr>
        </a:solidFill>
        <a:ln w="9525" cap="flat" cmpd="sng" algn="ctr">
          <a:solidFill>
            <a:schemeClr val="accent2">
              <a:hueOff val="-7424668"/>
              <a:satOff val="2422"/>
              <a:lumOff val="-2157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-7424668"/>
              <a:satOff val="2422"/>
              <a:lumOff val="-2157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6CCCD56-5A26-48D8-AB7B-4F82C9CA25BC}">
      <dsp:nvSpPr>
        <dsp:cNvPr id="0" name=""/>
        <dsp:cNvSpPr/>
      </dsp:nvSpPr>
      <dsp:spPr>
        <a:xfrm>
          <a:off x="0" y="4099652"/>
          <a:ext cx="7538688" cy="20483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2400" b="0" i="0" kern="1200">
            <a:solidFill>
              <a:schemeClr val="tx1"/>
            </a:solidFill>
          </a:endParaRP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400" b="0" i="0" kern="1200">
              <a:solidFill>
                <a:schemeClr val="tx1"/>
              </a:solidFill>
            </a:rPr>
            <a:t>Do </a:t>
          </a:r>
          <a:r>
            <a:rPr lang="pl-PL" sz="2400" b="0" i="0" kern="1200" dirty="0">
              <a:solidFill>
                <a:schemeClr val="tx1"/>
              </a:solidFill>
            </a:rPr>
            <a:t>miejsc wysokiego ryzyka zalicza się środki transportu miejskiego, przedszkola, szkoły, place i sale zabaw dla dzieci oraz wszędzie tam gdzie jest tłoczno.</a:t>
          </a:r>
          <a:endParaRPr lang="en-US" sz="2400" b="0" kern="1200" dirty="0">
            <a:solidFill>
              <a:schemeClr val="tx1"/>
            </a:solidFill>
          </a:endParaRPr>
        </a:p>
      </dsp:txBody>
      <dsp:txXfrm>
        <a:off x="0" y="4099652"/>
        <a:ext cx="7538688" cy="20483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lajd tytułowy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pl-PL"/>
              <a:t>Kliknij, aby edytować styl wzorca podtytułu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6EF7C3A7-D6F6-4D38-A7C3-B72967BB81A6}" type="datetime1">
              <a:rPr lang="en-US" smtClean="0"/>
              <a:t>9/11/2023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73013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9/11/2023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46649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9/11/2023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29640227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9/11/2023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45350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pl-PL"/>
              <a:t>Kliknij, aby edytować style wzorca tekstu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9/11/2023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96003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861712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9/11/2023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130887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9/11/2023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39820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9/11/2023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61707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9/11/2023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842427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9/11/2023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15656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9/11/2023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98361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9/11/2023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8065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9/11/2023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3383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9/11/2023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5270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9/11/2023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4042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9/11/2023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4198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9/11/2023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3871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9/11/2023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2933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9/11/2023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15361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9/11/2023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6427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9/11/2023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115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6EF7C3A7-D6F6-4D38-A7C3-B72967BB81A6}" type="datetime1">
              <a:rPr lang="en-US" smtClean="0"/>
              <a:t>9/11/2023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204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9/11/2023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36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424058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0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2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8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l-PL"/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7466C88B-B170-4C69-85D3-FD6AD975F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244"/>
            <a:ext cx="4572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2">
            <a:extLst>
              <a:ext uri="{FF2B5EF4-FFF2-40B4-BE49-F238E27FC236}">
                <a16:creationId xmlns:a16="http://schemas.microsoft.com/office/drawing/2014/main" id="{080FE256-DF37-4639-8CB7-2E2F1897A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l-PL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C4910B58-D519-C43C-D7F3-C102A2FFD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3750" y="0"/>
            <a:ext cx="5157591" cy="297646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000" dirty="0" err="1">
                <a:solidFill>
                  <a:srgbClr val="FFFFFF"/>
                </a:solidFill>
              </a:rPr>
              <a:t>Bezpieczeństwo</a:t>
            </a:r>
            <a:r>
              <a:rPr lang="en-US" sz="5000" dirty="0">
                <a:solidFill>
                  <a:srgbClr val="FFFFFF"/>
                </a:solidFill>
              </a:rPr>
              <a:t> </a:t>
            </a:r>
            <a:r>
              <a:rPr lang="en-US" sz="5000" dirty="0" err="1">
                <a:solidFill>
                  <a:srgbClr val="FFFFFF"/>
                </a:solidFill>
              </a:rPr>
              <a:t>zdrowotne</a:t>
            </a:r>
            <a:r>
              <a:rPr lang="en-US" sz="5000" dirty="0">
                <a:solidFill>
                  <a:srgbClr val="FFFFFF"/>
                </a:solidFill>
              </a:rPr>
              <a:t> </a:t>
            </a:r>
            <a:r>
              <a:rPr lang="en-US" sz="5000" dirty="0" err="1">
                <a:solidFill>
                  <a:srgbClr val="FFFFFF"/>
                </a:solidFill>
              </a:rPr>
              <a:t>zaczyna</a:t>
            </a:r>
            <a:r>
              <a:rPr lang="en-US" sz="5000" dirty="0">
                <a:solidFill>
                  <a:srgbClr val="FFFFFF"/>
                </a:solidFill>
              </a:rPr>
              <a:t> </a:t>
            </a:r>
            <a:r>
              <a:rPr lang="en-US" sz="5000" dirty="0" err="1">
                <a:solidFill>
                  <a:srgbClr val="FFFFFF"/>
                </a:solidFill>
              </a:rPr>
              <a:t>się</a:t>
            </a:r>
            <a:r>
              <a:rPr lang="en-US" sz="5000" dirty="0">
                <a:solidFill>
                  <a:srgbClr val="FFFFFF"/>
                </a:solidFill>
              </a:rPr>
              <a:t> od </a:t>
            </a:r>
            <a:r>
              <a:rPr lang="en-US" sz="5000" dirty="0" err="1">
                <a:solidFill>
                  <a:srgbClr val="FFFFFF"/>
                </a:solidFill>
              </a:rPr>
              <a:t>wiedzy</a:t>
            </a:r>
            <a:r>
              <a:rPr lang="en-US" sz="5000" dirty="0">
                <a:solidFill>
                  <a:srgbClr val="FFFFFF"/>
                </a:solidFill>
              </a:rPr>
              <a:t> </a:t>
            </a:r>
          </a:p>
        </p:txBody>
      </p:sp>
      <p:sp useBgFill="1">
        <p:nvSpPr>
          <p:cNvPr id="22" name="Rectangle 14">
            <a:extLst>
              <a:ext uri="{FF2B5EF4-FFF2-40B4-BE49-F238E27FC236}">
                <a16:creationId xmlns:a16="http://schemas.microsoft.com/office/drawing/2014/main" id="{FDD1039A-772C-4213-A092-0D8A9EF4AC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284" y="0"/>
            <a:ext cx="461996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Symbol zastępczy zawartości 3" descr="Obraz zawierający godło, symbol, logo, Znak towarowy&#10;&#10;Opis wygenerowany automatycznie">
            <a:extLst>
              <a:ext uri="{FF2B5EF4-FFF2-40B4-BE49-F238E27FC236}">
                <a16:creationId xmlns:a16="http://schemas.microsoft.com/office/drawing/2014/main" id="{1447C2CB-4824-F1DA-9D5C-1778DE7035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1338"/>
          <a:stretch/>
        </p:blipFill>
        <p:spPr bwMode="auto">
          <a:xfrm>
            <a:off x="685152" y="-3244"/>
            <a:ext cx="3718563" cy="3668919"/>
          </a:xfrm>
          <a:prstGeom prst="rect">
            <a:avLst/>
          </a:pr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3" name="Rectangle 16">
            <a:extLst>
              <a:ext uri="{FF2B5EF4-FFF2-40B4-BE49-F238E27FC236}">
                <a16:creationId xmlns:a16="http://schemas.microsoft.com/office/drawing/2014/main" id="{0B39728D-66CA-4175-956D-FE26F3225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89916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026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EFBB176-B6C1-4B5A-AADA-F930947E0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20400" cy="494995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l-PL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18CDC34-0F26-409D-B10F-578D4DCC4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105400"/>
            <a:ext cx="10835640" cy="1752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l-PL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20409269-49E5-03B3-07C8-EC9C4C7469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4183" y="5181600"/>
            <a:ext cx="10156435" cy="1076324"/>
          </a:xfrm>
        </p:spPr>
        <p:txBody>
          <a:bodyPr>
            <a:normAutofit/>
          </a:bodyPr>
          <a:lstStyle/>
          <a:p>
            <a:r>
              <a:rPr lang="pl-PL" sz="4200"/>
              <a:t>Odzwierzęce choroby zakaźne człowieka</a:t>
            </a:r>
          </a:p>
        </p:txBody>
      </p:sp>
      <p:pic>
        <p:nvPicPr>
          <p:cNvPr id="6" name="Obraz 5" descr="Obraz zawierający godło, symbol, logo, Znak towarowy&#10;&#10;Opis wygenerowany automatycznie">
            <a:extLst>
              <a:ext uri="{FF2B5EF4-FFF2-40B4-BE49-F238E27FC236}">
                <a16:creationId xmlns:a16="http://schemas.microsoft.com/office/drawing/2014/main" id="{FEF9673D-7C3E-E053-AF55-ADB1A10B995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1338"/>
          <a:stretch/>
        </p:blipFill>
        <p:spPr bwMode="auto">
          <a:xfrm>
            <a:off x="757099" y="1157591"/>
            <a:ext cx="3569389" cy="3521738"/>
          </a:xfrm>
          <a:prstGeom prst="rect">
            <a:avLst/>
          </a:pr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4" name="Symbol zastępczy zawartości 12" descr="Osoba w słuchawkach rozsyłająca kociak">
            <a:extLst>
              <a:ext uri="{FF2B5EF4-FFF2-40B4-BE49-F238E27FC236}">
                <a16:creationId xmlns:a16="http://schemas.microsoft.com/office/drawing/2014/main" id="{1E3D3A28-3900-C3DF-E0E8-B6C3506C45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3492" y="212528"/>
            <a:ext cx="7651972" cy="5107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9716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Symbol zastępczy zawartości 2">
            <a:extLst>
              <a:ext uri="{FF2B5EF4-FFF2-40B4-BE49-F238E27FC236}">
                <a16:creationId xmlns:a16="http://schemas.microsoft.com/office/drawing/2014/main" id="{8F11762C-CFDA-F1DE-ABD7-0330138CB6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7404121"/>
              </p:ext>
            </p:extLst>
          </p:nvPr>
        </p:nvGraphicFramePr>
        <p:xfrm>
          <a:off x="4379844" y="0"/>
          <a:ext cx="7812156" cy="6858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Picture 4" descr="Za rośliny">
            <a:extLst>
              <a:ext uri="{FF2B5EF4-FFF2-40B4-BE49-F238E27FC236}">
                <a16:creationId xmlns:a16="http://schemas.microsoft.com/office/drawing/2014/main" id="{24B0946F-93A5-5641-C601-18CDBD369112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28" r="42680" b="-1"/>
          <a:stretch/>
        </p:blipFill>
        <p:spPr>
          <a:xfrm>
            <a:off x="329938" y="807259"/>
            <a:ext cx="3834334" cy="60174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ytuł 1">
            <a:extLst>
              <a:ext uri="{FF2B5EF4-FFF2-40B4-BE49-F238E27FC236}">
                <a16:creationId xmlns:a16="http://schemas.microsoft.com/office/drawing/2014/main" id="{AE70626D-B115-C9F9-66EA-0D32C76AD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17" y="96889"/>
            <a:ext cx="4124327" cy="855219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5400" dirty="0" err="1"/>
              <a:t>Wścieklizna</a:t>
            </a:r>
            <a:endParaRPr lang="en-US" sz="6600" dirty="0"/>
          </a:p>
        </p:txBody>
      </p:sp>
    </p:spTree>
    <p:extLst>
      <p:ext uri="{BB962C8B-B14F-4D97-AF65-F5344CB8AC3E}">
        <p14:creationId xmlns:p14="http://schemas.microsoft.com/office/powerpoint/2010/main" val="24101826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F88C0B08-7BED-727F-AECD-DB06045AE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2944" y="0"/>
            <a:ext cx="5602356" cy="1013791"/>
          </a:xfrm>
        </p:spPr>
        <p:txBody>
          <a:bodyPr>
            <a:normAutofit/>
          </a:bodyPr>
          <a:lstStyle/>
          <a:p>
            <a:r>
              <a:rPr lang="pl-PL" sz="2800" b="0" i="0" dirty="0">
                <a:effectLst/>
                <a:latin typeface="Open Sans" panose="020B0606030504020204" pitchFamily="34" charset="0"/>
              </a:rPr>
              <a:t>Przyczyny wścieklizny</a:t>
            </a:r>
            <a:br>
              <a:rPr lang="pl-PL" sz="2800" b="0" i="0" dirty="0">
                <a:effectLst/>
                <a:latin typeface="Open Sans" panose="020B0606030504020204" pitchFamily="34" charset="0"/>
              </a:rPr>
            </a:br>
            <a:endParaRPr lang="pl-PL" sz="28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B67D982-25C5-4CC2-AA64-276BE3B2C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l-PL"/>
          </a:p>
        </p:txBody>
      </p:sp>
      <p:graphicFrame>
        <p:nvGraphicFramePr>
          <p:cNvPr id="14" name="Symbol zastępczy zawartości 2">
            <a:extLst>
              <a:ext uri="{FF2B5EF4-FFF2-40B4-BE49-F238E27FC236}">
                <a16:creationId xmlns:a16="http://schemas.microsoft.com/office/drawing/2014/main" id="{AC23CD08-6D11-4FB5-3BC4-05A4C77AB2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0445533"/>
              </p:ext>
            </p:extLst>
          </p:nvPr>
        </p:nvGraphicFramePr>
        <p:xfrm>
          <a:off x="6096000" y="675871"/>
          <a:ext cx="6096000" cy="59436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az 4" descr="Kij wysunięcie z gałęzi">
            <a:extLst>
              <a:ext uri="{FF2B5EF4-FFF2-40B4-BE49-F238E27FC236}">
                <a16:creationId xmlns:a16="http://schemas.microsoft.com/office/drawing/2014/main" id="{BF6AE6DE-83E4-ABE2-162D-FC5BE9D4C01C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524" t="5799" r="32618" b="-5799"/>
          <a:stretch/>
        </p:blipFill>
        <p:spPr>
          <a:xfrm>
            <a:off x="-1099457" y="0"/>
            <a:ext cx="7108371" cy="731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165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6CC5116F-3CE3-3174-5545-D7F271AFB8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495" y="4096573"/>
            <a:ext cx="2816087" cy="2503010"/>
          </a:xfrm>
        </p:spPr>
        <p:txBody>
          <a:bodyPr>
            <a:normAutofit/>
          </a:bodyPr>
          <a:lstStyle/>
          <a:p>
            <a:r>
              <a:rPr lang="pl-PL" sz="3700" b="0" i="0" dirty="0">
                <a:effectLst/>
                <a:latin typeface="Open Sans" panose="020B0606030504020204" pitchFamily="34" charset="0"/>
              </a:rPr>
              <a:t>Chorobie można zapobiec:</a:t>
            </a:r>
            <a:br>
              <a:rPr lang="pl-PL" sz="3700" b="0" i="0" dirty="0">
                <a:effectLst/>
                <a:latin typeface="Open Sans" panose="020B0606030504020204" pitchFamily="34" charset="0"/>
              </a:rPr>
            </a:br>
            <a:endParaRPr lang="pl-PL" sz="3700" dirty="0"/>
          </a:p>
        </p:txBody>
      </p:sp>
      <p:pic>
        <p:nvPicPr>
          <p:cNvPr id="3" name="Picture 4" descr="Zbliżenie oczu lisa">
            <a:extLst>
              <a:ext uri="{FF2B5EF4-FFF2-40B4-BE49-F238E27FC236}">
                <a16:creationId xmlns:a16="http://schemas.microsoft.com/office/drawing/2014/main" id="{F3C9E2A2-0829-2866-91BF-68D225B939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090" r="1" b="31601"/>
          <a:stretch/>
        </p:blipFill>
        <p:spPr>
          <a:xfrm>
            <a:off x="476" y="-33773"/>
            <a:ext cx="12191524" cy="2965816"/>
          </a:xfrm>
          <a:custGeom>
            <a:avLst/>
            <a:gdLst/>
            <a:ahLst/>
            <a:cxnLst/>
            <a:rect l="l" t="t" r="r" b="b"/>
            <a:pathLst>
              <a:path w="12191524" h="3820944">
                <a:moveTo>
                  <a:pt x="0" y="0"/>
                </a:moveTo>
                <a:lnTo>
                  <a:pt x="12191524" y="0"/>
                </a:lnTo>
                <a:lnTo>
                  <a:pt x="12191524" y="999522"/>
                </a:lnTo>
                <a:lnTo>
                  <a:pt x="12191524" y="1442807"/>
                </a:lnTo>
                <a:lnTo>
                  <a:pt x="12122577" y="1473667"/>
                </a:lnTo>
                <a:cubicBezTo>
                  <a:pt x="12109137" y="1479237"/>
                  <a:pt x="12094348" y="1482309"/>
                  <a:pt x="12082252" y="1489797"/>
                </a:cubicBezTo>
                <a:cubicBezTo>
                  <a:pt x="12026558" y="1523980"/>
                  <a:pt x="11972595" y="1560851"/>
                  <a:pt x="11916137" y="1593691"/>
                </a:cubicBezTo>
                <a:cubicBezTo>
                  <a:pt x="11857951" y="1627681"/>
                  <a:pt x="11805909" y="1667816"/>
                  <a:pt x="11765771" y="1722164"/>
                </a:cubicBezTo>
                <a:cubicBezTo>
                  <a:pt x="11728516" y="1772670"/>
                  <a:pt x="11692413" y="1823942"/>
                  <a:pt x="11655351" y="1874640"/>
                </a:cubicBezTo>
                <a:cubicBezTo>
                  <a:pt x="11645941" y="1887507"/>
                  <a:pt x="11637298" y="1902679"/>
                  <a:pt x="11624432" y="1910938"/>
                </a:cubicBezTo>
                <a:cubicBezTo>
                  <a:pt x="11597739" y="1928220"/>
                  <a:pt x="11568548" y="1942239"/>
                  <a:pt x="11539935" y="1956449"/>
                </a:cubicBezTo>
                <a:cubicBezTo>
                  <a:pt x="11515354" y="1968548"/>
                  <a:pt x="11489237" y="1977572"/>
                  <a:pt x="11465234" y="1990631"/>
                </a:cubicBezTo>
                <a:cubicBezTo>
                  <a:pt x="11446031" y="2001003"/>
                  <a:pt x="11428938" y="2015406"/>
                  <a:pt x="11411078" y="2028464"/>
                </a:cubicBezTo>
                <a:cubicBezTo>
                  <a:pt x="11395523" y="2039793"/>
                  <a:pt x="11378432" y="2049587"/>
                  <a:pt x="11365374" y="2063224"/>
                </a:cubicBezTo>
                <a:cubicBezTo>
                  <a:pt x="11333494" y="2096253"/>
                  <a:pt x="11301423" y="2128708"/>
                  <a:pt x="11261864" y="2153097"/>
                </a:cubicBezTo>
                <a:cubicBezTo>
                  <a:pt x="11222880" y="2177292"/>
                  <a:pt x="11186009" y="2204371"/>
                  <a:pt x="11147219" y="2228952"/>
                </a:cubicBezTo>
                <a:cubicBezTo>
                  <a:pt x="11109194" y="2252957"/>
                  <a:pt x="11074820" y="2279264"/>
                  <a:pt x="11055040" y="2321898"/>
                </a:cubicBezTo>
                <a:cubicBezTo>
                  <a:pt x="11046207" y="2340716"/>
                  <a:pt x="11033723" y="2361265"/>
                  <a:pt x="11017016" y="2372212"/>
                </a:cubicBezTo>
                <a:cubicBezTo>
                  <a:pt x="10993203" y="2387766"/>
                  <a:pt x="10963054" y="2393336"/>
                  <a:pt x="10937127" y="2406587"/>
                </a:cubicBezTo>
                <a:cubicBezTo>
                  <a:pt x="10906594" y="2422142"/>
                  <a:pt x="10871260" y="2435584"/>
                  <a:pt x="10850520" y="2460357"/>
                </a:cubicBezTo>
                <a:cubicBezTo>
                  <a:pt x="10832083" y="2482442"/>
                  <a:pt x="10813456" y="2499725"/>
                  <a:pt x="10789065" y="2513743"/>
                </a:cubicBezTo>
                <a:cubicBezTo>
                  <a:pt x="10771977" y="2523538"/>
                  <a:pt x="10759302" y="2541396"/>
                  <a:pt x="10741635" y="2549463"/>
                </a:cubicBezTo>
                <a:cubicBezTo>
                  <a:pt x="10718398" y="2560217"/>
                  <a:pt x="10694970" y="2568667"/>
                  <a:pt x="10674613" y="2585374"/>
                </a:cubicBezTo>
                <a:cubicBezTo>
                  <a:pt x="10653488" y="2602657"/>
                  <a:pt x="10629485" y="2616291"/>
                  <a:pt x="10607400" y="2632424"/>
                </a:cubicBezTo>
                <a:cubicBezTo>
                  <a:pt x="10595686" y="2641064"/>
                  <a:pt x="10586083" y="2652395"/>
                  <a:pt x="10574755" y="2661421"/>
                </a:cubicBezTo>
                <a:cubicBezTo>
                  <a:pt x="10554014" y="2677936"/>
                  <a:pt x="10532889" y="2694066"/>
                  <a:pt x="10511572" y="2709621"/>
                </a:cubicBezTo>
                <a:cubicBezTo>
                  <a:pt x="10490258" y="2725177"/>
                  <a:pt x="10469901" y="2743228"/>
                  <a:pt x="10446472" y="2754559"/>
                </a:cubicBezTo>
                <a:cubicBezTo>
                  <a:pt x="10406530" y="2773763"/>
                  <a:pt x="10362937" y="2785286"/>
                  <a:pt x="10324143" y="2806024"/>
                </a:cubicBezTo>
                <a:cubicBezTo>
                  <a:pt x="10284778" y="2827147"/>
                  <a:pt x="10247712" y="2853650"/>
                  <a:pt x="10212763" y="2881687"/>
                </a:cubicBezTo>
                <a:cubicBezTo>
                  <a:pt x="10185110" y="2903772"/>
                  <a:pt x="10159185" y="2925665"/>
                  <a:pt x="10124423" y="2936993"/>
                </a:cubicBezTo>
                <a:cubicBezTo>
                  <a:pt x="10105029" y="2943332"/>
                  <a:pt x="10084674" y="2957158"/>
                  <a:pt x="10072957" y="2973291"/>
                </a:cubicBezTo>
                <a:cubicBezTo>
                  <a:pt x="10047608" y="3008432"/>
                  <a:pt x="10015155" y="3033205"/>
                  <a:pt x="9978476" y="3054330"/>
                </a:cubicBezTo>
                <a:cubicBezTo>
                  <a:pt x="9929506" y="3082751"/>
                  <a:pt x="9881112" y="3111748"/>
                  <a:pt x="9831950" y="3139593"/>
                </a:cubicBezTo>
                <a:cubicBezTo>
                  <a:pt x="9802955" y="3156110"/>
                  <a:pt x="9774150" y="3173585"/>
                  <a:pt x="9743420" y="3185683"/>
                </a:cubicBezTo>
                <a:cubicBezTo>
                  <a:pt x="9680626" y="3210648"/>
                  <a:pt x="9616293" y="3231963"/>
                  <a:pt x="9552921" y="3255202"/>
                </a:cubicBezTo>
                <a:cubicBezTo>
                  <a:pt x="9532180" y="3262690"/>
                  <a:pt x="9512591" y="3273445"/>
                  <a:pt x="9491467" y="3279975"/>
                </a:cubicBezTo>
                <a:cubicBezTo>
                  <a:pt x="9468614" y="3287079"/>
                  <a:pt x="9444037" y="3289191"/>
                  <a:pt x="9421184" y="3296297"/>
                </a:cubicBezTo>
                <a:cubicBezTo>
                  <a:pt x="9383158" y="3308010"/>
                  <a:pt x="9346287" y="3322991"/>
                  <a:pt x="9308263" y="3334897"/>
                </a:cubicBezTo>
                <a:cubicBezTo>
                  <a:pt x="9234905" y="3357750"/>
                  <a:pt x="9161354" y="3379643"/>
                  <a:pt x="9087805" y="3401342"/>
                </a:cubicBezTo>
                <a:cubicBezTo>
                  <a:pt x="9072058" y="3405952"/>
                  <a:pt x="9054966" y="3406528"/>
                  <a:pt x="9039413" y="3411520"/>
                </a:cubicBezTo>
                <a:cubicBezTo>
                  <a:pt x="8998123" y="3424963"/>
                  <a:pt x="8957026" y="3439557"/>
                  <a:pt x="8916122" y="3454344"/>
                </a:cubicBezTo>
                <a:cubicBezTo>
                  <a:pt x="8891351" y="3463370"/>
                  <a:pt x="8867152" y="3474508"/>
                  <a:pt x="8842189" y="3483149"/>
                </a:cubicBezTo>
                <a:cubicBezTo>
                  <a:pt x="8822216" y="3490063"/>
                  <a:pt x="8801668" y="3495439"/>
                  <a:pt x="8780927" y="3499665"/>
                </a:cubicBezTo>
                <a:cubicBezTo>
                  <a:pt x="8763068" y="3503316"/>
                  <a:pt x="8744441" y="3502930"/>
                  <a:pt x="8726773" y="3507348"/>
                </a:cubicBezTo>
                <a:cubicBezTo>
                  <a:pt x="8678955" y="3519252"/>
                  <a:pt x="8631715" y="3532697"/>
                  <a:pt x="8584281" y="3545369"/>
                </a:cubicBezTo>
                <a:cubicBezTo>
                  <a:pt x="8565270" y="3550363"/>
                  <a:pt x="8545874" y="3554014"/>
                  <a:pt x="8527437" y="3560350"/>
                </a:cubicBezTo>
                <a:cubicBezTo>
                  <a:pt x="8478083" y="3577056"/>
                  <a:pt x="8429499" y="3596067"/>
                  <a:pt x="8379953" y="3611816"/>
                </a:cubicBezTo>
                <a:cubicBezTo>
                  <a:pt x="8338858" y="3624874"/>
                  <a:pt x="8296608" y="3634283"/>
                  <a:pt x="8254935" y="3645805"/>
                </a:cubicBezTo>
                <a:cubicBezTo>
                  <a:pt x="8237268" y="3650799"/>
                  <a:pt x="8220369" y="3657906"/>
                  <a:pt x="8202705" y="3662128"/>
                </a:cubicBezTo>
                <a:cubicBezTo>
                  <a:pt x="8163143" y="3671732"/>
                  <a:pt x="8123007" y="3679796"/>
                  <a:pt x="8083256" y="3689399"/>
                </a:cubicBezTo>
                <a:cubicBezTo>
                  <a:pt x="8060593" y="3694967"/>
                  <a:pt x="8038702" y="3704953"/>
                  <a:pt x="8015657" y="3708604"/>
                </a:cubicBezTo>
                <a:cubicBezTo>
                  <a:pt x="7960927" y="3717244"/>
                  <a:pt x="7905813" y="3723388"/>
                  <a:pt x="7850697" y="3730302"/>
                </a:cubicBezTo>
                <a:cubicBezTo>
                  <a:pt x="7793857" y="3737407"/>
                  <a:pt x="7737204" y="3744897"/>
                  <a:pt x="7680358" y="3751233"/>
                </a:cubicBezTo>
                <a:cubicBezTo>
                  <a:pt x="7649249" y="3754499"/>
                  <a:pt x="7617946" y="3755075"/>
                  <a:pt x="7586836" y="3758148"/>
                </a:cubicBezTo>
                <a:cubicBezTo>
                  <a:pt x="7559567" y="3760838"/>
                  <a:pt x="7532490" y="3765830"/>
                  <a:pt x="7505221" y="3769096"/>
                </a:cubicBezTo>
                <a:cubicBezTo>
                  <a:pt x="7481600" y="3771782"/>
                  <a:pt x="7457787" y="3773318"/>
                  <a:pt x="7434167" y="3776008"/>
                </a:cubicBezTo>
                <a:cubicBezTo>
                  <a:pt x="7396337" y="3780424"/>
                  <a:pt x="7358696" y="3785419"/>
                  <a:pt x="7321059" y="3790027"/>
                </a:cubicBezTo>
                <a:cubicBezTo>
                  <a:pt x="7305312" y="3791755"/>
                  <a:pt x="7288795" y="3796555"/>
                  <a:pt x="7274008" y="3793677"/>
                </a:cubicBezTo>
                <a:cubicBezTo>
                  <a:pt x="7236753" y="3786377"/>
                  <a:pt x="7200073" y="3788491"/>
                  <a:pt x="7163010" y="3793483"/>
                </a:cubicBezTo>
                <a:cubicBezTo>
                  <a:pt x="7150336" y="3795213"/>
                  <a:pt x="7136701" y="3794827"/>
                  <a:pt x="7124411" y="3791563"/>
                </a:cubicBezTo>
                <a:cubicBezTo>
                  <a:pt x="7099253" y="3785033"/>
                  <a:pt x="7074865" y="3775814"/>
                  <a:pt x="7050092" y="3767750"/>
                </a:cubicBezTo>
                <a:cubicBezTo>
                  <a:pt x="7047401" y="3766790"/>
                  <a:pt x="7044138" y="3766598"/>
                  <a:pt x="7041259" y="3766022"/>
                </a:cubicBezTo>
                <a:cubicBezTo>
                  <a:pt x="7024935" y="3762756"/>
                  <a:pt x="7008806" y="3759492"/>
                  <a:pt x="6992479" y="3756611"/>
                </a:cubicBezTo>
                <a:cubicBezTo>
                  <a:pt x="6983647" y="3755075"/>
                  <a:pt x="6974621" y="3754883"/>
                  <a:pt x="6965786" y="3753539"/>
                </a:cubicBezTo>
                <a:cubicBezTo>
                  <a:pt x="6931605" y="3748161"/>
                  <a:pt x="6893965" y="3757188"/>
                  <a:pt x="6864390" y="3733953"/>
                </a:cubicBezTo>
                <a:cubicBezTo>
                  <a:pt x="6845188" y="3718972"/>
                  <a:pt x="6826559" y="3722430"/>
                  <a:pt x="6806012" y="3724734"/>
                </a:cubicBezTo>
                <a:cubicBezTo>
                  <a:pt x="6790457" y="3726462"/>
                  <a:pt x="6774517" y="3725884"/>
                  <a:pt x="6758771" y="3726078"/>
                </a:cubicBezTo>
                <a:cubicBezTo>
                  <a:pt x="6731118" y="3726652"/>
                  <a:pt x="6703464" y="3726846"/>
                  <a:pt x="6675809" y="3727806"/>
                </a:cubicBezTo>
                <a:cubicBezTo>
                  <a:pt x="6666975" y="3728190"/>
                  <a:pt x="6657953" y="3732993"/>
                  <a:pt x="6649308" y="3732225"/>
                </a:cubicBezTo>
                <a:cubicBezTo>
                  <a:pt x="6609365" y="3728574"/>
                  <a:pt x="6569421" y="3722812"/>
                  <a:pt x="6529475" y="3719548"/>
                </a:cubicBezTo>
                <a:cubicBezTo>
                  <a:pt x="6506816" y="3717630"/>
                  <a:pt x="6483579" y="3721276"/>
                  <a:pt x="6461111" y="3718588"/>
                </a:cubicBezTo>
                <a:cubicBezTo>
                  <a:pt x="6435188" y="3715516"/>
                  <a:pt x="6409839" y="3707644"/>
                  <a:pt x="6384104" y="3702841"/>
                </a:cubicBezTo>
                <a:cubicBezTo>
                  <a:pt x="6377000" y="3701497"/>
                  <a:pt x="6369125" y="3703225"/>
                  <a:pt x="6361637" y="3703609"/>
                </a:cubicBezTo>
                <a:cubicBezTo>
                  <a:pt x="6353187" y="3703993"/>
                  <a:pt x="6344928" y="3704761"/>
                  <a:pt x="6336480" y="3704953"/>
                </a:cubicBezTo>
                <a:cubicBezTo>
                  <a:pt x="6310745" y="3705339"/>
                  <a:pt x="6285014" y="3704761"/>
                  <a:pt x="6259279" y="3706108"/>
                </a:cubicBezTo>
                <a:cubicBezTo>
                  <a:pt x="6243533" y="3706876"/>
                  <a:pt x="6227020" y="3714748"/>
                  <a:pt x="6212421" y="3711868"/>
                </a:cubicBezTo>
                <a:cubicBezTo>
                  <a:pt x="6182658" y="3706298"/>
                  <a:pt x="6152891" y="3718780"/>
                  <a:pt x="6123127" y="3708412"/>
                </a:cubicBezTo>
                <a:cubicBezTo>
                  <a:pt x="6113907" y="3705339"/>
                  <a:pt x="6101232" y="3713020"/>
                  <a:pt x="6090095" y="3713404"/>
                </a:cubicBezTo>
                <a:cubicBezTo>
                  <a:pt x="6062249" y="3714364"/>
                  <a:pt x="6034404" y="3714172"/>
                  <a:pt x="6006559" y="3713980"/>
                </a:cubicBezTo>
                <a:cubicBezTo>
                  <a:pt x="5981594" y="3713788"/>
                  <a:pt x="5955667" y="3716476"/>
                  <a:pt x="5931664" y="3711100"/>
                </a:cubicBezTo>
                <a:cubicBezTo>
                  <a:pt x="5906505" y="3705339"/>
                  <a:pt x="5883846" y="3706108"/>
                  <a:pt x="5859457" y="3712636"/>
                </a:cubicBezTo>
                <a:cubicBezTo>
                  <a:pt x="5842749" y="3717052"/>
                  <a:pt x="5825082" y="3717630"/>
                  <a:pt x="5807800" y="3718972"/>
                </a:cubicBezTo>
                <a:cubicBezTo>
                  <a:pt x="5789173" y="3720508"/>
                  <a:pt x="5768624" y="3716476"/>
                  <a:pt x="5751725" y="3722812"/>
                </a:cubicBezTo>
                <a:cubicBezTo>
                  <a:pt x="5701409" y="3741633"/>
                  <a:pt x="5649751" y="3745665"/>
                  <a:pt x="5597135" y="3745665"/>
                </a:cubicBezTo>
                <a:cubicBezTo>
                  <a:pt x="5587530" y="3745665"/>
                  <a:pt x="5577737" y="3742979"/>
                  <a:pt x="5568522" y="3740097"/>
                </a:cubicBezTo>
                <a:cubicBezTo>
                  <a:pt x="5514748" y="3722812"/>
                  <a:pt x="5460785" y="3724348"/>
                  <a:pt x="5406055" y="3734911"/>
                </a:cubicBezTo>
                <a:cubicBezTo>
                  <a:pt x="5394725" y="3737217"/>
                  <a:pt x="5382052" y="3737601"/>
                  <a:pt x="5370722" y="3735297"/>
                </a:cubicBezTo>
                <a:cubicBezTo>
                  <a:pt x="5338843" y="3728574"/>
                  <a:pt x="5307923" y="3717436"/>
                  <a:pt x="5275854" y="3712636"/>
                </a:cubicBezTo>
                <a:cubicBezTo>
                  <a:pt x="5222853" y="3704761"/>
                  <a:pt x="5176956" y="3731262"/>
                  <a:pt x="5129523" y="3748547"/>
                </a:cubicBezTo>
                <a:cubicBezTo>
                  <a:pt x="5084393" y="3764870"/>
                  <a:pt x="5045986" y="3801741"/>
                  <a:pt x="4992598" y="3793483"/>
                </a:cubicBezTo>
                <a:cubicBezTo>
                  <a:pt x="4987223" y="3792715"/>
                  <a:pt x="4981269" y="3797899"/>
                  <a:pt x="4975315" y="3799245"/>
                </a:cubicBezTo>
                <a:cubicBezTo>
                  <a:pt x="4958992" y="3802893"/>
                  <a:pt x="4942670" y="3807309"/>
                  <a:pt x="4926153" y="3809040"/>
                </a:cubicBezTo>
                <a:cubicBezTo>
                  <a:pt x="4905990" y="3811344"/>
                  <a:pt x="4885441" y="3810576"/>
                  <a:pt x="4865279" y="3812496"/>
                </a:cubicBezTo>
                <a:cubicBezTo>
                  <a:pt x="4839352" y="3814800"/>
                  <a:pt x="4813813" y="3820944"/>
                  <a:pt x="4788077" y="3820944"/>
                </a:cubicBezTo>
                <a:cubicBezTo>
                  <a:pt x="4767337" y="3820944"/>
                  <a:pt x="4746790" y="3813840"/>
                  <a:pt x="4726243" y="3810382"/>
                </a:cubicBezTo>
                <a:cubicBezTo>
                  <a:pt x="4697244" y="3805581"/>
                  <a:pt x="4665364" y="3806925"/>
                  <a:pt x="4639824" y="3794635"/>
                </a:cubicBezTo>
                <a:cubicBezTo>
                  <a:pt x="4612556" y="3781576"/>
                  <a:pt x="4586629" y="3775624"/>
                  <a:pt x="4558401" y="3779656"/>
                </a:cubicBezTo>
                <a:cubicBezTo>
                  <a:pt x="4548990" y="3781000"/>
                  <a:pt x="4536892" y="3789067"/>
                  <a:pt x="4532667" y="3797323"/>
                </a:cubicBezTo>
                <a:cubicBezTo>
                  <a:pt x="4523257" y="3815760"/>
                  <a:pt x="4510393" y="3819026"/>
                  <a:pt x="4492916" y="3812686"/>
                </a:cubicBezTo>
                <a:cubicBezTo>
                  <a:pt x="4477745" y="3807309"/>
                  <a:pt x="4459117" y="3804621"/>
                  <a:pt x="4448748" y="3794251"/>
                </a:cubicBezTo>
                <a:cubicBezTo>
                  <a:pt x="4419365" y="3764870"/>
                  <a:pt x="4381917" y="3763910"/>
                  <a:pt x="4345430" y="3756037"/>
                </a:cubicBezTo>
                <a:cubicBezTo>
                  <a:pt x="4323158" y="3751233"/>
                  <a:pt x="4302414" y="3751043"/>
                  <a:pt x="4280138" y="3754307"/>
                </a:cubicBezTo>
                <a:cubicBezTo>
                  <a:pt x="4231745" y="3761606"/>
                  <a:pt x="4184696" y="3751233"/>
                  <a:pt x="4138222" y="3737985"/>
                </a:cubicBezTo>
                <a:cubicBezTo>
                  <a:pt x="4107495" y="3729150"/>
                  <a:pt x="4076002" y="3723774"/>
                  <a:pt x="4045468" y="3714748"/>
                </a:cubicBezTo>
                <a:cubicBezTo>
                  <a:pt x="4022615" y="3707836"/>
                  <a:pt x="3999765" y="3699577"/>
                  <a:pt x="3978834" y="3688439"/>
                </a:cubicBezTo>
                <a:cubicBezTo>
                  <a:pt x="3948489" y="3672114"/>
                  <a:pt x="3921990" y="3647533"/>
                  <a:pt x="3883388" y="3654063"/>
                </a:cubicBezTo>
                <a:cubicBezTo>
                  <a:pt x="3849397" y="3659824"/>
                  <a:pt x="3818673" y="3647727"/>
                  <a:pt x="3787562" y="3636205"/>
                </a:cubicBezTo>
                <a:cubicBezTo>
                  <a:pt x="3764709" y="3627754"/>
                  <a:pt x="3741860" y="3619112"/>
                  <a:pt x="3718236" y="3613736"/>
                </a:cubicBezTo>
                <a:cubicBezTo>
                  <a:pt x="3690198" y="3607398"/>
                  <a:pt x="3658511" y="3610088"/>
                  <a:pt x="3633546" y="3598371"/>
                </a:cubicBezTo>
                <a:cubicBezTo>
                  <a:pt x="3607429" y="3586081"/>
                  <a:pt x="3585730" y="3594339"/>
                  <a:pt x="3562493" y="3597797"/>
                </a:cubicBezTo>
                <a:cubicBezTo>
                  <a:pt x="3525430" y="3603173"/>
                  <a:pt x="3488557" y="3613160"/>
                  <a:pt x="3451111" y="3600485"/>
                </a:cubicBezTo>
                <a:cubicBezTo>
                  <a:pt x="3405599" y="3585123"/>
                  <a:pt x="3360470" y="3568608"/>
                  <a:pt x="3314766" y="3554014"/>
                </a:cubicBezTo>
                <a:cubicBezTo>
                  <a:pt x="3297095" y="3548441"/>
                  <a:pt x="3278088" y="3546137"/>
                  <a:pt x="3259650" y="3543641"/>
                </a:cubicBezTo>
                <a:cubicBezTo>
                  <a:pt x="3242177" y="3541529"/>
                  <a:pt x="3221244" y="3546905"/>
                  <a:pt x="3207800" y="3538841"/>
                </a:cubicBezTo>
                <a:cubicBezTo>
                  <a:pt x="3173232" y="3518102"/>
                  <a:pt x="3137707" y="3507924"/>
                  <a:pt x="3097761" y="3507924"/>
                </a:cubicBezTo>
                <a:cubicBezTo>
                  <a:pt x="3082781" y="3507924"/>
                  <a:pt x="3068186" y="3499281"/>
                  <a:pt x="3053018" y="3497743"/>
                </a:cubicBezTo>
                <a:cubicBezTo>
                  <a:pt x="3032275" y="3495825"/>
                  <a:pt x="3008462" y="3490639"/>
                  <a:pt x="2990411" y="3497937"/>
                </a:cubicBezTo>
                <a:cubicBezTo>
                  <a:pt x="2947971" y="3515220"/>
                  <a:pt x="2913598" y="3500817"/>
                  <a:pt x="2876535" y="3483727"/>
                </a:cubicBezTo>
                <a:cubicBezTo>
                  <a:pt x="2840045" y="3466826"/>
                  <a:pt x="2801638" y="3453386"/>
                  <a:pt x="2762848" y="3442245"/>
                </a:cubicBezTo>
                <a:cubicBezTo>
                  <a:pt x="2748254" y="3438213"/>
                  <a:pt x="2730779" y="3444935"/>
                  <a:pt x="2714647" y="3446277"/>
                </a:cubicBezTo>
                <a:cubicBezTo>
                  <a:pt x="2708884" y="3446663"/>
                  <a:pt x="2702546" y="3447239"/>
                  <a:pt x="2697364" y="3445319"/>
                </a:cubicBezTo>
                <a:cubicBezTo>
                  <a:pt x="2647242" y="3426883"/>
                  <a:pt x="2596350" y="3412864"/>
                  <a:pt x="2542006" y="3422464"/>
                </a:cubicBezTo>
                <a:cubicBezTo>
                  <a:pt x="2537013" y="3423426"/>
                  <a:pt x="2531443" y="3421314"/>
                  <a:pt x="2526449" y="3419970"/>
                </a:cubicBezTo>
                <a:cubicBezTo>
                  <a:pt x="2502060" y="3413056"/>
                  <a:pt x="2478247" y="3402110"/>
                  <a:pt x="2453476" y="3399614"/>
                </a:cubicBezTo>
                <a:cubicBezTo>
                  <a:pt x="2392408" y="3393469"/>
                  <a:pt x="2330957" y="3390971"/>
                  <a:pt x="2269501" y="3386939"/>
                </a:cubicBezTo>
                <a:cubicBezTo>
                  <a:pt x="2265661" y="3386747"/>
                  <a:pt x="2261629" y="3386747"/>
                  <a:pt x="2258173" y="3385403"/>
                </a:cubicBezTo>
                <a:cubicBezTo>
                  <a:pt x="2235512" y="3377145"/>
                  <a:pt x="2215733" y="3379835"/>
                  <a:pt x="2196526" y="3395579"/>
                </a:cubicBezTo>
                <a:cubicBezTo>
                  <a:pt x="2188078" y="3402494"/>
                  <a:pt x="2176555" y="3406142"/>
                  <a:pt x="2165995" y="3409984"/>
                </a:cubicBezTo>
                <a:cubicBezTo>
                  <a:pt x="2150438" y="3415746"/>
                  <a:pt x="2134500" y="3421314"/>
                  <a:pt x="2118369" y="3424963"/>
                </a:cubicBezTo>
                <a:cubicBezTo>
                  <a:pt x="2102428" y="3428419"/>
                  <a:pt x="2085338" y="3433219"/>
                  <a:pt x="2069975" y="3430533"/>
                </a:cubicBezTo>
                <a:cubicBezTo>
                  <a:pt x="2042322" y="3425731"/>
                  <a:pt x="2016011" y="3414978"/>
                  <a:pt x="1988742" y="3407870"/>
                </a:cubicBezTo>
                <a:cubicBezTo>
                  <a:pt x="1979334" y="3405374"/>
                  <a:pt x="1968961" y="3405760"/>
                  <a:pt x="1959169" y="3405566"/>
                </a:cubicBezTo>
                <a:cubicBezTo>
                  <a:pt x="1936700" y="3404992"/>
                  <a:pt x="1913655" y="3410560"/>
                  <a:pt x="1893300" y="3394621"/>
                </a:cubicBezTo>
                <a:cubicBezTo>
                  <a:pt x="1874482" y="3379643"/>
                  <a:pt x="1855467" y="3384057"/>
                  <a:pt x="1835688" y="3395389"/>
                </a:cubicBezTo>
                <a:cubicBezTo>
                  <a:pt x="1821477" y="3403456"/>
                  <a:pt x="1805349" y="3409792"/>
                  <a:pt x="1789408" y="3412864"/>
                </a:cubicBezTo>
                <a:cubicBezTo>
                  <a:pt x="1767515" y="3417088"/>
                  <a:pt x="1745815" y="3418818"/>
                  <a:pt x="1722194" y="3416320"/>
                </a:cubicBezTo>
                <a:cubicBezTo>
                  <a:pt x="1705487" y="3414592"/>
                  <a:pt x="1691850" y="3413824"/>
                  <a:pt x="1678792" y="3403646"/>
                </a:cubicBezTo>
                <a:cubicBezTo>
                  <a:pt x="1676682" y="3402110"/>
                  <a:pt x="1672842" y="3401726"/>
                  <a:pt x="1669960" y="3401920"/>
                </a:cubicBezTo>
                <a:cubicBezTo>
                  <a:pt x="1632128" y="3405184"/>
                  <a:pt x="1594681" y="3403456"/>
                  <a:pt x="1556465" y="3401150"/>
                </a:cubicBezTo>
                <a:cubicBezTo>
                  <a:pt x="1507881" y="3398077"/>
                  <a:pt x="1456797" y="3407102"/>
                  <a:pt x="1414742" y="3439365"/>
                </a:cubicBezTo>
                <a:cubicBezTo>
                  <a:pt x="1408597" y="3444167"/>
                  <a:pt x="1399379" y="3446277"/>
                  <a:pt x="1391313" y="3447431"/>
                </a:cubicBezTo>
                <a:cubicBezTo>
                  <a:pt x="1353289" y="3452424"/>
                  <a:pt x="1315074" y="3455882"/>
                  <a:pt x="1277050" y="3461450"/>
                </a:cubicBezTo>
                <a:cubicBezTo>
                  <a:pt x="1256309" y="3464522"/>
                  <a:pt x="1234609" y="3467212"/>
                  <a:pt x="1215792" y="3475661"/>
                </a:cubicBezTo>
                <a:cubicBezTo>
                  <a:pt x="1197357" y="3483917"/>
                  <a:pt x="1182567" y="3493711"/>
                  <a:pt x="1171622" y="3476429"/>
                </a:cubicBezTo>
                <a:cubicBezTo>
                  <a:pt x="1152035" y="3485647"/>
                  <a:pt x="1134940" y="3493329"/>
                  <a:pt x="1118238" y="3501586"/>
                </a:cubicBezTo>
                <a:cubicBezTo>
                  <a:pt x="1112090" y="3504658"/>
                  <a:pt x="1106906" y="3509652"/>
                  <a:pt x="1100759" y="3512532"/>
                </a:cubicBezTo>
                <a:cubicBezTo>
                  <a:pt x="1094229" y="3515606"/>
                  <a:pt x="1086933" y="3517524"/>
                  <a:pt x="1079829" y="3519060"/>
                </a:cubicBezTo>
                <a:cubicBezTo>
                  <a:pt x="1048141" y="3525974"/>
                  <a:pt x="1016454" y="3532311"/>
                  <a:pt x="984963" y="3539801"/>
                </a:cubicBezTo>
                <a:cubicBezTo>
                  <a:pt x="978814" y="3541337"/>
                  <a:pt x="973630" y="3547483"/>
                  <a:pt x="968060" y="3551515"/>
                </a:cubicBezTo>
                <a:cubicBezTo>
                  <a:pt x="964412" y="3554204"/>
                  <a:pt x="960764" y="3558236"/>
                  <a:pt x="956730" y="3558814"/>
                </a:cubicBezTo>
                <a:cubicBezTo>
                  <a:pt x="926004" y="3563422"/>
                  <a:pt x="895471" y="3568800"/>
                  <a:pt x="864554" y="3571104"/>
                </a:cubicBezTo>
                <a:cubicBezTo>
                  <a:pt x="838629" y="3573022"/>
                  <a:pt x="813662" y="3572448"/>
                  <a:pt x="806942" y="3605862"/>
                </a:cubicBezTo>
                <a:cubicBezTo>
                  <a:pt x="805790" y="3611624"/>
                  <a:pt x="797532" y="3617770"/>
                  <a:pt x="791197" y="3620648"/>
                </a:cubicBezTo>
                <a:cubicBezTo>
                  <a:pt x="773144" y="3628906"/>
                  <a:pt x="753938" y="3634475"/>
                  <a:pt x="736079" y="3642925"/>
                </a:cubicBezTo>
                <a:cubicBezTo>
                  <a:pt x="677509" y="3671154"/>
                  <a:pt x="616250" y="3689015"/>
                  <a:pt x="550764" y="3685751"/>
                </a:cubicBezTo>
                <a:cubicBezTo>
                  <a:pt x="530409" y="3684791"/>
                  <a:pt x="510628" y="3674418"/>
                  <a:pt x="497762" y="3670578"/>
                </a:cubicBezTo>
                <a:cubicBezTo>
                  <a:pt x="460700" y="3685751"/>
                  <a:pt x="429589" y="3700345"/>
                  <a:pt x="397134" y="3711290"/>
                </a:cubicBezTo>
                <a:cubicBezTo>
                  <a:pt x="368521" y="3721084"/>
                  <a:pt x="338562" y="3727230"/>
                  <a:pt x="309178" y="3734335"/>
                </a:cubicBezTo>
                <a:cubicBezTo>
                  <a:pt x="298424" y="3737025"/>
                  <a:pt x="287479" y="3738561"/>
                  <a:pt x="276533" y="3739905"/>
                </a:cubicBezTo>
                <a:cubicBezTo>
                  <a:pt x="242352" y="3744129"/>
                  <a:pt x="206632" y="3733953"/>
                  <a:pt x="173219" y="3750083"/>
                </a:cubicBezTo>
                <a:cubicBezTo>
                  <a:pt x="155742" y="3758534"/>
                  <a:pt x="138458" y="3768710"/>
                  <a:pt x="120023" y="3773128"/>
                </a:cubicBezTo>
                <a:cubicBezTo>
                  <a:pt x="100244" y="3777928"/>
                  <a:pt x="80895" y="3785419"/>
                  <a:pt x="61139" y="3790771"/>
                </a:cubicBezTo>
                <a:lnTo>
                  <a:pt x="0" y="3795581"/>
                </a:lnTo>
                <a:lnTo>
                  <a:pt x="0" y="3082393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</p:pic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A027D562-8F7E-478A-942E-D959A950C5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" y="965747"/>
            <a:ext cx="12191524" cy="2821422"/>
          </a:xfrm>
          <a:custGeom>
            <a:avLst/>
            <a:gdLst>
              <a:gd name="connsiteX0" fmla="*/ 6095524 w 6095524"/>
              <a:gd name="connsiteY0" fmla="*/ 0 h 1410656"/>
              <a:gd name="connsiteX1" fmla="*/ 6095524 w 6095524"/>
              <a:gd name="connsiteY1" fmla="*/ 221634 h 1410656"/>
              <a:gd name="connsiteX2" fmla="*/ 6061052 w 6095524"/>
              <a:gd name="connsiteY2" fmla="*/ 237063 h 1410656"/>
              <a:gd name="connsiteX3" fmla="*/ 6040890 w 6095524"/>
              <a:gd name="connsiteY3" fmla="*/ 245128 h 1410656"/>
              <a:gd name="connsiteX4" fmla="*/ 5957836 w 6095524"/>
              <a:gd name="connsiteY4" fmla="*/ 297073 h 1410656"/>
              <a:gd name="connsiteX5" fmla="*/ 5882656 w 6095524"/>
              <a:gd name="connsiteY5" fmla="*/ 361307 h 1410656"/>
              <a:gd name="connsiteX6" fmla="*/ 5827448 w 6095524"/>
              <a:gd name="connsiteY6" fmla="*/ 437542 h 1410656"/>
              <a:gd name="connsiteX7" fmla="*/ 5811989 w 6095524"/>
              <a:gd name="connsiteY7" fmla="*/ 455690 h 1410656"/>
              <a:gd name="connsiteX8" fmla="*/ 5769742 w 6095524"/>
              <a:gd name="connsiteY8" fmla="*/ 478445 h 1410656"/>
              <a:gd name="connsiteX9" fmla="*/ 5732393 w 6095524"/>
              <a:gd name="connsiteY9" fmla="*/ 495535 h 1410656"/>
              <a:gd name="connsiteX10" fmla="*/ 5705316 w 6095524"/>
              <a:gd name="connsiteY10" fmla="*/ 514451 h 1410656"/>
              <a:gd name="connsiteX11" fmla="*/ 5682465 w 6095524"/>
              <a:gd name="connsiteY11" fmla="*/ 531830 h 1410656"/>
              <a:gd name="connsiteX12" fmla="*/ 5630712 w 6095524"/>
              <a:gd name="connsiteY12" fmla="*/ 576765 h 1410656"/>
              <a:gd name="connsiteX13" fmla="*/ 5573392 w 6095524"/>
              <a:gd name="connsiteY13" fmla="*/ 614691 h 1410656"/>
              <a:gd name="connsiteX14" fmla="*/ 5527304 w 6095524"/>
              <a:gd name="connsiteY14" fmla="*/ 661162 h 1410656"/>
              <a:gd name="connsiteX15" fmla="*/ 5508293 w 6095524"/>
              <a:gd name="connsiteY15" fmla="*/ 686318 h 1410656"/>
              <a:gd name="connsiteX16" fmla="*/ 5468350 w 6095524"/>
              <a:gd name="connsiteY16" fmla="*/ 703505 h 1410656"/>
              <a:gd name="connsiteX17" fmla="*/ 5425048 w 6095524"/>
              <a:gd name="connsiteY17" fmla="*/ 730389 h 1410656"/>
              <a:gd name="connsiteX18" fmla="*/ 5394322 w 6095524"/>
              <a:gd name="connsiteY18" fmla="*/ 757081 h 1410656"/>
              <a:gd name="connsiteX19" fmla="*/ 5370608 w 6095524"/>
              <a:gd name="connsiteY19" fmla="*/ 774940 h 1410656"/>
              <a:gd name="connsiteX20" fmla="*/ 5337098 w 6095524"/>
              <a:gd name="connsiteY20" fmla="*/ 792895 h 1410656"/>
              <a:gd name="connsiteX21" fmla="*/ 5303493 w 6095524"/>
              <a:gd name="connsiteY21" fmla="*/ 816419 h 1410656"/>
              <a:gd name="connsiteX22" fmla="*/ 5287171 w 6095524"/>
              <a:gd name="connsiteY22" fmla="*/ 830917 h 1410656"/>
              <a:gd name="connsiteX23" fmla="*/ 5255581 w 6095524"/>
              <a:gd name="connsiteY23" fmla="*/ 855016 h 1410656"/>
              <a:gd name="connsiteX24" fmla="*/ 5223032 w 6095524"/>
              <a:gd name="connsiteY24" fmla="*/ 877484 h 1410656"/>
              <a:gd name="connsiteX25" fmla="*/ 5161870 w 6095524"/>
              <a:gd name="connsiteY25" fmla="*/ 903216 h 1410656"/>
              <a:gd name="connsiteX26" fmla="*/ 5106182 w 6095524"/>
              <a:gd name="connsiteY26" fmla="*/ 941046 h 1410656"/>
              <a:gd name="connsiteX27" fmla="*/ 5062014 w 6095524"/>
              <a:gd name="connsiteY27" fmla="*/ 968698 h 1410656"/>
              <a:gd name="connsiteX28" fmla="*/ 5036282 w 6095524"/>
              <a:gd name="connsiteY28" fmla="*/ 986846 h 1410656"/>
              <a:gd name="connsiteX29" fmla="*/ 4989043 w 6095524"/>
              <a:gd name="connsiteY29" fmla="*/ 1027364 h 1410656"/>
              <a:gd name="connsiteX30" fmla="*/ 4915783 w 6095524"/>
              <a:gd name="connsiteY30" fmla="*/ 1069994 h 1410656"/>
              <a:gd name="connsiteX31" fmla="*/ 4871520 w 6095524"/>
              <a:gd name="connsiteY31" fmla="*/ 1093038 h 1410656"/>
              <a:gd name="connsiteX32" fmla="*/ 4776274 w 6095524"/>
              <a:gd name="connsiteY32" fmla="*/ 1127796 h 1410656"/>
              <a:gd name="connsiteX33" fmla="*/ 4745548 w 6095524"/>
              <a:gd name="connsiteY33" fmla="*/ 1140182 h 1410656"/>
              <a:gd name="connsiteX34" fmla="*/ 4710408 w 6095524"/>
              <a:gd name="connsiteY34" fmla="*/ 1148343 h 1410656"/>
              <a:gd name="connsiteX35" fmla="*/ 4653950 w 6095524"/>
              <a:gd name="connsiteY35" fmla="*/ 1167642 h 1410656"/>
              <a:gd name="connsiteX36" fmla="*/ 4543725 w 6095524"/>
              <a:gd name="connsiteY36" fmla="*/ 1200863 h 1410656"/>
              <a:gd name="connsiteX37" fmla="*/ 4519530 w 6095524"/>
              <a:gd name="connsiteY37" fmla="*/ 1205952 h 1410656"/>
              <a:gd name="connsiteX38" fmla="*/ 4457887 w 6095524"/>
              <a:gd name="connsiteY38" fmla="*/ 1227363 h 1410656"/>
              <a:gd name="connsiteX39" fmla="*/ 4420922 w 6095524"/>
              <a:gd name="connsiteY39" fmla="*/ 1241765 h 1410656"/>
              <a:gd name="connsiteX40" fmla="*/ 4390292 w 6095524"/>
              <a:gd name="connsiteY40" fmla="*/ 1250023 h 1410656"/>
              <a:gd name="connsiteX41" fmla="*/ 4363216 w 6095524"/>
              <a:gd name="connsiteY41" fmla="*/ 1253864 h 1410656"/>
              <a:gd name="connsiteX42" fmla="*/ 4291973 w 6095524"/>
              <a:gd name="connsiteY42" fmla="*/ 1272874 h 1410656"/>
              <a:gd name="connsiteX43" fmla="*/ 4263552 w 6095524"/>
              <a:gd name="connsiteY43" fmla="*/ 1280364 h 1410656"/>
              <a:gd name="connsiteX44" fmla="*/ 4189813 w 6095524"/>
              <a:gd name="connsiteY44" fmla="*/ 1306096 h 1410656"/>
              <a:gd name="connsiteX45" fmla="*/ 4127306 w 6095524"/>
              <a:gd name="connsiteY45" fmla="*/ 1323090 h 1410656"/>
              <a:gd name="connsiteX46" fmla="*/ 4101192 w 6095524"/>
              <a:gd name="connsiteY46" fmla="*/ 1331251 h 1410656"/>
              <a:gd name="connsiteX47" fmla="*/ 4041470 w 6095524"/>
              <a:gd name="connsiteY47" fmla="*/ 1344886 h 1410656"/>
              <a:gd name="connsiteX48" fmla="*/ 4007672 w 6095524"/>
              <a:gd name="connsiteY48" fmla="*/ 1354488 h 1410656"/>
              <a:gd name="connsiteX49" fmla="*/ 3925195 w 6095524"/>
              <a:gd name="connsiteY49" fmla="*/ 1365337 h 1410656"/>
              <a:gd name="connsiteX50" fmla="*/ 3840029 w 6095524"/>
              <a:gd name="connsiteY50" fmla="*/ 1375802 h 1410656"/>
              <a:gd name="connsiteX51" fmla="*/ 3793270 w 6095524"/>
              <a:gd name="connsiteY51" fmla="*/ 1379259 h 1410656"/>
              <a:gd name="connsiteX52" fmla="*/ 3752464 w 6095524"/>
              <a:gd name="connsiteY52" fmla="*/ 1384733 h 1410656"/>
              <a:gd name="connsiteX53" fmla="*/ 3716938 w 6095524"/>
              <a:gd name="connsiteY53" fmla="*/ 1388189 h 1410656"/>
              <a:gd name="connsiteX54" fmla="*/ 3660386 w 6095524"/>
              <a:gd name="connsiteY54" fmla="*/ 1395198 h 1410656"/>
              <a:gd name="connsiteX55" fmla="*/ 3636862 w 6095524"/>
              <a:gd name="connsiteY55" fmla="*/ 1397023 h 1410656"/>
              <a:gd name="connsiteX56" fmla="*/ 3581365 w 6095524"/>
              <a:gd name="connsiteY56" fmla="*/ 1396926 h 1410656"/>
              <a:gd name="connsiteX57" fmla="*/ 3562066 w 6095524"/>
              <a:gd name="connsiteY57" fmla="*/ 1395966 h 1410656"/>
              <a:gd name="connsiteX58" fmla="*/ 3524908 w 6095524"/>
              <a:gd name="connsiteY58" fmla="*/ 1384060 h 1410656"/>
              <a:gd name="connsiteX59" fmla="*/ 3520492 w 6095524"/>
              <a:gd name="connsiteY59" fmla="*/ 1383196 h 1410656"/>
              <a:gd name="connsiteX60" fmla="*/ 3496103 w 6095524"/>
              <a:gd name="connsiteY60" fmla="*/ 1378491 h 1410656"/>
              <a:gd name="connsiteX61" fmla="*/ 3482757 w 6095524"/>
              <a:gd name="connsiteY61" fmla="*/ 1376955 h 1410656"/>
              <a:gd name="connsiteX62" fmla="*/ 3432061 w 6095524"/>
              <a:gd name="connsiteY62" fmla="*/ 1367162 h 1410656"/>
              <a:gd name="connsiteX63" fmla="*/ 3402873 w 6095524"/>
              <a:gd name="connsiteY63" fmla="*/ 1362553 h 1410656"/>
              <a:gd name="connsiteX64" fmla="*/ 3379253 w 6095524"/>
              <a:gd name="connsiteY64" fmla="*/ 1363225 h 1410656"/>
              <a:gd name="connsiteX65" fmla="*/ 3337774 w 6095524"/>
              <a:gd name="connsiteY65" fmla="*/ 1364089 h 1410656"/>
              <a:gd name="connsiteX66" fmla="*/ 3324524 w 6095524"/>
              <a:gd name="connsiteY66" fmla="*/ 1366298 h 1410656"/>
              <a:gd name="connsiteX67" fmla="*/ 3264610 w 6095524"/>
              <a:gd name="connsiteY67" fmla="*/ 1359960 h 1410656"/>
              <a:gd name="connsiteX68" fmla="*/ 3230429 w 6095524"/>
              <a:gd name="connsiteY68" fmla="*/ 1359480 h 1410656"/>
              <a:gd name="connsiteX69" fmla="*/ 3191927 w 6095524"/>
              <a:gd name="connsiteY69" fmla="*/ 1351607 h 1410656"/>
              <a:gd name="connsiteX70" fmla="*/ 3180694 w 6095524"/>
              <a:gd name="connsiteY70" fmla="*/ 1351991 h 1410656"/>
              <a:gd name="connsiteX71" fmla="*/ 3168116 w 6095524"/>
              <a:gd name="connsiteY71" fmla="*/ 1352663 h 1410656"/>
              <a:gd name="connsiteX72" fmla="*/ 3129517 w 6095524"/>
              <a:gd name="connsiteY72" fmla="*/ 1353240 h 1410656"/>
              <a:gd name="connsiteX73" fmla="*/ 3106089 w 6095524"/>
              <a:gd name="connsiteY73" fmla="*/ 1356120 h 1410656"/>
              <a:gd name="connsiteX74" fmla="*/ 3061444 w 6095524"/>
              <a:gd name="connsiteY74" fmla="*/ 1354392 h 1410656"/>
              <a:gd name="connsiteX75" fmla="*/ 3044928 w 6095524"/>
              <a:gd name="connsiteY75" fmla="*/ 1356888 h 1410656"/>
              <a:gd name="connsiteX76" fmla="*/ 3003162 w 6095524"/>
              <a:gd name="connsiteY76" fmla="*/ 1357176 h 1410656"/>
              <a:gd name="connsiteX77" fmla="*/ 2965716 w 6095524"/>
              <a:gd name="connsiteY77" fmla="*/ 1355736 h 1410656"/>
              <a:gd name="connsiteX78" fmla="*/ 2929614 w 6095524"/>
              <a:gd name="connsiteY78" fmla="*/ 1356504 h 1410656"/>
              <a:gd name="connsiteX79" fmla="*/ 2903786 w 6095524"/>
              <a:gd name="connsiteY79" fmla="*/ 1359672 h 1410656"/>
              <a:gd name="connsiteX80" fmla="*/ 2875750 w 6095524"/>
              <a:gd name="connsiteY80" fmla="*/ 1361592 h 1410656"/>
              <a:gd name="connsiteX81" fmla="*/ 2798458 w 6095524"/>
              <a:gd name="connsiteY81" fmla="*/ 1373018 h 1410656"/>
              <a:gd name="connsiteX82" fmla="*/ 2784152 w 6095524"/>
              <a:gd name="connsiteY82" fmla="*/ 1370234 h 1410656"/>
              <a:gd name="connsiteX83" fmla="*/ 2702922 w 6095524"/>
              <a:gd name="connsiteY83" fmla="*/ 1367641 h 1410656"/>
              <a:gd name="connsiteX84" fmla="*/ 2685256 w 6095524"/>
              <a:gd name="connsiteY84" fmla="*/ 1367834 h 1410656"/>
              <a:gd name="connsiteX85" fmla="*/ 2637824 w 6095524"/>
              <a:gd name="connsiteY85" fmla="*/ 1356504 h 1410656"/>
              <a:gd name="connsiteX86" fmla="*/ 2564661 w 6095524"/>
              <a:gd name="connsiteY86" fmla="*/ 1374459 h 1410656"/>
              <a:gd name="connsiteX87" fmla="*/ 2496201 w 6095524"/>
              <a:gd name="connsiteY87" fmla="*/ 1396926 h 1410656"/>
              <a:gd name="connsiteX88" fmla="*/ 2487560 w 6095524"/>
              <a:gd name="connsiteY88" fmla="*/ 1399807 h 1410656"/>
              <a:gd name="connsiteX89" fmla="*/ 2462980 w 6095524"/>
              <a:gd name="connsiteY89" fmla="*/ 1404704 h 1410656"/>
              <a:gd name="connsiteX90" fmla="*/ 2432544 w 6095524"/>
              <a:gd name="connsiteY90" fmla="*/ 1406432 h 1410656"/>
              <a:gd name="connsiteX91" fmla="*/ 2393945 w 6095524"/>
              <a:gd name="connsiteY91" fmla="*/ 1410656 h 1410656"/>
              <a:gd name="connsiteX92" fmla="*/ 2363029 w 6095524"/>
              <a:gd name="connsiteY92" fmla="*/ 1405375 h 1410656"/>
              <a:gd name="connsiteX93" fmla="*/ 2319821 w 6095524"/>
              <a:gd name="connsiteY93" fmla="*/ 1397502 h 1410656"/>
              <a:gd name="connsiteX94" fmla="*/ 2279111 w 6095524"/>
              <a:gd name="connsiteY94" fmla="*/ 1390013 h 1410656"/>
              <a:gd name="connsiteX95" fmla="*/ 2266245 w 6095524"/>
              <a:gd name="connsiteY95" fmla="*/ 1398846 h 1410656"/>
              <a:gd name="connsiteX96" fmla="*/ 2246370 w 6095524"/>
              <a:gd name="connsiteY96" fmla="*/ 1406527 h 1410656"/>
              <a:gd name="connsiteX97" fmla="*/ 2224287 w 6095524"/>
              <a:gd name="connsiteY97" fmla="*/ 1397310 h 1410656"/>
              <a:gd name="connsiteX98" fmla="*/ 2172630 w 6095524"/>
              <a:gd name="connsiteY98" fmla="*/ 1378204 h 1410656"/>
              <a:gd name="connsiteX99" fmla="*/ 2139985 w 6095524"/>
              <a:gd name="connsiteY99" fmla="*/ 1377339 h 1410656"/>
              <a:gd name="connsiteX100" fmla="*/ 2069030 w 6095524"/>
              <a:gd name="connsiteY100" fmla="*/ 1369178 h 1410656"/>
              <a:gd name="connsiteX101" fmla="*/ 2022655 w 6095524"/>
              <a:gd name="connsiteY101" fmla="*/ 1357560 h 1410656"/>
              <a:gd name="connsiteX102" fmla="*/ 1989339 w 6095524"/>
              <a:gd name="connsiteY102" fmla="*/ 1344406 h 1410656"/>
              <a:gd name="connsiteX103" fmla="*/ 1941618 w 6095524"/>
              <a:gd name="connsiteY103" fmla="*/ 1327219 h 1410656"/>
              <a:gd name="connsiteX104" fmla="*/ 1893707 w 6095524"/>
              <a:gd name="connsiteY104" fmla="*/ 1318290 h 1410656"/>
              <a:gd name="connsiteX105" fmla="*/ 1859045 w 6095524"/>
              <a:gd name="connsiteY105" fmla="*/ 1307056 h 1410656"/>
              <a:gd name="connsiteX106" fmla="*/ 1816702 w 6095524"/>
              <a:gd name="connsiteY106" fmla="*/ 1299374 h 1410656"/>
              <a:gd name="connsiteX107" fmla="*/ 1781177 w 6095524"/>
              <a:gd name="connsiteY107" fmla="*/ 1299087 h 1410656"/>
              <a:gd name="connsiteX108" fmla="*/ 1725488 w 6095524"/>
              <a:gd name="connsiteY108" fmla="*/ 1300431 h 1410656"/>
              <a:gd name="connsiteX109" fmla="*/ 1657318 w 6095524"/>
              <a:gd name="connsiteY109" fmla="*/ 1277196 h 1410656"/>
              <a:gd name="connsiteX110" fmla="*/ 1629761 w 6095524"/>
              <a:gd name="connsiteY110" fmla="*/ 1272010 h 1410656"/>
              <a:gd name="connsiteX111" fmla="*/ 1603837 w 6095524"/>
              <a:gd name="connsiteY111" fmla="*/ 1269610 h 1410656"/>
              <a:gd name="connsiteX112" fmla="*/ 1548820 w 6095524"/>
              <a:gd name="connsiteY112" fmla="*/ 1254152 h 1410656"/>
              <a:gd name="connsiteX113" fmla="*/ 1526449 w 6095524"/>
              <a:gd name="connsiteY113" fmla="*/ 1249062 h 1410656"/>
              <a:gd name="connsiteX114" fmla="*/ 1495147 w 6095524"/>
              <a:gd name="connsiteY114" fmla="*/ 1249159 h 1410656"/>
              <a:gd name="connsiteX115" fmla="*/ 1438211 w 6095524"/>
              <a:gd name="connsiteY115" fmla="*/ 1242054 h 1410656"/>
              <a:gd name="connsiteX116" fmla="*/ 1381370 w 6095524"/>
              <a:gd name="connsiteY116" fmla="*/ 1221314 h 1410656"/>
              <a:gd name="connsiteX117" fmla="*/ 1357270 w 6095524"/>
              <a:gd name="connsiteY117" fmla="*/ 1223330 h 1410656"/>
              <a:gd name="connsiteX118" fmla="*/ 1348629 w 6095524"/>
              <a:gd name="connsiteY118" fmla="*/ 1222851 h 1410656"/>
              <a:gd name="connsiteX119" fmla="*/ 1270953 w 6095524"/>
              <a:gd name="connsiteY119" fmla="*/ 1211424 h 1410656"/>
              <a:gd name="connsiteX120" fmla="*/ 1263175 w 6095524"/>
              <a:gd name="connsiteY120" fmla="*/ 1210177 h 1410656"/>
              <a:gd name="connsiteX121" fmla="*/ 1226690 w 6095524"/>
              <a:gd name="connsiteY121" fmla="*/ 1199999 h 1410656"/>
              <a:gd name="connsiteX122" fmla="*/ 1134706 w 6095524"/>
              <a:gd name="connsiteY122" fmla="*/ 1193662 h 1410656"/>
              <a:gd name="connsiteX123" fmla="*/ 1129042 w 6095524"/>
              <a:gd name="connsiteY123" fmla="*/ 1192894 h 1410656"/>
              <a:gd name="connsiteX124" fmla="*/ 1098220 w 6095524"/>
              <a:gd name="connsiteY124" fmla="*/ 1197982 h 1410656"/>
              <a:gd name="connsiteX125" fmla="*/ 1082955 w 6095524"/>
              <a:gd name="connsiteY125" fmla="*/ 1205184 h 1410656"/>
              <a:gd name="connsiteX126" fmla="*/ 1059143 w 6095524"/>
              <a:gd name="connsiteY126" fmla="*/ 1212673 h 1410656"/>
              <a:gd name="connsiteX127" fmla="*/ 1034947 w 6095524"/>
              <a:gd name="connsiteY127" fmla="*/ 1215458 h 1410656"/>
              <a:gd name="connsiteX128" fmla="*/ 994332 w 6095524"/>
              <a:gd name="connsiteY128" fmla="*/ 1204127 h 1410656"/>
              <a:gd name="connsiteX129" fmla="*/ 979546 w 6095524"/>
              <a:gd name="connsiteY129" fmla="*/ 1202975 h 1410656"/>
              <a:gd name="connsiteX130" fmla="*/ 946613 w 6095524"/>
              <a:gd name="connsiteY130" fmla="*/ 1197503 h 1410656"/>
              <a:gd name="connsiteX131" fmla="*/ 917808 w 6095524"/>
              <a:gd name="connsiteY131" fmla="*/ 1197887 h 1410656"/>
              <a:gd name="connsiteX132" fmla="*/ 894669 w 6095524"/>
              <a:gd name="connsiteY132" fmla="*/ 1206624 h 1410656"/>
              <a:gd name="connsiteX133" fmla="*/ 861063 w 6095524"/>
              <a:gd name="connsiteY133" fmla="*/ 1208352 h 1410656"/>
              <a:gd name="connsiteX134" fmla="*/ 839363 w 6095524"/>
              <a:gd name="connsiteY134" fmla="*/ 1202015 h 1410656"/>
              <a:gd name="connsiteX135" fmla="*/ 834947 w 6095524"/>
              <a:gd name="connsiteY135" fmla="*/ 1201152 h 1410656"/>
              <a:gd name="connsiteX136" fmla="*/ 778202 w 6095524"/>
              <a:gd name="connsiteY136" fmla="*/ 1200767 h 1410656"/>
              <a:gd name="connsiteX137" fmla="*/ 707343 w 6095524"/>
              <a:gd name="connsiteY137" fmla="*/ 1219874 h 1410656"/>
              <a:gd name="connsiteX138" fmla="*/ 695629 w 6095524"/>
              <a:gd name="connsiteY138" fmla="*/ 1223907 h 1410656"/>
              <a:gd name="connsiteX139" fmla="*/ 638500 w 6095524"/>
              <a:gd name="connsiteY139" fmla="*/ 1230916 h 1410656"/>
              <a:gd name="connsiteX140" fmla="*/ 607872 w 6095524"/>
              <a:gd name="connsiteY140" fmla="*/ 1238021 h 1410656"/>
              <a:gd name="connsiteX141" fmla="*/ 585788 w 6095524"/>
              <a:gd name="connsiteY141" fmla="*/ 1238405 h 1410656"/>
              <a:gd name="connsiteX142" fmla="*/ 559097 w 6095524"/>
              <a:gd name="connsiteY142" fmla="*/ 1250983 h 1410656"/>
              <a:gd name="connsiteX143" fmla="*/ 550358 w 6095524"/>
              <a:gd name="connsiteY143" fmla="*/ 1256456 h 1410656"/>
              <a:gd name="connsiteX144" fmla="*/ 539893 w 6095524"/>
              <a:gd name="connsiteY144" fmla="*/ 1259720 h 1410656"/>
              <a:gd name="connsiteX145" fmla="*/ 492462 w 6095524"/>
              <a:gd name="connsiteY145" fmla="*/ 1270090 h 1410656"/>
              <a:gd name="connsiteX146" fmla="*/ 484011 w 6095524"/>
              <a:gd name="connsiteY146" fmla="*/ 1275947 h 1410656"/>
              <a:gd name="connsiteX147" fmla="*/ 478346 w 6095524"/>
              <a:gd name="connsiteY147" fmla="*/ 1279596 h 1410656"/>
              <a:gd name="connsiteX148" fmla="*/ 432260 w 6095524"/>
              <a:gd name="connsiteY148" fmla="*/ 1285741 h 1410656"/>
              <a:gd name="connsiteX149" fmla="*/ 403455 w 6095524"/>
              <a:gd name="connsiteY149" fmla="*/ 1303119 h 1410656"/>
              <a:gd name="connsiteX150" fmla="*/ 395583 w 6095524"/>
              <a:gd name="connsiteY150" fmla="*/ 1310512 h 1410656"/>
              <a:gd name="connsiteX151" fmla="*/ 368025 w 6095524"/>
              <a:gd name="connsiteY151" fmla="*/ 1321650 h 1410656"/>
              <a:gd name="connsiteX152" fmla="*/ 275371 w 6095524"/>
              <a:gd name="connsiteY152" fmla="*/ 1343062 h 1410656"/>
              <a:gd name="connsiteX153" fmla="*/ 248871 w 6095524"/>
              <a:gd name="connsiteY153" fmla="*/ 1335476 h 1410656"/>
              <a:gd name="connsiteX154" fmla="*/ 198559 w 6095524"/>
              <a:gd name="connsiteY154" fmla="*/ 1355831 h 1410656"/>
              <a:gd name="connsiteX155" fmla="*/ 154583 w 6095524"/>
              <a:gd name="connsiteY155" fmla="*/ 1367353 h 1410656"/>
              <a:gd name="connsiteX156" fmla="*/ 138261 w 6095524"/>
              <a:gd name="connsiteY156" fmla="*/ 1370138 h 1410656"/>
              <a:gd name="connsiteX157" fmla="*/ 86606 w 6095524"/>
              <a:gd name="connsiteY157" fmla="*/ 1375227 h 1410656"/>
              <a:gd name="connsiteX158" fmla="*/ 60009 w 6095524"/>
              <a:gd name="connsiteY158" fmla="*/ 1386749 h 1410656"/>
              <a:gd name="connsiteX159" fmla="*/ 30568 w 6095524"/>
              <a:gd name="connsiteY159" fmla="*/ 1395570 h 1410656"/>
              <a:gd name="connsiteX160" fmla="*/ 0 w 6095524"/>
              <a:gd name="connsiteY160" fmla="*/ 1397975 h 1410656"/>
              <a:gd name="connsiteX161" fmla="*/ 0 w 6095524"/>
              <a:gd name="connsiteY161" fmla="*/ 1041395 h 1410656"/>
              <a:gd name="connsiteX162" fmla="*/ 17282 w 6095524"/>
              <a:gd name="connsiteY162" fmla="*/ 1043014 h 1410656"/>
              <a:gd name="connsiteX163" fmla="*/ 45030 w 6095524"/>
              <a:gd name="connsiteY163" fmla="*/ 1049159 h 1410656"/>
              <a:gd name="connsiteX164" fmla="*/ 85356 w 6095524"/>
              <a:gd name="connsiteY164" fmla="*/ 1059145 h 1410656"/>
              <a:gd name="connsiteX165" fmla="*/ 133077 w 6095524"/>
              <a:gd name="connsiteY165" fmla="*/ 1047815 h 1410656"/>
              <a:gd name="connsiteX166" fmla="*/ 137877 w 6095524"/>
              <a:gd name="connsiteY166" fmla="*/ 1043110 h 1410656"/>
              <a:gd name="connsiteX167" fmla="*/ 189053 w 6095524"/>
              <a:gd name="connsiteY167" fmla="*/ 1031877 h 1410656"/>
              <a:gd name="connsiteX168" fmla="*/ 273066 w 6095524"/>
              <a:gd name="connsiteY168" fmla="*/ 1019010 h 1410656"/>
              <a:gd name="connsiteX169" fmla="*/ 278539 w 6095524"/>
              <a:gd name="connsiteY169" fmla="*/ 1018146 h 1410656"/>
              <a:gd name="connsiteX170" fmla="*/ 326355 w 6095524"/>
              <a:gd name="connsiteY170" fmla="*/ 1044358 h 1410656"/>
              <a:gd name="connsiteX171" fmla="*/ 364761 w 6095524"/>
              <a:gd name="connsiteY171" fmla="*/ 1040710 h 1410656"/>
              <a:gd name="connsiteX172" fmla="*/ 382619 w 6095524"/>
              <a:gd name="connsiteY172" fmla="*/ 1022562 h 1410656"/>
              <a:gd name="connsiteX173" fmla="*/ 433988 w 6095524"/>
              <a:gd name="connsiteY173" fmla="*/ 1008256 h 1410656"/>
              <a:gd name="connsiteX174" fmla="*/ 497262 w 6095524"/>
              <a:gd name="connsiteY174" fmla="*/ 1009697 h 1410656"/>
              <a:gd name="connsiteX175" fmla="*/ 542101 w 6095524"/>
              <a:gd name="connsiteY175" fmla="*/ 1007872 h 1410656"/>
              <a:gd name="connsiteX176" fmla="*/ 566681 w 6095524"/>
              <a:gd name="connsiteY176" fmla="*/ 998175 h 1410656"/>
              <a:gd name="connsiteX177" fmla="*/ 584251 w 6095524"/>
              <a:gd name="connsiteY177" fmla="*/ 999136 h 1410656"/>
              <a:gd name="connsiteX178" fmla="*/ 617280 w 6095524"/>
              <a:gd name="connsiteY178" fmla="*/ 1006049 h 1410656"/>
              <a:gd name="connsiteX179" fmla="*/ 721842 w 6095524"/>
              <a:gd name="connsiteY179" fmla="*/ 1014210 h 1410656"/>
              <a:gd name="connsiteX180" fmla="*/ 764472 w 6095524"/>
              <a:gd name="connsiteY180" fmla="*/ 1001440 h 1410656"/>
              <a:gd name="connsiteX181" fmla="*/ 777242 w 6095524"/>
              <a:gd name="connsiteY181" fmla="*/ 1001152 h 1410656"/>
              <a:gd name="connsiteX182" fmla="*/ 805854 w 6095524"/>
              <a:gd name="connsiteY182" fmla="*/ 1006145 h 1410656"/>
              <a:gd name="connsiteX183" fmla="*/ 864904 w 6095524"/>
              <a:gd name="connsiteY183" fmla="*/ 1002784 h 1410656"/>
              <a:gd name="connsiteX184" fmla="*/ 886700 w 6095524"/>
              <a:gd name="connsiteY184" fmla="*/ 997695 h 1410656"/>
              <a:gd name="connsiteX185" fmla="*/ 898797 w 6095524"/>
              <a:gd name="connsiteY185" fmla="*/ 994430 h 1410656"/>
              <a:gd name="connsiteX186" fmla="*/ 960919 w 6095524"/>
              <a:gd name="connsiteY186" fmla="*/ 985405 h 1410656"/>
              <a:gd name="connsiteX187" fmla="*/ 988571 w 6095524"/>
              <a:gd name="connsiteY187" fmla="*/ 975708 h 1410656"/>
              <a:gd name="connsiteX188" fmla="*/ 996061 w 6095524"/>
              <a:gd name="connsiteY188" fmla="*/ 974268 h 1410656"/>
              <a:gd name="connsiteX189" fmla="*/ 1037059 w 6095524"/>
              <a:gd name="connsiteY189" fmla="*/ 978300 h 1410656"/>
              <a:gd name="connsiteX190" fmla="*/ 1067784 w 6095524"/>
              <a:gd name="connsiteY190" fmla="*/ 993950 h 1410656"/>
              <a:gd name="connsiteX191" fmla="*/ 1073737 w 6095524"/>
              <a:gd name="connsiteY191" fmla="*/ 999231 h 1410656"/>
              <a:gd name="connsiteX192" fmla="*/ 1159383 w 6095524"/>
              <a:gd name="connsiteY192" fmla="*/ 997407 h 1410656"/>
              <a:gd name="connsiteX193" fmla="*/ 1172536 w 6095524"/>
              <a:gd name="connsiteY193" fmla="*/ 995198 h 1410656"/>
              <a:gd name="connsiteX194" fmla="*/ 1236099 w 6095524"/>
              <a:gd name="connsiteY194" fmla="*/ 1004416 h 1410656"/>
              <a:gd name="connsiteX195" fmla="*/ 1254630 w 6095524"/>
              <a:gd name="connsiteY195" fmla="*/ 1006240 h 1410656"/>
              <a:gd name="connsiteX196" fmla="*/ 1321072 w 6095524"/>
              <a:gd name="connsiteY196" fmla="*/ 1014498 h 1410656"/>
              <a:gd name="connsiteX197" fmla="*/ 1330481 w 6095524"/>
              <a:gd name="connsiteY197" fmla="*/ 1006817 h 1410656"/>
              <a:gd name="connsiteX198" fmla="*/ 1357558 w 6095524"/>
              <a:gd name="connsiteY198" fmla="*/ 987517 h 1410656"/>
              <a:gd name="connsiteX199" fmla="*/ 1410942 w 6095524"/>
              <a:gd name="connsiteY199" fmla="*/ 970427 h 1410656"/>
              <a:gd name="connsiteX200" fmla="*/ 1425441 w 6095524"/>
              <a:gd name="connsiteY200" fmla="*/ 971387 h 1410656"/>
              <a:gd name="connsiteX201" fmla="*/ 1462118 w 6095524"/>
              <a:gd name="connsiteY201" fmla="*/ 999904 h 1410656"/>
              <a:gd name="connsiteX202" fmla="*/ 1479978 w 6095524"/>
              <a:gd name="connsiteY202" fmla="*/ 1011329 h 1410656"/>
              <a:gd name="connsiteX203" fmla="*/ 1530674 w 6095524"/>
              <a:gd name="connsiteY203" fmla="*/ 1032356 h 1410656"/>
              <a:gd name="connsiteX204" fmla="*/ 1534898 w 6095524"/>
              <a:gd name="connsiteY204" fmla="*/ 1036197 h 1410656"/>
              <a:gd name="connsiteX205" fmla="*/ 1572344 w 6095524"/>
              <a:gd name="connsiteY205" fmla="*/ 1081804 h 1410656"/>
              <a:gd name="connsiteX206" fmla="*/ 1580793 w 6095524"/>
              <a:gd name="connsiteY206" fmla="*/ 1089581 h 1410656"/>
              <a:gd name="connsiteX207" fmla="*/ 1590971 w 6095524"/>
              <a:gd name="connsiteY207" fmla="*/ 1101680 h 1410656"/>
              <a:gd name="connsiteX208" fmla="*/ 1622751 w 6095524"/>
              <a:gd name="connsiteY208" fmla="*/ 1125108 h 1410656"/>
              <a:gd name="connsiteX209" fmla="*/ 1662118 w 6095524"/>
              <a:gd name="connsiteY209" fmla="*/ 1132596 h 1410656"/>
              <a:gd name="connsiteX210" fmla="*/ 1709646 w 6095524"/>
              <a:gd name="connsiteY210" fmla="*/ 1144022 h 1410656"/>
              <a:gd name="connsiteX211" fmla="*/ 1729521 w 6095524"/>
              <a:gd name="connsiteY211" fmla="*/ 1151704 h 1410656"/>
              <a:gd name="connsiteX212" fmla="*/ 1782809 w 6095524"/>
              <a:gd name="connsiteY212" fmla="*/ 1166298 h 1410656"/>
              <a:gd name="connsiteX213" fmla="*/ 1820831 w 6095524"/>
              <a:gd name="connsiteY213" fmla="*/ 1178588 h 1410656"/>
              <a:gd name="connsiteX214" fmla="*/ 1875656 w 6095524"/>
              <a:gd name="connsiteY214" fmla="*/ 1185789 h 1410656"/>
              <a:gd name="connsiteX215" fmla="*/ 1902252 w 6095524"/>
              <a:gd name="connsiteY215" fmla="*/ 1186076 h 1410656"/>
              <a:gd name="connsiteX216" fmla="*/ 1951123 w 6095524"/>
              <a:gd name="connsiteY216" fmla="*/ 1222946 h 1410656"/>
              <a:gd name="connsiteX217" fmla="*/ 1990106 w 6095524"/>
              <a:gd name="connsiteY217" fmla="*/ 1247335 h 1410656"/>
              <a:gd name="connsiteX218" fmla="*/ 2031105 w 6095524"/>
              <a:gd name="connsiteY218" fmla="*/ 1235525 h 1410656"/>
              <a:gd name="connsiteX219" fmla="*/ 2042242 w 6095524"/>
              <a:gd name="connsiteY219" fmla="*/ 1224387 h 1410656"/>
              <a:gd name="connsiteX220" fmla="*/ 2109453 w 6095524"/>
              <a:gd name="connsiteY220" fmla="*/ 1213826 h 1410656"/>
              <a:gd name="connsiteX221" fmla="*/ 2205468 w 6095524"/>
              <a:gd name="connsiteY221" fmla="*/ 1213442 h 1410656"/>
              <a:gd name="connsiteX222" fmla="*/ 2365142 w 6095524"/>
              <a:gd name="connsiteY222" fmla="*/ 1189437 h 1410656"/>
              <a:gd name="connsiteX223" fmla="*/ 2392985 w 6095524"/>
              <a:gd name="connsiteY223" fmla="*/ 1178299 h 1410656"/>
              <a:gd name="connsiteX224" fmla="*/ 2424286 w 6095524"/>
              <a:gd name="connsiteY224" fmla="*/ 1175515 h 1410656"/>
              <a:gd name="connsiteX225" fmla="*/ 2436289 w 6095524"/>
              <a:gd name="connsiteY225" fmla="*/ 1182333 h 1410656"/>
              <a:gd name="connsiteX226" fmla="*/ 2488808 w 6095524"/>
              <a:gd name="connsiteY226" fmla="*/ 1192510 h 1410656"/>
              <a:gd name="connsiteX227" fmla="*/ 2498795 w 6095524"/>
              <a:gd name="connsiteY227" fmla="*/ 1192702 h 1410656"/>
              <a:gd name="connsiteX228" fmla="*/ 2532976 w 6095524"/>
              <a:gd name="connsiteY228" fmla="*/ 1188381 h 1410656"/>
              <a:gd name="connsiteX229" fmla="*/ 2564661 w 6095524"/>
              <a:gd name="connsiteY229" fmla="*/ 1185885 h 1410656"/>
              <a:gd name="connsiteX230" fmla="*/ 2644545 w 6095524"/>
              <a:gd name="connsiteY230" fmla="*/ 1194046 h 1410656"/>
              <a:gd name="connsiteX231" fmla="*/ 2705803 w 6095524"/>
              <a:gd name="connsiteY231" fmla="*/ 1192126 h 1410656"/>
              <a:gd name="connsiteX232" fmla="*/ 2734031 w 6095524"/>
              <a:gd name="connsiteY232" fmla="*/ 1194046 h 1410656"/>
              <a:gd name="connsiteX233" fmla="*/ 2749969 w 6095524"/>
              <a:gd name="connsiteY233" fmla="*/ 1196927 h 1410656"/>
              <a:gd name="connsiteX234" fmla="*/ 2786071 w 6095524"/>
              <a:gd name="connsiteY234" fmla="*/ 1216994 h 1410656"/>
              <a:gd name="connsiteX235" fmla="*/ 2805851 w 6095524"/>
              <a:gd name="connsiteY235" fmla="*/ 1221507 h 1410656"/>
              <a:gd name="connsiteX236" fmla="*/ 2865380 w 6095524"/>
              <a:gd name="connsiteY236" fmla="*/ 1221123 h 1410656"/>
              <a:gd name="connsiteX237" fmla="*/ 2954674 w 6095524"/>
              <a:gd name="connsiteY237" fmla="*/ 1190878 h 1410656"/>
              <a:gd name="connsiteX238" fmla="*/ 2963988 w 6095524"/>
              <a:gd name="connsiteY238" fmla="*/ 1186845 h 1410656"/>
              <a:gd name="connsiteX239" fmla="*/ 3009403 w 6095524"/>
              <a:gd name="connsiteY239" fmla="*/ 1181852 h 1410656"/>
              <a:gd name="connsiteX240" fmla="*/ 3040223 w 6095524"/>
              <a:gd name="connsiteY240" fmla="*/ 1188669 h 1410656"/>
              <a:gd name="connsiteX241" fmla="*/ 3082183 w 6095524"/>
              <a:gd name="connsiteY241" fmla="*/ 1202784 h 1410656"/>
              <a:gd name="connsiteX242" fmla="*/ 3119916 w 6095524"/>
              <a:gd name="connsiteY242" fmla="*/ 1214594 h 1410656"/>
              <a:gd name="connsiteX243" fmla="*/ 3147376 w 6095524"/>
              <a:gd name="connsiteY243" fmla="*/ 1227939 h 1410656"/>
              <a:gd name="connsiteX244" fmla="*/ 3210171 w 6095524"/>
              <a:gd name="connsiteY244" fmla="*/ 1237733 h 1410656"/>
              <a:gd name="connsiteX245" fmla="*/ 3216700 w 6095524"/>
              <a:gd name="connsiteY245" fmla="*/ 1239365 h 1410656"/>
              <a:gd name="connsiteX246" fmla="*/ 3263939 w 6095524"/>
              <a:gd name="connsiteY246" fmla="*/ 1227459 h 1410656"/>
              <a:gd name="connsiteX247" fmla="*/ 3320683 w 6095524"/>
              <a:gd name="connsiteY247" fmla="*/ 1215362 h 1410656"/>
              <a:gd name="connsiteX248" fmla="*/ 3340943 w 6095524"/>
              <a:gd name="connsiteY248" fmla="*/ 1219490 h 1410656"/>
              <a:gd name="connsiteX249" fmla="*/ 3368691 w 6095524"/>
              <a:gd name="connsiteY249" fmla="*/ 1225347 h 1410656"/>
              <a:gd name="connsiteX250" fmla="*/ 3394423 w 6095524"/>
              <a:gd name="connsiteY250" fmla="*/ 1222275 h 1410656"/>
              <a:gd name="connsiteX251" fmla="*/ 3410074 w 6095524"/>
              <a:gd name="connsiteY251" fmla="*/ 1221987 h 1410656"/>
              <a:gd name="connsiteX252" fmla="*/ 3481509 w 6095524"/>
              <a:gd name="connsiteY252" fmla="*/ 1257896 h 1410656"/>
              <a:gd name="connsiteX253" fmla="*/ 3499656 w 6095524"/>
              <a:gd name="connsiteY253" fmla="*/ 1260873 h 1410656"/>
              <a:gd name="connsiteX254" fmla="*/ 3509930 w 6095524"/>
              <a:gd name="connsiteY254" fmla="*/ 1265290 h 1410656"/>
              <a:gd name="connsiteX255" fmla="*/ 3571860 w 6095524"/>
              <a:gd name="connsiteY255" fmla="*/ 1309841 h 1410656"/>
              <a:gd name="connsiteX256" fmla="*/ 3598168 w 6095524"/>
              <a:gd name="connsiteY256" fmla="*/ 1318866 h 1410656"/>
              <a:gd name="connsiteX257" fmla="*/ 3627068 w 6095524"/>
              <a:gd name="connsiteY257" fmla="*/ 1317041 h 1410656"/>
              <a:gd name="connsiteX258" fmla="*/ 3643775 w 6095524"/>
              <a:gd name="connsiteY258" fmla="*/ 1313777 h 1410656"/>
              <a:gd name="connsiteX259" fmla="*/ 3685254 w 6095524"/>
              <a:gd name="connsiteY259" fmla="*/ 1285452 h 1410656"/>
              <a:gd name="connsiteX260" fmla="*/ 3708873 w 6095524"/>
              <a:gd name="connsiteY260" fmla="*/ 1286413 h 1410656"/>
              <a:gd name="connsiteX261" fmla="*/ 3745743 w 6095524"/>
              <a:gd name="connsiteY261" fmla="*/ 1305903 h 1410656"/>
              <a:gd name="connsiteX262" fmla="*/ 3812665 w 6095524"/>
              <a:gd name="connsiteY262" fmla="*/ 1314641 h 1410656"/>
              <a:gd name="connsiteX263" fmla="*/ 3846655 w 6095524"/>
              <a:gd name="connsiteY263" fmla="*/ 1287373 h 1410656"/>
              <a:gd name="connsiteX264" fmla="*/ 3864225 w 6095524"/>
              <a:gd name="connsiteY264" fmla="*/ 1261161 h 1410656"/>
              <a:gd name="connsiteX265" fmla="*/ 3915018 w 6095524"/>
              <a:gd name="connsiteY265" fmla="*/ 1230724 h 1410656"/>
              <a:gd name="connsiteX266" fmla="*/ 3927116 w 6095524"/>
              <a:gd name="connsiteY266" fmla="*/ 1242054 h 1410656"/>
              <a:gd name="connsiteX267" fmla="*/ 3964370 w 6095524"/>
              <a:gd name="connsiteY267" fmla="*/ 1246855 h 1410656"/>
              <a:gd name="connsiteX268" fmla="*/ 4004696 w 6095524"/>
              <a:gd name="connsiteY268" fmla="*/ 1246471 h 1410656"/>
              <a:gd name="connsiteX269" fmla="*/ 4074978 w 6095524"/>
              <a:gd name="connsiteY269" fmla="*/ 1251559 h 1410656"/>
              <a:gd name="connsiteX270" fmla="*/ 4121738 w 6095524"/>
              <a:gd name="connsiteY270" fmla="*/ 1222466 h 1410656"/>
              <a:gd name="connsiteX271" fmla="*/ 4139598 w 6095524"/>
              <a:gd name="connsiteY271" fmla="*/ 1210465 h 1410656"/>
              <a:gd name="connsiteX272" fmla="*/ 4156304 w 6095524"/>
              <a:gd name="connsiteY272" fmla="*/ 1202784 h 1410656"/>
              <a:gd name="connsiteX273" fmla="*/ 4175604 w 6095524"/>
              <a:gd name="connsiteY273" fmla="*/ 1198463 h 1410656"/>
              <a:gd name="connsiteX274" fmla="*/ 4222170 w 6095524"/>
              <a:gd name="connsiteY274" fmla="*/ 1182140 h 1410656"/>
              <a:gd name="connsiteX275" fmla="*/ 4247710 w 6095524"/>
              <a:gd name="connsiteY275" fmla="*/ 1166105 h 1410656"/>
              <a:gd name="connsiteX276" fmla="*/ 4305128 w 6095524"/>
              <a:gd name="connsiteY276" fmla="*/ 1150647 h 1410656"/>
              <a:gd name="connsiteX277" fmla="*/ 4344206 w 6095524"/>
              <a:gd name="connsiteY277" fmla="*/ 1136821 h 1410656"/>
              <a:gd name="connsiteX278" fmla="*/ 4385396 w 6095524"/>
              <a:gd name="connsiteY278" fmla="*/ 1113009 h 1410656"/>
              <a:gd name="connsiteX279" fmla="*/ 4391157 w 6095524"/>
              <a:gd name="connsiteY279" fmla="*/ 1109361 h 1410656"/>
              <a:gd name="connsiteX280" fmla="*/ 4404984 w 6095524"/>
              <a:gd name="connsiteY280" fmla="*/ 1093710 h 1410656"/>
              <a:gd name="connsiteX281" fmla="*/ 4425050 w 6095524"/>
              <a:gd name="connsiteY281" fmla="*/ 1039846 h 1410656"/>
              <a:gd name="connsiteX282" fmla="*/ 4430812 w 6095524"/>
              <a:gd name="connsiteY282" fmla="*/ 1028900 h 1410656"/>
              <a:gd name="connsiteX283" fmla="*/ 4483140 w 6095524"/>
              <a:gd name="connsiteY283" fmla="*/ 992030 h 1410656"/>
              <a:gd name="connsiteX284" fmla="*/ 4502535 w 6095524"/>
              <a:gd name="connsiteY284" fmla="*/ 995487 h 1410656"/>
              <a:gd name="connsiteX285" fmla="*/ 4523946 w 6095524"/>
              <a:gd name="connsiteY285" fmla="*/ 1007585 h 1410656"/>
              <a:gd name="connsiteX286" fmla="*/ 4570898 w 6095524"/>
              <a:gd name="connsiteY286" fmla="*/ 1010753 h 1410656"/>
              <a:gd name="connsiteX287" fmla="*/ 4588468 w 6095524"/>
              <a:gd name="connsiteY287" fmla="*/ 1004513 h 1410656"/>
              <a:gd name="connsiteX288" fmla="*/ 4619192 w 6095524"/>
              <a:gd name="connsiteY288" fmla="*/ 987710 h 1410656"/>
              <a:gd name="connsiteX289" fmla="*/ 4642908 w 6095524"/>
              <a:gd name="connsiteY289" fmla="*/ 961689 h 1410656"/>
              <a:gd name="connsiteX290" fmla="*/ 4677378 w 6095524"/>
              <a:gd name="connsiteY290" fmla="*/ 918674 h 1410656"/>
              <a:gd name="connsiteX291" fmla="*/ 4743532 w 6095524"/>
              <a:gd name="connsiteY291" fmla="*/ 902256 h 1410656"/>
              <a:gd name="connsiteX292" fmla="*/ 4768977 w 6095524"/>
              <a:gd name="connsiteY292" fmla="*/ 896783 h 1410656"/>
              <a:gd name="connsiteX293" fmla="*/ 4861536 w 6095524"/>
              <a:gd name="connsiteY293" fmla="*/ 873835 h 1410656"/>
              <a:gd name="connsiteX294" fmla="*/ 4869600 w 6095524"/>
              <a:gd name="connsiteY294" fmla="*/ 873067 h 1410656"/>
              <a:gd name="connsiteX295" fmla="*/ 4933738 w 6095524"/>
              <a:gd name="connsiteY295" fmla="*/ 846664 h 1410656"/>
              <a:gd name="connsiteX296" fmla="*/ 4949196 w 6095524"/>
              <a:gd name="connsiteY296" fmla="*/ 840134 h 1410656"/>
              <a:gd name="connsiteX297" fmla="*/ 4968112 w 6095524"/>
              <a:gd name="connsiteY297" fmla="*/ 823427 h 1410656"/>
              <a:gd name="connsiteX298" fmla="*/ 4985588 w 6095524"/>
              <a:gd name="connsiteY298" fmla="*/ 776284 h 1410656"/>
              <a:gd name="connsiteX299" fmla="*/ 5006038 w 6095524"/>
              <a:gd name="connsiteY299" fmla="*/ 754776 h 1410656"/>
              <a:gd name="connsiteX300" fmla="*/ 5020921 w 6095524"/>
              <a:gd name="connsiteY300" fmla="*/ 741718 h 1410656"/>
              <a:gd name="connsiteX301" fmla="*/ 5033978 w 6095524"/>
              <a:gd name="connsiteY301" fmla="*/ 721940 h 1410656"/>
              <a:gd name="connsiteX302" fmla="*/ 5047036 w 6095524"/>
              <a:gd name="connsiteY302" fmla="*/ 674604 h 1410656"/>
              <a:gd name="connsiteX303" fmla="*/ 5067104 w 6095524"/>
              <a:gd name="connsiteY303" fmla="*/ 632645 h 1410656"/>
              <a:gd name="connsiteX304" fmla="*/ 5103206 w 6095524"/>
              <a:gd name="connsiteY304" fmla="*/ 609410 h 1410656"/>
              <a:gd name="connsiteX305" fmla="*/ 5125577 w 6095524"/>
              <a:gd name="connsiteY305" fmla="*/ 597216 h 1410656"/>
              <a:gd name="connsiteX306" fmla="*/ 5214200 w 6095524"/>
              <a:gd name="connsiteY306" fmla="*/ 609506 h 1410656"/>
              <a:gd name="connsiteX307" fmla="*/ 5274688 w 6095524"/>
              <a:gd name="connsiteY307" fmla="*/ 621507 h 1410656"/>
              <a:gd name="connsiteX308" fmla="*/ 5294564 w 6095524"/>
              <a:gd name="connsiteY308" fmla="*/ 616899 h 1410656"/>
              <a:gd name="connsiteX309" fmla="*/ 5350732 w 6095524"/>
              <a:gd name="connsiteY309" fmla="*/ 577724 h 1410656"/>
              <a:gd name="connsiteX310" fmla="*/ 5406230 w 6095524"/>
              <a:gd name="connsiteY310" fmla="*/ 560250 h 1410656"/>
              <a:gd name="connsiteX311" fmla="*/ 5447996 w 6095524"/>
              <a:gd name="connsiteY311" fmla="*/ 555257 h 1410656"/>
              <a:gd name="connsiteX312" fmla="*/ 5483904 w 6095524"/>
              <a:gd name="connsiteY312" fmla="*/ 551417 h 1410656"/>
              <a:gd name="connsiteX313" fmla="*/ 5527016 w 6095524"/>
              <a:gd name="connsiteY313" fmla="*/ 540663 h 1410656"/>
              <a:gd name="connsiteX314" fmla="*/ 5551404 w 6095524"/>
              <a:gd name="connsiteY314" fmla="*/ 528949 h 1410656"/>
              <a:gd name="connsiteX315" fmla="*/ 5590194 w 6095524"/>
              <a:gd name="connsiteY315" fmla="*/ 512147 h 1410656"/>
              <a:gd name="connsiteX316" fmla="*/ 5629944 w 6095524"/>
              <a:gd name="connsiteY316" fmla="*/ 490351 h 1410656"/>
              <a:gd name="connsiteX317" fmla="*/ 5660477 w 6095524"/>
              <a:gd name="connsiteY317" fmla="*/ 459818 h 1410656"/>
              <a:gd name="connsiteX318" fmla="*/ 5676896 w 6095524"/>
              <a:gd name="connsiteY318" fmla="*/ 434086 h 1410656"/>
              <a:gd name="connsiteX319" fmla="*/ 5725000 w 6095524"/>
              <a:gd name="connsiteY319" fmla="*/ 397216 h 1410656"/>
              <a:gd name="connsiteX320" fmla="*/ 5768494 w 6095524"/>
              <a:gd name="connsiteY320" fmla="*/ 327701 h 1410656"/>
              <a:gd name="connsiteX321" fmla="*/ 5795763 w 6095524"/>
              <a:gd name="connsiteY321" fmla="*/ 298801 h 1410656"/>
              <a:gd name="connsiteX322" fmla="*/ 5811221 w 6095524"/>
              <a:gd name="connsiteY322" fmla="*/ 290639 h 1410656"/>
              <a:gd name="connsiteX323" fmla="*/ 5837528 w 6095524"/>
              <a:gd name="connsiteY323" fmla="*/ 270573 h 1410656"/>
              <a:gd name="connsiteX324" fmla="*/ 5853084 w 6095524"/>
              <a:gd name="connsiteY324" fmla="*/ 255690 h 1410656"/>
              <a:gd name="connsiteX325" fmla="*/ 5895618 w 6095524"/>
              <a:gd name="connsiteY325" fmla="*/ 200961 h 1410656"/>
              <a:gd name="connsiteX326" fmla="*/ 5908676 w 6095524"/>
              <a:gd name="connsiteY326" fmla="*/ 184735 h 1410656"/>
              <a:gd name="connsiteX327" fmla="*/ 5935657 w 6095524"/>
              <a:gd name="connsiteY327" fmla="*/ 156891 h 1410656"/>
              <a:gd name="connsiteX328" fmla="*/ 5947467 w 6095524"/>
              <a:gd name="connsiteY328" fmla="*/ 148441 h 1410656"/>
              <a:gd name="connsiteX329" fmla="*/ 5968302 w 6095524"/>
              <a:gd name="connsiteY329" fmla="*/ 125782 h 1410656"/>
              <a:gd name="connsiteX330" fmla="*/ 6017942 w 6095524"/>
              <a:gd name="connsiteY330" fmla="*/ 66348 h 1410656"/>
              <a:gd name="connsiteX331" fmla="*/ 6039258 w 6095524"/>
              <a:gd name="connsiteY331" fmla="*/ 33030 h 1410656"/>
              <a:gd name="connsiteX332" fmla="*/ 6081792 w 6095524"/>
              <a:gd name="connsiteY332" fmla="*/ 8451 h 1410656"/>
              <a:gd name="connsiteX333" fmla="*/ 6095524 w 6095524"/>
              <a:gd name="connsiteY333" fmla="*/ 0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</a:cxnLst>
            <a:rect l="l" t="t" r="r" b="b"/>
            <a:pathLst>
              <a:path w="6095524" h="1410656">
                <a:moveTo>
                  <a:pt x="6095524" y="0"/>
                </a:moveTo>
                <a:lnTo>
                  <a:pt x="6095524" y="221634"/>
                </a:lnTo>
                <a:lnTo>
                  <a:pt x="6061052" y="237063"/>
                </a:lnTo>
                <a:cubicBezTo>
                  <a:pt x="6054332" y="239848"/>
                  <a:pt x="6046938" y="241384"/>
                  <a:pt x="6040890" y="245128"/>
                </a:cubicBezTo>
                <a:cubicBezTo>
                  <a:pt x="6013044" y="262219"/>
                  <a:pt x="5986064" y="280654"/>
                  <a:pt x="5957836" y="297073"/>
                </a:cubicBezTo>
                <a:cubicBezTo>
                  <a:pt x="5928744" y="314067"/>
                  <a:pt x="5902724" y="334134"/>
                  <a:pt x="5882656" y="361307"/>
                </a:cubicBezTo>
                <a:cubicBezTo>
                  <a:pt x="5864029" y="386559"/>
                  <a:pt x="5845978" y="412194"/>
                  <a:pt x="5827448" y="437542"/>
                </a:cubicBezTo>
                <a:cubicBezTo>
                  <a:pt x="5822743" y="443975"/>
                  <a:pt x="5818422" y="451561"/>
                  <a:pt x="5811989" y="455690"/>
                </a:cubicBezTo>
                <a:cubicBezTo>
                  <a:pt x="5798643" y="464331"/>
                  <a:pt x="5784048" y="471340"/>
                  <a:pt x="5769742" y="478445"/>
                </a:cubicBezTo>
                <a:cubicBezTo>
                  <a:pt x="5757452" y="484494"/>
                  <a:pt x="5744394" y="489006"/>
                  <a:pt x="5732393" y="495535"/>
                </a:cubicBezTo>
                <a:cubicBezTo>
                  <a:pt x="5722792" y="500721"/>
                  <a:pt x="5714246" y="507922"/>
                  <a:pt x="5705316" y="514451"/>
                </a:cubicBezTo>
                <a:cubicBezTo>
                  <a:pt x="5697539" y="520115"/>
                  <a:pt x="5688994" y="525012"/>
                  <a:pt x="5682465" y="531830"/>
                </a:cubicBezTo>
                <a:cubicBezTo>
                  <a:pt x="5666526" y="548344"/>
                  <a:pt x="5650491" y="564571"/>
                  <a:pt x="5630712" y="576765"/>
                </a:cubicBezTo>
                <a:cubicBezTo>
                  <a:pt x="5611221" y="588862"/>
                  <a:pt x="5592786" y="602401"/>
                  <a:pt x="5573392" y="614691"/>
                </a:cubicBezTo>
                <a:cubicBezTo>
                  <a:pt x="5554380" y="626693"/>
                  <a:pt x="5537194" y="639846"/>
                  <a:pt x="5527304" y="661162"/>
                </a:cubicBezTo>
                <a:cubicBezTo>
                  <a:pt x="5522888" y="670571"/>
                  <a:pt x="5516646" y="680845"/>
                  <a:pt x="5508293" y="686318"/>
                </a:cubicBezTo>
                <a:cubicBezTo>
                  <a:pt x="5496387" y="694095"/>
                  <a:pt x="5481313" y="696880"/>
                  <a:pt x="5468350" y="703505"/>
                </a:cubicBezTo>
                <a:cubicBezTo>
                  <a:pt x="5453084" y="711282"/>
                  <a:pt x="5435418" y="718003"/>
                  <a:pt x="5425048" y="730389"/>
                </a:cubicBezTo>
                <a:cubicBezTo>
                  <a:pt x="5415830" y="741431"/>
                  <a:pt x="5406517" y="750072"/>
                  <a:pt x="5394322" y="757081"/>
                </a:cubicBezTo>
                <a:cubicBezTo>
                  <a:pt x="5385778" y="761978"/>
                  <a:pt x="5379441" y="770907"/>
                  <a:pt x="5370608" y="774940"/>
                </a:cubicBezTo>
                <a:cubicBezTo>
                  <a:pt x="5358990" y="780317"/>
                  <a:pt x="5347276" y="784542"/>
                  <a:pt x="5337098" y="792895"/>
                </a:cubicBezTo>
                <a:cubicBezTo>
                  <a:pt x="5326536" y="801536"/>
                  <a:pt x="5314535" y="808353"/>
                  <a:pt x="5303493" y="816419"/>
                </a:cubicBezTo>
                <a:cubicBezTo>
                  <a:pt x="5297636" y="820739"/>
                  <a:pt x="5292835" y="826404"/>
                  <a:pt x="5287171" y="830917"/>
                </a:cubicBezTo>
                <a:cubicBezTo>
                  <a:pt x="5276801" y="839174"/>
                  <a:pt x="5266239" y="847239"/>
                  <a:pt x="5255581" y="855016"/>
                </a:cubicBezTo>
                <a:cubicBezTo>
                  <a:pt x="5244924" y="862794"/>
                  <a:pt x="5234746" y="871819"/>
                  <a:pt x="5223032" y="877484"/>
                </a:cubicBezTo>
                <a:cubicBezTo>
                  <a:pt x="5203062" y="887086"/>
                  <a:pt x="5181266" y="892847"/>
                  <a:pt x="5161870" y="903216"/>
                </a:cubicBezTo>
                <a:cubicBezTo>
                  <a:pt x="5142188" y="913777"/>
                  <a:pt x="5123656" y="927028"/>
                  <a:pt x="5106182" y="941046"/>
                </a:cubicBezTo>
                <a:cubicBezTo>
                  <a:pt x="5092356" y="952088"/>
                  <a:pt x="5079394" y="963034"/>
                  <a:pt x="5062014" y="968698"/>
                </a:cubicBezTo>
                <a:cubicBezTo>
                  <a:pt x="5052317" y="971867"/>
                  <a:pt x="5042140" y="978780"/>
                  <a:pt x="5036282" y="986846"/>
                </a:cubicBezTo>
                <a:cubicBezTo>
                  <a:pt x="5023608" y="1004416"/>
                  <a:pt x="5007382" y="1016802"/>
                  <a:pt x="4989043" y="1027364"/>
                </a:cubicBezTo>
                <a:cubicBezTo>
                  <a:pt x="4964559" y="1041574"/>
                  <a:pt x="4940363" y="1056072"/>
                  <a:pt x="4915783" y="1069994"/>
                </a:cubicBezTo>
                <a:cubicBezTo>
                  <a:pt x="4901286" y="1078252"/>
                  <a:pt x="4886884" y="1086989"/>
                  <a:pt x="4871520" y="1093038"/>
                </a:cubicBezTo>
                <a:cubicBezTo>
                  <a:pt x="4840124" y="1105520"/>
                  <a:pt x="4807959" y="1116177"/>
                  <a:pt x="4776274" y="1127796"/>
                </a:cubicBezTo>
                <a:cubicBezTo>
                  <a:pt x="4765904" y="1131540"/>
                  <a:pt x="4756110" y="1136917"/>
                  <a:pt x="4745548" y="1140182"/>
                </a:cubicBezTo>
                <a:cubicBezTo>
                  <a:pt x="4734122" y="1143734"/>
                  <a:pt x="4721834" y="1144790"/>
                  <a:pt x="4710408" y="1148343"/>
                </a:cubicBezTo>
                <a:cubicBezTo>
                  <a:pt x="4691396" y="1154199"/>
                  <a:pt x="4672961" y="1161689"/>
                  <a:pt x="4653950" y="1167642"/>
                </a:cubicBezTo>
                <a:cubicBezTo>
                  <a:pt x="4617272" y="1179068"/>
                  <a:pt x="4580498" y="1190014"/>
                  <a:pt x="4543725" y="1200863"/>
                </a:cubicBezTo>
                <a:cubicBezTo>
                  <a:pt x="4535852" y="1203168"/>
                  <a:pt x="4527306" y="1203456"/>
                  <a:pt x="4519530" y="1205952"/>
                </a:cubicBezTo>
                <a:cubicBezTo>
                  <a:pt x="4498886" y="1212673"/>
                  <a:pt x="4478338" y="1219970"/>
                  <a:pt x="4457887" y="1227363"/>
                </a:cubicBezTo>
                <a:cubicBezTo>
                  <a:pt x="4445502" y="1231876"/>
                  <a:pt x="4433403" y="1237445"/>
                  <a:pt x="4420922" y="1241765"/>
                </a:cubicBezTo>
                <a:cubicBezTo>
                  <a:pt x="4410936" y="1245222"/>
                  <a:pt x="4400662" y="1247910"/>
                  <a:pt x="4390292" y="1250023"/>
                </a:cubicBezTo>
                <a:cubicBezTo>
                  <a:pt x="4381363" y="1251848"/>
                  <a:pt x="4372050" y="1251655"/>
                  <a:pt x="4363216" y="1253864"/>
                </a:cubicBezTo>
                <a:cubicBezTo>
                  <a:pt x="4339308" y="1259816"/>
                  <a:pt x="4315689" y="1266538"/>
                  <a:pt x="4291973" y="1272874"/>
                </a:cubicBezTo>
                <a:cubicBezTo>
                  <a:pt x="4282468" y="1275371"/>
                  <a:pt x="4272770" y="1277196"/>
                  <a:pt x="4263552" y="1280364"/>
                </a:cubicBezTo>
                <a:cubicBezTo>
                  <a:pt x="4238876" y="1288717"/>
                  <a:pt x="4214585" y="1298222"/>
                  <a:pt x="4189813" y="1306096"/>
                </a:cubicBezTo>
                <a:cubicBezTo>
                  <a:pt x="4169266" y="1312625"/>
                  <a:pt x="4148142" y="1317329"/>
                  <a:pt x="4127306" y="1323090"/>
                </a:cubicBezTo>
                <a:cubicBezTo>
                  <a:pt x="4118473" y="1325587"/>
                  <a:pt x="4110024" y="1329140"/>
                  <a:pt x="4101192" y="1331251"/>
                </a:cubicBezTo>
                <a:cubicBezTo>
                  <a:pt x="4081412" y="1336053"/>
                  <a:pt x="4061345" y="1340085"/>
                  <a:pt x="4041470" y="1344886"/>
                </a:cubicBezTo>
                <a:cubicBezTo>
                  <a:pt x="4030139" y="1347670"/>
                  <a:pt x="4019194" y="1352663"/>
                  <a:pt x="4007672" y="1354488"/>
                </a:cubicBezTo>
                <a:cubicBezTo>
                  <a:pt x="3980308" y="1358808"/>
                  <a:pt x="3952752" y="1361880"/>
                  <a:pt x="3925195" y="1365337"/>
                </a:cubicBezTo>
                <a:cubicBezTo>
                  <a:pt x="3896776" y="1368889"/>
                  <a:pt x="3868451" y="1372634"/>
                  <a:pt x="3840029" y="1375802"/>
                </a:cubicBezTo>
                <a:cubicBezTo>
                  <a:pt x="3824475" y="1377435"/>
                  <a:pt x="3808824" y="1377723"/>
                  <a:pt x="3793270" y="1379259"/>
                </a:cubicBezTo>
                <a:cubicBezTo>
                  <a:pt x="3779636" y="1380604"/>
                  <a:pt x="3766098" y="1383100"/>
                  <a:pt x="3752464" y="1384733"/>
                </a:cubicBezTo>
                <a:cubicBezTo>
                  <a:pt x="3740654" y="1386076"/>
                  <a:pt x="3728748" y="1386844"/>
                  <a:pt x="3716938" y="1388189"/>
                </a:cubicBezTo>
                <a:cubicBezTo>
                  <a:pt x="3698024" y="1390397"/>
                  <a:pt x="3679204" y="1392894"/>
                  <a:pt x="3660386" y="1395198"/>
                </a:cubicBezTo>
                <a:cubicBezTo>
                  <a:pt x="3652513" y="1396062"/>
                  <a:pt x="3644255" y="1398462"/>
                  <a:pt x="3636862" y="1397023"/>
                </a:cubicBezTo>
                <a:cubicBezTo>
                  <a:pt x="3618235" y="1393373"/>
                  <a:pt x="3599896" y="1394430"/>
                  <a:pt x="3581365" y="1396926"/>
                </a:cubicBezTo>
                <a:cubicBezTo>
                  <a:pt x="3575028" y="1397791"/>
                  <a:pt x="3568211" y="1397598"/>
                  <a:pt x="3562066" y="1395966"/>
                </a:cubicBezTo>
                <a:cubicBezTo>
                  <a:pt x="3549488" y="1392701"/>
                  <a:pt x="3537294" y="1388092"/>
                  <a:pt x="3524908" y="1384060"/>
                </a:cubicBezTo>
                <a:cubicBezTo>
                  <a:pt x="3523563" y="1383580"/>
                  <a:pt x="3521931" y="1383484"/>
                  <a:pt x="3520492" y="1383196"/>
                </a:cubicBezTo>
                <a:cubicBezTo>
                  <a:pt x="3512330" y="1381563"/>
                  <a:pt x="3504266" y="1379931"/>
                  <a:pt x="3496103" y="1378491"/>
                </a:cubicBezTo>
                <a:cubicBezTo>
                  <a:pt x="3491687" y="1377723"/>
                  <a:pt x="3487174" y="1377627"/>
                  <a:pt x="3482757" y="1376955"/>
                </a:cubicBezTo>
                <a:cubicBezTo>
                  <a:pt x="3465667" y="1374266"/>
                  <a:pt x="3446848" y="1378779"/>
                  <a:pt x="3432061" y="1367162"/>
                </a:cubicBezTo>
                <a:cubicBezTo>
                  <a:pt x="3422460" y="1359672"/>
                  <a:pt x="3413146" y="1361401"/>
                  <a:pt x="3402873" y="1362553"/>
                </a:cubicBezTo>
                <a:cubicBezTo>
                  <a:pt x="3395096" y="1363417"/>
                  <a:pt x="3387126" y="1363128"/>
                  <a:pt x="3379253" y="1363225"/>
                </a:cubicBezTo>
                <a:cubicBezTo>
                  <a:pt x="3365427" y="1363512"/>
                  <a:pt x="3351601" y="1363609"/>
                  <a:pt x="3337774" y="1364089"/>
                </a:cubicBezTo>
                <a:cubicBezTo>
                  <a:pt x="3333357" y="1364281"/>
                  <a:pt x="3328846" y="1366682"/>
                  <a:pt x="3324524" y="1366298"/>
                </a:cubicBezTo>
                <a:cubicBezTo>
                  <a:pt x="3304553" y="1364473"/>
                  <a:pt x="3284582" y="1361592"/>
                  <a:pt x="3264610" y="1359960"/>
                </a:cubicBezTo>
                <a:cubicBezTo>
                  <a:pt x="3253281" y="1359001"/>
                  <a:pt x="3241663" y="1360824"/>
                  <a:pt x="3230429" y="1359480"/>
                </a:cubicBezTo>
                <a:cubicBezTo>
                  <a:pt x="3217468" y="1357944"/>
                  <a:pt x="3204794" y="1354008"/>
                  <a:pt x="3191927" y="1351607"/>
                </a:cubicBezTo>
                <a:cubicBezTo>
                  <a:pt x="3188375" y="1350935"/>
                  <a:pt x="3184438" y="1351799"/>
                  <a:pt x="3180694" y="1351991"/>
                </a:cubicBezTo>
                <a:cubicBezTo>
                  <a:pt x="3176469" y="1352183"/>
                  <a:pt x="3172340" y="1352567"/>
                  <a:pt x="3168116" y="1352663"/>
                </a:cubicBezTo>
                <a:cubicBezTo>
                  <a:pt x="3155249" y="1352856"/>
                  <a:pt x="3142384" y="1352567"/>
                  <a:pt x="3129517" y="1353240"/>
                </a:cubicBezTo>
                <a:cubicBezTo>
                  <a:pt x="3121644" y="1353624"/>
                  <a:pt x="3113388" y="1357560"/>
                  <a:pt x="3106089" y="1356120"/>
                </a:cubicBezTo>
                <a:cubicBezTo>
                  <a:pt x="3091208" y="1353335"/>
                  <a:pt x="3076325" y="1359576"/>
                  <a:pt x="3061444" y="1354392"/>
                </a:cubicBezTo>
                <a:cubicBezTo>
                  <a:pt x="3056834" y="1352856"/>
                  <a:pt x="3050497" y="1356696"/>
                  <a:pt x="3044928" y="1356888"/>
                </a:cubicBezTo>
                <a:cubicBezTo>
                  <a:pt x="3031006" y="1357368"/>
                  <a:pt x="3017084" y="1357272"/>
                  <a:pt x="3003162" y="1357176"/>
                </a:cubicBezTo>
                <a:cubicBezTo>
                  <a:pt x="2990680" y="1357080"/>
                  <a:pt x="2977717" y="1358424"/>
                  <a:pt x="2965716" y="1355736"/>
                </a:cubicBezTo>
                <a:cubicBezTo>
                  <a:pt x="2953137" y="1352856"/>
                  <a:pt x="2941808" y="1353240"/>
                  <a:pt x="2929614" y="1356504"/>
                </a:cubicBezTo>
                <a:cubicBezTo>
                  <a:pt x="2921260" y="1358712"/>
                  <a:pt x="2912427" y="1359001"/>
                  <a:pt x="2903786" y="1359672"/>
                </a:cubicBezTo>
                <a:cubicBezTo>
                  <a:pt x="2894473" y="1360440"/>
                  <a:pt x="2884199" y="1358424"/>
                  <a:pt x="2875750" y="1361592"/>
                </a:cubicBezTo>
                <a:cubicBezTo>
                  <a:pt x="2850593" y="1371002"/>
                  <a:pt x="2824765" y="1373018"/>
                  <a:pt x="2798458" y="1373018"/>
                </a:cubicBezTo>
                <a:cubicBezTo>
                  <a:pt x="2793656" y="1373018"/>
                  <a:pt x="2788759" y="1371675"/>
                  <a:pt x="2784152" y="1370234"/>
                </a:cubicBezTo>
                <a:cubicBezTo>
                  <a:pt x="2757266" y="1361592"/>
                  <a:pt x="2730286" y="1362360"/>
                  <a:pt x="2702922" y="1367641"/>
                </a:cubicBezTo>
                <a:cubicBezTo>
                  <a:pt x="2697257" y="1368794"/>
                  <a:pt x="2690921" y="1368986"/>
                  <a:pt x="2685256" y="1367834"/>
                </a:cubicBezTo>
                <a:cubicBezTo>
                  <a:pt x="2669317" y="1364473"/>
                  <a:pt x="2653858" y="1358904"/>
                  <a:pt x="2637824" y="1356504"/>
                </a:cubicBezTo>
                <a:cubicBezTo>
                  <a:pt x="2611324" y="1352567"/>
                  <a:pt x="2588377" y="1365817"/>
                  <a:pt x="2564661" y="1374459"/>
                </a:cubicBezTo>
                <a:cubicBezTo>
                  <a:pt x="2542097" y="1382620"/>
                  <a:pt x="2522894" y="1401055"/>
                  <a:pt x="2496201" y="1396926"/>
                </a:cubicBezTo>
                <a:cubicBezTo>
                  <a:pt x="2493514" y="1396542"/>
                  <a:pt x="2490537" y="1399134"/>
                  <a:pt x="2487560" y="1399807"/>
                </a:cubicBezTo>
                <a:cubicBezTo>
                  <a:pt x="2479399" y="1401631"/>
                  <a:pt x="2471238" y="1403839"/>
                  <a:pt x="2462980" y="1404704"/>
                </a:cubicBezTo>
                <a:cubicBezTo>
                  <a:pt x="2452899" y="1405856"/>
                  <a:pt x="2442625" y="1405472"/>
                  <a:pt x="2432544" y="1406432"/>
                </a:cubicBezTo>
                <a:cubicBezTo>
                  <a:pt x="2419581" y="1407584"/>
                  <a:pt x="2406812" y="1410656"/>
                  <a:pt x="2393945" y="1410656"/>
                </a:cubicBezTo>
                <a:cubicBezTo>
                  <a:pt x="2383575" y="1410656"/>
                  <a:pt x="2373302" y="1407104"/>
                  <a:pt x="2363029" y="1405375"/>
                </a:cubicBezTo>
                <a:cubicBezTo>
                  <a:pt x="2348530" y="1402975"/>
                  <a:pt x="2332591" y="1403647"/>
                  <a:pt x="2319821" y="1397502"/>
                </a:cubicBezTo>
                <a:cubicBezTo>
                  <a:pt x="2306188" y="1390973"/>
                  <a:pt x="2293225" y="1387997"/>
                  <a:pt x="2279111" y="1390013"/>
                </a:cubicBezTo>
                <a:cubicBezTo>
                  <a:pt x="2274406" y="1390685"/>
                  <a:pt x="2268357" y="1394718"/>
                  <a:pt x="2266245" y="1398846"/>
                </a:cubicBezTo>
                <a:cubicBezTo>
                  <a:pt x="2261540" y="1408064"/>
                  <a:pt x="2255108" y="1409697"/>
                  <a:pt x="2246370" y="1406527"/>
                </a:cubicBezTo>
                <a:cubicBezTo>
                  <a:pt x="2238785" y="1403839"/>
                  <a:pt x="2229471" y="1402495"/>
                  <a:pt x="2224287" y="1397310"/>
                </a:cubicBezTo>
                <a:cubicBezTo>
                  <a:pt x="2209596" y="1382620"/>
                  <a:pt x="2190873" y="1382140"/>
                  <a:pt x="2172630" y="1378204"/>
                </a:cubicBezTo>
                <a:cubicBezTo>
                  <a:pt x="2161494" y="1375802"/>
                  <a:pt x="2151123" y="1375707"/>
                  <a:pt x="2139985" y="1377339"/>
                </a:cubicBezTo>
                <a:cubicBezTo>
                  <a:pt x="2115790" y="1380988"/>
                  <a:pt x="2092266" y="1375802"/>
                  <a:pt x="2069030" y="1369178"/>
                </a:cubicBezTo>
                <a:cubicBezTo>
                  <a:pt x="2053667" y="1364761"/>
                  <a:pt x="2037921" y="1362073"/>
                  <a:pt x="2022655" y="1357560"/>
                </a:cubicBezTo>
                <a:cubicBezTo>
                  <a:pt x="2011229" y="1354104"/>
                  <a:pt x="1999804" y="1349975"/>
                  <a:pt x="1989339" y="1344406"/>
                </a:cubicBezTo>
                <a:cubicBezTo>
                  <a:pt x="1974167" y="1336244"/>
                  <a:pt x="1960918" y="1323954"/>
                  <a:pt x="1941618" y="1327219"/>
                </a:cubicBezTo>
                <a:cubicBezTo>
                  <a:pt x="1924623" y="1330099"/>
                  <a:pt x="1909262" y="1324051"/>
                  <a:pt x="1893707" y="1318290"/>
                </a:cubicBezTo>
                <a:cubicBezTo>
                  <a:pt x="1882281" y="1314065"/>
                  <a:pt x="1870857" y="1309744"/>
                  <a:pt x="1859045" y="1307056"/>
                </a:cubicBezTo>
                <a:cubicBezTo>
                  <a:pt x="1845027" y="1303887"/>
                  <a:pt x="1829184" y="1305232"/>
                  <a:pt x="1816702" y="1299374"/>
                </a:cubicBezTo>
                <a:cubicBezTo>
                  <a:pt x="1803644" y="1293229"/>
                  <a:pt x="1792795" y="1297358"/>
                  <a:pt x="1781177" y="1299087"/>
                </a:cubicBezTo>
                <a:cubicBezTo>
                  <a:pt x="1762646" y="1301775"/>
                  <a:pt x="1744210" y="1306768"/>
                  <a:pt x="1725488" y="1300431"/>
                </a:cubicBezTo>
                <a:cubicBezTo>
                  <a:pt x="1702733" y="1292750"/>
                  <a:pt x="1680169" y="1284493"/>
                  <a:pt x="1657318" y="1277196"/>
                </a:cubicBezTo>
                <a:cubicBezTo>
                  <a:pt x="1648483" y="1274410"/>
                  <a:pt x="1638980" y="1273258"/>
                  <a:pt x="1629761" y="1272010"/>
                </a:cubicBezTo>
                <a:cubicBezTo>
                  <a:pt x="1621025" y="1270954"/>
                  <a:pt x="1610559" y="1273642"/>
                  <a:pt x="1603837" y="1269610"/>
                </a:cubicBezTo>
                <a:cubicBezTo>
                  <a:pt x="1586554" y="1259241"/>
                  <a:pt x="1568792" y="1254152"/>
                  <a:pt x="1548820" y="1254152"/>
                </a:cubicBezTo>
                <a:cubicBezTo>
                  <a:pt x="1541330" y="1254152"/>
                  <a:pt x="1534033" y="1249831"/>
                  <a:pt x="1526449" y="1249062"/>
                </a:cubicBezTo>
                <a:cubicBezTo>
                  <a:pt x="1516078" y="1248103"/>
                  <a:pt x="1504172" y="1245510"/>
                  <a:pt x="1495147" y="1249159"/>
                </a:cubicBezTo>
                <a:cubicBezTo>
                  <a:pt x="1473928" y="1257800"/>
                  <a:pt x="1456742" y="1250599"/>
                  <a:pt x="1438211" y="1242054"/>
                </a:cubicBezTo>
                <a:cubicBezTo>
                  <a:pt x="1419967" y="1233604"/>
                  <a:pt x="1400764" y="1226884"/>
                  <a:pt x="1381370" y="1221314"/>
                </a:cubicBezTo>
                <a:cubicBezTo>
                  <a:pt x="1374073" y="1219298"/>
                  <a:pt x="1365336" y="1222659"/>
                  <a:pt x="1357270" y="1223330"/>
                </a:cubicBezTo>
                <a:cubicBezTo>
                  <a:pt x="1354389" y="1223523"/>
                  <a:pt x="1351220" y="1223811"/>
                  <a:pt x="1348629" y="1222851"/>
                </a:cubicBezTo>
                <a:cubicBezTo>
                  <a:pt x="1323569" y="1213633"/>
                  <a:pt x="1298124" y="1206624"/>
                  <a:pt x="1270953" y="1211424"/>
                </a:cubicBezTo>
                <a:cubicBezTo>
                  <a:pt x="1268457" y="1211905"/>
                  <a:pt x="1265672" y="1210849"/>
                  <a:pt x="1263175" y="1210177"/>
                </a:cubicBezTo>
                <a:cubicBezTo>
                  <a:pt x="1250981" y="1206720"/>
                  <a:pt x="1239075" y="1201247"/>
                  <a:pt x="1226690" y="1199999"/>
                </a:cubicBezTo>
                <a:cubicBezTo>
                  <a:pt x="1196157" y="1196927"/>
                  <a:pt x="1165433" y="1195678"/>
                  <a:pt x="1134706" y="1193662"/>
                </a:cubicBezTo>
                <a:cubicBezTo>
                  <a:pt x="1132786" y="1193566"/>
                  <a:pt x="1130770" y="1193566"/>
                  <a:pt x="1129042" y="1192894"/>
                </a:cubicBezTo>
                <a:cubicBezTo>
                  <a:pt x="1117712" y="1188765"/>
                  <a:pt x="1107823" y="1190110"/>
                  <a:pt x="1098220" y="1197982"/>
                </a:cubicBezTo>
                <a:cubicBezTo>
                  <a:pt x="1093996" y="1201439"/>
                  <a:pt x="1088235" y="1203263"/>
                  <a:pt x="1082955" y="1205184"/>
                </a:cubicBezTo>
                <a:cubicBezTo>
                  <a:pt x="1075177" y="1208065"/>
                  <a:pt x="1067208" y="1210849"/>
                  <a:pt x="1059143" y="1212673"/>
                </a:cubicBezTo>
                <a:cubicBezTo>
                  <a:pt x="1051173" y="1214401"/>
                  <a:pt x="1042628" y="1216801"/>
                  <a:pt x="1034947" y="1215458"/>
                </a:cubicBezTo>
                <a:cubicBezTo>
                  <a:pt x="1021121" y="1213057"/>
                  <a:pt x="1007966" y="1207681"/>
                  <a:pt x="994332" y="1204127"/>
                </a:cubicBezTo>
                <a:cubicBezTo>
                  <a:pt x="989628" y="1202879"/>
                  <a:pt x="984442" y="1203072"/>
                  <a:pt x="979546" y="1202975"/>
                </a:cubicBezTo>
                <a:cubicBezTo>
                  <a:pt x="968312" y="1202688"/>
                  <a:pt x="956790" y="1205472"/>
                  <a:pt x="946613" y="1197503"/>
                </a:cubicBezTo>
                <a:cubicBezTo>
                  <a:pt x="937204" y="1190014"/>
                  <a:pt x="927697" y="1192221"/>
                  <a:pt x="917808" y="1197887"/>
                </a:cubicBezTo>
                <a:cubicBezTo>
                  <a:pt x="910703" y="1201920"/>
                  <a:pt x="902639" y="1205088"/>
                  <a:pt x="894669" y="1206624"/>
                </a:cubicBezTo>
                <a:cubicBezTo>
                  <a:pt x="883723" y="1208736"/>
                  <a:pt x="872873" y="1209601"/>
                  <a:pt x="861063" y="1208352"/>
                </a:cubicBezTo>
                <a:cubicBezTo>
                  <a:pt x="852710" y="1207488"/>
                  <a:pt x="845892" y="1207104"/>
                  <a:pt x="839363" y="1202015"/>
                </a:cubicBezTo>
                <a:cubicBezTo>
                  <a:pt x="838308" y="1201247"/>
                  <a:pt x="836388" y="1201055"/>
                  <a:pt x="834947" y="1201152"/>
                </a:cubicBezTo>
                <a:cubicBezTo>
                  <a:pt x="816032" y="1202784"/>
                  <a:pt x="797309" y="1201920"/>
                  <a:pt x="778202" y="1200767"/>
                </a:cubicBezTo>
                <a:cubicBezTo>
                  <a:pt x="753911" y="1199231"/>
                  <a:pt x="728370" y="1203743"/>
                  <a:pt x="707343" y="1219874"/>
                </a:cubicBezTo>
                <a:cubicBezTo>
                  <a:pt x="704271" y="1222275"/>
                  <a:pt x="699662" y="1223330"/>
                  <a:pt x="695629" y="1223907"/>
                </a:cubicBezTo>
                <a:cubicBezTo>
                  <a:pt x="676618" y="1226403"/>
                  <a:pt x="657511" y="1228132"/>
                  <a:pt x="638500" y="1230916"/>
                </a:cubicBezTo>
                <a:cubicBezTo>
                  <a:pt x="628130" y="1232452"/>
                  <a:pt x="617280" y="1233797"/>
                  <a:pt x="607872" y="1238021"/>
                </a:cubicBezTo>
                <a:cubicBezTo>
                  <a:pt x="598655" y="1242149"/>
                  <a:pt x="591260" y="1247046"/>
                  <a:pt x="585788" y="1238405"/>
                </a:cubicBezTo>
                <a:cubicBezTo>
                  <a:pt x="575995" y="1243014"/>
                  <a:pt x="567448" y="1246855"/>
                  <a:pt x="559097" y="1250983"/>
                </a:cubicBezTo>
                <a:cubicBezTo>
                  <a:pt x="556023" y="1252519"/>
                  <a:pt x="553431" y="1255016"/>
                  <a:pt x="550358" y="1256456"/>
                </a:cubicBezTo>
                <a:cubicBezTo>
                  <a:pt x="547093" y="1257993"/>
                  <a:pt x="543445" y="1258952"/>
                  <a:pt x="539893" y="1259720"/>
                </a:cubicBezTo>
                <a:cubicBezTo>
                  <a:pt x="524050" y="1263177"/>
                  <a:pt x="508207" y="1266345"/>
                  <a:pt x="492462" y="1270090"/>
                </a:cubicBezTo>
                <a:cubicBezTo>
                  <a:pt x="489388" y="1270858"/>
                  <a:pt x="486796" y="1273931"/>
                  <a:pt x="484011" y="1275947"/>
                </a:cubicBezTo>
                <a:cubicBezTo>
                  <a:pt x="482187" y="1277291"/>
                  <a:pt x="480363" y="1279307"/>
                  <a:pt x="478346" y="1279596"/>
                </a:cubicBezTo>
                <a:cubicBezTo>
                  <a:pt x="462984" y="1281900"/>
                  <a:pt x="447718" y="1284589"/>
                  <a:pt x="432260" y="1285741"/>
                </a:cubicBezTo>
                <a:cubicBezTo>
                  <a:pt x="419298" y="1286700"/>
                  <a:pt x="406815" y="1286413"/>
                  <a:pt x="403455" y="1303119"/>
                </a:cubicBezTo>
                <a:cubicBezTo>
                  <a:pt x="402879" y="1306000"/>
                  <a:pt x="398750" y="1309073"/>
                  <a:pt x="395583" y="1310512"/>
                </a:cubicBezTo>
                <a:cubicBezTo>
                  <a:pt x="386557" y="1314641"/>
                  <a:pt x="376954" y="1317425"/>
                  <a:pt x="368025" y="1321650"/>
                </a:cubicBezTo>
                <a:cubicBezTo>
                  <a:pt x="338741" y="1335764"/>
                  <a:pt x="308113" y="1344694"/>
                  <a:pt x="275371" y="1343062"/>
                </a:cubicBezTo>
                <a:cubicBezTo>
                  <a:pt x="265194" y="1342582"/>
                  <a:pt x="255304" y="1337396"/>
                  <a:pt x="248871" y="1335476"/>
                </a:cubicBezTo>
                <a:cubicBezTo>
                  <a:pt x="230341" y="1343062"/>
                  <a:pt x="214786" y="1350359"/>
                  <a:pt x="198559" y="1355831"/>
                </a:cubicBezTo>
                <a:cubicBezTo>
                  <a:pt x="184253" y="1360728"/>
                  <a:pt x="169274" y="1363801"/>
                  <a:pt x="154583" y="1367353"/>
                </a:cubicBezTo>
                <a:cubicBezTo>
                  <a:pt x="149206" y="1368698"/>
                  <a:pt x="143734" y="1369466"/>
                  <a:pt x="138261" y="1370138"/>
                </a:cubicBezTo>
                <a:cubicBezTo>
                  <a:pt x="121171" y="1372250"/>
                  <a:pt x="103312" y="1367162"/>
                  <a:pt x="86606" y="1375227"/>
                </a:cubicBezTo>
                <a:cubicBezTo>
                  <a:pt x="77868" y="1379452"/>
                  <a:pt x="69226" y="1384540"/>
                  <a:pt x="60009" y="1386749"/>
                </a:cubicBezTo>
                <a:cubicBezTo>
                  <a:pt x="50120" y="1389149"/>
                  <a:pt x="40446" y="1392894"/>
                  <a:pt x="30568" y="1395570"/>
                </a:cubicBezTo>
                <a:lnTo>
                  <a:pt x="0" y="1397975"/>
                </a:lnTo>
                <a:lnTo>
                  <a:pt x="0" y="1041395"/>
                </a:lnTo>
                <a:lnTo>
                  <a:pt x="17282" y="1043014"/>
                </a:lnTo>
                <a:cubicBezTo>
                  <a:pt x="26692" y="1044358"/>
                  <a:pt x="35813" y="1048967"/>
                  <a:pt x="45030" y="1049159"/>
                </a:cubicBezTo>
                <a:cubicBezTo>
                  <a:pt x="59529" y="1049448"/>
                  <a:pt x="72395" y="1051271"/>
                  <a:pt x="85356" y="1059145"/>
                </a:cubicBezTo>
                <a:cubicBezTo>
                  <a:pt x="104944" y="1070955"/>
                  <a:pt x="121074" y="1065962"/>
                  <a:pt x="133077" y="1047815"/>
                </a:cubicBezTo>
                <a:cubicBezTo>
                  <a:pt x="134325" y="1045991"/>
                  <a:pt x="135957" y="1043590"/>
                  <a:pt x="137877" y="1043110"/>
                </a:cubicBezTo>
                <a:cubicBezTo>
                  <a:pt x="154872" y="1038885"/>
                  <a:pt x="172347" y="1030820"/>
                  <a:pt x="189053" y="1031877"/>
                </a:cubicBezTo>
                <a:cubicBezTo>
                  <a:pt x="218530" y="1033797"/>
                  <a:pt x="246278" y="1031493"/>
                  <a:pt x="273066" y="1019010"/>
                </a:cubicBezTo>
                <a:cubicBezTo>
                  <a:pt x="274698" y="1018242"/>
                  <a:pt x="277195" y="1017474"/>
                  <a:pt x="278539" y="1018146"/>
                </a:cubicBezTo>
                <a:cubicBezTo>
                  <a:pt x="294670" y="1026500"/>
                  <a:pt x="312336" y="1033125"/>
                  <a:pt x="326355" y="1044358"/>
                </a:cubicBezTo>
                <a:cubicBezTo>
                  <a:pt x="339701" y="1055016"/>
                  <a:pt x="355832" y="1055112"/>
                  <a:pt x="364761" y="1040710"/>
                </a:cubicBezTo>
                <a:cubicBezTo>
                  <a:pt x="369177" y="1033604"/>
                  <a:pt x="375322" y="1025348"/>
                  <a:pt x="382619" y="1022562"/>
                </a:cubicBezTo>
                <a:cubicBezTo>
                  <a:pt x="399134" y="1016226"/>
                  <a:pt x="416802" y="1012961"/>
                  <a:pt x="433988" y="1008256"/>
                </a:cubicBezTo>
                <a:cubicBezTo>
                  <a:pt x="455208" y="1002495"/>
                  <a:pt x="476139" y="1002495"/>
                  <a:pt x="497262" y="1009697"/>
                </a:cubicBezTo>
                <a:cubicBezTo>
                  <a:pt x="512145" y="1014785"/>
                  <a:pt x="527315" y="1014785"/>
                  <a:pt x="542101" y="1007872"/>
                </a:cubicBezTo>
                <a:cubicBezTo>
                  <a:pt x="550070" y="1004128"/>
                  <a:pt x="558232" y="1000288"/>
                  <a:pt x="566681" y="998175"/>
                </a:cubicBezTo>
                <a:cubicBezTo>
                  <a:pt x="572154" y="996830"/>
                  <a:pt x="578490" y="998079"/>
                  <a:pt x="584251" y="999136"/>
                </a:cubicBezTo>
                <a:cubicBezTo>
                  <a:pt x="595389" y="1001248"/>
                  <a:pt x="606911" y="1007681"/>
                  <a:pt x="617280" y="1006049"/>
                </a:cubicBezTo>
                <a:cubicBezTo>
                  <a:pt x="653095" y="1000288"/>
                  <a:pt x="686892" y="1013826"/>
                  <a:pt x="721842" y="1014210"/>
                </a:cubicBezTo>
                <a:cubicBezTo>
                  <a:pt x="737684" y="1014401"/>
                  <a:pt x="753335" y="1017474"/>
                  <a:pt x="764472" y="1001440"/>
                </a:cubicBezTo>
                <a:cubicBezTo>
                  <a:pt x="765912" y="999327"/>
                  <a:pt x="772922" y="1000479"/>
                  <a:pt x="777242" y="1001152"/>
                </a:cubicBezTo>
                <a:cubicBezTo>
                  <a:pt x="786844" y="1002592"/>
                  <a:pt x="796350" y="1006240"/>
                  <a:pt x="805854" y="1006145"/>
                </a:cubicBezTo>
                <a:cubicBezTo>
                  <a:pt x="825538" y="1006049"/>
                  <a:pt x="845317" y="1004513"/>
                  <a:pt x="864904" y="1002784"/>
                </a:cubicBezTo>
                <a:cubicBezTo>
                  <a:pt x="872297" y="1002111"/>
                  <a:pt x="879402" y="999520"/>
                  <a:pt x="886700" y="997695"/>
                </a:cubicBezTo>
                <a:cubicBezTo>
                  <a:pt x="890732" y="996639"/>
                  <a:pt x="895053" y="993855"/>
                  <a:pt x="898797" y="994430"/>
                </a:cubicBezTo>
                <a:cubicBezTo>
                  <a:pt x="920497" y="997791"/>
                  <a:pt x="940372" y="989534"/>
                  <a:pt x="960919" y="985405"/>
                </a:cubicBezTo>
                <a:cubicBezTo>
                  <a:pt x="970425" y="983485"/>
                  <a:pt x="979354" y="978876"/>
                  <a:pt x="988571" y="975708"/>
                </a:cubicBezTo>
                <a:cubicBezTo>
                  <a:pt x="990972" y="974843"/>
                  <a:pt x="993660" y="974075"/>
                  <a:pt x="996061" y="974268"/>
                </a:cubicBezTo>
                <a:cubicBezTo>
                  <a:pt x="1009791" y="975420"/>
                  <a:pt x="1023425" y="977052"/>
                  <a:pt x="1037059" y="978300"/>
                </a:cubicBezTo>
                <a:cubicBezTo>
                  <a:pt x="1049445" y="979452"/>
                  <a:pt x="1061927" y="979836"/>
                  <a:pt x="1067784" y="993950"/>
                </a:cubicBezTo>
                <a:cubicBezTo>
                  <a:pt x="1068649" y="996159"/>
                  <a:pt x="1071528" y="997791"/>
                  <a:pt x="1073737" y="999231"/>
                </a:cubicBezTo>
                <a:cubicBezTo>
                  <a:pt x="1107823" y="1021411"/>
                  <a:pt x="1126065" y="1020835"/>
                  <a:pt x="1159383" y="997407"/>
                </a:cubicBezTo>
                <a:cubicBezTo>
                  <a:pt x="1162839" y="995007"/>
                  <a:pt x="1170232" y="993278"/>
                  <a:pt x="1172536" y="995198"/>
                </a:cubicBezTo>
                <a:cubicBezTo>
                  <a:pt x="1192124" y="1011137"/>
                  <a:pt x="1213535" y="1009409"/>
                  <a:pt x="1236099" y="1004416"/>
                </a:cubicBezTo>
                <a:cubicBezTo>
                  <a:pt x="1241956" y="1003072"/>
                  <a:pt x="1250213" y="1003072"/>
                  <a:pt x="1254630" y="1006240"/>
                </a:cubicBezTo>
                <a:cubicBezTo>
                  <a:pt x="1275657" y="1020930"/>
                  <a:pt x="1298221" y="1018819"/>
                  <a:pt x="1321072" y="1014498"/>
                </a:cubicBezTo>
                <a:cubicBezTo>
                  <a:pt x="1324624" y="1013826"/>
                  <a:pt x="1328946" y="1010177"/>
                  <a:pt x="1330481" y="1006817"/>
                </a:cubicBezTo>
                <a:cubicBezTo>
                  <a:pt x="1335955" y="994911"/>
                  <a:pt x="1346229" y="990878"/>
                  <a:pt x="1357558" y="987517"/>
                </a:cubicBezTo>
                <a:cubicBezTo>
                  <a:pt x="1375417" y="982044"/>
                  <a:pt x="1392987" y="975611"/>
                  <a:pt x="1410942" y="970427"/>
                </a:cubicBezTo>
                <a:cubicBezTo>
                  <a:pt x="1415360" y="969179"/>
                  <a:pt x="1420832" y="969947"/>
                  <a:pt x="1425441" y="971387"/>
                </a:cubicBezTo>
                <a:cubicBezTo>
                  <a:pt x="1441187" y="976284"/>
                  <a:pt x="1451173" y="988574"/>
                  <a:pt x="1462118" y="999904"/>
                </a:cubicBezTo>
                <a:cubicBezTo>
                  <a:pt x="1466919" y="1004897"/>
                  <a:pt x="1473544" y="1008449"/>
                  <a:pt x="1479978" y="1011329"/>
                </a:cubicBezTo>
                <a:cubicBezTo>
                  <a:pt x="1496684" y="1018723"/>
                  <a:pt x="1513775" y="1025348"/>
                  <a:pt x="1530674" y="1032356"/>
                </a:cubicBezTo>
                <a:cubicBezTo>
                  <a:pt x="1532306" y="1033029"/>
                  <a:pt x="1533649" y="1034757"/>
                  <a:pt x="1534898" y="1036197"/>
                </a:cubicBezTo>
                <a:cubicBezTo>
                  <a:pt x="1547380" y="1051368"/>
                  <a:pt x="1559765" y="1066634"/>
                  <a:pt x="1572344" y="1081804"/>
                </a:cubicBezTo>
                <a:cubicBezTo>
                  <a:pt x="1574744" y="1084684"/>
                  <a:pt x="1578201" y="1086797"/>
                  <a:pt x="1580793" y="1089581"/>
                </a:cubicBezTo>
                <a:cubicBezTo>
                  <a:pt x="1584442" y="1093422"/>
                  <a:pt x="1589051" y="1097071"/>
                  <a:pt x="1590971" y="1101680"/>
                </a:cubicBezTo>
                <a:cubicBezTo>
                  <a:pt x="1596923" y="1116177"/>
                  <a:pt x="1608350" y="1122419"/>
                  <a:pt x="1622751" y="1125108"/>
                </a:cubicBezTo>
                <a:cubicBezTo>
                  <a:pt x="1635906" y="1127603"/>
                  <a:pt x="1649060" y="1129716"/>
                  <a:pt x="1662118" y="1132596"/>
                </a:cubicBezTo>
                <a:cubicBezTo>
                  <a:pt x="1678056" y="1136053"/>
                  <a:pt x="1693899" y="1139798"/>
                  <a:pt x="1709646" y="1144022"/>
                </a:cubicBezTo>
                <a:cubicBezTo>
                  <a:pt x="1716462" y="1145847"/>
                  <a:pt x="1723664" y="1147959"/>
                  <a:pt x="1729521" y="1151704"/>
                </a:cubicBezTo>
                <a:cubicBezTo>
                  <a:pt x="1745939" y="1162073"/>
                  <a:pt x="1763510" y="1169082"/>
                  <a:pt x="1782809" y="1166298"/>
                </a:cubicBezTo>
                <a:cubicBezTo>
                  <a:pt x="1798267" y="1164089"/>
                  <a:pt x="1811229" y="1169754"/>
                  <a:pt x="1820831" y="1178588"/>
                </a:cubicBezTo>
                <a:cubicBezTo>
                  <a:pt x="1838306" y="1194623"/>
                  <a:pt x="1857028" y="1190973"/>
                  <a:pt x="1875656" y="1185789"/>
                </a:cubicBezTo>
                <a:cubicBezTo>
                  <a:pt x="1885257" y="1183101"/>
                  <a:pt x="1893130" y="1183485"/>
                  <a:pt x="1902252" y="1186076"/>
                </a:cubicBezTo>
                <a:cubicBezTo>
                  <a:pt x="1923375" y="1192126"/>
                  <a:pt x="1937490" y="1208544"/>
                  <a:pt x="1951123" y="1222946"/>
                </a:cubicBezTo>
                <a:cubicBezTo>
                  <a:pt x="1962742" y="1235236"/>
                  <a:pt x="1975800" y="1242149"/>
                  <a:pt x="1990106" y="1247335"/>
                </a:cubicBezTo>
                <a:cubicBezTo>
                  <a:pt x="2008157" y="1253959"/>
                  <a:pt x="2022463" y="1251464"/>
                  <a:pt x="2031105" y="1235525"/>
                </a:cubicBezTo>
                <a:cubicBezTo>
                  <a:pt x="2033505" y="1231012"/>
                  <a:pt x="2037729" y="1225730"/>
                  <a:pt x="2042242" y="1224387"/>
                </a:cubicBezTo>
                <a:cubicBezTo>
                  <a:pt x="2064037" y="1217666"/>
                  <a:pt x="2086121" y="1207872"/>
                  <a:pt x="2109453" y="1213826"/>
                </a:cubicBezTo>
                <a:cubicBezTo>
                  <a:pt x="2141714" y="1221987"/>
                  <a:pt x="2173207" y="1221507"/>
                  <a:pt x="2205468" y="1213442"/>
                </a:cubicBezTo>
                <a:cubicBezTo>
                  <a:pt x="2257796" y="1200383"/>
                  <a:pt x="2310124" y="1186557"/>
                  <a:pt x="2365142" y="1189437"/>
                </a:cubicBezTo>
                <a:cubicBezTo>
                  <a:pt x="2374262" y="1189917"/>
                  <a:pt x="2385112" y="1184060"/>
                  <a:pt x="2392985" y="1178299"/>
                </a:cubicBezTo>
                <a:cubicBezTo>
                  <a:pt x="2408060" y="1167354"/>
                  <a:pt x="2407387" y="1166489"/>
                  <a:pt x="2424286" y="1175515"/>
                </a:cubicBezTo>
                <a:cubicBezTo>
                  <a:pt x="2428319" y="1177724"/>
                  <a:pt x="2433312" y="1179068"/>
                  <a:pt x="2436289" y="1182333"/>
                </a:cubicBezTo>
                <a:cubicBezTo>
                  <a:pt x="2451458" y="1198943"/>
                  <a:pt x="2470182" y="1194910"/>
                  <a:pt x="2488808" y="1192510"/>
                </a:cubicBezTo>
                <a:cubicBezTo>
                  <a:pt x="2492073" y="1192030"/>
                  <a:pt x="2496009" y="1191358"/>
                  <a:pt x="2498795" y="1192702"/>
                </a:cubicBezTo>
                <a:cubicBezTo>
                  <a:pt x="2511372" y="1198750"/>
                  <a:pt x="2522030" y="1196639"/>
                  <a:pt x="2532976" y="1188381"/>
                </a:cubicBezTo>
                <a:cubicBezTo>
                  <a:pt x="2542481" y="1181276"/>
                  <a:pt x="2553427" y="1177052"/>
                  <a:pt x="2564661" y="1185885"/>
                </a:cubicBezTo>
                <a:cubicBezTo>
                  <a:pt x="2589625" y="1205472"/>
                  <a:pt x="2616316" y="1206432"/>
                  <a:pt x="2644545" y="1194046"/>
                </a:cubicBezTo>
                <a:cubicBezTo>
                  <a:pt x="2664708" y="1185213"/>
                  <a:pt x="2684583" y="1183196"/>
                  <a:pt x="2705803" y="1192126"/>
                </a:cubicBezTo>
                <a:cubicBezTo>
                  <a:pt x="2713964" y="1195582"/>
                  <a:pt x="2724526" y="1193278"/>
                  <a:pt x="2734031" y="1194046"/>
                </a:cubicBezTo>
                <a:cubicBezTo>
                  <a:pt x="2739408" y="1194430"/>
                  <a:pt x="2745362" y="1194526"/>
                  <a:pt x="2749969" y="1196927"/>
                </a:cubicBezTo>
                <a:cubicBezTo>
                  <a:pt x="2762260" y="1203072"/>
                  <a:pt x="2773685" y="1210945"/>
                  <a:pt x="2786071" y="1216994"/>
                </a:cubicBezTo>
                <a:cubicBezTo>
                  <a:pt x="2792024" y="1219874"/>
                  <a:pt x="2799129" y="1221410"/>
                  <a:pt x="2805851" y="1221507"/>
                </a:cubicBezTo>
                <a:cubicBezTo>
                  <a:pt x="2825726" y="1221987"/>
                  <a:pt x="2845601" y="1221987"/>
                  <a:pt x="2865380" y="1221123"/>
                </a:cubicBezTo>
                <a:cubicBezTo>
                  <a:pt x="2898025" y="1219778"/>
                  <a:pt x="2931150" y="1219490"/>
                  <a:pt x="2954674" y="1190878"/>
                </a:cubicBezTo>
                <a:cubicBezTo>
                  <a:pt x="2956595" y="1188573"/>
                  <a:pt x="2960723" y="1187229"/>
                  <a:pt x="2963988" y="1186845"/>
                </a:cubicBezTo>
                <a:cubicBezTo>
                  <a:pt x="2979062" y="1185021"/>
                  <a:pt x="2994520" y="1184828"/>
                  <a:pt x="3009403" y="1181852"/>
                </a:cubicBezTo>
                <a:cubicBezTo>
                  <a:pt x="3021309" y="1179452"/>
                  <a:pt x="3031199" y="1180220"/>
                  <a:pt x="3040223" y="1188669"/>
                </a:cubicBezTo>
                <a:cubicBezTo>
                  <a:pt x="3052034" y="1199807"/>
                  <a:pt x="3066436" y="1206336"/>
                  <a:pt x="3082183" y="1202784"/>
                </a:cubicBezTo>
                <a:cubicBezTo>
                  <a:pt x="3097928" y="1199327"/>
                  <a:pt x="3108298" y="1206816"/>
                  <a:pt x="3119916" y="1214594"/>
                </a:cubicBezTo>
                <a:cubicBezTo>
                  <a:pt x="3128366" y="1220258"/>
                  <a:pt x="3137967" y="1227363"/>
                  <a:pt x="3147376" y="1227939"/>
                </a:cubicBezTo>
                <a:cubicBezTo>
                  <a:pt x="3168692" y="1229187"/>
                  <a:pt x="3187031" y="1248967"/>
                  <a:pt x="3210171" y="1237733"/>
                </a:cubicBezTo>
                <a:cubicBezTo>
                  <a:pt x="3211707" y="1236965"/>
                  <a:pt x="3214491" y="1238885"/>
                  <a:pt x="3216700" y="1239365"/>
                </a:cubicBezTo>
                <a:cubicBezTo>
                  <a:pt x="3234366" y="1243014"/>
                  <a:pt x="3250977" y="1239461"/>
                  <a:pt x="3263939" y="1227459"/>
                </a:cubicBezTo>
                <a:cubicBezTo>
                  <a:pt x="3280934" y="1211809"/>
                  <a:pt x="3299752" y="1210272"/>
                  <a:pt x="3320683" y="1215362"/>
                </a:cubicBezTo>
                <a:cubicBezTo>
                  <a:pt x="3327405" y="1216994"/>
                  <a:pt x="3334126" y="1218146"/>
                  <a:pt x="3340943" y="1219490"/>
                </a:cubicBezTo>
                <a:cubicBezTo>
                  <a:pt x="3350160" y="1221410"/>
                  <a:pt x="3359474" y="1223427"/>
                  <a:pt x="3368691" y="1225347"/>
                </a:cubicBezTo>
                <a:cubicBezTo>
                  <a:pt x="3377621" y="1227268"/>
                  <a:pt x="3387511" y="1230532"/>
                  <a:pt x="3394423" y="1222275"/>
                </a:cubicBezTo>
                <a:cubicBezTo>
                  <a:pt x="3400376" y="1215169"/>
                  <a:pt x="3404601" y="1215842"/>
                  <a:pt x="3410074" y="1221987"/>
                </a:cubicBezTo>
                <a:cubicBezTo>
                  <a:pt x="3429085" y="1243494"/>
                  <a:pt x="3452129" y="1256936"/>
                  <a:pt x="3481509" y="1257896"/>
                </a:cubicBezTo>
                <a:cubicBezTo>
                  <a:pt x="3487558" y="1258088"/>
                  <a:pt x="3493703" y="1259432"/>
                  <a:pt x="3499656" y="1260873"/>
                </a:cubicBezTo>
                <a:cubicBezTo>
                  <a:pt x="3503305" y="1261736"/>
                  <a:pt x="3507722" y="1262697"/>
                  <a:pt x="3509930" y="1265290"/>
                </a:cubicBezTo>
                <a:cubicBezTo>
                  <a:pt x="3527116" y="1285068"/>
                  <a:pt x="3548528" y="1298799"/>
                  <a:pt x="3571860" y="1309841"/>
                </a:cubicBezTo>
                <a:cubicBezTo>
                  <a:pt x="3580213" y="1313777"/>
                  <a:pt x="3589143" y="1317713"/>
                  <a:pt x="3598168" y="1318866"/>
                </a:cubicBezTo>
                <a:cubicBezTo>
                  <a:pt x="3607577" y="1320018"/>
                  <a:pt x="3617466" y="1318098"/>
                  <a:pt x="3627068" y="1317041"/>
                </a:cubicBezTo>
                <a:cubicBezTo>
                  <a:pt x="3632733" y="1316466"/>
                  <a:pt x="3639262" y="1316561"/>
                  <a:pt x="3643775" y="1313777"/>
                </a:cubicBezTo>
                <a:cubicBezTo>
                  <a:pt x="3658081" y="1305039"/>
                  <a:pt x="3671907" y="1295631"/>
                  <a:pt x="3685254" y="1285452"/>
                </a:cubicBezTo>
                <a:cubicBezTo>
                  <a:pt x="3696680" y="1276715"/>
                  <a:pt x="3698984" y="1275467"/>
                  <a:pt x="3708873" y="1286413"/>
                </a:cubicBezTo>
                <a:cubicBezTo>
                  <a:pt x="3719051" y="1297647"/>
                  <a:pt x="3731725" y="1303503"/>
                  <a:pt x="3745743" y="1305903"/>
                </a:cubicBezTo>
                <a:cubicBezTo>
                  <a:pt x="3767922" y="1309648"/>
                  <a:pt x="3790294" y="1312816"/>
                  <a:pt x="3812665" y="1314641"/>
                </a:cubicBezTo>
                <a:cubicBezTo>
                  <a:pt x="3832924" y="1316273"/>
                  <a:pt x="3842622" y="1307440"/>
                  <a:pt x="3846655" y="1287373"/>
                </a:cubicBezTo>
                <a:cubicBezTo>
                  <a:pt x="3848959" y="1276235"/>
                  <a:pt x="3851936" y="1264137"/>
                  <a:pt x="3864225" y="1261161"/>
                </a:cubicBezTo>
                <a:cubicBezTo>
                  <a:pt x="3884293" y="1256360"/>
                  <a:pt x="3905128" y="1254248"/>
                  <a:pt x="3915018" y="1230724"/>
                </a:cubicBezTo>
                <a:cubicBezTo>
                  <a:pt x="3920490" y="1235909"/>
                  <a:pt x="3923851" y="1238981"/>
                  <a:pt x="3927116" y="1242054"/>
                </a:cubicBezTo>
                <a:cubicBezTo>
                  <a:pt x="3936141" y="1250599"/>
                  <a:pt x="3954863" y="1254248"/>
                  <a:pt x="3964370" y="1246855"/>
                </a:cubicBezTo>
                <a:cubicBezTo>
                  <a:pt x="3978388" y="1236101"/>
                  <a:pt x="3991254" y="1238117"/>
                  <a:pt x="4004696" y="1246471"/>
                </a:cubicBezTo>
                <a:cubicBezTo>
                  <a:pt x="4027164" y="1260297"/>
                  <a:pt x="4052223" y="1257128"/>
                  <a:pt x="4074978" y="1251559"/>
                </a:cubicBezTo>
                <a:cubicBezTo>
                  <a:pt x="4092166" y="1247430"/>
                  <a:pt x="4110505" y="1239845"/>
                  <a:pt x="4121738" y="1222466"/>
                </a:cubicBezTo>
                <a:cubicBezTo>
                  <a:pt x="4125290" y="1216898"/>
                  <a:pt x="4133260" y="1214113"/>
                  <a:pt x="4139598" y="1210465"/>
                </a:cubicBezTo>
                <a:cubicBezTo>
                  <a:pt x="4144878" y="1207488"/>
                  <a:pt x="4150447" y="1204704"/>
                  <a:pt x="4156304" y="1202784"/>
                </a:cubicBezTo>
                <a:cubicBezTo>
                  <a:pt x="4162544" y="1200671"/>
                  <a:pt x="4169458" y="1197598"/>
                  <a:pt x="4175604" y="1198463"/>
                </a:cubicBezTo>
                <a:cubicBezTo>
                  <a:pt x="4194230" y="1200959"/>
                  <a:pt x="4209016" y="1196062"/>
                  <a:pt x="4222170" y="1182140"/>
                </a:cubicBezTo>
                <a:cubicBezTo>
                  <a:pt x="4228988" y="1174939"/>
                  <a:pt x="4239069" y="1166202"/>
                  <a:pt x="4247710" y="1166105"/>
                </a:cubicBezTo>
                <a:cubicBezTo>
                  <a:pt x="4268738" y="1165818"/>
                  <a:pt x="4286212" y="1158905"/>
                  <a:pt x="4305128" y="1150647"/>
                </a:cubicBezTo>
                <a:cubicBezTo>
                  <a:pt x="4317321" y="1145366"/>
                  <a:pt x="4331147" y="1141718"/>
                  <a:pt x="4344206" y="1136821"/>
                </a:cubicBezTo>
                <a:cubicBezTo>
                  <a:pt x="4359472" y="1131060"/>
                  <a:pt x="4376083" y="1128948"/>
                  <a:pt x="4385396" y="1113009"/>
                </a:cubicBezTo>
                <a:cubicBezTo>
                  <a:pt x="4386452" y="1111281"/>
                  <a:pt x="4389621" y="1110993"/>
                  <a:pt x="4391157" y="1109361"/>
                </a:cubicBezTo>
                <a:cubicBezTo>
                  <a:pt x="4396054" y="1104368"/>
                  <a:pt x="4402391" y="1099760"/>
                  <a:pt x="4404984" y="1093710"/>
                </a:cubicBezTo>
                <a:cubicBezTo>
                  <a:pt x="4412472" y="1076044"/>
                  <a:pt x="4418329" y="1057800"/>
                  <a:pt x="4425050" y="1039846"/>
                </a:cubicBezTo>
                <a:cubicBezTo>
                  <a:pt x="4426491" y="1036005"/>
                  <a:pt x="4427834" y="1031108"/>
                  <a:pt x="4430812" y="1028900"/>
                </a:cubicBezTo>
                <a:cubicBezTo>
                  <a:pt x="4447998" y="1016226"/>
                  <a:pt x="4465474" y="1004032"/>
                  <a:pt x="4483140" y="992030"/>
                </a:cubicBezTo>
                <a:cubicBezTo>
                  <a:pt x="4490245" y="987229"/>
                  <a:pt x="4496198" y="989918"/>
                  <a:pt x="4502535" y="995487"/>
                </a:cubicBezTo>
                <a:cubicBezTo>
                  <a:pt x="4508680" y="1000768"/>
                  <a:pt x="4516266" y="1006240"/>
                  <a:pt x="4523946" y="1007585"/>
                </a:cubicBezTo>
                <a:cubicBezTo>
                  <a:pt x="4539309" y="1010177"/>
                  <a:pt x="4555247" y="1010753"/>
                  <a:pt x="4570898" y="1010753"/>
                </a:cubicBezTo>
                <a:cubicBezTo>
                  <a:pt x="4576754" y="1010753"/>
                  <a:pt x="4582995" y="1007297"/>
                  <a:pt x="4588468" y="1004513"/>
                </a:cubicBezTo>
                <a:cubicBezTo>
                  <a:pt x="4598838" y="999231"/>
                  <a:pt x="4608439" y="992126"/>
                  <a:pt x="4619192" y="987710"/>
                </a:cubicBezTo>
                <a:cubicBezTo>
                  <a:pt x="4631675" y="982621"/>
                  <a:pt x="4639164" y="974459"/>
                  <a:pt x="4642908" y="961689"/>
                </a:cubicBezTo>
                <a:cubicBezTo>
                  <a:pt x="4648478" y="942679"/>
                  <a:pt x="4661728" y="929428"/>
                  <a:pt x="4677378" y="918674"/>
                </a:cubicBezTo>
                <a:cubicBezTo>
                  <a:pt x="4697254" y="904944"/>
                  <a:pt x="4720970" y="905616"/>
                  <a:pt x="4743532" y="902256"/>
                </a:cubicBezTo>
                <a:cubicBezTo>
                  <a:pt x="4752174" y="901008"/>
                  <a:pt x="4761104" y="899951"/>
                  <a:pt x="4768977" y="896783"/>
                </a:cubicBezTo>
                <a:cubicBezTo>
                  <a:pt x="4798837" y="884877"/>
                  <a:pt x="4828698" y="873548"/>
                  <a:pt x="4861536" y="873835"/>
                </a:cubicBezTo>
                <a:cubicBezTo>
                  <a:pt x="4864223" y="873835"/>
                  <a:pt x="4866912" y="873548"/>
                  <a:pt x="4869600" y="873067"/>
                </a:cubicBezTo>
                <a:cubicBezTo>
                  <a:pt x="4892932" y="869131"/>
                  <a:pt x="4917032" y="867594"/>
                  <a:pt x="4933738" y="846664"/>
                </a:cubicBezTo>
                <a:cubicBezTo>
                  <a:pt x="4936810" y="842823"/>
                  <a:pt x="4943820" y="841671"/>
                  <a:pt x="4949196" y="840134"/>
                </a:cubicBezTo>
                <a:cubicBezTo>
                  <a:pt x="4958510" y="837638"/>
                  <a:pt x="4964752" y="832549"/>
                  <a:pt x="4968112" y="823427"/>
                </a:cubicBezTo>
                <a:cubicBezTo>
                  <a:pt x="4973778" y="807681"/>
                  <a:pt x="4980498" y="792223"/>
                  <a:pt x="4985588" y="776284"/>
                </a:cubicBezTo>
                <a:cubicBezTo>
                  <a:pt x="4989140" y="765338"/>
                  <a:pt x="4995764" y="759289"/>
                  <a:pt x="5006038" y="754776"/>
                </a:cubicBezTo>
                <a:cubicBezTo>
                  <a:pt x="5011800" y="752280"/>
                  <a:pt x="5016792" y="746808"/>
                  <a:pt x="5020921" y="741718"/>
                </a:cubicBezTo>
                <a:cubicBezTo>
                  <a:pt x="5025914" y="735573"/>
                  <a:pt x="5028506" y="727412"/>
                  <a:pt x="5033978" y="721940"/>
                </a:cubicBezTo>
                <a:cubicBezTo>
                  <a:pt x="5047324" y="708305"/>
                  <a:pt x="5051454" y="693231"/>
                  <a:pt x="5047036" y="674604"/>
                </a:cubicBezTo>
                <a:cubicBezTo>
                  <a:pt x="5043100" y="658090"/>
                  <a:pt x="5053470" y="636006"/>
                  <a:pt x="5067104" y="632645"/>
                </a:cubicBezTo>
                <a:cubicBezTo>
                  <a:pt x="5082178" y="628900"/>
                  <a:pt x="5092548" y="619684"/>
                  <a:pt x="5103206" y="609410"/>
                </a:cubicBezTo>
                <a:cubicBezTo>
                  <a:pt x="5109158" y="603649"/>
                  <a:pt x="5117512" y="598656"/>
                  <a:pt x="5125577" y="597216"/>
                </a:cubicBezTo>
                <a:cubicBezTo>
                  <a:pt x="5156206" y="591647"/>
                  <a:pt x="5185106" y="598464"/>
                  <a:pt x="5214200" y="609506"/>
                </a:cubicBezTo>
                <a:cubicBezTo>
                  <a:pt x="5233210" y="616707"/>
                  <a:pt x="5254333" y="618627"/>
                  <a:pt x="5274688" y="621507"/>
                </a:cubicBezTo>
                <a:cubicBezTo>
                  <a:pt x="5281026" y="622371"/>
                  <a:pt x="5289091" y="620452"/>
                  <a:pt x="5294564" y="616899"/>
                </a:cubicBezTo>
                <a:cubicBezTo>
                  <a:pt x="5313767" y="604609"/>
                  <a:pt x="5332874" y="591935"/>
                  <a:pt x="5350732" y="577724"/>
                </a:cubicBezTo>
                <a:cubicBezTo>
                  <a:pt x="5367344" y="564379"/>
                  <a:pt x="5386066" y="558810"/>
                  <a:pt x="5406230" y="560250"/>
                </a:cubicBezTo>
                <a:cubicBezTo>
                  <a:pt x="5420920" y="561306"/>
                  <a:pt x="5434170" y="558905"/>
                  <a:pt x="5447996" y="555257"/>
                </a:cubicBezTo>
                <a:cubicBezTo>
                  <a:pt x="5459518" y="552185"/>
                  <a:pt x="5472192" y="550072"/>
                  <a:pt x="5483904" y="551417"/>
                </a:cubicBezTo>
                <a:cubicBezTo>
                  <a:pt x="5500324" y="553337"/>
                  <a:pt x="5513862" y="550553"/>
                  <a:pt x="5527016" y="540663"/>
                </a:cubicBezTo>
                <a:cubicBezTo>
                  <a:pt x="5534025" y="535382"/>
                  <a:pt x="5543051" y="532598"/>
                  <a:pt x="5551404" y="528949"/>
                </a:cubicBezTo>
                <a:cubicBezTo>
                  <a:pt x="5564270" y="523284"/>
                  <a:pt x="5577616" y="518483"/>
                  <a:pt x="5590194" y="512147"/>
                </a:cubicBezTo>
                <a:cubicBezTo>
                  <a:pt x="5603732" y="505425"/>
                  <a:pt x="5616118" y="496112"/>
                  <a:pt x="5629944" y="490351"/>
                </a:cubicBezTo>
                <a:cubicBezTo>
                  <a:pt x="5644827" y="484110"/>
                  <a:pt x="5654428" y="474605"/>
                  <a:pt x="5660477" y="459818"/>
                </a:cubicBezTo>
                <a:cubicBezTo>
                  <a:pt x="5664318" y="450504"/>
                  <a:pt x="5669598" y="440615"/>
                  <a:pt x="5676896" y="434086"/>
                </a:cubicBezTo>
                <a:cubicBezTo>
                  <a:pt x="5691971" y="420740"/>
                  <a:pt x="5709636" y="410370"/>
                  <a:pt x="5725000" y="397216"/>
                </a:cubicBezTo>
                <a:cubicBezTo>
                  <a:pt x="5746603" y="378781"/>
                  <a:pt x="5766574" y="359194"/>
                  <a:pt x="5768494" y="327701"/>
                </a:cubicBezTo>
                <a:cubicBezTo>
                  <a:pt x="5769550" y="310322"/>
                  <a:pt x="5778768" y="302929"/>
                  <a:pt x="5795763" y="298801"/>
                </a:cubicBezTo>
                <a:cubicBezTo>
                  <a:pt x="5801427" y="297457"/>
                  <a:pt x="5809494" y="294864"/>
                  <a:pt x="5811221" y="290639"/>
                </a:cubicBezTo>
                <a:cubicBezTo>
                  <a:pt x="5816406" y="278061"/>
                  <a:pt x="5827159" y="275565"/>
                  <a:pt x="5837528" y="270573"/>
                </a:cubicBezTo>
                <a:cubicBezTo>
                  <a:pt x="5843770" y="267596"/>
                  <a:pt x="5851452" y="261739"/>
                  <a:pt x="5853084" y="255690"/>
                </a:cubicBezTo>
                <a:cubicBezTo>
                  <a:pt x="5859804" y="231206"/>
                  <a:pt x="5878239" y="216804"/>
                  <a:pt x="5895618" y="200961"/>
                </a:cubicBezTo>
                <a:cubicBezTo>
                  <a:pt x="5900707" y="196256"/>
                  <a:pt x="5906180" y="190879"/>
                  <a:pt x="5908676" y="184735"/>
                </a:cubicBezTo>
                <a:cubicBezTo>
                  <a:pt x="5913958" y="171484"/>
                  <a:pt x="5921830" y="161882"/>
                  <a:pt x="5935657" y="156891"/>
                </a:cubicBezTo>
                <a:cubicBezTo>
                  <a:pt x="5940073" y="155354"/>
                  <a:pt x="5944106" y="151801"/>
                  <a:pt x="5947467" y="148441"/>
                </a:cubicBezTo>
                <a:cubicBezTo>
                  <a:pt x="5954668" y="141144"/>
                  <a:pt x="5960716" y="132598"/>
                  <a:pt x="5968302" y="125782"/>
                </a:cubicBezTo>
                <a:cubicBezTo>
                  <a:pt x="5987600" y="108211"/>
                  <a:pt x="6006708" y="90928"/>
                  <a:pt x="6017942" y="66348"/>
                </a:cubicBezTo>
                <a:cubicBezTo>
                  <a:pt x="6023414" y="54346"/>
                  <a:pt x="6029656" y="41288"/>
                  <a:pt x="6039258" y="33030"/>
                </a:cubicBezTo>
                <a:cubicBezTo>
                  <a:pt x="6051452" y="22565"/>
                  <a:pt x="6067486" y="16612"/>
                  <a:pt x="6081792" y="8451"/>
                </a:cubicBezTo>
                <a:lnTo>
                  <a:pt x="60955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48A28C56-2619-47F0-B448-9D145309B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" y="965747"/>
            <a:ext cx="12191524" cy="2821422"/>
          </a:xfrm>
          <a:custGeom>
            <a:avLst/>
            <a:gdLst>
              <a:gd name="connsiteX0" fmla="*/ 6095524 w 6095524"/>
              <a:gd name="connsiteY0" fmla="*/ 0 h 1410656"/>
              <a:gd name="connsiteX1" fmla="*/ 6095524 w 6095524"/>
              <a:gd name="connsiteY1" fmla="*/ 221634 h 1410656"/>
              <a:gd name="connsiteX2" fmla="*/ 6061052 w 6095524"/>
              <a:gd name="connsiteY2" fmla="*/ 237063 h 1410656"/>
              <a:gd name="connsiteX3" fmla="*/ 6040890 w 6095524"/>
              <a:gd name="connsiteY3" fmla="*/ 245128 h 1410656"/>
              <a:gd name="connsiteX4" fmla="*/ 5957836 w 6095524"/>
              <a:gd name="connsiteY4" fmla="*/ 297073 h 1410656"/>
              <a:gd name="connsiteX5" fmla="*/ 5882656 w 6095524"/>
              <a:gd name="connsiteY5" fmla="*/ 361307 h 1410656"/>
              <a:gd name="connsiteX6" fmla="*/ 5827448 w 6095524"/>
              <a:gd name="connsiteY6" fmla="*/ 437542 h 1410656"/>
              <a:gd name="connsiteX7" fmla="*/ 5811989 w 6095524"/>
              <a:gd name="connsiteY7" fmla="*/ 455690 h 1410656"/>
              <a:gd name="connsiteX8" fmla="*/ 5769742 w 6095524"/>
              <a:gd name="connsiteY8" fmla="*/ 478445 h 1410656"/>
              <a:gd name="connsiteX9" fmla="*/ 5732393 w 6095524"/>
              <a:gd name="connsiteY9" fmla="*/ 495535 h 1410656"/>
              <a:gd name="connsiteX10" fmla="*/ 5705316 w 6095524"/>
              <a:gd name="connsiteY10" fmla="*/ 514451 h 1410656"/>
              <a:gd name="connsiteX11" fmla="*/ 5682465 w 6095524"/>
              <a:gd name="connsiteY11" fmla="*/ 531830 h 1410656"/>
              <a:gd name="connsiteX12" fmla="*/ 5630712 w 6095524"/>
              <a:gd name="connsiteY12" fmla="*/ 576765 h 1410656"/>
              <a:gd name="connsiteX13" fmla="*/ 5573392 w 6095524"/>
              <a:gd name="connsiteY13" fmla="*/ 614691 h 1410656"/>
              <a:gd name="connsiteX14" fmla="*/ 5527304 w 6095524"/>
              <a:gd name="connsiteY14" fmla="*/ 661162 h 1410656"/>
              <a:gd name="connsiteX15" fmla="*/ 5508293 w 6095524"/>
              <a:gd name="connsiteY15" fmla="*/ 686318 h 1410656"/>
              <a:gd name="connsiteX16" fmla="*/ 5468350 w 6095524"/>
              <a:gd name="connsiteY16" fmla="*/ 703505 h 1410656"/>
              <a:gd name="connsiteX17" fmla="*/ 5425048 w 6095524"/>
              <a:gd name="connsiteY17" fmla="*/ 730389 h 1410656"/>
              <a:gd name="connsiteX18" fmla="*/ 5394322 w 6095524"/>
              <a:gd name="connsiteY18" fmla="*/ 757081 h 1410656"/>
              <a:gd name="connsiteX19" fmla="*/ 5370608 w 6095524"/>
              <a:gd name="connsiteY19" fmla="*/ 774940 h 1410656"/>
              <a:gd name="connsiteX20" fmla="*/ 5337098 w 6095524"/>
              <a:gd name="connsiteY20" fmla="*/ 792895 h 1410656"/>
              <a:gd name="connsiteX21" fmla="*/ 5303493 w 6095524"/>
              <a:gd name="connsiteY21" fmla="*/ 816419 h 1410656"/>
              <a:gd name="connsiteX22" fmla="*/ 5287171 w 6095524"/>
              <a:gd name="connsiteY22" fmla="*/ 830917 h 1410656"/>
              <a:gd name="connsiteX23" fmla="*/ 5255581 w 6095524"/>
              <a:gd name="connsiteY23" fmla="*/ 855016 h 1410656"/>
              <a:gd name="connsiteX24" fmla="*/ 5223032 w 6095524"/>
              <a:gd name="connsiteY24" fmla="*/ 877484 h 1410656"/>
              <a:gd name="connsiteX25" fmla="*/ 5161870 w 6095524"/>
              <a:gd name="connsiteY25" fmla="*/ 903216 h 1410656"/>
              <a:gd name="connsiteX26" fmla="*/ 5106182 w 6095524"/>
              <a:gd name="connsiteY26" fmla="*/ 941046 h 1410656"/>
              <a:gd name="connsiteX27" fmla="*/ 5062014 w 6095524"/>
              <a:gd name="connsiteY27" fmla="*/ 968698 h 1410656"/>
              <a:gd name="connsiteX28" fmla="*/ 5036282 w 6095524"/>
              <a:gd name="connsiteY28" fmla="*/ 986846 h 1410656"/>
              <a:gd name="connsiteX29" fmla="*/ 4989043 w 6095524"/>
              <a:gd name="connsiteY29" fmla="*/ 1027364 h 1410656"/>
              <a:gd name="connsiteX30" fmla="*/ 4915783 w 6095524"/>
              <a:gd name="connsiteY30" fmla="*/ 1069994 h 1410656"/>
              <a:gd name="connsiteX31" fmla="*/ 4871520 w 6095524"/>
              <a:gd name="connsiteY31" fmla="*/ 1093038 h 1410656"/>
              <a:gd name="connsiteX32" fmla="*/ 4776274 w 6095524"/>
              <a:gd name="connsiteY32" fmla="*/ 1127796 h 1410656"/>
              <a:gd name="connsiteX33" fmla="*/ 4745548 w 6095524"/>
              <a:gd name="connsiteY33" fmla="*/ 1140182 h 1410656"/>
              <a:gd name="connsiteX34" fmla="*/ 4710408 w 6095524"/>
              <a:gd name="connsiteY34" fmla="*/ 1148343 h 1410656"/>
              <a:gd name="connsiteX35" fmla="*/ 4653950 w 6095524"/>
              <a:gd name="connsiteY35" fmla="*/ 1167642 h 1410656"/>
              <a:gd name="connsiteX36" fmla="*/ 4543725 w 6095524"/>
              <a:gd name="connsiteY36" fmla="*/ 1200863 h 1410656"/>
              <a:gd name="connsiteX37" fmla="*/ 4519530 w 6095524"/>
              <a:gd name="connsiteY37" fmla="*/ 1205952 h 1410656"/>
              <a:gd name="connsiteX38" fmla="*/ 4457887 w 6095524"/>
              <a:gd name="connsiteY38" fmla="*/ 1227363 h 1410656"/>
              <a:gd name="connsiteX39" fmla="*/ 4420922 w 6095524"/>
              <a:gd name="connsiteY39" fmla="*/ 1241765 h 1410656"/>
              <a:gd name="connsiteX40" fmla="*/ 4390292 w 6095524"/>
              <a:gd name="connsiteY40" fmla="*/ 1250023 h 1410656"/>
              <a:gd name="connsiteX41" fmla="*/ 4363216 w 6095524"/>
              <a:gd name="connsiteY41" fmla="*/ 1253864 h 1410656"/>
              <a:gd name="connsiteX42" fmla="*/ 4291973 w 6095524"/>
              <a:gd name="connsiteY42" fmla="*/ 1272874 h 1410656"/>
              <a:gd name="connsiteX43" fmla="*/ 4263552 w 6095524"/>
              <a:gd name="connsiteY43" fmla="*/ 1280364 h 1410656"/>
              <a:gd name="connsiteX44" fmla="*/ 4189813 w 6095524"/>
              <a:gd name="connsiteY44" fmla="*/ 1306096 h 1410656"/>
              <a:gd name="connsiteX45" fmla="*/ 4127306 w 6095524"/>
              <a:gd name="connsiteY45" fmla="*/ 1323090 h 1410656"/>
              <a:gd name="connsiteX46" fmla="*/ 4101192 w 6095524"/>
              <a:gd name="connsiteY46" fmla="*/ 1331251 h 1410656"/>
              <a:gd name="connsiteX47" fmla="*/ 4041470 w 6095524"/>
              <a:gd name="connsiteY47" fmla="*/ 1344886 h 1410656"/>
              <a:gd name="connsiteX48" fmla="*/ 4007672 w 6095524"/>
              <a:gd name="connsiteY48" fmla="*/ 1354488 h 1410656"/>
              <a:gd name="connsiteX49" fmla="*/ 3925195 w 6095524"/>
              <a:gd name="connsiteY49" fmla="*/ 1365337 h 1410656"/>
              <a:gd name="connsiteX50" fmla="*/ 3840029 w 6095524"/>
              <a:gd name="connsiteY50" fmla="*/ 1375802 h 1410656"/>
              <a:gd name="connsiteX51" fmla="*/ 3793270 w 6095524"/>
              <a:gd name="connsiteY51" fmla="*/ 1379259 h 1410656"/>
              <a:gd name="connsiteX52" fmla="*/ 3752464 w 6095524"/>
              <a:gd name="connsiteY52" fmla="*/ 1384733 h 1410656"/>
              <a:gd name="connsiteX53" fmla="*/ 3716938 w 6095524"/>
              <a:gd name="connsiteY53" fmla="*/ 1388189 h 1410656"/>
              <a:gd name="connsiteX54" fmla="*/ 3660386 w 6095524"/>
              <a:gd name="connsiteY54" fmla="*/ 1395198 h 1410656"/>
              <a:gd name="connsiteX55" fmla="*/ 3636862 w 6095524"/>
              <a:gd name="connsiteY55" fmla="*/ 1397023 h 1410656"/>
              <a:gd name="connsiteX56" fmla="*/ 3581365 w 6095524"/>
              <a:gd name="connsiteY56" fmla="*/ 1396926 h 1410656"/>
              <a:gd name="connsiteX57" fmla="*/ 3562066 w 6095524"/>
              <a:gd name="connsiteY57" fmla="*/ 1395966 h 1410656"/>
              <a:gd name="connsiteX58" fmla="*/ 3524908 w 6095524"/>
              <a:gd name="connsiteY58" fmla="*/ 1384060 h 1410656"/>
              <a:gd name="connsiteX59" fmla="*/ 3520492 w 6095524"/>
              <a:gd name="connsiteY59" fmla="*/ 1383196 h 1410656"/>
              <a:gd name="connsiteX60" fmla="*/ 3496103 w 6095524"/>
              <a:gd name="connsiteY60" fmla="*/ 1378491 h 1410656"/>
              <a:gd name="connsiteX61" fmla="*/ 3482757 w 6095524"/>
              <a:gd name="connsiteY61" fmla="*/ 1376955 h 1410656"/>
              <a:gd name="connsiteX62" fmla="*/ 3432061 w 6095524"/>
              <a:gd name="connsiteY62" fmla="*/ 1367162 h 1410656"/>
              <a:gd name="connsiteX63" fmla="*/ 3402873 w 6095524"/>
              <a:gd name="connsiteY63" fmla="*/ 1362553 h 1410656"/>
              <a:gd name="connsiteX64" fmla="*/ 3379253 w 6095524"/>
              <a:gd name="connsiteY64" fmla="*/ 1363225 h 1410656"/>
              <a:gd name="connsiteX65" fmla="*/ 3337774 w 6095524"/>
              <a:gd name="connsiteY65" fmla="*/ 1364089 h 1410656"/>
              <a:gd name="connsiteX66" fmla="*/ 3324524 w 6095524"/>
              <a:gd name="connsiteY66" fmla="*/ 1366298 h 1410656"/>
              <a:gd name="connsiteX67" fmla="*/ 3264610 w 6095524"/>
              <a:gd name="connsiteY67" fmla="*/ 1359960 h 1410656"/>
              <a:gd name="connsiteX68" fmla="*/ 3230429 w 6095524"/>
              <a:gd name="connsiteY68" fmla="*/ 1359480 h 1410656"/>
              <a:gd name="connsiteX69" fmla="*/ 3191927 w 6095524"/>
              <a:gd name="connsiteY69" fmla="*/ 1351607 h 1410656"/>
              <a:gd name="connsiteX70" fmla="*/ 3180694 w 6095524"/>
              <a:gd name="connsiteY70" fmla="*/ 1351991 h 1410656"/>
              <a:gd name="connsiteX71" fmla="*/ 3168116 w 6095524"/>
              <a:gd name="connsiteY71" fmla="*/ 1352663 h 1410656"/>
              <a:gd name="connsiteX72" fmla="*/ 3129517 w 6095524"/>
              <a:gd name="connsiteY72" fmla="*/ 1353240 h 1410656"/>
              <a:gd name="connsiteX73" fmla="*/ 3106089 w 6095524"/>
              <a:gd name="connsiteY73" fmla="*/ 1356120 h 1410656"/>
              <a:gd name="connsiteX74" fmla="*/ 3061444 w 6095524"/>
              <a:gd name="connsiteY74" fmla="*/ 1354392 h 1410656"/>
              <a:gd name="connsiteX75" fmla="*/ 3044928 w 6095524"/>
              <a:gd name="connsiteY75" fmla="*/ 1356888 h 1410656"/>
              <a:gd name="connsiteX76" fmla="*/ 3003162 w 6095524"/>
              <a:gd name="connsiteY76" fmla="*/ 1357176 h 1410656"/>
              <a:gd name="connsiteX77" fmla="*/ 2965716 w 6095524"/>
              <a:gd name="connsiteY77" fmla="*/ 1355736 h 1410656"/>
              <a:gd name="connsiteX78" fmla="*/ 2929614 w 6095524"/>
              <a:gd name="connsiteY78" fmla="*/ 1356504 h 1410656"/>
              <a:gd name="connsiteX79" fmla="*/ 2903786 w 6095524"/>
              <a:gd name="connsiteY79" fmla="*/ 1359672 h 1410656"/>
              <a:gd name="connsiteX80" fmla="*/ 2875750 w 6095524"/>
              <a:gd name="connsiteY80" fmla="*/ 1361592 h 1410656"/>
              <a:gd name="connsiteX81" fmla="*/ 2798458 w 6095524"/>
              <a:gd name="connsiteY81" fmla="*/ 1373018 h 1410656"/>
              <a:gd name="connsiteX82" fmla="*/ 2784152 w 6095524"/>
              <a:gd name="connsiteY82" fmla="*/ 1370234 h 1410656"/>
              <a:gd name="connsiteX83" fmla="*/ 2702922 w 6095524"/>
              <a:gd name="connsiteY83" fmla="*/ 1367641 h 1410656"/>
              <a:gd name="connsiteX84" fmla="*/ 2685256 w 6095524"/>
              <a:gd name="connsiteY84" fmla="*/ 1367834 h 1410656"/>
              <a:gd name="connsiteX85" fmla="*/ 2637824 w 6095524"/>
              <a:gd name="connsiteY85" fmla="*/ 1356504 h 1410656"/>
              <a:gd name="connsiteX86" fmla="*/ 2564661 w 6095524"/>
              <a:gd name="connsiteY86" fmla="*/ 1374459 h 1410656"/>
              <a:gd name="connsiteX87" fmla="*/ 2496201 w 6095524"/>
              <a:gd name="connsiteY87" fmla="*/ 1396926 h 1410656"/>
              <a:gd name="connsiteX88" fmla="*/ 2487560 w 6095524"/>
              <a:gd name="connsiteY88" fmla="*/ 1399807 h 1410656"/>
              <a:gd name="connsiteX89" fmla="*/ 2462980 w 6095524"/>
              <a:gd name="connsiteY89" fmla="*/ 1404704 h 1410656"/>
              <a:gd name="connsiteX90" fmla="*/ 2432544 w 6095524"/>
              <a:gd name="connsiteY90" fmla="*/ 1406432 h 1410656"/>
              <a:gd name="connsiteX91" fmla="*/ 2393945 w 6095524"/>
              <a:gd name="connsiteY91" fmla="*/ 1410656 h 1410656"/>
              <a:gd name="connsiteX92" fmla="*/ 2363029 w 6095524"/>
              <a:gd name="connsiteY92" fmla="*/ 1405375 h 1410656"/>
              <a:gd name="connsiteX93" fmla="*/ 2319821 w 6095524"/>
              <a:gd name="connsiteY93" fmla="*/ 1397502 h 1410656"/>
              <a:gd name="connsiteX94" fmla="*/ 2279111 w 6095524"/>
              <a:gd name="connsiteY94" fmla="*/ 1390013 h 1410656"/>
              <a:gd name="connsiteX95" fmla="*/ 2266245 w 6095524"/>
              <a:gd name="connsiteY95" fmla="*/ 1398846 h 1410656"/>
              <a:gd name="connsiteX96" fmla="*/ 2246370 w 6095524"/>
              <a:gd name="connsiteY96" fmla="*/ 1406527 h 1410656"/>
              <a:gd name="connsiteX97" fmla="*/ 2224287 w 6095524"/>
              <a:gd name="connsiteY97" fmla="*/ 1397310 h 1410656"/>
              <a:gd name="connsiteX98" fmla="*/ 2172630 w 6095524"/>
              <a:gd name="connsiteY98" fmla="*/ 1378204 h 1410656"/>
              <a:gd name="connsiteX99" fmla="*/ 2139985 w 6095524"/>
              <a:gd name="connsiteY99" fmla="*/ 1377339 h 1410656"/>
              <a:gd name="connsiteX100" fmla="*/ 2069030 w 6095524"/>
              <a:gd name="connsiteY100" fmla="*/ 1369178 h 1410656"/>
              <a:gd name="connsiteX101" fmla="*/ 2022655 w 6095524"/>
              <a:gd name="connsiteY101" fmla="*/ 1357560 h 1410656"/>
              <a:gd name="connsiteX102" fmla="*/ 1989339 w 6095524"/>
              <a:gd name="connsiteY102" fmla="*/ 1344406 h 1410656"/>
              <a:gd name="connsiteX103" fmla="*/ 1941618 w 6095524"/>
              <a:gd name="connsiteY103" fmla="*/ 1327219 h 1410656"/>
              <a:gd name="connsiteX104" fmla="*/ 1893707 w 6095524"/>
              <a:gd name="connsiteY104" fmla="*/ 1318290 h 1410656"/>
              <a:gd name="connsiteX105" fmla="*/ 1859045 w 6095524"/>
              <a:gd name="connsiteY105" fmla="*/ 1307056 h 1410656"/>
              <a:gd name="connsiteX106" fmla="*/ 1816702 w 6095524"/>
              <a:gd name="connsiteY106" fmla="*/ 1299374 h 1410656"/>
              <a:gd name="connsiteX107" fmla="*/ 1781177 w 6095524"/>
              <a:gd name="connsiteY107" fmla="*/ 1299087 h 1410656"/>
              <a:gd name="connsiteX108" fmla="*/ 1725488 w 6095524"/>
              <a:gd name="connsiteY108" fmla="*/ 1300431 h 1410656"/>
              <a:gd name="connsiteX109" fmla="*/ 1657318 w 6095524"/>
              <a:gd name="connsiteY109" fmla="*/ 1277196 h 1410656"/>
              <a:gd name="connsiteX110" fmla="*/ 1629761 w 6095524"/>
              <a:gd name="connsiteY110" fmla="*/ 1272010 h 1410656"/>
              <a:gd name="connsiteX111" fmla="*/ 1603837 w 6095524"/>
              <a:gd name="connsiteY111" fmla="*/ 1269610 h 1410656"/>
              <a:gd name="connsiteX112" fmla="*/ 1548820 w 6095524"/>
              <a:gd name="connsiteY112" fmla="*/ 1254152 h 1410656"/>
              <a:gd name="connsiteX113" fmla="*/ 1526449 w 6095524"/>
              <a:gd name="connsiteY113" fmla="*/ 1249062 h 1410656"/>
              <a:gd name="connsiteX114" fmla="*/ 1495147 w 6095524"/>
              <a:gd name="connsiteY114" fmla="*/ 1249159 h 1410656"/>
              <a:gd name="connsiteX115" fmla="*/ 1438211 w 6095524"/>
              <a:gd name="connsiteY115" fmla="*/ 1242054 h 1410656"/>
              <a:gd name="connsiteX116" fmla="*/ 1381370 w 6095524"/>
              <a:gd name="connsiteY116" fmla="*/ 1221314 h 1410656"/>
              <a:gd name="connsiteX117" fmla="*/ 1357270 w 6095524"/>
              <a:gd name="connsiteY117" fmla="*/ 1223330 h 1410656"/>
              <a:gd name="connsiteX118" fmla="*/ 1348629 w 6095524"/>
              <a:gd name="connsiteY118" fmla="*/ 1222851 h 1410656"/>
              <a:gd name="connsiteX119" fmla="*/ 1270953 w 6095524"/>
              <a:gd name="connsiteY119" fmla="*/ 1211424 h 1410656"/>
              <a:gd name="connsiteX120" fmla="*/ 1263175 w 6095524"/>
              <a:gd name="connsiteY120" fmla="*/ 1210177 h 1410656"/>
              <a:gd name="connsiteX121" fmla="*/ 1226690 w 6095524"/>
              <a:gd name="connsiteY121" fmla="*/ 1199999 h 1410656"/>
              <a:gd name="connsiteX122" fmla="*/ 1134706 w 6095524"/>
              <a:gd name="connsiteY122" fmla="*/ 1193662 h 1410656"/>
              <a:gd name="connsiteX123" fmla="*/ 1129042 w 6095524"/>
              <a:gd name="connsiteY123" fmla="*/ 1192894 h 1410656"/>
              <a:gd name="connsiteX124" fmla="*/ 1098220 w 6095524"/>
              <a:gd name="connsiteY124" fmla="*/ 1197982 h 1410656"/>
              <a:gd name="connsiteX125" fmla="*/ 1082955 w 6095524"/>
              <a:gd name="connsiteY125" fmla="*/ 1205184 h 1410656"/>
              <a:gd name="connsiteX126" fmla="*/ 1059143 w 6095524"/>
              <a:gd name="connsiteY126" fmla="*/ 1212673 h 1410656"/>
              <a:gd name="connsiteX127" fmla="*/ 1034947 w 6095524"/>
              <a:gd name="connsiteY127" fmla="*/ 1215458 h 1410656"/>
              <a:gd name="connsiteX128" fmla="*/ 994332 w 6095524"/>
              <a:gd name="connsiteY128" fmla="*/ 1204127 h 1410656"/>
              <a:gd name="connsiteX129" fmla="*/ 979546 w 6095524"/>
              <a:gd name="connsiteY129" fmla="*/ 1202975 h 1410656"/>
              <a:gd name="connsiteX130" fmla="*/ 946613 w 6095524"/>
              <a:gd name="connsiteY130" fmla="*/ 1197503 h 1410656"/>
              <a:gd name="connsiteX131" fmla="*/ 917808 w 6095524"/>
              <a:gd name="connsiteY131" fmla="*/ 1197887 h 1410656"/>
              <a:gd name="connsiteX132" fmla="*/ 894669 w 6095524"/>
              <a:gd name="connsiteY132" fmla="*/ 1206624 h 1410656"/>
              <a:gd name="connsiteX133" fmla="*/ 861063 w 6095524"/>
              <a:gd name="connsiteY133" fmla="*/ 1208352 h 1410656"/>
              <a:gd name="connsiteX134" fmla="*/ 839363 w 6095524"/>
              <a:gd name="connsiteY134" fmla="*/ 1202015 h 1410656"/>
              <a:gd name="connsiteX135" fmla="*/ 834947 w 6095524"/>
              <a:gd name="connsiteY135" fmla="*/ 1201152 h 1410656"/>
              <a:gd name="connsiteX136" fmla="*/ 778202 w 6095524"/>
              <a:gd name="connsiteY136" fmla="*/ 1200767 h 1410656"/>
              <a:gd name="connsiteX137" fmla="*/ 707343 w 6095524"/>
              <a:gd name="connsiteY137" fmla="*/ 1219874 h 1410656"/>
              <a:gd name="connsiteX138" fmla="*/ 695629 w 6095524"/>
              <a:gd name="connsiteY138" fmla="*/ 1223907 h 1410656"/>
              <a:gd name="connsiteX139" fmla="*/ 638500 w 6095524"/>
              <a:gd name="connsiteY139" fmla="*/ 1230916 h 1410656"/>
              <a:gd name="connsiteX140" fmla="*/ 607872 w 6095524"/>
              <a:gd name="connsiteY140" fmla="*/ 1238021 h 1410656"/>
              <a:gd name="connsiteX141" fmla="*/ 585788 w 6095524"/>
              <a:gd name="connsiteY141" fmla="*/ 1238405 h 1410656"/>
              <a:gd name="connsiteX142" fmla="*/ 559097 w 6095524"/>
              <a:gd name="connsiteY142" fmla="*/ 1250983 h 1410656"/>
              <a:gd name="connsiteX143" fmla="*/ 550358 w 6095524"/>
              <a:gd name="connsiteY143" fmla="*/ 1256456 h 1410656"/>
              <a:gd name="connsiteX144" fmla="*/ 539893 w 6095524"/>
              <a:gd name="connsiteY144" fmla="*/ 1259720 h 1410656"/>
              <a:gd name="connsiteX145" fmla="*/ 492462 w 6095524"/>
              <a:gd name="connsiteY145" fmla="*/ 1270090 h 1410656"/>
              <a:gd name="connsiteX146" fmla="*/ 484011 w 6095524"/>
              <a:gd name="connsiteY146" fmla="*/ 1275947 h 1410656"/>
              <a:gd name="connsiteX147" fmla="*/ 478346 w 6095524"/>
              <a:gd name="connsiteY147" fmla="*/ 1279596 h 1410656"/>
              <a:gd name="connsiteX148" fmla="*/ 432260 w 6095524"/>
              <a:gd name="connsiteY148" fmla="*/ 1285741 h 1410656"/>
              <a:gd name="connsiteX149" fmla="*/ 403455 w 6095524"/>
              <a:gd name="connsiteY149" fmla="*/ 1303119 h 1410656"/>
              <a:gd name="connsiteX150" fmla="*/ 395583 w 6095524"/>
              <a:gd name="connsiteY150" fmla="*/ 1310512 h 1410656"/>
              <a:gd name="connsiteX151" fmla="*/ 368025 w 6095524"/>
              <a:gd name="connsiteY151" fmla="*/ 1321650 h 1410656"/>
              <a:gd name="connsiteX152" fmla="*/ 275371 w 6095524"/>
              <a:gd name="connsiteY152" fmla="*/ 1343062 h 1410656"/>
              <a:gd name="connsiteX153" fmla="*/ 248871 w 6095524"/>
              <a:gd name="connsiteY153" fmla="*/ 1335476 h 1410656"/>
              <a:gd name="connsiteX154" fmla="*/ 198559 w 6095524"/>
              <a:gd name="connsiteY154" fmla="*/ 1355831 h 1410656"/>
              <a:gd name="connsiteX155" fmla="*/ 154583 w 6095524"/>
              <a:gd name="connsiteY155" fmla="*/ 1367353 h 1410656"/>
              <a:gd name="connsiteX156" fmla="*/ 138261 w 6095524"/>
              <a:gd name="connsiteY156" fmla="*/ 1370138 h 1410656"/>
              <a:gd name="connsiteX157" fmla="*/ 86606 w 6095524"/>
              <a:gd name="connsiteY157" fmla="*/ 1375227 h 1410656"/>
              <a:gd name="connsiteX158" fmla="*/ 60009 w 6095524"/>
              <a:gd name="connsiteY158" fmla="*/ 1386749 h 1410656"/>
              <a:gd name="connsiteX159" fmla="*/ 30568 w 6095524"/>
              <a:gd name="connsiteY159" fmla="*/ 1395570 h 1410656"/>
              <a:gd name="connsiteX160" fmla="*/ 0 w 6095524"/>
              <a:gd name="connsiteY160" fmla="*/ 1397975 h 1410656"/>
              <a:gd name="connsiteX161" fmla="*/ 0 w 6095524"/>
              <a:gd name="connsiteY161" fmla="*/ 1041395 h 1410656"/>
              <a:gd name="connsiteX162" fmla="*/ 17282 w 6095524"/>
              <a:gd name="connsiteY162" fmla="*/ 1043014 h 1410656"/>
              <a:gd name="connsiteX163" fmla="*/ 45030 w 6095524"/>
              <a:gd name="connsiteY163" fmla="*/ 1049159 h 1410656"/>
              <a:gd name="connsiteX164" fmla="*/ 85356 w 6095524"/>
              <a:gd name="connsiteY164" fmla="*/ 1059145 h 1410656"/>
              <a:gd name="connsiteX165" fmla="*/ 133077 w 6095524"/>
              <a:gd name="connsiteY165" fmla="*/ 1047815 h 1410656"/>
              <a:gd name="connsiteX166" fmla="*/ 137877 w 6095524"/>
              <a:gd name="connsiteY166" fmla="*/ 1043110 h 1410656"/>
              <a:gd name="connsiteX167" fmla="*/ 189053 w 6095524"/>
              <a:gd name="connsiteY167" fmla="*/ 1031877 h 1410656"/>
              <a:gd name="connsiteX168" fmla="*/ 273066 w 6095524"/>
              <a:gd name="connsiteY168" fmla="*/ 1019010 h 1410656"/>
              <a:gd name="connsiteX169" fmla="*/ 278539 w 6095524"/>
              <a:gd name="connsiteY169" fmla="*/ 1018146 h 1410656"/>
              <a:gd name="connsiteX170" fmla="*/ 326355 w 6095524"/>
              <a:gd name="connsiteY170" fmla="*/ 1044358 h 1410656"/>
              <a:gd name="connsiteX171" fmla="*/ 364761 w 6095524"/>
              <a:gd name="connsiteY171" fmla="*/ 1040710 h 1410656"/>
              <a:gd name="connsiteX172" fmla="*/ 382619 w 6095524"/>
              <a:gd name="connsiteY172" fmla="*/ 1022562 h 1410656"/>
              <a:gd name="connsiteX173" fmla="*/ 433988 w 6095524"/>
              <a:gd name="connsiteY173" fmla="*/ 1008256 h 1410656"/>
              <a:gd name="connsiteX174" fmla="*/ 497262 w 6095524"/>
              <a:gd name="connsiteY174" fmla="*/ 1009697 h 1410656"/>
              <a:gd name="connsiteX175" fmla="*/ 542101 w 6095524"/>
              <a:gd name="connsiteY175" fmla="*/ 1007872 h 1410656"/>
              <a:gd name="connsiteX176" fmla="*/ 566681 w 6095524"/>
              <a:gd name="connsiteY176" fmla="*/ 998175 h 1410656"/>
              <a:gd name="connsiteX177" fmla="*/ 584251 w 6095524"/>
              <a:gd name="connsiteY177" fmla="*/ 999136 h 1410656"/>
              <a:gd name="connsiteX178" fmla="*/ 617280 w 6095524"/>
              <a:gd name="connsiteY178" fmla="*/ 1006049 h 1410656"/>
              <a:gd name="connsiteX179" fmla="*/ 721842 w 6095524"/>
              <a:gd name="connsiteY179" fmla="*/ 1014210 h 1410656"/>
              <a:gd name="connsiteX180" fmla="*/ 764472 w 6095524"/>
              <a:gd name="connsiteY180" fmla="*/ 1001440 h 1410656"/>
              <a:gd name="connsiteX181" fmla="*/ 777242 w 6095524"/>
              <a:gd name="connsiteY181" fmla="*/ 1001152 h 1410656"/>
              <a:gd name="connsiteX182" fmla="*/ 805854 w 6095524"/>
              <a:gd name="connsiteY182" fmla="*/ 1006145 h 1410656"/>
              <a:gd name="connsiteX183" fmla="*/ 864904 w 6095524"/>
              <a:gd name="connsiteY183" fmla="*/ 1002784 h 1410656"/>
              <a:gd name="connsiteX184" fmla="*/ 886700 w 6095524"/>
              <a:gd name="connsiteY184" fmla="*/ 997695 h 1410656"/>
              <a:gd name="connsiteX185" fmla="*/ 898797 w 6095524"/>
              <a:gd name="connsiteY185" fmla="*/ 994430 h 1410656"/>
              <a:gd name="connsiteX186" fmla="*/ 960919 w 6095524"/>
              <a:gd name="connsiteY186" fmla="*/ 985405 h 1410656"/>
              <a:gd name="connsiteX187" fmla="*/ 988571 w 6095524"/>
              <a:gd name="connsiteY187" fmla="*/ 975708 h 1410656"/>
              <a:gd name="connsiteX188" fmla="*/ 996061 w 6095524"/>
              <a:gd name="connsiteY188" fmla="*/ 974268 h 1410656"/>
              <a:gd name="connsiteX189" fmla="*/ 1037059 w 6095524"/>
              <a:gd name="connsiteY189" fmla="*/ 978300 h 1410656"/>
              <a:gd name="connsiteX190" fmla="*/ 1067784 w 6095524"/>
              <a:gd name="connsiteY190" fmla="*/ 993950 h 1410656"/>
              <a:gd name="connsiteX191" fmla="*/ 1073737 w 6095524"/>
              <a:gd name="connsiteY191" fmla="*/ 999231 h 1410656"/>
              <a:gd name="connsiteX192" fmla="*/ 1159383 w 6095524"/>
              <a:gd name="connsiteY192" fmla="*/ 997407 h 1410656"/>
              <a:gd name="connsiteX193" fmla="*/ 1172536 w 6095524"/>
              <a:gd name="connsiteY193" fmla="*/ 995198 h 1410656"/>
              <a:gd name="connsiteX194" fmla="*/ 1236099 w 6095524"/>
              <a:gd name="connsiteY194" fmla="*/ 1004416 h 1410656"/>
              <a:gd name="connsiteX195" fmla="*/ 1254630 w 6095524"/>
              <a:gd name="connsiteY195" fmla="*/ 1006240 h 1410656"/>
              <a:gd name="connsiteX196" fmla="*/ 1321072 w 6095524"/>
              <a:gd name="connsiteY196" fmla="*/ 1014498 h 1410656"/>
              <a:gd name="connsiteX197" fmla="*/ 1330481 w 6095524"/>
              <a:gd name="connsiteY197" fmla="*/ 1006817 h 1410656"/>
              <a:gd name="connsiteX198" fmla="*/ 1357558 w 6095524"/>
              <a:gd name="connsiteY198" fmla="*/ 987517 h 1410656"/>
              <a:gd name="connsiteX199" fmla="*/ 1410942 w 6095524"/>
              <a:gd name="connsiteY199" fmla="*/ 970427 h 1410656"/>
              <a:gd name="connsiteX200" fmla="*/ 1425441 w 6095524"/>
              <a:gd name="connsiteY200" fmla="*/ 971387 h 1410656"/>
              <a:gd name="connsiteX201" fmla="*/ 1462118 w 6095524"/>
              <a:gd name="connsiteY201" fmla="*/ 999904 h 1410656"/>
              <a:gd name="connsiteX202" fmla="*/ 1479978 w 6095524"/>
              <a:gd name="connsiteY202" fmla="*/ 1011329 h 1410656"/>
              <a:gd name="connsiteX203" fmla="*/ 1530674 w 6095524"/>
              <a:gd name="connsiteY203" fmla="*/ 1032356 h 1410656"/>
              <a:gd name="connsiteX204" fmla="*/ 1534898 w 6095524"/>
              <a:gd name="connsiteY204" fmla="*/ 1036197 h 1410656"/>
              <a:gd name="connsiteX205" fmla="*/ 1572344 w 6095524"/>
              <a:gd name="connsiteY205" fmla="*/ 1081804 h 1410656"/>
              <a:gd name="connsiteX206" fmla="*/ 1580793 w 6095524"/>
              <a:gd name="connsiteY206" fmla="*/ 1089581 h 1410656"/>
              <a:gd name="connsiteX207" fmla="*/ 1590971 w 6095524"/>
              <a:gd name="connsiteY207" fmla="*/ 1101680 h 1410656"/>
              <a:gd name="connsiteX208" fmla="*/ 1622751 w 6095524"/>
              <a:gd name="connsiteY208" fmla="*/ 1125108 h 1410656"/>
              <a:gd name="connsiteX209" fmla="*/ 1662118 w 6095524"/>
              <a:gd name="connsiteY209" fmla="*/ 1132596 h 1410656"/>
              <a:gd name="connsiteX210" fmla="*/ 1709646 w 6095524"/>
              <a:gd name="connsiteY210" fmla="*/ 1144022 h 1410656"/>
              <a:gd name="connsiteX211" fmla="*/ 1729521 w 6095524"/>
              <a:gd name="connsiteY211" fmla="*/ 1151704 h 1410656"/>
              <a:gd name="connsiteX212" fmla="*/ 1782809 w 6095524"/>
              <a:gd name="connsiteY212" fmla="*/ 1166298 h 1410656"/>
              <a:gd name="connsiteX213" fmla="*/ 1820831 w 6095524"/>
              <a:gd name="connsiteY213" fmla="*/ 1178588 h 1410656"/>
              <a:gd name="connsiteX214" fmla="*/ 1875656 w 6095524"/>
              <a:gd name="connsiteY214" fmla="*/ 1185789 h 1410656"/>
              <a:gd name="connsiteX215" fmla="*/ 1902252 w 6095524"/>
              <a:gd name="connsiteY215" fmla="*/ 1186076 h 1410656"/>
              <a:gd name="connsiteX216" fmla="*/ 1951123 w 6095524"/>
              <a:gd name="connsiteY216" fmla="*/ 1222946 h 1410656"/>
              <a:gd name="connsiteX217" fmla="*/ 1990106 w 6095524"/>
              <a:gd name="connsiteY217" fmla="*/ 1247335 h 1410656"/>
              <a:gd name="connsiteX218" fmla="*/ 2031105 w 6095524"/>
              <a:gd name="connsiteY218" fmla="*/ 1235525 h 1410656"/>
              <a:gd name="connsiteX219" fmla="*/ 2042242 w 6095524"/>
              <a:gd name="connsiteY219" fmla="*/ 1224387 h 1410656"/>
              <a:gd name="connsiteX220" fmla="*/ 2109453 w 6095524"/>
              <a:gd name="connsiteY220" fmla="*/ 1213826 h 1410656"/>
              <a:gd name="connsiteX221" fmla="*/ 2205468 w 6095524"/>
              <a:gd name="connsiteY221" fmla="*/ 1213442 h 1410656"/>
              <a:gd name="connsiteX222" fmla="*/ 2365142 w 6095524"/>
              <a:gd name="connsiteY222" fmla="*/ 1189437 h 1410656"/>
              <a:gd name="connsiteX223" fmla="*/ 2392985 w 6095524"/>
              <a:gd name="connsiteY223" fmla="*/ 1178299 h 1410656"/>
              <a:gd name="connsiteX224" fmla="*/ 2424286 w 6095524"/>
              <a:gd name="connsiteY224" fmla="*/ 1175515 h 1410656"/>
              <a:gd name="connsiteX225" fmla="*/ 2436289 w 6095524"/>
              <a:gd name="connsiteY225" fmla="*/ 1182333 h 1410656"/>
              <a:gd name="connsiteX226" fmla="*/ 2488808 w 6095524"/>
              <a:gd name="connsiteY226" fmla="*/ 1192510 h 1410656"/>
              <a:gd name="connsiteX227" fmla="*/ 2498795 w 6095524"/>
              <a:gd name="connsiteY227" fmla="*/ 1192702 h 1410656"/>
              <a:gd name="connsiteX228" fmla="*/ 2532976 w 6095524"/>
              <a:gd name="connsiteY228" fmla="*/ 1188381 h 1410656"/>
              <a:gd name="connsiteX229" fmla="*/ 2564661 w 6095524"/>
              <a:gd name="connsiteY229" fmla="*/ 1185885 h 1410656"/>
              <a:gd name="connsiteX230" fmla="*/ 2644545 w 6095524"/>
              <a:gd name="connsiteY230" fmla="*/ 1194046 h 1410656"/>
              <a:gd name="connsiteX231" fmla="*/ 2705803 w 6095524"/>
              <a:gd name="connsiteY231" fmla="*/ 1192126 h 1410656"/>
              <a:gd name="connsiteX232" fmla="*/ 2734031 w 6095524"/>
              <a:gd name="connsiteY232" fmla="*/ 1194046 h 1410656"/>
              <a:gd name="connsiteX233" fmla="*/ 2749969 w 6095524"/>
              <a:gd name="connsiteY233" fmla="*/ 1196927 h 1410656"/>
              <a:gd name="connsiteX234" fmla="*/ 2786071 w 6095524"/>
              <a:gd name="connsiteY234" fmla="*/ 1216994 h 1410656"/>
              <a:gd name="connsiteX235" fmla="*/ 2805851 w 6095524"/>
              <a:gd name="connsiteY235" fmla="*/ 1221507 h 1410656"/>
              <a:gd name="connsiteX236" fmla="*/ 2865380 w 6095524"/>
              <a:gd name="connsiteY236" fmla="*/ 1221123 h 1410656"/>
              <a:gd name="connsiteX237" fmla="*/ 2954674 w 6095524"/>
              <a:gd name="connsiteY237" fmla="*/ 1190878 h 1410656"/>
              <a:gd name="connsiteX238" fmla="*/ 2963988 w 6095524"/>
              <a:gd name="connsiteY238" fmla="*/ 1186845 h 1410656"/>
              <a:gd name="connsiteX239" fmla="*/ 3009403 w 6095524"/>
              <a:gd name="connsiteY239" fmla="*/ 1181852 h 1410656"/>
              <a:gd name="connsiteX240" fmla="*/ 3040223 w 6095524"/>
              <a:gd name="connsiteY240" fmla="*/ 1188669 h 1410656"/>
              <a:gd name="connsiteX241" fmla="*/ 3082183 w 6095524"/>
              <a:gd name="connsiteY241" fmla="*/ 1202784 h 1410656"/>
              <a:gd name="connsiteX242" fmla="*/ 3119916 w 6095524"/>
              <a:gd name="connsiteY242" fmla="*/ 1214594 h 1410656"/>
              <a:gd name="connsiteX243" fmla="*/ 3147376 w 6095524"/>
              <a:gd name="connsiteY243" fmla="*/ 1227939 h 1410656"/>
              <a:gd name="connsiteX244" fmla="*/ 3210171 w 6095524"/>
              <a:gd name="connsiteY244" fmla="*/ 1237733 h 1410656"/>
              <a:gd name="connsiteX245" fmla="*/ 3216700 w 6095524"/>
              <a:gd name="connsiteY245" fmla="*/ 1239365 h 1410656"/>
              <a:gd name="connsiteX246" fmla="*/ 3263939 w 6095524"/>
              <a:gd name="connsiteY246" fmla="*/ 1227459 h 1410656"/>
              <a:gd name="connsiteX247" fmla="*/ 3320683 w 6095524"/>
              <a:gd name="connsiteY247" fmla="*/ 1215362 h 1410656"/>
              <a:gd name="connsiteX248" fmla="*/ 3340943 w 6095524"/>
              <a:gd name="connsiteY248" fmla="*/ 1219490 h 1410656"/>
              <a:gd name="connsiteX249" fmla="*/ 3368691 w 6095524"/>
              <a:gd name="connsiteY249" fmla="*/ 1225347 h 1410656"/>
              <a:gd name="connsiteX250" fmla="*/ 3394423 w 6095524"/>
              <a:gd name="connsiteY250" fmla="*/ 1222275 h 1410656"/>
              <a:gd name="connsiteX251" fmla="*/ 3410074 w 6095524"/>
              <a:gd name="connsiteY251" fmla="*/ 1221987 h 1410656"/>
              <a:gd name="connsiteX252" fmla="*/ 3481509 w 6095524"/>
              <a:gd name="connsiteY252" fmla="*/ 1257896 h 1410656"/>
              <a:gd name="connsiteX253" fmla="*/ 3499656 w 6095524"/>
              <a:gd name="connsiteY253" fmla="*/ 1260873 h 1410656"/>
              <a:gd name="connsiteX254" fmla="*/ 3509930 w 6095524"/>
              <a:gd name="connsiteY254" fmla="*/ 1265290 h 1410656"/>
              <a:gd name="connsiteX255" fmla="*/ 3571860 w 6095524"/>
              <a:gd name="connsiteY255" fmla="*/ 1309841 h 1410656"/>
              <a:gd name="connsiteX256" fmla="*/ 3598168 w 6095524"/>
              <a:gd name="connsiteY256" fmla="*/ 1318866 h 1410656"/>
              <a:gd name="connsiteX257" fmla="*/ 3627068 w 6095524"/>
              <a:gd name="connsiteY257" fmla="*/ 1317041 h 1410656"/>
              <a:gd name="connsiteX258" fmla="*/ 3643775 w 6095524"/>
              <a:gd name="connsiteY258" fmla="*/ 1313777 h 1410656"/>
              <a:gd name="connsiteX259" fmla="*/ 3685254 w 6095524"/>
              <a:gd name="connsiteY259" fmla="*/ 1285452 h 1410656"/>
              <a:gd name="connsiteX260" fmla="*/ 3708873 w 6095524"/>
              <a:gd name="connsiteY260" fmla="*/ 1286413 h 1410656"/>
              <a:gd name="connsiteX261" fmla="*/ 3745743 w 6095524"/>
              <a:gd name="connsiteY261" fmla="*/ 1305903 h 1410656"/>
              <a:gd name="connsiteX262" fmla="*/ 3812665 w 6095524"/>
              <a:gd name="connsiteY262" fmla="*/ 1314641 h 1410656"/>
              <a:gd name="connsiteX263" fmla="*/ 3846655 w 6095524"/>
              <a:gd name="connsiteY263" fmla="*/ 1287373 h 1410656"/>
              <a:gd name="connsiteX264" fmla="*/ 3864225 w 6095524"/>
              <a:gd name="connsiteY264" fmla="*/ 1261161 h 1410656"/>
              <a:gd name="connsiteX265" fmla="*/ 3915018 w 6095524"/>
              <a:gd name="connsiteY265" fmla="*/ 1230724 h 1410656"/>
              <a:gd name="connsiteX266" fmla="*/ 3927116 w 6095524"/>
              <a:gd name="connsiteY266" fmla="*/ 1242054 h 1410656"/>
              <a:gd name="connsiteX267" fmla="*/ 3964370 w 6095524"/>
              <a:gd name="connsiteY267" fmla="*/ 1246855 h 1410656"/>
              <a:gd name="connsiteX268" fmla="*/ 4004696 w 6095524"/>
              <a:gd name="connsiteY268" fmla="*/ 1246471 h 1410656"/>
              <a:gd name="connsiteX269" fmla="*/ 4074978 w 6095524"/>
              <a:gd name="connsiteY269" fmla="*/ 1251559 h 1410656"/>
              <a:gd name="connsiteX270" fmla="*/ 4121738 w 6095524"/>
              <a:gd name="connsiteY270" fmla="*/ 1222466 h 1410656"/>
              <a:gd name="connsiteX271" fmla="*/ 4139598 w 6095524"/>
              <a:gd name="connsiteY271" fmla="*/ 1210465 h 1410656"/>
              <a:gd name="connsiteX272" fmla="*/ 4156304 w 6095524"/>
              <a:gd name="connsiteY272" fmla="*/ 1202784 h 1410656"/>
              <a:gd name="connsiteX273" fmla="*/ 4175604 w 6095524"/>
              <a:gd name="connsiteY273" fmla="*/ 1198463 h 1410656"/>
              <a:gd name="connsiteX274" fmla="*/ 4222170 w 6095524"/>
              <a:gd name="connsiteY274" fmla="*/ 1182140 h 1410656"/>
              <a:gd name="connsiteX275" fmla="*/ 4247710 w 6095524"/>
              <a:gd name="connsiteY275" fmla="*/ 1166105 h 1410656"/>
              <a:gd name="connsiteX276" fmla="*/ 4305128 w 6095524"/>
              <a:gd name="connsiteY276" fmla="*/ 1150647 h 1410656"/>
              <a:gd name="connsiteX277" fmla="*/ 4344206 w 6095524"/>
              <a:gd name="connsiteY277" fmla="*/ 1136821 h 1410656"/>
              <a:gd name="connsiteX278" fmla="*/ 4385396 w 6095524"/>
              <a:gd name="connsiteY278" fmla="*/ 1113009 h 1410656"/>
              <a:gd name="connsiteX279" fmla="*/ 4391157 w 6095524"/>
              <a:gd name="connsiteY279" fmla="*/ 1109361 h 1410656"/>
              <a:gd name="connsiteX280" fmla="*/ 4404984 w 6095524"/>
              <a:gd name="connsiteY280" fmla="*/ 1093710 h 1410656"/>
              <a:gd name="connsiteX281" fmla="*/ 4425050 w 6095524"/>
              <a:gd name="connsiteY281" fmla="*/ 1039846 h 1410656"/>
              <a:gd name="connsiteX282" fmla="*/ 4430812 w 6095524"/>
              <a:gd name="connsiteY282" fmla="*/ 1028900 h 1410656"/>
              <a:gd name="connsiteX283" fmla="*/ 4483140 w 6095524"/>
              <a:gd name="connsiteY283" fmla="*/ 992030 h 1410656"/>
              <a:gd name="connsiteX284" fmla="*/ 4502535 w 6095524"/>
              <a:gd name="connsiteY284" fmla="*/ 995487 h 1410656"/>
              <a:gd name="connsiteX285" fmla="*/ 4523946 w 6095524"/>
              <a:gd name="connsiteY285" fmla="*/ 1007585 h 1410656"/>
              <a:gd name="connsiteX286" fmla="*/ 4570898 w 6095524"/>
              <a:gd name="connsiteY286" fmla="*/ 1010753 h 1410656"/>
              <a:gd name="connsiteX287" fmla="*/ 4588468 w 6095524"/>
              <a:gd name="connsiteY287" fmla="*/ 1004513 h 1410656"/>
              <a:gd name="connsiteX288" fmla="*/ 4619192 w 6095524"/>
              <a:gd name="connsiteY288" fmla="*/ 987710 h 1410656"/>
              <a:gd name="connsiteX289" fmla="*/ 4642908 w 6095524"/>
              <a:gd name="connsiteY289" fmla="*/ 961689 h 1410656"/>
              <a:gd name="connsiteX290" fmla="*/ 4677378 w 6095524"/>
              <a:gd name="connsiteY290" fmla="*/ 918674 h 1410656"/>
              <a:gd name="connsiteX291" fmla="*/ 4743532 w 6095524"/>
              <a:gd name="connsiteY291" fmla="*/ 902256 h 1410656"/>
              <a:gd name="connsiteX292" fmla="*/ 4768977 w 6095524"/>
              <a:gd name="connsiteY292" fmla="*/ 896783 h 1410656"/>
              <a:gd name="connsiteX293" fmla="*/ 4861536 w 6095524"/>
              <a:gd name="connsiteY293" fmla="*/ 873835 h 1410656"/>
              <a:gd name="connsiteX294" fmla="*/ 4869600 w 6095524"/>
              <a:gd name="connsiteY294" fmla="*/ 873067 h 1410656"/>
              <a:gd name="connsiteX295" fmla="*/ 4933738 w 6095524"/>
              <a:gd name="connsiteY295" fmla="*/ 846664 h 1410656"/>
              <a:gd name="connsiteX296" fmla="*/ 4949196 w 6095524"/>
              <a:gd name="connsiteY296" fmla="*/ 840134 h 1410656"/>
              <a:gd name="connsiteX297" fmla="*/ 4968112 w 6095524"/>
              <a:gd name="connsiteY297" fmla="*/ 823427 h 1410656"/>
              <a:gd name="connsiteX298" fmla="*/ 4985588 w 6095524"/>
              <a:gd name="connsiteY298" fmla="*/ 776284 h 1410656"/>
              <a:gd name="connsiteX299" fmla="*/ 5006038 w 6095524"/>
              <a:gd name="connsiteY299" fmla="*/ 754776 h 1410656"/>
              <a:gd name="connsiteX300" fmla="*/ 5020921 w 6095524"/>
              <a:gd name="connsiteY300" fmla="*/ 741718 h 1410656"/>
              <a:gd name="connsiteX301" fmla="*/ 5033978 w 6095524"/>
              <a:gd name="connsiteY301" fmla="*/ 721940 h 1410656"/>
              <a:gd name="connsiteX302" fmla="*/ 5047036 w 6095524"/>
              <a:gd name="connsiteY302" fmla="*/ 674604 h 1410656"/>
              <a:gd name="connsiteX303" fmla="*/ 5067104 w 6095524"/>
              <a:gd name="connsiteY303" fmla="*/ 632645 h 1410656"/>
              <a:gd name="connsiteX304" fmla="*/ 5103206 w 6095524"/>
              <a:gd name="connsiteY304" fmla="*/ 609410 h 1410656"/>
              <a:gd name="connsiteX305" fmla="*/ 5125577 w 6095524"/>
              <a:gd name="connsiteY305" fmla="*/ 597216 h 1410656"/>
              <a:gd name="connsiteX306" fmla="*/ 5214200 w 6095524"/>
              <a:gd name="connsiteY306" fmla="*/ 609506 h 1410656"/>
              <a:gd name="connsiteX307" fmla="*/ 5274688 w 6095524"/>
              <a:gd name="connsiteY307" fmla="*/ 621507 h 1410656"/>
              <a:gd name="connsiteX308" fmla="*/ 5294564 w 6095524"/>
              <a:gd name="connsiteY308" fmla="*/ 616899 h 1410656"/>
              <a:gd name="connsiteX309" fmla="*/ 5350732 w 6095524"/>
              <a:gd name="connsiteY309" fmla="*/ 577724 h 1410656"/>
              <a:gd name="connsiteX310" fmla="*/ 5406230 w 6095524"/>
              <a:gd name="connsiteY310" fmla="*/ 560250 h 1410656"/>
              <a:gd name="connsiteX311" fmla="*/ 5447996 w 6095524"/>
              <a:gd name="connsiteY311" fmla="*/ 555257 h 1410656"/>
              <a:gd name="connsiteX312" fmla="*/ 5483904 w 6095524"/>
              <a:gd name="connsiteY312" fmla="*/ 551417 h 1410656"/>
              <a:gd name="connsiteX313" fmla="*/ 5527016 w 6095524"/>
              <a:gd name="connsiteY313" fmla="*/ 540663 h 1410656"/>
              <a:gd name="connsiteX314" fmla="*/ 5551404 w 6095524"/>
              <a:gd name="connsiteY314" fmla="*/ 528949 h 1410656"/>
              <a:gd name="connsiteX315" fmla="*/ 5590194 w 6095524"/>
              <a:gd name="connsiteY315" fmla="*/ 512147 h 1410656"/>
              <a:gd name="connsiteX316" fmla="*/ 5629944 w 6095524"/>
              <a:gd name="connsiteY316" fmla="*/ 490351 h 1410656"/>
              <a:gd name="connsiteX317" fmla="*/ 5660477 w 6095524"/>
              <a:gd name="connsiteY317" fmla="*/ 459818 h 1410656"/>
              <a:gd name="connsiteX318" fmla="*/ 5676896 w 6095524"/>
              <a:gd name="connsiteY318" fmla="*/ 434086 h 1410656"/>
              <a:gd name="connsiteX319" fmla="*/ 5725000 w 6095524"/>
              <a:gd name="connsiteY319" fmla="*/ 397216 h 1410656"/>
              <a:gd name="connsiteX320" fmla="*/ 5768494 w 6095524"/>
              <a:gd name="connsiteY320" fmla="*/ 327701 h 1410656"/>
              <a:gd name="connsiteX321" fmla="*/ 5795763 w 6095524"/>
              <a:gd name="connsiteY321" fmla="*/ 298801 h 1410656"/>
              <a:gd name="connsiteX322" fmla="*/ 5811221 w 6095524"/>
              <a:gd name="connsiteY322" fmla="*/ 290639 h 1410656"/>
              <a:gd name="connsiteX323" fmla="*/ 5837528 w 6095524"/>
              <a:gd name="connsiteY323" fmla="*/ 270573 h 1410656"/>
              <a:gd name="connsiteX324" fmla="*/ 5853084 w 6095524"/>
              <a:gd name="connsiteY324" fmla="*/ 255690 h 1410656"/>
              <a:gd name="connsiteX325" fmla="*/ 5895618 w 6095524"/>
              <a:gd name="connsiteY325" fmla="*/ 200961 h 1410656"/>
              <a:gd name="connsiteX326" fmla="*/ 5908676 w 6095524"/>
              <a:gd name="connsiteY326" fmla="*/ 184735 h 1410656"/>
              <a:gd name="connsiteX327" fmla="*/ 5935657 w 6095524"/>
              <a:gd name="connsiteY327" fmla="*/ 156891 h 1410656"/>
              <a:gd name="connsiteX328" fmla="*/ 5947467 w 6095524"/>
              <a:gd name="connsiteY328" fmla="*/ 148441 h 1410656"/>
              <a:gd name="connsiteX329" fmla="*/ 5968302 w 6095524"/>
              <a:gd name="connsiteY329" fmla="*/ 125782 h 1410656"/>
              <a:gd name="connsiteX330" fmla="*/ 6017942 w 6095524"/>
              <a:gd name="connsiteY330" fmla="*/ 66348 h 1410656"/>
              <a:gd name="connsiteX331" fmla="*/ 6039258 w 6095524"/>
              <a:gd name="connsiteY331" fmla="*/ 33030 h 1410656"/>
              <a:gd name="connsiteX332" fmla="*/ 6081792 w 6095524"/>
              <a:gd name="connsiteY332" fmla="*/ 8451 h 1410656"/>
              <a:gd name="connsiteX333" fmla="*/ 6095524 w 6095524"/>
              <a:gd name="connsiteY333" fmla="*/ 0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</a:cxnLst>
            <a:rect l="l" t="t" r="r" b="b"/>
            <a:pathLst>
              <a:path w="6095524" h="1410656">
                <a:moveTo>
                  <a:pt x="6095524" y="0"/>
                </a:moveTo>
                <a:lnTo>
                  <a:pt x="6095524" y="221634"/>
                </a:lnTo>
                <a:lnTo>
                  <a:pt x="6061052" y="237063"/>
                </a:lnTo>
                <a:cubicBezTo>
                  <a:pt x="6054332" y="239848"/>
                  <a:pt x="6046938" y="241384"/>
                  <a:pt x="6040890" y="245128"/>
                </a:cubicBezTo>
                <a:cubicBezTo>
                  <a:pt x="6013044" y="262219"/>
                  <a:pt x="5986064" y="280654"/>
                  <a:pt x="5957836" y="297073"/>
                </a:cubicBezTo>
                <a:cubicBezTo>
                  <a:pt x="5928744" y="314067"/>
                  <a:pt x="5902724" y="334134"/>
                  <a:pt x="5882656" y="361307"/>
                </a:cubicBezTo>
                <a:cubicBezTo>
                  <a:pt x="5864029" y="386559"/>
                  <a:pt x="5845978" y="412194"/>
                  <a:pt x="5827448" y="437542"/>
                </a:cubicBezTo>
                <a:cubicBezTo>
                  <a:pt x="5822743" y="443975"/>
                  <a:pt x="5818422" y="451561"/>
                  <a:pt x="5811989" y="455690"/>
                </a:cubicBezTo>
                <a:cubicBezTo>
                  <a:pt x="5798643" y="464331"/>
                  <a:pt x="5784048" y="471340"/>
                  <a:pt x="5769742" y="478445"/>
                </a:cubicBezTo>
                <a:cubicBezTo>
                  <a:pt x="5757452" y="484494"/>
                  <a:pt x="5744394" y="489006"/>
                  <a:pt x="5732393" y="495535"/>
                </a:cubicBezTo>
                <a:cubicBezTo>
                  <a:pt x="5722792" y="500721"/>
                  <a:pt x="5714246" y="507922"/>
                  <a:pt x="5705316" y="514451"/>
                </a:cubicBezTo>
                <a:cubicBezTo>
                  <a:pt x="5697539" y="520115"/>
                  <a:pt x="5688994" y="525012"/>
                  <a:pt x="5682465" y="531830"/>
                </a:cubicBezTo>
                <a:cubicBezTo>
                  <a:pt x="5666526" y="548344"/>
                  <a:pt x="5650491" y="564571"/>
                  <a:pt x="5630712" y="576765"/>
                </a:cubicBezTo>
                <a:cubicBezTo>
                  <a:pt x="5611221" y="588862"/>
                  <a:pt x="5592786" y="602401"/>
                  <a:pt x="5573392" y="614691"/>
                </a:cubicBezTo>
                <a:cubicBezTo>
                  <a:pt x="5554380" y="626693"/>
                  <a:pt x="5537194" y="639846"/>
                  <a:pt x="5527304" y="661162"/>
                </a:cubicBezTo>
                <a:cubicBezTo>
                  <a:pt x="5522888" y="670571"/>
                  <a:pt x="5516646" y="680845"/>
                  <a:pt x="5508293" y="686318"/>
                </a:cubicBezTo>
                <a:cubicBezTo>
                  <a:pt x="5496387" y="694095"/>
                  <a:pt x="5481313" y="696880"/>
                  <a:pt x="5468350" y="703505"/>
                </a:cubicBezTo>
                <a:cubicBezTo>
                  <a:pt x="5453084" y="711282"/>
                  <a:pt x="5435418" y="718003"/>
                  <a:pt x="5425048" y="730389"/>
                </a:cubicBezTo>
                <a:cubicBezTo>
                  <a:pt x="5415830" y="741431"/>
                  <a:pt x="5406517" y="750072"/>
                  <a:pt x="5394322" y="757081"/>
                </a:cubicBezTo>
                <a:cubicBezTo>
                  <a:pt x="5385778" y="761978"/>
                  <a:pt x="5379441" y="770907"/>
                  <a:pt x="5370608" y="774940"/>
                </a:cubicBezTo>
                <a:cubicBezTo>
                  <a:pt x="5358990" y="780317"/>
                  <a:pt x="5347276" y="784542"/>
                  <a:pt x="5337098" y="792895"/>
                </a:cubicBezTo>
                <a:cubicBezTo>
                  <a:pt x="5326536" y="801536"/>
                  <a:pt x="5314535" y="808353"/>
                  <a:pt x="5303493" y="816419"/>
                </a:cubicBezTo>
                <a:cubicBezTo>
                  <a:pt x="5297636" y="820739"/>
                  <a:pt x="5292835" y="826404"/>
                  <a:pt x="5287171" y="830917"/>
                </a:cubicBezTo>
                <a:cubicBezTo>
                  <a:pt x="5276801" y="839174"/>
                  <a:pt x="5266239" y="847239"/>
                  <a:pt x="5255581" y="855016"/>
                </a:cubicBezTo>
                <a:cubicBezTo>
                  <a:pt x="5244924" y="862794"/>
                  <a:pt x="5234746" y="871819"/>
                  <a:pt x="5223032" y="877484"/>
                </a:cubicBezTo>
                <a:cubicBezTo>
                  <a:pt x="5203062" y="887086"/>
                  <a:pt x="5181266" y="892847"/>
                  <a:pt x="5161870" y="903216"/>
                </a:cubicBezTo>
                <a:cubicBezTo>
                  <a:pt x="5142188" y="913777"/>
                  <a:pt x="5123656" y="927028"/>
                  <a:pt x="5106182" y="941046"/>
                </a:cubicBezTo>
                <a:cubicBezTo>
                  <a:pt x="5092356" y="952088"/>
                  <a:pt x="5079394" y="963034"/>
                  <a:pt x="5062014" y="968698"/>
                </a:cubicBezTo>
                <a:cubicBezTo>
                  <a:pt x="5052317" y="971867"/>
                  <a:pt x="5042140" y="978780"/>
                  <a:pt x="5036282" y="986846"/>
                </a:cubicBezTo>
                <a:cubicBezTo>
                  <a:pt x="5023608" y="1004416"/>
                  <a:pt x="5007382" y="1016802"/>
                  <a:pt x="4989043" y="1027364"/>
                </a:cubicBezTo>
                <a:cubicBezTo>
                  <a:pt x="4964559" y="1041574"/>
                  <a:pt x="4940363" y="1056072"/>
                  <a:pt x="4915783" y="1069994"/>
                </a:cubicBezTo>
                <a:cubicBezTo>
                  <a:pt x="4901286" y="1078252"/>
                  <a:pt x="4886884" y="1086989"/>
                  <a:pt x="4871520" y="1093038"/>
                </a:cubicBezTo>
                <a:cubicBezTo>
                  <a:pt x="4840124" y="1105520"/>
                  <a:pt x="4807959" y="1116177"/>
                  <a:pt x="4776274" y="1127796"/>
                </a:cubicBezTo>
                <a:cubicBezTo>
                  <a:pt x="4765904" y="1131540"/>
                  <a:pt x="4756110" y="1136917"/>
                  <a:pt x="4745548" y="1140182"/>
                </a:cubicBezTo>
                <a:cubicBezTo>
                  <a:pt x="4734122" y="1143734"/>
                  <a:pt x="4721834" y="1144790"/>
                  <a:pt x="4710408" y="1148343"/>
                </a:cubicBezTo>
                <a:cubicBezTo>
                  <a:pt x="4691396" y="1154199"/>
                  <a:pt x="4672961" y="1161689"/>
                  <a:pt x="4653950" y="1167642"/>
                </a:cubicBezTo>
                <a:cubicBezTo>
                  <a:pt x="4617272" y="1179068"/>
                  <a:pt x="4580498" y="1190014"/>
                  <a:pt x="4543725" y="1200863"/>
                </a:cubicBezTo>
                <a:cubicBezTo>
                  <a:pt x="4535852" y="1203168"/>
                  <a:pt x="4527306" y="1203456"/>
                  <a:pt x="4519530" y="1205952"/>
                </a:cubicBezTo>
                <a:cubicBezTo>
                  <a:pt x="4498886" y="1212673"/>
                  <a:pt x="4478338" y="1219970"/>
                  <a:pt x="4457887" y="1227363"/>
                </a:cubicBezTo>
                <a:cubicBezTo>
                  <a:pt x="4445502" y="1231876"/>
                  <a:pt x="4433403" y="1237445"/>
                  <a:pt x="4420922" y="1241765"/>
                </a:cubicBezTo>
                <a:cubicBezTo>
                  <a:pt x="4410936" y="1245222"/>
                  <a:pt x="4400662" y="1247910"/>
                  <a:pt x="4390292" y="1250023"/>
                </a:cubicBezTo>
                <a:cubicBezTo>
                  <a:pt x="4381363" y="1251848"/>
                  <a:pt x="4372050" y="1251655"/>
                  <a:pt x="4363216" y="1253864"/>
                </a:cubicBezTo>
                <a:cubicBezTo>
                  <a:pt x="4339308" y="1259816"/>
                  <a:pt x="4315689" y="1266538"/>
                  <a:pt x="4291973" y="1272874"/>
                </a:cubicBezTo>
                <a:cubicBezTo>
                  <a:pt x="4282468" y="1275371"/>
                  <a:pt x="4272770" y="1277196"/>
                  <a:pt x="4263552" y="1280364"/>
                </a:cubicBezTo>
                <a:cubicBezTo>
                  <a:pt x="4238876" y="1288717"/>
                  <a:pt x="4214585" y="1298222"/>
                  <a:pt x="4189813" y="1306096"/>
                </a:cubicBezTo>
                <a:cubicBezTo>
                  <a:pt x="4169266" y="1312625"/>
                  <a:pt x="4148142" y="1317329"/>
                  <a:pt x="4127306" y="1323090"/>
                </a:cubicBezTo>
                <a:cubicBezTo>
                  <a:pt x="4118473" y="1325587"/>
                  <a:pt x="4110024" y="1329140"/>
                  <a:pt x="4101192" y="1331251"/>
                </a:cubicBezTo>
                <a:cubicBezTo>
                  <a:pt x="4081412" y="1336053"/>
                  <a:pt x="4061345" y="1340085"/>
                  <a:pt x="4041470" y="1344886"/>
                </a:cubicBezTo>
                <a:cubicBezTo>
                  <a:pt x="4030139" y="1347670"/>
                  <a:pt x="4019194" y="1352663"/>
                  <a:pt x="4007672" y="1354488"/>
                </a:cubicBezTo>
                <a:cubicBezTo>
                  <a:pt x="3980308" y="1358808"/>
                  <a:pt x="3952752" y="1361880"/>
                  <a:pt x="3925195" y="1365337"/>
                </a:cubicBezTo>
                <a:cubicBezTo>
                  <a:pt x="3896776" y="1368889"/>
                  <a:pt x="3868451" y="1372634"/>
                  <a:pt x="3840029" y="1375802"/>
                </a:cubicBezTo>
                <a:cubicBezTo>
                  <a:pt x="3824475" y="1377435"/>
                  <a:pt x="3808824" y="1377723"/>
                  <a:pt x="3793270" y="1379259"/>
                </a:cubicBezTo>
                <a:cubicBezTo>
                  <a:pt x="3779636" y="1380604"/>
                  <a:pt x="3766098" y="1383100"/>
                  <a:pt x="3752464" y="1384733"/>
                </a:cubicBezTo>
                <a:cubicBezTo>
                  <a:pt x="3740654" y="1386076"/>
                  <a:pt x="3728748" y="1386844"/>
                  <a:pt x="3716938" y="1388189"/>
                </a:cubicBezTo>
                <a:cubicBezTo>
                  <a:pt x="3698024" y="1390397"/>
                  <a:pt x="3679204" y="1392894"/>
                  <a:pt x="3660386" y="1395198"/>
                </a:cubicBezTo>
                <a:cubicBezTo>
                  <a:pt x="3652513" y="1396062"/>
                  <a:pt x="3644255" y="1398462"/>
                  <a:pt x="3636862" y="1397023"/>
                </a:cubicBezTo>
                <a:cubicBezTo>
                  <a:pt x="3618235" y="1393373"/>
                  <a:pt x="3599896" y="1394430"/>
                  <a:pt x="3581365" y="1396926"/>
                </a:cubicBezTo>
                <a:cubicBezTo>
                  <a:pt x="3575028" y="1397791"/>
                  <a:pt x="3568211" y="1397598"/>
                  <a:pt x="3562066" y="1395966"/>
                </a:cubicBezTo>
                <a:cubicBezTo>
                  <a:pt x="3549488" y="1392701"/>
                  <a:pt x="3537294" y="1388092"/>
                  <a:pt x="3524908" y="1384060"/>
                </a:cubicBezTo>
                <a:cubicBezTo>
                  <a:pt x="3523563" y="1383580"/>
                  <a:pt x="3521931" y="1383484"/>
                  <a:pt x="3520492" y="1383196"/>
                </a:cubicBezTo>
                <a:cubicBezTo>
                  <a:pt x="3512330" y="1381563"/>
                  <a:pt x="3504266" y="1379931"/>
                  <a:pt x="3496103" y="1378491"/>
                </a:cubicBezTo>
                <a:cubicBezTo>
                  <a:pt x="3491687" y="1377723"/>
                  <a:pt x="3487174" y="1377627"/>
                  <a:pt x="3482757" y="1376955"/>
                </a:cubicBezTo>
                <a:cubicBezTo>
                  <a:pt x="3465667" y="1374266"/>
                  <a:pt x="3446848" y="1378779"/>
                  <a:pt x="3432061" y="1367162"/>
                </a:cubicBezTo>
                <a:cubicBezTo>
                  <a:pt x="3422460" y="1359672"/>
                  <a:pt x="3413146" y="1361401"/>
                  <a:pt x="3402873" y="1362553"/>
                </a:cubicBezTo>
                <a:cubicBezTo>
                  <a:pt x="3395096" y="1363417"/>
                  <a:pt x="3387126" y="1363128"/>
                  <a:pt x="3379253" y="1363225"/>
                </a:cubicBezTo>
                <a:cubicBezTo>
                  <a:pt x="3365427" y="1363512"/>
                  <a:pt x="3351601" y="1363609"/>
                  <a:pt x="3337774" y="1364089"/>
                </a:cubicBezTo>
                <a:cubicBezTo>
                  <a:pt x="3333357" y="1364281"/>
                  <a:pt x="3328846" y="1366682"/>
                  <a:pt x="3324524" y="1366298"/>
                </a:cubicBezTo>
                <a:cubicBezTo>
                  <a:pt x="3304553" y="1364473"/>
                  <a:pt x="3284582" y="1361592"/>
                  <a:pt x="3264610" y="1359960"/>
                </a:cubicBezTo>
                <a:cubicBezTo>
                  <a:pt x="3253281" y="1359001"/>
                  <a:pt x="3241663" y="1360824"/>
                  <a:pt x="3230429" y="1359480"/>
                </a:cubicBezTo>
                <a:cubicBezTo>
                  <a:pt x="3217468" y="1357944"/>
                  <a:pt x="3204794" y="1354008"/>
                  <a:pt x="3191927" y="1351607"/>
                </a:cubicBezTo>
                <a:cubicBezTo>
                  <a:pt x="3188375" y="1350935"/>
                  <a:pt x="3184438" y="1351799"/>
                  <a:pt x="3180694" y="1351991"/>
                </a:cubicBezTo>
                <a:cubicBezTo>
                  <a:pt x="3176469" y="1352183"/>
                  <a:pt x="3172340" y="1352567"/>
                  <a:pt x="3168116" y="1352663"/>
                </a:cubicBezTo>
                <a:cubicBezTo>
                  <a:pt x="3155249" y="1352856"/>
                  <a:pt x="3142384" y="1352567"/>
                  <a:pt x="3129517" y="1353240"/>
                </a:cubicBezTo>
                <a:cubicBezTo>
                  <a:pt x="3121644" y="1353624"/>
                  <a:pt x="3113388" y="1357560"/>
                  <a:pt x="3106089" y="1356120"/>
                </a:cubicBezTo>
                <a:cubicBezTo>
                  <a:pt x="3091208" y="1353335"/>
                  <a:pt x="3076325" y="1359576"/>
                  <a:pt x="3061444" y="1354392"/>
                </a:cubicBezTo>
                <a:cubicBezTo>
                  <a:pt x="3056834" y="1352856"/>
                  <a:pt x="3050497" y="1356696"/>
                  <a:pt x="3044928" y="1356888"/>
                </a:cubicBezTo>
                <a:cubicBezTo>
                  <a:pt x="3031006" y="1357368"/>
                  <a:pt x="3017084" y="1357272"/>
                  <a:pt x="3003162" y="1357176"/>
                </a:cubicBezTo>
                <a:cubicBezTo>
                  <a:pt x="2990680" y="1357080"/>
                  <a:pt x="2977717" y="1358424"/>
                  <a:pt x="2965716" y="1355736"/>
                </a:cubicBezTo>
                <a:cubicBezTo>
                  <a:pt x="2953137" y="1352856"/>
                  <a:pt x="2941808" y="1353240"/>
                  <a:pt x="2929614" y="1356504"/>
                </a:cubicBezTo>
                <a:cubicBezTo>
                  <a:pt x="2921260" y="1358712"/>
                  <a:pt x="2912427" y="1359001"/>
                  <a:pt x="2903786" y="1359672"/>
                </a:cubicBezTo>
                <a:cubicBezTo>
                  <a:pt x="2894473" y="1360440"/>
                  <a:pt x="2884199" y="1358424"/>
                  <a:pt x="2875750" y="1361592"/>
                </a:cubicBezTo>
                <a:cubicBezTo>
                  <a:pt x="2850593" y="1371002"/>
                  <a:pt x="2824765" y="1373018"/>
                  <a:pt x="2798458" y="1373018"/>
                </a:cubicBezTo>
                <a:cubicBezTo>
                  <a:pt x="2793656" y="1373018"/>
                  <a:pt x="2788759" y="1371675"/>
                  <a:pt x="2784152" y="1370234"/>
                </a:cubicBezTo>
                <a:cubicBezTo>
                  <a:pt x="2757266" y="1361592"/>
                  <a:pt x="2730286" y="1362360"/>
                  <a:pt x="2702922" y="1367641"/>
                </a:cubicBezTo>
                <a:cubicBezTo>
                  <a:pt x="2697257" y="1368794"/>
                  <a:pt x="2690921" y="1368986"/>
                  <a:pt x="2685256" y="1367834"/>
                </a:cubicBezTo>
                <a:cubicBezTo>
                  <a:pt x="2669317" y="1364473"/>
                  <a:pt x="2653858" y="1358904"/>
                  <a:pt x="2637824" y="1356504"/>
                </a:cubicBezTo>
                <a:cubicBezTo>
                  <a:pt x="2611324" y="1352567"/>
                  <a:pt x="2588377" y="1365817"/>
                  <a:pt x="2564661" y="1374459"/>
                </a:cubicBezTo>
                <a:cubicBezTo>
                  <a:pt x="2542097" y="1382620"/>
                  <a:pt x="2522894" y="1401055"/>
                  <a:pt x="2496201" y="1396926"/>
                </a:cubicBezTo>
                <a:cubicBezTo>
                  <a:pt x="2493514" y="1396542"/>
                  <a:pt x="2490537" y="1399134"/>
                  <a:pt x="2487560" y="1399807"/>
                </a:cubicBezTo>
                <a:cubicBezTo>
                  <a:pt x="2479399" y="1401631"/>
                  <a:pt x="2471238" y="1403839"/>
                  <a:pt x="2462980" y="1404704"/>
                </a:cubicBezTo>
                <a:cubicBezTo>
                  <a:pt x="2452899" y="1405856"/>
                  <a:pt x="2442625" y="1405472"/>
                  <a:pt x="2432544" y="1406432"/>
                </a:cubicBezTo>
                <a:cubicBezTo>
                  <a:pt x="2419581" y="1407584"/>
                  <a:pt x="2406812" y="1410656"/>
                  <a:pt x="2393945" y="1410656"/>
                </a:cubicBezTo>
                <a:cubicBezTo>
                  <a:pt x="2383575" y="1410656"/>
                  <a:pt x="2373302" y="1407104"/>
                  <a:pt x="2363029" y="1405375"/>
                </a:cubicBezTo>
                <a:cubicBezTo>
                  <a:pt x="2348530" y="1402975"/>
                  <a:pt x="2332591" y="1403647"/>
                  <a:pt x="2319821" y="1397502"/>
                </a:cubicBezTo>
                <a:cubicBezTo>
                  <a:pt x="2306188" y="1390973"/>
                  <a:pt x="2293225" y="1387997"/>
                  <a:pt x="2279111" y="1390013"/>
                </a:cubicBezTo>
                <a:cubicBezTo>
                  <a:pt x="2274406" y="1390685"/>
                  <a:pt x="2268357" y="1394718"/>
                  <a:pt x="2266245" y="1398846"/>
                </a:cubicBezTo>
                <a:cubicBezTo>
                  <a:pt x="2261540" y="1408064"/>
                  <a:pt x="2255108" y="1409697"/>
                  <a:pt x="2246370" y="1406527"/>
                </a:cubicBezTo>
                <a:cubicBezTo>
                  <a:pt x="2238785" y="1403839"/>
                  <a:pt x="2229471" y="1402495"/>
                  <a:pt x="2224287" y="1397310"/>
                </a:cubicBezTo>
                <a:cubicBezTo>
                  <a:pt x="2209596" y="1382620"/>
                  <a:pt x="2190873" y="1382140"/>
                  <a:pt x="2172630" y="1378204"/>
                </a:cubicBezTo>
                <a:cubicBezTo>
                  <a:pt x="2161494" y="1375802"/>
                  <a:pt x="2151123" y="1375707"/>
                  <a:pt x="2139985" y="1377339"/>
                </a:cubicBezTo>
                <a:cubicBezTo>
                  <a:pt x="2115790" y="1380988"/>
                  <a:pt x="2092266" y="1375802"/>
                  <a:pt x="2069030" y="1369178"/>
                </a:cubicBezTo>
                <a:cubicBezTo>
                  <a:pt x="2053667" y="1364761"/>
                  <a:pt x="2037921" y="1362073"/>
                  <a:pt x="2022655" y="1357560"/>
                </a:cubicBezTo>
                <a:cubicBezTo>
                  <a:pt x="2011229" y="1354104"/>
                  <a:pt x="1999804" y="1349975"/>
                  <a:pt x="1989339" y="1344406"/>
                </a:cubicBezTo>
                <a:cubicBezTo>
                  <a:pt x="1974167" y="1336244"/>
                  <a:pt x="1960918" y="1323954"/>
                  <a:pt x="1941618" y="1327219"/>
                </a:cubicBezTo>
                <a:cubicBezTo>
                  <a:pt x="1924623" y="1330099"/>
                  <a:pt x="1909262" y="1324051"/>
                  <a:pt x="1893707" y="1318290"/>
                </a:cubicBezTo>
                <a:cubicBezTo>
                  <a:pt x="1882281" y="1314065"/>
                  <a:pt x="1870857" y="1309744"/>
                  <a:pt x="1859045" y="1307056"/>
                </a:cubicBezTo>
                <a:cubicBezTo>
                  <a:pt x="1845027" y="1303887"/>
                  <a:pt x="1829184" y="1305232"/>
                  <a:pt x="1816702" y="1299374"/>
                </a:cubicBezTo>
                <a:cubicBezTo>
                  <a:pt x="1803644" y="1293229"/>
                  <a:pt x="1792795" y="1297358"/>
                  <a:pt x="1781177" y="1299087"/>
                </a:cubicBezTo>
                <a:cubicBezTo>
                  <a:pt x="1762646" y="1301775"/>
                  <a:pt x="1744210" y="1306768"/>
                  <a:pt x="1725488" y="1300431"/>
                </a:cubicBezTo>
                <a:cubicBezTo>
                  <a:pt x="1702733" y="1292750"/>
                  <a:pt x="1680169" y="1284493"/>
                  <a:pt x="1657318" y="1277196"/>
                </a:cubicBezTo>
                <a:cubicBezTo>
                  <a:pt x="1648483" y="1274410"/>
                  <a:pt x="1638980" y="1273258"/>
                  <a:pt x="1629761" y="1272010"/>
                </a:cubicBezTo>
                <a:cubicBezTo>
                  <a:pt x="1621025" y="1270954"/>
                  <a:pt x="1610559" y="1273642"/>
                  <a:pt x="1603837" y="1269610"/>
                </a:cubicBezTo>
                <a:cubicBezTo>
                  <a:pt x="1586554" y="1259241"/>
                  <a:pt x="1568792" y="1254152"/>
                  <a:pt x="1548820" y="1254152"/>
                </a:cubicBezTo>
                <a:cubicBezTo>
                  <a:pt x="1541330" y="1254152"/>
                  <a:pt x="1534033" y="1249831"/>
                  <a:pt x="1526449" y="1249062"/>
                </a:cubicBezTo>
                <a:cubicBezTo>
                  <a:pt x="1516078" y="1248103"/>
                  <a:pt x="1504172" y="1245510"/>
                  <a:pt x="1495147" y="1249159"/>
                </a:cubicBezTo>
                <a:cubicBezTo>
                  <a:pt x="1473928" y="1257800"/>
                  <a:pt x="1456742" y="1250599"/>
                  <a:pt x="1438211" y="1242054"/>
                </a:cubicBezTo>
                <a:cubicBezTo>
                  <a:pt x="1419967" y="1233604"/>
                  <a:pt x="1400764" y="1226884"/>
                  <a:pt x="1381370" y="1221314"/>
                </a:cubicBezTo>
                <a:cubicBezTo>
                  <a:pt x="1374073" y="1219298"/>
                  <a:pt x="1365336" y="1222659"/>
                  <a:pt x="1357270" y="1223330"/>
                </a:cubicBezTo>
                <a:cubicBezTo>
                  <a:pt x="1354389" y="1223523"/>
                  <a:pt x="1351220" y="1223811"/>
                  <a:pt x="1348629" y="1222851"/>
                </a:cubicBezTo>
                <a:cubicBezTo>
                  <a:pt x="1323569" y="1213633"/>
                  <a:pt x="1298124" y="1206624"/>
                  <a:pt x="1270953" y="1211424"/>
                </a:cubicBezTo>
                <a:cubicBezTo>
                  <a:pt x="1268457" y="1211905"/>
                  <a:pt x="1265672" y="1210849"/>
                  <a:pt x="1263175" y="1210177"/>
                </a:cubicBezTo>
                <a:cubicBezTo>
                  <a:pt x="1250981" y="1206720"/>
                  <a:pt x="1239075" y="1201247"/>
                  <a:pt x="1226690" y="1199999"/>
                </a:cubicBezTo>
                <a:cubicBezTo>
                  <a:pt x="1196157" y="1196927"/>
                  <a:pt x="1165433" y="1195678"/>
                  <a:pt x="1134706" y="1193662"/>
                </a:cubicBezTo>
                <a:cubicBezTo>
                  <a:pt x="1132786" y="1193566"/>
                  <a:pt x="1130770" y="1193566"/>
                  <a:pt x="1129042" y="1192894"/>
                </a:cubicBezTo>
                <a:cubicBezTo>
                  <a:pt x="1117712" y="1188765"/>
                  <a:pt x="1107823" y="1190110"/>
                  <a:pt x="1098220" y="1197982"/>
                </a:cubicBezTo>
                <a:cubicBezTo>
                  <a:pt x="1093996" y="1201439"/>
                  <a:pt x="1088235" y="1203263"/>
                  <a:pt x="1082955" y="1205184"/>
                </a:cubicBezTo>
                <a:cubicBezTo>
                  <a:pt x="1075177" y="1208065"/>
                  <a:pt x="1067208" y="1210849"/>
                  <a:pt x="1059143" y="1212673"/>
                </a:cubicBezTo>
                <a:cubicBezTo>
                  <a:pt x="1051173" y="1214401"/>
                  <a:pt x="1042628" y="1216801"/>
                  <a:pt x="1034947" y="1215458"/>
                </a:cubicBezTo>
                <a:cubicBezTo>
                  <a:pt x="1021121" y="1213057"/>
                  <a:pt x="1007966" y="1207681"/>
                  <a:pt x="994332" y="1204127"/>
                </a:cubicBezTo>
                <a:cubicBezTo>
                  <a:pt x="989628" y="1202879"/>
                  <a:pt x="984442" y="1203072"/>
                  <a:pt x="979546" y="1202975"/>
                </a:cubicBezTo>
                <a:cubicBezTo>
                  <a:pt x="968312" y="1202688"/>
                  <a:pt x="956790" y="1205472"/>
                  <a:pt x="946613" y="1197503"/>
                </a:cubicBezTo>
                <a:cubicBezTo>
                  <a:pt x="937204" y="1190014"/>
                  <a:pt x="927697" y="1192221"/>
                  <a:pt x="917808" y="1197887"/>
                </a:cubicBezTo>
                <a:cubicBezTo>
                  <a:pt x="910703" y="1201920"/>
                  <a:pt x="902639" y="1205088"/>
                  <a:pt x="894669" y="1206624"/>
                </a:cubicBezTo>
                <a:cubicBezTo>
                  <a:pt x="883723" y="1208736"/>
                  <a:pt x="872873" y="1209601"/>
                  <a:pt x="861063" y="1208352"/>
                </a:cubicBezTo>
                <a:cubicBezTo>
                  <a:pt x="852710" y="1207488"/>
                  <a:pt x="845892" y="1207104"/>
                  <a:pt x="839363" y="1202015"/>
                </a:cubicBezTo>
                <a:cubicBezTo>
                  <a:pt x="838308" y="1201247"/>
                  <a:pt x="836388" y="1201055"/>
                  <a:pt x="834947" y="1201152"/>
                </a:cubicBezTo>
                <a:cubicBezTo>
                  <a:pt x="816032" y="1202784"/>
                  <a:pt x="797309" y="1201920"/>
                  <a:pt x="778202" y="1200767"/>
                </a:cubicBezTo>
                <a:cubicBezTo>
                  <a:pt x="753911" y="1199231"/>
                  <a:pt x="728370" y="1203743"/>
                  <a:pt x="707343" y="1219874"/>
                </a:cubicBezTo>
                <a:cubicBezTo>
                  <a:pt x="704271" y="1222275"/>
                  <a:pt x="699662" y="1223330"/>
                  <a:pt x="695629" y="1223907"/>
                </a:cubicBezTo>
                <a:cubicBezTo>
                  <a:pt x="676618" y="1226403"/>
                  <a:pt x="657511" y="1228132"/>
                  <a:pt x="638500" y="1230916"/>
                </a:cubicBezTo>
                <a:cubicBezTo>
                  <a:pt x="628130" y="1232452"/>
                  <a:pt x="617280" y="1233797"/>
                  <a:pt x="607872" y="1238021"/>
                </a:cubicBezTo>
                <a:cubicBezTo>
                  <a:pt x="598655" y="1242149"/>
                  <a:pt x="591260" y="1247046"/>
                  <a:pt x="585788" y="1238405"/>
                </a:cubicBezTo>
                <a:cubicBezTo>
                  <a:pt x="575995" y="1243014"/>
                  <a:pt x="567448" y="1246855"/>
                  <a:pt x="559097" y="1250983"/>
                </a:cubicBezTo>
                <a:cubicBezTo>
                  <a:pt x="556023" y="1252519"/>
                  <a:pt x="553431" y="1255016"/>
                  <a:pt x="550358" y="1256456"/>
                </a:cubicBezTo>
                <a:cubicBezTo>
                  <a:pt x="547093" y="1257993"/>
                  <a:pt x="543445" y="1258952"/>
                  <a:pt x="539893" y="1259720"/>
                </a:cubicBezTo>
                <a:cubicBezTo>
                  <a:pt x="524050" y="1263177"/>
                  <a:pt x="508207" y="1266345"/>
                  <a:pt x="492462" y="1270090"/>
                </a:cubicBezTo>
                <a:cubicBezTo>
                  <a:pt x="489388" y="1270858"/>
                  <a:pt x="486796" y="1273931"/>
                  <a:pt x="484011" y="1275947"/>
                </a:cubicBezTo>
                <a:cubicBezTo>
                  <a:pt x="482187" y="1277291"/>
                  <a:pt x="480363" y="1279307"/>
                  <a:pt x="478346" y="1279596"/>
                </a:cubicBezTo>
                <a:cubicBezTo>
                  <a:pt x="462984" y="1281900"/>
                  <a:pt x="447718" y="1284589"/>
                  <a:pt x="432260" y="1285741"/>
                </a:cubicBezTo>
                <a:cubicBezTo>
                  <a:pt x="419298" y="1286700"/>
                  <a:pt x="406815" y="1286413"/>
                  <a:pt x="403455" y="1303119"/>
                </a:cubicBezTo>
                <a:cubicBezTo>
                  <a:pt x="402879" y="1306000"/>
                  <a:pt x="398750" y="1309073"/>
                  <a:pt x="395583" y="1310512"/>
                </a:cubicBezTo>
                <a:cubicBezTo>
                  <a:pt x="386557" y="1314641"/>
                  <a:pt x="376954" y="1317425"/>
                  <a:pt x="368025" y="1321650"/>
                </a:cubicBezTo>
                <a:cubicBezTo>
                  <a:pt x="338741" y="1335764"/>
                  <a:pt x="308113" y="1344694"/>
                  <a:pt x="275371" y="1343062"/>
                </a:cubicBezTo>
                <a:cubicBezTo>
                  <a:pt x="265194" y="1342582"/>
                  <a:pt x="255304" y="1337396"/>
                  <a:pt x="248871" y="1335476"/>
                </a:cubicBezTo>
                <a:cubicBezTo>
                  <a:pt x="230341" y="1343062"/>
                  <a:pt x="214786" y="1350359"/>
                  <a:pt x="198559" y="1355831"/>
                </a:cubicBezTo>
                <a:cubicBezTo>
                  <a:pt x="184253" y="1360728"/>
                  <a:pt x="169274" y="1363801"/>
                  <a:pt x="154583" y="1367353"/>
                </a:cubicBezTo>
                <a:cubicBezTo>
                  <a:pt x="149206" y="1368698"/>
                  <a:pt x="143734" y="1369466"/>
                  <a:pt x="138261" y="1370138"/>
                </a:cubicBezTo>
                <a:cubicBezTo>
                  <a:pt x="121171" y="1372250"/>
                  <a:pt x="103312" y="1367162"/>
                  <a:pt x="86606" y="1375227"/>
                </a:cubicBezTo>
                <a:cubicBezTo>
                  <a:pt x="77868" y="1379452"/>
                  <a:pt x="69226" y="1384540"/>
                  <a:pt x="60009" y="1386749"/>
                </a:cubicBezTo>
                <a:cubicBezTo>
                  <a:pt x="50120" y="1389149"/>
                  <a:pt x="40446" y="1392894"/>
                  <a:pt x="30568" y="1395570"/>
                </a:cubicBezTo>
                <a:lnTo>
                  <a:pt x="0" y="1397975"/>
                </a:lnTo>
                <a:lnTo>
                  <a:pt x="0" y="1041395"/>
                </a:lnTo>
                <a:lnTo>
                  <a:pt x="17282" y="1043014"/>
                </a:lnTo>
                <a:cubicBezTo>
                  <a:pt x="26692" y="1044358"/>
                  <a:pt x="35813" y="1048967"/>
                  <a:pt x="45030" y="1049159"/>
                </a:cubicBezTo>
                <a:cubicBezTo>
                  <a:pt x="59529" y="1049448"/>
                  <a:pt x="72395" y="1051271"/>
                  <a:pt x="85356" y="1059145"/>
                </a:cubicBezTo>
                <a:cubicBezTo>
                  <a:pt x="104944" y="1070955"/>
                  <a:pt x="121074" y="1065962"/>
                  <a:pt x="133077" y="1047815"/>
                </a:cubicBezTo>
                <a:cubicBezTo>
                  <a:pt x="134325" y="1045991"/>
                  <a:pt x="135957" y="1043590"/>
                  <a:pt x="137877" y="1043110"/>
                </a:cubicBezTo>
                <a:cubicBezTo>
                  <a:pt x="154872" y="1038885"/>
                  <a:pt x="172347" y="1030820"/>
                  <a:pt x="189053" y="1031877"/>
                </a:cubicBezTo>
                <a:cubicBezTo>
                  <a:pt x="218530" y="1033797"/>
                  <a:pt x="246278" y="1031493"/>
                  <a:pt x="273066" y="1019010"/>
                </a:cubicBezTo>
                <a:cubicBezTo>
                  <a:pt x="274698" y="1018242"/>
                  <a:pt x="277195" y="1017474"/>
                  <a:pt x="278539" y="1018146"/>
                </a:cubicBezTo>
                <a:cubicBezTo>
                  <a:pt x="294670" y="1026500"/>
                  <a:pt x="312336" y="1033125"/>
                  <a:pt x="326355" y="1044358"/>
                </a:cubicBezTo>
                <a:cubicBezTo>
                  <a:pt x="339701" y="1055016"/>
                  <a:pt x="355832" y="1055112"/>
                  <a:pt x="364761" y="1040710"/>
                </a:cubicBezTo>
                <a:cubicBezTo>
                  <a:pt x="369177" y="1033604"/>
                  <a:pt x="375322" y="1025348"/>
                  <a:pt x="382619" y="1022562"/>
                </a:cubicBezTo>
                <a:cubicBezTo>
                  <a:pt x="399134" y="1016226"/>
                  <a:pt x="416802" y="1012961"/>
                  <a:pt x="433988" y="1008256"/>
                </a:cubicBezTo>
                <a:cubicBezTo>
                  <a:pt x="455208" y="1002495"/>
                  <a:pt x="476139" y="1002495"/>
                  <a:pt x="497262" y="1009697"/>
                </a:cubicBezTo>
                <a:cubicBezTo>
                  <a:pt x="512145" y="1014785"/>
                  <a:pt x="527315" y="1014785"/>
                  <a:pt x="542101" y="1007872"/>
                </a:cubicBezTo>
                <a:cubicBezTo>
                  <a:pt x="550070" y="1004128"/>
                  <a:pt x="558232" y="1000288"/>
                  <a:pt x="566681" y="998175"/>
                </a:cubicBezTo>
                <a:cubicBezTo>
                  <a:pt x="572154" y="996830"/>
                  <a:pt x="578490" y="998079"/>
                  <a:pt x="584251" y="999136"/>
                </a:cubicBezTo>
                <a:cubicBezTo>
                  <a:pt x="595389" y="1001248"/>
                  <a:pt x="606911" y="1007681"/>
                  <a:pt x="617280" y="1006049"/>
                </a:cubicBezTo>
                <a:cubicBezTo>
                  <a:pt x="653095" y="1000288"/>
                  <a:pt x="686892" y="1013826"/>
                  <a:pt x="721842" y="1014210"/>
                </a:cubicBezTo>
                <a:cubicBezTo>
                  <a:pt x="737684" y="1014401"/>
                  <a:pt x="753335" y="1017474"/>
                  <a:pt x="764472" y="1001440"/>
                </a:cubicBezTo>
                <a:cubicBezTo>
                  <a:pt x="765912" y="999327"/>
                  <a:pt x="772922" y="1000479"/>
                  <a:pt x="777242" y="1001152"/>
                </a:cubicBezTo>
                <a:cubicBezTo>
                  <a:pt x="786844" y="1002592"/>
                  <a:pt x="796350" y="1006240"/>
                  <a:pt x="805854" y="1006145"/>
                </a:cubicBezTo>
                <a:cubicBezTo>
                  <a:pt x="825538" y="1006049"/>
                  <a:pt x="845317" y="1004513"/>
                  <a:pt x="864904" y="1002784"/>
                </a:cubicBezTo>
                <a:cubicBezTo>
                  <a:pt x="872297" y="1002111"/>
                  <a:pt x="879402" y="999520"/>
                  <a:pt x="886700" y="997695"/>
                </a:cubicBezTo>
                <a:cubicBezTo>
                  <a:pt x="890732" y="996639"/>
                  <a:pt x="895053" y="993855"/>
                  <a:pt x="898797" y="994430"/>
                </a:cubicBezTo>
                <a:cubicBezTo>
                  <a:pt x="920497" y="997791"/>
                  <a:pt x="940372" y="989534"/>
                  <a:pt x="960919" y="985405"/>
                </a:cubicBezTo>
                <a:cubicBezTo>
                  <a:pt x="970425" y="983485"/>
                  <a:pt x="979354" y="978876"/>
                  <a:pt x="988571" y="975708"/>
                </a:cubicBezTo>
                <a:cubicBezTo>
                  <a:pt x="990972" y="974843"/>
                  <a:pt x="993660" y="974075"/>
                  <a:pt x="996061" y="974268"/>
                </a:cubicBezTo>
                <a:cubicBezTo>
                  <a:pt x="1009791" y="975420"/>
                  <a:pt x="1023425" y="977052"/>
                  <a:pt x="1037059" y="978300"/>
                </a:cubicBezTo>
                <a:cubicBezTo>
                  <a:pt x="1049445" y="979452"/>
                  <a:pt x="1061927" y="979836"/>
                  <a:pt x="1067784" y="993950"/>
                </a:cubicBezTo>
                <a:cubicBezTo>
                  <a:pt x="1068649" y="996159"/>
                  <a:pt x="1071528" y="997791"/>
                  <a:pt x="1073737" y="999231"/>
                </a:cubicBezTo>
                <a:cubicBezTo>
                  <a:pt x="1107823" y="1021411"/>
                  <a:pt x="1126065" y="1020835"/>
                  <a:pt x="1159383" y="997407"/>
                </a:cubicBezTo>
                <a:cubicBezTo>
                  <a:pt x="1162839" y="995007"/>
                  <a:pt x="1170232" y="993278"/>
                  <a:pt x="1172536" y="995198"/>
                </a:cubicBezTo>
                <a:cubicBezTo>
                  <a:pt x="1192124" y="1011137"/>
                  <a:pt x="1213535" y="1009409"/>
                  <a:pt x="1236099" y="1004416"/>
                </a:cubicBezTo>
                <a:cubicBezTo>
                  <a:pt x="1241956" y="1003072"/>
                  <a:pt x="1250213" y="1003072"/>
                  <a:pt x="1254630" y="1006240"/>
                </a:cubicBezTo>
                <a:cubicBezTo>
                  <a:pt x="1275657" y="1020930"/>
                  <a:pt x="1298221" y="1018819"/>
                  <a:pt x="1321072" y="1014498"/>
                </a:cubicBezTo>
                <a:cubicBezTo>
                  <a:pt x="1324624" y="1013826"/>
                  <a:pt x="1328946" y="1010177"/>
                  <a:pt x="1330481" y="1006817"/>
                </a:cubicBezTo>
                <a:cubicBezTo>
                  <a:pt x="1335955" y="994911"/>
                  <a:pt x="1346229" y="990878"/>
                  <a:pt x="1357558" y="987517"/>
                </a:cubicBezTo>
                <a:cubicBezTo>
                  <a:pt x="1375417" y="982044"/>
                  <a:pt x="1392987" y="975611"/>
                  <a:pt x="1410942" y="970427"/>
                </a:cubicBezTo>
                <a:cubicBezTo>
                  <a:pt x="1415360" y="969179"/>
                  <a:pt x="1420832" y="969947"/>
                  <a:pt x="1425441" y="971387"/>
                </a:cubicBezTo>
                <a:cubicBezTo>
                  <a:pt x="1441187" y="976284"/>
                  <a:pt x="1451173" y="988574"/>
                  <a:pt x="1462118" y="999904"/>
                </a:cubicBezTo>
                <a:cubicBezTo>
                  <a:pt x="1466919" y="1004897"/>
                  <a:pt x="1473544" y="1008449"/>
                  <a:pt x="1479978" y="1011329"/>
                </a:cubicBezTo>
                <a:cubicBezTo>
                  <a:pt x="1496684" y="1018723"/>
                  <a:pt x="1513775" y="1025348"/>
                  <a:pt x="1530674" y="1032356"/>
                </a:cubicBezTo>
                <a:cubicBezTo>
                  <a:pt x="1532306" y="1033029"/>
                  <a:pt x="1533649" y="1034757"/>
                  <a:pt x="1534898" y="1036197"/>
                </a:cubicBezTo>
                <a:cubicBezTo>
                  <a:pt x="1547380" y="1051368"/>
                  <a:pt x="1559765" y="1066634"/>
                  <a:pt x="1572344" y="1081804"/>
                </a:cubicBezTo>
                <a:cubicBezTo>
                  <a:pt x="1574744" y="1084684"/>
                  <a:pt x="1578201" y="1086797"/>
                  <a:pt x="1580793" y="1089581"/>
                </a:cubicBezTo>
                <a:cubicBezTo>
                  <a:pt x="1584442" y="1093422"/>
                  <a:pt x="1589051" y="1097071"/>
                  <a:pt x="1590971" y="1101680"/>
                </a:cubicBezTo>
                <a:cubicBezTo>
                  <a:pt x="1596923" y="1116177"/>
                  <a:pt x="1608350" y="1122419"/>
                  <a:pt x="1622751" y="1125108"/>
                </a:cubicBezTo>
                <a:cubicBezTo>
                  <a:pt x="1635906" y="1127603"/>
                  <a:pt x="1649060" y="1129716"/>
                  <a:pt x="1662118" y="1132596"/>
                </a:cubicBezTo>
                <a:cubicBezTo>
                  <a:pt x="1678056" y="1136053"/>
                  <a:pt x="1693899" y="1139798"/>
                  <a:pt x="1709646" y="1144022"/>
                </a:cubicBezTo>
                <a:cubicBezTo>
                  <a:pt x="1716462" y="1145847"/>
                  <a:pt x="1723664" y="1147959"/>
                  <a:pt x="1729521" y="1151704"/>
                </a:cubicBezTo>
                <a:cubicBezTo>
                  <a:pt x="1745939" y="1162073"/>
                  <a:pt x="1763510" y="1169082"/>
                  <a:pt x="1782809" y="1166298"/>
                </a:cubicBezTo>
                <a:cubicBezTo>
                  <a:pt x="1798267" y="1164089"/>
                  <a:pt x="1811229" y="1169754"/>
                  <a:pt x="1820831" y="1178588"/>
                </a:cubicBezTo>
                <a:cubicBezTo>
                  <a:pt x="1838306" y="1194623"/>
                  <a:pt x="1857028" y="1190973"/>
                  <a:pt x="1875656" y="1185789"/>
                </a:cubicBezTo>
                <a:cubicBezTo>
                  <a:pt x="1885257" y="1183101"/>
                  <a:pt x="1893130" y="1183485"/>
                  <a:pt x="1902252" y="1186076"/>
                </a:cubicBezTo>
                <a:cubicBezTo>
                  <a:pt x="1923375" y="1192126"/>
                  <a:pt x="1937490" y="1208544"/>
                  <a:pt x="1951123" y="1222946"/>
                </a:cubicBezTo>
                <a:cubicBezTo>
                  <a:pt x="1962742" y="1235236"/>
                  <a:pt x="1975800" y="1242149"/>
                  <a:pt x="1990106" y="1247335"/>
                </a:cubicBezTo>
                <a:cubicBezTo>
                  <a:pt x="2008157" y="1253959"/>
                  <a:pt x="2022463" y="1251464"/>
                  <a:pt x="2031105" y="1235525"/>
                </a:cubicBezTo>
                <a:cubicBezTo>
                  <a:pt x="2033505" y="1231012"/>
                  <a:pt x="2037729" y="1225730"/>
                  <a:pt x="2042242" y="1224387"/>
                </a:cubicBezTo>
                <a:cubicBezTo>
                  <a:pt x="2064037" y="1217666"/>
                  <a:pt x="2086121" y="1207872"/>
                  <a:pt x="2109453" y="1213826"/>
                </a:cubicBezTo>
                <a:cubicBezTo>
                  <a:pt x="2141714" y="1221987"/>
                  <a:pt x="2173207" y="1221507"/>
                  <a:pt x="2205468" y="1213442"/>
                </a:cubicBezTo>
                <a:cubicBezTo>
                  <a:pt x="2257796" y="1200383"/>
                  <a:pt x="2310124" y="1186557"/>
                  <a:pt x="2365142" y="1189437"/>
                </a:cubicBezTo>
                <a:cubicBezTo>
                  <a:pt x="2374262" y="1189917"/>
                  <a:pt x="2385112" y="1184060"/>
                  <a:pt x="2392985" y="1178299"/>
                </a:cubicBezTo>
                <a:cubicBezTo>
                  <a:pt x="2408060" y="1167354"/>
                  <a:pt x="2407387" y="1166489"/>
                  <a:pt x="2424286" y="1175515"/>
                </a:cubicBezTo>
                <a:cubicBezTo>
                  <a:pt x="2428319" y="1177724"/>
                  <a:pt x="2433312" y="1179068"/>
                  <a:pt x="2436289" y="1182333"/>
                </a:cubicBezTo>
                <a:cubicBezTo>
                  <a:pt x="2451458" y="1198943"/>
                  <a:pt x="2470182" y="1194910"/>
                  <a:pt x="2488808" y="1192510"/>
                </a:cubicBezTo>
                <a:cubicBezTo>
                  <a:pt x="2492073" y="1192030"/>
                  <a:pt x="2496009" y="1191358"/>
                  <a:pt x="2498795" y="1192702"/>
                </a:cubicBezTo>
                <a:cubicBezTo>
                  <a:pt x="2511372" y="1198750"/>
                  <a:pt x="2522030" y="1196639"/>
                  <a:pt x="2532976" y="1188381"/>
                </a:cubicBezTo>
                <a:cubicBezTo>
                  <a:pt x="2542481" y="1181276"/>
                  <a:pt x="2553427" y="1177052"/>
                  <a:pt x="2564661" y="1185885"/>
                </a:cubicBezTo>
                <a:cubicBezTo>
                  <a:pt x="2589625" y="1205472"/>
                  <a:pt x="2616316" y="1206432"/>
                  <a:pt x="2644545" y="1194046"/>
                </a:cubicBezTo>
                <a:cubicBezTo>
                  <a:pt x="2664708" y="1185213"/>
                  <a:pt x="2684583" y="1183196"/>
                  <a:pt x="2705803" y="1192126"/>
                </a:cubicBezTo>
                <a:cubicBezTo>
                  <a:pt x="2713964" y="1195582"/>
                  <a:pt x="2724526" y="1193278"/>
                  <a:pt x="2734031" y="1194046"/>
                </a:cubicBezTo>
                <a:cubicBezTo>
                  <a:pt x="2739408" y="1194430"/>
                  <a:pt x="2745362" y="1194526"/>
                  <a:pt x="2749969" y="1196927"/>
                </a:cubicBezTo>
                <a:cubicBezTo>
                  <a:pt x="2762260" y="1203072"/>
                  <a:pt x="2773685" y="1210945"/>
                  <a:pt x="2786071" y="1216994"/>
                </a:cubicBezTo>
                <a:cubicBezTo>
                  <a:pt x="2792024" y="1219874"/>
                  <a:pt x="2799129" y="1221410"/>
                  <a:pt x="2805851" y="1221507"/>
                </a:cubicBezTo>
                <a:cubicBezTo>
                  <a:pt x="2825726" y="1221987"/>
                  <a:pt x="2845601" y="1221987"/>
                  <a:pt x="2865380" y="1221123"/>
                </a:cubicBezTo>
                <a:cubicBezTo>
                  <a:pt x="2898025" y="1219778"/>
                  <a:pt x="2931150" y="1219490"/>
                  <a:pt x="2954674" y="1190878"/>
                </a:cubicBezTo>
                <a:cubicBezTo>
                  <a:pt x="2956595" y="1188573"/>
                  <a:pt x="2960723" y="1187229"/>
                  <a:pt x="2963988" y="1186845"/>
                </a:cubicBezTo>
                <a:cubicBezTo>
                  <a:pt x="2979062" y="1185021"/>
                  <a:pt x="2994520" y="1184828"/>
                  <a:pt x="3009403" y="1181852"/>
                </a:cubicBezTo>
                <a:cubicBezTo>
                  <a:pt x="3021309" y="1179452"/>
                  <a:pt x="3031199" y="1180220"/>
                  <a:pt x="3040223" y="1188669"/>
                </a:cubicBezTo>
                <a:cubicBezTo>
                  <a:pt x="3052034" y="1199807"/>
                  <a:pt x="3066436" y="1206336"/>
                  <a:pt x="3082183" y="1202784"/>
                </a:cubicBezTo>
                <a:cubicBezTo>
                  <a:pt x="3097928" y="1199327"/>
                  <a:pt x="3108298" y="1206816"/>
                  <a:pt x="3119916" y="1214594"/>
                </a:cubicBezTo>
                <a:cubicBezTo>
                  <a:pt x="3128366" y="1220258"/>
                  <a:pt x="3137967" y="1227363"/>
                  <a:pt x="3147376" y="1227939"/>
                </a:cubicBezTo>
                <a:cubicBezTo>
                  <a:pt x="3168692" y="1229187"/>
                  <a:pt x="3187031" y="1248967"/>
                  <a:pt x="3210171" y="1237733"/>
                </a:cubicBezTo>
                <a:cubicBezTo>
                  <a:pt x="3211707" y="1236965"/>
                  <a:pt x="3214491" y="1238885"/>
                  <a:pt x="3216700" y="1239365"/>
                </a:cubicBezTo>
                <a:cubicBezTo>
                  <a:pt x="3234366" y="1243014"/>
                  <a:pt x="3250977" y="1239461"/>
                  <a:pt x="3263939" y="1227459"/>
                </a:cubicBezTo>
                <a:cubicBezTo>
                  <a:pt x="3280934" y="1211809"/>
                  <a:pt x="3299752" y="1210272"/>
                  <a:pt x="3320683" y="1215362"/>
                </a:cubicBezTo>
                <a:cubicBezTo>
                  <a:pt x="3327405" y="1216994"/>
                  <a:pt x="3334126" y="1218146"/>
                  <a:pt x="3340943" y="1219490"/>
                </a:cubicBezTo>
                <a:cubicBezTo>
                  <a:pt x="3350160" y="1221410"/>
                  <a:pt x="3359474" y="1223427"/>
                  <a:pt x="3368691" y="1225347"/>
                </a:cubicBezTo>
                <a:cubicBezTo>
                  <a:pt x="3377621" y="1227268"/>
                  <a:pt x="3387511" y="1230532"/>
                  <a:pt x="3394423" y="1222275"/>
                </a:cubicBezTo>
                <a:cubicBezTo>
                  <a:pt x="3400376" y="1215169"/>
                  <a:pt x="3404601" y="1215842"/>
                  <a:pt x="3410074" y="1221987"/>
                </a:cubicBezTo>
                <a:cubicBezTo>
                  <a:pt x="3429085" y="1243494"/>
                  <a:pt x="3452129" y="1256936"/>
                  <a:pt x="3481509" y="1257896"/>
                </a:cubicBezTo>
                <a:cubicBezTo>
                  <a:pt x="3487558" y="1258088"/>
                  <a:pt x="3493703" y="1259432"/>
                  <a:pt x="3499656" y="1260873"/>
                </a:cubicBezTo>
                <a:cubicBezTo>
                  <a:pt x="3503305" y="1261736"/>
                  <a:pt x="3507722" y="1262697"/>
                  <a:pt x="3509930" y="1265290"/>
                </a:cubicBezTo>
                <a:cubicBezTo>
                  <a:pt x="3527116" y="1285068"/>
                  <a:pt x="3548528" y="1298799"/>
                  <a:pt x="3571860" y="1309841"/>
                </a:cubicBezTo>
                <a:cubicBezTo>
                  <a:pt x="3580213" y="1313777"/>
                  <a:pt x="3589143" y="1317713"/>
                  <a:pt x="3598168" y="1318866"/>
                </a:cubicBezTo>
                <a:cubicBezTo>
                  <a:pt x="3607577" y="1320018"/>
                  <a:pt x="3617466" y="1318098"/>
                  <a:pt x="3627068" y="1317041"/>
                </a:cubicBezTo>
                <a:cubicBezTo>
                  <a:pt x="3632733" y="1316466"/>
                  <a:pt x="3639262" y="1316561"/>
                  <a:pt x="3643775" y="1313777"/>
                </a:cubicBezTo>
                <a:cubicBezTo>
                  <a:pt x="3658081" y="1305039"/>
                  <a:pt x="3671907" y="1295631"/>
                  <a:pt x="3685254" y="1285452"/>
                </a:cubicBezTo>
                <a:cubicBezTo>
                  <a:pt x="3696680" y="1276715"/>
                  <a:pt x="3698984" y="1275467"/>
                  <a:pt x="3708873" y="1286413"/>
                </a:cubicBezTo>
                <a:cubicBezTo>
                  <a:pt x="3719051" y="1297647"/>
                  <a:pt x="3731725" y="1303503"/>
                  <a:pt x="3745743" y="1305903"/>
                </a:cubicBezTo>
                <a:cubicBezTo>
                  <a:pt x="3767922" y="1309648"/>
                  <a:pt x="3790294" y="1312816"/>
                  <a:pt x="3812665" y="1314641"/>
                </a:cubicBezTo>
                <a:cubicBezTo>
                  <a:pt x="3832924" y="1316273"/>
                  <a:pt x="3842622" y="1307440"/>
                  <a:pt x="3846655" y="1287373"/>
                </a:cubicBezTo>
                <a:cubicBezTo>
                  <a:pt x="3848959" y="1276235"/>
                  <a:pt x="3851936" y="1264137"/>
                  <a:pt x="3864225" y="1261161"/>
                </a:cubicBezTo>
                <a:cubicBezTo>
                  <a:pt x="3884293" y="1256360"/>
                  <a:pt x="3905128" y="1254248"/>
                  <a:pt x="3915018" y="1230724"/>
                </a:cubicBezTo>
                <a:cubicBezTo>
                  <a:pt x="3920490" y="1235909"/>
                  <a:pt x="3923851" y="1238981"/>
                  <a:pt x="3927116" y="1242054"/>
                </a:cubicBezTo>
                <a:cubicBezTo>
                  <a:pt x="3936141" y="1250599"/>
                  <a:pt x="3954863" y="1254248"/>
                  <a:pt x="3964370" y="1246855"/>
                </a:cubicBezTo>
                <a:cubicBezTo>
                  <a:pt x="3978388" y="1236101"/>
                  <a:pt x="3991254" y="1238117"/>
                  <a:pt x="4004696" y="1246471"/>
                </a:cubicBezTo>
                <a:cubicBezTo>
                  <a:pt x="4027164" y="1260297"/>
                  <a:pt x="4052223" y="1257128"/>
                  <a:pt x="4074978" y="1251559"/>
                </a:cubicBezTo>
                <a:cubicBezTo>
                  <a:pt x="4092166" y="1247430"/>
                  <a:pt x="4110505" y="1239845"/>
                  <a:pt x="4121738" y="1222466"/>
                </a:cubicBezTo>
                <a:cubicBezTo>
                  <a:pt x="4125290" y="1216898"/>
                  <a:pt x="4133260" y="1214113"/>
                  <a:pt x="4139598" y="1210465"/>
                </a:cubicBezTo>
                <a:cubicBezTo>
                  <a:pt x="4144878" y="1207488"/>
                  <a:pt x="4150447" y="1204704"/>
                  <a:pt x="4156304" y="1202784"/>
                </a:cubicBezTo>
                <a:cubicBezTo>
                  <a:pt x="4162544" y="1200671"/>
                  <a:pt x="4169458" y="1197598"/>
                  <a:pt x="4175604" y="1198463"/>
                </a:cubicBezTo>
                <a:cubicBezTo>
                  <a:pt x="4194230" y="1200959"/>
                  <a:pt x="4209016" y="1196062"/>
                  <a:pt x="4222170" y="1182140"/>
                </a:cubicBezTo>
                <a:cubicBezTo>
                  <a:pt x="4228988" y="1174939"/>
                  <a:pt x="4239069" y="1166202"/>
                  <a:pt x="4247710" y="1166105"/>
                </a:cubicBezTo>
                <a:cubicBezTo>
                  <a:pt x="4268738" y="1165818"/>
                  <a:pt x="4286212" y="1158905"/>
                  <a:pt x="4305128" y="1150647"/>
                </a:cubicBezTo>
                <a:cubicBezTo>
                  <a:pt x="4317321" y="1145366"/>
                  <a:pt x="4331147" y="1141718"/>
                  <a:pt x="4344206" y="1136821"/>
                </a:cubicBezTo>
                <a:cubicBezTo>
                  <a:pt x="4359472" y="1131060"/>
                  <a:pt x="4376083" y="1128948"/>
                  <a:pt x="4385396" y="1113009"/>
                </a:cubicBezTo>
                <a:cubicBezTo>
                  <a:pt x="4386452" y="1111281"/>
                  <a:pt x="4389621" y="1110993"/>
                  <a:pt x="4391157" y="1109361"/>
                </a:cubicBezTo>
                <a:cubicBezTo>
                  <a:pt x="4396054" y="1104368"/>
                  <a:pt x="4402391" y="1099760"/>
                  <a:pt x="4404984" y="1093710"/>
                </a:cubicBezTo>
                <a:cubicBezTo>
                  <a:pt x="4412472" y="1076044"/>
                  <a:pt x="4418329" y="1057800"/>
                  <a:pt x="4425050" y="1039846"/>
                </a:cubicBezTo>
                <a:cubicBezTo>
                  <a:pt x="4426491" y="1036005"/>
                  <a:pt x="4427834" y="1031108"/>
                  <a:pt x="4430812" y="1028900"/>
                </a:cubicBezTo>
                <a:cubicBezTo>
                  <a:pt x="4447998" y="1016226"/>
                  <a:pt x="4465474" y="1004032"/>
                  <a:pt x="4483140" y="992030"/>
                </a:cubicBezTo>
                <a:cubicBezTo>
                  <a:pt x="4490245" y="987229"/>
                  <a:pt x="4496198" y="989918"/>
                  <a:pt x="4502535" y="995487"/>
                </a:cubicBezTo>
                <a:cubicBezTo>
                  <a:pt x="4508680" y="1000768"/>
                  <a:pt x="4516266" y="1006240"/>
                  <a:pt x="4523946" y="1007585"/>
                </a:cubicBezTo>
                <a:cubicBezTo>
                  <a:pt x="4539309" y="1010177"/>
                  <a:pt x="4555247" y="1010753"/>
                  <a:pt x="4570898" y="1010753"/>
                </a:cubicBezTo>
                <a:cubicBezTo>
                  <a:pt x="4576754" y="1010753"/>
                  <a:pt x="4582995" y="1007297"/>
                  <a:pt x="4588468" y="1004513"/>
                </a:cubicBezTo>
                <a:cubicBezTo>
                  <a:pt x="4598838" y="999231"/>
                  <a:pt x="4608439" y="992126"/>
                  <a:pt x="4619192" y="987710"/>
                </a:cubicBezTo>
                <a:cubicBezTo>
                  <a:pt x="4631675" y="982621"/>
                  <a:pt x="4639164" y="974459"/>
                  <a:pt x="4642908" y="961689"/>
                </a:cubicBezTo>
                <a:cubicBezTo>
                  <a:pt x="4648478" y="942679"/>
                  <a:pt x="4661728" y="929428"/>
                  <a:pt x="4677378" y="918674"/>
                </a:cubicBezTo>
                <a:cubicBezTo>
                  <a:pt x="4697254" y="904944"/>
                  <a:pt x="4720970" y="905616"/>
                  <a:pt x="4743532" y="902256"/>
                </a:cubicBezTo>
                <a:cubicBezTo>
                  <a:pt x="4752174" y="901008"/>
                  <a:pt x="4761104" y="899951"/>
                  <a:pt x="4768977" y="896783"/>
                </a:cubicBezTo>
                <a:cubicBezTo>
                  <a:pt x="4798837" y="884877"/>
                  <a:pt x="4828698" y="873548"/>
                  <a:pt x="4861536" y="873835"/>
                </a:cubicBezTo>
                <a:cubicBezTo>
                  <a:pt x="4864223" y="873835"/>
                  <a:pt x="4866912" y="873548"/>
                  <a:pt x="4869600" y="873067"/>
                </a:cubicBezTo>
                <a:cubicBezTo>
                  <a:pt x="4892932" y="869131"/>
                  <a:pt x="4917032" y="867594"/>
                  <a:pt x="4933738" y="846664"/>
                </a:cubicBezTo>
                <a:cubicBezTo>
                  <a:pt x="4936810" y="842823"/>
                  <a:pt x="4943820" y="841671"/>
                  <a:pt x="4949196" y="840134"/>
                </a:cubicBezTo>
                <a:cubicBezTo>
                  <a:pt x="4958510" y="837638"/>
                  <a:pt x="4964752" y="832549"/>
                  <a:pt x="4968112" y="823427"/>
                </a:cubicBezTo>
                <a:cubicBezTo>
                  <a:pt x="4973778" y="807681"/>
                  <a:pt x="4980498" y="792223"/>
                  <a:pt x="4985588" y="776284"/>
                </a:cubicBezTo>
                <a:cubicBezTo>
                  <a:pt x="4989140" y="765338"/>
                  <a:pt x="4995764" y="759289"/>
                  <a:pt x="5006038" y="754776"/>
                </a:cubicBezTo>
                <a:cubicBezTo>
                  <a:pt x="5011800" y="752280"/>
                  <a:pt x="5016792" y="746808"/>
                  <a:pt x="5020921" y="741718"/>
                </a:cubicBezTo>
                <a:cubicBezTo>
                  <a:pt x="5025914" y="735573"/>
                  <a:pt x="5028506" y="727412"/>
                  <a:pt x="5033978" y="721940"/>
                </a:cubicBezTo>
                <a:cubicBezTo>
                  <a:pt x="5047324" y="708305"/>
                  <a:pt x="5051454" y="693231"/>
                  <a:pt x="5047036" y="674604"/>
                </a:cubicBezTo>
                <a:cubicBezTo>
                  <a:pt x="5043100" y="658090"/>
                  <a:pt x="5053470" y="636006"/>
                  <a:pt x="5067104" y="632645"/>
                </a:cubicBezTo>
                <a:cubicBezTo>
                  <a:pt x="5082178" y="628900"/>
                  <a:pt x="5092548" y="619684"/>
                  <a:pt x="5103206" y="609410"/>
                </a:cubicBezTo>
                <a:cubicBezTo>
                  <a:pt x="5109158" y="603649"/>
                  <a:pt x="5117512" y="598656"/>
                  <a:pt x="5125577" y="597216"/>
                </a:cubicBezTo>
                <a:cubicBezTo>
                  <a:pt x="5156206" y="591647"/>
                  <a:pt x="5185106" y="598464"/>
                  <a:pt x="5214200" y="609506"/>
                </a:cubicBezTo>
                <a:cubicBezTo>
                  <a:pt x="5233210" y="616707"/>
                  <a:pt x="5254333" y="618627"/>
                  <a:pt x="5274688" y="621507"/>
                </a:cubicBezTo>
                <a:cubicBezTo>
                  <a:pt x="5281026" y="622371"/>
                  <a:pt x="5289091" y="620452"/>
                  <a:pt x="5294564" y="616899"/>
                </a:cubicBezTo>
                <a:cubicBezTo>
                  <a:pt x="5313767" y="604609"/>
                  <a:pt x="5332874" y="591935"/>
                  <a:pt x="5350732" y="577724"/>
                </a:cubicBezTo>
                <a:cubicBezTo>
                  <a:pt x="5367344" y="564379"/>
                  <a:pt x="5386066" y="558810"/>
                  <a:pt x="5406230" y="560250"/>
                </a:cubicBezTo>
                <a:cubicBezTo>
                  <a:pt x="5420920" y="561306"/>
                  <a:pt x="5434170" y="558905"/>
                  <a:pt x="5447996" y="555257"/>
                </a:cubicBezTo>
                <a:cubicBezTo>
                  <a:pt x="5459518" y="552185"/>
                  <a:pt x="5472192" y="550072"/>
                  <a:pt x="5483904" y="551417"/>
                </a:cubicBezTo>
                <a:cubicBezTo>
                  <a:pt x="5500324" y="553337"/>
                  <a:pt x="5513862" y="550553"/>
                  <a:pt x="5527016" y="540663"/>
                </a:cubicBezTo>
                <a:cubicBezTo>
                  <a:pt x="5534025" y="535382"/>
                  <a:pt x="5543051" y="532598"/>
                  <a:pt x="5551404" y="528949"/>
                </a:cubicBezTo>
                <a:cubicBezTo>
                  <a:pt x="5564270" y="523284"/>
                  <a:pt x="5577616" y="518483"/>
                  <a:pt x="5590194" y="512147"/>
                </a:cubicBezTo>
                <a:cubicBezTo>
                  <a:pt x="5603732" y="505425"/>
                  <a:pt x="5616118" y="496112"/>
                  <a:pt x="5629944" y="490351"/>
                </a:cubicBezTo>
                <a:cubicBezTo>
                  <a:pt x="5644827" y="484110"/>
                  <a:pt x="5654428" y="474605"/>
                  <a:pt x="5660477" y="459818"/>
                </a:cubicBezTo>
                <a:cubicBezTo>
                  <a:pt x="5664318" y="450504"/>
                  <a:pt x="5669598" y="440615"/>
                  <a:pt x="5676896" y="434086"/>
                </a:cubicBezTo>
                <a:cubicBezTo>
                  <a:pt x="5691971" y="420740"/>
                  <a:pt x="5709636" y="410370"/>
                  <a:pt x="5725000" y="397216"/>
                </a:cubicBezTo>
                <a:cubicBezTo>
                  <a:pt x="5746603" y="378781"/>
                  <a:pt x="5766574" y="359194"/>
                  <a:pt x="5768494" y="327701"/>
                </a:cubicBezTo>
                <a:cubicBezTo>
                  <a:pt x="5769550" y="310322"/>
                  <a:pt x="5778768" y="302929"/>
                  <a:pt x="5795763" y="298801"/>
                </a:cubicBezTo>
                <a:cubicBezTo>
                  <a:pt x="5801427" y="297457"/>
                  <a:pt x="5809494" y="294864"/>
                  <a:pt x="5811221" y="290639"/>
                </a:cubicBezTo>
                <a:cubicBezTo>
                  <a:pt x="5816406" y="278061"/>
                  <a:pt x="5827159" y="275565"/>
                  <a:pt x="5837528" y="270573"/>
                </a:cubicBezTo>
                <a:cubicBezTo>
                  <a:pt x="5843770" y="267596"/>
                  <a:pt x="5851452" y="261739"/>
                  <a:pt x="5853084" y="255690"/>
                </a:cubicBezTo>
                <a:cubicBezTo>
                  <a:pt x="5859804" y="231206"/>
                  <a:pt x="5878239" y="216804"/>
                  <a:pt x="5895618" y="200961"/>
                </a:cubicBezTo>
                <a:cubicBezTo>
                  <a:pt x="5900707" y="196256"/>
                  <a:pt x="5906180" y="190879"/>
                  <a:pt x="5908676" y="184735"/>
                </a:cubicBezTo>
                <a:cubicBezTo>
                  <a:pt x="5913958" y="171484"/>
                  <a:pt x="5921830" y="161882"/>
                  <a:pt x="5935657" y="156891"/>
                </a:cubicBezTo>
                <a:cubicBezTo>
                  <a:pt x="5940073" y="155354"/>
                  <a:pt x="5944106" y="151801"/>
                  <a:pt x="5947467" y="148441"/>
                </a:cubicBezTo>
                <a:cubicBezTo>
                  <a:pt x="5954668" y="141144"/>
                  <a:pt x="5960716" y="132598"/>
                  <a:pt x="5968302" y="125782"/>
                </a:cubicBezTo>
                <a:cubicBezTo>
                  <a:pt x="5987600" y="108211"/>
                  <a:pt x="6006708" y="90928"/>
                  <a:pt x="6017942" y="66348"/>
                </a:cubicBezTo>
                <a:cubicBezTo>
                  <a:pt x="6023414" y="54346"/>
                  <a:pt x="6029656" y="41288"/>
                  <a:pt x="6039258" y="33030"/>
                </a:cubicBezTo>
                <a:cubicBezTo>
                  <a:pt x="6051452" y="22565"/>
                  <a:pt x="6067486" y="16612"/>
                  <a:pt x="6081792" y="8451"/>
                </a:cubicBezTo>
                <a:lnTo>
                  <a:pt x="6095524" y="0"/>
                </a:ln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Symbol zastępczy zawartości 2">
            <a:extLst>
              <a:ext uri="{FF2B5EF4-FFF2-40B4-BE49-F238E27FC236}">
                <a16:creationId xmlns:a16="http://schemas.microsoft.com/office/drawing/2014/main" id="{9758737E-7418-12B2-A126-85ECA9E5E8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8471751"/>
              </p:ext>
            </p:extLst>
          </p:nvPr>
        </p:nvGraphicFramePr>
        <p:xfrm>
          <a:off x="2862470" y="2623930"/>
          <a:ext cx="9329055" cy="4234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52919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4CA4FAF9-0E4D-1459-EA2D-79EFA9687D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4695" y="-737206"/>
            <a:ext cx="6291470" cy="1951490"/>
          </a:xfrm>
        </p:spPr>
        <p:txBody>
          <a:bodyPr>
            <a:normAutofit/>
          </a:bodyPr>
          <a:lstStyle/>
          <a:p>
            <a:r>
              <a:rPr lang="pl-PL" sz="6600" dirty="0"/>
              <a:t>Toksoplazmoza</a:t>
            </a:r>
          </a:p>
        </p:txBody>
      </p:sp>
      <p:sp>
        <p:nvSpPr>
          <p:cNvPr id="3" name="Podtytuł 2">
            <a:extLst>
              <a:ext uri="{FF2B5EF4-FFF2-40B4-BE49-F238E27FC236}">
                <a16:creationId xmlns:a16="http://schemas.microsoft.com/office/drawing/2014/main" id="{AAD56E60-728C-F614-4822-141DDCCA4C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90110" y="1348718"/>
            <a:ext cx="4951027" cy="5270743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pl-PL" sz="2800" dirty="0">
                <a:latin typeface="Open Sans" panose="020B0606030504020204" pitchFamily="34" charset="0"/>
              </a:rPr>
              <a:t>W</a:t>
            </a:r>
            <a:r>
              <a:rPr lang="pl-PL" sz="2800" b="0" i="0" dirty="0">
                <a:effectLst/>
                <a:latin typeface="Open Sans" panose="020B0606030504020204" pitchFamily="34" charset="0"/>
              </a:rPr>
              <a:t>ystępuje na całym świecie i jest jedną z najczęstszych chorób pasożytniczych.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pl-PL" sz="2800" b="0" i="0" dirty="0">
                <a:effectLst/>
                <a:latin typeface="Open Sans" panose="020B0606030504020204" pitchFamily="34" charset="0"/>
              </a:rPr>
              <a:t>Powoduje ją pasożyt </a:t>
            </a:r>
            <a:r>
              <a:rPr lang="pl-PL" sz="2800" b="1" i="0" dirty="0" err="1">
                <a:effectLst/>
                <a:latin typeface="Open Sans" panose="020B0606030504020204" pitchFamily="34" charset="0"/>
              </a:rPr>
              <a:t>Toksoplasma</a:t>
            </a:r>
            <a:r>
              <a:rPr lang="pl-PL" sz="2800" b="1" i="0" dirty="0">
                <a:effectLst/>
                <a:latin typeface="Open Sans" panose="020B0606030504020204" pitchFamily="34" charset="0"/>
              </a:rPr>
              <a:t> </a:t>
            </a:r>
            <a:r>
              <a:rPr lang="pl-PL" sz="2800" b="1" i="0" dirty="0" err="1">
                <a:effectLst/>
                <a:latin typeface="Open Sans" panose="020B0606030504020204" pitchFamily="34" charset="0"/>
              </a:rPr>
              <a:t>gondii</a:t>
            </a:r>
            <a:r>
              <a:rPr lang="pl-PL" sz="2800" b="0" i="0" dirty="0">
                <a:effectLst/>
                <a:latin typeface="Open Sans" panose="020B0606030504020204" pitchFamily="34" charset="0"/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pl-PL" sz="2800" b="0" i="0" dirty="0">
                <a:effectLst/>
                <a:latin typeface="Open Sans" panose="020B0606030504020204" pitchFamily="34" charset="0"/>
              </a:rPr>
              <a:t>Przenosi się ona na człowieka ze zwierząt, głównie z kotów, które są żywicielami ostatecznymi.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pl-PL" sz="2800" b="0" i="0" dirty="0">
                <a:effectLst/>
                <a:latin typeface="Open Sans" panose="020B0606030504020204" pitchFamily="34" charset="0"/>
              </a:rPr>
              <a:t>Jest szczególnie niebezpieczna dla płodu, jeśli choruje na nią kobieta w ciąży.</a:t>
            </a:r>
            <a:endParaRPr lang="pl-PL" sz="2800" dirty="0"/>
          </a:p>
          <a:p>
            <a:endParaRPr lang="pl-PL" sz="3200" dirty="0"/>
          </a:p>
        </p:txBody>
      </p:sp>
      <p:pic>
        <p:nvPicPr>
          <p:cNvPr id="30" name="Picture 3">
            <a:extLst>
              <a:ext uri="{FF2B5EF4-FFF2-40B4-BE49-F238E27FC236}">
                <a16:creationId xmlns:a16="http://schemas.microsoft.com/office/drawing/2014/main" id="{8E9F8ED3-5179-2E92-62C5-668BC79702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00"/>
          <a:stretch/>
        </p:blipFill>
        <p:spPr>
          <a:xfrm>
            <a:off x="20" y="-1"/>
            <a:ext cx="685798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E245F156-60A2-FA68-A0BE-DA4EDBE7F8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836" r="19914"/>
          <a:stretch/>
        </p:blipFill>
        <p:spPr>
          <a:xfrm>
            <a:off x="-167890" y="-134435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17076421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EFBF548F-006B-FA7E-2EFE-7469C512A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2589" y="117864"/>
            <a:ext cx="5865676" cy="1133998"/>
          </a:xfrm>
        </p:spPr>
        <p:txBody>
          <a:bodyPr>
            <a:normAutofit/>
          </a:bodyPr>
          <a:lstStyle/>
          <a:p>
            <a:r>
              <a:rPr lang="pl-PL" sz="3200" b="0" i="0" dirty="0">
                <a:effectLst/>
                <a:latin typeface="Open Sans" panose="020B0606030504020204" pitchFamily="34" charset="0"/>
              </a:rPr>
              <a:t>Przyczyny toksoplazmozy</a:t>
            </a:r>
            <a:br>
              <a:rPr lang="pl-PL" sz="3200" b="0" i="0" dirty="0">
                <a:effectLst/>
                <a:latin typeface="Open Sans" panose="020B0606030504020204" pitchFamily="34" charset="0"/>
              </a:rPr>
            </a:br>
            <a:endParaRPr lang="pl-PL" sz="3200" dirty="0"/>
          </a:p>
        </p:txBody>
      </p:sp>
      <p:pic>
        <p:nvPicPr>
          <p:cNvPr id="4" name="Obraz 3" descr="Kot w myślach">
            <a:extLst>
              <a:ext uri="{FF2B5EF4-FFF2-40B4-BE49-F238E27FC236}">
                <a16:creationId xmlns:a16="http://schemas.microsoft.com/office/drawing/2014/main" id="{31E607DA-6E83-80DA-5FEB-E2FC2A90DF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68" r="16386" b="-2"/>
          <a:stretch/>
        </p:blipFill>
        <p:spPr>
          <a:xfrm>
            <a:off x="-1268814" y="0"/>
            <a:ext cx="5865676" cy="6858000"/>
          </a:xfrm>
          <a:prstGeom prst="rect">
            <a:avLst/>
          </a:prstGeom>
        </p:spPr>
      </p:pic>
      <p:graphicFrame>
        <p:nvGraphicFramePr>
          <p:cNvPr id="19" name="Symbol zastępczy zawartości 2">
            <a:extLst>
              <a:ext uri="{FF2B5EF4-FFF2-40B4-BE49-F238E27FC236}">
                <a16:creationId xmlns:a16="http://schemas.microsoft.com/office/drawing/2014/main" id="{6F6DFAD9-1F9D-B6F8-5798-DF6D265912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9632140"/>
              </p:ext>
            </p:extLst>
          </p:nvPr>
        </p:nvGraphicFramePr>
        <p:xfrm>
          <a:off x="3930977" y="207390"/>
          <a:ext cx="8261023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75152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1039D44-D9E7-4F27-B51A-A9D87AB78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Symbol zastępczy zawartości 16" descr="Zbliżenie dziecka przed parasolem plażowym, jedzenie jabłko">
            <a:extLst>
              <a:ext uri="{FF2B5EF4-FFF2-40B4-BE49-F238E27FC236}">
                <a16:creationId xmlns:a16="http://schemas.microsoft.com/office/drawing/2014/main" id="{C2C96C18-2002-C046-60A7-4DA9722628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7" r="4" b="4"/>
          <a:stretch/>
        </p:blipFill>
        <p:spPr>
          <a:xfrm>
            <a:off x="-95421" y="-24539"/>
            <a:ext cx="3632147" cy="3641182"/>
          </a:xfrm>
          <a:custGeom>
            <a:avLst/>
            <a:gdLst/>
            <a:ahLst/>
            <a:cxnLst/>
            <a:rect l="l" t="t" r="r" b="b"/>
            <a:pathLst>
              <a:path w="3923275" h="3933014">
                <a:moveTo>
                  <a:pt x="0" y="0"/>
                </a:moveTo>
                <a:lnTo>
                  <a:pt x="3923275" y="0"/>
                </a:lnTo>
                <a:lnTo>
                  <a:pt x="3923275" y="2938430"/>
                </a:lnTo>
                <a:lnTo>
                  <a:pt x="2058168" y="2938430"/>
                </a:lnTo>
                <a:lnTo>
                  <a:pt x="2058168" y="3933014"/>
                </a:lnTo>
                <a:lnTo>
                  <a:pt x="0" y="3933014"/>
                </a:lnTo>
                <a:close/>
              </a:path>
            </a:pathLst>
          </a:cu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2C1DDAA-D882-4FF1-A3CE-E86DB88D4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8776" y="160866"/>
            <a:ext cx="1827348" cy="280319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" name="Symbol zastępczy zawartości 2">
            <a:extLst>
              <a:ext uri="{FF2B5EF4-FFF2-40B4-BE49-F238E27FC236}">
                <a16:creationId xmlns:a16="http://schemas.microsoft.com/office/drawing/2014/main" id="{B0F0EB74-216C-044B-7884-979405AC64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5959880"/>
              </p:ext>
            </p:extLst>
          </p:nvPr>
        </p:nvGraphicFramePr>
        <p:xfrm>
          <a:off x="3372990" y="161014"/>
          <a:ext cx="8819010" cy="6696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4" name="Rectangle 13">
            <a:extLst>
              <a:ext uri="{FF2B5EF4-FFF2-40B4-BE49-F238E27FC236}">
                <a16:creationId xmlns:a16="http://schemas.microsoft.com/office/drawing/2014/main" id="{E3010638-0FEA-47F7-8EC7-88B0FE33E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5001" y="4110824"/>
            <a:ext cx="1883167" cy="2576223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ycinki gulasz na rozwidleniu mięsa">
            <a:extLst>
              <a:ext uri="{FF2B5EF4-FFF2-40B4-BE49-F238E27FC236}">
                <a16:creationId xmlns:a16="http://schemas.microsoft.com/office/drawing/2014/main" id="{83C7A544-0D6E-1E4B-D4E0-F4DA610F45E3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272" r="31340" b="3"/>
          <a:stretch/>
        </p:blipFill>
        <p:spPr>
          <a:xfrm>
            <a:off x="0" y="3391723"/>
            <a:ext cx="3277569" cy="3295324"/>
          </a:xfrm>
          <a:prstGeom prst="rect">
            <a:avLst/>
          </a:prstGeom>
        </p:spPr>
      </p:pic>
      <p:sp>
        <p:nvSpPr>
          <p:cNvPr id="2" name="Tytuł 1">
            <a:extLst>
              <a:ext uri="{FF2B5EF4-FFF2-40B4-BE49-F238E27FC236}">
                <a16:creationId xmlns:a16="http://schemas.microsoft.com/office/drawing/2014/main" id="{989434C1-1A37-5D0C-8256-9E55A157E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2114" y="-157894"/>
            <a:ext cx="8073225" cy="1157591"/>
          </a:xfrm>
        </p:spPr>
        <p:txBody>
          <a:bodyPr>
            <a:normAutofit/>
          </a:bodyPr>
          <a:lstStyle/>
          <a:p>
            <a:r>
              <a:rPr lang="pl-PL" sz="2800" b="0" i="0" dirty="0">
                <a:effectLst/>
                <a:latin typeface="Open Sans" panose="020B0606030504020204" pitchFamily="34" charset="0"/>
              </a:rPr>
              <a:t>W jaki sposób zapobiegać toksoplazmozie?</a:t>
            </a:r>
            <a:br>
              <a:rPr lang="pl-PL" sz="2800" b="0" i="0" dirty="0">
                <a:effectLst/>
                <a:latin typeface="Open Sans" panose="020B0606030504020204" pitchFamily="34" charset="0"/>
              </a:rPr>
            </a:br>
            <a:endParaRPr lang="pl-PL" sz="2800" dirty="0"/>
          </a:p>
        </p:txBody>
      </p:sp>
    </p:spTree>
    <p:extLst>
      <p:ext uri="{BB962C8B-B14F-4D97-AF65-F5344CB8AC3E}">
        <p14:creationId xmlns:p14="http://schemas.microsoft.com/office/powerpoint/2010/main" val="35951685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6D419CEA-BB4E-9EFE-D38D-5427C619F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7994" y="365760"/>
            <a:ext cx="6977857" cy="1325562"/>
          </a:xfrm>
        </p:spPr>
        <p:txBody>
          <a:bodyPr>
            <a:normAutofit/>
          </a:bodyPr>
          <a:lstStyle/>
          <a:p>
            <a:r>
              <a:rPr lang="pl-PL" err="1"/>
              <a:t>Toksokaroza</a:t>
            </a:r>
            <a:endParaRPr lang="pl-PL"/>
          </a:p>
        </p:txBody>
      </p:sp>
      <p:pic>
        <p:nvPicPr>
          <p:cNvPr id="12" name="Obraz 11" descr="Pies na plażaie przy zachód słońca">
            <a:extLst>
              <a:ext uri="{FF2B5EF4-FFF2-40B4-BE49-F238E27FC236}">
                <a16:creationId xmlns:a16="http://schemas.microsoft.com/office/drawing/2014/main" id="{47874608-0228-0AFA-C2A0-568953DBF35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61" r="26822" b="1"/>
          <a:stretch/>
        </p:blipFill>
        <p:spPr>
          <a:xfrm>
            <a:off x="178925" y="0"/>
            <a:ext cx="3555185" cy="6857990"/>
          </a:xfrm>
          <a:prstGeom prst="rect">
            <a:avLst/>
          </a:prstGeom>
        </p:spPr>
      </p:pic>
      <p:graphicFrame>
        <p:nvGraphicFramePr>
          <p:cNvPr id="14" name="Symbol zastępczy zawartości 2">
            <a:extLst>
              <a:ext uri="{FF2B5EF4-FFF2-40B4-BE49-F238E27FC236}">
                <a16:creationId xmlns:a16="http://schemas.microsoft.com/office/drawing/2014/main" id="{D510A618-D5E6-8DAD-312B-FF6185C56A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737713"/>
              </p:ext>
            </p:extLst>
          </p:nvPr>
        </p:nvGraphicFramePr>
        <p:xfrm>
          <a:off x="3937994" y="2005739"/>
          <a:ext cx="6977857" cy="41743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373146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989683EB-D202-4B4D-B1BD-8BA6965FB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292840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az 3" descr="Kobieta bawiąca się z dziećmi na placu zabaw">
            <a:extLst>
              <a:ext uri="{FF2B5EF4-FFF2-40B4-BE49-F238E27FC236}">
                <a16:creationId xmlns:a16="http://schemas.microsoft.com/office/drawing/2014/main" id="{1A5D16B5-C6EB-1D2A-FCE0-FA38155009A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13" b="608"/>
          <a:stretch/>
        </p:blipFill>
        <p:spPr>
          <a:xfrm>
            <a:off x="1536895" y="10"/>
            <a:ext cx="11292820" cy="6857990"/>
          </a:xfrm>
          <a:prstGeom prst="rect">
            <a:avLst/>
          </a:prstGeom>
        </p:spPr>
      </p:pic>
      <p:graphicFrame>
        <p:nvGraphicFramePr>
          <p:cNvPr id="11" name="Symbol zastępczy zawartości 2">
            <a:extLst>
              <a:ext uri="{FF2B5EF4-FFF2-40B4-BE49-F238E27FC236}">
                <a16:creationId xmlns:a16="http://schemas.microsoft.com/office/drawing/2014/main" id="{FCBD38D0-CB5A-FAEA-49A3-0B5D803569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7322781"/>
              </p:ext>
            </p:extLst>
          </p:nvPr>
        </p:nvGraphicFramePr>
        <p:xfrm>
          <a:off x="-1" y="-273269"/>
          <a:ext cx="9301655" cy="85554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58863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0CF6C96-4596-4D83-A9F9-A3AB22AB4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l-PL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972CB218-D7CA-F900-60B4-BF3B041CEE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58417"/>
            <a:ext cx="5675586" cy="638092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pl-PL" sz="3000" b="1" dirty="0">
                <a:effectLst/>
                <a:latin typeface="Lato" panose="020F0502020204030203" pitchFamily="34" charset="0"/>
              </a:rPr>
              <a:t>Jak zapobiegać </a:t>
            </a:r>
            <a:r>
              <a:rPr lang="pl-PL" sz="3000" b="1" dirty="0" err="1">
                <a:effectLst/>
                <a:latin typeface="Lato" panose="020F0502020204030203" pitchFamily="34" charset="0"/>
              </a:rPr>
              <a:t>toksokarozie</a:t>
            </a:r>
            <a:r>
              <a:rPr lang="pl-PL" sz="3000" b="1" dirty="0">
                <a:effectLst/>
                <a:latin typeface="Lato" panose="020F0502020204030203" pitchFamily="34" charset="0"/>
              </a:rPr>
              <a:t>?  </a:t>
            </a:r>
          </a:p>
          <a:p>
            <a:r>
              <a:rPr lang="pl-PL" sz="2400" b="0" dirty="0">
                <a:effectLst/>
                <a:latin typeface="Lato" panose="020F0502020204030203" pitchFamily="34" charset="0"/>
              </a:rPr>
              <a:t>należy stosować się do następujących zaleceń: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l-PL" sz="2400" dirty="0">
                <a:effectLst/>
              </a:rPr>
              <a:t>dokładne mycie warzyw i owoców przed spożyciem,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l-PL" sz="2400" dirty="0">
                <a:effectLst/>
              </a:rPr>
              <a:t>mycie rąk przed jedzeniem,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l-PL" sz="2400" dirty="0">
                <a:effectLst/>
              </a:rPr>
              <a:t>regularne odrobaczanie psów i kotów,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l-PL" sz="2400" dirty="0">
                <a:effectLst/>
              </a:rPr>
              <a:t>ochrona piaskownic przed zanieczyszczeniami odchodami zwierząt,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l-PL" sz="2400" dirty="0">
                <a:effectLst/>
              </a:rPr>
              <a:t>zakładanie rękawic ochronnych do pracy w ogrodzie,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l-PL" sz="2400" dirty="0">
                <a:effectLst/>
              </a:rPr>
              <a:t>sprzątanie odchodów zwierząt. </a:t>
            </a:r>
          </a:p>
        </p:txBody>
      </p:sp>
      <p:pic>
        <p:nvPicPr>
          <p:cNvPr id="12" name="Picture 4" descr="Obraz szczeniak w kąpieli z bąbelkami">
            <a:extLst>
              <a:ext uri="{FF2B5EF4-FFF2-40B4-BE49-F238E27FC236}">
                <a16:creationId xmlns:a16="http://schemas.microsoft.com/office/drawing/2014/main" id="{CC90B6F8-2872-85CF-7142-E9C6FB90D5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381" r="10853"/>
          <a:stretch/>
        </p:blipFill>
        <p:spPr>
          <a:xfrm>
            <a:off x="6097181" y="10"/>
            <a:ext cx="609481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9853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989683EB-D202-4B4D-B1BD-8BA6965FB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292840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Obraz 7" descr="Pęczek jagód">
            <a:extLst>
              <a:ext uri="{FF2B5EF4-FFF2-40B4-BE49-F238E27FC236}">
                <a16:creationId xmlns:a16="http://schemas.microsoft.com/office/drawing/2014/main" id="{58CC271D-B41A-A461-5160-1AEC86D4F7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028"/>
          <a:stretch/>
        </p:blipFill>
        <p:spPr>
          <a:xfrm>
            <a:off x="20" y="10"/>
            <a:ext cx="11292820" cy="6857990"/>
          </a:xfrm>
          <a:prstGeom prst="rect">
            <a:avLst/>
          </a:prstGeom>
        </p:spPr>
      </p:pic>
      <p:sp>
        <p:nvSpPr>
          <p:cNvPr id="2" name="Tytuł 1">
            <a:extLst>
              <a:ext uri="{FF2B5EF4-FFF2-40B4-BE49-F238E27FC236}">
                <a16:creationId xmlns:a16="http://schemas.microsoft.com/office/drawing/2014/main" id="{2AE96C16-12B8-20CF-7286-383706209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3445" y="-96695"/>
            <a:ext cx="9692640" cy="1325562"/>
          </a:xfrm>
        </p:spPr>
        <p:txBody>
          <a:bodyPr>
            <a:normAutofit/>
          </a:bodyPr>
          <a:lstStyle/>
          <a:p>
            <a:br>
              <a:rPr lang="pl-PL" dirty="0">
                <a:solidFill>
                  <a:schemeClr val="bg1"/>
                </a:solidFill>
              </a:rPr>
            </a:br>
            <a:r>
              <a:rPr lang="pl-PL" dirty="0">
                <a:solidFill>
                  <a:schemeClr val="bg1"/>
                </a:solidFill>
              </a:rPr>
              <a:t>Bąblowiec wielojamowy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90B5CB35-B6AC-D498-3EA5-0FE494C0CB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3541" y="1915502"/>
            <a:ext cx="8595360" cy="4174398"/>
          </a:xfrm>
        </p:spPr>
        <p:txBody>
          <a:bodyPr>
            <a:normAutofit/>
          </a:bodyPr>
          <a:lstStyle/>
          <a:p>
            <a:r>
              <a:rPr lang="pl-PL" sz="2400" b="1" i="0" dirty="0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Bąblowica jest chorobą odzwierzęcą, wywoływaną przez larwy tasiemców bąblowcowych: </a:t>
            </a:r>
            <a:r>
              <a:rPr lang="pl-PL" sz="2400" b="1" i="1" dirty="0" err="1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Echinococcus</a:t>
            </a:r>
            <a:r>
              <a:rPr lang="pl-PL" sz="2400" b="1" i="1" dirty="0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pl-PL" sz="2400" b="1" i="1" dirty="0" err="1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granulosus</a:t>
            </a:r>
            <a:r>
              <a:rPr lang="pl-PL" sz="2400" b="1" i="0" dirty="0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 powodującego </a:t>
            </a:r>
            <a:r>
              <a:rPr lang="pl-PL" sz="2400" b="1" i="0" u="sng" dirty="0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bąblowicę jednokomorową</a:t>
            </a:r>
            <a:r>
              <a:rPr lang="pl-PL" sz="2400" b="1" i="0" dirty="0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 oraz </a:t>
            </a:r>
            <a:r>
              <a:rPr lang="pl-PL" sz="2400" b="1" i="1" dirty="0" err="1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Echinococcus</a:t>
            </a:r>
            <a:r>
              <a:rPr lang="pl-PL" sz="2400" b="1" i="1" dirty="0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pl-PL" sz="2400" b="1" i="1" dirty="0" err="1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multilocularis</a:t>
            </a:r>
            <a:r>
              <a:rPr lang="pl-PL" sz="2400" b="1" i="0" dirty="0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 powodującego </a:t>
            </a:r>
            <a:r>
              <a:rPr lang="pl-PL" sz="2400" b="1" i="0" u="sng" dirty="0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bąblowicę wielokomorową</a:t>
            </a:r>
            <a:r>
              <a:rPr lang="pl-PL" sz="2400" b="1" i="0" dirty="0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.</a:t>
            </a:r>
            <a:endParaRPr lang="pl-PL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2702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ymbol zastępczy zawartości 4" descr="Dziewczynka i pies w łóżku">
            <a:extLst>
              <a:ext uri="{FF2B5EF4-FFF2-40B4-BE49-F238E27FC236}">
                <a16:creationId xmlns:a16="http://schemas.microsoft.com/office/drawing/2014/main" id="{D412715D-B089-BC74-1D32-D9F9378E22E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00" r="18277" b="-1"/>
          <a:stretch/>
        </p:blipFill>
        <p:spPr>
          <a:xfrm>
            <a:off x="20" y="10"/>
            <a:ext cx="6094799" cy="6857990"/>
          </a:xfrm>
          <a:prstGeom prst="rect">
            <a:avLst/>
          </a:prstGeom>
        </p:spPr>
      </p:pic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C089261E-D88C-592B-34B5-8704390056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820" y="69574"/>
            <a:ext cx="5225850" cy="6788426"/>
          </a:xfrm>
        </p:spPr>
        <p:txBody>
          <a:bodyPr>
            <a:normAutofit/>
          </a:bodyPr>
          <a:lstStyle/>
          <a:p>
            <a:r>
              <a:rPr lang="pl-PL" b="0" i="0" dirty="0">
                <a:effectLst/>
                <a:latin typeface="Verdana" panose="020B0604030504040204" pitchFamily="34" charset="0"/>
              </a:rPr>
              <a:t>żywicielem tasiemca jest pies i lis, który zaraża się zjadając mięso lub odpady mięsne pochodzące od zwierząt będących żywicielami pośrednimi tego pasożyta: świń, owiec, bydła. </a:t>
            </a:r>
          </a:p>
          <a:p>
            <a:r>
              <a:rPr lang="pl-PL" b="0" i="0" dirty="0">
                <a:effectLst/>
                <a:latin typeface="Verdana" panose="020B0604030504040204" pitchFamily="34" charset="0"/>
              </a:rPr>
              <a:t>Odchodami psów mogą być zabrudzone produkty spożywcze mające kontakt z ziemią, jaja mogą też zostać przeniesione na zabrudzonych rękach. </a:t>
            </a:r>
          </a:p>
          <a:p>
            <a:r>
              <a:rPr lang="pl-PL" b="0" i="0" dirty="0">
                <a:effectLst/>
                <a:latin typeface="Verdana" panose="020B0604030504040204" pitchFamily="34" charset="0"/>
              </a:rPr>
              <a:t>Czasem jaja tasiemca znajdują się na sierści psa.</a:t>
            </a:r>
          </a:p>
          <a:p>
            <a:r>
              <a:rPr lang="pl-PL" b="0" i="0" dirty="0">
                <a:effectLst/>
                <a:latin typeface="Verdana" panose="020B0604030504040204" pitchFamily="34" charset="0"/>
              </a:rPr>
              <a:t>Człowiek jest żywicielem przypadkowym. Zaraża się jajami tasiemca znajdującymi się na runie leśnym (jagody, poziomki) zanieczyszczonym odchodami lisów.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941487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53F4E5A-C9EE-4859-B46B-F018F7D73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arzywa i owoce w rzędzie">
            <a:extLst>
              <a:ext uri="{FF2B5EF4-FFF2-40B4-BE49-F238E27FC236}">
                <a16:creationId xmlns:a16="http://schemas.microsoft.com/office/drawing/2014/main" id="{56BC1BAD-A6E3-52B7-0915-91AE03EBD3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1989" b="12125"/>
          <a:stretch/>
        </p:blipFill>
        <p:spPr>
          <a:xfrm>
            <a:off x="20" y="1"/>
            <a:ext cx="11292820" cy="4212708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41A955B-D579-48FD-A51C-51B0C0B6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3000" y="4813604"/>
            <a:ext cx="0" cy="11176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7A7C93C9-BFCB-241F-AE47-D104C92207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614" y="4212709"/>
            <a:ext cx="11414234" cy="256646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pl-PL" sz="2800" b="1" dirty="0">
                <a:effectLst/>
              </a:rPr>
              <a:t>  Co robić, aby uniknąć zachorowania na bąblowicę?</a:t>
            </a:r>
          </a:p>
          <a:p>
            <a:r>
              <a:rPr lang="pl-PL" sz="2400" b="0" i="0" dirty="0">
                <a:effectLst/>
                <a:latin typeface="Verdana" panose="020B0604030504040204" pitchFamily="34" charset="0"/>
              </a:rPr>
              <a:t>Przed zachorowaniem na bąblowicę najlepiej chroni przestrzeganie podstawowych zasad higieny, przede wszystkim mycie rąk przed posiłkiem oraz dokładne mycie warzyw i owoców przed spożyciem.</a:t>
            </a:r>
          </a:p>
          <a:p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9862293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8" name="Rectangle 1037">
            <a:extLst>
              <a:ext uri="{FF2B5EF4-FFF2-40B4-BE49-F238E27FC236}">
                <a16:creationId xmlns:a16="http://schemas.microsoft.com/office/drawing/2014/main" id="{989683EB-D202-4B4D-B1BD-8BA6965FB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292840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2" descr="Bezpłatne Darmowe zdjęcie z galerii z dzieci, dziewczyny, naprawianie włosów Zdjęcie z galerii">
            <a:extLst>
              <a:ext uri="{FF2B5EF4-FFF2-40B4-BE49-F238E27FC236}">
                <a16:creationId xmlns:a16="http://schemas.microsoft.com/office/drawing/2014/main" id="{079A1EE8-DAC9-1488-7B61-54413FDC77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56" b="765"/>
          <a:stretch/>
        </p:blipFill>
        <p:spPr bwMode="auto">
          <a:xfrm>
            <a:off x="20" y="10"/>
            <a:ext cx="1129282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ytuł 1">
            <a:extLst>
              <a:ext uri="{FF2B5EF4-FFF2-40B4-BE49-F238E27FC236}">
                <a16:creationId xmlns:a16="http://schemas.microsoft.com/office/drawing/2014/main" id="{B712D793-9593-CD46-94FC-2416CD1D5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pl-PL" b="1">
                <a:solidFill>
                  <a:schemeClr val="bg1"/>
                </a:solidFill>
              </a:rPr>
              <a:t>Wszawica</a:t>
            </a:r>
            <a:r>
              <a:rPr lang="pl-PL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4" name="Symbol zastępczy zawartości 3">
            <a:extLst>
              <a:ext uri="{FF2B5EF4-FFF2-40B4-BE49-F238E27FC236}">
                <a16:creationId xmlns:a16="http://schemas.microsoft.com/office/drawing/2014/main" id="{1110D351-DC73-934E-B73F-01B09BC27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2005739"/>
            <a:ext cx="8595360" cy="4174398"/>
          </a:xfrm>
        </p:spPr>
        <p:txBody>
          <a:bodyPr>
            <a:normAutofit/>
          </a:bodyPr>
          <a:lstStyle/>
          <a:p>
            <a:r>
              <a:rPr lang="pl-PL" sz="2400" b="1" dirty="0">
                <a:solidFill>
                  <a:schemeClr val="bg1"/>
                </a:solidFill>
              </a:rPr>
              <a:t>Jest chorobą pasożytniczą wywołaną przez wesz głowową (</a:t>
            </a:r>
            <a:r>
              <a:rPr lang="pl-PL" sz="2400" b="1" dirty="0" err="1">
                <a:solidFill>
                  <a:schemeClr val="bg1"/>
                </a:solidFill>
              </a:rPr>
              <a:t>Pediculus</a:t>
            </a:r>
            <a:r>
              <a:rPr lang="pl-PL" sz="2400" b="1" dirty="0">
                <a:solidFill>
                  <a:schemeClr val="bg1"/>
                </a:solidFill>
              </a:rPr>
              <a:t> </a:t>
            </a:r>
            <a:r>
              <a:rPr lang="pl-PL" sz="2400" b="1" dirty="0" err="1">
                <a:solidFill>
                  <a:schemeClr val="bg1"/>
                </a:solidFill>
              </a:rPr>
              <a:t>humanus</a:t>
            </a:r>
            <a:r>
              <a:rPr lang="pl-PL" sz="2400" b="1" dirty="0">
                <a:solidFill>
                  <a:schemeClr val="bg1"/>
                </a:solidFill>
              </a:rPr>
              <a:t> </a:t>
            </a:r>
            <a:r>
              <a:rPr lang="pl-PL" sz="2400" b="1" dirty="0" err="1">
                <a:solidFill>
                  <a:schemeClr val="bg1"/>
                </a:solidFill>
              </a:rPr>
              <a:t>capitis</a:t>
            </a:r>
            <a:r>
              <a:rPr lang="pl-PL" sz="2400" b="1" dirty="0">
                <a:solidFill>
                  <a:schemeClr val="bg1"/>
                </a:solidFill>
              </a:rPr>
              <a:t>).</a:t>
            </a:r>
          </a:p>
          <a:p>
            <a:r>
              <a:rPr lang="pl-PL" sz="2400" b="1" dirty="0">
                <a:solidFill>
                  <a:schemeClr val="bg1"/>
                </a:solidFill>
              </a:rPr>
              <a:t>Jest to powszechny problem, który nie zawsze jest oznaką braku higieny.</a:t>
            </a:r>
          </a:p>
          <a:p>
            <a:r>
              <a:rPr lang="pl-PL" sz="2400" b="1" dirty="0">
                <a:solidFill>
                  <a:schemeClr val="bg1"/>
                </a:solidFill>
              </a:rPr>
              <a:t>Wszawica nie jest chorobą skóry, lecz chorobą pasożytniczą.</a:t>
            </a:r>
          </a:p>
          <a:p>
            <a:pPr marL="0" indent="0">
              <a:buNone/>
            </a:pPr>
            <a:endParaRPr lang="pl-PL" sz="2400" dirty="0">
              <a:solidFill>
                <a:schemeClr val="bg1"/>
              </a:solidFill>
            </a:endParaRPr>
          </a:p>
          <a:p>
            <a:endParaRPr lang="pl-PL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38465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54B5C873-C6F5-B984-CC6F-3CE1B1454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393" y="-2610"/>
            <a:ext cx="5997678" cy="1086692"/>
          </a:xfrm>
        </p:spPr>
        <p:txBody>
          <a:bodyPr>
            <a:normAutofit/>
          </a:bodyPr>
          <a:lstStyle/>
          <a:p>
            <a:r>
              <a:rPr lang="pl-PL" sz="3100" b="1" dirty="0"/>
              <a:t>Jak dochodzi do zarażenia?</a:t>
            </a:r>
            <a:br>
              <a:rPr lang="pl-PL" sz="3100" b="1" dirty="0"/>
            </a:br>
            <a:endParaRPr lang="pl-PL" sz="3100" dirty="0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60C2BF78-EE5B-49C7-ADD9-58CDBD13E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l-PL"/>
          </a:p>
        </p:txBody>
      </p:sp>
      <p:pic>
        <p:nvPicPr>
          <p:cNvPr id="2052" name="Picture 4" descr="ludzie, grać, sprzęt, park, dziecko, wolny czas, dzieciństwo, uśmiechnięty, na dworze, dziewczyny, zabawa, szczęśliwy, plac zabaw, Brzdąc, przedszkole, plac zabaw dla dzieci, pozycje człowieka, Sprzęt zabaw na świeżym powietrzu, drążki">
            <a:extLst>
              <a:ext uri="{FF2B5EF4-FFF2-40B4-BE49-F238E27FC236}">
                <a16:creationId xmlns:a16="http://schemas.microsoft.com/office/drawing/2014/main" id="{57F6D43A-1821-314D-EA94-57498C2659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53" r="18558"/>
          <a:stretch/>
        </p:blipFill>
        <p:spPr bwMode="auto">
          <a:xfrm>
            <a:off x="7538689" y="10"/>
            <a:ext cx="465331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056" name="Symbol zastępczy zawartości 2">
            <a:extLst>
              <a:ext uri="{FF2B5EF4-FFF2-40B4-BE49-F238E27FC236}">
                <a16:creationId xmlns:a16="http://schemas.microsoft.com/office/drawing/2014/main" id="{DFA8338F-331F-B46E-BE77-74285BA60D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7606419"/>
              </p:ext>
            </p:extLst>
          </p:nvPr>
        </p:nvGraphicFramePr>
        <p:xfrm>
          <a:off x="1" y="707010"/>
          <a:ext cx="7538688" cy="61509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259254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43732D19-68F2-6AD3-E674-BA3DE3AEE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5355" y="239052"/>
            <a:ext cx="4440488" cy="1805940"/>
          </a:xfrm>
        </p:spPr>
        <p:txBody>
          <a:bodyPr>
            <a:normAutofit/>
          </a:bodyPr>
          <a:lstStyle/>
          <a:p>
            <a:r>
              <a:rPr lang="pl-PL" sz="4000" b="1" dirty="0"/>
              <a:t>Jak zapobiegać wszawicy</a:t>
            </a:r>
            <a:br>
              <a:rPr lang="pl-PL" sz="4000" b="1" dirty="0"/>
            </a:br>
            <a:endParaRPr lang="pl-PL" sz="4000" dirty="0"/>
          </a:p>
        </p:txBody>
      </p:sp>
      <p:sp>
        <p:nvSpPr>
          <p:cNvPr id="25" name="Rectangle 19">
            <a:extLst>
              <a:ext uri="{FF2B5EF4-FFF2-40B4-BE49-F238E27FC236}">
                <a16:creationId xmlns:a16="http://schemas.microsoft.com/office/drawing/2014/main" id="{7CBFFB10-5F3C-45A5-9821-92FB368A3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44816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1">
            <a:extLst>
              <a:ext uri="{FF2B5EF4-FFF2-40B4-BE49-F238E27FC236}">
                <a16:creationId xmlns:a16="http://schemas.microsoft.com/office/drawing/2014/main" id="{F2D1D0DF-B556-464D-8B70-C84F513E5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3264" y="239052"/>
            <a:ext cx="3152881" cy="374983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Obraz 14">
            <a:extLst>
              <a:ext uri="{FF2B5EF4-FFF2-40B4-BE49-F238E27FC236}">
                <a16:creationId xmlns:a16="http://schemas.microsoft.com/office/drawing/2014/main" id="{7E19DFAC-88C9-AA46-C007-BB02F8D1F1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954" y="233264"/>
            <a:ext cx="3494453" cy="5235138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812316E4-8A32-4D31-BCBA-DA0E40A9B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3793" y="239052"/>
            <a:ext cx="2582207" cy="24749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CD16D11-6E07-4936-9174-D33F9D88ED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3264" y="4154694"/>
            <a:ext cx="3152881" cy="247004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FAC2A80-44B3-424E-9614-534D5F430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8095" y="2874898"/>
            <a:ext cx="2577906" cy="374983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braz 5">
            <a:extLst>
              <a:ext uri="{FF2B5EF4-FFF2-40B4-BE49-F238E27FC236}">
                <a16:creationId xmlns:a16="http://schemas.microsoft.com/office/drawing/2014/main" id="{FCB68F86-13F6-B2AB-7E60-9276569801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9932" y="1832791"/>
            <a:ext cx="3236068" cy="4848040"/>
          </a:xfrm>
          <a:prstGeom prst="rect">
            <a:avLst/>
          </a:prstGeom>
        </p:spPr>
      </p:pic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C648B047-282B-5576-4680-26F01D6F30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8079" y="1624518"/>
            <a:ext cx="4429455" cy="5233481"/>
          </a:xfrm>
        </p:spPr>
        <p:txBody>
          <a:bodyPr>
            <a:normAutofit lnSpcReduction="10000"/>
          </a:bodyPr>
          <a:lstStyle/>
          <a:p>
            <a:r>
              <a:rPr lang="pl-PL" dirty="0"/>
              <a:t>Zastosowanie kilku prostych zasad może uchronić nas i nasze dzieci przed wszawicą: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l-PL" dirty="0"/>
              <a:t>dokonuj systematycznych przeglądów włosów dziecka (zwłaszcza okolic karku, skroni, za uszami),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l-PL" dirty="0"/>
              <a:t>staraj się pamiętać o codziennym wyczesywaniu włosów,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l-PL" dirty="0"/>
              <a:t>podczas zabawy z innymi dziećmi, treningów, zajęć grupowych, upinaj lub związuj włosy dziecka,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l-PL" dirty="0"/>
              <a:t>przypominaj dzieciom o przestrzeganiu zasad higieny osobistej,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l-PL" dirty="0"/>
              <a:t>uczulaj dzieci, aby nie wymieniały się z rówieśnikami rzeczami osobistymi (np. szczotką, grzebieniem, czapką).</a:t>
            </a:r>
          </a:p>
          <a:p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9497890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FE4190-99F9-4742-A0E8-6DCDC4924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77600" y="0"/>
            <a:ext cx="914400" cy="6858000"/>
          </a:xfrm>
          <a:prstGeom prst="rect">
            <a:avLst/>
          </a:prstGeom>
          <a:solidFill>
            <a:srgbClr val="46464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l-PL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DC9F4B3-E048-4DF2-8375-37385E224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45838"/>
            <a:ext cx="11292840" cy="511216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l-PL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A7B0992-8632-4B33-A492-ACB4655976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1" cy="202149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l-PL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752D81DE-647C-AD33-5C60-B4ED1C946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77" y="-21021"/>
            <a:ext cx="10071481" cy="784368"/>
          </a:xfrm>
        </p:spPr>
        <p:txBody>
          <a:bodyPr>
            <a:normAutofit/>
          </a:bodyPr>
          <a:lstStyle/>
          <a:p>
            <a:r>
              <a:rPr lang="pl-PL" dirty="0">
                <a:solidFill>
                  <a:srgbClr val="FFFFFF"/>
                </a:solidFill>
              </a:rPr>
              <a:t>Dziękuję za uwagę</a:t>
            </a:r>
          </a:p>
        </p:txBody>
      </p:sp>
      <p:pic>
        <p:nvPicPr>
          <p:cNvPr id="4" name="Symbol zastępczy zawartości 3" descr="Dziecko z lupą lesie">
            <a:extLst>
              <a:ext uri="{FF2B5EF4-FFF2-40B4-BE49-F238E27FC236}">
                <a16:creationId xmlns:a16="http://schemas.microsoft.com/office/drawing/2014/main" id="{910016F6-DF35-F092-2C73-25520CC796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9855" y="1056009"/>
            <a:ext cx="8702985" cy="5801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4814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l-PL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466C88B-B170-4C69-85D3-FD6AD975F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244"/>
            <a:ext cx="4572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80FE256-DF37-4639-8CB7-2E2F1897A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l-PL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C4910B58-D519-C43C-D7F3-C102A2FFD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5868" y="0"/>
            <a:ext cx="5157591" cy="315176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000" dirty="0" err="1">
                <a:solidFill>
                  <a:srgbClr val="FFFFFF"/>
                </a:solidFill>
              </a:rPr>
              <a:t>Bezpieczeństwo</a:t>
            </a:r>
            <a:r>
              <a:rPr lang="en-US" sz="5000" dirty="0">
                <a:solidFill>
                  <a:srgbClr val="FFFFFF"/>
                </a:solidFill>
              </a:rPr>
              <a:t> </a:t>
            </a:r>
            <a:r>
              <a:rPr lang="en-US" sz="5000" dirty="0" err="1">
                <a:solidFill>
                  <a:srgbClr val="FFFFFF"/>
                </a:solidFill>
              </a:rPr>
              <a:t>zdrowotne</a:t>
            </a:r>
            <a:r>
              <a:rPr lang="en-US" sz="5000" dirty="0">
                <a:solidFill>
                  <a:srgbClr val="FFFFFF"/>
                </a:solidFill>
              </a:rPr>
              <a:t> </a:t>
            </a:r>
            <a:r>
              <a:rPr lang="en-US" sz="5000" dirty="0" err="1">
                <a:solidFill>
                  <a:srgbClr val="FFFFFF"/>
                </a:solidFill>
              </a:rPr>
              <a:t>zaczyna</a:t>
            </a:r>
            <a:r>
              <a:rPr lang="en-US" sz="5000" dirty="0">
                <a:solidFill>
                  <a:srgbClr val="FFFFFF"/>
                </a:solidFill>
              </a:rPr>
              <a:t> </a:t>
            </a:r>
            <a:r>
              <a:rPr lang="en-US" sz="5000" dirty="0" err="1">
                <a:solidFill>
                  <a:srgbClr val="FFFFFF"/>
                </a:solidFill>
              </a:rPr>
              <a:t>się</a:t>
            </a:r>
            <a:r>
              <a:rPr lang="en-US" sz="5000" dirty="0">
                <a:solidFill>
                  <a:srgbClr val="FFFFFF"/>
                </a:solidFill>
              </a:rPr>
              <a:t> od </a:t>
            </a:r>
            <a:r>
              <a:rPr lang="en-US" sz="5000" dirty="0" err="1">
                <a:solidFill>
                  <a:srgbClr val="FFFFFF"/>
                </a:solidFill>
              </a:rPr>
              <a:t>wiedzy</a:t>
            </a:r>
            <a:r>
              <a:rPr lang="en-US" sz="5000" dirty="0">
                <a:solidFill>
                  <a:srgbClr val="FFFFFF"/>
                </a:solidFill>
              </a:rPr>
              <a:t> 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DD1039A-772C-4213-A092-0D8A9EF4AC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284" y="0"/>
            <a:ext cx="461996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Symbol zastępczy zawartości 3" descr="Obraz zawierający godło, symbol, logo, Znak towarowy&#10;&#10;Opis wygenerowany automatycznie">
            <a:extLst>
              <a:ext uri="{FF2B5EF4-FFF2-40B4-BE49-F238E27FC236}">
                <a16:creationId xmlns:a16="http://schemas.microsoft.com/office/drawing/2014/main" id="{1447C2CB-4824-F1DA-9D5C-1778DE7035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1338"/>
          <a:stretch/>
        </p:blipFill>
        <p:spPr bwMode="auto">
          <a:xfrm>
            <a:off x="452284" y="0"/>
            <a:ext cx="3718563" cy="3668919"/>
          </a:xfrm>
          <a:prstGeom prst="rect">
            <a:avLst/>
          </a:pr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B39728D-66CA-4175-956D-FE26F3225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89916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8647569"/>
      </p:ext>
    </p:extLst>
  </p:cSld>
  <p:clrMapOvr>
    <a:masterClrMapping/>
  </p:clrMapOvr>
</p:sld>
</file>

<file path=ppt/theme/theme1.xml><?xml version="1.0" encoding="utf-8"?>
<a:theme xmlns:a="http://schemas.openxmlformats.org/drawingml/2006/main" name="Widok">
  <a:themeElements>
    <a:clrScheme name="Widok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Widok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dok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Verdana Pro Cond SemiBold"/>
        <a:ea typeface=""/>
        <a:cs typeface=""/>
      </a:majorFont>
      <a:minorFont>
        <a:latin typeface="Verdana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TM03457515[[fn=Widok]]</Template>
  <TotalTime>660</TotalTime>
  <Words>964</Words>
  <Application>Microsoft Office PowerPoint</Application>
  <PresentationFormat>Panoramiczny</PresentationFormat>
  <Paragraphs>78</Paragraphs>
  <Slides>19</Slides>
  <Notes>0</Notes>
  <HiddenSlides>0</HiddenSlides>
  <MMClips>0</MMClips>
  <ScaleCrop>false</ScaleCrop>
  <HeadingPairs>
    <vt:vector size="6" baseType="variant">
      <vt:variant>
        <vt:lpstr>Używane czcionki</vt:lpstr>
      </vt:variant>
      <vt:variant>
        <vt:i4>8</vt:i4>
      </vt:variant>
      <vt:variant>
        <vt:lpstr>Motyw</vt:lpstr>
      </vt:variant>
      <vt:variant>
        <vt:i4>2</vt:i4>
      </vt:variant>
      <vt:variant>
        <vt:lpstr>Tytuły slajdów</vt:lpstr>
      </vt:variant>
      <vt:variant>
        <vt:i4>19</vt:i4>
      </vt:variant>
    </vt:vector>
  </HeadingPairs>
  <TitlesOfParts>
    <vt:vector size="29" baseType="lpstr">
      <vt:lpstr>Arial</vt:lpstr>
      <vt:lpstr>Century Schoolbook</vt:lpstr>
      <vt:lpstr>Lato</vt:lpstr>
      <vt:lpstr>Open Sans</vt:lpstr>
      <vt:lpstr>Verdana</vt:lpstr>
      <vt:lpstr>Verdana Pro</vt:lpstr>
      <vt:lpstr>Verdana Pro Cond SemiBold</vt:lpstr>
      <vt:lpstr>Wingdings 2</vt:lpstr>
      <vt:lpstr>Widok</vt:lpstr>
      <vt:lpstr>TornVTI</vt:lpstr>
      <vt:lpstr>Bezpieczeństwo zdrowotne zaczyna się od wiedzy </vt:lpstr>
      <vt:lpstr>Odzwierzęce choroby zakaźne człowieka</vt:lpstr>
      <vt:lpstr>Wścieklizna</vt:lpstr>
      <vt:lpstr>Przyczyny wścieklizny </vt:lpstr>
      <vt:lpstr>Chorobie można zapobiec: </vt:lpstr>
      <vt:lpstr>Toksoplazmoza</vt:lpstr>
      <vt:lpstr>Przyczyny toksoplazmozy </vt:lpstr>
      <vt:lpstr>W jaki sposób zapobiegać toksoplazmozie? </vt:lpstr>
      <vt:lpstr>Toksokaroza</vt:lpstr>
      <vt:lpstr>Prezentacja programu PowerPoint</vt:lpstr>
      <vt:lpstr>Prezentacja programu PowerPoint</vt:lpstr>
      <vt:lpstr> Bąblowiec wielojamowy</vt:lpstr>
      <vt:lpstr>Prezentacja programu PowerPoint</vt:lpstr>
      <vt:lpstr>Prezentacja programu PowerPoint</vt:lpstr>
      <vt:lpstr>Wszawica </vt:lpstr>
      <vt:lpstr>Jak dochodzi do zarażenia? </vt:lpstr>
      <vt:lpstr>Jak zapobiegać wszawicy </vt:lpstr>
      <vt:lpstr>Dziękuję za uwagę</vt:lpstr>
      <vt:lpstr>Bezpieczeństwo zdrowotne zaczyna się od wiedzy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Odzwierzęce choroby zakaźne człowieka</dc:title>
  <dc:creator>PSSE Garwolin - Anna Zegadło</dc:creator>
  <cp:lastModifiedBy>PSSE Garwolin - Anna Zegadło</cp:lastModifiedBy>
  <cp:revision>21</cp:revision>
  <dcterms:created xsi:type="dcterms:W3CDTF">2023-08-28T10:26:27Z</dcterms:created>
  <dcterms:modified xsi:type="dcterms:W3CDTF">2023-09-11T06:08:45Z</dcterms:modified>
</cp:coreProperties>
</file>