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8" r:id="rId2"/>
    <p:sldId id="259" r:id="rId3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79"/>
  </p:normalViewPr>
  <p:slideViewPr>
    <p:cSldViewPr snapToGrid="0" snapToObjects="1">
      <p:cViewPr varScale="1">
        <p:scale>
          <a:sx n="80" d="100"/>
          <a:sy n="80" d="100"/>
        </p:scale>
        <p:origin x="682" y="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64193E5-FAE2-3040-A125-D0B9CF69980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12FBFB0F-B24C-CC4E-AF91-7B0E5CBE2B8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C3317549-B0A4-E747-8DCE-1CFBB84582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5518C-6894-0242-806F-49D78447B1DC}" type="datetimeFigureOut">
              <a:rPr lang="pl-PL" smtClean="0"/>
              <a:t>01.05.2023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110035D6-173D-D940-92DF-05A23E396B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446AFC92-07CB-2349-9830-2CE9B0F6A3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997A6-ECAE-5C43-BA67-D6227AACF88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60517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7FAE62F-1047-EF44-BCBB-1E8EE59B66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B3B611B0-E17C-A34B-A9CE-000A126B42C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8D4BCCDE-D5C5-E945-8205-45EE54D3EC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5518C-6894-0242-806F-49D78447B1DC}" type="datetimeFigureOut">
              <a:rPr lang="pl-PL" smtClean="0"/>
              <a:t>01.05.2023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9969D97D-1EF8-1B43-9976-9417C11549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6BF3C726-ED46-204A-A067-23F3673D06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997A6-ECAE-5C43-BA67-D6227AACF88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82706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id="{E7411670-87CE-A64E-909E-B700331FA87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0C658A32-2866-AA43-99D3-E9F48963EE5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E3E3044C-1B3A-664C-B0D6-D5841D362D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5518C-6894-0242-806F-49D78447B1DC}" type="datetimeFigureOut">
              <a:rPr lang="pl-PL" smtClean="0"/>
              <a:t>01.05.2023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02C970E0-A760-4040-AFA1-30182F1EE8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C64EF4F3-76C9-0A41-B3E8-BC6EBE565F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997A6-ECAE-5C43-BA67-D6227AACF88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040350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6FA81E7-0B98-8047-B7A3-48DCCBE13D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92CD1D09-65D0-CE49-9C84-6020C817E6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B53E4DF1-3962-1140-B65E-5874ECE210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5518C-6894-0242-806F-49D78447B1DC}" type="datetimeFigureOut">
              <a:rPr lang="pl-PL" smtClean="0"/>
              <a:t>01.05.2023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EB307525-E281-574D-AE6B-7F388283A6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9D0900AA-DB94-0548-91A6-8F823D6F9B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997A6-ECAE-5C43-BA67-D6227AACF88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27279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62DAA26-962F-C645-BF3C-F45ED17483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0EE2BDE6-DBEB-3C4D-A2D8-2CF75C3DBB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AA2E6C68-CA98-9B43-981B-FB015B37BF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5518C-6894-0242-806F-49D78447B1DC}" type="datetimeFigureOut">
              <a:rPr lang="pl-PL" smtClean="0"/>
              <a:t>01.05.2023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63C00408-BBCD-B548-8DDD-674FEF63B0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BAE40518-FD1B-E644-A5F5-DA606382A1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997A6-ECAE-5C43-BA67-D6227AACF88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523592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77DBC12-88E4-7B4F-80D4-CFDAF1EC74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818B52F-D096-E24F-BC25-DCD1D3CD963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3B591B8A-586B-4242-8B4C-4208F756E37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1F96425F-0EC4-6741-A517-77D91BF725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5518C-6894-0242-806F-49D78447B1DC}" type="datetimeFigureOut">
              <a:rPr lang="pl-PL" smtClean="0"/>
              <a:t>01.05.2023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7DD380B7-2F03-8745-8A04-1859063C57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5C03D0DA-14BB-4041-82E2-3E98F28DD6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997A6-ECAE-5C43-BA67-D6227AACF88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072520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C72EDEA-018F-9249-A644-A3F9C0B7DF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7B1BA8D1-CEEA-9D4E-8645-64F2742D17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4CF37000-1351-124E-9429-7FC85CB3130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76CD0468-0C89-2E43-8B20-8CADB7B4CEB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6F2807C7-22DC-3F4A-9BFE-3B124515BE5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>
            <a:extLst>
              <a:ext uri="{FF2B5EF4-FFF2-40B4-BE49-F238E27FC236}">
                <a16:creationId xmlns:a16="http://schemas.microsoft.com/office/drawing/2014/main" id="{28AC3DB8-7EDD-7148-B84E-36871AC1C0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5518C-6894-0242-806F-49D78447B1DC}" type="datetimeFigureOut">
              <a:rPr lang="pl-PL" smtClean="0"/>
              <a:t>01.05.2023</a:t>
            </a:fld>
            <a:endParaRPr lang="pl-PL"/>
          </a:p>
        </p:txBody>
      </p:sp>
      <p:sp>
        <p:nvSpPr>
          <p:cNvPr id="8" name="Symbol zastępczy stopki 7">
            <a:extLst>
              <a:ext uri="{FF2B5EF4-FFF2-40B4-BE49-F238E27FC236}">
                <a16:creationId xmlns:a16="http://schemas.microsoft.com/office/drawing/2014/main" id="{8BACBB40-CAF0-C449-A48A-55BCECD66E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id="{858A9560-3845-5D49-8D8B-6B643B3407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997A6-ECAE-5C43-BA67-D6227AACF88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327804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B619FB2-EF43-434C-A264-0F1700C6C6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BBDF293B-A393-0445-A34F-0AA2A320AC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5518C-6894-0242-806F-49D78447B1DC}" type="datetimeFigureOut">
              <a:rPr lang="pl-PL" smtClean="0"/>
              <a:t>01.05.2023</a:t>
            </a:fld>
            <a:endParaRPr lang="pl-PL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B310FAD4-158F-9344-AC28-F8148DBD13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A16A2310-2758-644D-BE98-C758F1DA58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997A6-ECAE-5C43-BA67-D6227AACF88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2685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>
            <a:extLst>
              <a:ext uri="{FF2B5EF4-FFF2-40B4-BE49-F238E27FC236}">
                <a16:creationId xmlns:a16="http://schemas.microsoft.com/office/drawing/2014/main" id="{E7E8D2C8-4F7E-DA48-A489-262CEC28EB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5518C-6894-0242-806F-49D78447B1DC}" type="datetimeFigureOut">
              <a:rPr lang="pl-PL" smtClean="0"/>
              <a:t>01.05.2023</a:t>
            </a:fld>
            <a:endParaRPr lang="pl-PL"/>
          </a:p>
        </p:txBody>
      </p:sp>
      <p:sp>
        <p:nvSpPr>
          <p:cNvPr id="3" name="Symbol zastępczy stopki 2">
            <a:extLst>
              <a:ext uri="{FF2B5EF4-FFF2-40B4-BE49-F238E27FC236}">
                <a16:creationId xmlns:a16="http://schemas.microsoft.com/office/drawing/2014/main" id="{99DEBE07-3D40-674F-9FF1-960B2A0F19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5F72AAC2-1D7F-8E46-854D-1DAEC5BF86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997A6-ECAE-5C43-BA67-D6227AACF88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886326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550F51F-1436-C743-80AD-A3B659356B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5F88897-F4CD-F24C-AB76-E1DBA8D73A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AC006461-71D8-FD44-9BDC-DF87908A2D1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0EDD9F63-99ED-3D46-87D0-0003490918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5518C-6894-0242-806F-49D78447B1DC}" type="datetimeFigureOut">
              <a:rPr lang="pl-PL" smtClean="0"/>
              <a:t>01.05.2023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62032A96-0F9B-E848-9A3F-B3E347EBA5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316AD852-844B-BA4A-A9BF-13CA13EAEA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997A6-ECAE-5C43-BA67-D6227AACF88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98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91341C8-24D7-9142-9DD4-C48E9186DA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AFA0F1E6-5A99-734E-A13A-30CCC529C4E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3D8C0564-C0B5-CE4B-B347-FB1F285219A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B44E8337-C371-2F45-AE3D-74ADCABB25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5518C-6894-0242-806F-49D78447B1DC}" type="datetimeFigureOut">
              <a:rPr lang="pl-PL" smtClean="0"/>
              <a:t>01.05.2023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82DB4A09-CDE3-4E4E-9ED2-1190A606DC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2AAF8DA3-1991-4847-AB38-5302EEE91F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997A6-ECAE-5C43-BA67-D6227AACF88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284124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>
            <a:extLst>
              <a:ext uri="{FF2B5EF4-FFF2-40B4-BE49-F238E27FC236}">
                <a16:creationId xmlns:a16="http://schemas.microsoft.com/office/drawing/2014/main" id="{08586A8A-06DC-6942-ACD5-9A0713308F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DD5775F9-B959-9042-AFA5-5E2CD34226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342D9FFF-5E28-F149-ADA4-E3B2C110F04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75518C-6894-0242-806F-49D78447B1DC}" type="datetimeFigureOut">
              <a:rPr lang="pl-PL" smtClean="0"/>
              <a:t>01.05.2023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F37F96EE-D052-7544-B061-7677EB0D5E3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1D72AA5F-2C63-C648-852A-AB16E5FFD50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997A6-ECAE-5C43-BA67-D6227AACF88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9870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az 6">
            <a:extLst>
              <a:ext uri="{FF2B5EF4-FFF2-40B4-BE49-F238E27FC236}">
                <a16:creationId xmlns:a16="http://schemas.microsoft.com/office/drawing/2014/main" id="{E8B54648-C36C-5B40-B11E-2CBEC19AF2F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791" y="-150313"/>
            <a:ext cx="1218303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08864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az 4">
            <a:extLst>
              <a:ext uri="{FF2B5EF4-FFF2-40B4-BE49-F238E27FC236}">
                <a16:creationId xmlns:a16="http://schemas.microsoft.com/office/drawing/2014/main" id="{EFFE44E5-A9A5-064B-9CFC-0E03B56E6E2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09254"/>
            <a:ext cx="12192000" cy="68630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0538713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0</Words>
  <Application>Microsoft Office PowerPoint</Application>
  <PresentationFormat>Panoramiczny</PresentationFormat>
  <Paragraphs>0</Paragraphs>
  <Slides>2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Motyw pakietu Office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Ewelina Wajs-Baryła</dc:creator>
  <cp:lastModifiedBy>Augustyn Marcin</cp:lastModifiedBy>
  <cp:revision>5</cp:revision>
  <dcterms:created xsi:type="dcterms:W3CDTF">2021-04-19T13:36:17Z</dcterms:created>
  <dcterms:modified xsi:type="dcterms:W3CDTF">2023-05-01T08:57:21Z</dcterms:modified>
</cp:coreProperties>
</file>