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2" r:id="rId4"/>
  </p:sldMasterIdLst>
  <p:notesMasterIdLst>
    <p:notesMasterId r:id="rId9"/>
  </p:notesMasterIdLst>
  <p:handoutMasterIdLst>
    <p:handoutMasterId r:id="rId10"/>
  </p:handoutMasterIdLst>
  <p:sldIdLst>
    <p:sldId id="275" r:id="rId5"/>
    <p:sldId id="277" r:id="rId6"/>
    <p:sldId id="261" r:id="rId7"/>
    <p:sldId id="27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32" y="13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A49006-DE92-401C-BC9A-E01A2E9A55AD}" type="datetime1">
              <a:rPr lang="es-ES" smtClean="0"/>
              <a:t>10/03/2023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D2296-4015-4C4F-A06C-A353B4B3F106}" type="datetime1">
              <a:rPr lang="es-ES" smtClean="0"/>
              <a:pPr/>
              <a:t>10/03/2023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989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880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2366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5945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44209435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26879251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23023938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7627041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3540611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59885598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5669199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01560531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3584803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ro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EDITAR EL TÍTULO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19" name="Marcador de texto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34" name="Marcador de texto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35" name="Marcador de texto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36" name="Marcador de texto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37" name="Marcador de texto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es-ES" noProof="0"/>
              <a:t>Haga clic para modificar los estilos del texto maestro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 rtlCol="0"/>
          <a:lstStyle>
            <a:lvl1pPr>
              <a:defRPr sz="900"/>
            </a:lvl1pPr>
          </a:lstStyle>
          <a:p>
            <a:pPr algn="l" rtl="0"/>
            <a:r>
              <a:rPr lang="es-ES" noProof="0"/>
              <a:t>Presentación de lanzamiento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83498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contenid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DEL TÍTULO MAESTRO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1" name="Marcador de texto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AGREGAR UN SUBTÍTULO</a:t>
            </a:r>
          </a:p>
        </p:txBody>
      </p:sp>
      <p:sp>
        <p:nvSpPr>
          <p:cNvPr id="32" name="Marcador de texto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3" name="Marcador de texto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AGREGAR UN SUBTÍTULO</a:t>
            </a:r>
          </a:p>
        </p:txBody>
      </p:sp>
      <p:sp>
        <p:nvSpPr>
          <p:cNvPr id="34" name="Marcador de texto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AGREGAR UN SUBTÍTULO</a:t>
            </a: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72411109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contenid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DEL TÍTULO MAESTRO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8" name="Marcador de texto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9" name="Marcador de texto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0" name="Marcador de texto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3" name="Marcador de texto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4" name="Marcador de texto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t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DEL TÍTULO MAESTRO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2" name="Marcador de texto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4" name="Marcador de texto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6" name="Marcador de texto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7" name="Marcador de fecha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18" name="Marcador de pie de página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19" name="Marcador de número de diapositiva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5" name="Marcador de contenido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6" name="Marcador de contenido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</p:txBody>
      </p:sp>
      <p:sp>
        <p:nvSpPr>
          <p:cNvPr id="22" name="Marcador de contenid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7" name="Marcador de contenido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áfico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DEL TÍTULO MAESTRO</a:t>
            </a:r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6" name="Marcador de texto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7" name="Marcador de texto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9" name="Marcador de texto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1" name="Marcador de fecha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22" name="Marcador de pie de página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24" name="Marcador de número de diapositiva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DEL TÍTULO MAESTRO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posición de gráfico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 rtlCol="0"/>
          <a:lstStyle/>
          <a:p>
            <a:pPr rtl="0"/>
            <a:r>
              <a:rPr lang="es-ES" noProof="0"/>
              <a:t>Haga clic en el icono para agregar un gráfico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58125" y="2284624"/>
            <a:ext cx="3147332" cy="306388"/>
          </a:xfrm>
        </p:spPr>
        <p:txBody>
          <a:bodyPr rtlCol="0"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Haga clic para agregar contenido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onogram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6" name="Marcador de texto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Año</a:t>
            </a:r>
          </a:p>
        </p:txBody>
      </p:sp>
      <p:sp>
        <p:nvSpPr>
          <p:cNvPr id="7" name="Marcador de texto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3" name="Marcador de texto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4" name="Marcador de texto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6" name="Marcador de texto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7" name="Marcador de texto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5" name="Marcador de texto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8" name="Marcador de texto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9" name="Marcador de texto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Año</a:t>
            </a:r>
          </a:p>
        </p:txBody>
      </p:sp>
      <p:sp>
        <p:nvSpPr>
          <p:cNvPr id="20" name="Marcador de texto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2" name="Marcador de texto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3" name="Marcador de texto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4" name="Marcador de texto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5" name="Marcador de texto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6" name="Marcador de texto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8" name="Marcador de texto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9" name="Marcador de texto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7" name="Marcador de texto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0" name="Marcador de texto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1" name="Marcador de texto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Marcador de fecha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37" name="Marcador de pie de página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38" name="Marcador de número de diapositiva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DEL TÍTULO MAESTRO</a:t>
            </a:r>
          </a:p>
        </p:txBody>
      </p:sp>
      <p:sp>
        <p:nvSpPr>
          <p:cNvPr id="7" name="Marcador de posición de SmartArt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39084"/>
            <a:ext cx="10515600" cy="3695338"/>
          </a:xfrm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DEL TÍTULO MAESTRO</a:t>
            </a: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es-ES" noProof="0"/>
              <a:t>Haga clic para agregar contenido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4" name="Marcador de contenido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es-ES" noProof="0"/>
              <a:t>Haga clic para agregar contenido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EDITAR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5" name="Marcador de contenido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es-ES" noProof="0"/>
              <a:t>Haga clic para agregar contenido</a:t>
            </a:r>
          </a:p>
        </p:txBody>
      </p:sp>
      <p:sp>
        <p:nvSpPr>
          <p:cNvPr id="21" name="Marcador de texto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2" name="Marcador de contenid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6" name="Marcador de contenido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es-ES" noProof="0"/>
              <a:t>Haga clic para agregar contenido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15" name="Marcador de contenido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26890997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7202464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25571650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90473542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0264356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40707679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78174536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3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1371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688" r:id="rId19"/>
    <p:sldLayoutId id="2147483694" r:id="rId20"/>
    <p:sldLayoutId id="2147483673" r:id="rId21"/>
    <p:sldLayoutId id="2147483676" r:id="rId22"/>
    <p:sldLayoutId id="2147483699" r:id="rId23"/>
    <p:sldLayoutId id="2147483700" r:id="rId24"/>
    <p:sldLayoutId id="2147483679" r:id="rId25"/>
    <p:sldLayoutId id="2147483692" r:id="rId26"/>
    <p:sldLayoutId id="2147483681" r:id="rId27"/>
    <p:sldLayoutId id="2147483696" r:id="rId28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530" y="1038593"/>
            <a:ext cx="5111750" cy="1204912"/>
          </a:xfrm>
        </p:spPr>
        <p:txBody>
          <a:bodyPr rtlCol="0">
            <a:normAutofit/>
          </a:bodyPr>
          <a:lstStyle/>
          <a:p>
            <a:pPr rtl="0"/>
            <a:r>
              <a:rPr lang="es-ES" sz="4000" dirty="0"/>
              <a:t>WHO ARE WE?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4BBEAF-B516-45F4-9EF6-A9F651115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530" y="2655594"/>
            <a:ext cx="5549713" cy="365125"/>
          </a:xfr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 rtl="0"/>
            <a:r>
              <a:rPr lang="en-US" sz="2000" dirty="0"/>
              <a:t>*Brief description of the entity*</a:t>
            </a:r>
            <a:endParaRPr lang="es-ES" sz="2000" dirty="0"/>
          </a:p>
        </p:txBody>
      </p:sp>
      <p:pic>
        <p:nvPicPr>
          <p:cNvPr id="9" name="Obraz 3">
            <a:extLst>
              <a:ext uri="{FF2B5EF4-FFF2-40B4-BE49-F238E27FC236}">
                <a16:creationId xmlns:a16="http://schemas.microsoft.com/office/drawing/2014/main" id="{15CAF16F-F72F-2A1E-DE86-8D1A8303F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063" y="6173787"/>
            <a:ext cx="8113961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5" y="799442"/>
            <a:ext cx="5876925" cy="1204912"/>
          </a:xfrm>
        </p:spPr>
        <p:txBody>
          <a:bodyPr rtlCol="0">
            <a:normAutofit/>
          </a:bodyPr>
          <a:lstStyle/>
          <a:p>
            <a:pPr rtl="0"/>
            <a:r>
              <a:rPr lang="es-ES" sz="4000" dirty="0" err="1"/>
              <a:t>Our</a:t>
            </a:r>
            <a:r>
              <a:rPr lang="es-ES" sz="4000" dirty="0"/>
              <a:t> </a:t>
            </a:r>
            <a:r>
              <a:rPr lang="es-ES" sz="4000" dirty="0" err="1"/>
              <a:t>main</a:t>
            </a:r>
            <a:r>
              <a:rPr lang="es-ES" sz="4000" dirty="0"/>
              <a:t> </a:t>
            </a:r>
            <a:r>
              <a:rPr lang="es-ES" sz="4000" dirty="0" err="1"/>
              <a:t>areas</a:t>
            </a:r>
            <a:r>
              <a:rPr lang="es-ES" sz="4000" dirty="0"/>
              <a:t> </a:t>
            </a:r>
            <a:r>
              <a:rPr lang="es-ES" sz="4000" dirty="0" err="1"/>
              <a:t>of</a:t>
            </a:r>
            <a:r>
              <a:rPr lang="es-ES" sz="4000" dirty="0"/>
              <a:t> </a:t>
            </a:r>
            <a:r>
              <a:rPr lang="es-ES" sz="4000" dirty="0" err="1"/>
              <a:t>activity</a:t>
            </a:r>
            <a:endParaRPr lang="es-ES" sz="4000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929B5E2-A922-F849-9334-B12E7EA84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5320937"/>
            <a:ext cx="5549713" cy="365125"/>
          </a:xfr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rtl="0"/>
            <a:r>
              <a:rPr lang="en-US" sz="2000" b="1" dirty="0">
                <a:solidFill>
                  <a:srgbClr val="FF0000"/>
                </a:solidFill>
              </a:rPr>
              <a:t>(Please, introduce a brief description of each area</a:t>
            </a:r>
            <a:r>
              <a:rPr lang="es-ES" sz="2000" b="1" dirty="0">
                <a:solidFill>
                  <a:srgbClr val="FF0000"/>
                </a:solidFill>
              </a:rPr>
              <a:t>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C5E4568-5402-B9B0-57FF-32428024C3FA}"/>
              </a:ext>
            </a:extLst>
          </p:cNvPr>
          <p:cNvSpPr txBox="1">
            <a:spLocks/>
          </p:cNvSpPr>
          <p:nvPr/>
        </p:nvSpPr>
        <p:spPr>
          <a:xfrm>
            <a:off x="5476875" y="2494272"/>
            <a:ext cx="4031945" cy="365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*AREA OF ACTIVITY 1*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211B8D05-9C0E-F5C1-7F1A-00AE8375CD1F}"/>
              </a:ext>
            </a:extLst>
          </p:cNvPr>
          <p:cNvSpPr txBox="1">
            <a:spLocks/>
          </p:cNvSpPr>
          <p:nvPr/>
        </p:nvSpPr>
        <p:spPr>
          <a:xfrm>
            <a:off x="5476875" y="3175283"/>
            <a:ext cx="4031945" cy="365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*AREA OF ACTIVITY 2*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31DEFA78-67F2-0D6F-4877-645EAE5C9301}"/>
              </a:ext>
            </a:extLst>
          </p:cNvPr>
          <p:cNvSpPr txBox="1">
            <a:spLocks/>
          </p:cNvSpPr>
          <p:nvPr/>
        </p:nvSpPr>
        <p:spPr>
          <a:xfrm>
            <a:off x="5476875" y="3845571"/>
            <a:ext cx="4031945" cy="365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*AREA OF ACTIVITY 3*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E3DE7FBF-2C87-CC80-669A-E57A44969E47}"/>
              </a:ext>
            </a:extLst>
          </p:cNvPr>
          <p:cNvSpPr txBox="1">
            <a:spLocks/>
          </p:cNvSpPr>
          <p:nvPr/>
        </p:nvSpPr>
        <p:spPr>
          <a:xfrm>
            <a:off x="5476875" y="4613235"/>
            <a:ext cx="4031945" cy="365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*AREA OF ACTIVITY 4*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3" name="Obraz 3">
            <a:extLst>
              <a:ext uri="{FF2B5EF4-FFF2-40B4-BE49-F238E27FC236}">
                <a16:creationId xmlns:a16="http://schemas.microsoft.com/office/drawing/2014/main" id="{0F2867AE-EF0F-2620-21F8-D34F400CB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063" y="6172778"/>
            <a:ext cx="8113961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47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6937" y="227387"/>
            <a:ext cx="8242852" cy="870813"/>
          </a:xfrm>
        </p:spPr>
        <p:txBody>
          <a:bodyPr rtlCol="0">
            <a:noAutofit/>
          </a:bodyPr>
          <a:lstStyle/>
          <a:p>
            <a:pPr rtl="0"/>
            <a:r>
              <a:rPr lang="es-ES" sz="4000" dirty="0"/>
              <a:t>TOPICS OF INTEREST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FF1291-56EB-4A7B-A198-1D91F9ECC5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10" y="1481138"/>
            <a:ext cx="4444092" cy="514350"/>
          </a:xfrm>
        </p:spPr>
        <p:txBody>
          <a:bodyPr rtlCol="0"/>
          <a:lstStyle/>
          <a:p>
            <a:pPr rtl="0"/>
            <a:r>
              <a:rPr lang="es-ES" b="1" dirty="0"/>
              <a:t>*REFERENCE AND NAME OF THE TOPIC*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184E21C-7534-4FB5-9709-F7D1A11034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8319" y="2557463"/>
            <a:ext cx="4385582" cy="514350"/>
          </a:xfrm>
        </p:spPr>
        <p:txBody>
          <a:bodyPr rtlCol="0"/>
          <a:lstStyle/>
          <a:p>
            <a:pPr rtl="0"/>
            <a:r>
              <a:rPr lang="es-ES" b="1" dirty="0"/>
              <a:t>*REFERENCE AND NAME OF THE TOPIC*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5C594564-4FC6-401A-8586-44735EE81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809" y="3633788"/>
            <a:ext cx="4385582" cy="514350"/>
          </a:xfrm>
        </p:spPr>
        <p:txBody>
          <a:bodyPr rtlCol="0"/>
          <a:lstStyle/>
          <a:p>
            <a:pPr rtl="0"/>
            <a:r>
              <a:rPr lang="es-ES" b="1" dirty="0"/>
              <a:t>*REFERENCE AND NAME OF THE TOPIC*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46CE8C6-E12D-4A0D-8553-7FFA31941D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86100" y="3015690"/>
            <a:ext cx="7439023" cy="676853"/>
          </a:xfrm>
        </p:spPr>
        <p:txBody>
          <a:bodyPr rtlCol="0"/>
          <a:lstStyle/>
          <a:p>
            <a:pPr rtl="0"/>
            <a:r>
              <a:rPr lang="es-ES" dirty="0"/>
              <a:t>*</a:t>
            </a:r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topic</a:t>
            </a:r>
            <a:r>
              <a:rPr lang="es-ES" dirty="0"/>
              <a:t> </a:t>
            </a:r>
            <a:r>
              <a:rPr lang="es-ES" dirty="0" err="1"/>
              <a:t>interesting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entity</a:t>
            </a:r>
            <a:r>
              <a:rPr lang="es-ES" dirty="0"/>
              <a:t>?*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C7D5285-85DF-4331-A6FA-1AE847CA47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86100" y="2033570"/>
            <a:ext cx="7439023" cy="523893"/>
          </a:xfrm>
        </p:spPr>
        <p:txBody>
          <a:bodyPr rtlCol="0"/>
          <a:lstStyle/>
          <a:p>
            <a:pPr rtl="0"/>
            <a:r>
              <a:rPr lang="es-ES" dirty="0"/>
              <a:t>*</a:t>
            </a:r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topic</a:t>
            </a:r>
            <a:r>
              <a:rPr lang="es-ES" dirty="0"/>
              <a:t> </a:t>
            </a:r>
            <a:r>
              <a:rPr lang="es-ES" dirty="0" err="1"/>
              <a:t>interesting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entity</a:t>
            </a:r>
            <a:r>
              <a:rPr lang="es-ES" dirty="0"/>
              <a:t>?*</a:t>
            </a:r>
          </a:p>
          <a:p>
            <a:pPr rtl="0"/>
            <a:endParaRPr lang="es-ES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2D305EF-9A88-496B-BFC1-D589A01EE3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86101" y="4300538"/>
            <a:ext cx="4705349" cy="1038242"/>
          </a:xfrm>
        </p:spPr>
        <p:txBody>
          <a:bodyPr rtlCol="0"/>
          <a:lstStyle/>
          <a:p>
            <a:pPr rtl="0"/>
            <a:r>
              <a:rPr lang="es-ES" dirty="0"/>
              <a:t>*</a:t>
            </a:r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topic</a:t>
            </a:r>
            <a:r>
              <a:rPr lang="es-ES" dirty="0"/>
              <a:t> </a:t>
            </a:r>
            <a:r>
              <a:rPr lang="es-ES" dirty="0" err="1"/>
              <a:t>interesting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entity</a:t>
            </a:r>
            <a:r>
              <a:rPr lang="es-ES" dirty="0"/>
              <a:t>?*</a:t>
            </a:r>
          </a:p>
          <a:p>
            <a:pPr rtl="0"/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D8D5DC-6DBE-148A-F66A-1170AFBCC66C}"/>
              </a:ext>
            </a:extLst>
          </p:cNvPr>
          <p:cNvSpPr txBox="1">
            <a:spLocks/>
          </p:cNvSpPr>
          <p:nvPr/>
        </p:nvSpPr>
        <p:spPr>
          <a:xfrm>
            <a:off x="714375" y="4965256"/>
            <a:ext cx="9226255" cy="918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Please, write next to each topic if you are interested of being a partner (P) or a coordinator (C)</a:t>
            </a:r>
          </a:p>
        </p:txBody>
      </p:sp>
      <p:pic>
        <p:nvPicPr>
          <p:cNvPr id="12" name="Obraz 3">
            <a:extLst>
              <a:ext uri="{FF2B5EF4-FFF2-40B4-BE49-F238E27FC236}">
                <a16:creationId xmlns:a16="http://schemas.microsoft.com/office/drawing/2014/main" id="{3FFA4EE6-3E60-5948-CAE0-C3FBA64D9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087" y="6173787"/>
            <a:ext cx="8113961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6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1251" y="2066926"/>
            <a:ext cx="5848349" cy="1009650"/>
          </a:xfrm>
        </p:spPr>
        <p:txBody>
          <a:bodyPr rtlCol="0">
            <a:normAutofit/>
          </a:bodyPr>
          <a:lstStyle/>
          <a:p>
            <a:pPr rtl="0"/>
            <a:r>
              <a:rPr lang="es-ES" dirty="0" err="1"/>
              <a:t>Contact</a:t>
            </a:r>
            <a:r>
              <a:rPr lang="es-ES" dirty="0"/>
              <a:t> </a:t>
            </a:r>
            <a:r>
              <a:rPr lang="es-ES" dirty="0" err="1"/>
              <a:t>details</a:t>
            </a:r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2CA32D3-4818-3954-5D3B-B08DD3EAB517}"/>
              </a:ext>
            </a:extLst>
          </p:cNvPr>
          <p:cNvSpPr txBox="1">
            <a:spLocks/>
          </p:cNvSpPr>
          <p:nvPr/>
        </p:nvSpPr>
        <p:spPr>
          <a:xfrm>
            <a:off x="0" y="4362450"/>
            <a:ext cx="4759915" cy="10572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spc="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/>
              <a:t>*Logo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entity</a:t>
            </a:r>
            <a:r>
              <a:rPr lang="es-ES" sz="2400" dirty="0"/>
              <a:t>*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9C61B30A-6E17-1BB5-2ECC-63094B522314}"/>
              </a:ext>
            </a:extLst>
          </p:cNvPr>
          <p:cNvSpPr txBox="1">
            <a:spLocks/>
          </p:cNvSpPr>
          <p:nvPr/>
        </p:nvSpPr>
        <p:spPr>
          <a:xfrm>
            <a:off x="7023496" y="3305175"/>
            <a:ext cx="4179570" cy="2817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*</a:t>
            </a:r>
            <a:r>
              <a:rPr lang="es-ES" sz="2000" dirty="0"/>
              <a:t>INTRODUCE HERE:</a:t>
            </a:r>
          </a:p>
          <a:p>
            <a:pPr marL="285750" indent="-285750">
              <a:buFontTx/>
              <a:buChar char="-"/>
            </a:pPr>
            <a:r>
              <a:rPr lang="es-ES" sz="2000" dirty="0" err="1"/>
              <a:t>Webpage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entity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 err="1"/>
              <a:t>Contact</a:t>
            </a:r>
            <a:r>
              <a:rPr lang="es-ES" sz="2000" dirty="0"/>
              <a:t> e-mail and </a:t>
            </a:r>
            <a:r>
              <a:rPr lang="es-ES" sz="2000" dirty="0" err="1"/>
              <a:t>telephone</a:t>
            </a:r>
            <a:r>
              <a:rPr lang="es-ES" sz="2000" dirty="0"/>
              <a:t> </a:t>
            </a:r>
            <a:r>
              <a:rPr lang="es-ES" sz="2000" dirty="0" err="1"/>
              <a:t>number</a:t>
            </a:r>
            <a:r>
              <a:rPr lang="es-ES" sz="2000" dirty="0"/>
              <a:t>*</a:t>
            </a:r>
          </a:p>
        </p:txBody>
      </p:sp>
      <p:pic>
        <p:nvPicPr>
          <p:cNvPr id="3" name="Obraz 3">
            <a:extLst>
              <a:ext uri="{FF2B5EF4-FFF2-40B4-BE49-F238E27FC236}">
                <a16:creationId xmlns:a16="http://schemas.microsoft.com/office/drawing/2014/main" id="{370A66D6-6519-789C-E468-F2F0A2B7F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814" y="6173787"/>
            <a:ext cx="8113961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694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1E84A1C-2814-43A7-9448-348326113A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446390-8521-40A2-A462-EA068123BE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BA3906-9696-4247-AC0D-DD5C26B2A70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897</TotalTime>
  <Words>158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Tw Cen MT</vt:lpstr>
      <vt:lpstr>Droplet</vt:lpstr>
      <vt:lpstr>WHO ARE WE?</vt:lpstr>
      <vt:lpstr>Our main areas of activity</vt:lpstr>
      <vt:lpstr>TOPICS OF INTEREST</vt:lpstr>
      <vt:lpstr>Contact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*NAME OF THE ENTITY*</dc:title>
  <dc:creator>Cristina Agudo Diez</dc:creator>
  <cp:lastModifiedBy>Kristel Oitmaa</cp:lastModifiedBy>
  <cp:revision>7</cp:revision>
  <dcterms:created xsi:type="dcterms:W3CDTF">2022-11-03T12:48:55Z</dcterms:created>
  <dcterms:modified xsi:type="dcterms:W3CDTF">2023-03-10T07:04:11Z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