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4"/>
  </p:sldMasterIdLst>
  <p:notesMasterIdLst>
    <p:notesMasterId r:id="rId9"/>
  </p:notesMasterIdLst>
  <p:handoutMasterIdLst>
    <p:handoutMasterId r:id="rId10"/>
  </p:handoutMasterIdLst>
  <p:sldIdLst>
    <p:sldId id="275" r:id="rId5"/>
    <p:sldId id="277" r:id="rId6"/>
    <p:sldId id="261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A49006-DE92-401C-BC9A-E01A2E9A55AD}" type="datetime1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D2296-4015-4C4F-A06C-A353B4B3F106}" type="datetime1">
              <a:rPr lang="es-ES" smtClean="0"/>
              <a:pPr/>
              <a:t>10/03/2023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9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36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94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420943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687925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2302393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62704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354061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988559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669199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156053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58480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o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s-ES" noProof="0"/>
              <a:t>Presentación de lanzamiento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349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241110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38" name="Marcador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contenid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68909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202464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55716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473542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264356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070767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17453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Presentación de lanzamiento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137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688" r:id="rId19"/>
    <p:sldLayoutId id="2147483694" r:id="rId20"/>
    <p:sldLayoutId id="2147483673" r:id="rId21"/>
    <p:sldLayoutId id="2147483676" r:id="rId22"/>
    <p:sldLayoutId id="2147483699" r:id="rId23"/>
    <p:sldLayoutId id="2147483700" r:id="rId24"/>
    <p:sldLayoutId id="2147483679" r:id="rId25"/>
    <p:sldLayoutId id="2147483692" r:id="rId26"/>
    <p:sldLayoutId id="2147483681" r:id="rId27"/>
    <p:sldLayoutId id="2147483696" r:id="rId2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530" y="1038593"/>
            <a:ext cx="5111750" cy="1204912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WHO ARE WE?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530" y="2655594"/>
            <a:ext cx="5549713" cy="365125"/>
          </a:xfr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rtl="0"/>
            <a:r>
              <a:rPr lang="en-US" sz="2000" dirty="0"/>
              <a:t>*Brief description of the entity*</a:t>
            </a:r>
            <a:endParaRPr lang="es-ES" sz="2000" dirty="0"/>
          </a:p>
        </p:txBody>
      </p:sp>
      <p:pic>
        <p:nvPicPr>
          <p:cNvPr id="9" name="Obraz 3">
            <a:extLst>
              <a:ext uri="{FF2B5EF4-FFF2-40B4-BE49-F238E27FC236}">
                <a16:creationId xmlns:a16="http://schemas.microsoft.com/office/drawing/2014/main" id="{15CAF16F-F72F-2A1E-DE86-8D1A8303F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3" y="6173787"/>
            <a:ext cx="8113961" cy="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799442"/>
            <a:ext cx="5876925" cy="1204912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 err="1"/>
              <a:t>Our</a:t>
            </a:r>
            <a:r>
              <a:rPr lang="es-ES" sz="4000" dirty="0"/>
              <a:t> </a:t>
            </a:r>
            <a:r>
              <a:rPr lang="es-ES" sz="4000" dirty="0" err="1"/>
              <a:t>main</a:t>
            </a:r>
            <a:r>
              <a:rPr lang="es-ES" sz="4000" dirty="0"/>
              <a:t> </a:t>
            </a:r>
            <a:r>
              <a:rPr lang="es-ES" sz="4000" dirty="0" err="1"/>
              <a:t>areas</a:t>
            </a:r>
            <a:r>
              <a:rPr lang="es-ES" sz="4000" dirty="0"/>
              <a:t> </a:t>
            </a:r>
            <a:r>
              <a:rPr lang="es-ES" sz="4000" dirty="0" err="1"/>
              <a:t>of</a:t>
            </a:r>
            <a:r>
              <a:rPr lang="es-ES" sz="4000" dirty="0"/>
              <a:t> </a:t>
            </a:r>
            <a:r>
              <a:rPr lang="es-ES" sz="4000" dirty="0" err="1"/>
              <a:t>activity</a:t>
            </a:r>
            <a:endParaRPr lang="es-ES" sz="4000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929B5E2-A922-F849-9334-B12E7EA84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5320937"/>
            <a:ext cx="5549713" cy="365125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rtl="0"/>
            <a:r>
              <a:rPr lang="en-US" sz="2000" b="1" dirty="0">
                <a:solidFill>
                  <a:srgbClr val="FF0000"/>
                </a:solidFill>
              </a:rPr>
              <a:t>(Please, introduce a brief description of each area</a:t>
            </a:r>
            <a:r>
              <a:rPr lang="es-ES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C5E4568-5402-B9B0-57FF-32428024C3FA}"/>
              </a:ext>
            </a:extLst>
          </p:cNvPr>
          <p:cNvSpPr txBox="1">
            <a:spLocks/>
          </p:cNvSpPr>
          <p:nvPr/>
        </p:nvSpPr>
        <p:spPr>
          <a:xfrm>
            <a:off x="5476875" y="2494272"/>
            <a:ext cx="403194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*AREA OF ACTIVITY 1*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11B8D05-9C0E-F5C1-7F1A-00AE8375CD1F}"/>
              </a:ext>
            </a:extLst>
          </p:cNvPr>
          <p:cNvSpPr txBox="1">
            <a:spLocks/>
          </p:cNvSpPr>
          <p:nvPr/>
        </p:nvSpPr>
        <p:spPr>
          <a:xfrm>
            <a:off x="5476875" y="3175283"/>
            <a:ext cx="403194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*AREA OF ACTIVITY 2*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1DEFA78-67F2-0D6F-4877-645EAE5C9301}"/>
              </a:ext>
            </a:extLst>
          </p:cNvPr>
          <p:cNvSpPr txBox="1">
            <a:spLocks/>
          </p:cNvSpPr>
          <p:nvPr/>
        </p:nvSpPr>
        <p:spPr>
          <a:xfrm>
            <a:off x="5476875" y="3845571"/>
            <a:ext cx="403194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*AREA OF ACTIVITY 3*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3DE7FBF-2C87-CC80-669A-E57A44969E47}"/>
              </a:ext>
            </a:extLst>
          </p:cNvPr>
          <p:cNvSpPr txBox="1">
            <a:spLocks/>
          </p:cNvSpPr>
          <p:nvPr/>
        </p:nvSpPr>
        <p:spPr>
          <a:xfrm>
            <a:off x="5476875" y="4613235"/>
            <a:ext cx="403194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*AREA OF ACTIVITY 4*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F2867AE-EF0F-2620-21F8-D34F400CB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3" y="6172778"/>
            <a:ext cx="8113961" cy="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937" y="227387"/>
            <a:ext cx="8242852" cy="870813"/>
          </a:xfrm>
        </p:spPr>
        <p:txBody>
          <a:bodyPr rtlCol="0">
            <a:noAutofit/>
          </a:bodyPr>
          <a:lstStyle/>
          <a:p>
            <a:pPr rtl="0"/>
            <a:r>
              <a:rPr lang="es-ES" sz="4000" dirty="0"/>
              <a:t>TOPICS OF INTEREST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0" y="1481138"/>
            <a:ext cx="4444092" cy="514350"/>
          </a:xfrm>
        </p:spPr>
        <p:txBody>
          <a:bodyPr rtlCol="0"/>
          <a:lstStyle/>
          <a:p>
            <a:pPr rtl="0"/>
            <a:r>
              <a:rPr lang="es-ES" b="1" dirty="0"/>
              <a:t>*REFERENCE AND NAME OF THE TOPIC*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319" y="2557463"/>
            <a:ext cx="4385582" cy="514350"/>
          </a:xfrm>
        </p:spPr>
        <p:txBody>
          <a:bodyPr rtlCol="0"/>
          <a:lstStyle/>
          <a:p>
            <a:pPr rtl="0"/>
            <a:r>
              <a:rPr lang="es-ES" b="1" dirty="0"/>
              <a:t>*REFERENCE AND NAME OF THE TOPIC*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809" y="3633788"/>
            <a:ext cx="4385582" cy="514350"/>
          </a:xfrm>
        </p:spPr>
        <p:txBody>
          <a:bodyPr rtlCol="0"/>
          <a:lstStyle/>
          <a:p>
            <a:pPr rtl="0"/>
            <a:r>
              <a:rPr lang="es-ES" b="1" dirty="0"/>
              <a:t>*REFERENCE AND NAME OF THE TOPIC*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86100" y="3015690"/>
            <a:ext cx="7439023" cy="676853"/>
          </a:xfrm>
        </p:spPr>
        <p:txBody>
          <a:bodyPr rtlCol="0"/>
          <a:lstStyle/>
          <a:p>
            <a:pPr rtl="0"/>
            <a:r>
              <a:rPr lang="es-ES" dirty="0"/>
              <a:t>*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topic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entity</a:t>
            </a:r>
            <a:r>
              <a:rPr lang="es-ES" dirty="0"/>
              <a:t>?*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86100" y="2033570"/>
            <a:ext cx="7439023" cy="523893"/>
          </a:xfrm>
        </p:spPr>
        <p:txBody>
          <a:bodyPr rtlCol="0"/>
          <a:lstStyle/>
          <a:p>
            <a:pPr rtl="0"/>
            <a:r>
              <a:rPr lang="es-ES" dirty="0"/>
              <a:t>*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topic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entity</a:t>
            </a:r>
            <a:r>
              <a:rPr lang="es-ES" dirty="0"/>
              <a:t>?*</a:t>
            </a:r>
          </a:p>
          <a:p>
            <a:pPr rtl="0"/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86101" y="4300538"/>
            <a:ext cx="4705349" cy="1038242"/>
          </a:xfrm>
        </p:spPr>
        <p:txBody>
          <a:bodyPr rtlCol="0"/>
          <a:lstStyle/>
          <a:p>
            <a:pPr rtl="0"/>
            <a:r>
              <a:rPr lang="es-ES" dirty="0"/>
              <a:t>*</a:t>
            </a:r>
            <a:r>
              <a:rPr lang="es-ES" dirty="0" err="1"/>
              <a:t>Why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topic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entity</a:t>
            </a:r>
            <a:r>
              <a:rPr lang="es-ES" dirty="0"/>
              <a:t>?*</a:t>
            </a:r>
          </a:p>
          <a:p>
            <a:pPr rtl="0"/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8D5DC-6DBE-148A-F66A-1170AFBCC66C}"/>
              </a:ext>
            </a:extLst>
          </p:cNvPr>
          <p:cNvSpPr txBox="1">
            <a:spLocks/>
          </p:cNvSpPr>
          <p:nvPr/>
        </p:nvSpPr>
        <p:spPr>
          <a:xfrm>
            <a:off x="714375" y="4965256"/>
            <a:ext cx="9226255" cy="918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Please, write next to each topic if you are interested of being a partner (P) or a coordinator (C)</a:t>
            </a:r>
          </a:p>
        </p:txBody>
      </p:sp>
      <p:pic>
        <p:nvPicPr>
          <p:cNvPr id="12" name="Obraz 3">
            <a:extLst>
              <a:ext uri="{FF2B5EF4-FFF2-40B4-BE49-F238E27FC236}">
                <a16:creationId xmlns:a16="http://schemas.microsoft.com/office/drawing/2014/main" id="{3FFA4EE6-3E60-5948-CAE0-C3FBA64D9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87" y="6173787"/>
            <a:ext cx="8113961" cy="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1" y="2066926"/>
            <a:ext cx="5848349" cy="1009650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/>
              <a:t>Contact</a:t>
            </a:r>
            <a:r>
              <a:rPr lang="es-ES" dirty="0"/>
              <a:t> </a:t>
            </a:r>
            <a:r>
              <a:rPr lang="es-ES" dirty="0" err="1"/>
              <a:t>details</a:t>
            </a:r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CA32D3-4818-3954-5D3B-B08DD3EAB517}"/>
              </a:ext>
            </a:extLst>
          </p:cNvPr>
          <p:cNvSpPr txBox="1">
            <a:spLocks/>
          </p:cNvSpPr>
          <p:nvPr/>
        </p:nvSpPr>
        <p:spPr>
          <a:xfrm>
            <a:off x="0" y="4362450"/>
            <a:ext cx="4759915" cy="1057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*Logo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entity</a:t>
            </a:r>
            <a:r>
              <a:rPr lang="es-ES" sz="2400" dirty="0"/>
              <a:t>*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C61B30A-6E17-1BB5-2ECC-63094B522314}"/>
              </a:ext>
            </a:extLst>
          </p:cNvPr>
          <p:cNvSpPr txBox="1">
            <a:spLocks/>
          </p:cNvSpPr>
          <p:nvPr/>
        </p:nvSpPr>
        <p:spPr>
          <a:xfrm>
            <a:off x="7023496" y="3305175"/>
            <a:ext cx="4179570" cy="281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*</a:t>
            </a:r>
            <a:r>
              <a:rPr lang="es-ES" sz="2000" dirty="0"/>
              <a:t>INTRODUCE HERE:</a:t>
            </a:r>
          </a:p>
          <a:p>
            <a:pPr marL="285750" indent="-285750">
              <a:buFontTx/>
              <a:buChar char="-"/>
            </a:pPr>
            <a:r>
              <a:rPr lang="es-ES" sz="2000" dirty="0" err="1"/>
              <a:t>Webpage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entity</a:t>
            </a:r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err="1"/>
              <a:t>Contact</a:t>
            </a:r>
            <a:r>
              <a:rPr lang="es-ES" sz="2000" dirty="0"/>
              <a:t> e-mail and </a:t>
            </a:r>
            <a:r>
              <a:rPr lang="es-ES" sz="2000" dirty="0" err="1"/>
              <a:t>telephone</a:t>
            </a:r>
            <a:r>
              <a:rPr lang="es-ES" sz="2000" dirty="0"/>
              <a:t> </a:t>
            </a:r>
            <a:r>
              <a:rPr lang="es-ES" sz="2000" dirty="0" err="1"/>
              <a:t>number</a:t>
            </a:r>
            <a:r>
              <a:rPr lang="es-ES" sz="2000" dirty="0"/>
              <a:t>*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70A66D6-6519-789C-E468-F2F0A2B7F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14" y="6173787"/>
            <a:ext cx="8113961" cy="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9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897</TotalTime>
  <Words>158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Droplet</vt:lpstr>
      <vt:lpstr>WHO ARE WE?</vt:lpstr>
      <vt:lpstr>Our main areas of activity</vt:lpstr>
      <vt:lpstr>TOPICS OF INTEREST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*NAME OF THE ENTITY*</dc:title>
  <dc:creator>Cristina Agudo Diez</dc:creator>
  <cp:lastModifiedBy>Kristel Oitmaa</cp:lastModifiedBy>
  <cp:revision>7</cp:revision>
  <dcterms:created xsi:type="dcterms:W3CDTF">2022-11-03T12:48:55Z</dcterms:created>
  <dcterms:modified xsi:type="dcterms:W3CDTF">2023-03-10T07:04:11Z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