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0" d="100"/>
          <a:sy n="90" d="100"/>
        </p:scale>
        <p:origin x="1973" y="-21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425450" y="5256000"/>
            <a:ext cx="3588550" cy="223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Wydziału w realizacji zadań z zakresu przygotowywania i koordynacji działań informacyjno-edukacyjno-promocyjnych prowadzonych przez Biuro Promocji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opracowywaniu, redagowaniu i porządkowaniu materiałów informacyjnych i promocyjnych wykorzystywanych w działaniach komunikacyjnych Ministerstwa Rozwoju i Technologii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obserwacyjny w procesie opiniowania planowanych przez komórki organizacyjne działań informacyjno-promocyjnych, w tym zapoznanie się z zasadami zapewniania spójności </a:t>
            </a:r>
            <a:r>
              <a:rPr lang="pl-PL" sz="100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przekazu instytucjonalnego</a:t>
            </a: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014000" y="5256000"/>
            <a:ext cx="3269450" cy="2162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zainteresowanie tematyką wizerunku instytucji publicznych,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storytellingiem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komunikacją strategiczną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syntetycznego opracowywania informacji i przygotowywania krótkich, atrakcyjnych treści w oparciu o źródła urzędowe i medialne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posługiwania się podstawowymi narzędziami biurowymi oraz gotowość do nauki obsługi systemów wykorzystywanych w administracji publicznej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dobra organizacja pracy, dokładność i odpowiedzialność w realizacji powierzonych zadań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755995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Biuro Promocji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</a:t>
            </a:r>
            <a:r>
              <a:rPr lang="pl-PL" sz="1000" b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_18</a:t>
            </a:r>
            <a:endParaRPr lang="pl-PL" sz="1000" b="1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170</Words>
  <Application>Microsoft Office PowerPoint</Application>
  <PresentationFormat>Niestandardowy</PresentationFormat>
  <Paragraphs>12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Lato</vt:lpstr>
      <vt:lpstr>Wingdings</vt:lpstr>
      <vt:lpstr>Poppins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9</cp:revision>
  <cp:lastPrinted>2025-10-23T05:32:21Z</cp:lastPrinted>
  <dcterms:created xsi:type="dcterms:W3CDTF">2025-10-23T05:28:36Z</dcterms:created>
  <dcterms:modified xsi:type="dcterms:W3CDTF">2025-11-18T18:31:08Z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