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2" r:id="rId5"/>
    <p:sldId id="265" r:id="rId6"/>
    <p:sldId id="324" r:id="rId7"/>
    <p:sldId id="325" r:id="rId8"/>
    <p:sldId id="323" r:id="rId9"/>
    <p:sldId id="318" r:id="rId10"/>
    <p:sldId id="322" r:id="rId11"/>
    <p:sldId id="279" r:id="rId12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FFFE"/>
    <a:srgbClr val="002F67"/>
    <a:srgbClr val="B9B9B9"/>
    <a:srgbClr val="FE0000"/>
    <a:srgbClr val="DF983E"/>
    <a:srgbClr val="DEE3E5"/>
    <a:srgbClr val="1D9BF0"/>
    <a:srgbClr val="0077B7"/>
    <a:srgbClr val="0F90F3"/>
    <a:srgbClr val="C42F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6EF8C9-6B40-46F3-91D6-BC282A9F5C0F}" v="37" dt="2024-07-19T22:29:12.149"/>
    <p1510:client id="{61F102C0-2127-4641-B26F-8BB11D3330FE}" v="5" dt="2024-07-20T20:18:13.356"/>
    <p1510:client id="{B74EFC11-EE4B-433D-B31D-EBD64E61C163}" v="108" dt="2024-07-19T22:14:47.486"/>
    <p1510:client id="{DB8B0E02-8872-4482-A943-FAA469A84FAD}" v="36" dt="2024-07-21T12:51:01.927"/>
    <p1510:client id="{F82E5402-5DE5-40FE-AAB2-3D71F0CFD122}" v="33" dt="2024-07-19T21:53:29.0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1152" y="2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156EF8C9-6B40-46F3-91D6-BC282A9F5C0F}"/>
    <pc:docChg chg="modSld">
      <pc:chgData name="Zwara Wioletta" userId="S::wioletta.zwara@cyfra.gov.pl::bcd45f81-f273-4e04-997d-3b8cf7a5870e" providerId="AD" clId="Web-{156EF8C9-6B40-46F3-91D6-BC282A9F5C0F}" dt="2024-07-19T22:29:10.212" v="33"/>
      <pc:docMkLst>
        <pc:docMk/>
      </pc:docMkLst>
      <pc:sldChg chg="modSp">
        <pc:chgData name="Zwara Wioletta" userId="S::wioletta.zwara@cyfra.gov.pl::bcd45f81-f273-4e04-997d-3b8cf7a5870e" providerId="AD" clId="Web-{156EF8C9-6B40-46F3-91D6-BC282A9F5C0F}" dt="2024-07-19T22:29:10.212" v="33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156EF8C9-6B40-46F3-91D6-BC282A9F5C0F}" dt="2024-07-19T22:29:10.212" v="33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</pc:docChg>
  </pc:docChgLst>
  <pc:docChgLst>
    <pc:chgData name="Joanna Miszczak" userId="131b804b-d079-4143-973d-8ed60c076693" providerId="ADAL" clId="{116FEEDA-B3A4-4D93-A93F-4F79C0D2F725}"/>
    <pc:docChg chg="undo custSel modSld">
      <pc:chgData name="Joanna Miszczak" userId="131b804b-d079-4143-973d-8ed60c076693" providerId="ADAL" clId="{116FEEDA-B3A4-4D93-A93F-4F79C0D2F725}" dt="2024-07-18T11:33:24.609" v="29" actId="122"/>
      <pc:docMkLst>
        <pc:docMk/>
      </pc:docMkLst>
      <pc:sldChg chg="modSp mod">
        <pc:chgData name="Joanna Miszczak" userId="131b804b-d079-4143-973d-8ed60c076693" providerId="ADAL" clId="{116FEEDA-B3A4-4D93-A93F-4F79C0D2F725}" dt="2024-07-18T11:33:24.609" v="29" actId="122"/>
        <pc:sldMkLst>
          <pc:docMk/>
          <pc:sldMk cId="615554570" sldId="265"/>
        </pc:sldMkLst>
        <pc:graphicFrameChg chg="modGraphic">
          <ac:chgData name="Joanna Miszczak" userId="131b804b-d079-4143-973d-8ed60c076693" providerId="ADAL" clId="{116FEEDA-B3A4-4D93-A93F-4F79C0D2F725}" dt="2024-07-18T11:33:24.609" v="29" actId="122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Joanna Miszczak" userId="131b804b-d079-4143-973d-8ed60c076693" providerId="ADAL" clId="{116FEEDA-B3A4-4D93-A93F-4F79C0D2F725}" dt="2024-07-18T11:29:53.736" v="25"/>
        <pc:sldMkLst>
          <pc:docMk/>
          <pc:sldMk cId="2015909270" sldId="318"/>
        </pc:sldMkLst>
        <pc:graphicFrameChg chg="mod modGraphic">
          <ac:chgData name="Joanna Miszczak" userId="131b804b-d079-4143-973d-8ed60c076693" providerId="ADAL" clId="{116FEEDA-B3A4-4D93-A93F-4F79C0D2F725}" dt="2024-07-18T11:29:53.736" v="25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 mod">
        <pc:chgData name="Joanna Miszczak" userId="131b804b-d079-4143-973d-8ed60c076693" providerId="ADAL" clId="{116FEEDA-B3A4-4D93-A93F-4F79C0D2F725}" dt="2024-07-18T11:30:47.952" v="28"/>
        <pc:sldMkLst>
          <pc:docMk/>
          <pc:sldMk cId="1477059798" sldId="322"/>
        </pc:sldMkLst>
        <pc:graphicFrameChg chg="mod modGraphic">
          <ac:chgData name="Joanna Miszczak" userId="131b804b-d079-4143-973d-8ed60c076693" providerId="ADAL" clId="{116FEEDA-B3A4-4D93-A93F-4F79C0D2F725}" dt="2024-07-18T11:30:47.952" v="28"/>
          <ac:graphicFrameMkLst>
            <pc:docMk/>
            <pc:sldMk cId="1477059798" sldId="322"/>
            <ac:graphicFrameMk id="6" creationId="{18F49802-4BF8-CA2C-0882-59054E7EDFE3}"/>
          </ac:graphicFrameMkLst>
        </pc:graphicFrameChg>
      </pc:sldChg>
      <pc:sldChg chg="addSp modSp">
        <pc:chgData name="Joanna Miszczak" userId="131b804b-d079-4143-973d-8ed60c076693" providerId="ADAL" clId="{116FEEDA-B3A4-4D93-A93F-4F79C0D2F725}" dt="2024-07-17T10:04:42.626" v="0"/>
        <pc:sldMkLst>
          <pc:docMk/>
          <pc:sldMk cId="4287712577" sldId="323"/>
        </pc:sldMkLst>
        <pc:picChg chg="add mod">
          <ac:chgData name="Joanna Miszczak" userId="131b804b-d079-4143-973d-8ed60c076693" providerId="ADAL" clId="{116FEEDA-B3A4-4D93-A93F-4F79C0D2F725}" dt="2024-07-17T10:04:42.626" v="0"/>
          <ac:picMkLst>
            <pc:docMk/>
            <pc:sldMk cId="4287712577" sldId="323"/>
            <ac:picMk id="5" creationId="{207A527C-9B78-8F0A-01C6-7DAEF67D86E7}"/>
          </ac:picMkLst>
        </pc:picChg>
      </pc:sldChg>
      <pc:sldChg chg="modSp mod">
        <pc:chgData name="Joanna Miszczak" userId="131b804b-d079-4143-973d-8ed60c076693" providerId="ADAL" clId="{116FEEDA-B3A4-4D93-A93F-4F79C0D2F725}" dt="2024-07-18T11:26:55.458" v="4" actId="20577"/>
        <pc:sldMkLst>
          <pc:docMk/>
          <pc:sldMk cId="2266123027" sldId="324"/>
        </pc:sldMkLst>
        <pc:graphicFrameChg chg="modGraphic">
          <ac:chgData name="Joanna Miszczak" userId="131b804b-d079-4143-973d-8ed60c076693" providerId="ADAL" clId="{116FEEDA-B3A4-4D93-A93F-4F79C0D2F725}" dt="2024-07-18T11:26:55.458" v="4" actId="20577"/>
          <ac:graphicFrameMkLst>
            <pc:docMk/>
            <pc:sldMk cId="2266123027" sldId="324"/>
            <ac:graphicFrameMk id="4" creationId="{F155D735-A21D-1415-B04B-FD29BA0167FD}"/>
          </ac:graphicFrameMkLst>
        </pc:graphicFrameChg>
      </pc:sldChg>
      <pc:sldChg chg="modSp mod">
        <pc:chgData name="Joanna Miszczak" userId="131b804b-d079-4143-973d-8ed60c076693" providerId="ADAL" clId="{116FEEDA-B3A4-4D93-A93F-4F79C0D2F725}" dt="2024-07-18T11:27:37.085" v="7" actId="20577"/>
        <pc:sldMkLst>
          <pc:docMk/>
          <pc:sldMk cId="1330089862" sldId="325"/>
        </pc:sldMkLst>
        <pc:graphicFrameChg chg="modGraphic">
          <ac:chgData name="Joanna Miszczak" userId="131b804b-d079-4143-973d-8ed60c076693" providerId="ADAL" clId="{116FEEDA-B3A4-4D93-A93F-4F79C0D2F725}" dt="2024-07-18T11:27:37.085" v="7" actId="20577"/>
          <ac:graphicFrameMkLst>
            <pc:docMk/>
            <pc:sldMk cId="1330089862" sldId="325"/>
            <ac:graphicFrameMk id="4" creationId="{F155D735-A21D-1415-B04B-FD29BA0167FD}"/>
          </ac:graphicFrameMkLst>
        </pc:graphicFrameChg>
      </pc:sldChg>
      <pc:sldChg chg="modSp mod">
        <pc:chgData name="Joanna Miszczak" userId="131b804b-d079-4143-973d-8ed60c076693" providerId="ADAL" clId="{116FEEDA-B3A4-4D93-A93F-4F79C0D2F725}" dt="2024-07-18T11:29:46.795" v="24"/>
        <pc:sldMkLst>
          <pc:docMk/>
          <pc:sldMk cId="356450004" sldId="326"/>
        </pc:sldMkLst>
        <pc:graphicFrameChg chg="mod modGraphic">
          <ac:chgData name="Joanna Miszczak" userId="131b804b-d079-4143-973d-8ed60c076693" providerId="ADAL" clId="{116FEEDA-B3A4-4D93-A93F-4F79C0D2F725}" dt="2024-07-18T11:29:46.795" v="24"/>
          <ac:graphicFrameMkLst>
            <pc:docMk/>
            <pc:sldMk cId="356450004" sldId="326"/>
            <ac:graphicFrameMk id="4" creationId="{DAC40532-9DA5-3747-2FF7-1388BC34BD03}"/>
          </ac:graphicFrameMkLst>
        </pc:graphicFrameChg>
      </pc:sldChg>
    </pc:docChg>
  </pc:docChgLst>
  <pc:docChgLst>
    <pc:chgData name="Zwara Wioletta" userId="bcd45f81-f273-4e04-997d-3b8cf7a5870e" providerId="ADAL" clId="{B74EFC11-EE4B-433D-B31D-EBD64E61C163}"/>
    <pc:docChg chg="undo custSel addSld delSld modSld">
      <pc:chgData name="Zwara Wioletta" userId="bcd45f81-f273-4e04-997d-3b8cf7a5870e" providerId="ADAL" clId="{B74EFC11-EE4B-433D-B31D-EBD64E61C163}" dt="2024-07-19T22:16:35.615" v="413" actId="1035"/>
      <pc:docMkLst>
        <pc:docMk/>
      </pc:docMkLst>
      <pc:sldChg chg="modSp mod">
        <pc:chgData name="Zwara Wioletta" userId="bcd45f81-f273-4e04-997d-3b8cf7a5870e" providerId="ADAL" clId="{B74EFC11-EE4B-433D-B31D-EBD64E61C163}" dt="2024-07-19T21:55:09.562" v="20" actId="20577"/>
        <pc:sldMkLst>
          <pc:docMk/>
          <pc:sldMk cId="615554570" sldId="265"/>
        </pc:sldMkLst>
        <pc:graphicFrameChg chg="modGraphic">
          <ac:chgData name="Zwara Wioletta" userId="bcd45f81-f273-4e04-997d-3b8cf7a5870e" providerId="ADAL" clId="{B74EFC11-EE4B-433D-B31D-EBD64E61C163}" dt="2024-07-19T21:53:37.225" v="0" actId="114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bcd45f81-f273-4e04-997d-3b8cf7a5870e" providerId="ADAL" clId="{B74EFC11-EE4B-433D-B31D-EBD64E61C163}" dt="2024-07-19T21:55:09.562" v="20" actId="2057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addSp delSp modSp mod">
        <pc:chgData name="Zwara Wioletta" userId="bcd45f81-f273-4e04-997d-3b8cf7a5870e" providerId="ADAL" clId="{B74EFC11-EE4B-433D-B31D-EBD64E61C163}" dt="2024-07-19T22:04:32.429" v="138" actId="113"/>
        <pc:sldMkLst>
          <pc:docMk/>
          <pc:sldMk cId="2015909270" sldId="318"/>
        </pc:sldMkLst>
        <pc:spChg chg="mod">
          <ac:chgData name="Zwara Wioletta" userId="bcd45f81-f273-4e04-997d-3b8cf7a5870e" providerId="ADAL" clId="{B74EFC11-EE4B-433D-B31D-EBD64E61C163}" dt="2024-07-19T21:59:25.055" v="84" actId="1076"/>
          <ac:spMkLst>
            <pc:docMk/>
            <pc:sldMk cId="2015909270" sldId="318"/>
            <ac:spMk id="5" creationId="{2B32C3F0-6B64-74D4-8EE8-CB6A0400AE7E}"/>
          </ac:spMkLst>
        </pc:spChg>
        <pc:graphicFrameChg chg="mod modGraphic">
          <ac:chgData name="Zwara Wioletta" userId="bcd45f81-f273-4e04-997d-3b8cf7a5870e" providerId="ADAL" clId="{B74EFC11-EE4B-433D-B31D-EBD64E61C163}" dt="2024-07-19T22:04:32.429" v="138" actId="113"/>
          <ac:graphicFrameMkLst>
            <pc:docMk/>
            <pc:sldMk cId="2015909270" sldId="318"/>
            <ac:graphicFrameMk id="6" creationId="{C81F65AA-DB5D-80A1-07F3-B73B8A445184}"/>
          </ac:graphicFrameMkLst>
        </pc:graphicFrameChg>
        <pc:graphicFrameChg chg="add del mod modGraphic">
          <ac:chgData name="Zwara Wioletta" userId="bcd45f81-f273-4e04-997d-3b8cf7a5870e" providerId="ADAL" clId="{B74EFC11-EE4B-433D-B31D-EBD64E61C163}" dt="2024-07-19T22:04:28.862" v="137" actId="113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 mod">
        <pc:chgData name="Zwara Wioletta" userId="bcd45f81-f273-4e04-997d-3b8cf7a5870e" providerId="ADAL" clId="{B74EFC11-EE4B-433D-B31D-EBD64E61C163}" dt="2024-07-19T22:00:26.075" v="96" actId="6549"/>
        <pc:sldMkLst>
          <pc:docMk/>
          <pc:sldMk cId="1477059798" sldId="322"/>
        </pc:sldMkLst>
        <pc:spChg chg="mod">
          <ac:chgData name="Zwara Wioletta" userId="bcd45f81-f273-4e04-997d-3b8cf7a5870e" providerId="ADAL" clId="{B74EFC11-EE4B-433D-B31D-EBD64E61C163}" dt="2024-07-19T22:00:26.075" v="96" actId="6549"/>
          <ac:spMkLst>
            <pc:docMk/>
            <pc:sldMk cId="1477059798" sldId="322"/>
            <ac:spMk id="2" creationId="{82E2E84C-050A-9B41-11ED-9730DD3730CE}"/>
          </ac:spMkLst>
        </pc:spChg>
        <pc:spChg chg="mod">
          <ac:chgData name="Zwara Wioletta" userId="bcd45f81-f273-4e04-997d-3b8cf7a5870e" providerId="ADAL" clId="{B74EFC11-EE4B-433D-B31D-EBD64E61C163}" dt="2024-07-19T22:00:12.654" v="95" actId="948"/>
          <ac:spMkLst>
            <pc:docMk/>
            <pc:sldMk cId="1477059798" sldId="322"/>
            <ac:spMk id="4" creationId="{FF2D3414-2270-55A5-C396-E0F2D6442DE5}"/>
          </ac:spMkLst>
        </pc:spChg>
      </pc:sldChg>
      <pc:sldChg chg="addSp delSp modSp mod">
        <pc:chgData name="Zwara Wioletta" userId="bcd45f81-f273-4e04-997d-3b8cf7a5870e" providerId="ADAL" clId="{B74EFC11-EE4B-433D-B31D-EBD64E61C163}" dt="2024-07-19T22:03:59.019" v="135" actId="1076"/>
        <pc:sldMkLst>
          <pc:docMk/>
          <pc:sldMk cId="4287712577" sldId="323"/>
        </pc:sldMkLst>
        <pc:spChg chg="mod">
          <ac:chgData name="Zwara Wioletta" userId="bcd45f81-f273-4e04-997d-3b8cf7a5870e" providerId="ADAL" clId="{B74EFC11-EE4B-433D-B31D-EBD64E61C163}" dt="2024-07-19T21:57:47.466" v="49" actId="113"/>
          <ac:spMkLst>
            <pc:docMk/>
            <pc:sldMk cId="4287712577" sldId="323"/>
            <ac:spMk id="3" creationId="{329FD2A7-7200-A269-D6FF-E8C386CD8E62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5" creationId="{D134276F-A060-0704-4BED-BBA60338915A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6" creationId="{16710737-A8A5-D9A2-BA1F-DC5B41702F20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7" creationId="{4A6578E4-ED3F-7022-4A7E-AA989AA4042F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9" creationId="{6728B392-7CB6-2538-D2CD-ECFE9D41F87B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10" creationId="{09B57F67-23BF-4EC7-2942-18981C1E51FD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11" creationId="{EF81D34F-DFD9-D15A-F8C5-6AA78A523D6C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17" creationId="{7801BDBC-90E7-AEE0-A372-5632F391E4ED}"/>
          </ac:spMkLst>
        </pc:spChg>
        <pc:spChg chg="mod">
          <ac:chgData name="Zwara Wioletta" userId="bcd45f81-f273-4e04-997d-3b8cf7a5870e" providerId="ADAL" clId="{B74EFC11-EE4B-433D-B31D-EBD64E61C163}" dt="2024-07-19T22:02:13.808" v="108"/>
          <ac:spMkLst>
            <pc:docMk/>
            <pc:sldMk cId="4287712577" sldId="323"/>
            <ac:spMk id="18" creationId="{B518D521-8B4B-9782-2005-C82762FF9539}"/>
          </ac:spMkLst>
        </pc:spChg>
        <pc:spChg chg="del mod">
          <ac:chgData name="Zwara Wioletta" userId="bcd45f81-f273-4e04-997d-3b8cf7a5870e" providerId="ADAL" clId="{B74EFC11-EE4B-433D-B31D-EBD64E61C163}" dt="2024-07-19T22:02:29.487" v="111" actId="21"/>
          <ac:spMkLst>
            <pc:docMk/>
            <pc:sldMk cId="4287712577" sldId="323"/>
            <ac:spMk id="19" creationId="{896E6C34-C4F2-36A9-4D45-0D3478BE6589}"/>
          </ac:spMkLst>
        </pc:spChg>
        <pc:spChg chg="del mod">
          <ac:chgData name="Zwara Wioletta" userId="bcd45f81-f273-4e04-997d-3b8cf7a5870e" providerId="ADAL" clId="{B74EFC11-EE4B-433D-B31D-EBD64E61C163}" dt="2024-07-19T22:03:30.842" v="126" actId="21"/>
          <ac:spMkLst>
            <pc:docMk/>
            <pc:sldMk cId="4287712577" sldId="323"/>
            <ac:spMk id="20" creationId="{406B53C7-1E69-5822-6D1A-117A32F0E73B}"/>
          </ac:spMkLst>
        </pc:spChg>
        <pc:spChg chg="del mod">
          <ac:chgData name="Zwara Wioletta" userId="bcd45f81-f273-4e04-997d-3b8cf7a5870e" providerId="ADAL" clId="{B74EFC11-EE4B-433D-B31D-EBD64E61C163}" dt="2024-07-19T22:03:19.718" v="123" actId="21"/>
          <ac:spMkLst>
            <pc:docMk/>
            <pc:sldMk cId="4287712577" sldId="323"/>
            <ac:spMk id="21" creationId="{CB07105A-3309-6995-4FEE-205CC4BD2B7C}"/>
          </ac:spMkLst>
        </pc:spChg>
        <pc:spChg chg="del mod">
          <ac:chgData name="Zwara Wioletta" userId="bcd45f81-f273-4e04-997d-3b8cf7a5870e" providerId="ADAL" clId="{B74EFC11-EE4B-433D-B31D-EBD64E61C163}" dt="2024-07-19T22:02:38.035" v="112" actId="21"/>
          <ac:spMkLst>
            <pc:docMk/>
            <pc:sldMk cId="4287712577" sldId="323"/>
            <ac:spMk id="22" creationId="{27E0B64D-FCC8-F955-16A6-1F4DECE5CCFF}"/>
          </ac:spMkLst>
        </pc:spChg>
        <pc:spChg chg="del">
          <ac:chgData name="Zwara Wioletta" userId="bcd45f81-f273-4e04-997d-3b8cf7a5870e" providerId="ADAL" clId="{B74EFC11-EE4B-433D-B31D-EBD64E61C163}" dt="2024-07-19T22:01:46.549" v="101" actId="21"/>
          <ac:spMkLst>
            <pc:docMk/>
            <pc:sldMk cId="4287712577" sldId="323"/>
            <ac:spMk id="25" creationId="{5282A257-CD73-41C3-FD72-930F9C47E6F9}"/>
          </ac:spMkLst>
        </pc:spChg>
        <pc:spChg chg="del">
          <ac:chgData name="Zwara Wioletta" userId="bcd45f81-f273-4e04-997d-3b8cf7a5870e" providerId="ADAL" clId="{B74EFC11-EE4B-433D-B31D-EBD64E61C163}" dt="2024-07-19T22:01:57.069" v="104" actId="478"/>
          <ac:spMkLst>
            <pc:docMk/>
            <pc:sldMk cId="4287712577" sldId="323"/>
            <ac:spMk id="26" creationId="{2695A03D-5111-F4A5-D260-9C3DEAE699F4}"/>
          </ac:spMkLst>
        </pc:spChg>
        <pc:spChg chg="del mod">
          <ac:chgData name="Zwara Wioletta" userId="bcd45f81-f273-4e04-997d-3b8cf7a5870e" providerId="ADAL" clId="{B74EFC11-EE4B-433D-B31D-EBD64E61C163}" dt="2024-07-19T22:03:39.178" v="129" actId="21"/>
          <ac:spMkLst>
            <pc:docMk/>
            <pc:sldMk cId="4287712577" sldId="323"/>
            <ac:spMk id="27" creationId="{275AD624-EB4E-D401-8DE0-2C41E5A10938}"/>
          </ac:spMkLst>
        </pc:spChg>
        <pc:spChg chg="add mod">
          <ac:chgData name="Zwara Wioletta" userId="bcd45f81-f273-4e04-997d-3b8cf7a5870e" providerId="ADAL" clId="{B74EFC11-EE4B-433D-B31D-EBD64E61C163}" dt="2024-07-19T22:03:48.410" v="132" actId="1076"/>
          <ac:spMkLst>
            <pc:docMk/>
            <pc:sldMk cId="4287712577" sldId="323"/>
            <ac:spMk id="28" creationId="{27E0B64D-FCC8-F955-16A6-1F4DECE5CCFF}"/>
          </ac:spMkLst>
        </pc:spChg>
        <pc:spChg chg="add mod">
          <ac:chgData name="Zwara Wioletta" userId="bcd45f81-f273-4e04-997d-3b8cf7a5870e" providerId="ADAL" clId="{B74EFC11-EE4B-433D-B31D-EBD64E61C163}" dt="2024-07-19T22:03:27.197" v="125" actId="1076"/>
          <ac:spMkLst>
            <pc:docMk/>
            <pc:sldMk cId="4287712577" sldId="323"/>
            <ac:spMk id="29" creationId="{CB07105A-3309-6995-4FEE-205CC4BD2B7C}"/>
          </ac:spMkLst>
        </pc:spChg>
        <pc:spChg chg="add mod">
          <ac:chgData name="Zwara Wioletta" userId="bcd45f81-f273-4e04-997d-3b8cf7a5870e" providerId="ADAL" clId="{B74EFC11-EE4B-433D-B31D-EBD64E61C163}" dt="2024-07-19T22:03:35.834" v="128" actId="1076"/>
          <ac:spMkLst>
            <pc:docMk/>
            <pc:sldMk cId="4287712577" sldId="323"/>
            <ac:spMk id="30" creationId="{406B53C7-1E69-5822-6D1A-117A32F0E73B}"/>
          </ac:spMkLst>
        </pc:spChg>
        <pc:spChg chg="add mod">
          <ac:chgData name="Zwara Wioletta" userId="bcd45f81-f273-4e04-997d-3b8cf7a5870e" providerId="ADAL" clId="{B74EFC11-EE4B-433D-B31D-EBD64E61C163}" dt="2024-07-19T22:03:44.723" v="131" actId="1076"/>
          <ac:spMkLst>
            <pc:docMk/>
            <pc:sldMk cId="4287712577" sldId="323"/>
            <ac:spMk id="31" creationId="{275AD624-EB4E-D401-8DE0-2C41E5A10938}"/>
          </ac:spMkLst>
        </pc:spChg>
        <pc:spChg chg="add mod">
          <ac:chgData name="Zwara Wioletta" userId="bcd45f81-f273-4e04-997d-3b8cf7a5870e" providerId="ADAL" clId="{B74EFC11-EE4B-433D-B31D-EBD64E61C163}" dt="2024-07-19T22:03:59.019" v="135" actId="1076"/>
          <ac:spMkLst>
            <pc:docMk/>
            <pc:sldMk cId="4287712577" sldId="323"/>
            <ac:spMk id="32" creationId="{329FD2A7-7200-A269-D6FF-E8C386CD8E62}"/>
          </ac:spMkLst>
        </pc:spChg>
        <pc:spChg chg="del">
          <ac:chgData name="Zwara Wioletta" userId="bcd45f81-f273-4e04-997d-3b8cf7a5870e" providerId="ADAL" clId="{B74EFC11-EE4B-433D-B31D-EBD64E61C163}" dt="2024-07-19T22:01:54.681" v="103" actId="478"/>
          <ac:spMkLst>
            <pc:docMk/>
            <pc:sldMk cId="4287712577" sldId="323"/>
            <ac:spMk id="46" creationId="{7BC29186-EDD8-B01D-81CB-9CC7854187E9}"/>
          </ac:spMkLst>
        </pc:spChg>
        <pc:spChg chg="del">
          <ac:chgData name="Zwara Wioletta" userId="bcd45f81-f273-4e04-997d-3b8cf7a5870e" providerId="ADAL" clId="{B74EFC11-EE4B-433D-B31D-EBD64E61C163}" dt="2024-07-19T22:01:52.155" v="102" actId="478"/>
          <ac:spMkLst>
            <pc:docMk/>
            <pc:sldMk cId="4287712577" sldId="323"/>
            <ac:spMk id="47" creationId="{0B4EED1D-8F75-B909-C8E7-6952422A56EC}"/>
          </ac:spMkLst>
        </pc:spChg>
        <pc:spChg chg="del topLvl">
          <ac:chgData name="Zwara Wioletta" userId="bcd45f81-f273-4e04-997d-3b8cf7a5870e" providerId="ADAL" clId="{B74EFC11-EE4B-433D-B31D-EBD64E61C163}" dt="2024-07-19T22:01:58.204" v="105" actId="478"/>
          <ac:spMkLst>
            <pc:docMk/>
            <pc:sldMk cId="4287712577" sldId="323"/>
            <ac:spMk id="48" creationId="{1F683D10-8BAE-5638-28D3-BA535A44E1D5}"/>
          </ac:spMkLst>
        </pc:spChg>
        <pc:grpChg chg="add mod">
          <ac:chgData name="Zwara Wioletta" userId="bcd45f81-f273-4e04-997d-3b8cf7a5870e" providerId="ADAL" clId="{B74EFC11-EE4B-433D-B31D-EBD64E61C163}" dt="2024-07-19T22:03:09.912" v="121" actId="1076"/>
          <ac:grpSpMkLst>
            <pc:docMk/>
            <pc:sldMk cId="4287712577" sldId="323"/>
            <ac:grpSpMk id="4" creationId="{C65BB8F3-F7F3-C373-039F-AC78F3C2DDB9}"/>
          </ac:grpSpMkLst>
        </pc:grpChg>
        <pc:grpChg chg="del mod">
          <ac:chgData name="Zwara Wioletta" userId="bcd45f81-f273-4e04-997d-3b8cf7a5870e" providerId="ADAL" clId="{B74EFC11-EE4B-433D-B31D-EBD64E61C163}" dt="2024-07-19T22:03:30.842" v="126" actId="21"/>
          <ac:grpSpMkLst>
            <pc:docMk/>
            <pc:sldMk cId="4287712577" sldId="323"/>
            <ac:grpSpMk id="8" creationId="{CBA941BE-5D71-8094-C8DE-84B36ED58891}"/>
          </ac:grpSpMkLst>
        </pc:grpChg>
        <pc:grpChg chg="del">
          <ac:chgData name="Zwara Wioletta" userId="bcd45f81-f273-4e04-997d-3b8cf7a5870e" providerId="ADAL" clId="{B74EFC11-EE4B-433D-B31D-EBD64E61C163}" dt="2024-07-19T22:01:58.204" v="105" actId="478"/>
          <ac:grpSpMkLst>
            <pc:docMk/>
            <pc:sldMk cId="4287712577" sldId="323"/>
            <ac:grpSpMk id="23" creationId="{105788A7-7687-2C9B-CCB6-141C4A104F18}"/>
          </ac:grpSpMkLst>
        </pc:grpChg>
        <pc:grpChg chg="mod topLvl">
          <ac:chgData name="Zwara Wioletta" userId="bcd45f81-f273-4e04-997d-3b8cf7a5870e" providerId="ADAL" clId="{B74EFC11-EE4B-433D-B31D-EBD64E61C163}" dt="2024-07-19T22:03:15.936" v="122" actId="1076"/>
          <ac:grpSpMkLst>
            <pc:docMk/>
            <pc:sldMk cId="4287712577" sldId="323"/>
            <ac:grpSpMk id="24" creationId="{546DAAF9-09B4-ABA4-1E07-4A4134651C9F}"/>
          </ac:grpSpMkLst>
        </pc:grpChg>
        <pc:cxnChg chg="mod">
          <ac:chgData name="Zwara Wioletta" userId="bcd45f81-f273-4e04-997d-3b8cf7a5870e" providerId="ADAL" clId="{B74EFC11-EE4B-433D-B31D-EBD64E61C163}" dt="2024-07-19T22:02:13.808" v="108"/>
          <ac:cxnSpMkLst>
            <pc:docMk/>
            <pc:sldMk cId="4287712577" sldId="323"/>
            <ac:cxnSpMk id="12" creationId="{9D1A4C2E-9C1C-C316-BFDE-24349AAD4617}"/>
          </ac:cxnSpMkLst>
        </pc:cxnChg>
        <pc:cxnChg chg="mod">
          <ac:chgData name="Zwara Wioletta" userId="bcd45f81-f273-4e04-997d-3b8cf7a5870e" providerId="ADAL" clId="{B74EFC11-EE4B-433D-B31D-EBD64E61C163}" dt="2024-07-19T22:02:13.808" v="108"/>
          <ac:cxnSpMkLst>
            <pc:docMk/>
            <pc:sldMk cId="4287712577" sldId="323"/>
            <ac:cxnSpMk id="13" creationId="{591A9EF2-EB7F-6DD4-02F4-4B321D6E60EB}"/>
          </ac:cxnSpMkLst>
        </pc:cxnChg>
        <pc:cxnChg chg="mod">
          <ac:chgData name="Zwara Wioletta" userId="bcd45f81-f273-4e04-997d-3b8cf7a5870e" providerId="ADAL" clId="{B74EFC11-EE4B-433D-B31D-EBD64E61C163}" dt="2024-07-19T22:02:13.808" v="108"/>
          <ac:cxnSpMkLst>
            <pc:docMk/>
            <pc:sldMk cId="4287712577" sldId="323"/>
            <ac:cxnSpMk id="14" creationId="{CB75B1BF-AA46-6761-2BB6-F973436196B3}"/>
          </ac:cxnSpMkLst>
        </pc:cxnChg>
        <pc:cxnChg chg="mod">
          <ac:chgData name="Zwara Wioletta" userId="bcd45f81-f273-4e04-997d-3b8cf7a5870e" providerId="ADAL" clId="{B74EFC11-EE4B-433D-B31D-EBD64E61C163}" dt="2024-07-19T22:02:13.808" v="108"/>
          <ac:cxnSpMkLst>
            <pc:docMk/>
            <pc:sldMk cId="4287712577" sldId="323"/>
            <ac:cxnSpMk id="15" creationId="{96A39633-16D4-21DA-4F1D-A3EF0D9DCDFE}"/>
          </ac:cxnSpMkLst>
        </pc:cxnChg>
        <pc:cxnChg chg="mod">
          <ac:chgData name="Zwara Wioletta" userId="bcd45f81-f273-4e04-997d-3b8cf7a5870e" providerId="ADAL" clId="{B74EFC11-EE4B-433D-B31D-EBD64E61C163}" dt="2024-07-19T22:02:13.808" v="108"/>
          <ac:cxnSpMkLst>
            <pc:docMk/>
            <pc:sldMk cId="4287712577" sldId="323"/>
            <ac:cxnSpMk id="16" creationId="{A9D973A0-31EA-94F7-2D78-F1D73FC98258}"/>
          </ac:cxnSpMkLst>
        </pc:cxnChg>
      </pc:sldChg>
      <pc:sldChg chg="modSp mod">
        <pc:chgData name="Zwara Wioletta" userId="bcd45f81-f273-4e04-997d-3b8cf7a5870e" providerId="ADAL" clId="{B74EFC11-EE4B-433D-B31D-EBD64E61C163}" dt="2024-07-19T22:16:35.615" v="413" actId="1035"/>
        <pc:sldMkLst>
          <pc:docMk/>
          <pc:sldMk cId="2266123027" sldId="324"/>
        </pc:sldMkLst>
        <pc:spChg chg="mod">
          <ac:chgData name="Zwara Wioletta" userId="bcd45f81-f273-4e04-997d-3b8cf7a5870e" providerId="ADAL" clId="{B74EFC11-EE4B-433D-B31D-EBD64E61C163}" dt="2024-07-19T22:00:42.352" v="97" actId="255"/>
          <ac:spMkLst>
            <pc:docMk/>
            <pc:sldMk cId="2266123027" sldId="324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B74EFC11-EE4B-433D-B31D-EBD64E61C163}" dt="2024-07-19T22:16:35.615" v="413" actId="1035"/>
          <ac:graphicFrameMkLst>
            <pc:docMk/>
            <pc:sldMk cId="2266123027" sldId="324"/>
            <ac:graphicFrameMk id="4" creationId="{F155D735-A21D-1415-B04B-FD29BA0167FD}"/>
          </ac:graphicFrameMkLst>
        </pc:graphicFrameChg>
      </pc:sldChg>
      <pc:sldChg chg="addSp delSp modSp mod">
        <pc:chgData name="Zwara Wioletta" userId="bcd45f81-f273-4e04-997d-3b8cf7a5870e" providerId="ADAL" clId="{B74EFC11-EE4B-433D-B31D-EBD64E61C163}" dt="2024-07-19T22:16:15.299" v="400" actId="20577"/>
        <pc:sldMkLst>
          <pc:docMk/>
          <pc:sldMk cId="1330089862" sldId="325"/>
        </pc:sldMkLst>
        <pc:spChg chg="del">
          <ac:chgData name="Zwara Wioletta" userId="bcd45f81-f273-4e04-997d-3b8cf7a5870e" providerId="ADAL" clId="{B74EFC11-EE4B-433D-B31D-EBD64E61C163}" dt="2024-07-19T21:55:47.653" v="29" actId="478"/>
          <ac:spMkLst>
            <pc:docMk/>
            <pc:sldMk cId="1330089862" sldId="325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B74EFC11-EE4B-433D-B31D-EBD64E61C163}" dt="2024-07-19T21:55:53.141" v="30" actId="478"/>
          <ac:spMkLst>
            <pc:docMk/>
            <pc:sldMk cId="1330089862" sldId="325"/>
            <ac:spMk id="6" creationId="{A6B79701-E5C3-2914-F99F-74EF031A218A}"/>
          </ac:spMkLst>
        </pc:spChg>
        <pc:graphicFrameChg chg="mod modGraphic">
          <ac:chgData name="Zwara Wioletta" userId="bcd45f81-f273-4e04-997d-3b8cf7a5870e" providerId="ADAL" clId="{B74EFC11-EE4B-433D-B31D-EBD64E61C163}" dt="2024-07-19T22:16:15.299" v="400" actId="20577"/>
          <ac:graphicFrameMkLst>
            <pc:docMk/>
            <pc:sldMk cId="1330089862" sldId="325"/>
            <ac:graphicFrameMk id="4" creationId="{F155D735-A21D-1415-B04B-FD29BA0167FD}"/>
          </ac:graphicFrameMkLst>
        </pc:graphicFrameChg>
      </pc:sldChg>
      <pc:sldChg chg="addSp delSp modSp add del mod">
        <pc:chgData name="Zwara Wioletta" userId="bcd45f81-f273-4e04-997d-3b8cf7a5870e" providerId="ADAL" clId="{B74EFC11-EE4B-433D-B31D-EBD64E61C163}" dt="2024-07-19T22:16:18.961" v="401" actId="47"/>
        <pc:sldMkLst>
          <pc:docMk/>
          <pc:sldMk cId="551099985" sldId="326"/>
        </pc:sldMkLst>
        <pc:spChg chg="del">
          <ac:chgData name="Zwara Wioletta" userId="bcd45f81-f273-4e04-997d-3b8cf7a5870e" providerId="ADAL" clId="{B74EFC11-EE4B-433D-B31D-EBD64E61C163}" dt="2024-07-19T22:08:32.625" v="210" actId="478"/>
          <ac:spMkLst>
            <pc:docMk/>
            <pc:sldMk cId="551099985" sldId="326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B74EFC11-EE4B-433D-B31D-EBD64E61C163}" dt="2024-07-19T22:08:39.627" v="211" actId="478"/>
          <ac:spMkLst>
            <pc:docMk/>
            <pc:sldMk cId="551099985" sldId="326"/>
            <ac:spMk id="6" creationId="{67E7FE6D-3D95-8430-A859-8555BD1EA14E}"/>
          </ac:spMkLst>
        </pc:spChg>
        <pc:graphicFrameChg chg="modGraphic">
          <ac:chgData name="Zwara Wioletta" userId="bcd45f81-f273-4e04-997d-3b8cf7a5870e" providerId="ADAL" clId="{B74EFC11-EE4B-433D-B31D-EBD64E61C163}" dt="2024-07-19T22:08:31.316" v="209" actId="6549"/>
          <ac:graphicFrameMkLst>
            <pc:docMk/>
            <pc:sldMk cId="551099985" sldId="326"/>
            <ac:graphicFrameMk id="4" creationId="{F155D735-A21D-1415-B04B-FD29BA0167FD}"/>
          </ac:graphicFrameMkLst>
        </pc:graphicFrameChg>
      </pc:sldChg>
      <pc:sldChg chg="addSp delSp modSp del mod">
        <pc:chgData name="Zwara Wioletta" userId="bcd45f81-f273-4e04-997d-3b8cf7a5870e" providerId="ADAL" clId="{B74EFC11-EE4B-433D-B31D-EBD64E61C163}" dt="2024-07-19T22:04:00.736" v="136" actId="47"/>
        <pc:sldMkLst>
          <pc:docMk/>
          <pc:sldMk cId="3797497835" sldId="327"/>
        </pc:sldMkLst>
        <pc:spChg chg="del mod">
          <ac:chgData name="Zwara Wioletta" userId="bcd45f81-f273-4e04-997d-3b8cf7a5870e" providerId="ADAL" clId="{B74EFC11-EE4B-433D-B31D-EBD64E61C163}" dt="2024-07-19T22:03:51.926" v="133" actId="21"/>
          <ac:spMkLst>
            <pc:docMk/>
            <pc:sldMk cId="3797497835" sldId="327"/>
            <ac:spMk id="3" creationId="{329FD2A7-7200-A269-D6FF-E8C386CD8E62}"/>
          </ac:spMkLst>
        </pc:spChg>
        <pc:spChg chg="add mod">
          <ac:chgData name="Zwara Wioletta" userId="bcd45f81-f273-4e04-997d-3b8cf7a5870e" providerId="ADAL" clId="{B74EFC11-EE4B-433D-B31D-EBD64E61C163}" dt="2024-07-19T22:03:51.926" v="133" actId="21"/>
          <ac:spMkLst>
            <pc:docMk/>
            <pc:sldMk cId="3797497835" sldId="327"/>
            <ac:spMk id="24" creationId="{B605AFF2-B019-5F7B-9A93-8E5E19732C5E}"/>
          </ac:spMkLst>
        </pc:spChg>
        <pc:grpChg chg="del">
          <ac:chgData name="Zwara Wioletta" userId="bcd45f81-f273-4e04-997d-3b8cf7a5870e" providerId="ADAL" clId="{B74EFC11-EE4B-433D-B31D-EBD64E61C163}" dt="2024-07-19T22:02:11.641" v="107" actId="21"/>
          <ac:grpSpMkLst>
            <pc:docMk/>
            <pc:sldMk cId="3797497835" sldId="327"/>
            <ac:grpSpMk id="4" creationId="{C65BB8F3-F7F3-C373-039F-AC78F3C2DDB9}"/>
          </ac:grpSpMkLst>
        </pc:grpChg>
        <pc:cxnChg chg="mod">
          <ac:chgData name="Zwara Wioletta" userId="bcd45f81-f273-4e04-997d-3b8cf7a5870e" providerId="ADAL" clId="{B74EFC11-EE4B-433D-B31D-EBD64E61C163}" dt="2024-07-19T22:02:11.641" v="107" actId="21"/>
          <ac:cxnSpMkLst>
            <pc:docMk/>
            <pc:sldMk cId="3797497835" sldId="327"/>
            <ac:cxnSpMk id="12" creationId="{9D1A4C2E-9C1C-C316-BFDE-24349AAD4617}"/>
          </ac:cxnSpMkLst>
        </pc:cxnChg>
        <pc:cxnChg chg="mod">
          <ac:chgData name="Zwara Wioletta" userId="bcd45f81-f273-4e04-997d-3b8cf7a5870e" providerId="ADAL" clId="{B74EFC11-EE4B-433D-B31D-EBD64E61C163}" dt="2024-07-19T22:02:11.641" v="107" actId="21"/>
          <ac:cxnSpMkLst>
            <pc:docMk/>
            <pc:sldMk cId="3797497835" sldId="327"/>
            <ac:cxnSpMk id="13" creationId="{591A9EF2-EB7F-6DD4-02F4-4B321D6E60EB}"/>
          </ac:cxnSpMkLst>
        </pc:cxnChg>
        <pc:cxnChg chg="mod">
          <ac:chgData name="Zwara Wioletta" userId="bcd45f81-f273-4e04-997d-3b8cf7a5870e" providerId="ADAL" clId="{B74EFC11-EE4B-433D-B31D-EBD64E61C163}" dt="2024-07-19T22:02:11.641" v="107" actId="21"/>
          <ac:cxnSpMkLst>
            <pc:docMk/>
            <pc:sldMk cId="3797497835" sldId="327"/>
            <ac:cxnSpMk id="14" creationId="{CB75B1BF-AA46-6761-2BB6-F973436196B3}"/>
          </ac:cxnSpMkLst>
        </pc:cxnChg>
        <pc:cxnChg chg="mod">
          <ac:chgData name="Zwara Wioletta" userId="bcd45f81-f273-4e04-997d-3b8cf7a5870e" providerId="ADAL" clId="{B74EFC11-EE4B-433D-B31D-EBD64E61C163}" dt="2024-07-19T22:02:11.641" v="107" actId="21"/>
          <ac:cxnSpMkLst>
            <pc:docMk/>
            <pc:sldMk cId="3797497835" sldId="327"/>
            <ac:cxnSpMk id="15" creationId="{96A39633-16D4-21DA-4F1D-A3EF0D9DCDFE}"/>
          </ac:cxnSpMkLst>
        </pc:cxnChg>
        <pc:cxnChg chg="mod">
          <ac:chgData name="Zwara Wioletta" userId="bcd45f81-f273-4e04-997d-3b8cf7a5870e" providerId="ADAL" clId="{B74EFC11-EE4B-433D-B31D-EBD64E61C163}" dt="2024-07-19T22:02:11.641" v="107" actId="21"/>
          <ac:cxnSpMkLst>
            <pc:docMk/>
            <pc:sldMk cId="3797497835" sldId="327"/>
            <ac:cxnSpMk id="16" creationId="{A9D973A0-31EA-94F7-2D78-F1D73FC98258}"/>
          </ac:cxnSpMkLst>
        </pc:cxnChg>
      </pc:sldChg>
    </pc:docChg>
  </pc:docChgLst>
  <pc:docChgLst>
    <pc:chgData name="Piotr Janeczek" userId="4da2d11c-13c9-45bf-ac74-f01792ebf448" providerId="ADAL" clId="{105D3625-A993-46AC-94A2-914D4FC344A8}"/>
    <pc:docChg chg="undo custSel addSld delSld modSld">
      <pc:chgData name="Piotr Janeczek" userId="4da2d11c-13c9-45bf-ac74-f01792ebf448" providerId="ADAL" clId="{105D3625-A993-46AC-94A2-914D4FC344A8}" dt="2024-07-18T09:58:37.109" v="216" actId="20577"/>
      <pc:docMkLst>
        <pc:docMk/>
      </pc:docMkLst>
      <pc:sldChg chg="modSp mod">
        <pc:chgData name="Piotr Janeczek" userId="4da2d11c-13c9-45bf-ac74-f01792ebf448" providerId="ADAL" clId="{105D3625-A993-46AC-94A2-914D4FC344A8}" dt="2024-07-18T09:41:29.591" v="209" actId="20577"/>
        <pc:sldMkLst>
          <pc:docMk/>
          <pc:sldMk cId="898912496" sldId="262"/>
        </pc:sldMkLst>
        <pc:spChg chg="mod">
          <ac:chgData name="Piotr Janeczek" userId="4da2d11c-13c9-45bf-ac74-f01792ebf448" providerId="ADAL" clId="{105D3625-A993-46AC-94A2-914D4FC344A8}" dt="2024-07-18T09:41:29.591" v="209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delSp modSp mod">
        <pc:chgData name="Piotr Janeczek" userId="4da2d11c-13c9-45bf-ac74-f01792ebf448" providerId="ADAL" clId="{105D3625-A993-46AC-94A2-914D4FC344A8}" dt="2024-07-18T09:58:37.109" v="216" actId="20577"/>
        <pc:sldMkLst>
          <pc:docMk/>
          <pc:sldMk cId="2015909270" sldId="318"/>
        </pc:sldMkLst>
        <pc:spChg chg="del mod">
          <ac:chgData name="Piotr Janeczek" userId="4da2d11c-13c9-45bf-ac74-f01792ebf448" providerId="ADAL" clId="{105D3625-A993-46AC-94A2-914D4FC344A8}" dt="2024-07-18T07:59:44.170" v="113" actId="478"/>
          <ac:spMkLst>
            <pc:docMk/>
            <pc:sldMk cId="2015909270" sldId="318"/>
            <ac:spMk id="3" creationId="{4EA98181-CEB5-2DDE-C53C-32D9B2E9FCC8}"/>
          </ac:spMkLst>
        </pc:spChg>
        <pc:graphicFrameChg chg="del mod modGraphic">
          <ac:chgData name="Piotr Janeczek" userId="4da2d11c-13c9-45bf-ac74-f01792ebf448" providerId="ADAL" clId="{105D3625-A993-46AC-94A2-914D4FC344A8}" dt="2024-07-18T07:59:49.226" v="114" actId="478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Piotr Janeczek" userId="4da2d11c-13c9-45bf-ac74-f01792ebf448" providerId="ADAL" clId="{105D3625-A993-46AC-94A2-914D4FC344A8}" dt="2024-07-18T09:58:37.109" v="216" actId="20577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 del mod">
        <pc:chgData name="Piotr Janeczek" userId="4da2d11c-13c9-45bf-ac74-f01792ebf448" providerId="ADAL" clId="{105D3625-A993-46AC-94A2-914D4FC344A8}" dt="2024-07-18T09:18:11.624" v="142" actId="47"/>
        <pc:sldMkLst>
          <pc:docMk/>
          <pc:sldMk cId="1320450306" sldId="319"/>
        </pc:sldMkLst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6" creationId="{64BD0570-F359-BE05-91A4-4C6458C05503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7" creationId="{45CBF7B5-5F7C-68D4-137B-438B7F9F7A91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8" creationId="{4B718771-90DD-CB2F-D331-237EEE5D3173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10" creationId="{7C927F5F-CEB8-DC00-09BA-5C03ACEF9391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11" creationId="{BF06A0D9-5640-4D0C-79AF-998773CDC1C9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12" creationId="{56C077FE-CCD5-8B57-4422-5A833C02ED37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18" creationId="{2A75B44D-012D-EC7C-8A9C-88A5864D30D1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19" creationId="{3A5A03B1-79F7-2443-0725-5C8B883E958B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20" creationId="{9A644363-18A1-C36C-BBFD-C8FB7B9EB5A8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21" creationId="{48F1C89A-738D-9146-3D24-D32DE117FB74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22" creationId="{6CF480DD-24FF-F6F2-0D41-32330BE03CC0}"/>
          </ac:spMkLst>
        </pc:spChg>
        <pc:spChg chg="mod">
          <ac:chgData name="Piotr Janeczek" userId="4da2d11c-13c9-45bf-ac74-f01792ebf448" providerId="ADAL" clId="{105D3625-A993-46AC-94A2-914D4FC344A8}" dt="2024-07-18T07:47:34.554" v="100"/>
          <ac:spMkLst>
            <pc:docMk/>
            <pc:sldMk cId="1320450306" sldId="319"/>
            <ac:spMk id="23" creationId="{D0EC1CA8-2EFB-D0F2-51C8-168EBF9D98A3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25" creationId="{24B6580C-E446-40B2-EC37-052BDFCD19F4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26" creationId="{2C2670FE-4F15-74E9-B8BC-4364C2991CEC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27" creationId="{23E6E37C-21B8-FB8C-A148-4744C998BD26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29" creationId="{BC05F113-6E1B-D1D3-ABA0-81D3CE36061A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30" creationId="{01E7543F-4FB4-3175-B8D5-3587C75EFE3F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31" creationId="{3255648F-4847-E96B-C761-145B3DD29032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37" creationId="{0F776353-8691-D0E0-5A9C-F6CAC91E549C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38" creationId="{5CB8B705-D525-A384-A849-32835FBA3E9D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39" creationId="{324FE530-2D28-C0CC-BD24-D7B6F2AB82C7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40" creationId="{912D59C6-2F8F-A7D9-5477-F51CEF68CDAF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41" creationId="{08912C8A-BB84-AD9D-11AD-DF706E2E396A}"/>
          </ac:spMkLst>
        </pc:spChg>
        <pc:spChg chg="mod">
          <ac:chgData name="Piotr Janeczek" userId="4da2d11c-13c9-45bf-ac74-f01792ebf448" providerId="ADAL" clId="{105D3625-A993-46AC-94A2-914D4FC344A8}" dt="2024-07-18T07:49:46.368" v="105"/>
          <ac:spMkLst>
            <pc:docMk/>
            <pc:sldMk cId="1320450306" sldId="319"/>
            <ac:spMk id="42" creationId="{0CD7169B-2FDA-1FF5-292C-2AAAAD275667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44" creationId="{6A7BD1DA-8B8A-38E6-AACE-5A4B5F6BC160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45" creationId="{A31ABBA2-A846-AC0D-79A7-1B3307325E88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46" creationId="{EAEF2859-2867-7D26-4D45-6828C95AA5EF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48" creationId="{0EDFA524-FFC0-D714-8088-D200A43E7EC8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49" creationId="{58DA23B7-9F03-E790-697E-857018457573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50" creationId="{8348C80E-F9B9-606D-9D82-73DB88AF2CC5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56" creationId="{19DE225C-01B9-CABD-BEC7-A7BE1B0E81CB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57" creationId="{0B300025-3D0F-2AD0-35C0-EBC284443AFD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58" creationId="{31B02653-73F7-A5ED-2A65-308912ACFFB1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59" creationId="{F9B631D2-652C-946F-230F-9F4B0F07C011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60" creationId="{F560F20D-99A5-5530-81AC-FA1829DA5831}"/>
          </ac:spMkLst>
        </pc:spChg>
        <pc:spChg chg="mod">
          <ac:chgData name="Piotr Janeczek" userId="4da2d11c-13c9-45bf-ac74-f01792ebf448" providerId="ADAL" clId="{105D3625-A993-46AC-94A2-914D4FC344A8}" dt="2024-07-18T07:50:09.633" v="109"/>
          <ac:spMkLst>
            <pc:docMk/>
            <pc:sldMk cId="1320450306" sldId="319"/>
            <ac:spMk id="61" creationId="{A891168B-9614-ACCF-199B-1D2B967C5570}"/>
          </ac:spMkLst>
        </pc:spChg>
        <pc:grpChg chg="add del mod">
          <ac:chgData name="Piotr Janeczek" userId="4da2d11c-13c9-45bf-ac74-f01792ebf448" providerId="ADAL" clId="{105D3625-A993-46AC-94A2-914D4FC344A8}" dt="2024-07-18T07:47:49.543" v="104" actId="478"/>
          <ac:grpSpMkLst>
            <pc:docMk/>
            <pc:sldMk cId="1320450306" sldId="319"/>
            <ac:grpSpMk id="4" creationId="{3EBB7FB3-AE72-54C3-60A2-679ACFC5F4AB}"/>
          </ac:grpSpMkLst>
        </pc:grpChg>
        <pc:grpChg chg="mod">
          <ac:chgData name="Piotr Janeczek" userId="4da2d11c-13c9-45bf-ac74-f01792ebf448" providerId="ADAL" clId="{105D3625-A993-46AC-94A2-914D4FC344A8}" dt="2024-07-18T07:47:34.554" v="100"/>
          <ac:grpSpMkLst>
            <pc:docMk/>
            <pc:sldMk cId="1320450306" sldId="319"/>
            <ac:grpSpMk id="9" creationId="{263B3C58-E7C7-B81A-1F6A-1EA4C4AA67D7}"/>
          </ac:grpSpMkLst>
        </pc:grpChg>
        <pc:grpChg chg="add del mod">
          <ac:chgData name="Piotr Janeczek" userId="4da2d11c-13c9-45bf-ac74-f01792ebf448" providerId="ADAL" clId="{105D3625-A993-46AC-94A2-914D4FC344A8}" dt="2024-07-18T07:49:52.886" v="106" actId="478"/>
          <ac:grpSpMkLst>
            <pc:docMk/>
            <pc:sldMk cId="1320450306" sldId="319"/>
            <ac:grpSpMk id="24" creationId="{8154CDC9-93EF-0972-6123-EF280F91F5FA}"/>
          </ac:grpSpMkLst>
        </pc:grpChg>
        <pc:grpChg chg="mod">
          <ac:chgData name="Piotr Janeczek" userId="4da2d11c-13c9-45bf-ac74-f01792ebf448" providerId="ADAL" clId="{105D3625-A993-46AC-94A2-914D4FC344A8}" dt="2024-07-18T07:49:46.368" v="105"/>
          <ac:grpSpMkLst>
            <pc:docMk/>
            <pc:sldMk cId="1320450306" sldId="319"/>
            <ac:grpSpMk id="28" creationId="{E06E10F4-AEE7-1465-A3A9-00714FCACA1C}"/>
          </ac:grpSpMkLst>
        </pc:grpChg>
        <pc:grpChg chg="add mod">
          <ac:chgData name="Piotr Janeczek" userId="4da2d11c-13c9-45bf-ac74-f01792ebf448" providerId="ADAL" clId="{105D3625-A993-46AC-94A2-914D4FC344A8}" dt="2024-07-18T07:50:22.791" v="110" actId="1076"/>
          <ac:grpSpMkLst>
            <pc:docMk/>
            <pc:sldMk cId="1320450306" sldId="319"/>
            <ac:grpSpMk id="43" creationId="{76E73729-8475-64BA-2BD4-F4DDDCEB7DC5}"/>
          </ac:grpSpMkLst>
        </pc:grpChg>
        <pc:grpChg chg="mod">
          <ac:chgData name="Piotr Janeczek" userId="4da2d11c-13c9-45bf-ac74-f01792ebf448" providerId="ADAL" clId="{105D3625-A993-46AC-94A2-914D4FC344A8}" dt="2024-07-18T07:50:09.633" v="109"/>
          <ac:grpSpMkLst>
            <pc:docMk/>
            <pc:sldMk cId="1320450306" sldId="319"/>
            <ac:grpSpMk id="47" creationId="{33C895C6-7B74-F454-E0BA-FFDEACB37D08}"/>
          </ac:grpSpMkLst>
        </pc:grpChg>
        <pc:picChg chg="del">
          <ac:chgData name="Piotr Janeczek" userId="4da2d11c-13c9-45bf-ac74-f01792ebf448" providerId="ADAL" clId="{105D3625-A993-46AC-94A2-914D4FC344A8}" dt="2024-07-18T07:47:24.500" v="99" actId="478"/>
          <ac:picMkLst>
            <pc:docMk/>
            <pc:sldMk cId="1320450306" sldId="319"/>
            <ac:picMk id="5" creationId="{AA9E2F30-15B7-5103-43F6-B35CF8882D5E}"/>
          </ac:picMkLst>
        </pc:picChg>
        <pc:cxnChg chg="mod">
          <ac:chgData name="Piotr Janeczek" userId="4da2d11c-13c9-45bf-ac74-f01792ebf448" providerId="ADAL" clId="{105D3625-A993-46AC-94A2-914D4FC344A8}" dt="2024-07-18T07:47:49.543" v="104" actId="478"/>
          <ac:cxnSpMkLst>
            <pc:docMk/>
            <pc:sldMk cId="1320450306" sldId="319"/>
            <ac:cxnSpMk id="13" creationId="{1599D5C0-B5A5-3B01-1706-3E54372A9122}"/>
          </ac:cxnSpMkLst>
        </pc:cxnChg>
        <pc:cxnChg chg="mod">
          <ac:chgData name="Piotr Janeczek" userId="4da2d11c-13c9-45bf-ac74-f01792ebf448" providerId="ADAL" clId="{105D3625-A993-46AC-94A2-914D4FC344A8}" dt="2024-07-18T07:47:49.543" v="104" actId="478"/>
          <ac:cxnSpMkLst>
            <pc:docMk/>
            <pc:sldMk cId="1320450306" sldId="319"/>
            <ac:cxnSpMk id="14" creationId="{5FDB1574-89EF-FBE0-6306-7F623B789E35}"/>
          </ac:cxnSpMkLst>
        </pc:cxnChg>
        <pc:cxnChg chg="mod">
          <ac:chgData name="Piotr Janeczek" userId="4da2d11c-13c9-45bf-ac74-f01792ebf448" providerId="ADAL" clId="{105D3625-A993-46AC-94A2-914D4FC344A8}" dt="2024-07-18T07:47:49.543" v="104" actId="478"/>
          <ac:cxnSpMkLst>
            <pc:docMk/>
            <pc:sldMk cId="1320450306" sldId="319"/>
            <ac:cxnSpMk id="15" creationId="{5DBBD92D-004C-ECAA-6D86-045B98339E39}"/>
          </ac:cxnSpMkLst>
        </pc:cxnChg>
        <pc:cxnChg chg="mod">
          <ac:chgData name="Piotr Janeczek" userId="4da2d11c-13c9-45bf-ac74-f01792ebf448" providerId="ADAL" clId="{105D3625-A993-46AC-94A2-914D4FC344A8}" dt="2024-07-18T07:47:49.543" v="104" actId="478"/>
          <ac:cxnSpMkLst>
            <pc:docMk/>
            <pc:sldMk cId="1320450306" sldId="319"/>
            <ac:cxnSpMk id="16" creationId="{1FC8D2BB-21CB-5B6C-2486-2A4260DC5F99}"/>
          </ac:cxnSpMkLst>
        </pc:cxnChg>
        <pc:cxnChg chg="mod">
          <ac:chgData name="Piotr Janeczek" userId="4da2d11c-13c9-45bf-ac74-f01792ebf448" providerId="ADAL" clId="{105D3625-A993-46AC-94A2-914D4FC344A8}" dt="2024-07-18T07:47:49.543" v="104" actId="478"/>
          <ac:cxnSpMkLst>
            <pc:docMk/>
            <pc:sldMk cId="1320450306" sldId="319"/>
            <ac:cxnSpMk id="17" creationId="{AB5F106C-ED66-77C1-5271-2D90563CC010}"/>
          </ac:cxnSpMkLst>
        </pc:cxnChg>
        <pc:cxnChg chg="mod">
          <ac:chgData name="Piotr Janeczek" userId="4da2d11c-13c9-45bf-ac74-f01792ebf448" providerId="ADAL" clId="{105D3625-A993-46AC-94A2-914D4FC344A8}" dt="2024-07-18T07:49:52.886" v="106" actId="478"/>
          <ac:cxnSpMkLst>
            <pc:docMk/>
            <pc:sldMk cId="1320450306" sldId="319"/>
            <ac:cxnSpMk id="32" creationId="{2568EA24-6416-8E53-F4CD-A98D7C3DF672}"/>
          </ac:cxnSpMkLst>
        </pc:cxnChg>
        <pc:cxnChg chg="mod">
          <ac:chgData name="Piotr Janeczek" userId="4da2d11c-13c9-45bf-ac74-f01792ebf448" providerId="ADAL" clId="{105D3625-A993-46AC-94A2-914D4FC344A8}" dt="2024-07-18T07:49:52.886" v="106" actId="478"/>
          <ac:cxnSpMkLst>
            <pc:docMk/>
            <pc:sldMk cId="1320450306" sldId="319"/>
            <ac:cxnSpMk id="33" creationId="{4BCD8519-F834-BE3B-CFA0-4CD9B5D4439F}"/>
          </ac:cxnSpMkLst>
        </pc:cxnChg>
        <pc:cxnChg chg="mod">
          <ac:chgData name="Piotr Janeczek" userId="4da2d11c-13c9-45bf-ac74-f01792ebf448" providerId="ADAL" clId="{105D3625-A993-46AC-94A2-914D4FC344A8}" dt="2024-07-18T07:49:52.886" v="106" actId="478"/>
          <ac:cxnSpMkLst>
            <pc:docMk/>
            <pc:sldMk cId="1320450306" sldId="319"/>
            <ac:cxnSpMk id="34" creationId="{AA3326E1-975E-479F-A3D2-4788247BF02C}"/>
          </ac:cxnSpMkLst>
        </pc:cxnChg>
        <pc:cxnChg chg="mod">
          <ac:chgData name="Piotr Janeczek" userId="4da2d11c-13c9-45bf-ac74-f01792ebf448" providerId="ADAL" clId="{105D3625-A993-46AC-94A2-914D4FC344A8}" dt="2024-07-18T07:49:52.886" v="106" actId="478"/>
          <ac:cxnSpMkLst>
            <pc:docMk/>
            <pc:sldMk cId="1320450306" sldId="319"/>
            <ac:cxnSpMk id="35" creationId="{42E50B42-1B2E-A81D-3AE3-E492760163F1}"/>
          </ac:cxnSpMkLst>
        </pc:cxnChg>
        <pc:cxnChg chg="mod">
          <ac:chgData name="Piotr Janeczek" userId="4da2d11c-13c9-45bf-ac74-f01792ebf448" providerId="ADAL" clId="{105D3625-A993-46AC-94A2-914D4FC344A8}" dt="2024-07-18T07:49:52.886" v="106" actId="478"/>
          <ac:cxnSpMkLst>
            <pc:docMk/>
            <pc:sldMk cId="1320450306" sldId="319"/>
            <ac:cxnSpMk id="36" creationId="{EF30C1FA-4D6E-8055-8322-F9FD8A254B80}"/>
          </ac:cxnSpMkLst>
        </pc:cxnChg>
        <pc:cxnChg chg="mod">
          <ac:chgData name="Piotr Janeczek" userId="4da2d11c-13c9-45bf-ac74-f01792ebf448" providerId="ADAL" clId="{105D3625-A993-46AC-94A2-914D4FC344A8}" dt="2024-07-18T07:50:09.633" v="109"/>
          <ac:cxnSpMkLst>
            <pc:docMk/>
            <pc:sldMk cId="1320450306" sldId="319"/>
            <ac:cxnSpMk id="51" creationId="{37B34306-9001-0EF9-4C08-3C687C813D2E}"/>
          </ac:cxnSpMkLst>
        </pc:cxnChg>
        <pc:cxnChg chg="mod">
          <ac:chgData name="Piotr Janeczek" userId="4da2d11c-13c9-45bf-ac74-f01792ebf448" providerId="ADAL" clId="{105D3625-A993-46AC-94A2-914D4FC344A8}" dt="2024-07-18T07:50:09.633" v="109"/>
          <ac:cxnSpMkLst>
            <pc:docMk/>
            <pc:sldMk cId="1320450306" sldId="319"/>
            <ac:cxnSpMk id="52" creationId="{0A187DCC-6E20-C7FF-18AA-12F86F4B7264}"/>
          </ac:cxnSpMkLst>
        </pc:cxnChg>
        <pc:cxnChg chg="mod">
          <ac:chgData name="Piotr Janeczek" userId="4da2d11c-13c9-45bf-ac74-f01792ebf448" providerId="ADAL" clId="{105D3625-A993-46AC-94A2-914D4FC344A8}" dt="2024-07-18T07:50:09.633" v="109"/>
          <ac:cxnSpMkLst>
            <pc:docMk/>
            <pc:sldMk cId="1320450306" sldId="319"/>
            <ac:cxnSpMk id="53" creationId="{183BDE2D-CB6C-7D66-E007-DE11E6811ED1}"/>
          </ac:cxnSpMkLst>
        </pc:cxnChg>
        <pc:cxnChg chg="mod">
          <ac:chgData name="Piotr Janeczek" userId="4da2d11c-13c9-45bf-ac74-f01792ebf448" providerId="ADAL" clId="{105D3625-A993-46AC-94A2-914D4FC344A8}" dt="2024-07-18T07:50:09.633" v="109"/>
          <ac:cxnSpMkLst>
            <pc:docMk/>
            <pc:sldMk cId="1320450306" sldId="319"/>
            <ac:cxnSpMk id="54" creationId="{2BFD32E9-CD36-5E13-DAFC-FA679A76E6FB}"/>
          </ac:cxnSpMkLst>
        </pc:cxnChg>
        <pc:cxnChg chg="mod">
          <ac:chgData name="Piotr Janeczek" userId="4da2d11c-13c9-45bf-ac74-f01792ebf448" providerId="ADAL" clId="{105D3625-A993-46AC-94A2-914D4FC344A8}" dt="2024-07-18T07:50:09.633" v="109"/>
          <ac:cxnSpMkLst>
            <pc:docMk/>
            <pc:sldMk cId="1320450306" sldId="319"/>
            <ac:cxnSpMk id="55" creationId="{824E1B71-0ADE-0416-71B9-FA34887BD431}"/>
          </ac:cxnSpMkLst>
        </pc:cxnChg>
      </pc:sldChg>
      <pc:sldChg chg="addSp delSp modSp mod">
        <pc:chgData name="Piotr Janeczek" userId="4da2d11c-13c9-45bf-ac74-f01792ebf448" providerId="ADAL" clId="{105D3625-A993-46AC-94A2-914D4FC344A8}" dt="2024-07-18T07:50:37.100" v="111" actId="1076"/>
        <pc:sldMkLst>
          <pc:docMk/>
          <pc:sldMk cId="4287712577" sldId="323"/>
        </pc:sldMkLst>
        <pc:spChg chg="del mod">
          <ac:chgData name="Piotr Janeczek" userId="4da2d11c-13c9-45bf-ac74-f01792ebf448" providerId="ADAL" clId="{105D3625-A993-46AC-94A2-914D4FC344A8}" dt="2024-07-18T07:46:57.091" v="94"/>
          <ac:spMkLst>
            <pc:docMk/>
            <pc:sldMk cId="4287712577" sldId="323"/>
            <ac:spMk id="4" creationId="{45944DF7-DC4F-336B-47D0-23CE94BF185B}"/>
          </ac:spMkLst>
        </pc:spChg>
        <pc:spChg chg="add del">
          <ac:chgData name="Piotr Janeczek" userId="4da2d11c-13c9-45bf-ac74-f01792ebf448" providerId="ADAL" clId="{105D3625-A993-46AC-94A2-914D4FC344A8}" dt="2024-07-18T07:47:00.493" v="96" actId="22"/>
          <ac:spMkLst>
            <pc:docMk/>
            <pc:sldMk cId="4287712577" sldId="323"/>
            <ac:spMk id="7" creationId="{724E0952-0A83-BAC3-2360-9DFDF7AB5E80}"/>
          </ac:spMkLst>
        </pc:spChg>
        <pc:spChg chg="mod">
          <ac:chgData name="Piotr Janeczek" userId="4da2d11c-13c9-45bf-ac74-f01792ebf448" providerId="ADAL" clId="{105D3625-A993-46AC-94A2-914D4FC344A8}" dt="2024-07-18T07:47:45.758" v="102" actId="6549"/>
          <ac:spMkLst>
            <pc:docMk/>
            <pc:sldMk cId="4287712577" sldId="323"/>
            <ac:spMk id="9" creationId="{5767A10D-7CD9-B7F0-9EEF-FF25357108F7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10" creationId="{8F9D7A26-C9ED-9DBD-FD09-C33B1B1788E0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11" creationId="{DFE77D84-6034-DB04-6090-648ADD4A9B16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13" creationId="{A1F93904-2266-613B-44F9-9D7F4F213781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14" creationId="{D9E0A3E4-E8F7-F0B4-F33A-01A87FE656EB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15" creationId="{DAC524ED-052F-2A01-B517-E291F12B567E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1" creationId="{7E64863B-1E48-158E-1282-A4EAA0EE462E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2" creationId="{0AA171B6-2867-5A8E-C61D-E6F89FDDCEF6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3" creationId="{35F16673-7F34-E5D8-D9A8-FE1558231B79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4" creationId="{7B4A5E12-6843-5A3B-AC7B-5602F2016503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5" creationId="{1E2EAC83-FAD8-AE69-D50A-623EC32E2ED0}"/>
          </ac:spMkLst>
        </pc:spChg>
        <pc:spChg chg="mod">
          <ac:chgData name="Piotr Janeczek" userId="4da2d11c-13c9-45bf-ac74-f01792ebf448" providerId="ADAL" clId="{105D3625-A993-46AC-94A2-914D4FC344A8}" dt="2024-07-18T07:47:08.331" v="97"/>
          <ac:spMkLst>
            <pc:docMk/>
            <pc:sldMk cId="4287712577" sldId="323"/>
            <ac:spMk id="26" creationId="{A69221CC-4837-6C2B-6B41-4C03808712BB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28" creationId="{93F5C114-6AE9-49B1-BF82-E3108F3C811F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29" creationId="{2C61181C-FB7F-D2E0-7A0C-AA31E6694361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30" creationId="{AC95DEAB-8D5C-7811-46F6-D6FD8A6BBBE2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32" creationId="{6149D11A-F32A-8339-2D7E-3634681A0E28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33" creationId="{398D7CFD-B150-A433-8DA8-BBFF86DE4468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34" creationId="{A03AA37B-77D5-3B40-E443-68A00FC93BBC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0" creationId="{F530BFED-7EE4-3B93-63CD-EAE8FC5243AC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1" creationId="{FA0A0910-76AA-5EB7-6FD0-04467958991E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2" creationId="{B3EB6D15-B781-E793-415D-5A454B4B49E7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3" creationId="{0A2D068E-EF61-8B23-7A99-7CEFAC21E581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4" creationId="{F05C57E0-80CC-125F-AA4A-E37A643B6A89}"/>
          </ac:spMkLst>
        </pc:spChg>
        <pc:spChg chg="mod">
          <ac:chgData name="Piotr Janeczek" userId="4da2d11c-13c9-45bf-ac74-f01792ebf448" providerId="ADAL" clId="{105D3625-A993-46AC-94A2-914D4FC344A8}" dt="2024-07-18T07:49:55.692" v="107"/>
          <ac:spMkLst>
            <pc:docMk/>
            <pc:sldMk cId="4287712577" sldId="323"/>
            <ac:spMk id="45" creationId="{374998D4-C078-A379-FCEA-3A9C4DDB68FB}"/>
          </ac:spMkLst>
        </pc:spChg>
        <pc:grpChg chg="add del mod">
          <ac:chgData name="Piotr Janeczek" userId="4da2d11c-13c9-45bf-ac74-f01792ebf448" providerId="ADAL" clId="{105D3625-A993-46AC-94A2-914D4FC344A8}" dt="2024-07-18T07:47:47.864" v="103" actId="478"/>
          <ac:grpSpMkLst>
            <pc:docMk/>
            <pc:sldMk cId="4287712577" sldId="323"/>
            <ac:grpSpMk id="8" creationId="{729E3E62-2E53-5E1A-C495-5989FB95B926}"/>
          </ac:grpSpMkLst>
        </pc:grpChg>
        <pc:grpChg chg="mod">
          <ac:chgData name="Piotr Janeczek" userId="4da2d11c-13c9-45bf-ac74-f01792ebf448" providerId="ADAL" clId="{105D3625-A993-46AC-94A2-914D4FC344A8}" dt="2024-07-18T07:47:08.331" v="97"/>
          <ac:grpSpMkLst>
            <pc:docMk/>
            <pc:sldMk cId="4287712577" sldId="323"/>
            <ac:grpSpMk id="12" creationId="{725041D4-9FA6-E2F1-E3AA-61BDC44B98B3}"/>
          </ac:grpSpMkLst>
        </pc:grpChg>
        <pc:grpChg chg="add mod">
          <ac:chgData name="Piotr Janeczek" userId="4da2d11c-13c9-45bf-ac74-f01792ebf448" providerId="ADAL" clId="{105D3625-A993-46AC-94A2-914D4FC344A8}" dt="2024-07-18T07:50:37.100" v="111" actId="1076"/>
          <ac:grpSpMkLst>
            <pc:docMk/>
            <pc:sldMk cId="4287712577" sldId="323"/>
            <ac:grpSpMk id="27" creationId="{41F71A57-44B1-D55E-5A68-4FF715A47629}"/>
          </ac:grpSpMkLst>
        </pc:grpChg>
        <pc:grpChg chg="mod">
          <ac:chgData name="Piotr Janeczek" userId="4da2d11c-13c9-45bf-ac74-f01792ebf448" providerId="ADAL" clId="{105D3625-A993-46AC-94A2-914D4FC344A8}" dt="2024-07-18T07:49:55.692" v="107"/>
          <ac:grpSpMkLst>
            <pc:docMk/>
            <pc:sldMk cId="4287712577" sldId="323"/>
            <ac:grpSpMk id="31" creationId="{AEBB3C03-83B4-C3EE-47FB-FEE9E8614D55}"/>
          </ac:grpSpMkLst>
        </pc:grpChg>
        <pc:picChg chg="del mod">
          <ac:chgData name="Piotr Janeczek" userId="4da2d11c-13c9-45bf-ac74-f01792ebf448" providerId="ADAL" clId="{105D3625-A993-46AC-94A2-914D4FC344A8}" dt="2024-07-18T07:46:52.590" v="91" actId="478"/>
          <ac:picMkLst>
            <pc:docMk/>
            <pc:sldMk cId="4287712577" sldId="323"/>
            <ac:picMk id="6" creationId="{55092CE5-5861-2EC8-852B-C5620FBA4CC0}"/>
          </ac:picMkLst>
        </pc:picChg>
        <pc:cxnChg chg="mod">
          <ac:chgData name="Piotr Janeczek" userId="4da2d11c-13c9-45bf-ac74-f01792ebf448" providerId="ADAL" clId="{105D3625-A993-46AC-94A2-914D4FC344A8}" dt="2024-07-18T07:47:47.864" v="103" actId="478"/>
          <ac:cxnSpMkLst>
            <pc:docMk/>
            <pc:sldMk cId="4287712577" sldId="323"/>
            <ac:cxnSpMk id="16" creationId="{AE3CED59-F0E6-AB5C-9588-45636C8DADAC}"/>
          </ac:cxnSpMkLst>
        </pc:cxnChg>
        <pc:cxnChg chg="mod">
          <ac:chgData name="Piotr Janeczek" userId="4da2d11c-13c9-45bf-ac74-f01792ebf448" providerId="ADAL" clId="{105D3625-A993-46AC-94A2-914D4FC344A8}" dt="2024-07-18T07:47:47.864" v="103" actId="478"/>
          <ac:cxnSpMkLst>
            <pc:docMk/>
            <pc:sldMk cId="4287712577" sldId="323"/>
            <ac:cxnSpMk id="17" creationId="{538C3E15-C50D-9E3E-DDEE-6A970902B6C2}"/>
          </ac:cxnSpMkLst>
        </pc:cxnChg>
        <pc:cxnChg chg="mod">
          <ac:chgData name="Piotr Janeczek" userId="4da2d11c-13c9-45bf-ac74-f01792ebf448" providerId="ADAL" clId="{105D3625-A993-46AC-94A2-914D4FC344A8}" dt="2024-07-18T07:47:47.864" v="103" actId="478"/>
          <ac:cxnSpMkLst>
            <pc:docMk/>
            <pc:sldMk cId="4287712577" sldId="323"/>
            <ac:cxnSpMk id="18" creationId="{1899635A-1123-8583-76B7-90F2EDD182B5}"/>
          </ac:cxnSpMkLst>
        </pc:cxnChg>
        <pc:cxnChg chg="mod">
          <ac:chgData name="Piotr Janeczek" userId="4da2d11c-13c9-45bf-ac74-f01792ebf448" providerId="ADAL" clId="{105D3625-A993-46AC-94A2-914D4FC344A8}" dt="2024-07-18T07:47:47.864" v="103" actId="478"/>
          <ac:cxnSpMkLst>
            <pc:docMk/>
            <pc:sldMk cId="4287712577" sldId="323"/>
            <ac:cxnSpMk id="19" creationId="{77B95678-4E32-1662-DF1F-AC56EC9743C5}"/>
          </ac:cxnSpMkLst>
        </pc:cxnChg>
        <pc:cxnChg chg="mod">
          <ac:chgData name="Piotr Janeczek" userId="4da2d11c-13c9-45bf-ac74-f01792ebf448" providerId="ADAL" clId="{105D3625-A993-46AC-94A2-914D4FC344A8}" dt="2024-07-18T07:47:47.864" v="103" actId="478"/>
          <ac:cxnSpMkLst>
            <pc:docMk/>
            <pc:sldMk cId="4287712577" sldId="323"/>
            <ac:cxnSpMk id="20" creationId="{63F1A1DD-EB33-38CB-5AEF-A77AD7BC2559}"/>
          </ac:cxnSpMkLst>
        </pc:cxnChg>
        <pc:cxnChg chg="mod">
          <ac:chgData name="Piotr Janeczek" userId="4da2d11c-13c9-45bf-ac74-f01792ebf448" providerId="ADAL" clId="{105D3625-A993-46AC-94A2-914D4FC344A8}" dt="2024-07-18T07:49:55.692" v="107"/>
          <ac:cxnSpMkLst>
            <pc:docMk/>
            <pc:sldMk cId="4287712577" sldId="323"/>
            <ac:cxnSpMk id="35" creationId="{F1766895-2B49-B6DB-0055-95B01ECB3270}"/>
          </ac:cxnSpMkLst>
        </pc:cxnChg>
        <pc:cxnChg chg="mod">
          <ac:chgData name="Piotr Janeczek" userId="4da2d11c-13c9-45bf-ac74-f01792ebf448" providerId="ADAL" clId="{105D3625-A993-46AC-94A2-914D4FC344A8}" dt="2024-07-18T07:49:55.692" v="107"/>
          <ac:cxnSpMkLst>
            <pc:docMk/>
            <pc:sldMk cId="4287712577" sldId="323"/>
            <ac:cxnSpMk id="36" creationId="{CC42DA07-41F9-92D4-FCA6-D37E14145814}"/>
          </ac:cxnSpMkLst>
        </pc:cxnChg>
        <pc:cxnChg chg="mod">
          <ac:chgData name="Piotr Janeczek" userId="4da2d11c-13c9-45bf-ac74-f01792ebf448" providerId="ADAL" clId="{105D3625-A993-46AC-94A2-914D4FC344A8}" dt="2024-07-18T07:49:55.692" v="107"/>
          <ac:cxnSpMkLst>
            <pc:docMk/>
            <pc:sldMk cId="4287712577" sldId="323"/>
            <ac:cxnSpMk id="37" creationId="{BCD0DDC9-F54C-BA76-D445-41E7DEA74C4A}"/>
          </ac:cxnSpMkLst>
        </pc:cxnChg>
        <pc:cxnChg chg="mod">
          <ac:chgData name="Piotr Janeczek" userId="4da2d11c-13c9-45bf-ac74-f01792ebf448" providerId="ADAL" clId="{105D3625-A993-46AC-94A2-914D4FC344A8}" dt="2024-07-18T07:49:55.692" v="107"/>
          <ac:cxnSpMkLst>
            <pc:docMk/>
            <pc:sldMk cId="4287712577" sldId="323"/>
            <ac:cxnSpMk id="38" creationId="{7E6F0DAD-1B95-9F2D-80F8-900257B3789D}"/>
          </ac:cxnSpMkLst>
        </pc:cxnChg>
        <pc:cxnChg chg="mod">
          <ac:chgData name="Piotr Janeczek" userId="4da2d11c-13c9-45bf-ac74-f01792ebf448" providerId="ADAL" clId="{105D3625-A993-46AC-94A2-914D4FC344A8}" dt="2024-07-18T07:49:55.692" v="107"/>
          <ac:cxnSpMkLst>
            <pc:docMk/>
            <pc:sldMk cId="4287712577" sldId="323"/>
            <ac:cxnSpMk id="39" creationId="{6B3B2B65-801E-DDD4-B22B-24D3C56C72CA}"/>
          </ac:cxnSpMkLst>
        </pc:cxnChg>
      </pc:sldChg>
      <pc:sldChg chg="modSp mod">
        <pc:chgData name="Piotr Janeczek" userId="4da2d11c-13c9-45bf-ac74-f01792ebf448" providerId="ADAL" clId="{105D3625-A993-46AC-94A2-914D4FC344A8}" dt="2024-07-18T09:44:40.987" v="214" actId="6549"/>
        <pc:sldMkLst>
          <pc:docMk/>
          <pc:sldMk cId="1330089862" sldId="325"/>
        </pc:sldMkLst>
        <pc:graphicFrameChg chg="modGraphic">
          <ac:chgData name="Piotr Janeczek" userId="4da2d11c-13c9-45bf-ac74-f01792ebf448" providerId="ADAL" clId="{105D3625-A993-46AC-94A2-914D4FC344A8}" dt="2024-07-18T09:44:40.987" v="214" actId="6549"/>
          <ac:graphicFrameMkLst>
            <pc:docMk/>
            <pc:sldMk cId="1330089862" sldId="325"/>
            <ac:graphicFrameMk id="4" creationId="{F155D735-A21D-1415-B04B-FD29BA0167FD}"/>
          </ac:graphicFrameMkLst>
        </pc:graphicFrameChg>
      </pc:sldChg>
      <pc:sldChg chg="addSp delSp modSp add mod">
        <pc:chgData name="Piotr Janeczek" userId="4da2d11c-13c9-45bf-ac74-f01792ebf448" providerId="ADAL" clId="{105D3625-A993-46AC-94A2-914D4FC344A8}" dt="2024-07-18T09:18:54.675" v="148" actId="1035"/>
        <pc:sldMkLst>
          <pc:docMk/>
          <pc:sldMk cId="356450004" sldId="326"/>
        </pc:sldMkLst>
        <pc:spChg chg="del">
          <ac:chgData name="Piotr Janeczek" userId="4da2d11c-13c9-45bf-ac74-f01792ebf448" providerId="ADAL" clId="{105D3625-A993-46AC-94A2-914D4FC344A8}" dt="2024-07-18T07:25:28.619" v="70" actId="478"/>
          <ac:spMkLst>
            <pc:docMk/>
            <pc:sldMk cId="356450004" sldId="326"/>
            <ac:spMk id="2" creationId="{82E2E84C-050A-9B41-11ED-9730DD3730CE}"/>
          </ac:spMkLst>
        </pc:spChg>
        <pc:spChg chg="mod">
          <ac:chgData name="Piotr Janeczek" userId="4da2d11c-13c9-45bf-ac74-f01792ebf448" providerId="ADAL" clId="{105D3625-A993-46AC-94A2-914D4FC344A8}" dt="2024-07-18T07:26:00.912" v="89" actId="1036"/>
          <ac:spMkLst>
            <pc:docMk/>
            <pc:sldMk cId="356450004" sldId="326"/>
            <ac:spMk id="3" creationId="{4EA98181-CEB5-2DDE-C53C-32D9B2E9FCC8}"/>
          </ac:spMkLst>
        </pc:spChg>
        <pc:spChg chg="add del mod">
          <ac:chgData name="Piotr Janeczek" userId="4da2d11c-13c9-45bf-ac74-f01792ebf448" providerId="ADAL" clId="{105D3625-A993-46AC-94A2-914D4FC344A8}" dt="2024-07-18T07:25:40.232" v="73" actId="478"/>
          <ac:spMkLst>
            <pc:docMk/>
            <pc:sldMk cId="356450004" sldId="326"/>
            <ac:spMk id="6" creationId="{1F8A177A-A80A-5A8A-9213-73D83C4481E7}"/>
          </ac:spMkLst>
        </pc:spChg>
        <pc:graphicFrameChg chg="mod">
          <ac:chgData name="Piotr Janeczek" userId="4da2d11c-13c9-45bf-ac74-f01792ebf448" providerId="ADAL" clId="{105D3625-A993-46AC-94A2-914D4FC344A8}" dt="2024-07-18T09:18:54.675" v="148" actId="1035"/>
          <ac:graphicFrameMkLst>
            <pc:docMk/>
            <pc:sldMk cId="356450004" sldId="326"/>
            <ac:graphicFrameMk id="4" creationId="{DAC40532-9DA5-3747-2FF7-1388BC34BD03}"/>
          </ac:graphicFrameMkLst>
        </pc:graphicFrameChg>
        <pc:graphicFrameChg chg="del">
          <ac:chgData name="Piotr Janeczek" userId="4da2d11c-13c9-45bf-ac74-f01792ebf448" providerId="ADAL" clId="{105D3625-A993-46AC-94A2-914D4FC344A8}" dt="2024-07-18T07:25:25.977" v="69" actId="478"/>
          <ac:graphicFrameMkLst>
            <pc:docMk/>
            <pc:sldMk cId="356450004" sldId="326"/>
            <ac:graphicFrameMk id="8" creationId="{E77684FE-BBFF-A8CA-40CC-83A4E0039477}"/>
          </ac:graphicFrameMkLst>
        </pc:graphicFrameChg>
      </pc:sldChg>
      <pc:sldChg chg="addSp delSp modSp add mod">
        <pc:chgData name="Piotr Janeczek" userId="4da2d11c-13c9-45bf-ac74-f01792ebf448" providerId="ADAL" clId="{105D3625-A993-46AC-94A2-914D4FC344A8}" dt="2024-07-18T09:18:01.847" v="141"/>
        <pc:sldMkLst>
          <pc:docMk/>
          <pc:sldMk cId="3797497835" sldId="327"/>
        </pc:sldMkLst>
        <pc:spChg chg="mod">
          <ac:chgData name="Piotr Janeczek" userId="4da2d11c-13c9-45bf-ac74-f01792ebf448" providerId="ADAL" clId="{105D3625-A993-46AC-94A2-914D4FC344A8}" dt="2024-07-18T09:17:52.093" v="139" actId="20577"/>
          <ac:spMkLst>
            <pc:docMk/>
            <pc:sldMk cId="3797497835" sldId="327"/>
            <ac:spMk id="3" creationId="{329FD2A7-7200-A269-D6FF-E8C386CD8E62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5" creationId="{2B2FCEF0-F015-4E1F-72CC-BA6F7ECF7008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6" creationId="{BB4C66A3-3C85-39F7-1175-70F9832689C1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7" creationId="{7524832A-2815-84A6-71B0-3964F19B45B8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9" creationId="{E70329A0-6409-FA51-2ED5-148EF7EA080E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10" creationId="{D909F064-BD7D-71BB-A927-DE7528FA7E46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11" creationId="{BAC048BD-9A46-3A0A-ACC8-11777DF8CE5C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17" creationId="{FB1820F5-D5A9-E71A-90EC-B8B1F4CD6EE1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18" creationId="{77EE03A6-3E2F-5434-257D-9A363360A31D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19" creationId="{DF6C4EF4-C577-81FE-1C45-AFC8C63CC0B9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20" creationId="{020BEEE3-669C-1F6A-41CE-BC97ED1BC79C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21" creationId="{0755AA45-E7B0-6779-B265-3ECA530C8999}"/>
          </ac:spMkLst>
        </pc:spChg>
        <pc:spChg chg="mod">
          <ac:chgData name="Piotr Janeczek" userId="4da2d11c-13c9-45bf-ac74-f01792ebf448" providerId="ADAL" clId="{105D3625-A993-46AC-94A2-914D4FC344A8}" dt="2024-07-18T09:18:01.847" v="141"/>
          <ac:spMkLst>
            <pc:docMk/>
            <pc:sldMk cId="3797497835" sldId="327"/>
            <ac:spMk id="22" creationId="{397A4F9A-6896-A18A-BADD-BCD9F4B2E004}"/>
          </ac:spMkLst>
        </pc:spChg>
        <pc:grpChg chg="add mod">
          <ac:chgData name="Piotr Janeczek" userId="4da2d11c-13c9-45bf-ac74-f01792ebf448" providerId="ADAL" clId="{105D3625-A993-46AC-94A2-914D4FC344A8}" dt="2024-07-18T09:18:01.847" v="141"/>
          <ac:grpSpMkLst>
            <pc:docMk/>
            <pc:sldMk cId="3797497835" sldId="327"/>
            <ac:grpSpMk id="4" creationId="{042978F5-8F43-F9EC-0449-9958555FB121}"/>
          </ac:grpSpMkLst>
        </pc:grpChg>
        <pc:grpChg chg="mod">
          <ac:chgData name="Piotr Janeczek" userId="4da2d11c-13c9-45bf-ac74-f01792ebf448" providerId="ADAL" clId="{105D3625-A993-46AC-94A2-914D4FC344A8}" dt="2024-07-18T09:18:01.847" v="141"/>
          <ac:grpSpMkLst>
            <pc:docMk/>
            <pc:sldMk cId="3797497835" sldId="327"/>
            <ac:grpSpMk id="8" creationId="{208D90F3-AA76-8767-EF3B-7D9D220A70F1}"/>
          </ac:grpSpMkLst>
        </pc:grpChg>
        <pc:grpChg chg="del">
          <ac:chgData name="Piotr Janeczek" userId="4da2d11c-13c9-45bf-ac74-f01792ebf448" providerId="ADAL" clId="{105D3625-A993-46AC-94A2-914D4FC344A8}" dt="2024-07-18T09:17:55.723" v="140" actId="478"/>
          <ac:grpSpMkLst>
            <pc:docMk/>
            <pc:sldMk cId="3797497835" sldId="327"/>
            <ac:grpSpMk id="27" creationId="{41F71A57-44B1-D55E-5A68-4FF715A47629}"/>
          </ac:grpSpMkLst>
        </pc:grpChg>
        <pc:cxnChg chg="mod">
          <ac:chgData name="Piotr Janeczek" userId="4da2d11c-13c9-45bf-ac74-f01792ebf448" providerId="ADAL" clId="{105D3625-A993-46AC-94A2-914D4FC344A8}" dt="2024-07-18T09:18:01.847" v="141"/>
          <ac:cxnSpMkLst>
            <pc:docMk/>
            <pc:sldMk cId="3797497835" sldId="327"/>
            <ac:cxnSpMk id="12" creationId="{3ED471D2-C6F4-7576-7C1E-24A6E329A90D}"/>
          </ac:cxnSpMkLst>
        </pc:cxnChg>
        <pc:cxnChg chg="mod">
          <ac:chgData name="Piotr Janeczek" userId="4da2d11c-13c9-45bf-ac74-f01792ebf448" providerId="ADAL" clId="{105D3625-A993-46AC-94A2-914D4FC344A8}" dt="2024-07-18T09:18:01.847" v="141"/>
          <ac:cxnSpMkLst>
            <pc:docMk/>
            <pc:sldMk cId="3797497835" sldId="327"/>
            <ac:cxnSpMk id="13" creationId="{5F10B08B-7751-9100-24C6-38597FB24210}"/>
          </ac:cxnSpMkLst>
        </pc:cxnChg>
        <pc:cxnChg chg="mod">
          <ac:chgData name="Piotr Janeczek" userId="4da2d11c-13c9-45bf-ac74-f01792ebf448" providerId="ADAL" clId="{105D3625-A993-46AC-94A2-914D4FC344A8}" dt="2024-07-18T09:18:01.847" v="141"/>
          <ac:cxnSpMkLst>
            <pc:docMk/>
            <pc:sldMk cId="3797497835" sldId="327"/>
            <ac:cxnSpMk id="14" creationId="{546A9681-6F4E-93A2-54FD-46F9939984A4}"/>
          </ac:cxnSpMkLst>
        </pc:cxnChg>
        <pc:cxnChg chg="mod">
          <ac:chgData name="Piotr Janeczek" userId="4da2d11c-13c9-45bf-ac74-f01792ebf448" providerId="ADAL" clId="{105D3625-A993-46AC-94A2-914D4FC344A8}" dt="2024-07-18T09:18:01.847" v="141"/>
          <ac:cxnSpMkLst>
            <pc:docMk/>
            <pc:sldMk cId="3797497835" sldId="327"/>
            <ac:cxnSpMk id="15" creationId="{019BF8B7-88A0-F9E4-8B1D-8707E955C595}"/>
          </ac:cxnSpMkLst>
        </pc:cxnChg>
        <pc:cxnChg chg="mod">
          <ac:chgData name="Piotr Janeczek" userId="4da2d11c-13c9-45bf-ac74-f01792ebf448" providerId="ADAL" clId="{105D3625-A993-46AC-94A2-914D4FC344A8}" dt="2024-07-18T09:18:01.847" v="141"/>
          <ac:cxnSpMkLst>
            <pc:docMk/>
            <pc:sldMk cId="3797497835" sldId="327"/>
            <ac:cxnSpMk id="16" creationId="{9D05B306-8476-2C29-3E39-E3E4A0EE99E3}"/>
          </ac:cxnSpMkLst>
        </pc:cxnChg>
        <pc:cxnChg chg="mod">
          <ac:chgData name="Piotr Janeczek" userId="4da2d11c-13c9-45bf-ac74-f01792ebf448" providerId="ADAL" clId="{105D3625-A993-46AC-94A2-914D4FC344A8}" dt="2024-07-18T09:17:55.723" v="140" actId="478"/>
          <ac:cxnSpMkLst>
            <pc:docMk/>
            <pc:sldMk cId="3797497835" sldId="327"/>
            <ac:cxnSpMk id="35" creationId="{F1766895-2B49-B6DB-0055-95B01ECB3270}"/>
          </ac:cxnSpMkLst>
        </pc:cxnChg>
        <pc:cxnChg chg="mod">
          <ac:chgData name="Piotr Janeczek" userId="4da2d11c-13c9-45bf-ac74-f01792ebf448" providerId="ADAL" clId="{105D3625-A993-46AC-94A2-914D4FC344A8}" dt="2024-07-18T09:17:55.723" v="140" actId="478"/>
          <ac:cxnSpMkLst>
            <pc:docMk/>
            <pc:sldMk cId="3797497835" sldId="327"/>
            <ac:cxnSpMk id="36" creationId="{CC42DA07-41F9-92D4-FCA6-D37E14145814}"/>
          </ac:cxnSpMkLst>
        </pc:cxnChg>
        <pc:cxnChg chg="mod">
          <ac:chgData name="Piotr Janeczek" userId="4da2d11c-13c9-45bf-ac74-f01792ebf448" providerId="ADAL" clId="{105D3625-A993-46AC-94A2-914D4FC344A8}" dt="2024-07-18T09:17:55.723" v="140" actId="478"/>
          <ac:cxnSpMkLst>
            <pc:docMk/>
            <pc:sldMk cId="3797497835" sldId="327"/>
            <ac:cxnSpMk id="37" creationId="{BCD0DDC9-F54C-BA76-D445-41E7DEA74C4A}"/>
          </ac:cxnSpMkLst>
        </pc:cxnChg>
        <pc:cxnChg chg="mod">
          <ac:chgData name="Piotr Janeczek" userId="4da2d11c-13c9-45bf-ac74-f01792ebf448" providerId="ADAL" clId="{105D3625-A993-46AC-94A2-914D4FC344A8}" dt="2024-07-18T09:17:55.723" v="140" actId="478"/>
          <ac:cxnSpMkLst>
            <pc:docMk/>
            <pc:sldMk cId="3797497835" sldId="327"/>
            <ac:cxnSpMk id="38" creationId="{7E6F0DAD-1B95-9F2D-80F8-900257B3789D}"/>
          </ac:cxnSpMkLst>
        </pc:cxnChg>
        <pc:cxnChg chg="mod">
          <ac:chgData name="Piotr Janeczek" userId="4da2d11c-13c9-45bf-ac74-f01792ebf448" providerId="ADAL" clId="{105D3625-A993-46AC-94A2-914D4FC344A8}" dt="2024-07-18T09:17:55.723" v="140" actId="478"/>
          <ac:cxnSpMkLst>
            <pc:docMk/>
            <pc:sldMk cId="3797497835" sldId="327"/>
            <ac:cxnSpMk id="39" creationId="{6B3B2B65-801E-DDD4-B22B-24D3C56C72CA}"/>
          </ac:cxnSpMkLst>
        </pc:cxnChg>
      </pc:sldChg>
    </pc:docChg>
  </pc:docChgLst>
  <pc:docChgLst>
    <pc:chgData name="Zwara Wioletta" userId="S::wioletta.zwara@cyfra.gov.pl::bcd45f81-f273-4e04-997d-3b8cf7a5870e" providerId="AD" clId="Web-{DB8B0E02-8872-4482-A943-FAA469A84FAD}"/>
    <pc:docChg chg="modSld">
      <pc:chgData name="Zwara Wioletta" userId="S::wioletta.zwara@cyfra.gov.pl::bcd45f81-f273-4e04-997d-3b8cf7a5870e" providerId="AD" clId="Web-{DB8B0E02-8872-4482-A943-FAA469A84FAD}" dt="2024-07-21T12:50:59.083" v="32"/>
      <pc:docMkLst>
        <pc:docMk/>
      </pc:docMkLst>
      <pc:sldChg chg="modSp">
        <pc:chgData name="Zwara Wioletta" userId="S::wioletta.zwara@cyfra.gov.pl::bcd45f81-f273-4e04-997d-3b8cf7a5870e" providerId="AD" clId="Web-{DB8B0E02-8872-4482-A943-FAA469A84FAD}" dt="2024-07-21T12:50:59.083" v="32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DB8B0E02-8872-4482-A943-FAA469A84FAD}" dt="2024-07-21T12:50:59.083" v="32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</pc:docChg>
  </pc:docChgLst>
  <pc:docChgLst>
    <pc:chgData name="Piotr Janeczek" userId="4da2d11c-13c9-45bf-ac74-f01792ebf448" providerId="ADAL" clId="{2C3AB4DC-0EDD-40FD-A9F5-04D4063CB9C3}"/>
    <pc:docChg chg="modSld">
      <pc:chgData name="Piotr Janeczek" userId="4da2d11c-13c9-45bf-ac74-f01792ebf448" providerId="ADAL" clId="{2C3AB4DC-0EDD-40FD-A9F5-04D4063CB9C3}" dt="2024-07-19T08:56:06.045" v="7" actId="6549"/>
      <pc:docMkLst>
        <pc:docMk/>
      </pc:docMkLst>
      <pc:sldChg chg="modSp mod">
        <pc:chgData name="Piotr Janeczek" userId="4da2d11c-13c9-45bf-ac74-f01792ebf448" providerId="ADAL" clId="{2C3AB4DC-0EDD-40FD-A9F5-04D4063CB9C3}" dt="2024-07-19T08:56:06.045" v="7" actId="6549"/>
        <pc:sldMkLst>
          <pc:docMk/>
          <pc:sldMk cId="615554570" sldId="265"/>
        </pc:sldMkLst>
        <pc:graphicFrameChg chg="modGraphic">
          <ac:chgData name="Piotr Janeczek" userId="4da2d11c-13c9-45bf-ac74-f01792ebf448" providerId="ADAL" clId="{2C3AB4DC-0EDD-40FD-A9F5-04D4063CB9C3}" dt="2024-07-19T08:56:06.045" v="7" actId="6549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mod">
        <pc:chgData name="Piotr Janeczek" userId="4da2d11c-13c9-45bf-ac74-f01792ebf448" providerId="ADAL" clId="{2C3AB4DC-0EDD-40FD-A9F5-04D4063CB9C3}" dt="2024-07-19T08:54:29.931" v="1" actId="207"/>
        <pc:sldMkLst>
          <pc:docMk/>
          <pc:sldMk cId="3797497835" sldId="327"/>
        </pc:sldMkLst>
        <pc:spChg chg="mod">
          <ac:chgData name="Piotr Janeczek" userId="4da2d11c-13c9-45bf-ac74-f01792ebf448" providerId="ADAL" clId="{2C3AB4DC-0EDD-40FD-A9F5-04D4063CB9C3}" dt="2024-07-19T08:54:05.460" v="0" actId="207"/>
          <ac:spMkLst>
            <pc:docMk/>
            <pc:sldMk cId="3797497835" sldId="327"/>
            <ac:spMk id="6" creationId="{16710737-A8A5-D9A2-BA1F-DC5B41702F20}"/>
          </ac:spMkLst>
        </pc:spChg>
        <pc:spChg chg="mod">
          <ac:chgData name="Piotr Janeczek" userId="4da2d11c-13c9-45bf-ac74-f01792ebf448" providerId="ADAL" clId="{2C3AB4DC-0EDD-40FD-A9F5-04D4063CB9C3}" dt="2024-07-19T08:54:29.931" v="1" actId="207"/>
          <ac:spMkLst>
            <pc:docMk/>
            <pc:sldMk cId="3797497835" sldId="327"/>
            <ac:spMk id="11" creationId="{EF81D34F-DFD9-D15A-F8C5-6AA78A523D6C}"/>
          </ac:spMkLst>
        </pc:spChg>
      </pc:sldChg>
    </pc:docChg>
  </pc:docChgLst>
  <pc:docChgLst>
    <pc:chgData name="Piotr Janeczek" userId="4da2d11c-13c9-45bf-ac74-f01792ebf448" providerId="ADAL" clId="{B11EDAE1-986D-4BFF-8D35-DAB8092EE5E0}"/>
    <pc:docChg chg="undo custSel addSld delSld modSld">
      <pc:chgData name="Piotr Janeczek" userId="4da2d11c-13c9-45bf-ac74-f01792ebf448" providerId="ADAL" clId="{B11EDAE1-986D-4BFF-8D35-DAB8092EE5E0}" dt="2024-07-19T07:34:38.648" v="508" actId="20577"/>
      <pc:docMkLst>
        <pc:docMk/>
      </pc:docMkLst>
      <pc:sldChg chg="modSp mod">
        <pc:chgData name="Piotr Janeczek" userId="4da2d11c-13c9-45bf-ac74-f01792ebf448" providerId="ADAL" clId="{B11EDAE1-986D-4BFF-8D35-DAB8092EE5E0}" dt="2024-07-19T07:10:45.673" v="440" actId="20577"/>
        <pc:sldMkLst>
          <pc:docMk/>
          <pc:sldMk cId="615554570" sldId="265"/>
        </pc:sldMkLst>
        <pc:graphicFrameChg chg="mod modGraphic">
          <ac:chgData name="Piotr Janeczek" userId="4da2d11c-13c9-45bf-ac74-f01792ebf448" providerId="ADAL" clId="{B11EDAE1-986D-4BFF-8D35-DAB8092EE5E0}" dt="2024-07-19T07:10:45.673" v="440" actId="2057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 del mod">
        <pc:chgData name="Piotr Janeczek" userId="4da2d11c-13c9-45bf-ac74-f01792ebf448" providerId="ADAL" clId="{B11EDAE1-986D-4BFF-8D35-DAB8092EE5E0}" dt="2024-07-17T12:58:21.617" v="70" actId="47"/>
        <pc:sldMkLst>
          <pc:docMk/>
          <pc:sldMk cId="795059482" sldId="316"/>
        </pc:sldMkLst>
        <pc:graphicFrameChg chg="mod modGraphic">
          <ac:chgData name="Piotr Janeczek" userId="4da2d11c-13c9-45bf-ac74-f01792ebf448" providerId="ADAL" clId="{B11EDAE1-986D-4BFF-8D35-DAB8092EE5E0}" dt="2024-07-17T12:52:42.090" v="38" actId="14734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addSp delSp modSp mod">
        <pc:chgData name="Piotr Janeczek" userId="4da2d11c-13c9-45bf-ac74-f01792ebf448" providerId="ADAL" clId="{B11EDAE1-986D-4BFF-8D35-DAB8092EE5E0}" dt="2024-07-19T06:37:39.878" v="299" actId="1076"/>
        <pc:sldMkLst>
          <pc:docMk/>
          <pc:sldMk cId="2015909270" sldId="318"/>
        </pc:sldMkLst>
        <pc:spChg chg="add del">
          <ac:chgData name="Piotr Janeczek" userId="4da2d11c-13c9-45bf-ac74-f01792ebf448" providerId="ADAL" clId="{B11EDAE1-986D-4BFF-8D35-DAB8092EE5E0}" dt="2024-07-19T06:37:17.962" v="297" actId="21"/>
          <ac:spMkLst>
            <pc:docMk/>
            <pc:sldMk cId="2015909270" sldId="318"/>
            <ac:spMk id="2" creationId="{82E2E84C-050A-9B41-11ED-9730DD3730CE}"/>
          </ac:spMkLst>
        </pc:spChg>
        <pc:spChg chg="add del mod">
          <ac:chgData name="Piotr Janeczek" userId="4da2d11c-13c9-45bf-ac74-f01792ebf448" providerId="ADAL" clId="{B11EDAE1-986D-4BFF-8D35-DAB8092EE5E0}" dt="2024-07-19T06:37:17.962" v="297" actId="21"/>
          <ac:spMkLst>
            <pc:docMk/>
            <pc:sldMk cId="2015909270" sldId="318"/>
            <ac:spMk id="4" creationId="{2823797C-2D8C-D8A1-CFFE-48D442FEBCB6}"/>
          </ac:spMkLst>
        </pc:spChg>
        <pc:spChg chg="add mod">
          <ac:chgData name="Piotr Janeczek" userId="4da2d11c-13c9-45bf-ac74-f01792ebf448" providerId="ADAL" clId="{B11EDAE1-986D-4BFF-8D35-DAB8092EE5E0}" dt="2024-07-19T06:37:39.878" v="299" actId="1076"/>
          <ac:spMkLst>
            <pc:docMk/>
            <pc:sldMk cId="2015909270" sldId="318"/>
            <ac:spMk id="5" creationId="{2B32C3F0-6B64-74D4-8EE8-CB6A0400AE7E}"/>
          </ac:spMkLst>
        </pc:spChg>
        <pc:graphicFrameChg chg="add mod">
          <ac:chgData name="Piotr Janeczek" userId="4da2d11c-13c9-45bf-ac74-f01792ebf448" providerId="ADAL" clId="{B11EDAE1-986D-4BFF-8D35-DAB8092EE5E0}" dt="2024-07-19T06:37:39.878" v="299" actId="1076"/>
          <ac:graphicFrameMkLst>
            <pc:docMk/>
            <pc:sldMk cId="2015909270" sldId="318"/>
            <ac:graphicFrameMk id="6" creationId="{C81F65AA-DB5D-80A1-07F3-B73B8A445184}"/>
          </ac:graphicFrameMkLst>
        </pc:graphicFrameChg>
        <pc:graphicFrameChg chg="add del mod modGraphic">
          <ac:chgData name="Piotr Janeczek" userId="4da2d11c-13c9-45bf-ac74-f01792ebf448" providerId="ADAL" clId="{B11EDAE1-986D-4BFF-8D35-DAB8092EE5E0}" dt="2024-07-19T06:37:17.962" v="297" actId="21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 mod">
        <pc:chgData name="Piotr Janeczek" userId="4da2d11c-13c9-45bf-ac74-f01792ebf448" providerId="ADAL" clId="{B11EDAE1-986D-4BFF-8D35-DAB8092EE5E0}" dt="2024-07-17T10:09:14.230" v="13" actId="20577"/>
        <pc:sldMkLst>
          <pc:docMk/>
          <pc:sldMk cId="1320450306" sldId="319"/>
        </pc:sldMkLst>
        <pc:spChg chg="mod">
          <ac:chgData name="Piotr Janeczek" userId="4da2d11c-13c9-45bf-ac74-f01792ebf448" providerId="ADAL" clId="{B11EDAE1-986D-4BFF-8D35-DAB8092EE5E0}" dt="2024-07-17T10:09:14.230" v="13" actId="20577"/>
          <ac:spMkLst>
            <pc:docMk/>
            <pc:sldMk cId="1320450306" sldId="319"/>
            <ac:spMk id="3" creationId="{329FD2A7-7200-A269-D6FF-E8C386CD8E62}"/>
          </ac:spMkLst>
        </pc:spChg>
        <pc:spChg chg="del mod">
          <ac:chgData name="Piotr Janeczek" userId="4da2d11c-13c9-45bf-ac74-f01792ebf448" providerId="ADAL" clId="{B11EDAE1-986D-4BFF-8D35-DAB8092EE5E0}" dt="2024-07-17T10:08:47.322" v="5" actId="478"/>
          <ac:spMkLst>
            <pc:docMk/>
            <pc:sldMk cId="1320450306" sldId="319"/>
            <ac:spMk id="4" creationId="{9569283D-8EDC-19E6-4FA6-EFA807743E76}"/>
          </ac:spMkLst>
        </pc:spChg>
        <pc:picChg chg="add mod">
          <ac:chgData name="Piotr Janeczek" userId="4da2d11c-13c9-45bf-ac74-f01792ebf448" providerId="ADAL" clId="{B11EDAE1-986D-4BFF-8D35-DAB8092EE5E0}" dt="2024-07-17T10:09:06.309" v="11" actId="1076"/>
          <ac:picMkLst>
            <pc:docMk/>
            <pc:sldMk cId="1320450306" sldId="319"/>
            <ac:picMk id="5" creationId="{AA9E2F30-15B7-5103-43F6-B35CF8882D5E}"/>
          </ac:picMkLst>
        </pc:picChg>
      </pc:sldChg>
      <pc:sldChg chg="addSp delSp modSp mod">
        <pc:chgData name="Piotr Janeczek" userId="4da2d11c-13c9-45bf-ac74-f01792ebf448" providerId="ADAL" clId="{B11EDAE1-986D-4BFF-8D35-DAB8092EE5E0}" dt="2024-07-19T07:34:38.648" v="508" actId="20577"/>
        <pc:sldMkLst>
          <pc:docMk/>
          <pc:sldMk cId="1477059798" sldId="322"/>
        </pc:sldMkLst>
        <pc:spChg chg="add mod">
          <ac:chgData name="Piotr Janeczek" userId="4da2d11c-13c9-45bf-ac74-f01792ebf448" providerId="ADAL" clId="{B11EDAE1-986D-4BFF-8D35-DAB8092EE5E0}" dt="2024-07-19T06:28:43.304" v="122"/>
          <ac:spMkLst>
            <pc:docMk/>
            <pc:sldMk cId="1477059798" sldId="322"/>
            <ac:spMk id="3" creationId="{0F66812B-3A39-9BA5-5FA0-F4C549988FA7}"/>
          </ac:spMkLst>
        </pc:spChg>
        <pc:spChg chg="add mod">
          <ac:chgData name="Piotr Janeczek" userId="4da2d11c-13c9-45bf-ac74-f01792ebf448" providerId="ADAL" clId="{B11EDAE1-986D-4BFF-8D35-DAB8092EE5E0}" dt="2024-07-19T07:34:38.648" v="508" actId="20577"/>
          <ac:spMkLst>
            <pc:docMk/>
            <pc:sldMk cId="1477059798" sldId="322"/>
            <ac:spMk id="4" creationId="{FF2D3414-2270-55A5-C396-E0F2D6442DE5}"/>
          </ac:spMkLst>
        </pc:spChg>
        <pc:spChg chg="del mod">
          <ac:chgData name="Piotr Janeczek" userId="4da2d11c-13c9-45bf-ac74-f01792ebf448" providerId="ADAL" clId="{B11EDAE1-986D-4BFF-8D35-DAB8092EE5E0}" dt="2024-07-19T06:28:51.190" v="124" actId="478"/>
          <ac:spMkLst>
            <pc:docMk/>
            <pc:sldMk cId="1477059798" sldId="322"/>
            <ac:spMk id="5" creationId="{4B68E375-0650-161A-CFD8-1636B35674DE}"/>
          </ac:spMkLst>
        </pc:spChg>
        <pc:graphicFrameChg chg="add mod">
          <ac:chgData name="Piotr Janeczek" userId="4da2d11c-13c9-45bf-ac74-f01792ebf448" providerId="ADAL" clId="{B11EDAE1-986D-4BFF-8D35-DAB8092EE5E0}" dt="2024-07-17T13:15:45.993" v="83"/>
          <ac:graphicFrameMkLst>
            <pc:docMk/>
            <pc:sldMk cId="1477059798" sldId="322"/>
            <ac:graphicFrameMk id="3" creationId="{002D81FA-FFA4-6063-C284-A292A3311DFC}"/>
          </ac:graphicFrameMkLst>
        </pc:graphicFrameChg>
        <pc:graphicFrameChg chg="add mod">
          <ac:chgData name="Piotr Janeczek" userId="4da2d11c-13c9-45bf-ac74-f01792ebf448" providerId="ADAL" clId="{B11EDAE1-986D-4BFF-8D35-DAB8092EE5E0}" dt="2024-07-17T13:16:23.831" v="93" actId="14100"/>
          <ac:graphicFrameMkLst>
            <pc:docMk/>
            <pc:sldMk cId="1477059798" sldId="322"/>
            <ac:graphicFrameMk id="4" creationId="{5DC8663F-A728-57E6-8507-4786FDFF9DD8}"/>
          </ac:graphicFrameMkLst>
        </pc:graphicFrameChg>
        <pc:graphicFrameChg chg="add del mod modGraphic">
          <ac:chgData name="Piotr Janeczek" userId="4da2d11c-13c9-45bf-ac74-f01792ebf448" providerId="ADAL" clId="{B11EDAE1-986D-4BFF-8D35-DAB8092EE5E0}" dt="2024-07-19T06:31:33.771" v="188" actId="21"/>
          <ac:graphicFrameMkLst>
            <pc:docMk/>
            <pc:sldMk cId="1477059798" sldId="322"/>
            <ac:graphicFrameMk id="6" creationId="{18F49802-4BF8-CA2C-0882-59054E7EDFE3}"/>
          </ac:graphicFrameMkLst>
        </pc:graphicFrameChg>
      </pc:sldChg>
      <pc:sldChg chg="addSp delSp modSp mod">
        <pc:chgData name="Piotr Janeczek" userId="4da2d11c-13c9-45bf-ac74-f01792ebf448" providerId="ADAL" clId="{B11EDAE1-986D-4BFF-8D35-DAB8092EE5E0}" dt="2024-07-19T06:58:27.248" v="344" actId="21"/>
        <pc:sldMkLst>
          <pc:docMk/>
          <pc:sldMk cId="4287712577" sldId="323"/>
        </pc:sldMkLst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5" creationId="{BDFB8B43-C737-96F3-3DA7-E0B8B748F5AE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5" creationId="{D134276F-A060-0704-4BED-BBA60338915A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6" creationId="{16710737-A8A5-D9A2-BA1F-DC5B41702F20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6" creationId="{8F18659F-DAE0-3884-5D39-4DAF8BEF9684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7" creationId="{4A6578E4-ED3F-7022-4A7E-AA989AA4042F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7" creationId="{ECF2AED5-F3E6-65A0-30A5-24AFDF16BCB5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8" creationId="{D33727DA-EA64-1FAC-63DA-05D2B1992AB5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9" creationId="{1DF36919-E613-6D6C-1DB7-0B2DC1405559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9" creationId="{6728B392-7CB6-2538-D2CD-ECFE9D41F87B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10" creationId="{09B57F67-23BF-4EC7-2942-18981C1E51FD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10" creationId="{35D616FE-7F1F-61F3-BE30-CC0A31C43E33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11" creationId="{EF81D34F-DFD9-D15A-F8C5-6AA78A523D6C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16" creationId="{2823BC9A-85BC-B630-B64E-A1016094DD90}"/>
          </ac:spMkLst>
        </pc:spChg>
        <pc:spChg chg="mod">
          <ac:chgData name="Piotr Janeczek" userId="4da2d11c-13c9-45bf-ac74-f01792ebf448" providerId="ADAL" clId="{B11EDAE1-986D-4BFF-8D35-DAB8092EE5E0}" dt="2024-07-19T06:50:58.705" v="330"/>
          <ac:spMkLst>
            <pc:docMk/>
            <pc:sldMk cId="4287712577" sldId="323"/>
            <ac:spMk id="17" creationId="{702FABD7-3707-1F9B-FC06-AFF011A89B6E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17" creationId="{7801BDBC-90E7-AEE0-A372-5632F391E4ED}"/>
          </ac:spMkLst>
        </pc:spChg>
        <pc:spChg chg="add del mod">
          <ac:chgData name="Piotr Janeczek" userId="4da2d11c-13c9-45bf-ac74-f01792ebf448" providerId="ADAL" clId="{B11EDAE1-986D-4BFF-8D35-DAB8092EE5E0}" dt="2024-07-19T06:51:09.524" v="333" actId="478"/>
          <ac:spMkLst>
            <pc:docMk/>
            <pc:sldMk cId="4287712577" sldId="323"/>
            <ac:spMk id="18" creationId="{8DBFC594-D7D3-0DF7-E51D-3620BF3301D7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18" creationId="{B518D521-8B4B-9782-2005-C82762FF9539}"/>
          </ac:spMkLst>
        </pc:spChg>
        <pc:spChg chg="add del mod">
          <ac:chgData name="Piotr Janeczek" userId="4da2d11c-13c9-45bf-ac74-f01792ebf448" providerId="ADAL" clId="{B11EDAE1-986D-4BFF-8D35-DAB8092EE5E0}" dt="2024-07-19T06:51:09.524" v="333" actId="478"/>
          <ac:spMkLst>
            <pc:docMk/>
            <pc:sldMk cId="4287712577" sldId="323"/>
            <ac:spMk id="19" creationId="{6CE9BB1D-5EF5-4DC3-AD92-8D2819E166B4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19" creationId="{896E6C34-C4F2-36A9-4D45-0D3478BE6589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20" creationId="{406B53C7-1E69-5822-6D1A-117A32F0E73B}"/>
          </ac:spMkLst>
        </pc:spChg>
        <pc:spChg chg="add del mod">
          <ac:chgData name="Piotr Janeczek" userId="4da2d11c-13c9-45bf-ac74-f01792ebf448" providerId="ADAL" clId="{B11EDAE1-986D-4BFF-8D35-DAB8092EE5E0}" dt="2024-07-19T06:51:09.524" v="333" actId="478"/>
          <ac:spMkLst>
            <pc:docMk/>
            <pc:sldMk cId="4287712577" sldId="323"/>
            <ac:spMk id="20" creationId="{614C23BF-3957-206B-06B2-15A8F49C85D4}"/>
          </ac:spMkLst>
        </pc:spChg>
        <pc:spChg chg="add del mod">
          <ac:chgData name="Piotr Janeczek" userId="4da2d11c-13c9-45bf-ac74-f01792ebf448" providerId="ADAL" clId="{B11EDAE1-986D-4BFF-8D35-DAB8092EE5E0}" dt="2024-07-19T06:51:09.524" v="333" actId="478"/>
          <ac:spMkLst>
            <pc:docMk/>
            <pc:sldMk cId="4287712577" sldId="323"/>
            <ac:spMk id="21" creationId="{1AF31099-6B66-5BDE-96EA-D10121F7C937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21" creationId="{CB07105A-3309-6995-4FEE-205CC4BD2B7C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22" creationId="{27E0B64D-FCC8-F955-16A6-1F4DECE5CCFF}"/>
          </ac:spMkLst>
        </pc:spChg>
        <pc:spChg chg="add del mod">
          <ac:chgData name="Piotr Janeczek" userId="4da2d11c-13c9-45bf-ac74-f01792ebf448" providerId="ADAL" clId="{B11EDAE1-986D-4BFF-8D35-DAB8092EE5E0}" dt="2024-07-19T06:51:09.524" v="333" actId="478"/>
          <ac:spMkLst>
            <pc:docMk/>
            <pc:sldMk cId="4287712577" sldId="323"/>
            <ac:spMk id="22" creationId="{C5AE028D-FD77-E345-7B7E-5B5328C1D1EF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25" creationId="{5282A257-CD73-41C3-FD72-930F9C47E6F9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26" creationId="{2695A03D-5111-F4A5-D260-9C3DEAE699F4}"/>
          </ac:spMkLst>
        </pc:spChg>
        <pc:spChg chg="mod">
          <ac:chgData name="Piotr Janeczek" userId="4da2d11c-13c9-45bf-ac74-f01792ebf448" providerId="ADAL" clId="{B11EDAE1-986D-4BFF-8D35-DAB8092EE5E0}" dt="2024-07-19T06:58:11.571" v="341"/>
          <ac:spMkLst>
            <pc:docMk/>
            <pc:sldMk cId="4287712577" sldId="323"/>
            <ac:spMk id="27" creationId="{275AD624-EB4E-D401-8DE0-2C41E5A10938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46" creationId="{7BC29186-EDD8-B01D-81CB-9CC7854187E9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47" creationId="{0B4EED1D-8F75-B909-C8E7-6952422A56EC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48" creationId="{1F683D10-8BAE-5638-28D3-BA535A44E1D5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49" creationId="{5DF6DA53-9E6D-5B0A-7A59-531B04A9E447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50" creationId="{2D11667E-5C05-65AB-62AB-2E1C961E07D9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51" creationId="{F13D311B-AF78-20EE-27B8-B2B529C5072B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52" creationId="{DD39FC48-EE67-A280-C9B2-807293CD09BF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53" creationId="{B2334523-822E-5BC3-6487-3309FE8A5AE9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54" creationId="{E148753C-7B12-42AA-A5E8-056E37FF2883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60" creationId="{C02F9ED0-8F46-9956-85DC-7FBDA72EC8CC}"/>
          </ac:spMkLst>
        </pc:spChg>
        <pc:spChg chg="mod">
          <ac:chgData name="Piotr Janeczek" userId="4da2d11c-13c9-45bf-ac74-f01792ebf448" providerId="ADAL" clId="{B11EDAE1-986D-4BFF-8D35-DAB8092EE5E0}" dt="2024-07-19T06:52:00.961" v="337"/>
          <ac:spMkLst>
            <pc:docMk/>
            <pc:sldMk cId="4287712577" sldId="323"/>
            <ac:spMk id="61" creationId="{5B3DEB3C-B6C9-711D-A8FE-FA51A464FDC4}"/>
          </ac:spMkLst>
        </pc:spChg>
        <pc:grpChg chg="add del mod">
          <ac:chgData name="Piotr Janeczek" userId="4da2d11c-13c9-45bf-ac74-f01792ebf448" providerId="ADAL" clId="{B11EDAE1-986D-4BFF-8D35-DAB8092EE5E0}" dt="2024-07-19T06:51:09.524" v="333" actId="478"/>
          <ac:grpSpMkLst>
            <pc:docMk/>
            <pc:sldMk cId="4287712577" sldId="323"/>
            <ac:grpSpMk id="4" creationId="{1987D465-25F8-B773-D28A-FE92DA77A269}"/>
          </ac:grpSpMkLst>
        </pc:grpChg>
        <pc:grpChg chg="add del mod">
          <ac:chgData name="Piotr Janeczek" userId="4da2d11c-13c9-45bf-ac74-f01792ebf448" providerId="ADAL" clId="{B11EDAE1-986D-4BFF-8D35-DAB8092EE5E0}" dt="2024-07-19T06:58:27.248" v="344" actId="21"/>
          <ac:grpSpMkLst>
            <pc:docMk/>
            <pc:sldMk cId="4287712577" sldId="323"/>
            <ac:grpSpMk id="4" creationId="{C65BB8F3-F7F3-C373-039F-AC78F3C2DDB9}"/>
          </ac:grpSpMkLst>
        </pc:grpChg>
        <pc:grpChg chg="mod">
          <ac:chgData name="Piotr Janeczek" userId="4da2d11c-13c9-45bf-ac74-f01792ebf448" providerId="ADAL" clId="{B11EDAE1-986D-4BFF-8D35-DAB8092EE5E0}" dt="2024-07-19T06:58:11.571" v="341"/>
          <ac:grpSpMkLst>
            <pc:docMk/>
            <pc:sldMk cId="4287712577" sldId="323"/>
            <ac:grpSpMk id="8" creationId="{CBA941BE-5D71-8094-C8DE-84B36ED58891}"/>
          </ac:grpSpMkLst>
        </pc:grpChg>
        <pc:grpChg chg="add mod">
          <ac:chgData name="Piotr Janeczek" userId="4da2d11c-13c9-45bf-ac74-f01792ebf448" providerId="ADAL" clId="{B11EDAE1-986D-4BFF-8D35-DAB8092EE5E0}" dt="2024-07-19T06:52:00.961" v="337"/>
          <ac:grpSpMkLst>
            <pc:docMk/>
            <pc:sldMk cId="4287712577" sldId="323"/>
            <ac:grpSpMk id="23" creationId="{105788A7-7687-2C9B-CCB6-141C4A104F18}"/>
          </ac:grpSpMkLst>
        </pc:grpChg>
        <pc:grpChg chg="mod">
          <ac:chgData name="Piotr Janeczek" userId="4da2d11c-13c9-45bf-ac74-f01792ebf448" providerId="ADAL" clId="{B11EDAE1-986D-4BFF-8D35-DAB8092EE5E0}" dt="2024-07-19T06:52:00.961" v="337"/>
          <ac:grpSpMkLst>
            <pc:docMk/>
            <pc:sldMk cId="4287712577" sldId="323"/>
            <ac:grpSpMk id="24" creationId="{546DAAF9-09B4-ABA4-1E07-4A4134651C9F}"/>
          </ac:grpSpMkLst>
        </pc:grpChg>
        <pc:grpChg chg="del">
          <ac:chgData name="Piotr Janeczek" userId="4da2d11c-13c9-45bf-ac74-f01792ebf448" providerId="ADAL" clId="{B11EDAE1-986D-4BFF-8D35-DAB8092EE5E0}" dt="2024-07-19T06:50:43.596" v="329" actId="478"/>
          <ac:grpSpMkLst>
            <pc:docMk/>
            <pc:sldMk cId="4287712577" sldId="323"/>
            <ac:grpSpMk id="27" creationId="{41F71A57-44B1-D55E-5A68-4FF715A47629}"/>
          </ac:grpSpMkLst>
        </pc:grpChg>
        <pc:picChg chg="del mod">
          <ac:chgData name="Piotr Janeczek" userId="4da2d11c-13c9-45bf-ac74-f01792ebf448" providerId="ADAL" clId="{B11EDAE1-986D-4BFF-8D35-DAB8092EE5E0}" dt="2024-07-17T10:09:09.897" v="12" actId="478"/>
          <ac:picMkLst>
            <pc:docMk/>
            <pc:sldMk cId="4287712577" sldId="323"/>
            <ac:picMk id="5" creationId="{207A527C-9B78-8F0A-01C6-7DAEF67D86E7}"/>
          </ac:picMkLst>
        </pc:picChg>
        <pc:picChg chg="add mod">
          <ac:chgData name="Piotr Janeczek" userId="4da2d11c-13c9-45bf-ac74-f01792ebf448" providerId="ADAL" clId="{B11EDAE1-986D-4BFF-8D35-DAB8092EE5E0}" dt="2024-07-17T10:09:18.474" v="14"/>
          <ac:picMkLst>
            <pc:docMk/>
            <pc:sldMk cId="4287712577" sldId="323"/>
            <ac:picMk id="6" creationId="{55092CE5-5861-2EC8-852B-C5620FBA4CC0}"/>
          </ac:picMkLst>
        </pc:picChg>
        <pc:cxnChg chg="mod">
          <ac:chgData name="Piotr Janeczek" userId="4da2d11c-13c9-45bf-ac74-f01792ebf448" providerId="ADAL" clId="{B11EDAE1-986D-4BFF-8D35-DAB8092EE5E0}" dt="2024-07-19T06:51:09.524" v="333" actId="478"/>
          <ac:cxnSpMkLst>
            <pc:docMk/>
            <pc:sldMk cId="4287712577" sldId="323"/>
            <ac:cxnSpMk id="11" creationId="{B19744BE-0779-AA1D-DE5C-D7455879BD6F}"/>
          </ac:cxnSpMkLst>
        </pc:cxnChg>
        <pc:cxnChg chg="mod">
          <ac:chgData name="Piotr Janeczek" userId="4da2d11c-13c9-45bf-ac74-f01792ebf448" providerId="ADAL" clId="{B11EDAE1-986D-4BFF-8D35-DAB8092EE5E0}" dt="2024-07-19T06:58:27.248" v="344" actId="21"/>
          <ac:cxnSpMkLst>
            <pc:docMk/>
            <pc:sldMk cId="4287712577" sldId="323"/>
            <ac:cxnSpMk id="12" creationId="{9D1A4C2E-9C1C-C316-BFDE-24349AAD4617}"/>
          </ac:cxnSpMkLst>
        </pc:cxnChg>
        <pc:cxnChg chg="mod">
          <ac:chgData name="Piotr Janeczek" userId="4da2d11c-13c9-45bf-ac74-f01792ebf448" providerId="ADAL" clId="{B11EDAE1-986D-4BFF-8D35-DAB8092EE5E0}" dt="2024-07-19T06:51:09.524" v="333" actId="478"/>
          <ac:cxnSpMkLst>
            <pc:docMk/>
            <pc:sldMk cId="4287712577" sldId="323"/>
            <ac:cxnSpMk id="12" creationId="{B6A20E2B-D500-1729-E4FC-573DDB341917}"/>
          </ac:cxnSpMkLst>
        </pc:cxnChg>
        <pc:cxnChg chg="mod">
          <ac:chgData name="Piotr Janeczek" userId="4da2d11c-13c9-45bf-ac74-f01792ebf448" providerId="ADAL" clId="{B11EDAE1-986D-4BFF-8D35-DAB8092EE5E0}" dt="2024-07-19T06:51:09.524" v="333" actId="478"/>
          <ac:cxnSpMkLst>
            <pc:docMk/>
            <pc:sldMk cId="4287712577" sldId="323"/>
            <ac:cxnSpMk id="13" creationId="{2A6B61A6-FB55-F4D3-EEF8-FA34E66AD278}"/>
          </ac:cxnSpMkLst>
        </pc:cxnChg>
        <pc:cxnChg chg="mod">
          <ac:chgData name="Piotr Janeczek" userId="4da2d11c-13c9-45bf-ac74-f01792ebf448" providerId="ADAL" clId="{B11EDAE1-986D-4BFF-8D35-DAB8092EE5E0}" dt="2024-07-19T06:58:27.248" v="344" actId="21"/>
          <ac:cxnSpMkLst>
            <pc:docMk/>
            <pc:sldMk cId="4287712577" sldId="323"/>
            <ac:cxnSpMk id="13" creationId="{591A9EF2-EB7F-6DD4-02F4-4B321D6E60EB}"/>
          </ac:cxnSpMkLst>
        </pc:cxnChg>
        <pc:cxnChg chg="mod">
          <ac:chgData name="Piotr Janeczek" userId="4da2d11c-13c9-45bf-ac74-f01792ebf448" providerId="ADAL" clId="{B11EDAE1-986D-4BFF-8D35-DAB8092EE5E0}" dt="2024-07-19T06:51:09.524" v="333" actId="478"/>
          <ac:cxnSpMkLst>
            <pc:docMk/>
            <pc:sldMk cId="4287712577" sldId="323"/>
            <ac:cxnSpMk id="14" creationId="{47ABC7A1-9B77-845E-7AD4-78E3648CCAD3}"/>
          </ac:cxnSpMkLst>
        </pc:cxnChg>
        <pc:cxnChg chg="mod">
          <ac:chgData name="Piotr Janeczek" userId="4da2d11c-13c9-45bf-ac74-f01792ebf448" providerId="ADAL" clId="{B11EDAE1-986D-4BFF-8D35-DAB8092EE5E0}" dt="2024-07-19T06:58:27.248" v="344" actId="21"/>
          <ac:cxnSpMkLst>
            <pc:docMk/>
            <pc:sldMk cId="4287712577" sldId="323"/>
            <ac:cxnSpMk id="14" creationId="{CB75B1BF-AA46-6761-2BB6-F973436196B3}"/>
          </ac:cxnSpMkLst>
        </pc:cxnChg>
        <pc:cxnChg chg="mod">
          <ac:chgData name="Piotr Janeczek" userId="4da2d11c-13c9-45bf-ac74-f01792ebf448" providerId="ADAL" clId="{B11EDAE1-986D-4BFF-8D35-DAB8092EE5E0}" dt="2024-07-19T06:51:09.524" v="333" actId="478"/>
          <ac:cxnSpMkLst>
            <pc:docMk/>
            <pc:sldMk cId="4287712577" sldId="323"/>
            <ac:cxnSpMk id="15" creationId="{425CAA6A-EED9-227C-8B92-864F34443A61}"/>
          </ac:cxnSpMkLst>
        </pc:cxnChg>
        <pc:cxnChg chg="mod">
          <ac:chgData name="Piotr Janeczek" userId="4da2d11c-13c9-45bf-ac74-f01792ebf448" providerId="ADAL" clId="{B11EDAE1-986D-4BFF-8D35-DAB8092EE5E0}" dt="2024-07-19T06:58:27.248" v="344" actId="21"/>
          <ac:cxnSpMkLst>
            <pc:docMk/>
            <pc:sldMk cId="4287712577" sldId="323"/>
            <ac:cxnSpMk id="15" creationId="{96A39633-16D4-21DA-4F1D-A3EF0D9DCDFE}"/>
          </ac:cxnSpMkLst>
        </pc:cxnChg>
        <pc:cxnChg chg="mod">
          <ac:chgData name="Piotr Janeczek" userId="4da2d11c-13c9-45bf-ac74-f01792ebf448" providerId="ADAL" clId="{B11EDAE1-986D-4BFF-8D35-DAB8092EE5E0}" dt="2024-07-19T06:58:27.248" v="344" actId="21"/>
          <ac:cxnSpMkLst>
            <pc:docMk/>
            <pc:sldMk cId="4287712577" sldId="323"/>
            <ac:cxnSpMk id="16" creationId="{A9D973A0-31EA-94F7-2D78-F1D73FC98258}"/>
          </ac:cxnSpMkLst>
        </pc:cxnChg>
        <pc:cxnChg chg="mod">
          <ac:chgData name="Piotr Janeczek" userId="4da2d11c-13c9-45bf-ac74-f01792ebf448" providerId="ADAL" clId="{B11EDAE1-986D-4BFF-8D35-DAB8092EE5E0}" dt="2024-07-19T06:50:43.596" v="329" actId="478"/>
          <ac:cxnSpMkLst>
            <pc:docMk/>
            <pc:sldMk cId="4287712577" sldId="323"/>
            <ac:cxnSpMk id="35" creationId="{F1766895-2B49-B6DB-0055-95B01ECB3270}"/>
          </ac:cxnSpMkLst>
        </pc:cxnChg>
        <pc:cxnChg chg="mod">
          <ac:chgData name="Piotr Janeczek" userId="4da2d11c-13c9-45bf-ac74-f01792ebf448" providerId="ADAL" clId="{B11EDAE1-986D-4BFF-8D35-DAB8092EE5E0}" dt="2024-07-19T06:50:43.596" v="329" actId="478"/>
          <ac:cxnSpMkLst>
            <pc:docMk/>
            <pc:sldMk cId="4287712577" sldId="323"/>
            <ac:cxnSpMk id="36" creationId="{CC42DA07-41F9-92D4-FCA6-D37E14145814}"/>
          </ac:cxnSpMkLst>
        </pc:cxnChg>
        <pc:cxnChg chg="mod">
          <ac:chgData name="Piotr Janeczek" userId="4da2d11c-13c9-45bf-ac74-f01792ebf448" providerId="ADAL" clId="{B11EDAE1-986D-4BFF-8D35-DAB8092EE5E0}" dt="2024-07-19T06:50:43.596" v="329" actId="478"/>
          <ac:cxnSpMkLst>
            <pc:docMk/>
            <pc:sldMk cId="4287712577" sldId="323"/>
            <ac:cxnSpMk id="37" creationId="{BCD0DDC9-F54C-BA76-D445-41E7DEA74C4A}"/>
          </ac:cxnSpMkLst>
        </pc:cxnChg>
        <pc:cxnChg chg="mod">
          <ac:chgData name="Piotr Janeczek" userId="4da2d11c-13c9-45bf-ac74-f01792ebf448" providerId="ADAL" clId="{B11EDAE1-986D-4BFF-8D35-DAB8092EE5E0}" dt="2024-07-19T06:50:43.596" v="329" actId="478"/>
          <ac:cxnSpMkLst>
            <pc:docMk/>
            <pc:sldMk cId="4287712577" sldId="323"/>
            <ac:cxnSpMk id="38" creationId="{7E6F0DAD-1B95-9F2D-80F8-900257B3789D}"/>
          </ac:cxnSpMkLst>
        </pc:cxnChg>
        <pc:cxnChg chg="mod">
          <ac:chgData name="Piotr Janeczek" userId="4da2d11c-13c9-45bf-ac74-f01792ebf448" providerId="ADAL" clId="{B11EDAE1-986D-4BFF-8D35-DAB8092EE5E0}" dt="2024-07-19T06:50:43.596" v="329" actId="478"/>
          <ac:cxnSpMkLst>
            <pc:docMk/>
            <pc:sldMk cId="4287712577" sldId="323"/>
            <ac:cxnSpMk id="39" creationId="{6B3B2B65-801E-DDD4-B22B-24D3C56C72CA}"/>
          </ac:cxnSpMkLst>
        </pc:cxnChg>
        <pc:cxnChg chg="mod">
          <ac:chgData name="Piotr Janeczek" userId="4da2d11c-13c9-45bf-ac74-f01792ebf448" providerId="ADAL" clId="{B11EDAE1-986D-4BFF-8D35-DAB8092EE5E0}" dt="2024-07-19T06:52:00.961" v="337"/>
          <ac:cxnSpMkLst>
            <pc:docMk/>
            <pc:sldMk cId="4287712577" sldId="323"/>
            <ac:cxnSpMk id="55" creationId="{D9B85923-9D01-8C40-2F3F-62ED34BFAD12}"/>
          </ac:cxnSpMkLst>
        </pc:cxnChg>
        <pc:cxnChg chg="mod">
          <ac:chgData name="Piotr Janeczek" userId="4da2d11c-13c9-45bf-ac74-f01792ebf448" providerId="ADAL" clId="{B11EDAE1-986D-4BFF-8D35-DAB8092EE5E0}" dt="2024-07-19T06:52:00.961" v="337"/>
          <ac:cxnSpMkLst>
            <pc:docMk/>
            <pc:sldMk cId="4287712577" sldId="323"/>
            <ac:cxnSpMk id="56" creationId="{82039B85-A300-8F16-EA29-32DC38114D42}"/>
          </ac:cxnSpMkLst>
        </pc:cxnChg>
        <pc:cxnChg chg="mod">
          <ac:chgData name="Piotr Janeczek" userId="4da2d11c-13c9-45bf-ac74-f01792ebf448" providerId="ADAL" clId="{B11EDAE1-986D-4BFF-8D35-DAB8092EE5E0}" dt="2024-07-19T06:52:00.961" v="337"/>
          <ac:cxnSpMkLst>
            <pc:docMk/>
            <pc:sldMk cId="4287712577" sldId="323"/>
            <ac:cxnSpMk id="57" creationId="{51EB511B-E8B2-4636-E8A8-6A0A239DB0E1}"/>
          </ac:cxnSpMkLst>
        </pc:cxnChg>
        <pc:cxnChg chg="mod">
          <ac:chgData name="Piotr Janeczek" userId="4da2d11c-13c9-45bf-ac74-f01792ebf448" providerId="ADAL" clId="{B11EDAE1-986D-4BFF-8D35-DAB8092EE5E0}" dt="2024-07-19T06:52:00.961" v="337"/>
          <ac:cxnSpMkLst>
            <pc:docMk/>
            <pc:sldMk cId="4287712577" sldId="323"/>
            <ac:cxnSpMk id="58" creationId="{39DD3A41-DEBE-103D-2564-EF334A76CF1E}"/>
          </ac:cxnSpMkLst>
        </pc:cxnChg>
        <pc:cxnChg chg="mod">
          <ac:chgData name="Piotr Janeczek" userId="4da2d11c-13c9-45bf-ac74-f01792ebf448" providerId="ADAL" clId="{B11EDAE1-986D-4BFF-8D35-DAB8092EE5E0}" dt="2024-07-19T06:52:00.961" v="337"/>
          <ac:cxnSpMkLst>
            <pc:docMk/>
            <pc:sldMk cId="4287712577" sldId="323"/>
            <ac:cxnSpMk id="59" creationId="{EEECE0B4-9E13-B105-F039-39BB18D6B627}"/>
          </ac:cxnSpMkLst>
        </pc:cxnChg>
      </pc:sldChg>
      <pc:sldChg chg="modSp add mod">
        <pc:chgData name="Piotr Janeczek" userId="4da2d11c-13c9-45bf-ac74-f01792ebf448" providerId="ADAL" clId="{B11EDAE1-986D-4BFF-8D35-DAB8092EE5E0}" dt="2024-07-17T13:18:25.501" v="102"/>
        <pc:sldMkLst>
          <pc:docMk/>
          <pc:sldMk cId="2266123027" sldId="324"/>
        </pc:sldMkLst>
        <pc:graphicFrameChg chg="mod modGraphic">
          <ac:chgData name="Piotr Janeczek" userId="4da2d11c-13c9-45bf-ac74-f01792ebf448" providerId="ADAL" clId="{B11EDAE1-986D-4BFF-8D35-DAB8092EE5E0}" dt="2024-07-17T13:18:25.501" v="102"/>
          <ac:graphicFrameMkLst>
            <pc:docMk/>
            <pc:sldMk cId="2266123027" sldId="324"/>
            <ac:graphicFrameMk id="4" creationId="{F155D735-A21D-1415-B04B-FD29BA0167FD}"/>
          </ac:graphicFrameMkLst>
        </pc:graphicFrameChg>
      </pc:sldChg>
      <pc:sldChg chg="add del">
        <pc:chgData name="Piotr Janeczek" userId="4da2d11c-13c9-45bf-ac74-f01792ebf448" providerId="ADAL" clId="{B11EDAE1-986D-4BFF-8D35-DAB8092EE5E0}" dt="2024-07-17T12:52:23.801" v="32" actId="47"/>
        <pc:sldMkLst>
          <pc:docMk/>
          <pc:sldMk cId="2972308573" sldId="324"/>
        </pc:sldMkLst>
      </pc:sldChg>
      <pc:sldChg chg="modSp add mod">
        <pc:chgData name="Piotr Janeczek" userId="4da2d11c-13c9-45bf-ac74-f01792ebf448" providerId="ADAL" clId="{B11EDAE1-986D-4BFF-8D35-DAB8092EE5E0}" dt="2024-07-17T12:59:46.850" v="73" actId="21"/>
        <pc:sldMkLst>
          <pc:docMk/>
          <pc:sldMk cId="1330089862" sldId="325"/>
        </pc:sldMkLst>
        <pc:graphicFrameChg chg="modGraphic">
          <ac:chgData name="Piotr Janeczek" userId="4da2d11c-13c9-45bf-ac74-f01792ebf448" providerId="ADAL" clId="{B11EDAE1-986D-4BFF-8D35-DAB8092EE5E0}" dt="2024-07-17T12:59:46.850" v="73" actId="21"/>
          <ac:graphicFrameMkLst>
            <pc:docMk/>
            <pc:sldMk cId="1330089862" sldId="325"/>
            <ac:graphicFrameMk id="4" creationId="{F155D735-A21D-1415-B04B-FD29BA0167FD}"/>
          </ac:graphicFrameMkLst>
        </pc:graphicFrameChg>
      </pc:sldChg>
      <pc:sldChg chg="modSp del mod">
        <pc:chgData name="Piotr Janeczek" userId="4da2d11c-13c9-45bf-ac74-f01792ebf448" providerId="ADAL" clId="{B11EDAE1-986D-4BFF-8D35-DAB8092EE5E0}" dt="2024-07-19T06:37:43.958" v="300" actId="2696"/>
        <pc:sldMkLst>
          <pc:docMk/>
          <pc:sldMk cId="356450004" sldId="326"/>
        </pc:sldMkLst>
        <pc:graphicFrameChg chg="modGraphic">
          <ac:chgData name="Piotr Janeczek" userId="4da2d11c-13c9-45bf-ac74-f01792ebf448" providerId="ADAL" clId="{B11EDAE1-986D-4BFF-8D35-DAB8092EE5E0}" dt="2024-07-19T06:37:06.976" v="295" actId="20577"/>
          <ac:graphicFrameMkLst>
            <pc:docMk/>
            <pc:sldMk cId="356450004" sldId="326"/>
            <ac:graphicFrameMk id="4" creationId="{DAC40532-9DA5-3747-2FF7-1388BC34BD03}"/>
          </ac:graphicFrameMkLst>
        </pc:graphicFrameChg>
      </pc:sldChg>
      <pc:sldChg chg="addSp delSp modSp mod">
        <pc:chgData name="Piotr Janeczek" userId="4da2d11c-13c9-45bf-ac74-f01792ebf448" providerId="ADAL" clId="{B11EDAE1-986D-4BFF-8D35-DAB8092EE5E0}" dt="2024-07-19T07:03:41.390" v="346" actId="208"/>
        <pc:sldMkLst>
          <pc:docMk/>
          <pc:sldMk cId="3797497835" sldId="327"/>
        </pc:sldMkLst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5" creationId="{D134276F-A060-0704-4BED-BBA60338915A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6" creationId="{16710737-A8A5-D9A2-BA1F-DC5B41702F20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7" creationId="{4A6578E4-ED3F-7022-4A7E-AA989AA4042F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9" creationId="{6728B392-7CB6-2538-D2CD-ECFE9D41F87B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10" creationId="{09B57F67-23BF-4EC7-2942-18981C1E51FD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11" creationId="{EF81D34F-DFD9-D15A-F8C5-6AA78A523D6C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17" creationId="{7801BDBC-90E7-AEE0-A372-5632F391E4ED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18" creationId="{B518D521-8B4B-9782-2005-C82762FF9539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19" creationId="{896E6C34-C4F2-36A9-4D45-0D3478BE6589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20" creationId="{406B53C7-1E69-5822-6D1A-117A32F0E73B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21" creationId="{CB07105A-3309-6995-4FEE-205CC4BD2B7C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22" creationId="{27E0B64D-FCC8-F955-16A6-1F4DECE5CCFF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25" creationId="{A2BC99E4-A636-774F-47CC-9C194464D0C8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26" creationId="{1B5972D1-1F2D-3525-05D3-F05914A7AF3B}"/>
          </ac:spMkLst>
        </pc:spChg>
        <pc:spChg chg="mod">
          <ac:chgData name="Piotr Janeczek" userId="4da2d11c-13c9-45bf-ac74-f01792ebf448" providerId="ADAL" clId="{B11EDAE1-986D-4BFF-8D35-DAB8092EE5E0}" dt="2024-07-19T06:58:28.956" v="345"/>
          <ac:spMkLst>
            <pc:docMk/>
            <pc:sldMk cId="3797497835" sldId="327"/>
            <ac:spMk id="27" creationId="{275AD624-EB4E-D401-8DE0-2C41E5A10938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27" creationId="{2836157C-F3E2-A320-7AB7-454BF6EBC176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28" creationId="{6FB9E4A5-EC01-1E52-AF4F-05350240D18A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29" creationId="{9AB3D3F8-DE22-CEC5-CB0D-989C6E0021B2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0" creationId="{F95DBD75-7CAB-3687-CCBA-D761EB82BFD4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1" creationId="{753D4C5F-FD6F-D0EE-C417-0A9AAA717DCB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2" creationId="{3D7B6CBC-EC98-4528-C350-D123B656C944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3" creationId="{BAB0464B-3CFA-D3FB-DAFC-A50692ABB80E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4" creationId="{AFD3E7BA-724A-941B-EA57-4E5AEABF04A6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35" creationId="{8260575C-163C-EE21-AD52-C7661C0C2901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41" creationId="{D8E05362-A493-8078-56F6-B241898B527B}"/>
          </ac:spMkLst>
        </pc:spChg>
        <pc:spChg chg="mod">
          <ac:chgData name="Piotr Janeczek" userId="4da2d11c-13c9-45bf-ac74-f01792ebf448" providerId="ADAL" clId="{B11EDAE1-986D-4BFF-8D35-DAB8092EE5E0}" dt="2024-07-19T06:51:38.125" v="335"/>
          <ac:spMkLst>
            <pc:docMk/>
            <pc:sldMk cId="3797497835" sldId="327"/>
            <ac:spMk id="42" creationId="{101A12F6-E3D4-DDBF-E509-51ED50539C97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44" creationId="{0FC73DC0-ACF9-3E00-2697-890789BD18B2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45" creationId="{7273E77C-05AA-A204-24E4-4D5827E45218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46" creationId="{BEA2BBCF-752F-5F82-6C9C-C881728889E2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48" creationId="{0391A98D-CEA9-E7BA-0EFE-AE2B88504EB7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49" creationId="{C83C252A-5BAD-FD31-5CEF-A7D4EB3FD8BD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50" creationId="{1647FD16-9D54-6B0F-6753-5B6AEC023560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56" creationId="{AA95ACD4-8DD8-2917-4223-DBBB9E63DDA2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57" creationId="{D917B227-6E4D-24CE-B046-5760E5C5A087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58" creationId="{6BDAF6FF-8415-3663-5229-7F489FF808F5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59" creationId="{973F1F32-1D53-FEEB-5CF4-02DB0DB189A9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60" creationId="{BF319E9E-E990-ADF9-DF38-29AAD30FA10C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61" creationId="{F8BBEF94-0A15-836E-4928-A360430A6CE8}"/>
          </ac:spMkLst>
        </pc:spChg>
        <pc:spChg chg="mod">
          <ac:chgData name="Piotr Janeczek" userId="4da2d11c-13c9-45bf-ac74-f01792ebf448" providerId="ADAL" clId="{B11EDAE1-986D-4BFF-8D35-DAB8092EE5E0}" dt="2024-07-19T06:52:13.727" v="339"/>
          <ac:spMkLst>
            <pc:docMk/>
            <pc:sldMk cId="3797497835" sldId="327"/>
            <ac:spMk id="62" creationId="{42DDE583-A7C7-911F-248B-318F7722D76C}"/>
          </ac:spMkLst>
        </pc:spChg>
        <pc:grpChg chg="del">
          <ac:chgData name="Piotr Janeczek" userId="4da2d11c-13c9-45bf-ac74-f01792ebf448" providerId="ADAL" clId="{B11EDAE1-986D-4BFF-8D35-DAB8092EE5E0}" dt="2024-07-19T06:51:11.715" v="334" actId="478"/>
          <ac:grpSpMkLst>
            <pc:docMk/>
            <pc:sldMk cId="3797497835" sldId="327"/>
            <ac:grpSpMk id="4" creationId="{042978F5-8F43-F9EC-0449-9958555FB121}"/>
          </ac:grpSpMkLst>
        </pc:grpChg>
        <pc:grpChg chg="add mod">
          <ac:chgData name="Piotr Janeczek" userId="4da2d11c-13c9-45bf-ac74-f01792ebf448" providerId="ADAL" clId="{B11EDAE1-986D-4BFF-8D35-DAB8092EE5E0}" dt="2024-07-19T06:58:28.956" v="345"/>
          <ac:grpSpMkLst>
            <pc:docMk/>
            <pc:sldMk cId="3797497835" sldId="327"/>
            <ac:grpSpMk id="4" creationId="{C65BB8F3-F7F3-C373-039F-AC78F3C2DDB9}"/>
          </ac:grpSpMkLst>
        </pc:grpChg>
        <pc:grpChg chg="mod">
          <ac:chgData name="Piotr Janeczek" userId="4da2d11c-13c9-45bf-ac74-f01792ebf448" providerId="ADAL" clId="{B11EDAE1-986D-4BFF-8D35-DAB8092EE5E0}" dt="2024-07-19T06:58:28.956" v="345"/>
          <ac:grpSpMkLst>
            <pc:docMk/>
            <pc:sldMk cId="3797497835" sldId="327"/>
            <ac:grpSpMk id="8" creationId="{CBA941BE-5D71-8094-C8DE-84B36ED58891}"/>
          </ac:grpSpMkLst>
        </pc:grpChg>
        <pc:grpChg chg="add del mod">
          <ac:chgData name="Piotr Janeczek" userId="4da2d11c-13c9-45bf-ac74-f01792ebf448" providerId="ADAL" clId="{B11EDAE1-986D-4BFF-8D35-DAB8092EE5E0}" dt="2024-07-19T06:52:06.899" v="338" actId="478"/>
          <ac:grpSpMkLst>
            <pc:docMk/>
            <pc:sldMk cId="3797497835" sldId="327"/>
            <ac:grpSpMk id="23" creationId="{5A9ACEB2-2711-EAC1-6541-3B02EDE65708}"/>
          </ac:grpSpMkLst>
        </pc:grpChg>
        <pc:grpChg chg="mod">
          <ac:chgData name="Piotr Janeczek" userId="4da2d11c-13c9-45bf-ac74-f01792ebf448" providerId="ADAL" clId="{B11EDAE1-986D-4BFF-8D35-DAB8092EE5E0}" dt="2024-07-19T06:51:38.125" v="335"/>
          <ac:grpSpMkLst>
            <pc:docMk/>
            <pc:sldMk cId="3797497835" sldId="327"/>
            <ac:grpSpMk id="24" creationId="{22DEC2AB-56BF-FA91-99FC-328ACE11F63D}"/>
          </ac:grpSpMkLst>
        </pc:grpChg>
        <pc:grpChg chg="add del mod">
          <ac:chgData name="Piotr Janeczek" userId="4da2d11c-13c9-45bf-ac74-f01792ebf448" providerId="ADAL" clId="{B11EDAE1-986D-4BFF-8D35-DAB8092EE5E0}" dt="2024-07-19T06:58:24.086" v="343" actId="478"/>
          <ac:grpSpMkLst>
            <pc:docMk/>
            <pc:sldMk cId="3797497835" sldId="327"/>
            <ac:grpSpMk id="43" creationId="{47767962-0A21-4703-A033-A02B92ED85B5}"/>
          </ac:grpSpMkLst>
        </pc:grpChg>
        <pc:grpChg chg="mod">
          <ac:chgData name="Piotr Janeczek" userId="4da2d11c-13c9-45bf-ac74-f01792ebf448" providerId="ADAL" clId="{B11EDAE1-986D-4BFF-8D35-DAB8092EE5E0}" dt="2024-07-19T06:52:13.727" v="339"/>
          <ac:grpSpMkLst>
            <pc:docMk/>
            <pc:sldMk cId="3797497835" sldId="327"/>
            <ac:grpSpMk id="47" creationId="{55AD2133-700C-ACFC-C51B-91E1FBA71CF3}"/>
          </ac:grpSpMkLst>
        </pc:grpChg>
        <pc:cxnChg chg="mod">
          <ac:chgData name="Piotr Janeczek" userId="4da2d11c-13c9-45bf-ac74-f01792ebf448" providerId="ADAL" clId="{B11EDAE1-986D-4BFF-8D35-DAB8092EE5E0}" dt="2024-07-19T06:51:11.715" v="334" actId="478"/>
          <ac:cxnSpMkLst>
            <pc:docMk/>
            <pc:sldMk cId="3797497835" sldId="327"/>
            <ac:cxnSpMk id="12" creationId="{3ED471D2-C6F4-7576-7C1E-24A6E329A90D}"/>
          </ac:cxnSpMkLst>
        </pc:cxnChg>
        <pc:cxnChg chg="mod">
          <ac:chgData name="Piotr Janeczek" userId="4da2d11c-13c9-45bf-ac74-f01792ebf448" providerId="ADAL" clId="{B11EDAE1-986D-4BFF-8D35-DAB8092EE5E0}" dt="2024-07-19T07:03:41.390" v="346" actId="208"/>
          <ac:cxnSpMkLst>
            <pc:docMk/>
            <pc:sldMk cId="3797497835" sldId="327"/>
            <ac:cxnSpMk id="12" creationId="{9D1A4C2E-9C1C-C316-BFDE-24349AAD4617}"/>
          </ac:cxnSpMkLst>
        </pc:cxnChg>
        <pc:cxnChg chg="mod">
          <ac:chgData name="Piotr Janeczek" userId="4da2d11c-13c9-45bf-ac74-f01792ebf448" providerId="ADAL" clId="{B11EDAE1-986D-4BFF-8D35-DAB8092EE5E0}" dt="2024-07-19T06:58:28.956" v="345"/>
          <ac:cxnSpMkLst>
            <pc:docMk/>
            <pc:sldMk cId="3797497835" sldId="327"/>
            <ac:cxnSpMk id="13" creationId="{591A9EF2-EB7F-6DD4-02F4-4B321D6E60EB}"/>
          </ac:cxnSpMkLst>
        </pc:cxnChg>
        <pc:cxnChg chg="mod">
          <ac:chgData name="Piotr Janeczek" userId="4da2d11c-13c9-45bf-ac74-f01792ebf448" providerId="ADAL" clId="{B11EDAE1-986D-4BFF-8D35-DAB8092EE5E0}" dt="2024-07-19T06:51:11.715" v="334" actId="478"/>
          <ac:cxnSpMkLst>
            <pc:docMk/>
            <pc:sldMk cId="3797497835" sldId="327"/>
            <ac:cxnSpMk id="13" creationId="{5F10B08B-7751-9100-24C6-38597FB24210}"/>
          </ac:cxnSpMkLst>
        </pc:cxnChg>
        <pc:cxnChg chg="mod">
          <ac:chgData name="Piotr Janeczek" userId="4da2d11c-13c9-45bf-ac74-f01792ebf448" providerId="ADAL" clId="{B11EDAE1-986D-4BFF-8D35-DAB8092EE5E0}" dt="2024-07-19T06:51:11.715" v="334" actId="478"/>
          <ac:cxnSpMkLst>
            <pc:docMk/>
            <pc:sldMk cId="3797497835" sldId="327"/>
            <ac:cxnSpMk id="14" creationId="{546A9681-6F4E-93A2-54FD-46F9939984A4}"/>
          </ac:cxnSpMkLst>
        </pc:cxnChg>
        <pc:cxnChg chg="mod">
          <ac:chgData name="Piotr Janeczek" userId="4da2d11c-13c9-45bf-ac74-f01792ebf448" providerId="ADAL" clId="{B11EDAE1-986D-4BFF-8D35-DAB8092EE5E0}" dt="2024-07-19T06:58:28.956" v="345"/>
          <ac:cxnSpMkLst>
            <pc:docMk/>
            <pc:sldMk cId="3797497835" sldId="327"/>
            <ac:cxnSpMk id="14" creationId="{CB75B1BF-AA46-6761-2BB6-F973436196B3}"/>
          </ac:cxnSpMkLst>
        </pc:cxnChg>
        <pc:cxnChg chg="mod">
          <ac:chgData name="Piotr Janeczek" userId="4da2d11c-13c9-45bf-ac74-f01792ebf448" providerId="ADAL" clId="{B11EDAE1-986D-4BFF-8D35-DAB8092EE5E0}" dt="2024-07-19T06:51:11.715" v="334" actId="478"/>
          <ac:cxnSpMkLst>
            <pc:docMk/>
            <pc:sldMk cId="3797497835" sldId="327"/>
            <ac:cxnSpMk id="15" creationId="{019BF8B7-88A0-F9E4-8B1D-8707E955C595}"/>
          </ac:cxnSpMkLst>
        </pc:cxnChg>
        <pc:cxnChg chg="mod">
          <ac:chgData name="Piotr Janeczek" userId="4da2d11c-13c9-45bf-ac74-f01792ebf448" providerId="ADAL" clId="{B11EDAE1-986D-4BFF-8D35-DAB8092EE5E0}" dt="2024-07-19T06:58:28.956" v="345"/>
          <ac:cxnSpMkLst>
            <pc:docMk/>
            <pc:sldMk cId="3797497835" sldId="327"/>
            <ac:cxnSpMk id="15" creationId="{96A39633-16D4-21DA-4F1D-A3EF0D9DCDFE}"/>
          </ac:cxnSpMkLst>
        </pc:cxnChg>
        <pc:cxnChg chg="mod">
          <ac:chgData name="Piotr Janeczek" userId="4da2d11c-13c9-45bf-ac74-f01792ebf448" providerId="ADAL" clId="{B11EDAE1-986D-4BFF-8D35-DAB8092EE5E0}" dt="2024-07-19T06:51:11.715" v="334" actId="478"/>
          <ac:cxnSpMkLst>
            <pc:docMk/>
            <pc:sldMk cId="3797497835" sldId="327"/>
            <ac:cxnSpMk id="16" creationId="{9D05B306-8476-2C29-3E39-E3E4A0EE99E3}"/>
          </ac:cxnSpMkLst>
        </pc:cxnChg>
        <pc:cxnChg chg="mod">
          <ac:chgData name="Piotr Janeczek" userId="4da2d11c-13c9-45bf-ac74-f01792ebf448" providerId="ADAL" clId="{B11EDAE1-986D-4BFF-8D35-DAB8092EE5E0}" dt="2024-07-19T06:58:28.956" v="345"/>
          <ac:cxnSpMkLst>
            <pc:docMk/>
            <pc:sldMk cId="3797497835" sldId="327"/>
            <ac:cxnSpMk id="16" creationId="{A9D973A0-31EA-94F7-2D78-F1D73FC98258}"/>
          </ac:cxnSpMkLst>
        </pc:cxnChg>
        <pc:cxnChg chg="mod">
          <ac:chgData name="Piotr Janeczek" userId="4da2d11c-13c9-45bf-ac74-f01792ebf448" providerId="ADAL" clId="{B11EDAE1-986D-4BFF-8D35-DAB8092EE5E0}" dt="2024-07-19T06:52:06.899" v="338" actId="478"/>
          <ac:cxnSpMkLst>
            <pc:docMk/>
            <pc:sldMk cId="3797497835" sldId="327"/>
            <ac:cxnSpMk id="36" creationId="{33842FC0-BBB7-E04D-4537-2E22A3AFF2F2}"/>
          </ac:cxnSpMkLst>
        </pc:cxnChg>
        <pc:cxnChg chg="mod">
          <ac:chgData name="Piotr Janeczek" userId="4da2d11c-13c9-45bf-ac74-f01792ebf448" providerId="ADAL" clId="{B11EDAE1-986D-4BFF-8D35-DAB8092EE5E0}" dt="2024-07-19T06:52:06.899" v="338" actId="478"/>
          <ac:cxnSpMkLst>
            <pc:docMk/>
            <pc:sldMk cId="3797497835" sldId="327"/>
            <ac:cxnSpMk id="37" creationId="{F872FABB-11EE-7635-F6FB-4D86017A1DE9}"/>
          </ac:cxnSpMkLst>
        </pc:cxnChg>
        <pc:cxnChg chg="mod">
          <ac:chgData name="Piotr Janeczek" userId="4da2d11c-13c9-45bf-ac74-f01792ebf448" providerId="ADAL" clId="{B11EDAE1-986D-4BFF-8D35-DAB8092EE5E0}" dt="2024-07-19T06:52:06.899" v="338" actId="478"/>
          <ac:cxnSpMkLst>
            <pc:docMk/>
            <pc:sldMk cId="3797497835" sldId="327"/>
            <ac:cxnSpMk id="38" creationId="{66A68501-4BF2-E6F9-E62B-77E0BAA4FD90}"/>
          </ac:cxnSpMkLst>
        </pc:cxnChg>
        <pc:cxnChg chg="mod">
          <ac:chgData name="Piotr Janeczek" userId="4da2d11c-13c9-45bf-ac74-f01792ebf448" providerId="ADAL" clId="{B11EDAE1-986D-4BFF-8D35-DAB8092EE5E0}" dt="2024-07-19T06:52:06.899" v="338" actId="478"/>
          <ac:cxnSpMkLst>
            <pc:docMk/>
            <pc:sldMk cId="3797497835" sldId="327"/>
            <ac:cxnSpMk id="39" creationId="{2D9C51FE-C75C-4C7D-AE3F-79D8FE803BDD}"/>
          </ac:cxnSpMkLst>
        </pc:cxnChg>
        <pc:cxnChg chg="mod">
          <ac:chgData name="Piotr Janeczek" userId="4da2d11c-13c9-45bf-ac74-f01792ebf448" providerId="ADAL" clId="{B11EDAE1-986D-4BFF-8D35-DAB8092EE5E0}" dt="2024-07-19T06:52:06.899" v="338" actId="478"/>
          <ac:cxnSpMkLst>
            <pc:docMk/>
            <pc:sldMk cId="3797497835" sldId="327"/>
            <ac:cxnSpMk id="40" creationId="{1A1D6BCC-F3A3-E67C-DC1D-AB0BF8E110E5}"/>
          </ac:cxnSpMkLst>
        </pc:cxnChg>
        <pc:cxnChg chg="mod">
          <ac:chgData name="Piotr Janeczek" userId="4da2d11c-13c9-45bf-ac74-f01792ebf448" providerId="ADAL" clId="{B11EDAE1-986D-4BFF-8D35-DAB8092EE5E0}" dt="2024-07-19T06:58:24.086" v="343" actId="478"/>
          <ac:cxnSpMkLst>
            <pc:docMk/>
            <pc:sldMk cId="3797497835" sldId="327"/>
            <ac:cxnSpMk id="51" creationId="{943D59A9-7CF2-DF0C-729F-A399312F496E}"/>
          </ac:cxnSpMkLst>
        </pc:cxnChg>
        <pc:cxnChg chg="mod">
          <ac:chgData name="Piotr Janeczek" userId="4da2d11c-13c9-45bf-ac74-f01792ebf448" providerId="ADAL" clId="{B11EDAE1-986D-4BFF-8D35-DAB8092EE5E0}" dt="2024-07-19T06:58:24.086" v="343" actId="478"/>
          <ac:cxnSpMkLst>
            <pc:docMk/>
            <pc:sldMk cId="3797497835" sldId="327"/>
            <ac:cxnSpMk id="52" creationId="{6FBAC9A3-5CD2-AA32-CFE9-7F0383AB338A}"/>
          </ac:cxnSpMkLst>
        </pc:cxnChg>
        <pc:cxnChg chg="mod">
          <ac:chgData name="Piotr Janeczek" userId="4da2d11c-13c9-45bf-ac74-f01792ebf448" providerId="ADAL" clId="{B11EDAE1-986D-4BFF-8D35-DAB8092EE5E0}" dt="2024-07-19T06:58:24.086" v="343" actId="478"/>
          <ac:cxnSpMkLst>
            <pc:docMk/>
            <pc:sldMk cId="3797497835" sldId="327"/>
            <ac:cxnSpMk id="53" creationId="{AEE74645-D9BD-0FFB-30F1-BB461C772D83}"/>
          </ac:cxnSpMkLst>
        </pc:cxnChg>
        <pc:cxnChg chg="mod">
          <ac:chgData name="Piotr Janeczek" userId="4da2d11c-13c9-45bf-ac74-f01792ebf448" providerId="ADAL" clId="{B11EDAE1-986D-4BFF-8D35-DAB8092EE5E0}" dt="2024-07-19T06:58:24.086" v="343" actId="478"/>
          <ac:cxnSpMkLst>
            <pc:docMk/>
            <pc:sldMk cId="3797497835" sldId="327"/>
            <ac:cxnSpMk id="54" creationId="{E7E91005-17EA-4989-2610-EC1F6103D4B6}"/>
          </ac:cxnSpMkLst>
        </pc:cxnChg>
        <pc:cxnChg chg="mod">
          <ac:chgData name="Piotr Janeczek" userId="4da2d11c-13c9-45bf-ac74-f01792ebf448" providerId="ADAL" clId="{B11EDAE1-986D-4BFF-8D35-DAB8092EE5E0}" dt="2024-07-19T06:58:24.086" v="343" actId="478"/>
          <ac:cxnSpMkLst>
            <pc:docMk/>
            <pc:sldMk cId="3797497835" sldId="327"/>
            <ac:cxnSpMk id="55" creationId="{7A6015D8-D350-FF76-3673-79056F9A351E}"/>
          </ac:cxnSpMkLst>
        </pc:cxnChg>
      </pc:sldChg>
      <pc:sldChg chg="addSp modSp new del mod">
        <pc:chgData name="Piotr Janeczek" userId="4da2d11c-13c9-45bf-ac74-f01792ebf448" providerId="ADAL" clId="{B11EDAE1-986D-4BFF-8D35-DAB8092EE5E0}" dt="2024-07-19T06:32:42.734" v="216" actId="47"/>
        <pc:sldMkLst>
          <pc:docMk/>
          <pc:sldMk cId="2094384785" sldId="328"/>
        </pc:sldMkLst>
        <pc:graphicFrameChg chg="add mod">
          <ac:chgData name="Piotr Janeczek" userId="4da2d11c-13c9-45bf-ac74-f01792ebf448" providerId="ADAL" clId="{B11EDAE1-986D-4BFF-8D35-DAB8092EE5E0}" dt="2024-07-19T06:32:36.878" v="214" actId="21"/>
          <ac:graphicFrameMkLst>
            <pc:docMk/>
            <pc:sldMk cId="2094384785" sldId="328"/>
            <ac:graphicFrameMk id="6" creationId="{18F49802-4BF8-CA2C-0882-59054E7EDFE3}"/>
          </ac:graphicFrameMkLst>
        </pc:graphicFrameChg>
      </pc:sldChg>
    </pc:docChg>
  </pc:docChgLst>
  <pc:docChgLst>
    <pc:chgData clId="Web-{DB8B0E02-8872-4482-A943-FAA469A84FAD}"/>
    <pc:docChg chg="modSld">
      <pc:chgData name="" userId="" providerId="" clId="Web-{DB8B0E02-8872-4482-A943-FAA469A84FAD}" dt="2024-07-21T12:50:36.848" v="0" actId="20577"/>
      <pc:docMkLst>
        <pc:docMk/>
      </pc:docMkLst>
      <pc:sldChg chg="modSp">
        <pc:chgData name="" userId="" providerId="" clId="Web-{DB8B0E02-8872-4482-A943-FAA469A84FAD}" dt="2024-07-21T12:50:36.848" v="0" actId="20577"/>
        <pc:sldMkLst>
          <pc:docMk/>
          <pc:sldMk cId="898912496" sldId="262"/>
        </pc:sldMkLst>
        <pc:spChg chg="mod">
          <ac:chgData name="" userId="" providerId="" clId="Web-{DB8B0E02-8872-4482-A943-FAA469A84FAD}" dt="2024-07-21T12:50:36.848" v="0" actId="20577"/>
          <ac:spMkLst>
            <pc:docMk/>
            <pc:sldMk cId="898912496" sldId="262"/>
            <ac:spMk id="2" creationId="{8F092EFA-5288-6FA8-5093-D9E1CA66DE65}"/>
          </ac:spMkLst>
        </pc:spChg>
      </pc:sldChg>
    </pc:docChg>
  </pc:docChgLst>
  <pc:docChgLst>
    <pc:chgData name="Zwara Wioletta" userId="S::wioletta.zwara@cyfra.gov.pl::bcd45f81-f273-4e04-997d-3b8cf7a5870e" providerId="AD" clId="Web-{F82E5402-5DE5-40FE-AAB2-3D71F0CFD122}"/>
    <pc:docChg chg="modSld">
      <pc:chgData name="Zwara Wioletta" userId="S::wioletta.zwara@cyfra.gov.pl::bcd45f81-f273-4e04-997d-3b8cf7a5870e" providerId="AD" clId="Web-{F82E5402-5DE5-40FE-AAB2-3D71F0CFD122}" dt="2024-07-19T21:53:26.861" v="20"/>
      <pc:docMkLst>
        <pc:docMk/>
      </pc:docMkLst>
      <pc:sldChg chg="modSp">
        <pc:chgData name="Zwara Wioletta" userId="S::wioletta.zwara@cyfra.gov.pl::bcd45f81-f273-4e04-997d-3b8cf7a5870e" providerId="AD" clId="Web-{F82E5402-5DE5-40FE-AAB2-3D71F0CFD122}" dt="2024-07-19T21:53:26.861" v="20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F82E5402-5DE5-40FE-AAB2-3D71F0CFD122}" dt="2024-07-19T21:53:19.392" v="5" actId="20577"/>
          <ac:spMkLst>
            <pc:docMk/>
            <pc:sldMk cId="615554570" sldId="265"/>
            <ac:spMk id="8" creationId="{7FC4D8CC-2F76-3A8B-5486-41D4ABB548E4}"/>
          </ac:spMkLst>
        </pc:spChg>
        <pc:graphicFrameChg chg="mod modGraphic">
          <ac:chgData name="Zwara Wioletta" userId="S::wioletta.zwara@cyfra.gov.pl::bcd45f81-f273-4e04-997d-3b8cf7a5870e" providerId="AD" clId="Web-{F82E5402-5DE5-40FE-AAB2-3D71F0CFD122}" dt="2024-07-19T21:53:26.861" v="20"/>
          <ac:graphicFrameMkLst>
            <pc:docMk/>
            <pc:sldMk cId="615554570" sldId="265"/>
            <ac:graphicFrameMk id="10" creationId="{F1025DBB-7638-7220-3CC5-B3DB23651818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61F102C0-2127-4641-B26F-8BB11D3330FE}"/>
    <pc:docChg chg="modSld">
      <pc:chgData name="Zwara Wioletta" userId="S::wioletta.zwara@cyfra.gov.pl::bcd45f81-f273-4e04-997d-3b8cf7a5870e" providerId="AD" clId="Web-{61F102C0-2127-4641-B26F-8BB11D3330FE}" dt="2024-07-20T20:18:13.356" v="4" actId="20577"/>
      <pc:docMkLst>
        <pc:docMk/>
      </pc:docMkLst>
      <pc:sldChg chg="modSp">
        <pc:chgData name="Zwara Wioletta" userId="S::wioletta.zwara@cyfra.gov.pl::bcd45f81-f273-4e04-997d-3b8cf7a5870e" providerId="AD" clId="Web-{61F102C0-2127-4641-B26F-8BB11D3330FE}" dt="2024-07-20T20:18:13.356" v="4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61F102C0-2127-4641-B26F-8BB11D3330FE}" dt="2024-07-20T20:18:13.356" v="4" actId="20577"/>
          <ac:spMkLst>
            <pc:docMk/>
            <pc:sldMk cId="1477059798" sldId="322"/>
            <ac:spMk id="4" creationId="{FF2D3414-2270-55A5-C396-E0F2D6442DE5}"/>
          </ac:spMkLst>
        </pc:spChg>
      </pc:sldChg>
      <pc:sldChg chg="modSp">
        <pc:chgData name="Zwara Wioletta" userId="S::wioletta.zwara@cyfra.gov.pl::bcd45f81-f273-4e04-997d-3b8cf7a5870e" providerId="AD" clId="Web-{61F102C0-2127-4641-B26F-8BB11D3330FE}" dt="2024-07-20T20:17:54.480" v="0" actId="1076"/>
        <pc:sldMkLst>
          <pc:docMk/>
          <pc:sldMk cId="2266123027" sldId="324"/>
        </pc:sldMkLst>
        <pc:graphicFrameChg chg="mod">
          <ac:chgData name="Zwara Wioletta" userId="S::wioletta.zwara@cyfra.gov.pl::bcd45f81-f273-4e04-997d-3b8cf7a5870e" providerId="AD" clId="Web-{61F102C0-2127-4641-B26F-8BB11D3330FE}" dt="2024-07-20T20:17:54.480" v="0" actId="1076"/>
          <ac:graphicFrameMkLst>
            <pc:docMk/>
            <pc:sldMk cId="2266123027" sldId="324"/>
            <ac:graphicFrameMk id="4" creationId="{F155D735-A21D-1415-B04B-FD29BA0167F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/>
              <a:t>Niniejszy szablon zawiera </a:t>
            </a:r>
            <a:r>
              <a:rPr lang="pl-PL" sz="1600" b="1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Każdy układ posiada odpowiednie „ramki” (</a:t>
            </a:r>
            <a:r>
              <a:rPr lang="pl-PL" sz="1600" err="1"/>
              <a:t>placeholder’y</a:t>
            </a:r>
            <a:r>
              <a:rPr lang="pl-PL" sz="1600"/>
              <a:t>) </a:t>
            </a:r>
            <a:br>
              <a:rPr lang="pl-PL" sz="1600"/>
            </a:br>
            <a:r>
              <a:rPr lang="pl-PL" sz="1600"/>
              <a:t>na </a:t>
            </a:r>
            <a:r>
              <a:rPr lang="pl-PL" sz="1600" err="1"/>
              <a:t>content</a:t>
            </a:r>
            <a:r>
              <a:rPr lang="pl-PL" sz="1600"/>
              <a:t> oraz linie pomocnicze (prowadnice), wyznaczające obszary do umieszczania </a:t>
            </a:r>
            <a:r>
              <a:rPr lang="pl-PL" sz="1600" err="1"/>
              <a:t>contentu</a:t>
            </a:r>
            <a:r>
              <a:rPr lang="pl-PL" sz="160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/>
              <a:t>Prowadnice włączamy klikając prawym przyciskiem myszy </a:t>
            </a:r>
            <a:br>
              <a:rPr lang="pl-PL" sz="1600"/>
            </a:br>
            <a:r>
              <a:rPr lang="pl-PL" sz="160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/>
              <a:t>Kliknij w ikonę </a:t>
            </a:r>
            <a:br>
              <a:rPr lang="pl-PL"/>
            </a:br>
            <a:r>
              <a:rPr lang="pl-PL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Zmienianie wielkości czcionki w tekście podstawowym </a:t>
            </a:r>
            <a:br>
              <a:rPr lang="pl-PL" sz="1400"/>
            </a:br>
            <a:r>
              <a:rPr lang="pl-PL" sz="140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Przesuwanie </a:t>
            </a:r>
            <a:r>
              <a:rPr lang="pl-PL" sz="1400" err="1"/>
              <a:t>placeholderów</a:t>
            </a:r>
            <a:r>
              <a:rPr lang="pl-PL" sz="1400"/>
              <a:t>, ale tylko w ramach wyznaczonych prowadnicami linii (zachowujemy marginesy i odstępy!), </a:t>
            </a:r>
            <a:br>
              <a:rPr lang="pl-PL" sz="1400"/>
            </a:br>
            <a:r>
              <a:rPr lang="pl-PL" sz="1400"/>
              <a:t>np. zamiast dwóch kolumn zrobić jedną szeroką, </a:t>
            </a:r>
            <a:br>
              <a:rPr lang="pl-PL" sz="1400"/>
            </a:br>
            <a:r>
              <a:rPr lang="pl-PL" sz="140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jak najmniejszej ilości treści pisanej </a:t>
            </a:r>
            <a:br>
              <a:rPr lang="pl-PL" sz="1400"/>
            </a:br>
            <a:r>
              <a:rPr lang="pl-PL" sz="1400"/>
              <a:t>i stosowanie </a:t>
            </a:r>
            <a:r>
              <a:rPr lang="pl-PL" sz="1400" err="1"/>
              <a:t>bullet</a:t>
            </a:r>
            <a:r>
              <a:rPr lang="pl-PL" sz="1400"/>
              <a:t> </a:t>
            </a:r>
            <a:r>
              <a:rPr lang="pl-PL" sz="1400" err="1"/>
              <a:t>pointów</a:t>
            </a:r>
            <a:r>
              <a:rPr lang="pl-PL" sz="140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/>
              <a:t>Używanie nie tylko zdjęć ale i ikon. </a:t>
            </a:r>
            <a:endParaRPr lang="pl-PL" sz="1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pPr lvl="0" algn="ctr"/>
            <a:endParaRPr lang="en-US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b="1" dirty="0"/>
              <a:t>System Monitorowania Kosztów Leczenia</a:t>
            </a:r>
            <a:br>
              <a:rPr lang="pl-PL" b="1" dirty="0"/>
            </a:br>
            <a:br>
              <a:rPr lang="pl-PL" b="1" dirty="0"/>
            </a:br>
            <a:r>
              <a:rPr lang="pl-PL" sz="2400" b="1" dirty="0"/>
              <a:t>Agencja Oceny Technologii Medycznych i Taryfikacji</a:t>
            </a:r>
            <a:r>
              <a:rPr lang="pl-PL" dirty="0"/>
              <a:t> 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Wnioskodawca</a:t>
            </a:r>
            <a:r>
              <a:rPr lang="pl-PL" sz="2200" dirty="0">
                <a:solidFill>
                  <a:srgbClr val="002060"/>
                </a:solidFill>
              </a:rPr>
              <a:t>: Minister Zdrowia</a:t>
            </a:r>
            <a:endParaRPr lang="pl-PL" sz="22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Beneficjent</a:t>
            </a:r>
            <a:r>
              <a:rPr lang="pl-PL" sz="2200" dirty="0">
                <a:solidFill>
                  <a:srgbClr val="002060"/>
                </a:solidFill>
              </a:rPr>
              <a:t>: Agencja Oceny Technologii Medycznych i Taryfikacji (dalej: Agencja lub </a:t>
            </a:r>
            <a:r>
              <a:rPr lang="pl-PL" sz="2200" err="1">
                <a:solidFill>
                  <a:srgbClr val="002060"/>
                </a:solidFill>
              </a:rPr>
              <a:t>AOTMiT</a:t>
            </a:r>
            <a:r>
              <a:rPr lang="pl-PL" sz="2200" dirty="0">
                <a:solidFill>
                  <a:srgbClr val="002060"/>
                </a:solidFill>
              </a:rPr>
              <a:t>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Nie dotyczy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437703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2020-03-11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2023-03-11</a:t>
                      </a:r>
                      <a:endParaRPr lang="pl-PL" sz="1800" b="1" i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202-03-11</a:t>
                      </a:r>
                      <a:endParaRPr lang="pl-PL" sz="1800" b="1" i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2023-09-09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844491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 UE (POPC, Działanie 2.1)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10 963 081,80 zł</a:t>
                      </a:r>
                      <a:endParaRPr lang="pl-PL" sz="1800" b="1" i="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9 278 056,12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9 485 047,16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  <a:latin typeface="+mn-lt"/>
                        </a:rPr>
                        <a:t>8 027 195,41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1" y="1237785"/>
            <a:ext cx="13752120" cy="966796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chemeClr val="accent3">
                    <a:lumMod val="50000"/>
                  </a:schemeClr>
                </a:solidFill>
              </a:rPr>
              <a:t>Cel główny: </a:t>
            </a: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Usprawnienie procesu komunikacji ze świadczeniodawcami i gromadzenia danych niezbędnych do ustalenia taryf świadczeń.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606983"/>
              </p:ext>
            </p:extLst>
          </p:nvPr>
        </p:nvGraphicFramePr>
        <p:xfrm>
          <a:off x="695400" y="1986479"/>
          <a:ext cx="13752121" cy="5586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1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3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Opracowany projekt techniczny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2021.05.09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2021.08.17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wynikające z nieścisłości w powstałym dokumencie OPZ, w tym zbyt małej ilości szczegółów technicznych. Wprowadzono korekty i przystąpiono do dalszej realizacji projektu zgodnie z założeniami.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Dostarczona i skonfigurowana ITS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2022.01.07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2022.10.18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bezpośrednio powiązane z opóźnieniami związanymi z wyłonieniem wykonawcy na oprogramowanie w ramach pierwszego produktu. Po podpisaniu umowy z wykonawcą rozpoczęto prace nad przygotowaniem OPZ dotyczącego Infrastruktury Techniczno-Sprzętowej.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Wystąpiły problemy z dostępnością sprzętu komputerowego, dla którego występowały ogólnoświatowe opóźnienia w dostawie (wpływ </a:t>
                      </a:r>
                      <a:r>
                        <a:rPr lang="pl-PL" sz="1800" b="0" i="0" kern="120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panedemii</a:t>
                      </a: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e-usługa e-Kwalifikacja świadczeniodawców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2022.06.09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2023.02.28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</a:rPr>
                        <a:t> e-usługa e-Gromadzenie i weryfikacja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2022.12.07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2023.05.30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612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0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684238"/>
              </p:ext>
            </p:extLst>
          </p:nvPr>
        </p:nvGraphicFramePr>
        <p:xfrm>
          <a:off x="709808" y="1210667"/>
          <a:ext cx="13947097" cy="6067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1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API wejścia/wyjścia</a:t>
                      </a:r>
                      <a:endParaRPr lang="pl-PL" sz="1800" b="1" i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2022.12.07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2023.05.30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e-usługa</a:t>
                      </a: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e-Obsługa</a:t>
                      </a: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ekspercka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2023.04.09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2023.08.11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 związku z wydłużeniem terminu realizacji wcześniejszych e-Usług, e-Usług e-Kwalifikacja świadczeniodawców oraz e-Gromadzenie i weryfikacja danych.  E-Usługa e-Obsługa ekspercka była ostatnią z zaplanowanych e-Usług.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Ponadto, na wniosek wykonawcy oprogramowania Beneficjent zadecydował o wyrażeniu zgody na późniejsze zakończenie realizacji e-Usługi z uwagi na zachowanie jak najwyższej jakości produktu oraz chęć posiadania wszystkich założonych funkcjonalności.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nie wpłynęło na termin zakończenia projektu.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Wdrożony produkcyjne SMoKL oraz zintegrowane 3 e-Usług wraz z integracją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2023.06.09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2023.09.07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związane z wykonania przez Wykonawcę oprogramowania integracji usług w dn. 25.08.2023 r. Wykonawca testów bezpieczeństwa potrzebował czasu na wykonanie wszelkich niezbędnych testów aplikacji, alby zachować najwyższą jakość usługi i wykonać testy w sposób zgodny ze standardami.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08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 dirty="0">
                <a:solidFill>
                  <a:srgbClr val="002060"/>
                </a:solidFill>
              </a:rPr>
              <a:t>Plan:</a:t>
            </a:r>
            <a:endParaRPr lang="pl-PL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546DAAF9-09B4-ABA4-1E07-4A4134651C9F}"/>
              </a:ext>
            </a:extLst>
          </p:cNvPr>
          <p:cNvGrpSpPr/>
          <p:nvPr/>
        </p:nvGrpSpPr>
        <p:grpSpPr>
          <a:xfrm>
            <a:off x="1727723" y="1666725"/>
            <a:ext cx="10766805" cy="2473367"/>
            <a:chOff x="802892" y="1429307"/>
            <a:chExt cx="10766805" cy="2473367"/>
          </a:xfrm>
        </p:grpSpPr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5DF6DA53-9E6D-5B0A-7A59-531B04A9E447}"/>
                </a:ext>
              </a:extLst>
            </p:cNvPr>
            <p:cNvSpPr/>
            <p:nvPr/>
          </p:nvSpPr>
          <p:spPr>
            <a:xfrm>
              <a:off x="3933192" y="1451494"/>
              <a:ext cx="3309615" cy="2418377"/>
            </a:xfrm>
            <a:prstGeom prst="rect">
              <a:avLst/>
            </a:prstGeom>
            <a:solidFill>
              <a:srgbClr val="FF80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tx1"/>
                  </a:solidFill>
                </a:rPr>
                <a:t>System Monitorowania</a:t>
              </a:r>
            </a:p>
            <a:p>
              <a:pPr algn="ctr"/>
              <a:r>
                <a:rPr lang="pl-PL" dirty="0">
                  <a:solidFill>
                    <a:schemeClr val="tx1"/>
                  </a:solidFill>
                </a:rPr>
                <a:t>Kosztów Leczenia</a:t>
              </a:r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2D11667E-5C05-65AB-62AB-2E1C961E07D9}"/>
                </a:ext>
              </a:extLst>
            </p:cNvPr>
            <p:cNvSpPr/>
            <p:nvPr/>
          </p:nvSpPr>
          <p:spPr>
            <a:xfrm>
              <a:off x="802892" y="2319617"/>
              <a:ext cx="2152747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bazy danych</a:t>
              </a:r>
              <a:br>
                <a:rPr lang="pl-PL" sz="1400" dirty="0">
                  <a:solidFill>
                    <a:schemeClr val="tx1"/>
                  </a:solidFill>
                </a:rPr>
              </a:br>
              <a:r>
                <a:rPr lang="pl-PL" sz="1400" dirty="0">
                  <a:solidFill>
                    <a:schemeClr val="tx1"/>
                  </a:solidFill>
                </a:rPr>
                <a:t>NFZ</a:t>
              </a:r>
              <a:endParaRPr lang="pl-PL" sz="1400" dirty="0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F13D311B-AF78-20EE-27B8-B2B529C5072B}"/>
                </a:ext>
              </a:extLst>
            </p:cNvPr>
            <p:cNvSpPr/>
            <p:nvPr/>
          </p:nvSpPr>
          <p:spPr>
            <a:xfrm>
              <a:off x="9416947" y="2319617"/>
              <a:ext cx="2152750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Systemy usługodawców usług medycznych</a:t>
              </a:r>
              <a:endParaRPr lang="pl-PL" sz="1400" dirty="0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DD39FC48-EE67-A280-C9B2-807293CD09BF}"/>
                </a:ext>
              </a:extLst>
            </p:cNvPr>
            <p:cNvSpPr/>
            <p:nvPr/>
          </p:nvSpPr>
          <p:spPr>
            <a:xfrm>
              <a:off x="9416949" y="1451494"/>
              <a:ext cx="2152748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Profil Zaufany</a:t>
              </a:r>
            </a:p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/Węzeł Krajowy</a:t>
              </a:r>
              <a:endParaRPr lang="pl-PL" sz="1400" dirty="0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B2334523-822E-5BC3-6487-3309FE8A5AE9}"/>
                </a:ext>
              </a:extLst>
            </p:cNvPr>
            <p:cNvSpPr/>
            <p:nvPr/>
          </p:nvSpPr>
          <p:spPr>
            <a:xfrm>
              <a:off x="9416948" y="3200546"/>
              <a:ext cx="2152749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Platforma Rejestrów Medycznych P2</a:t>
              </a:r>
            </a:p>
            <a:p>
              <a:pPr algn="ctr"/>
              <a:endParaRPr lang="pl-PL" sz="1400" dirty="0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E148753C-7B12-42AA-A5E8-056E37FF2883}"/>
                </a:ext>
              </a:extLst>
            </p:cNvPr>
            <p:cNvSpPr/>
            <p:nvPr/>
          </p:nvSpPr>
          <p:spPr>
            <a:xfrm>
              <a:off x="7528279" y="2319617"/>
              <a:ext cx="1534888" cy="702128"/>
            </a:xfrm>
            <a:prstGeom prst="rect">
              <a:avLst/>
            </a:prstGeom>
            <a:solidFill>
              <a:srgbClr val="FF80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wejścia/wyjścia</a:t>
              </a:r>
              <a:endParaRPr lang="pl-PL" sz="1400" dirty="0"/>
            </a:p>
          </p:txBody>
        </p:sp>
        <p:cxnSp>
          <p:nvCxnSpPr>
            <p:cNvPr id="55" name="Łącznik prosty ze strzałką 54">
              <a:extLst>
                <a:ext uri="{FF2B5EF4-FFF2-40B4-BE49-F238E27FC236}">
                  <a16:creationId xmlns:a16="http://schemas.microsoft.com/office/drawing/2014/main" id="{D9B85923-9D01-8C40-2F3F-62ED34BFAD12}"/>
                </a:ext>
              </a:extLst>
            </p:cNvPr>
            <p:cNvCxnSpPr>
              <a:cxnSpLocks/>
              <a:stCxn id="50" idx="3"/>
              <a:endCxn id="49" idx="1"/>
            </p:cNvCxnSpPr>
            <p:nvPr/>
          </p:nvCxnSpPr>
          <p:spPr>
            <a:xfrm flipV="1">
              <a:off x="2955639" y="2660683"/>
              <a:ext cx="977553" cy="9998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82039B85-A300-8F16-EA29-32DC38114D42}"/>
                </a:ext>
              </a:extLst>
            </p:cNvPr>
            <p:cNvCxnSpPr>
              <a:stCxn id="52" idx="1"/>
            </p:cNvCxnSpPr>
            <p:nvPr/>
          </p:nvCxnSpPr>
          <p:spPr>
            <a:xfrm flipH="1">
              <a:off x="7204529" y="1802558"/>
              <a:ext cx="22124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ze strzałką 56">
              <a:extLst>
                <a:ext uri="{FF2B5EF4-FFF2-40B4-BE49-F238E27FC236}">
                  <a16:creationId xmlns:a16="http://schemas.microsoft.com/office/drawing/2014/main" id="{51EB511B-E8B2-4636-E8A8-6A0A239DB0E1}"/>
                </a:ext>
              </a:extLst>
            </p:cNvPr>
            <p:cNvCxnSpPr>
              <a:stCxn id="51" idx="1"/>
              <a:endCxn id="54" idx="3"/>
            </p:cNvCxnSpPr>
            <p:nvPr/>
          </p:nvCxnSpPr>
          <p:spPr>
            <a:xfrm flipH="1">
              <a:off x="9063167" y="2670681"/>
              <a:ext cx="3537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39DD3A41-DEBE-103D-2564-EF334A76CF1E}"/>
                </a:ext>
              </a:extLst>
            </p:cNvPr>
            <p:cNvCxnSpPr>
              <a:cxnSpLocks/>
              <a:stCxn id="54" idx="1"/>
            </p:cNvCxnSpPr>
            <p:nvPr/>
          </p:nvCxnSpPr>
          <p:spPr>
            <a:xfrm flipH="1" flipV="1">
              <a:off x="7248071" y="2669721"/>
              <a:ext cx="280208" cy="96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Łącznik: łamany 58">
              <a:extLst>
                <a:ext uri="{FF2B5EF4-FFF2-40B4-BE49-F238E27FC236}">
                  <a16:creationId xmlns:a16="http://schemas.microsoft.com/office/drawing/2014/main" id="{EEECE0B4-9E13-B105-F039-39BB18D6B627}"/>
                </a:ext>
              </a:extLst>
            </p:cNvPr>
            <p:cNvCxnSpPr>
              <a:cxnSpLocks/>
              <a:stCxn id="53" idx="1"/>
              <a:endCxn id="54" idx="2"/>
            </p:cNvCxnSpPr>
            <p:nvPr/>
          </p:nvCxnSpPr>
          <p:spPr>
            <a:xfrm rot="10800000">
              <a:off x="8295724" y="3021746"/>
              <a:ext cx="1121225" cy="529865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C02F9ED0-8F46-9956-85DC-7FBDA72EC8CC}"/>
                </a:ext>
              </a:extLst>
            </p:cNvPr>
            <p:cNvSpPr txBox="1"/>
            <p:nvPr/>
          </p:nvSpPr>
          <p:spPr>
            <a:xfrm>
              <a:off x="3223842" y="2283206"/>
              <a:ext cx="4411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 dirty="0"/>
                <a:t>API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B3DEB3C-B6C9-711D-A8FE-FA51A464FDC4}"/>
                </a:ext>
              </a:extLst>
            </p:cNvPr>
            <p:cNvSpPr txBox="1"/>
            <p:nvPr/>
          </p:nvSpPr>
          <p:spPr>
            <a:xfrm>
              <a:off x="8090166" y="1429307"/>
              <a:ext cx="4411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 dirty="0"/>
                <a:t>API</a:t>
              </a:r>
            </a:p>
          </p:txBody>
        </p:sp>
      </p:grpSp>
      <p:grpSp>
        <p:nvGrpSpPr>
          <p:cNvPr id="4" name="Grupa 3">
            <a:extLst>
              <a:ext uri="{FF2B5EF4-FFF2-40B4-BE49-F238E27FC236}">
                <a16:creationId xmlns:a16="http://schemas.microsoft.com/office/drawing/2014/main" id="{C65BB8F3-F7F3-C373-039F-AC78F3C2DDB9}"/>
              </a:ext>
            </a:extLst>
          </p:cNvPr>
          <p:cNvGrpSpPr/>
          <p:nvPr/>
        </p:nvGrpSpPr>
        <p:grpSpPr>
          <a:xfrm>
            <a:off x="1543362" y="5376082"/>
            <a:ext cx="10766805" cy="2473367"/>
            <a:chOff x="802892" y="1429307"/>
            <a:chExt cx="10766805" cy="2473367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D134276F-A060-0704-4BED-BBA60338915A}"/>
                </a:ext>
              </a:extLst>
            </p:cNvPr>
            <p:cNvSpPr/>
            <p:nvPr/>
          </p:nvSpPr>
          <p:spPr>
            <a:xfrm>
              <a:off x="3933192" y="1451494"/>
              <a:ext cx="3309615" cy="2418377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tx1"/>
                  </a:solidFill>
                </a:rPr>
                <a:t>System Monitorowania</a:t>
              </a:r>
            </a:p>
            <a:p>
              <a:pPr algn="ctr"/>
              <a:r>
                <a:rPr lang="pl-PL" dirty="0">
                  <a:solidFill>
                    <a:schemeClr val="tx1"/>
                  </a:solidFill>
                </a:rPr>
                <a:t>Kosztów Leczenia</a:t>
              </a:r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16710737-A8A5-D9A2-BA1F-DC5B41702F20}"/>
                </a:ext>
              </a:extLst>
            </p:cNvPr>
            <p:cNvSpPr/>
            <p:nvPr/>
          </p:nvSpPr>
          <p:spPr>
            <a:xfrm>
              <a:off x="802892" y="2319617"/>
              <a:ext cx="2152747" cy="70212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bazy danych</a:t>
              </a:r>
              <a:br>
                <a:rPr lang="pl-PL" sz="1400" dirty="0">
                  <a:solidFill>
                    <a:schemeClr val="tx1"/>
                  </a:solidFill>
                </a:rPr>
              </a:br>
              <a:r>
                <a:rPr lang="pl-PL" sz="1400" dirty="0">
                  <a:solidFill>
                    <a:schemeClr val="tx1"/>
                  </a:solidFill>
                </a:rPr>
                <a:t>NFZ</a:t>
              </a:r>
              <a:endParaRPr lang="pl-PL" sz="1400" dirty="0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4A6578E4-ED3F-7022-4A7E-AA989AA4042F}"/>
                </a:ext>
              </a:extLst>
            </p:cNvPr>
            <p:cNvSpPr/>
            <p:nvPr/>
          </p:nvSpPr>
          <p:spPr>
            <a:xfrm>
              <a:off x="9416947" y="2319617"/>
              <a:ext cx="2152750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Systemy usługodawców usług medycznych</a:t>
              </a:r>
              <a:endParaRPr lang="pl-PL" sz="1400" dirty="0"/>
            </a:p>
          </p:txBody>
        </p:sp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6728B392-7CB6-2538-D2CD-ECFE9D41F87B}"/>
                </a:ext>
              </a:extLst>
            </p:cNvPr>
            <p:cNvSpPr/>
            <p:nvPr/>
          </p:nvSpPr>
          <p:spPr>
            <a:xfrm>
              <a:off x="9416949" y="1451494"/>
              <a:ext cx="2152748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Profil Zaufany</a:t>
              </a:r>
            </a:p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/Węzeł Krajowy</a:t>
              </a:r>
              <a:endParaRPr lang="pl-PL" sz="1400" dirty="0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9B57F67-23BF-4EC7-2942-18981C1E51FD}"/>
                </a:ext>
              </a:extLst>
            </p:cNvPr>
            <p:cNvSpPr/>
            <p:nvPr/>
          </p:nvSpPr>
          <p:spPr>
            <a:xfrm>
              <a:off x="9416948" y="3200546"/>
              <a:ext cx="2152749" cy="70212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Platforma Rejestrów Medycznych P2</a:t>
              </a:r>
            </a:p>
            <a:p>
              <a:pPr algn="ctr"/>
              <a:endParaRPr lang="pl-PL" sz="1400" dirty="0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EF81D34F-DFD9-D15A-F8C5-6AA78A523D6C}"/>
                </a:ext>
              </a:extLst>
            </p:cNvPr>
            <p:cNvSpPr/>
            <p:nvPr/>
          </p:nvSpPr>
          <p:spPr>
            <a:xfrm>
              <a:off x="7528279" y="2319617"/>
              <a:ext cx="1534888" cy="702128"/>
            </a:xfrm>
            <a:prstGeom prst="rect">
              <a:avLst/>
            </a:prstGeom>
            <a:solidFill>
              <a:srgbClr val="B5FF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pl-PL" sz="1400" dirty="0">
                  <a:solidFill>
                    <a:schemeClr val="tx1"/>
                  </a:solidFill>
                </a:rPr>
                <a:t>wejścia/wyjścia</a:t>
              </a:r>
              <a:endParaRPr lang="pl-PL" sz="1400" dirty="0"/>
            </a:p>
          </p:txBody>
        </p:sp>
        <p:cxnSp>
          <p:nvCxnSpPr>
            <p:cNvPr id="12" name="Łącznik prosty ze strzałką 11">
              <a:extLst>
                <a:ext uri="{FF2B5EF4-FFF2-40B4-BE49-F238E27FC236}">
                  <a16:creationId xmlns:a16="http://schemas.microsoft.com/office/drawing/2014/main" id="{9D1A4C2E-9C1C-C316-BFDE-24349AAD4617}"/>
                </a:ext>
              </a:extLst>
            </p:cNvPr>
            <p:cNvCxnSpPr>
              <a:cxnSpLocks/>
              <a:stCxn id="6" idx="3"/>
              <a:endCxn id="5" idx="1"/>
            </p:cNvCxnSpPr>
            <p:nvPr/>
          </p:nvCxnSpPr>
          <p:spPr>
            <a:xfrm flipV="1">
              <a:off x="2955639" y="2660683"/>
              <a:ext cx="977553" cy="9998"/>
            </a:xfrm>
            <a:prstGeom prst="straightConnector1">
              <a:avLst/>
            </a:prstGeom>
            <a:ln w="19050" cap="flat" cmpd="sng" algn="ctr">
              <a:solidFill>
                <a:srgbClr val="FFC000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>
              <a:extLst>
                <a:ext uri="{FF2B5EF4-FFF2-40B4-BE49-F238E27FC236}">
                  <a16:creationId xmlns:a16="http://schemas.microsoft.com/office/drawing/2014/main" id="{591A9EF2-EB7F-6DD4-02F4-4B321D6E60EB}"/>
                </a:ext>
              </a:extLst>
            </p:cNvPr>
            <p:cNvCxnSpPr>
              <a:stCxn id="9" idx="1"/>
            </p:cNvCxnSpPr>
            <p:nvPr/>
          </p:nvCxnSpPr>
          <p:spPr>
            <a:xfrm flipH="1">
              <a:off x="7204529" y="1802558"/>
              <a:ext cx="22124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ze strzałką 13">
              <a:extLst>
                <a:ext uri="{FF2B5EF4-FFF2-40B4-BE49-F238E27FC236}">
                  <a16:creationId xmlns:a16="http://schemas.microsoft.com/office/drawing/2014/main" id="{CB75B1BF-AA46-6761-2BB6-F973436196B3}"/>
                </a:ext>
              </a:extLst>
            </p:cNvPr>
            <p:cNvCxnSpPr>
              <a:stCxn id="7" idx="1"/>
              <a:endCxn id="11" idx="3"/>
            </p:cNvCxnSpPr>
            <p:nvPr/>
          </p:nvCxnSpPr>
          <p:spPr>
            <a:xfrm flipH="1">
              <a:off x="9063167" y="2670681"/>
              <a:ext cx="35378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ze strzałką 14">
              <a:extLst>
                <a:ext uri="{FF2B5EF4-FFF2-40B4-BE49-F238E27FC236}">
                  <a16:creationId xmlns:a16="http://schemas.microsoft.com/office/drawing/2014/main" id="{96A39633-16D4-21DA-4F1D-A3EF0D9DCDFE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 flipV="1">
              <a:off x="7248071" y="2669721"/>
              <a:ext cx="280208" cy="96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: łamany 15">
              <a:extLst>
                <a:ext uri="{FF2B5EF4-FFF2-40B4-BE49-F238E27FC236}">
                  <a16:creationId xmlns:a16="http://schemas.microsoft.com/office/drawing/2014/main" id="{A9D973A0-31EA-94F7-2D78-F1D73FC98258}"/>
                </a:ext>
              </a:extLst>
            </p:cNvPr>
            <p:cNvCxnSpPr>
              <a:cxnSpLocks/>
              <a:stCxn id="10" idx="1"/>
              <a:endCxn id="11" idx="2"/>
            </p:cNvCxnSpPr>
            <p:nvPr/>
          </p:nvCxnSpPr>
          <p:spPr>
            <a:xfrm rot="10800000">
              <a:off x="8295724" y="3021746"/>
              <a:ext cx="1121225" cy="529865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7801BDBC-90E7-AEE0-A372-5632F391E4ED}"/>
                </a:ext>
              </a:extLst>
            </p:cNvPr>
            <p:cNvSpPr txBox="1"/>
            <p:nvPr/>
          </p:nvSpPr>
          <p:spPr>
            <a:xfrm>
              <a:off x="3223842" y="2283206"/>
              <a:ext cx="4411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 dirty="0"/>
                <a:t>API</a:t>
              </a:r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B518D521-8B4B-9782-2005-C82762FF9539}"/>
                </a:ext>
              </a:extLst>
            </p:cNvPr>
            <p:cNvSpPr txBox="1"/>
            <p:nvPr/>
          </p:nvSpPr>
          <p:spPr>
            <a:xfrm>
              <a:off x="8090166" y="1429307"/>
              <a:ext cx="4411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 dirty="0"/>
                <a:t>API</a:t>
              </a:r>
            </a:p>
          </p:txBody>
        </p:sp>
      </p:grp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7E0B64D-FCC8-F955-16A6-1F4DECE5CCFF}"/>
              </a:ext>
            </a:extLst>
          </p:cNvPr>
          <p:cNvSpPr txBox="1"/>
          <p:nvPr/>
        </p:nvSpPr>
        <p:spPr>
          <a:xfrm>
            <a:off x="12960106" y="3953400"/>
            <a:ext cx="897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Legenda: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CB07105A-3309-6995-4FEE-205CC4BD2B7C}"/>
              </a:ext>
            </a:extLst>
          </p:cNvPr>
          <p:cNvSpPr/>
          <p:nvPr/>
        </p:nvSpPr>
        <p:spPr>
          <a:xfrm>
            <a:off x="13065703" y="4267200"/>
            <a:ext cx="1534888" cy="333068"/>
          </a:xfrm>
          <a:prstGeom prst="rect">
            <a:avLst/>
          </a:prstGeom>
          <a:solidFill>
            <a:srgbClr val="FF80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planowane</a:t>
            </a:r>
            <a:endParaRPr lang="pl-PL" sz="1400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406B53C7-1E69-5822-6D1A-117A32F0E73B}"/>
              </a:ext>
            </a:extLst>
          </p:cNvPr>
          <p:cNvSpPr/>
          <p:nvPr/>
        </p:nvSpPr>
        <p:spPr>
          <a:xfrm>
            <a:off x="13089767" y="4707349"/>
            <a:ext cx="1534888" cy="333068"/>
          </a:xfrm>
          <a:prstGeom prst="rect">
            <a:avLst/>
          </a:prstGeom>
          <a:solidFill>
            <a:srgbClr val="B5FF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istniejące</a:t>
            </a:r>
            <a:endParaRPr lang="pl-PL" sz="1400" dirty="0"/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75AD624-EB4E-D401-8DE0-2C41E5A10938}"/>
              </a:ext>
            </a:extLst>
          </p:cNvPr>
          <p:cNvSpPr/>
          <p:nvPr/>
        </p:nvSpPr>
        <p:spPr>
          <a:xfrm>
            <a:off x="13089767" y="5147498"/>
            <a:ext cx="1534888" cy="33306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>
                <a:solidFill>
                  <a:schemeClr val="tx1"/>
                </a:solidFill>
              </a:rPr>
              <a:t>niewdrożone</a:t>
            </a:r>
            <a:endParaRPr lang="pl-PL" sz="1400" dirty="0"/>
          </a:p>
        </p:txBody>
      </p:sp>
      <p:sp>
        <p:nvSpPr>
          <p:cNvPr id="32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 txBox="1">
            <a:spLocks/>
          </p:cNvSpPr>
          <p:nvPr/>
        </p:nvSpPr>
        <p:spPr>
          <a:xfrm>
            <a:off x="673339" y="4374935"/>
            <a:ext cx="13183871" cy="3942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Century Gothic" panose="020B0502020202020204" pitchFamily="34" charset="0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138" indent="-4572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7913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+mj-lt"/>
              <a:buAutoNum type="alphaLcPeriod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5100" indent="-355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Font typeface="Wingdings" panose="05000000000000000000" pitchFamily="2" charset="2"/>
              <a:buNone/>
              <a:defRPr lang="pl-PL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r>
              <a:rPr lang="pl-PL" sz="2240" b="1">
                <a:solidFill>
                  <a:srgbClr val="002060"/>
                </a:solidFill>
              </a:rPr>
              <a:t>Realizacja:</a:t>
            </a:r>
            <a:endParaRPr lang="pl-PL" sz="2000" b="1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/>
          </a:p>
          <a:p>
            <a:pPr marL="0" indent="0">
              <a:spcBef>
                <a:spcPts val="300"/>
              </a:spcBef>
              <a:spcAft>
                <a:spcPts val="0"/>
              </a:spcAft>
              <a:buFont typeface="Century Gothic" panose="020B0502020202020204" pitchFamily="34" charset="0"/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244152"/>
              </p:ext>
            </p:extLst>
          </p:nvPr>
        </p:nvGraphicFramePr>
        <p:xfrm>
          <a:off x="685730" y="1367965"/>
          <a:ext cx="13792636" cy="20379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34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66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5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257862"/>
                  </a:ext>
                </a:extLst>
              </a:tr>
              <a:tr h="590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2B32C3F0-6B64-74D4-8EE8-CB6A0400AE7E}"/>
              </a:ext>
            </a:extLst>
          </p:cNvPr>
          <p:cNvSpPr txBox="1">
            <a:spLocks/>
          </p:cNvSpPr>
          <p:nvPr/>
        </p:nvSpPr>
        <p:spPr>
          <a:xfrm>
            <a:off x="687452" y="353942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81F65AA-DB5D-80A1-07F3-B73B8A445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670229"/>
              </p:ext>
            </p:extLst>
          </p:nvPr>
        </p:nvGraphicFramePr>
        <p:xfrm>
          <a:off x="685730" y="4921657"/>
          <a:ext cx="13794358" cy="19237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9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3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3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945" marR="41910" marT="2540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48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F2D3414-2270-55A5-C396-E0F2D6442DE5}"/>
              </a:ext>
            </a:extLst>
          </p:cNvPr>
          <p:cNvSpPr txBox="1"/>
          <p:nvPr/>
        </p:nvSpPr>
        <p:spPr>
          <a:xfrm>
            <a:off x="971550" y="1508760"/>
            <a:ext cx="13578840" cy="48782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</a:rPr>
              <a:t>Zagrożenia: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Ryzyko braku zabezpieczenia środków finansowych na utrzymanie systemu po jego wdrożeniu – AOTMiT Zaplanowała zabezpieczenie środków na utrzymanie systemu w budżecie na kolejne </a:t>
            </a:r>
            <a:r>
              <a:rPr lang="pl-PL" sz="2200" kern="120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lata.</a:t>
            </a:r>
            <a:endParaRPr lang="pl-PL" sz="2200" kern="1200">
              <a:solidFill>
                <a:srgbClr val="00206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Ryzyko nieosiągnięcia zakładanych wskaźników rezultatu (zbyt małe zainteresowanie użytkowników). - Prowadzenie akcji promocyjnej Projektu u świadczeniodawców o możliwościach jakie udostępnione są przez wdrożony system.</a:t>
            </a:r>
            <a:endParaRPr lang="pl-PL" sz="2200" kern="1200" dirty="0">
              <a:solidFill>
                <a:srgbClr val="00206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Brak zapewnienia odpowiedniej wydajności systemu. - Podczas projektowania przedmiotowego Systemu została uwzględniona konieczność zwiększania wydajności i pojemności Systemu w miarę jego rozwoju oraz zabezpieczone zostały środki w budżecie na kolejne lata.</a:t>
            </a:r>
            <a:endParaRPr lang="pl-PL" sz="2200" kern="1200" dirty="0">
              <a:solidFill>
                <a:srgbClr val="00206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Zmiany prawne w systemie ochrony zdrowia. - Bieżąca analiza planowanych zmian.</a:t>
            </a:r>
            <a:endParaRPr lang="pl-PL" sz="2200" kern="1200" dirty="0">
              <a:solidFill>
                <a:srgbClr val="002060"/>
              </a:solidFill>
              <a:effectLst/>
              <a:latin typeface="+mn-lt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Awarie systemu i utrudnienie w przekazywaniu danych. - Zabezpieczenie zasobów, modułowe wprowadzanie systemu tak aby można było szybko wychwycić awarie.</a:t>
            </a:r>
            <a:endParaRPr lang="pl-PL" sz="2200" kern="12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/>
              <a:t>Dziękuję za uwagę</a:t>
            </a:r>
            <a:endParaRPr lang="pl-PL" sz="240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E7A4B2D-1F6F-46C8-8F9F-1FD96D18E4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5E4E7F-D213-47F6-A98C-1EBFCCCD5A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DEF973-4C64-48C1-8860-BCBD65A68C92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d176cc68-f091-4a7f-ad9e-67747a5f64ff"/>
    <ds:schemaRef ds:uri="a9a9e3d6-963b-4985-a8a7-a3d2f87a534a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0f96dfc4-c60b-4e4c-b906-259fa5894e41}" enabled="1" method="Standard" siteId="{a1e6fb11-243f-4819-a918-27d0e2c22e9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624</Words>
  <Application>Microsoft Office PowerPoint</Application>
  <PresentationFormat>Niestandardowy</PresentationFormat>
  <Paragraphs>119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MC</vt:lpstr>
      <vt:lpstr>System Monitorowania Kosztów Leczenia  Agencja Oceny Technologii Medycznych i Taryfikacji </vt:lpstr>
      <vt:lpstr>Prezentacja programu PowerPoint</vt:lpstr>
      <vt:lpstr>Cel i produkty projektu</vt:lpstr>
      <vt:lpstr>Cel i produkty projektu</vt:lpstr>
      <vt:lpstr>Produkty projektu (systemy teleinformatyczne) – interoperacyjność</vt:lpstr>
      <vt:lpstr>Wskaźniki produktu projektu (odstępstwa od założeń)</vt:lpstr>
      <vt:lpstr>Utrzymanie efektów projektu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20</cp:revision>
  <dcterms:created xsi:type="dcterms:W3CDTF">2023-05-26T06:26:43Z</dcterms:created>
  <dcterms:modified xsi:type="dcterms:W3CDTF">2024-07-21T12:51:07Z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