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19DF31-7E26-4800-8284-35FA7E324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E4290E3-EAD7-4DC9-8F84-243689AA2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869AC3F-61F7-4662-BC37-B6E4CEBEE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49-E015-4BA1-A606-A1924D34B8EE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F42B2C-3A2D-4C22-98F7-ADEAB806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FED13F-4E43-4439-92C1-15AABC448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3751-FB5F-4805-94B3-D48C74B5F7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025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716595-77C2-4514-9698-0CA028E32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44474FE-F259-4F97-AE3B-2A0E9774B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0BFE273-4019-4764-A465-FE440C4BE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49-E015-4BA1-A606-A1924D34B8EE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121AB79-C147-4708-8FED-C4BB96CD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621C77-08A5-4673-81C0-352B37C4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3751-FB5F-4805-94B3-D48C74B5F7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9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2A114CE-DAB2-42B7-92CE-A25803B03C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D6EE1D2-0823-4F3C-BA9D-0AC94C45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4A98AB3-B75F-468D-8C06-45F5CB6E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49-E015-4BA1-A606-A1924D34B8EE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3600E6-738B-406F-BEEA-19330C499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3D7D012-008B-46A7-AACD-13CD6597C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3751-FB5F-4805-94B3-D48C74B5F7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595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B1B4CA-7765-454F-BB83-61EF2F96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7A5412-52A9-43D7-AB7A-6F1BAF7568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32AE8D0-5B9D-4875-9D3D-0CF9EEA65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49-E015-4BA1-A606-A1924D34B8EE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5924ACC-983D-44E0-81E6-309D618B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6D5A54-DC6A-4778-A390-AF902642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3751-FB5F-4805-94B3-D48C74B5F7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318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30D7B8-491D-4038-A677-B2CA401DB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A372C2B-AE6B-4E2A-8CE4-ECE54F687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01BA64D-3D18-4980-AA17-9796299F8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49-E015-4BA1-A606-A1924D34B8EE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C859FAF-662B-4405-863C-6F61E3E1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C4BE7E1-66E3-4494-8598-E7E7037A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3751-FB5F-4805-94B3-D48C74B5F7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7159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7665FC-B012-40DD-BE86-EAA8393DA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915147-5C55-44A2-8C1F-E7F167E15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6C9EF9A-A903-4A6E-B3D0-87C042333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B18A106-4BEA-4ADC-8A4E-7D4A0C2C2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49-E015-4BA1-A606-A1924D34B8EE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4167E1-3DFD-42C5-A71B-3A71E79B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73653A3-CAD6-4B08-8FFB-BF3E3285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3751-FB5F-4805-94B3-D48C74B5F7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288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AFD5B4-507E-438F-815B-F90BC8AF2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807B27A-D202-4A0F-A115-B5095AE93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E8E88A9-59E9-4431-A982-EFC3B76CB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CC99C9E-628A-4A34-B242-54F8B19C9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73A239F-E6D4-44A0-BBFF-9E4B9D844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E350348-C339-4710-BF35-613A726D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49-E015-4BA1-A606-A1924D34B8EE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980BC21-45DA-4DD8-AF04-EE8412F36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BABF27F-4FE2-4F31-B66C-B06D5B1C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3751-FB5F-4805-94B3-D48C74B5F7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917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DA330EB-E950-4A06-96B7-37E5422C8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BB9BC2-BD63-4DBE-A2C8-23577F255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49-E015-4BA1-A606-A1924D34B8EE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75F3882-0AD0-4B6D-8DE0-94023565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6EB55A1-90D2-4425-9DF0-86EEB972A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3751-FB5F-4805-94B3-D48C74B5F7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83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46EE61-9424-49DC-A7D7-09A69ACB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49-E015-4BA1-A606-A1924D34B8EE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FC0975C-09E9-41C7-B592-B3E96492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68D7EF-33CB-49F4-85BF-F7A742451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3751-FB5F-4805-94B3-D48C74B5F7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24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9AF2D9-4BAB-44E7-9F87-CE7BA451F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1DDEDB-5DA6-43C9-9D31-0604F7C0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DE1ECF4-8A55-4020-AA2D-31325C241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A670C03-E936-48BE-998D-D0288673F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49-E015-4BA1-A606-A1924D34B8EE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02C550A-51C0-41B5-AD05-4B4143462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BA0DECB-E56D-4EED-97E5-90D33580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3751-FB5F-4805-94B3-D48C74B5F7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8186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2F717-5D67-46BC-98FD-BAF7671DE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E4CD2F-06A7-453C-82E2-EE853D2DE5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365A09-D2E9-49D4-82F6-7A091D221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812C3EE-5951-456E-A132-22FB652B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4F49-E015-4BA1-A606-A1924D34B8EE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C03AED0-C821-4995-9C61-0F779FE8E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60583596-7D96-4BD0-A122-A08D608DE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B3751-FB5F-4805-94B3-D48C74B5F7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79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A09FDDC-C988-47E6-9FAE-194EB424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F879928-6C00-4E88-A684-947B5C2C7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58890DF-266E-4ECC-97D8-A1251D2DA1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04F49-E015-4BA1-A606-A1924D34B8EE}" type="datetimeFigureOut">
              <a:rPr lang="pl-PL" smtClean="0"/>
              <a:t>02.07.2021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2BED60-C856-44E9-B6A9-B3D826C3A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3E18683-BAE5-43C4-B856-C3A6E82B14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B3751-FB5F-4805-94B3-D48C74B5F7B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33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A9005DDD-5C5A-4F6E-901E-DCB87E903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62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B54B7A-A8E0-4CB4-A35C-7F060800F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8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46E3269-6356-42A7-B2B4-9EE923555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7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9C8ACBC-D6BC-4564-950F-7A0512C5FD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0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6DA9739-A79E-4C3F-B4CC-9C3B41971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0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18EFA5E-1F2C-4AC9-88E9-E1FD9E1A0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30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7EF11E3-77E4-435A-9361-01A039D1D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60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924F57-3B3A-4183-98DD-A03816F3E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15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6A1702D-DDD6-41B4-B0D6-9E52CB518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31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5932574-298D-4FA7-871B-03AE1E2F2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17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479E764-0E70-4E70-A2BB-D7FA0BE52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24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C64D31C-652F-4725-9CAB-27339B9E4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98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06EC798-0CCC-4267-97BE-767D822F2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1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4FF9E33-999A-43D3-8168-ACBAF1A94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951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754C2CE-C7F2-4430-86BB-80958B88D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38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C269C1D-A936-438E-8DAA-6C94E8742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7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F1C085F-CFD1-4E26-B404-3D8F65493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7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866D5C3-1D80-471B-A63A-DFD3E0297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0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7F79E71-B54A-430D-B7F9-851C14A96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03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661EF8A-59E7-4B15-AAD2-A52E5A93C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7097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Panoramiczny</PresentationFormat>
  <Paragraphs>0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Kurębska</dc:creator>
  <cp:lastModifiedBy>Justyna Kurębska</cp:lastModifiedBy>
  <cp:revision>2</cp:revision>
  <dcterms:created xsi:type="dcterms:W3CDTF">2021-07-02T06:30:39Z</dcterms:created>
  <dcterms:modified xsi:type="dcterms:W3CDTF">2021-07-02T06:36:08Z</dcterms:modified>
</cp:coreProperties>
</file>