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15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19316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opracowanie zestawienia dot. interpretacji przepisów w zakresie właściwości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tworzeniu zestawienia uwag zgłoszonych w ramach uzgodnień międzyresortowych, konsultacji publicznych oraz opiniowania aktów prawnych znajdujących się we właściwości wydziału i obecnie procedowanych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analizowanie kwestii problematycznych pojawiających się podczas opracowywania norm prawnych,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przygotowywanie projektów odpowiedzi na zapytania wpływające do wydziału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803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 kierunku architektura, budownictwo, prawo lub pokrewne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znajomość pakietu MS Office</a:t>
            </a:r>
          </a:p>
          <a:p>
            <a:pPr lvl="0" algn="l" rtl="0">
              <a:lnSpc>
                <a:spcPts val="1400"/>
              </a:lnSpc>
              <a:spcAft>
                <a:spcPts val="425"/>
              </a:spcAft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120650" y="8655317"/>
            <a:ext cx="3200400" cy="431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Architektury Budownictwa i Geodezji 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Przepisów Techniczno-Budowlanych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3321050" y="8640000"/>
            <a:ext cx="134095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132</Words>
  <Application>Microsoft Office PowerPoint</Application>
  <PresentationFormat>Niestandardowy</PresentationFormat>
  <Paragraphs>12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Poppins</vt:lpstr>
      <vt:lpstr>Wingdings</vt:lpstr>
      <vt:lpstr>Lato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22</cp:revision>
  <cp:lastPrinted>2025-10-23T05:32:21Z</cp:lastPrinted>
  <dcterms:created xsi:type="dcterms:W3CDTF">2025-10-23T05:28:36Z</dcterms:created>
  <dcterms:modified xsi:type="dcterms:W3CDTF">2025-11-18T17:57:04Z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