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zie&#324;%20112\Dzie&#324;%20112%202025\statystyki%202024.od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Zgłosz</a:t>
            </a:r>
            <a:r>
              <a:rPr lang="pl-PL"/>
              <a:t>enia przekazane</a:t>
            </a:r>
            <a:r>
              <a:rPr lang="pl-PL" baseline="0"/>
              <a:t> do służb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115-4E48-B8D8-92C666EC1F5A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115-4E48-B8D8-92C666EC1F5A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115-4E48-B8D8-92C666EC1F5A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115-4E48-B8D8-92C666EC1F5A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115-4E48-B8D8-92C666EC1F5A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115-4E48-B8D8-92C666EC1F5A}"/>
              </c:ext>
            </c:extLst>
          </c:dPt>
          <c:dPt>
            <c:idx val="6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115-4E48-B8D8-92C666EC1F5A}"/>
              </c:ext>
            </c:extLst>
          </c:dPt>
          <c:dPt>
            <c:idx val="7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B115-4E48-B8D8-92C666EC1F5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Arkusz1!$Q$21:$X$21</c:f>
              <c:strCache>
                <c:ptCount val="7"/>
                <c:pt idx="0">
                  <c:v>Liczba zdarzeń 112 przekierowanych do Policji</c:v>
                </c:pt>
                <c:pt idx="2">
                  <c:v>Liczba zdarzeń 112 przekierowanych do PSP</c:v>
                </c:pt>
                <c:pt idx="4">
                  <c:v>Liczba zdarzeń 112 przekierowanych do PRM</c:v>
                </c:pt>
                <c:pt idx="6">
                  <c:v>Liczba zdarzeń 112 przekierowanych do innych służb i podmiotów</c:v>
                </c:pt>
              </c:strCache>
            </c:strRef>
          </c:cat>
          <c:val>
            <c:numRef>
              <c:f>Arkusz1!$Q$34:$X$34</c:f>
              <c:numCache>
                <c:formatCode>General</c:formatCode>
                <c:ptCount val="8"/>
                <c:pt idx="0">
                  <c:v>194723</c:v>
                </c:pt>
                <c:pt idx="2">
                  <c:v>25253</c:v>
                </c:pt>
                <c:pt idx="4">
                  <c:v>174758</c:v>
                </c:pt>
                <c:pt idx="6">
                  <c:v>40964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115-4E48-B8D8-92C666EC1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legendEntry>
        <c:idx val="5"/>
        <c:delete val="1"/>
      </c:legendEntry>
      <c:legendEntry>
        <c:idx val="7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6CBBD5-7687-32D3-229F-95D063B853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2F8E1D1-5C96-D99B-3498-5D500C0BB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E57CA6-1544-9B0E-46EA-934544ADD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F0B7010-B9BB-EE58-2A24-CE61061EC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2C58C63-2A83-4853-3A02-BB4AB36E2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972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6C146D-2BC0-3772-F41A-B5478F293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0452478-0B06-1F3F-F3C8-F47F3898EB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EE4E8F6-31CF-B7B1-E1EB-A6FFB5C79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C16C871-BE3B-F679-E5F1-9CCAE0A6D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163B048-19EE-7FA0-C68C-297F052C4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6664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13893DA-3ED2-7B36-E8EE-52F032E3DE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4D3F8C3-99DE-7A8B-0836-9CB92C3C32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E33308-AA11-EB08-EDA0-1DD5F4171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6B3B4E4-BA1E-3F8F-53BA-3E2A5E605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6BA1989-55B8-D260-3036-118028AD3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585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398237-32A1-2903-CF53-64BAA1C38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FBC7DE-8BBA-D800-6ECA-58E94AFB1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0BB8FCD-D262-4312-F094-D38BD6FD9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CFBF6CB-81BB-A3B0-0C31-FD9808EF8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DF8FA38-DD5F-4A80-74F3-CBF7DC161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4191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A04848-0B1A-D26F-9F27-BB32516C6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87A00BF-9725-FA76-94B4-1B5456ACB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42A4FF3-A237-53B5-DEDA-7D9B4ADD3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C3DE02C-2C45-FD6D-5436-911A1E6B6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9A9279D-45AD-2511-5629-3E3F57B4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9677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4D6BFE-385F-1E74-3432-D4C1EE4FE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7F11AC-E263-E3F6-F5F8-A50CCB13BD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F99297D-3D13-63CE-6D5A-DECCA730E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C918F0B-D316-B977-C797-1A22F88AD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70217BE-8D6F-445E-F94A-C82EC9888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697B3F1-CC49-5718-5D61-903D69C5F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4995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44DD05-8C4B-FCEC-BB18-B7BFEED53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E24D26E-E71C-10FD-B181-2184E7D88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6F0B237-D506-7673-1BE7-AB71AF3C80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85A2B32-A68E-3364-78D9-EA4F3A32F4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694EF4B-4277-E2A9-3D87-B2C7ECA9F9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2312292F-CCAE-4DF9-644A-91E21E88E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4E24EB86-D232-F903-F445-44CF43D37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0FC1A9A-174C-1EA0-2B57-83FBC1FDB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0400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84EF68-75FC-FD2E-E29E-3A0F876F7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42C04E4-8F66-E917-63B0-C35D69EE6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4F3EC17-CC84-4069-92A4-29AE4AD60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08162C-CAEC-F82A-900D-1024ECA38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0385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E9F21B03-137E-5790-7C55-1FC89BF19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F4C73174-946F-CB7D-C122-0192EEEC4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9ABC83E-AA60-CA90-9191-DC69BBBCA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479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B70AB4-289F-6795-98EE-133555A07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938141-449C-1B50-90AA-F6602AB2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026A0B8-AFF7-EE7F-5F8C-C9BB047787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5930CB4-40A9-B166-9074-16BF63393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0973C02-7021-3950-BEBD-88BC1E2D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1276663-B9E9-8641-A2B3-B67131C7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469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2AD9A7-AA00-2FF3-3B4A-1D2C6BB6F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1709F836-8B64-C874-021E-1DA4958960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FE48D5C-DCF0-27E1-525E-56F10625C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5056A6C-52D4-9516-9759-849631093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985E2C7-9B72-B76A-AFEC-CE52568A5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0A88EB4-23DC-D5A4-3087-14D879DA8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873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0E76932-6836-2AE3-B5A3-11FD4606C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9D3D510-C1DE-2667-AEDC-124C0BD4F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0ADBCC0-4FD0-27D2-523C-CD594820C0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954924B-B907-9DFE-BE22-D0A6376FB8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B5EDA54-2D97-7C86-8DEF-D85EADDFFC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7752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 descr="Centrum powiadamiania ratunkowego – Wikipedia, wolna encyklopedia">
            <a:extLst>
              <a:ext uri="{FF2B5EF4-FFF2-40B4-BE49-F238E27FC236}">
                <a16:creationId xmlns:a16="http://schemas.microsoft.com/office/drawing/2014/main" id="{A350B48B-AAC7-BDBB-6CEA-4FD3B3749B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892C5282-2FBF-EB8B-BC9B-C9E68EA87B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6656"/>
          </a:xfrm>
          <a:prstGeom prst="rect">
            <a:avLst/>
          </a:prstGeom>
        </p:spPr>
      </p:pic>
      <p:pic>
        <p:nvPicPr>
          <p:cNvPr id="8" name="Obraz 7" descr="Centrum powiadamiania ratunkowego – Wikipedia, wolna encyklopedia">
            <a:extLst>
              <a:ext uri="{FF2B5EF4-FFF2-40B4-BE49-F238E27FC236}">
                <a16:creationId xmlns:a16="http://schemas.microsoft.com/office/drawing/2014/main" id="{B686B7E7-16B3-E59F-744F-9523A5E7FE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6300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520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0000">
        <p14:pan/>
      </p:transition>
    </mc:Choice>
    <mc:Fallback xmlns="">
      <p:transition spd="slow" advTm="1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Centrum powiadamiania ratunkowego – Wikipedia, wolna encyklopedia">
            <a:extLst>
              <a:ext uri="{FF2B5EF4-FFF2-40B4-BE49-F238E27FC236}">
                <a16:creationId xmlns:a16="http://schemas.microsoft.com/office/drawing/2014/main" id="{D809E07F-E659-83BE-1534-13571496FD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az 6" descr="Centrum powiadamiania ratunkowego – Wikipedia, wolna encyklopedia">
            <a:extLst>
              <a:ext uri="{FF2B5EF4-FFF2-40B4-BE49-F238E27FC236}">
                <a16:creationId xmlns:a16="http://schemas.microsoft.com/office/drawing/2014/main" id="{2F1B3FF0-B51A-FE94-0A10-5A27283E895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DBE7D36C-65C3-088F-9997-DADCE4847E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111055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31646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1086321-5D47-4DC4-BF07-2ACE17258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5BE326-7DF7-E3FE-8488-4A6073225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 descr="Centrum powiadamiania ratunkowego – Wikipedia, wolna encyklopedia">
            <a:extLst>
              <a:ext uri="{FF2B5EF4-FFF2-40B4-BE49-F238E27FC236}">
                <a16:creationId xmlns:a16="http://schemas.microsoft.com/office/drawing/2014/main" id="{42E5FD7A-ABBC-905D-2139-2BB42EB014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16BBC6E6-8653-BBBA-1AEE-21D1F25124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6656"/>
          </a:xfrm>
          <a:prstGeom prst="rect">
            <a:avLst/>
          </a:prstGeom>
        </p:spPr>
      </p:pic>
      <p:pic>
        <p:nvPicPr>
          <p:cNvPr id="9" name="Obraz 8" descr="Centrum powiadamiania ratunkowego – Wikipedia, wolna encyklopedia">
            <a:extLst>
              <a:ext uri="{FF2B5EF4-FFF2-40B4-BE49-F238E27FC236}">
                <a16:creationId xmlns:a16="http://schemas.microsoft.com/office/drawing/2014/main" id="{D23ECF44-92D6-D8C5-0DCA-5BC186B050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933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Centrum powiadamiania ratunkowego – Wikipedia, wolna encyklopedia">
            <a:extLst>
              <a:ext uri="{FF2B5EF4-FFF2-40B4-BE49-F238E27FC236}">
                <a16:creationId xmlns:a16="http://schemas.microsoft.com/office/drawing/2014/main" id="{6856AC58-1ADB-DA1D-AE0C-D23FF54D6B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04ED293D-5FFA-9332-9B4D-96CBB81619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4390" cy="6858000"/>
          </a:xfrm>
          <a:prstGeom prst="rect">
            <a:avLst/>
          </a:prstGeom>
        </p:spPr>
      </p:pic>
      <p:pic>
        <p:nvPicPr>
          <p:cNvPr id="8" name="Obraz 7" descr="Centrum powiadamiania ratunkowego – Wikipedia, wolna encyklopedia">
            <a:extLst>
              <a:ext uri="{FF2B5EF4-FFF2-40B4-BE49-F238E27FC236}">
                <a16:creationId xmlns:a16="http://schemas.microsoft.com/office/drawing/2014/main" id="{4071EDDB-30CB-0FB2-A92D-D1B86E5E50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7821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</Words>
  <Application>Microsoft Office PowerPoint</Application>
  <PresentationFormat>Panoramiczny</PresentationFormat>
  <Paragraphs>1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Dawid Błaszak</dc:creator>
  <cp:lastModifiedBy>Dawid Błaszak</cp:lastModifiedBy>
  <cp:revision>6</cp:revision>
  <dcterms:created xsi:type="dcterms:W3CDTF">2025-07-09T12:43:00Z</dcterms:created>
  <dcterms:modified xsi:type="dcterms:W3CDTF">2025-07-09T13:08:44Z</dcterms:modified>
</cp:coreProperties>
</file>