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</p:sldIdLst>
  <p:sldSz cx="12192000" cy="6858000"/>
  <p:notesSz cx="6858000" cy="9144000"/>
  <p:defaultTextStyle>
    <a:defPPr>
      <a:defRPr lang="pl-PL"/>
    </a:defPPr>
    <a:lvl1pPr marL="0" algn="l" defTabSz="9142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4" algn="l" defTabSz="9142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7" algn="l" defTabSz="9142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11" algn="l" defTabSz="9142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14" algn="l" defTabSz="9142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18" algn="l" defTabSz="9142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21" algn="l" defTabSz="9142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25" algn="l" defTabSz="9142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29" algn="l" defTabSz="9142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A70"/>
    <a:srgbClr val="38B5E4"/>
    <a:srgbClr val="C9C9C9"/>
    <a:srgbClr val="D5D5D5"/>
    <a:srgbClr val="E4E4E4"/>
    <a:srgbClr val="F5F5F5"/>
    <a:srgbClr val="ECECEC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8.svg"/><Relationship Id="rId5" Type="http://schemas.openxmlformats.org/officeDocument/2006/relationships/image" Target="../media/image14.sv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8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6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8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6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8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6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8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6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8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6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8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6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CB9B6CA-50D4-46B7-9B5F-C388A0CF1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895600"/>
            <a:ext cx="9144000" cy="706438"/>
          </a:xfrm>
        </p:spPr>
        <p:txBody>
          <a:bodyPr anchor="ctr"/>
          <a:lstStyle>
            <a:lvl1pPr algn="ctr">
              <a:defRPr sz="6001">
                <a:solidFill>
                  <a:schemeClr val="bg1"/>
                </a:solidFill>
                <a:latin typeface="Bebas Neue" panose="020B0606020202050201" pitchFamily="34" charset="-18"/>
              </a:defRPr>
            </a:lvl1pPr>
          </a:lstStyle>
          <a:p>
            <a:r>
              <a:rPr lang="pl-PL" dirty="0"/>
              <a:t>Tytuł prezentacji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C09ECB99-62A8-4150-90C8-76DE113039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54338"/>
            <a:ext cx="9144000" cy="376076"/>
          </a:xfr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  <a:lvl2pPr marL="457255" indent="0" algn="ctr">
              <a:buNone/>
              <a:defRPr sz="2000"/>
            </a:lvl2pPr>
            <a:lvl3pPr marL="914511" indent="0" algn="ctr">
              <a:buNone/>
              <a:defRPr sz="1800"/>
            </a:lvl3pPr>
            <a:lvl4pPr marL="1371767" indent="0" algn="ctr">
              <a:buNone/>
              <a:defRPr sz="1600"/>
            </a:lvl4pPr>
            <a:lvl5pPr marL="1829023" indent="0" algn="ctr">
              <a:buNone/>
              <a:defRPr sz="1600"/>
            </a:lvl5pPr>
            <a:lvl6pPr marL="2286278" indent="0" algn="ctr">
              <a:buNone/>
              <a:defRPr sz="1600"/>
            </a:lvl6pPr>
            <a:lvl7pPr marL="2743534" indent="0" algn="ctr">
              <a:buNone/>
              <a:defRPr sz="1600"/>
            </a:lvl7pPr>
            <a:lvl8pPr marL="3200789" indent="0" algn="ctr">
              <a:buNone/>
              <a:defRPr sz="1600"/>
            </a:lvl8pPr>
            <a:lvl9pPr marL="3658045" indent="0" algn="ctr">
              <a:buNone/>
              <a:defRPr sz="1600"/>
            </a:lvl9pPr>
          </a:lstStyle>
          <a:p>
            <a:r>
              <a:rPr lang="pl-PL" dirty="0"/>
              <a:t>Imię i nazwisko prelegenta</a:t>
            </a:r>
          </a:p>
        </p:txBody>
      </p:sp>
      <p:pic>
        <p:nvPicPr>
          <p:cNvPr id="7" name="Grafika 6">
            <a:extLst>
              <a:ext uri="{FF2B5EF4-FFF2-40B4-BE49-F238E27FC236}">
                <a16:creationId xmlns="" xmlns:a16="http://schemas.microsoft.com/office/drawing/2014/main" id="{9BB1203A-C8FD-4499-BE99-331BB94726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1716" y="5642549"/>
            <a:ext cx="2272747" cy="750550"/>
          </a:xfrm>
          <a:prstGeom prst="rect">
            <a:avLst/>
          </a:prstGeom>
        </p:spPr>
      </p:pic>
      <p:pic>
        <p:nvPicPr>
          <p:cNvPr id="8" name="Grafika 7">
            <a:extLst>
              <a:ext uri="{FF2B5EF4-FFF2-40B4-BE49-F238E27FC236}">
                <a16:creationId xmlns="" xmlns:a16="http://schemas.microsoft.com/office/drawing/2014/main" id="{A9265362-EF55-4852-98D0-07C5840A04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55637" y="5692821"/>
            <a:ext cx="1587029" cy="650006"/>
          </a:xfrm>
          <a:prstGeom prst="rect">
            <a:avLst/>
          </a:prstGeom>
        </p:spPr>
      </p:pic>
      <p:pic>
        <p:nvPicPr>
          <p:cNvPr id="16" name="Grafika 15">
            <a:extLst>
              <a:ext uri="{FF2B5EF4-FFF2-40B4-BE49-F238E27FC236}">
                <a16:creationId xmlns="" xmlns:a16="http://schemas.microsoft.com/office/drawing/2014/main" id="{B80C39CE-4AEB-418C-AA90-3B1DFD180E0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9264" y="281362"/>
            <a:ext cx="881062" cy="591195"/>
          </a:xfrm>
          <a:prstGeom prst="rect">
            <a:avLst/>
          </a:prstGeom>
        </p:spPr>
      </p:pic>
      <p:pic>
        <p:nvPicPr>
          <p:cNvPr id="4" name="Grafika 3">
            <a:extLst>
              <a:ext uri="{FF2B5EF4-FFF2-40B4-BE49-F238E27FC236}">
                <a16:creationId xmlns="" xmlns:a16="http://schemas.microsoft.com/office/drawing/2014/main" id="{3AB9288B-6333-49F1-865B-7B75E446646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49335" y="464902"/>
            <a:ext cx="4978530" cy="358813"/>
          </a:xfrm>
          <a:prstGeom prst="rect">
            <a:avLst/>
          </a:prstGeom>
        </p:spPr>
      </p:pic>
      <p:pic>
        <p:nvPicPr>
          <p:cNvPr id="11" name="Grafika 10">
            <a:extLst>
              <a:ext uri="{FF2B5EF4-FFF2-40B4-BE49-F238E27FC236}">
                <a16:creationId xmlns="" xmlns:a16="http://schemas.microsoft.com/office/drawing/2014/main" id="{6B623E08-9394-4257-B5CD-7BC7434A333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49335" y="5676655"/>
            <a:ext cx="1971207" cy="68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>
            <a:extLst>
              <a:ext uri="{FF2B5EF4-FFF2-40B4-BE49-F238E27FC236}">
                <a16:creationId xmlns="" xmlns:a16="http://schemas.microsoft.com/office/drawing/2014/main" id="{4578C23F-D2D1-4D71-8ACA-10D22FA6F82F}"/>
              </a:ext>
            </a:extLst>
          </p:cNvPr>
          <p:cNvSpPr/>
          <p:nvPr userDrawn="1"/>
        </p:nvSpPr>
        <p:spPr>
          <a:xfrm>
            <a:off x="0" y="6151562"/>
            <a:ext cx="12192000" cy="706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588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CB9B6CA-50D4-46B7-9B5F-C388A0CF1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895600"/>
            <a:ext cx="9144000" cy="706438"/>
          </a:xfrm>
        </p:spPr>
        <p:txBody>
          <a:bodyPr anchor="ctr"/>
          <a:lstStyle>
            <a:lvl1pPr algn="ctr">
              <a:defRPr sz="6001">
                <a:solidFill>
                  <a:schemeClr val="bg1"/>
                </a:solidFill>
                <a:latin typeface="Bebas Neue" panose="020B0606020202050201" pitchFamily="34" charset="-18"/>
              </a:defRPr>
            </a:lvl1pPr>
          </a:lstStyle>
          <a:p>
            <a:r>
              <a:rPr lang="pl-PL" dirty="0"/>
              <a:t>Tytuł prezentacji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C09ECB99-62A8-4150-90C8-76DE113039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54338"/>
            <a:ext cx="9144000" cy="376076"/>
          </a:xfr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  <a:lvl2pPr marL="457255" indent="0" algn="ctr">
              <a:buNone/>
              <a:defRPr sz="2000"/>
            </a:lvl2pPr>
            <a:lvl3pPr marL="914511" indent="0" algn="ctr">
              <a:buNone/>
              <a:defRPr sz="1800"/>
            </a:lvl3pPr>
            <a:lvl4pPr marL="1371767" indent="0" algn="ctr">
              <a:buNone/>
              <a:defRPr sz="1600"/>
            </a:lvl4pPr>
            <a:lvl5pPr marL="1829023" indent="0" algn="ctr">
              <a:buNone/>
              <a:defRPr sz="1600"/>
            </a:lvl5pPr>
            <a:lvl6pPr marL="2286278" indent="0" algn="ctr">
              <a:buNone/>
              <a:defRPr sz="1600"/>
            </a:lvl6pPr>
            <a:lvl7pPr marL="2743534" indent="0" algn="ctr">
              <a:buNone/>
              <a:defRPr sz="1600"/>
            </a:lvl7pPr>
            <a:lvl8pPr marL="3200789" indent="0" algn="ctr">
              <a:buNone/>
              <a:defRPr sz="1600"/>
            </a:lvl8pPr>
            <a:lvl9pPr marL="3658045" indent="0" algn="ctr">
              <a:buNone/>
              <a:defRPr sz="1600"/>
            </a:lvl9pPr>
          </a:lstStyle>
          <a:p>
            <a:r>
              <a:rPr lang="pl-PL" dirty="0"/>
              <a:t>Imię i nazwisko prelegenta</a:t>
            </a:r>
          </a:p>
        </p:txBody>
      </p:sp>
      <p:pic>
        <p:nvPicPr>
          <p:cNvPr id="7" name="Grafika 6">
            <a:extLst>
              <a:ext uri="{FF2B5EF4-FFF2-40B4-BE49-F238E27FC236}">
                <a16:creationId xmlns="" xmlns:a16="http://schemas.microsoft.com/office/drawing/2014/main" id="{9BB1203A-C8FD-4499-BE99-331BB94726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7797" y="6305122"/>
            <a:ext cx="1314947" cy="434247"/>
          </a:xfrm>
          <a:prstGeom prst="rect">
            <a:avLst/>
          </a:prstGeom>
        </p:spPr>
      </p:pic>
      <p:pic>
        <p:nvPicPr>
          <p:cNvPr id="8" name="Grafika 7">
            <a:extLst>
              <a:ext uri="{FF2B5EF4-FFF2-40B4-BE49-F238E27FC236}">
                <a16:creationId xmlns="" xmlns:a16="http://schemas.microsoft.com/office/drawing/2014/main" id="{A9265362-EF55-4852-98D0-07C5840A04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58664" y="6334207"/>
            <a:ext cx="918210" cy="376075"/>
          </a:xfrm>
          <a:prstGeom prst="rect">
            <a:avLst/>
          </a:prstGeom>
        </p:spPr>
      </p:pic>
      <p:pic>
        <p:nvPicPr>
          <p:cNvPr id="9" name="Grafika 8">
            <a:extLst>
              <a:ext uri="{FF2B5EF4-FFF2-40B4-BE49-F238E27FC236}">
                <a16:creationId xmlns="" xmlns:a16="http://schemas.microsoft.com/office/drawing/2014/main" id="{F9811D05-CC2D-4FAE-A549-EAB54C2CC37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98248" y="6329445"/>
            <a:ext cx="1140353" cy="394783"/>
          </a:xfrm>
          <a:prstGeom prst="rect">
            <a:avLst/>
          </a:prstGeom>
        </p:spPr>
      </p:pic>
      <p:pic>
        <p:nvPicPr>
          <p:cNvPr id="16" name="Grafika 15">
            <a:extLst>
              <a:ext uri="{FF2B5EF4-FFF2-40B4-BE49-F238E27FC236}">
                <a16:creationId xmlns="" xmlns:a16="http://schemas.microsoft.com/office/drawing/2014/main" id="{B80C39CE-4AEB-418C-AA90-3B1DFD180E0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9264" y="281362"/>
            <a:ext cx="881062" cy="591195"/>
          </a:xfrm>
          <a:prstGeom prst="rect">
            <a:avLst/>
          </a:prstGeom>
        </p:spPr>
      </p:pic>
      <p:pic>
        <p:nvPicPr>
          <p:cNvPr id="4" name="Grafika 3">
            <a:extLst>
              <a:ext uri="{FF2B5EF4-FFF2-40B4-BE49-F238E27FC236}">
                <a16:creationId xmlns="" xmlns:a16="http://schemas.microsoft.com/office/drawing/2014/main" id="{3AB9288B-6333-49F1-865B-7B75E446646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49335" y="464902"/>
            <a:ext cx="4978530" cy="35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2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6C49D90-0B94-4579-87D8-6A4C2FC5F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735" y="406399"/>
            <a:ext cx="10385808" cy="569372"/>
          </a:xfrm>
        </p:spPr>
        <p:txBody>
          <a:bodyPr>
            <a:noAutofit/>
          </a:bodyPr>
          <a:lstStyle>
            <a:lvl1pPr>
              <a:defRPr sz="3200">
                <a:solidFill>
                  <a:srgbClr val="1F3A70"/>
                </a:solidFill>
                <a:latin typeface="Bebas Neue" panose="020B0606020202050201" pitchFamily="34" charset="-18"/>
              </a:defRPr>
            </a:lvl1pPr>
          </a:lstStyle>
          <a:p>
            <a:r>
              <a:rPr lang="pl-PL" dirty="0"/>
              <a:t>Tytuł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70A4096B-2EE6-4A1A-9E50-FB64E231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680F-9661-46B9-8B48-8BFACAD3F35E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Grafika 8">
            <a:extLst>
              <a:ext uri="{FF2B5EF4-FFF2-40B4-BE49-F238E27FC236}">
                <a16:creationId xmlns="" xmlns:a16="http://schemas.microsoft.com/office/drawing/2014/main" id="{79C22596-2E7C-4AC1-A2DC-A497ACD04A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3264" y="281362"/>
            <a:ext cx="881062" cy="591195"/>
          </a:xfrm>
          <a:prstGeom prst="rect">
            <a:avLst/>
          </a:prstGeom>
        </p:spPr>
      </p:pic>
      <p:sp>
        <p:nvSpPr>
          <p:cNvPr id="10" name="Freeform: Shape 4">
            <a:extLst>
              <a:ext uri="{FF2B5EF4-FFF2-40B4-BE49-F238E27FC236}">
                <a16:creationId xmlns="" xmlns:a16="http://schemas.microsoft.com/office/drawing/2014/main" id="{5757FFD8-8897-4823-BAFE-D87C7B91C9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428876"/>
            <a:ext cx="12192000" cy="2009775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pic>
        <p:nvPicPr>
          <p:cNvPr id="11" name="Grafika 10">
            <a:extLst>
              <a:ext uri="{FF2B5EF4-FFF2-40B4-BE49-F238E27FC236}">
                <a16:creationId xmlns="" xmlns:a16="http://schemas.microsoft.com/office/drawing/2014/main" id="{44DB9678-AA3A-4BCB-88F2-403017EEDB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97797" y="6305122"/>
            <a:ext cx="1314947" cy="434247"/>
          </a:xfrm>
          <a:prstGeom prst="rect">
            <a:avLst/>
          </a:prstGeom>
        </p:spPr>
      </p:pic>
      <p:pic>
        <p:nvPicPr>
          <p:cNvPr id="12" name="Grafika 11">
            <a:extLst>
              <a:ext uri="{FF2B5EF4-FFF2-40B4-BE49-F238E27FC236}">
                <a16:creationId xmlns="" xmlns:a16="http://schemas.microsoft.com/office/drawing/2014/main" id="{0ED0BC2E-EC0E-4874-B337-AD982372300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58664" y="6334207"/>
            <a:ext cx="918210" cy="376075"/>
          </a:xfrm>
          <a:prstGeom prst="rect">
            <a:avLst/>
          </a:prstGeom>
        </p:spPr>
      </p:pic>
      <p:pic>
        <p:nvPicPr>
          <p:cNvPr id="13" name="Grafika 12">
            <a:extLst>
              <a:ext uri="{FF2B5EF4-FFF2-40B4-BE49-F238E27FC236}">
                <a16:creationId xmlns="" xmlns:a16="http://schemas.microsoft.com/office/drawing/2014/main" id="{359BFBC7-0CFF-4DB9-87FF-C3E797C6FF7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98248" y="6329445"/>
            <a:ext cx="1140353" cy="39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46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ytuł i zawartoś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6C49D90-0B94-4579-87D8-6A4C2FC5F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735" y="406399"/>
            <a:ext cx="10385808" cy="569372"/>
          </a:xfrm>
        </p:spPr>
        <p:txBody>
          <a:bodyPr>
            <a:noAutofit/>
          </a:bodyPr>
          <a:lstStyle>
            <a:lvl1pPr>
              <a:defRPr sz="3200">
                <a:solidFill>
                  <a:srgbClr val="1F3A70"/>
                </a:solidFill>
                <a:latin typeface="Bebas Neue" panose="020B0606020202050201" pitchFamily="34" charset="-18"/>
              </a:defRPr>
            </a:lvl1pPr>
          </a:lstStyle>
          <a:p>
            <a:r>
              <a:rPr lang="pl-PL" dirty="0"/>
              <a:t>Tytuł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70A4096B-2EE6-4A1A-9E50-FB64E231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680F-9661-46B9-8B48-8BFACAD3F35E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Grafika 8">
            <a:extLst>
              <a:ext uri="{FF2B5EF4-FFF2-40B4-BE49-F238E27FC236}">
                <a16:creationId xmlns="" xmlns:a16="http://schemas.microsoft.com/office/drawing/2014/main" id="{79C22596-2E7C-4AC1-A2DC-A497ACD04A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3264" y="281362"/>
            <a:ext cx="881062" cy="591195"/>
          </a:xfrm>
          <a:prstGeom prst="rect">
            <a:avLst/>
          </a:prstGeom>
        </p:spPr>
      </p:pic>
      <p:pic>
        <p:nvPicPr>
          <p:cNvPr id="11" name="Grafika 10">
            <a:extLst>
              <a:ext uri="{FF2B5EF4-FFF2-40B4-BE49-F238E27FC236}">
                <a16:creationId xmlns="" xmlns:a16="http://schemas.microsoft.com/office/drawing/2014/main" id="{44DB9678-AA3A-4BCB-88F2-403017EEDB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97797" y="6305122"/>
            <a:ext cx="1314947" cy="434247"/>
          </a:xfrm>
          <a:prstGeom prst="rect">
            <a:avLst/>
          </a:prstGeom>
        </p:spPr>
      </p:pic>
      <p:pic>
        <p:nvPicPr>
          <p:cNvPr id="12" name="Grafika 11">
            <a:extLst>
              <a:ext uri="{FF2B5EF4-FFF2-40B4-BE49-F238E27FC236}">
                <a16:creationId xmlns="" xmlns:a16="http://schemas.microsoft.com/office/drawing/2014/main" id="{0ED0BC2E-EC0E-4874-B337-AD982372300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58664" y="6334207"/>
            <a:ext cx="918210" cy="376075"/>
          </a:xfrm>
          <a:prstGeom prst="rect">
            <a:avLst/>
          </a:prstGeom>
        </p:spPr>
      </p:pic>
      <p:pic>
        <p:nvPicPr>
          <p:cNvPr id="13" name="Grafika 12">
            <a:extLst>
              <a:ext uri="{FF2B5EF4-FFF2-40B4-BE49-F238E27FC236}">
                <a16:creationId xmlns="" xmlns:a16="http://schemas.microsoft.com/office/drawing/2014/main" id="{359BFBC7-0CFF-4DB9-87FF-C3E797C6FF7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98248" y="6329445"/>
            <a:ext cx="1140353" cy="39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80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6C49D90-0B94-4579-87D8-6A4C2FC5F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8399" y="406399"/>
            <a:ext cx="4463143" cy="569372"/>
          </a:xfrm>
        </p:spPr>
        <p:txBody>
          <a:bodyPr>
            <a:noAutofit/>
          </a:bodyPr>
          <a:lstStyle>
            <a:lvl1pPr>
              <a:defRPr sz="3200">
                <a:solidFill>
                  <a:srgbClr val="1F3A70"/>
                </a:solidFill>
                <a:latin typeface="Bebas Neue" panose="020B0606020202050201" pitchFamily="34" charset="-18"/>
              </a:defRPr>
            </a:lvl1pPr>
          </a:lstStyle>
          <a:p>
            <a:r>
              <a:rPr lang="pl-PL" dirty="0"/>
              <a:t>Tytuł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70A4096B-2EE6-4A1A-9E50-FB64E231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680F-9661-46B9-8B48-8BFACAD3F35E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Grafika 8">
            <a:extLst>
              <a:ext uri="{FF2B5EF4-FFF2-40B4-BE49-F238E27FC236}">
                <a16:creationId xmlns="" xmlns:a16="http://schemas.microsoft.com/office/drawing/2014/main" id="{79C22596-2E7C-4AC1-A2DC-A497ACD04A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3264" y="281362"/>
            <a:ext cx="881062" cy="591195"/>
          </a:xfrm>
          <a:prstGeom prst="rect">
            <a:avLst/>
          </a:prstGeom>
        </p:spPr>
      </p:pic>
      <p:sp>
        <p:nvSpPr>
          <p:cNvPr id="10" name="Freeform: Shape 4">
            <a:extLst>
              <a:ext uri="{FF2B5EF4-FFF2-40B4-BE49-F238E27FC236}">
                <a16:creationId xmlns="" xmlns:a16="http://schemas.microsoft.com/office/drawing/2014/main" id="{5757FFD8-8897-4823-BAFE-D87C7B91C9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6096000" cy="6189785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pic>
        <p:nvPicPr>
          <p:cNvPr id="11" name="Grafika 10">
            <a:extLst>
              <a:ext uri="{FF2B5EF4-FFF2-40B4-BE49-F238E27FC236}">
                <a16:creationId xmlns="" xmlns:a16="http://schemas.microsoft.com/office/drawing/2014/main" id="{44DB9678-AA3A-4BCB-88F2-403017EEDB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97797" y="6305122"/>
            <a:ext cx="1314947" cy="434247"/>
          </a:xfrm>
          <a:prstGeom prst="rect">
            <a:avLst/>
          </a:prstGeom>
        </p:spPr>
      </p:pic>
      <p:pic>
        <p:nvPicPr>
          <p:cNvPr id="12" name="Grafika 11">
            <a:extLst>
              <a:ext uri="{FF2B5EF4-FFF2-40B4-BE49-F238E27FC236}">
                <a16:creationId xmlns="" xmlns:a16="http://schemas.microsoft.com/office/drawing/2014/main" id="{0ED0BC2E-EC0E-4874-B337-AD982372300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58664" y="6334207"/>
            <a:ext cx="918210" cy="376075"/>
          </a:xfrm>
          <a:prstGeom prst="rect">
            <a:avLst/>
          </a:prstGeom>
        </p:spPr>
      </p:pic>
      <p:pic>
        <p:nvPicPr>
          <p:cNvPr id="13" name="Grafika 12">
            <a:extLst>
              <a:ext uri="{FF2B5EF4-FFF2-40B4-BE49-F238E27FC236}">
                <a16:creationId xmlns="" xmlns:a16="http://schemas.microsoft.com/office/drawing/2014/main" id="{359BFBC7-0CFF-4DB9-87FF-C3E797C6FF7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98248" y="6329445"/>
            <a:ext cx="1140353" cy="39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48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6C49D90-0B94-4579-87D8-6A4C2FC5F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735" y="406399"/>
            <a:ext cx="10385808" cy="569372"/>
          </a:xfrm>
        </p:spPr>
        <p:txBody>
          <a:bodyPr>
            <a:noAutofit/>
          </a:bodyPr>
          <a:lstStyle>
            <a:lvl1pPr>
              <a:defRPr sz="3200">
                <a:solidFill>
                  <a:srgbClr val="1F3A70"/>
                </a:solidFill>
                <a:latin typeface="Bebas Neue" panose="020B0606020202050201" pitchFamily="34" charset="-18"/>
              </a:defRPr>
            </a:lvl1pPr>
          </a:lstStyle>
          <a:p>
            <a:r>
              <a:rPr lang="pl-PL" dirty="0"/>
              <a:t>Tytuł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70A4096B-2EE6-4A1A-9E50-FB64E231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680F-9661-46B9-8B48-8BFACAD3F35E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Grafika 8">
            <a:extLst>
              <a:ext uri="{FF2B5EF4-FFF2-40B4-BE49-F238E27FC236}">
                <a16:creationId xmlns="" xmlns:a16="http://schemas.microsoft.com/office/drawing/2014/main" id="{79C22596-2E7C-4AC1-A2DC-A497ACD04A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3264" y="281362"/>
            <a:ext cx="881062" cy="591195"/>
          </a:xfrm>
          <a:prstGeom prst="rect">
            <a:avLst/>
          </a:prstGeom>
        </p:spPr>
      </p:pic>
      <p:pic>
        <p:nvPicPr>
          <p:cNvPr id="11" name="Grafika 10">
            <a:extLst>
              <a:ext uri="{FF2B5EF4-FFF2-40B4-BE49-F238E27FC236}">
                <a16:creationId xmlns="" xmlns:a16="http://schemas.microsoft.com/office/drawing/2014/main" id="{44DB9678-AA3A-4BCB-88F2-403017EEDB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97797" y="6305122"/>
            <a:ext cx="1314947" cy="434247"/>
          </a:xfrm>
          <a:prstGeom prst="rect">
            <a:avLst/>
          </a:prstGeom>
        </p:spPr>
      </p:pic>
      <p:pic>
        <p:nvPicPr>
          <p:cNvPr id="12" name="Grafika 11">
            <a:extLst>
              <a:ext uri="{FF2B5EF4-FFF2-40B4-BE49-F238E27FC236}">
                <a16:creationId xmlns="" xmlns:a16="http://schemas.microsoft.com/office/drawing/2014/main" id="{0ED0BC2E-EC0E-4874-B337-AD982372300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58664" y="6334207"/>
            <a:ext cx="918210" cy="376075"/>
          </a:xfrm>
          <a:prstGeom prst="rect">
            <a:avLst/>
          </a:prstGeom>
        </p:spPr>
      </p:pic>
      <p:pic>
        <p:nvPicPr>
          <p:cNvPr id="13" name="Grafika 12">
            <a:extLst>
              <a:ext uri="{FF2B5EF4-FFF2-40B4-BE49-F238E27FC236}">
                <a16:creationId xmlns="" xmlns:a16="http://schemas.microsoft.com/office/drawing/2014/main" id="{359BFBC7-0CFF-4DB9-87FF-C3E797C6FF7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98248" y="6329445"/>
            <a:ext cx="1140353" cy="394783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="" xmlns:a16="http://schemas.microsoft.com/office/drawing/2014/main" id="{7274EA04-5A0C-4318-BCDF-04B0D7A4D2DD}"/>
              </a:ext>
            </a:extLst>
          </p:cNvPr>
          <p:cNvSpPr/>
          <p:nvPr userDrawn="1"/>
        </p:nvSpPr>
        <p:spPr>
          <a:xfrm>
            <a:off x="0" y="1160870"/>
            <a:ext cx="4038600" cy="4853354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588"/>
          </a:p>
        </p:txBody>
      </p:sp>
      <p:sp>
        <p:nvSpPr>
          <p:cNvPr id="14" name="Prostokąt 13">
            <a:extLst>
              <a:ext uri="{FF2B5EF4-FFF2-40B4-BE49-F238E27FC236}">
                <a16:creationId xmlns="" xmlns:a16="http://schemas.microsoft.com/office/drawing/2014/main" id="{B5ABDFD8-83C7-44AE-AE77-8FF9B37F47FD}"/>
              </a:ext>
            </a:extLst>
          </p:cNvPr>
          <p:cNvSpPr/>
          <p:nvPr userDrawn="1"/>
        </p:nvSpPr>
        <p:spPr>
          <a:xfrm>
            <a:off x="4035968" y="1160870"/>
            <a:ext cx="4117433" cy="4853354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588"/>
          </a:p>
        </p:txBody>
      </p:sp>
      <p:sp>
        <p:nvSpPr>
          <p:cNvPr id="15" name="Prostokąt 14">
            <a:extLst>
              <a:ext uri="{FF2B5EF4-FFF2-40B4-BE49-F238E27FC236}">
                <a16:creationId xmlns="" xmlns:a16="http://schemas.microsoft.com/office/drawing/2014/main" id="{FDD90260-4D47-4FCA-BA9C-F1DB45CDEB43}"/>
              </a:ext>
            </a:extLst>
          </p:cNvPr>
          <p:cNvSpPr/>
          <p:nvPr userDrawn="1"/>
        </p:nvSpPr>
        <p:spPr>
          <a:xfrm>
            <a:off x="8150769" y="1160870"/>
            <a:ext cx="4038600" cy="4853354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3588"/>
          </a:p>
        </p:txBody>
      </p:sp>
    </p:spTree>
    <p:extLst>
      <p:ext uri="{BB962C8B-B14F-4D97-AF65-F5344CB8AC3E}">
        <p14:creationId xmlns:p14="http://schemas.microsoft.com/office/powerpoint/2010/main" val="3733222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4">
            <a:extLst>
              <a:ext uri="{FF2B5EF4-FFF2-40B4-BE49-F238E27FC236}">
                <a16:creationId xmlns="" xmlns:a16="http://schemas.microsoft.com/office/drawing/2014/main" id="{5757FFD8-8897-4823-BAFE-D87C7B91C9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199833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6C49D90-0B94-4579-87D8-6A4C2FC5F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735" y="406399"/>
            <a:ext cx="10385808" cy="569372"/>
          </a:xfrm>
        </p:spPr>
        <p:txBody>
          <a:bodyPr>
            <a:noAutofit/>
          </a:bodyPr>
          <a:lstStyle>
            <a:lvl1pPr>
              <a:defRPr sz="3200">
                <a:solidFill>
                  <a:srgbClr val="1F3A70"/>
                </a:solidFill>
                <a:latin typeface="Bebas Neue" panose="020B0606020202050201" pitchFamily="34" charset="-18"/>
              </a:defRPr>
            </a:lvl1pPr>
          </a:lstStyle>
          <a:p>
            <a:r>
              <a:rPr lang="pl-PL" dirty="0"/>
              <a:t>Tytuł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70A4096B-2EE6-4A1A-9E50-FB64E231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680F-9661-46B9-8B48-8BFACAD3F35E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Grafika 8">
            <a:extLst>
              <a:ext uri="{FF2B5EF4-FFF2-40B4-BE49-F238E27FC236}">
                <a16:creationId xmlns="" xmlns:a16="http://schemas.microsoft.com/office/drawing/2014/main" id="{79C22596-2E7C-4AC1-A2DC-A497ACD04A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98556" y="281362"/>
            <a:ext cx="881062" cy="591195"/>
          </a:xfrm>
          <a:prstGeom prst="rect">
            <a:avLst/>
          </a:prstGeom>
        </p:spPr>
      </p:pic>
      <p:pic>
        <p:nvPicPr>
          <p:cNvPr id="11" name="Grafika 10">
            <a:extLst>
              <a:ext uri="{FF2B5EF4-FFF2-40B4-BE49-F238E27FC236}">
                <a16:creationId xmlns="" xmlns:a16="http://schemas.microsoft.com/office/drawing/2014/main" id="{44DB9678-AA3A-4BCB-88F2-403017EEDB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97797" y="6305122"/>
            <a:ext cx="1314947" cy="434247"/>
          </a:xfrm>
          <a:prstGeom prst="rect">
            <a:avLst/>
          </a:prstGeom>
        </p:spPr>
      </p:pic>
      <p:pic>
        <p:nvPicPr>
          <p:cNvPr id="12" name="Grafika 11">
            <a:extLst>
              <a:ext uri="{FF2B5EF4-FFF2-40B4-BE49-F238E27FC236}">
                <a16:creationId xmlns="" xmlns:a16="http://schemas.microsoft.com/office/drawing/2014/main" id="{0ED0BC2E-EC0E-4874-B337-AD982372300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58664" y="6334207"/>
            <a:ext cx="918210" cy="376075"/>
          </a:xfrm>
          <a:prstGeom prst="rect">
            <a:avLst/>
          </a:prstGeom>
        </p:spPr>
      </p:pic>
      <p:pic>
        <p:nvPicPr>
          <p:cNvPr id="13" name="Grafika 12">
            <a:extLst>
              <a:ext uri="{FF2B5EF4-FFF2-40B4-BE49-F238E27FC236}">
                <a16:creationId xmlns="" xmlns:a16="http://schemas.microsoft.com/office/drawing/2014/main" id="{359BFBC7-0CFF-4DB9-87FF-C3E797C6FF7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98248" y="6329445"/>
            <a:ext cx="1140353" cy="39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264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ytuł i zawartoś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4">
            <a:extLst>
              <a:ext uri="{FF2B5EF4-FFF2-40B4-BE49-F238E27FC236}">
                <a16:creationId xmlns="" xmlns:a16="http://schemas.microsoft.com/office/drawing/2014/main" id="{5757FFD8-8897-4823-BAFE-D87C7B91C9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76874" y="1"/>
            <a:ext cx="2915126" cy="6857999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6C49D90-0B94-4579-87D8-6A4C2FC5F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735" y="406399"/>
            <a:ext cx="10385808" cy="569372"/>
          </a:xfrm>
        </p:spPr>
        <p:txBody>
          <a:bodyPr>
            <a:noAutofit/>
          </a:bodyPr>
          <a:lstStyle>
            <a:lvl1pPr>
              <a:defRPr sz="3200">
                <a:solidFill>
                  <a:srgbClr val="1F3A70"/>
                </a:solidFill>
                <a:latin typeface="Bebas Neue" panose="020B0606020202050201" pitchFamily="34" charset="-18"/>
              </a:defRPr>
            </a:lvl1pPr>
          </a:lstStyle>
          <a:p>
            <a:r>
              <a:rPr lang="pl-PL" dirty="0"/>
              <a:t>Tytuł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70A4096B-2EE6-4A1A-9E50-FB64E231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4680F-9661-46B9-8B48-8BFACAD3F35E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Grafika 8">
            <a:extLst>
              <a:ext uri="{FF2B5EF4-FFF2-40B4-BE49-F238E27FC236}">
                <a16:creationId xmlns="" xmlns:a16="http://schemas.microsoft.com/office/drawing/2014/main" id="{79C22596-2E7C-4AC1-A2DC-A497ACD04A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72332" y="281362"/>
            <a:ext cx="881062" cy="591195"/>
          </a:xfrm>
          <a:prstGeom prst="rect">
            <a:avLst/>
          </a:prstGeom>
        </p:spPr>
      </p:pic>
      <p:pic>
        <p:nvPicPr>
          <p:cNvPr id="11" name="Grafika 10">
            <a:extLst>
              <a:ext uri="{FF2B5EF4-FFF2-40B4-BE49-F238E27FC236}">
                <a16:creationId xmlns="" xmlns:a16="http://schemas.microsoft.com/office/drawing/2014/main" id="{44DB9678-AA3A-4BCB-88F2-403017EEDB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11124" y="6305122"/>
            <a:ext cx="1314947" cy="434247"/>
          </a:xfrm>
          <a:prstGeom prst="rect">
            <a:avLst/>
          </a:prstGeom>
        </p:spPr>
      </p:pic>
      <p:pic>
        <p:nvPicPr>
          <p:cNvPr id="12" name="Grafika 11">
            <a:extLst>
              <a:ext uri="{FF2B5EF4-FFF2-40B4-BE49-F238E27FC236}">
                <a16:creationId xmlns="" xmlns:a16="http://schemas.microsoft.com/office/drawing/2014/main" id="{0ED0BC2E-EC0E-4874-B337-AD982372300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71991" y="6334207"/>
            <a:ext cx="918210" cy="376075"/>
          </a:xfrm>
          <a:prstGeom prst="rect">
            <a:avLst/>
          </a:prstGeom>
        </p:spPr>
      </p:pic>
      <p:pic>
        <p:nvPicPr>
          <p:cNvPr id="13" name="Grafika 12">
            <a:extLst>
              <a:ext uri="{FF2B5EF4-FFF2-40B4-BE49-F238E27FC236}">
                <a16:creationId xmlns="" xmlns:a16="http://schemas.microsoft.com/office/drawing/2014/main" id="{359BFBC7-0CFF-4DB9-87FF-C3E797C6FF7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11575" y="6329445"/>
            <a:ext cx="1140353" cy="39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17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6327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="" xmlns:a16="http://schemas.microsoft.com/office/drawing/2014/main" id="{439D3C92-D21B-4E91-A1D5-34A7EC20E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28847AE8-3AEA-4738-B03A-A61112F77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7526EB96-ED44-4597-B220-7C94780711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44704-5C77-41A3-B7D1-52327A6A4527}" type="datetimeFigureOut">
              <a:rPr lang="pl-PL" smtClean="0"/>
              <a:pPr/>
              <a:t>2020-07-07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60F3B7B5-3475-48D6-A330-F929812FB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2FB924C0-1AB1-415E-922F-6DE4B436E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4680F-9661-46B9-8B48-8BFACAD3F35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294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64" r:id="rId4"/>
    <p:sldLayoutId id="2147483660" r:id="rId5"/>
    <p:sldLayoutId id="2147483661" r:id="rId6"/>
    <p:sldLayoutId id="2147483662" r:id="rId7"/>
    <p:sldLayoutId id="2147483663" r:id="rId8"/>
    <p:sldLayoutId id="2147483666" r:id="rId9"/>
  </p:sldLayoutIdLst>
  <p:txStyles>
    <p:titleStyle>
      <a:lvl1pPr algn="l" defTabSz="914511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8" indent="-228628" algn="l" defTabSz="9145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1" kern="1200">
          <a:solidFill>
            <a:schemeClr val="tx1"/>
          </a:solidFill>
          <a:latin typeface="+mn-lt"/>
          <a:ea typeface="+mn-ea"/>
          <a:cs typeface="+mn-cs"/>
        </a:defRPr>
      </a:lvl1pPr>
      <a:lvl2pPr marL="685883" indent="-228628" algn="l" defTabSz="9145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39" indent="-228628" algn="l" defTabSz="9145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95" indent="-228628" algn="l" defTabSz="9145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50" indent="-228628" algn="l" defTabSz="9145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906" indent="-228628" algn="l" defTabSz="9145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161" indent="-228628" algn="l" defTabSz="9145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417" indent="-228628" algn="l" defTabSz="9145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673" indent="-228628" algn="l" defTabSz="9145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5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55" algn="l" defTabSz="9145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11" algn="l" defTabSz="9145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67" algn="l" defTabSz="9145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23" algn="l" defTabSz="9145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78" algn="l" defTabSz="9145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534" algn="l" defTabSz="9145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89" algn="l" defTabSz="9145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045" algn="l" defTabSz="9145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11.png"/><Relationship Id="rId7" Type="http://schemas.openxmlformats.org/officeDocument/2006/relationships/image" Target="../media/image1.png"/><Relationship Id="rId12" Type="http://schemas.openxmlformats.org/officeDocument/2006/relationships/image" Target="../media/image10.sv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svg"/><Relationship Id="rId11" Type="http://schemas.openxmlformats.org/officeDocument/2006/relationships/image" Target="../media/image5.png"/><Relationship Id="rId5" Type="http://schemas.openxmlformats.org/officeDocument/2006/relationships/image" Target="../media/image12.png"/><Relationship Id="rId10" Type="http://schemas.openxmlformats.org/officeDocument/2006/relationships/image" Target="../media/image4.svg"/><Relationship Id="rId4" Type="http://schemas.openxmlformats.org/officeDocument/2006/relationships/image" Target="../media/image6.sv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a 5">
            <a:extLst>
              <a:ext uri="{FF2B5EF4-FFF2-40B4-BE49-F238E27FC236}">
                <a16:creationId xmlns="" xmlns:a16="http://schemas.microsoft.com/office/drawing/2014/main" id="{0ACEC46A-7709-4AFA-A993-D2F434A9A6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43506" y="285015"/>
            <a:ext cx="1492761" cy="1001647"/>
          </a:xfrm>
          <a:prstGeom prst="rect">
            <a:avLst/>
          </a:prstGeom>
        </p:spPr>
      </p:pic>
      <p:pic>
        <p:nvPicPr>
          <p:cNvPr id="8" name="Grafika 7">
            <a:extLst>
              <a:ext uri="{FF2B5EF4-FFF2-40B4-BE49-F238E27FC236}">
                <a16:creationId xmlns="" xmlns:a16="http://schemas.microsoft.com/office/drawing/2014/main" id="{AA239867-CB16-4822-8129-E6057769F8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09909" y="1583839"/>
            <a:ext cx="7055312" cy="508491"/>
          </a:xfrm>
          <a:prstGeom prst="rect">
            <a:avLst/>
          </a:prstGeom>
        </p:spPr>
      </p:pic>
      <p:pic>
        <p:nvPicPr>
          <p:cNvPr id="9" name="Grafika 8">
            <a:extLst>
              <a:ext uri="{FF2B5EF4-FFF2-40B4-BE49-F238E27FC236}">
                <a16:creationId xmlns="" xmlns:a16="http://schemas.microsoft.com/office/drawing/2014/main" id="{D4C5C164-83C3-4F3F-A0FD-BA32E1DBDC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51715" y="5960679"/>
            <a:ext cx="2272747" cy="750550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="" xmlns:a16="http://schemas.microsoft.com/office/drawing/2014/main" id="{A983D62D-46A2-47B8-A052-9B0D7B12E6D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055637" y="6010951"/>
            <a:ext cx="1587029" cy="650006"/>
          </a:xfrm>
          <a:prstGeom prst="rect">
            <a:avLst/>
          </a:prstGeom>
        </p:spPr>
      </p:pic>
      <p:pic>
        <p:nvPicPr>
          <p:cNvPr id="11" name="Grafika 10">
            <a:extLst>
              <a:ext uri="{FF2B5EF4-FFF2-40B4-BE49-F238E27FC236}">
                <a16:creationId xmlns="" xmlns:a16="http://schemas.microsoft.com/office/drawing/2014/main" id="{AFB82F93-1B35-4AA6-94DB-02104AAD98C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49335" y="5994785"/>
            <a:ext cx="1971207" cy="682341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2265406" y="4025487"/>
            <a:ext cx="7192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bg1"/>
                </a:solidFill>
              </a:rPr>
              <a:t>13 lipca 2020 r. (poniedziałek) o godz. </a:t>
            </a:r>
            <a:r>
              <a:rPr lang="pl-PL" sz="2800" b="1" dirty="0" smtClean="0">
                <a:solidFill>
                  <a:schemeClr val="bg1"/>
                </a:solidFill>
              </a:rPr>
              <a:t>12:00</a:t>
            </a:r>
            <a:endParaRPr lang="pl-PL" sz="2800" b="1" dirty="0" smtClean="0">
              <a:solidFill>
                <a:schemeClr val="bg1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829198" y="1607735"/>
            <a:ext cx="101213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pl-PL" sz="2400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l-PL" sz="2400" dirty="0" smtClean="0">
                <a:solidFill>
                  <a:schemeClr val="bg1"/>
                </a:solidFill>
              </a:rPr>
              <a:t>zaprasza na webinarium nr 10:</a:t>
            </a:r>
          </a:p>
          <a:p>
            <a:pPr algn="ctr"/>
            <a:r>
              <a:rPr lang="pl-PL" sz="2800" b="1" dirty="0" smtClean="0">
                <a:solidFill>
                  <a:schemeClr val="bg1"/>
                </a:solidFill>
              </a:rPr>
              <a:t>Przykład </a:t>
            </a:r>
            <a:r>
              <a:rPr lang="pl-PL" sz="2800" b="1" dirty="0">
                <a:solidFill>
                  <a:schemeClr val="bg1"/>
                </a:solidFill>
              </a:rPr>
              <a:t>dobrych praktyk: Sukces pilotażu Zabierzów/Wilkowice </a:t>
            </a:r>
          </a:p>
          <a:p>
            <a:pPr algn="ctr"/>
            <a:r>
              <a:rPr lang="pl-PL" sz="2400" dirty="0" smtClean="0">
                <a:solidFill>
                  <a:schemeClr val="bg1"/>
                </a:solidFill>
              </a:rPr>
              <a:t>Prowadzenie: Grzegorz Moskal, NDE</a:t>
            </a:r>
            <a:endParaRPr lang="pl-P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72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Niestandardowy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664</TotalTime>
  <Words>31</Words>
  <Application>Microsoft Office PowerPoint</Application>
  <PresentationFormat>Panoramiczny</PresentationFormat>
  <Paragraphs>5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6" baseType="lpstr">
      <vt:lpstr>Arial</vt:lpstr>
      <vt:lpstr>Bebas Neue</vt:lpstr>
      <vt:lpstr>Calibri</vt:lpstr>
      <vt:lpstr>Calibri Light</vt:lpstr>
      <vt:lpstr>Motyw pakietu Office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Maks Maks</dc:creator>
  <cp:lastModifiedBy>Kuczek Krzysztof</cp:lastModifiedBy>
  <cp:revision>66</cp:revision>
  <dcterms:created xsi:type="dcterms:W3CDTF">2020-04-29T08:08:18Z</dcterms:created>
  <dcterms:modified xsi:type="dcterms:W3CDTF">2020-07-07T07:53:10Z</dcterms:modified>
</cp:coreProperties>
</file>