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97295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5069031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Logistyki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886725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6613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Rachunkowości  i Rewizji Finansowej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DR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79" y="1258037"/>
            <a:ext cx="2146183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LESZEK SKIBA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68521" cy="7288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 Wydatkowej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Główny Ekonomista Ministerstwa Finansów</a:t>
            </a:r>
          </a:p>
          <a:p>
            <a:r>
              <a:rPr lang="pl-PL" altLang="pl-PL" dirty="0">
                <a:solidFill>
                  <a:schemeClr val="tx1"/>
                </a:solidFill>
              </a:rPr>
              <a:t>Samodzielne Stanowisko do Spraw Finansów  </a:t>
            </a:r>
          </a:p>
          <a:p>
            <a:pPr>
              <a:spcBef>
                <a:spcPts val="100"/>
              </a:spcBef>
            </a:pPr>
            <a:r>
              <a:rPr lang="pl-PL" altLang="pl-PL" b="1" dirty="0" smtClean="0">
                <a:solidFill>
                  <a:schemeClr val="tx1"/>
                </a:solidFill>
              </a:rPr>
              <a:t>GEM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WALCZAK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425885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smtClean="0">
                <a:latin typeface="Calibri" panose="020F0502020204030204" pitchFamily="34" charset="0"/>
              </a:rPr>
              <a:t>Zastępca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SŁABOSZOWSKI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16462</TotalTime>
  <Words>336</Words>
  <Application>Microsoft Office PowerPoint</Application>
  <PresentationFormat>Slajdy 35 mm</PresentationFormat>
  <Paragraphs>162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revision>1405</cp:revision>
  <cp:lastPrinted>2019-06-18T08:41:22Z</cp:lastPrinted>
  <dcterms:created xsi:type="dcterms:W3CDTF">2006-06-26T12:00:33Z</dcterms:created>
  <dcterms:modified xsi:type="dcterms:W3CDTF">2019-11-21T09:52:25Z</dcterms:modified>
</cp:coreProperties>
</file>