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22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39CB-6191-4085-B94C-E42E28046628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1BEA-93B5-4187-B313-53957CACEF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501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39CB-6191-4085-B94C-E42E28046628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1BEA-93B5-4187-B313-53957CACEF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89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39CB-6191-4085-B94C-E42E28046628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1BEA-93B5-4187-B313-53957CACEF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822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39CB-6191-4085-B94C-E42E28046628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1BEA-93B5-4187-B313-53957CACEF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761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39CB-6191-4085-B94C-E42E28046628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1BEA-93B5-4187-B313-53957CACEF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404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39CB-6191-4085-B94C-E42E28046628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1BEA-93B5-4187-B313-53957CACEF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937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39CB-6191-4085-B94C-E42E28046628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1BEA-93B5-4187-B313-53957CACEF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231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39CB-6191-4085-B94C-E42E28046628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1BEA-93B5-4187-B313-53957CACEF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643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39CB-6191-4085-B94C-E42E28046628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1BEA-93B5-4187-B313-53957CACEF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494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39CB-6191-4085-B94C-E42E28046628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1BEA-93B5-4187-B313-53957CACEF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2149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39CB-6191-4085-B94C-E42E28046628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1BEA-93B5-4187-B313-53957CACEF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324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839CB-6191-4085-B94C-E42E28046628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61BEA-93B5-4187-B313-53957CACEF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505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Internet </a:t>
            </a:r>
            <a:r>
              <a:rPr lang="pl-PL" dirty="0" err="1" smtClean="0"/>
              <a:t>Governance</a:t>
            </a:r>
            <a:r>
              <a:rPr lang="pl-PL" dirty="0" smtClean="0"/>
              <a:t> Forum 2021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„Blue </a:t>
            </a:r>
            <a:r>
              <a:rPr lang="pl-PL" dirty="0" err="1" smtClean="0">
                <a:solidFill>
                  <a:schemeClr val="tx1"/>
                </a:solidFill>
              </a:rPr>
              <a:t>zone</a:t>
            </a:r>
            <a:r>
              <a:rPr lang="pl-PL" dirty="0" smtClean="0">
                <a:solidFill>
                  <a:schemeClr val="tx1"/>
                </a:solidFill>
              </a:rPr>
              <a:t>”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62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>
                <a:ea typeface="+mn-ea"/>
                <a:cs typeface="+mn-cs"/>
              </a:rPr>
              <a:t>„Blue </a:t>
            </a:r>
            <a:r>
              <a:rPr lang="pl-PL" sz="3200" dirty="0" err="1">
                <a:ea typeface="+mn-ea"/>
                <a:cs typeface="+mn-cs"/>
              </a:rPr>
              <a:t>zone</a:t>
            </a:r>
            <a:r>
              <a:rPr lang="pl-PL" sz="3200" dirty="0" smtClean="0">
                <a:ea typeface="+mn-ea"/>
                <a:cs typeface="+mn-cs"/>
              </a:rPr>
              <a:t>” wersja UN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154" y="1600200"/>
            <a:ext cx="535969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148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Ogrodzenie i punkt kontroli dostaw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68760"/>
            <a:ext cx="3096344" cy="5112568"/>
          </a:xfrm>
        </p:spPr>
      </p:pic>
      <p:sp>
        <p:nvSpPr>
          <p:cNvPr id="7" name="pole tekstowe 6"/>
          <p:cNvSpPr txBox="1"/>
          <p:nvPr/>
        </p:nvSpPr>
        <p:spPr>
          <a:xfrm>
            <a:off x="323528" y="2722567"/>
            <a:ext cx="4968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Barierki ażurowe – co najmniej 660 m - czarna linia (plus 3 sztuki bramy do nich)</a:t>
            </a:r>
          </a:p>
          <a:p>
            <a:endParaRPr lang="pl-PL" sz="2000" b="1" dirty="0" smtClean="0"/>
          </a:p>
          <a:p>
            <a:r>
              <a:rPr lang="pl-PL" sz="2000" b="1" dirty="0" smtClean="0"/>
              <a:t>Barierki lekkie – co najmniej 500 m – zielona + żółta linia</a:t>
            </a:r>
          </a:p>
          <a:p>
            <a:endParaRPr lang="pl-PL" sz="2000" b="1" dirty="0" smtClean="0"/>
          </a:p>
          <a:p>
            <a:r>
              <a:rPr lang="pl-PL" sz="2000" b="1" dirty="0" smtClean="0"/>
              <a:t>Punkt kontroli dostaw – czerwony prostokąt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429116121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55</Words>
  <Application>Microsoft Office PowerPoint</Application>
  <PresentationFormat>Pokaz na ekranie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6" baseType="lpstr">
      <vt:lpstr>Arial</vt:lpstr>
      <vt:lpstr>Calibri</vt:lpstr>
      <vt:lpstr>Motyw pakietu Office</vt:lpstr>
      <vt:lpstr>Internet Governance Forum 2021</vt:lpstr>
      <vt:lpstr>„Blue zone” wersja UN</vt:lpstr>
      <vt:lpstr>Ogrodzenie i punkt kontroli dostaw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Governance Forum 20202</dc:title>
  <dc:creator>Pniak Janusz</dc:creator>
  <cp:lastModifiedBy>Świtek Ewa</cp:lastModifiedBy>
  <cp:revision>10</cp:revision>
  <dcterms:created xsi:type="dcterms:W3CDTF">2020-03-19T14:37:43Z</dcterms:created>
  <dcterms:modified xsi:type="dcterms:W3CDTF">2020-12-16T11:49:26Z</dcterms:modified>
</cp:coreProperties>
</file>