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r>
              <a:rPr lang="pl-PL" sz="1050" b="1" dirty="0" smtClean="0"/>
              <a:t>, </a:t>
            </a:r>
            <a:r>
              <a:rPr lang="en-US" sz="1050" b="1" dirty="0" smtClean="0"/>
              <a:t>Investment </a:t>
            </a:r>
            <a:r>
              <a:rPr lang="en-US" sz="1050" b="1" dirty="0"/>
              <a:t>and </a:t>
            </a:r>
            <a:r>
              <a:rPr lang="pl-PL" sz="1050" b="1" dirty="0" err="1" smtClean="0"/>
              <a:t>Economic</a:t>
            </a:r>
            <a:r>
              <a:rPr lang="pl-PL" sz="1050" b="1" smtClean="0"/>
              <a:t> </a:t>
            </a:r>
            <a:r>
              <a:rPr lang="en-US" sz="1050" b="1" smtClean="0"/>
              <a:t>Development</a:t>
            </a:r>
            <a:endParaRPr lang="pl-PL" sz="1050" b="1" dirty="0" smtClean="0"/>
          </a:p>
          <a:p>
            <a:r>
              <a:rPr lang="pl-PL" sz="1050" b="1" dirty="0" smtClean="0"/>
              <a:t>Jerzy Kwieciński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16594</TotalTime>
  <Words>326</Words>
  <Application>Microsoft Office PowerPoint</Application>
  <PresentationFormat>Slajdy 35 mm</PresentationFormat>
  <Paragraphs>148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1413</cp:revision>
  <cp:lastPrinted>2019-06-18T08:41:22Z</cp:lastPrinted>
  <dcterms:created xsi:type="dcterms:W3CDTF">2006-06-26T12:00:33Z</dcterms:created>
  <dcterms:modified xsi:type="dcterms:W3CDTF">2019-09-30T10:43:50Z</dcterms:modified>
</cp:coreProperties>
</file>