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5"/>
  </p:handoutMasterIdLst>
  <p:sldIdLst>
    <p:sldId id="297" r:id="rId5"/>
    <p:sldId id="298" r:id="rId6"/>
    <p:sldId id="299" r:id="rId7"/>
    <p:sldId id="301" r:id="rId8"/>
    <p:sldId id="302" r:id="rId9"/>
    <p:sldId id="303" r:id="rId10"/>
    <p:sldId id="304" r:id="rId11"/>
    <p:sldId id="312" r:id="rId12"/>
    <p:sldId id="305" r:id="rId13"/>
    <p:sldId id="316" r:id="rId14"/>
    <p:sldId id="306" r:id="rId15"/>
    <p:sldId id="307" r:id="rId16"/>
    <p:sldId id="315" r:id="rId17"/>
    <p:sldId id="313" r:id="rId18"/>
    <p:sldId id="308" r:id="rId19"/>
    <p:sldId id="309" r:id="rId20"/>
    <p:sldId id="310" r:id="rId21"/>
    <p:sldId id="317" r:id="rId22"/>
    <p:sldId id="311" r:id="rId23"/>
    <p:sldId id="300" r:id="rId24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382"/>
    <a:srgbClr val="084584"/>
    <a:srgbClr val="0B1035"/>
    <a:srgbClr val="0070C0"/>
    <a:srgbClr val="09193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5F6128-C2BD-3CBB-E792-9BE63CFAD768}" v="116" dt="2025-09-16T11:47:50.842"/>
    <p1510:client id="{9AFB8E74-44AA-74A9-028D-1CB5575F25B8}" v="73" dt="2025-09-16T11:43:16.761"/>
    <p1510:client id="{A8547100-7C8C-0AD5-B37E-3D9FFD8021FD}" v="234" dt="2025-09-16T11:45:36.744"/>
    <p1510:client id="{A9BF89DB-E643-F39D-F993-5DFF775FA46B}" v="215" dt="2025-09-16T12:49:39.389"/>
    <p1510:client id="{B257D9EA-9E7A-A6BF-CDB2-52ABDE72907B}" v="111" dt="2025-09-18T06:41:50.774"/>
    <p1510:client id="{BB44ADD7-2A0E-5E7C-7361-58B134E6F678}" v="122" dt="2025-09-18T07:48:40.773"/>
    <p1510:client id="{CAC7E425-C0D7-E3FD-EF8E-A5801406B1E6}" v="7" dt="2025-09-18T05:32:00.295"/>
    <p1510:client id="{CCACD957-4037-AF37-F249-DA136B816060}" v="359" dt="2025-09-16T13:17:02.587"/>
    <p1510:client id="{FDEEB10B-7682-87BE-ED24-B6FB73DE37A7}" v="514" dt="2025-09-17T07:43:59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Walczak" userId="S::dwalczak@cppc.gov.pl::750696f2-e819-4b48-b2e2-4cfb7bcc32c5" providerId="AD" clId="Web-{6E5F6128-C2BD-3CBB-E792-9BE63CFAD768}"/>
    <pc:docChg chg="addSld modSld">
      <pc:chgData name="Daniel Walczak" userId="S::dwalczak@cppc.gov.pl::750696f2-e819-4b48-b2e2-4cfb7bcc32c5" providerId="AD" clId="Web-{6E5F6128-C2BD-3CBB-E792-9BE63CFAD768}" dt="2025-09-16T11:47:43.670" v="115" actId="20577"/>
      <pc:docMkLst>
        <pc:docMk/>
      </pc:docMkLst>
      <pc:sldChg chg="modSp">
        <pc:chgData name="Daniel Walczak" userId="S::dwalczak@cppc.gov.pl::750696f2-e819-4b48-b2e2-4cfb7bcc32c5" providerId="AD" clId="Web-{6E5F6128-C2BD-3CBB-E792-9BE63CFAD768}" dt="2025-09-16T11:22:56.305" v="6" actId="20577"/>
        <pc:sldMkLst>
          <pc:docMk/>
          <pc:sldMk cId="621910764" sldId="299"/>
        </pc:sldMkLst>
        <pc:spChg chg="mod">
          <ac:chgData name="Daniel Walczak" userId="S::dwalczak@cppc.gov.pl::750696f2-e819-4b48-b2e2-4cfb7bcc32c5" providerId="AD" clId="Web-{6E5F6128-C2BD-3CBB-E792-9BE63CFAD768}" dt="2025-09-16T11:22:56.305" v="6" actId="20577"/>
          <ac:spMkLst>
            <pc:docMk/>
            <pc:sldMk cId="621910764" sldId="299"/>
            <ac:spMk id="3" creationId="{6BB6BFF5-DE11-B955-96FE-B58034425A8A}"/>
          </ac:spMkLst>
        </pc:spChg>
      </pc:sldChg>
      <pc:sldChg chg="modSp">
        <pc:chgData name="Daniel Walczak" userId="S::dwalczak@cppc.gov.pl::750696f2-e819-4b48-b2e2-4cfb7bcc32c5" providerId="AD" clId="Web-{6E5F6128-C2BD-3CBB-E792-9BE63CFAD768}" dt="2025-09-16T11:23:28.274" v="9" actId="20577"/>
        <pc:sldMkLst>
          <pc:docMk/>
          <pc:sldMk cId="3539268332" sldId="302"/>
        </pc:sldMkLst>
        <pc:spChg chg="mod">
          <ac:chgData name="Daniel Walczak" userId="S::dwalczak@cppc.gov.pl::750696f2-e819-4b48-b2e2-4cfb7bcc32c5" providerId="AD" clId="Web-{6E5F6128-C2BD-3CBB-E792-9BE63CFAD768}" dt="2025-09-16T11:23:28.274" v="9" actId="20577"/>
          <ac:spMkLst>
            <pc:docMk/>
            <pc:sldMk cId="3539268332" sldId="302"/>
            <ac:spMk id="3" creationId="{B801C65B-55FC-3AE3-2199-4CE567840A92}"/>
          </ac:spMkLst>
        </pc:spChg>
      </pc:sldChg>
      <pc:sldChg chg="modSp">
        <pc:chgData name="Daniel Walczak" userId="S::dwalczak@cppc.gov.pl::750696f2-e819-4b48-b2e2-4cfb7bcc32c5" providerId="AD" clId="Web-{6E5F6128-C2BD-3CBB-E792-9BE63CFAD768}" dt="2025-09-16T11:23:43.415" v="11" actId="20577"/>
        <pc:sldMkLst>
          <pc:docMk/>
          <pc:sldMk cId="2096723833" sldId="303"/>
        </pc:sldMkLst>
        <pc:spChg chg="mod">
          <ac:chgData name="Daniel Walczak" userId="S::dwalczak@cppc.gov.pl::750696f2-e819-4b48-b2e2-4cfb7bcc32c5" providerId="AD" clId="Web-{6E5F6128-C2BD-3CBB-E792-9BE63CFAD768}" dt="2025-09-16T11:23:43.415" v="11" actId="20577"/>
          <ac:spMkLst>
            <pc:docMk/>
            <pc:sldMk cId="2096723833" sldId="303"/>
            <ac:spMk id="3" creationId="{CA6BB22E-22BF-6BF3-B8D8-F99FCC89C719}"/>
          </ac:spMkLst>
        </pc:spChg>
      </pc:sldChg>
      <pc:sldChg chg="modSp">
        <pc:chgData name="Daniel Walczak" userId="S::dwalczak@cppc.gov.pl::750696f2-e819-4b48-b2e2-4cfb7bcc32c5" providerId="AD" clId="Web-{6E5F6128-C2BD-3CBB-E792-9BE63CFAD768}" dt="2025-09-16T11:47:43.670" v="115" actId="20577"/>
        <pc:sldMkLst>
          <pc:docMk/>
          <pc:sldMk cId="880952331" sldId="304"/>
        </pc:sldMkLst>
        <pc:spChg chg="mod">
          <ac:chgData name="Daniel Walczak" userId="S::dwalczak@cppc.gov.pl::750696f2-e819-4b48-b2e2-4cfb7bcc32c5" providerId="AD" clId="Web-{6E5F6128-C2BD-3CBB-E792-9BE63CFAD768}" dt="2025-09-16T11:47:43.670" v="115" actId="20577"/>
          <ac:spMkLst>
            <pc:docMk/>
            <pc:sldMk cId="880952331" sldId="304"/>
            <ac:spMk id="3" creationId="{F8F74AF5-35B9-9A53-4C85-9EEC173CD800}"/>
          </ac:spMkLst>
        </pc:spChg>
      </pc:sldChg>
      <pc:sldChg chg="modSp">
        <pc:chgData name="Daniel Walczak" userId="S::dwalczak@cppc.gov.pl::750696f2-e819-4b48-b2e2-4cfb7bcc32c5" providerId="AD" clId="Web-{6E5F6128-C2BD-3CBB-E792-9BE63CFAD768}" dt="2025-09-16T11:46:17.481" v="49" actId="20577"/>
        <pc:sldMkLst>
          <pc:docMk/>
          <pc:sldMk cId="5914516" sldId="306"/>
        </pc:sldMkLst>
        <pc:spChg chg="mod">
          <ac:chgData name="Daniel Walczak" userId="S::dwalczak@cppc.gov.pl::750696f2-e819-4b48-b2e2-4cfb7bcc32c5" providerId="AD" clId="Web-{6E5F6128-C2BD-3CBB-E792-9BE63CFAD768}" dt="2025-09-16T11:46:17.481" v="49" actId="20577"/>
          <ac:spMkLst>
            <pc:docMk/>
            <pc:sldMk cId="5914516" sldId="306"/>
            <ac:spMk id="3" creationId="{85E3C644-B6EF-9440-AD6A-CDF8A22A16A7}"/>
          </ac:spMkLst>
        </pc:spChg>
      </pc:sldChg>
      <pc:sldChg chg="modSp">
        <pc:chgData name="Daniel Walczak" userId="S::dwalczak@cppc.gov.pl::750696f2-e819-4b48-b2e2-4cfb7bcc32c5" providerId="AD" clId="Web-{6E5F6128-C2BD-3CBB-E792-9BE63CFAD768}" dt="2025-09-16T11:45:34.433" v="38" actId="20577"/>
        <pc:sldMkLst>
          <pc:docMk/>
          <pc:sldMk cId="2404409106" sldId="308"/>
        </pc:sldMkLst>
        <pc:spChg chg="mod">
          <ac:chgData name="Daniel Walczak" userId="S::dwalczak@cppc.gov.pl::750696f2-e819-4b48-b2e2-4cfb7bcc32c5" providerId="AD" clId="Web-{6E5F6128-C2BD-3CBB-E792-9BE63CFAD768}" dt="2025-09-16T11:45:34.433" v="38" actId="20577"/>
          <ac:spMkLst>
            <pc:docMk/>
            <pc:sldMk cId="2404409106" sldId="308"/>
            <ac:spMk id="3" creationId="{82991876-C16A-F920-0054-581A5C4D9A0C}"/>
          </ac:spMkLst>
        </pc:spChg>
      </pc:sldChg>
      <pc:sldChg chg="modSp add replId">
        <pc:chgData name="Daniel Walczak" userId="S::dwalczak@cppc.gov.pl::750696f2-e819-4b48-b2e2-4cfb7bcc32c5" providerId="AD" clId="Web-{6E5F6128-C2BD-3CBB-E792-9BE63CFAD768}" dt="2025-09-16T11:44:50.807" v="29" actId="20577"/>
        <pc:sldMkLst>
          <pc:docMk/>
          <pc:sldMk cId="3329691070" sldId="312"/>
        </pc:sldMkLst>
        <pc:spChg chg="mod">
          <ac:chgData name="Daniel Walczak" userId="S::dwalczak@cppc.gov.pl::750696f2-e819-4b48-b2e2-4cfb7bcc32c5" providerId="AD" clId="Web-{6E5F6128-C2BD-3CBB-E792-9BE63CFAD768}" dt="2025-09-16T11:44:50.807" v="29" actId="20577"/>
          <ac:spMkLst>
            <pc:docMk/>
            <pc:sldMk cId="3329691070" sldId="312"/>
            <ac:spMk id="3" creationId="{77C826EA-B7DA-8EC7-D6EB-67CD3187E416}"/>
          </ac:spMkLst>
        </pc:spChg>
      </pc:sldChg>
    </pc:docChg>
  </pc:docChgLst>
  <pc:docChgLst>
    <pc:chgData name="Katarzyna Stabińska" userId="S::kstabinska@cppc.gov.pl::672fcc60-34f7-4b82-bb29-eeff348586ba" providerId="AD" clId="Web-{A9BF89DB-E643-F39D-F993-5DFF775FA46B}"/>
    <pc:docChg chg="modSld">
      <pc:chgData name="Katarzyna Stabińska" userId="S::kstabinska@cppc.gov.pl::672fcc60-34f7-4b82-bb29-eeff348586ba" providerId="AD" clId="Web-{A9BF89DB-E643-F39D-F993-5DFF775FA46B}" dt="2025-09-16T12:49:39.389" v="203" actId="20577"/>
      <pc:docMkLst>
        <pc:docMk/>
      </pc:docMkLst>
      <pc:sldChg chg="addSp delSp modSp">
        <pc:chgData name="Katarzyna Stabińska" userId="S::kstabinska@cppc.gov.pl::672fcc60-34f7-4b82-bb29-eeff348586ba" providerId="AD" clId="Web-{A9BF89DB-E643-F39D-F993-5DFF775FA46B}" dt="2025-09-16T12:49:39.389" v="203" actId="20577"/>
        <pc:sldMkLst>
          <pc:docMk/>
          <pc:sldMk cId="1978033710" sldId="297"/>
        </pc:sldMkLst>
        <pc:spChg chg="mod">
          <ac:chgData name="Katarzyna Stabińska" userId="S::kstabinska@cppc.gov.pl::672fcc60-34f7-4b82-bb29-eeff348586ba" providerId="AD" clId="Web-{A9BF89DB-E643-F39D-F993-5DFF775FA46B}" dt="2025-09-16T12:49:22.591" v="198" actId="20577"/>
          <ac:spMkLst>
            <pc:docMk/>
            <pc:sldMk cId="1978033710" sldId="297"/>
            <ac:spMk id="2" creationId="{08C7B14D-D9CA-414A-6A38-CDD7DBF28897}"/>
          </ac:spMkLst>
        </pc:spChg>
        <pc:spChg chg="add mod">
          <ac:chgData name="Katarzyna Stabińska" userId="S::kstabinska@cppc.gov.pl::672fcc60-34f7-4b82-bb29-eeff348586ba" providerId="AD" clId="Web-{A9BF89DB-E643-F39D-F993-5DFF775FA46B}" dt="2025-09-16T12:29:44.720" v="4"/>
          <ac:spMkLst>
            <pc:docMk/>
            <pc:sldMk cId="1978033710" sldId="297"/>
            <ac:spMk id="3" creationId="{2AA43C38-F4E7-48AB-EFC7-7212DE1C775B}"/>
          </ac:spMkLst>
        </pc:spChg>
        <pc:spChg chg="add mod">
          <ac:chgData name="Katarzyna Stabińska" userId="S::kstabinska@cppc.gov.pl::672fcc60-34f7-4b82-bb29-eeff348586ba" providerId="AD" clId="Web-{A9BF89DB-E643-F39D-F993-5DFF775FA46B}" dt="2025-09-16T12:49:39.389" v="203" actId="20577"/>
          <ac:spMkLst>
            <pc:docMk/>
            <pc:sldMk cId="1978033710" sldId="297"/>
            <ac:spMk id="7" creationId="{22991263-6414-5597-BA6F-17FB2584DB6D}"/>
          </ac:spMkLst>
        </pc:spChg>
        <pc:picChg chg="add mod">
          <ac:chgData name="Katarzyna Stabińska" userId="S::kstabinska@cppc.gov.pl::672fcc60-34f7-4b82-bb29-eeff348586ba" providerId="AD" clId="Web-{A9BF89DB-E643-F39D-F993-5DFF775FA46B}" dt="2025-09-16T12:33:02.368" v="15" actId="1076"/>
          <ac:picMkLst>
            <pc:docMk/>
            <pc:sldMk cId="1978033710" sldId="297"/>
            <ac:picMk id="5" creationId="{2F108D1D-3B2C-A41C-1956-21A100D20A1D}"/>
          </ac:picMkLst>
        </pc:picChg>
        <pc:cxnChg chg="add mod">
          <ac:chgData name="Katarzyna Stabińska" userId="S::kstabinska@cppc.gov.pl::672fcc60-34f7-4b82-bb29-eeff348586ba" providerId="AD" clId="Web-{A9BF89DB-E643-F39D-F993-5DFF775FA46B}" dt="2025-09-16T12:49:28.576" v="199"/>
          <ac:cxnSpMkLst>
            <pc:docMk/>
            <pc:sldMk cId="1978033710" sldId="297"/>
            <ac:cxnSpMk id="9" creationId="{8573EBFE-9C42-9C4A-B751-37D04D5FE307}"/>
          </ac:cxnSpMkLst>
        </pc:cxnChg>
      </pc:sldChg>
      <pc:sldChg chg="addSp delSp modSp">
        <pc:chgData name="Katarzyna Stabińska" userId="S::kstabinska@cppc.gov.pl::672fcc60-34f7-4b82-bb29-eeff348586ba" providerId="AD" clId="Web-{A9BF89DB-E643-F39D-F993-5DFF775FA46B}" dt="2025-09-16T12:43:40.434" v="110" actId="14100"/>
        <pc:sldMkLst>
          <pc:docMk/>
          <pc:sldMk cId="594109347" sldId="298"/>
        </pc:sldMkLst>
        <pc:spChg chg="add del mod">
          <ac:chgData name="Katarzyna Stabińska" userId="S::kstabinska@cppc.gov.pl::672fcc60-34f7-4b82-bb29-eeff348586ba" providerId="AD" clId="Web-{A9BF89DB-E643-F39D-F993-5DFF775FA46B}" dt="2025-09-16T12:43:40.434" v="110" actId="14100"/>
          <ac:spMkLst>
            <pc:docMk/>
            <pc:sldMk cId="594109347" sldId="298"/>
            <ac:spMk id="2" creationId="{CA254227-ED5E-450C-4715-A17FCB99942B}"/>
          </ac:spMkLst>
        </pc:spChg>
        <pc:spChg chg="mod">
          <ac:chgData name="Katarzyna Stabińska" userId="S::kstabinska@cppc.gov.pl::672fcc60-34f7-4b82-bb29-eeff348586ba" providerId="AD" clId="Web-{A9BF89DB-E643-F39D-F993-5DFF775FA46B}" dt="2025-09-16T12:40:35.205" v="86" actId="1076"/>
          <ac:spMkLst>
            <pc:docMk/>
            <pc:sldMk cId="594109347" sldId="298"/>
            <ac:spMk id="3" creationId="{DF7236B3-8878-8166-0D7D-F79F5D532C66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34:15.151" v="18"/>
          <ac:spMkLst>
            <pc:docMk/>
            <pc:sldMk cId="594109347" sldId="298"/>
            <ac:spMk id="7" creationId="{EC794EDE-E17D-2F5E-4012-4400F8DA115E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34:15.214" v="19"/>
          <ac:picMkLst>
            <pc:docMk/>
            <pc:sldMk cId="594109347" sldId="298"/>
            <ac:picMk id="9" creationId="{017B0E7C-8071-9B3A-B201-13AA08C850C0}"/>
          </ac:picMkLst>
        </pc:picChg>
      </pc:sldChg>
      <pc:sldChg chg="addSp modSp">
        <pc:chgData name="Katarzyna Stabińska" userId="S::kstabinska@cppc.gov.pl::672fcc60-34f7-4b82-bb29-eeff348586ba" providerId="AD" clId="Web-{A9BF89DB-E643-F39D-F993-5DFF775FA46B}" dt="2025-09-16T12:43:27.183" v="109" actId="14100"/>
        <pc:sldMkLst>
          <pc:docMk/>
          <pc:sldMk cId="621910764" sldId="299"/>
        </pc:sldMkLst>
        <pc:spChg chg="mod">
          <ac:chgData name="Katarzyna Stabińska" userId="S::kstabinska@cppc.gov.pl::672fcc60-34f7-4b82-bb29-eeff348586ba" providerId="AD" clId="Web-{A9BF89DB-E643-F39D-F993-5DFF775FA46B}" dt="2025-09-16T12:43:27.183" v="109" actId="14100"/>
          <ac:spMkLst>
            <pc:docMk/>
            <pc:sldMk cId="621910764" sldId="299"/>
            <ac:spMk id="2" creationId="{48658706-EAE3-6E35-180B-89475B574DAB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1:21.908" v="92"/>
          <ac:spMkLst>
            <pc:docMk/>
            <pc:sldMk cId="621910764" sldId="299"/>
            <ac:spMk id="5" creationId="{FAB02AE7-C3B5-F2E5-0188-21A681E4DD06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1:21.971" v="93"/>
          <ac:picMkLst>
            <pc:docMk/>
            <pc:sldMk cId="621910764" sldId="299"/>
            <ac:picMk id="7" creationId="{8D58C83A-1110-122D-5606-C38A53EF0E5F}"/>
          </ac:picMkLst>
        </pc:picChg>
      </pc:sldChg>
      <pc:sldChg chg="addSp modSp">
        <pc:chgData name="Katarzyna Stabińska" userId="S::kstabinska@cppc.gov.pl::672fcc60-34f7-4b82-bb29-eeff348586ba" providerId="AD" clId="Web-{A9BF89DB-E643-F39D-F993-5DFF775FA46B}" dt="2025-09-16T12:49:00.903" v="192" actId="1076"/>
        <pc:sldMkLst>
          <pc:docMk/>
          <pc:sldMk cId="3316233354" sldId="300"/>
        </pc:sldMkLst>
        <pc:spChg chg="mod">
          <ac:chgData name="Katarzyna Stabińska" userId="S::kstabinska@cppc.gov.pl::672fcc60-34f7-4b82-bb29-eeff348586ba" providerId="AD" clId="Web-{A9BF89DB-E643-F39D-F993-5DFF775FA46B}" dt="2025-09-16T12:49:00.903" v="192" actId="1076"/>
          <ac:spMkLst>
            <pc:docMk/>
            <pc:sldMk cId="3316233354" sldId="300"/>
            <ac:spMk id="2" creationId="{469553EC-0083-6F1F-8FDD-76EB16F9B5F9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8:17.886" v="171"/>
          <ac:spMkLst>
            <pc:docMk/>
            <pc:sldMk cId="3316233354" sldId="300"/>
            <ac:spMk id="4" creationId="{FEE377F0-2CC7-B3E4-7D30-DD61ECFAAD2D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17.949" v="172"/>
          <ac:picMkLst>
            <pc:docMk/>
            <pc:sldMk cId="3316233354" sldId="300"/>
            <ac:picMk id="6" creationId="{96BCD616-1C23-C5E7-F2A5-C62718819C02}"/>
          </ac:picMkLst>
        </pc:picChg>
      </pc:sldChg>
      <pc:sldChg chg="addSp modSp">
        <pc:chgData name="Katarzyna Stabińska" userId="S::kstabinska@cppc.gov.pl::672fcc60-34f7-4b82-bb29-eeff348586ba" providerId="AD" clId="Web-{A9BF89DB-E643-F39D-F993-5DFF775FA46B}" dt="2025-09-16T12:42:13.755" v="100" actId="14100"/>
        <pc:sldMkLst>
          <pc:docMk/>
          <pc:sldMk cId="3655812598" sldId="301"/>
        </pc:sldMkLst>
        <pc:spChg chg="mod">
          <ac:chgData name="Katarzyna Stabińska" userId="S::kstabinska@cppc.gov.pl::672fcc60-34f7-4b82-bb29-eeff348586ba" providerId="AD" clId="Web-{A9BF89DB-E643-F39D-F993-5DFF775FA46B}" dt="2025-09-16T12:41:35.924" v="98" actId="20577"/>
          <ac:spMkLst>
            <pc:docMk/>
            <pc:sldMk cId="3655812598" sldId="301"/>
            <ac:spMk id="2" creationId="{E46FA912-5287-D99D-1733-A5671669137C}"/>
          </ac:spMkLst>
        </pc:spChg>
        <pc:spChg chg="mod">
          <ac:chgData name="Katarzyna Stabińska" userId="S::kstabinska@cppc.gov.pl::672fcc60-34f7-4b82-bb29-eeff348586ba" providerId="AD" clId="Web-{A9BF89DB-E643-F39D-F993-5DFF775FA46B}" dt="2025-09-16T12:42:13.755" v="100" actId="14100"/>
          <ac:spMkLst>
            <pc:docMk/>
            <pc:sldMk cId="3655812598" sldId="301"/>
            <ac:spMk id="3" creationId="{A62C8848-74CD-090E-4800-B8D1FE2B280C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1:25.924" v="94"/>
          <ac:spMkLst>
            <pc:docMk/>
            <pc:sldMk cId="3655812598" sldId="301"/>
            <ac:spMk id="5" creationId="{E7B6B39D-7205-3348-EF05-FD460A22FB10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1:25.987" v="95"/>
          <ac:picMkLst>
            <pc:docMk/>
            <pc:sldMk cId="3655812598" sldId="301"/>
            <ac:picMk id="7" creationId="{7BA21F3D-3F69-A870-CB8B-B30A91B14839}"/>
          </ac:picMkLst>
        </pc:picChg>
      </pc:sldChg>
      <pc:sldChg chg="addSp modSp">
        <pc:chgData name="Katarzyna Stabińska" userId="S::kstabinska@cppc.gov.pl::672fcc60-34f7-4b82-bb29-eeff348586ba" providerId="AD" clId="Web-{A9BF89DB-E643-F39D-F993-5DFF775FA46B}" dt="2025-09-16T12:43:22.465" v="108" actId="14100"/>
        <pc:sldMkLst>
          <pc:docMk/>
          <pc:sldMk cId="3539268332" sldId="302"/>
        </pc:sldMkLst>
        <pc:spChg chg="mod">
          <ac:chgData name="Katarzyna Stabińska" userId="S::kstabinska@cppc.gov.pl::672fcc60-34f7-4b82-bb29-eeff348586ba" providerId="AD" clId="Web-{A9BF89DB-E643-F39D-F993-5DFF775FA46B}" dt="2025-09-16T12:43:22.465" v="108" actId="14100"/>
          <ac:spMkLst>
            <pc:docMk/>
            <pc:sldMk cId="3539268332" sldId="302"/>
            <ac:spMk id="2" creationId="{04D86CCD-36F0-523E-3A5A-6BB2601EDD2A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2:16.880" v="101"/>
          <ac:spMkLst>
            <pc:docMk/>
            <pc:sldMk cId="3539268332" sldId="302"/>
            <ac:spMk id="5" creationId="{63BBB192-4F5A-9907-8B36-8A12B807116A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2:16.958" v="102"/>
          <ac:picMkLst>
            <pc:docMk/>
            <pc:sldMk cId="3539268332" sldId="302"/>
            <ac:picMk id="7" creationId="{52F0915F-6CCF-7E95-7D52-3DC9AAB9AD77}"/>
          </ac:picMkLst>
        </pc:picChg>
      </pc:sldChg>
      <pc:sldChg chg="addSp delSp modSp">
        <pc:chgData name="Katarzyna Stabińska" userId="S::kstabinska@cppc.gov.pl::672fcc60-34f7-4b82-bb29-eeff348586ba" providerId="AD" clId="Web-{A9BF89DB-E643-F39D-F993-5DFF775FA46B}" dt="2025-09-16T12:44:58.408" v="117"/>
        <pc:sldMkLst>
          <pc:docMk/>
          <pc:sldMk cId="2096723833" sldId="303"/>
        </pc:sldMkLst>
        <pc:spChg chg="mod">
          <ac:chgData name="Katarzyna Stabińska" userId="S::kstabinska@cppc.gov.pl::672fcc60-34f7-4b82-bb29-eeff348586ba" providerId="AD" clId="Web-{A9BF89DB-E643-F39D-F993-5DFF775FA46B}" dt="2025-09-16T12:43:11.182" v="107" actId="20577"/>
          <ac:spMkLst>
            <pc:docMk/>
            <pc:sldMk cId="2096723833" sldId="303"/>
            <ac:spMk id="2" creationId="{3334E242-1771-4675-BF96-1C4F400E855B}"/>
          </ac:spMkLst>
        </pc:spChg>
        <pc:spChg chg="mod">
          <ac:chgData name="Katarzyna Stabińska" userId="S::kstabinska@cppc.gov.pl::672fcc60-34f7-4b82-bb29-eeff348586ba" providerId="AD" clId="Web-{A9BF89DB-E643-F39D-F993-5DFF775FA46B}" dt="2025-09-16T12:44:30.563" v="111" actId="1076"/>
          <ac:spMkLst>
            <pc:docMk/>
            <pc:sldMk cId="2096723833" sldId="303"/>
            <ac:spMk id="3" creationId="{CA6BB22E-22BF-6BF3-B8D8-F99FCC89C719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4:58.346" v="116"/>
          <ac:spMkLst>
            <pc:docMk/>
            <pc:sldMk cId="2096723833" sldId="303"/>
            <ac:spMk id="9" creationId="{3237A38D-06F8-54F0-82C5-E37401042A1D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4:58.408" v="117"/>
          <ac:picMkLst>
            <pc:docMk/>
            <pc:sldMk cId="2096723833" sldId="303"/>
            <ac:picMk id="11" creationId="{C6BE1E23-A439-7025-19D6-50144DA638AF}"/>
          </ac:picMkLst>
        </pc:picChg>
      </pc:sldChg>
      <pc:sldChg chg="addSp modSp">
        <pc:chgData name="Katarzyna Stabińska" userId="S::kstabinska@cppc.gov.pl::672fcc60-34f7-4b82-bb29-eeff348586ba" providerId="AD" clId="Web-{A9BF89DB-E643-F39D-F993-5DFF775FA46B}" dt="2025-09-16T12:46:25.960" v="139" actId="20577"/>
        <pc:sldMkLst>
          <pc:docMk/>
          <pc:sldMk cId="880952331" sldId="304"/>
        </pc:sldMkLst>
        <pc:spChg chg="mod">
          <ac:chgData name="Katarzyna Stabińska" userId="S::kstabinska@cppc.gov.pl::672fcc60-34f7-4b82-bb29-eeff348586ba" providerId="AD" clId="Web-{A9BF89DB-E643-F39D-F993-5DFF775FA46B}" dt="2025-09-16T12:46:14.506" v="136" actId="1076"/>
          <ac:spMkLst>
            <pc:docMk/>
            <pc:sldMk cId="880952331" sldId="304"/>
            <ac:spMk id="2" creationId="{80C0F6A7-B4D6-65EB-0C73-AAB6D33F330B}"/>
          </ac:spMkLst>
        </pc:spChg>
        <pc:spChg chg="mod">
          <ac:chgData name="Katarzyna Stabińska" userId="S::kstabinska@cppc.gov.pl::672fcc60-34f7-4b82-bb29-eeff348586ba" providerId="AD" clId="Web-{A9BF89DB-E643-F39D-F993-5DFF775FA46B}" dt="2025-09-16T12:46:25.960" v="139" actId="20577"/>
          <ac:spMkLst>
            <pc:docMk/>
            <pc:sldMk cId="880952331" sldId="304"/>
            <ac:spMk id="3" creationId="{F8F74AF5-35B9-9A53-4C85-9EEC173CD800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5:01.065" v="118"/>
          <ac:spMkLst>
            <pc:docMk/>
            <pc:sldMk cId="880952331" sldId="304"/>
            <ac:spMk id="5" creationId="{54AA6A2C-12D5-AD39-B086-A96BF576E668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5:01.127" v="119"/>
          <ac:picMkLst>
            <pc:docMk/>
            <pc:sldMk cId="880952331" sldId="304"/>
            <ac:picMk id="7" creationId="{34B3682C-47A1-6118-AA9C-76C403F7943B}"/>
          </ac:picMkLst>
        </pc:picChg>
      </pc:sldChg>
      <pc:sldChg chg="addSp delSp modSp">
        <pc:chgData name="Katarzyna Stabińska" userId="S::kstabinska@cppc.gov.pl::672fcc60-34f7-4b82-bb29-eeff348586ba" providerId="AD" clId="Web-{A9BF89DB-E643-F39D-F993-5DFF775FA46B}" dt="2025-09-16T12:48:08.448" v="158"/>
        <pc:sldMkLst>
          <pc:docMk/>
          <pc:sldMk cId="79697239" sldId="305"/>
        </pc:sldMkLst>
        <pc:spChg chg="mod">
          <ac:chgData name="Katarzyna Stabińska" userId="S::kstabinska@cppc.gov.pl::672fcc60-34f7-4b82-bb29-eeff348586ba" providerId="AD" clId="Web-{A9BF89DB-E643-F39D-F993-5DFF775FA46B}" dt="2025-09-16T12:47:52.901" v="154" actId="20577"/>
          <ac:spMkLst>
            <pc:docMk/>
            <pc:sldMk cId="79697239" sldId="305"/>
            <ac:spMk id="2" creationId="{62DE2253-15BF-23C8-266D-B761758368E7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8:08.386" v="157"/>
          <ac:spMkLst>
            <pc:docMk/>
            <pc:sldMk cId="79697239" sldId="305"/>
            <ac:spMk id="7" creationId="{CCEC6085-F6CE-47DA-AD87-E522F90E93CD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08.448" v="158"/>
          <ac:picMkLst>
            <pc:docMk/>
            <pc:sldMk cId="79697239" sldId="305"/>
            <ac:picMk id="9" creationId="{D4AB78D4-3550-988E-FA60-F26F967A9CE0}"/>
          </ac:picMkLst>
        </pc:picChg>
      </pc:sldChg>
      <pc:sldChg chg="addSp">
        <pc:chgData name="Katarzyna Stabińska" userId="S::kstabinska@cppc.gov.pl::672fcc60-34f7-4b82-bb29-eeff348586ba" providerId="AD" clId="Web-{A9BF89DB-E643-F39D-F993-5DFF775FA46B}" dt="2025-09-16T12:48:09.183" v="160"/>
        <pc:sldMkLst>
          <pc:docMk/>
          <pc:sldMk cId="5914516" sldId="306"/>
        </pc:sldMkLst>
      </pc:sldChg>
      <pc:sldChg chg="addSp">
        <pc:chgData name="Katarzyna Stabińska" userId="S::kstabinska@cppc.gov.pl::672fcc60-34f7-4b82-bb29-eeff348586ba" providerId="AD" clId="Web-{A9BF89DB-E643-F39D-F993-5DFF775FA46B}" dt="2025-09-16T12:48:10.886" v="162"/>
        <pc:sldMkLst>
          <pc:docMk/>
          <pc:sldMk cId="1305137405" sldId="307"/>
        </pc:sldMkLst>
        <pc:spChg chg="add">
          <ac:chgData name="Katarzyna Stabińska" userId="S::kstabinska@cppc.gov.pl::672fcc60-34f7-4b82-bb29-eeff348586ba" providerId="AD" clId="Web-{A9BF89DB-E643-F39D-F993-5DFF775FA46B}" dt="2025-09-16T12:48:10.823" v="161"/>
          <ac:spMkLst>
            <pc:docMk/>
            <pc:sldMk cId="1305137405" sldId="307"/>
            <ac:spMk id="5" creationId="{F2AF942A-74A2-EBE9-6766-69A6874AB833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10.886" v="162"/>
          <ac:picMkLst>
            <pc:docMk/>
            <pc:sldMk cId="1305137405" sldId="307"/>
            <ac:picMk id="7" creationId="{522D5F86-3878-8EBA-B5F2-A1335DC4EC70}"/>
          </ac:picMkLst>
        </pc:picChg>
      </pc:sldChg>
      <pc:sldChg chg="addSp">
        <pc:chgData name="Katarzyna Stabińska" userId="S::kstabinska@cppc.gov.pl::672fcc60-34f7-4b82-bb29-eeff348586ba" providerId="AD" clId="Web-{A9BF89DB-E643-F39D-F993-5DFF775FA46B}" dt="2025-09-16T12:48:11.620" v="164"/>
        <pc:sldMkLst>
          <pc:docMk/>
          <pc:sldMk cId="2404409106" sldId="308"/>
        </pc:sldMkLst>
        <pc:spChg chg="add">
          <ac:chgData name="Katarzyna Stabińska" userId="S::kstabinska@cppc.gov.pl::672fcc60-34f7-4b82-bb29-eeff348586ba" providerId="AD" clId="Web-{A9BF89DB-E643-F39D-F993-5DFF775FA46B}" dt="2025-09-16T12:48:11.558" v="163"/>
          <ac:spMkLst>
            <pc:docMk/>
            <pc:sldMk cId="2404409106" sldId="308"/>
            <ac:spMk id="5" creationId="{CD755659-6ADB-D47D-0F12-5DAA4A049CB4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11.620" v="164"/>
          <ac:picMkLst>
            <pc:docMk/>
            <pc:sldMk cId="2404409106" sldId="308"/>
            <ac:picMk id="7" creationId="{498C1935-783F-655A-2E27-1D8ED1A60B03}"/>
          </ac:picMkLst>
        </pc:picChg>
      </pc:sldChg>
      <pc:sldChg chg="addSp">
        <pc:chgData name="Katarzyna Stabińska" userId="S::kstabinska@cppc.gov.pl::672fcc60-34f7-4b82-bb29-eeff348586ba" providerId="AD" clId="Web-{A9BF89DB-E643-F39D-F993-5DFF775FA46B}" dt="2025-09-16T12:48:12.652" v="166"/>
        <pc:sldMkLst>
          <pc:docMk/>
          <pc:sldMk cId="418266672" sldId="309"/>
        </pc:sldMkLst>
        <pc:spChg chg="add">
          <ac:chgData name="Katarzyna Stabińska" userId="S::kstabinska@cppc.gov.pl::672fcc60-34f7-4b82-bb29-eeff348586ba" providerId="AD" clId="Web-{A9BF89DB-E643-F39D-F993-5DFF775FA46B}" dt="2025-09-16T12:48:12.574" v="165"/>
          <ac:spMkLst>
            <pc:docMk/>
            <pc:sldMk cId="418266672" sldId="309"/>
            <ac:spMk id="5" creationId="{D6F56301-BD6E-0630-727F-CDE5E41BF0A9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12.652" v="166"/>
          <ac:picMkLst>
            <pc:docMk/>
            <pc:sldMk cId="418266672" sldId="309"/>
            <ac:picMk id="7" creationId="{BFBC3A5B-27CB-E38A-A99D-81D714BE73C8}"/>
          </ac:picMkLst>
        </pc:picChg>
      </pc:sldChg>
      <pc:sldChg chg="addSp">
        <pc:chgData name="Katarzyna Stabińska" userId="S::kstabinska@cppc.gov.pl::672fcc60-34f7-4b82-bb29-eeff348586ba" providerId="AD" clId="Web-{A9BF89DB-E643-F39D-F993-5DFF775FA46B}" dt="2025-09-16T12:48:13.917" v="168"/>
        <pc:sldMkLst>
          <pc:docMk/>
          <pc:sldMk cId="1918005160" sldId="310"/>
        </pc:sldMkLst>
        <pc:spChg chg="add">
          <ac:chgData name="Katarzyna Stabińska" userId="S::kstabinska@cppc.gov.pl::672fcc60-34f7-4b82-bb29-eeff348586ba" providerId="AD" clId="Web-{A9BF89DB-E643-F39D-F993-5DFF775FA46B}" dt="2025-09-16T12:48:13.839" v="167"/>
          <ac:spMkLst>
            <pc:docMk/>
            <pc:sldMk cId="1918005160" sldId="310"/>
            <ac:spMk id="5" creationId="{B73AAAA2-8E81-5ACB-35F8-19E6B54299AF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13.917" v="168"/>
          <ac:picMkLst>
            <pc:docMk/>
            <pc:sldMk cId="1918005160" sldId="310"/>
            <ac:picMk id="7" creationId="{1C07ABB6-6635-D7A3-B042-7268D42625D0}"/>
          </ac:picMkLst>
        </pc:picChg>
      </pc:sldChg>
      <pc:sldChg chg="addSp">
        <pc:chgData name="Katarzyna Stabińska" userId="S::kstabinska@cppc.gov.pl::672fcc60-34f7-4b82-bb29-eeff348586ba" providerId="AD" clId="Web-{A9BF89DB-E643-F39D-F993-5DFF775FA46B}" dt="2025-09-16T12:48:15.230" v="170"/>
        <pc:sldMkLst>
          <pc:docMk/>
          <pc:sldMk cId="358877587" sldId="311"/>
        </pc:sldMkLst>
        <pc:spChg chg="add">
          <ac:chgData name="Katarzyna Stabińska" userId="S::kstabinska@cppc.gov.pl::672fcc60-34f7-4b82-bb29-eeff348586ba" providerId="AD" clId="Web-{A9BF89DB-E643-F39D-F993-5DFF775FA46B}" dt="2025-09-16T12:48:15.152" v="169"/>
          <ac:spMkLst>
            <pc:docMk/>
            <pc:sldMk cId="358877587" sldId="311"/>
            <ac:spMk id="5" creationId="{0B2DE4C3-5C2D-1D02-29C5-2ED1BF809596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15.230" v="170"/>
          <ac:picMkLst>
            <pc:docMk/>
            <pc:sldMk cId="358877587" sldId="311"/>
            <ac:picMk id="7" creationId="{F08E7449-3774-791C-3989-E69824D308AC}"/>
          </ac:picMkLst>
        </pc:picChg>
      </pc:sldChg>
      <pc:sldChg chg="addSp delSp modSp">
        <pc:chgData name="Katarzyna Stabińska" userId="S::kstabinska@cppc.gov.pl::672fcc60-34f7-4b82-bb29-eeff348586ba" providerId="AD" clId="Web-{A9BF89DB-E643-F39D-F993-5DFF775FA46B}" dt="2025-09-16T12:48:06.355" v="156"/>
        <pc:sldMkLst>
          <pc:docMk/>
          <pc:sldMk cId="3329691070" sldId="312"/>
        </pc:sldMkLst>
        <pc:spChg chg="add">
          <ac:chgData name="Katarzyna Stabińska" userId="S::kstabinska@cppc.gov.pl::672fcc60-34f7-4b82-bb29-eeff348586ba" providerId="AD" clId="Web-{A9BF89DB-E643-F39D-F993-5DFF775FA46B}" dt="2025-09-16T12:47:03.883" v="144"/>
          <ac:spMkLst>
            <pc:docMk/>
            <pc:sldMk cId="3329691070" sldId="312"/>
            <ac:spMk id="9" creationId="{E039E013-D9DA-77DA-E0D7-3D6C6FC3C249}"/>
          </ac:spMkLst>
        </pc:spChg>
        <pc:spChg chg="add">
          <ac:chgData name="Katarzyna Stabińska" userId="S::kstabinska@cppc.gov.pl::672fcc60-34f7-4b82-bb29-eeff348586ba" providerId="AD" clId="Web-{A9BF89DB-E643-F39D-F993-5DFF775FA46B}" dt="2025-09-16T12:48:06.277" v="155"/>
          <ac:spMkLst>
            <pc:docMk/>
            <pc:sldMk cId="3329691070" sldId="312"/>
            <ac:spMk id="11" creationId="{48D589EE-9314-DE94-61FE-0B226ADE0C16}"/>
          </ac:spMkLst>
        </pc:spChg>
        <pc:picChg chg="add">
          <ac:chgData name="Katarzyna Stabińska" userId="S::kstabinska@cppc.gov.pl::672fcc60-34f7-4b82-bb29-eeff348586ba" providerId="AD" clId="Web-{A9BF89DB-E643-F39D-F993-5DFF775FA46B}" dt="2025-09-16T12:48:06.355" v="156"/>
          <ac:picMkLst>
            <pc:docMk/>
            <pc:sldMk cId="3329691070" sldId="312"/>
            <ac:picMk id="13" creationId="{7AC4B9BF-040C-76E2-A3C2-6768C0C34964}"/>
          </ac:picMkLst>
        </pc:picChg>
      </pc:sldChg>
    </pc:docChg>
  </pc:docChgLst>
  <pc:docChgLst>
    <pc:chgData name="Daniel Walczak" userId="S::dwalczak@cppc.gov.pl::750696f2-e819-4b48-b2e2-4cfb7bcc32c5" providerId="AD" clId="Web-{BB44ADD7-2A0E-5E7C-7361-58B134E6F678}"/>
    <pc:docChg chg="addSld delSld modSld">
      <pc:chgData name="Daniel Walczak" userId="S::dwalczak@cppc.gov.pl::750696f2-e819-4b48-b2e2-4cfb7bcc32c5" providerId="AD" clId="Web-{BB44ADD7-2A0E-5E7C-7361-58B134E6F678}" dt="2025-09-18T07:48:40.773" v="119" actId="20577"/>
      <pc:docMkLst>
        <pc:docMk/>
      </pc:docMkLst>
      <pc:sldChg chg="modSp">
        <pc:chgData name="Daniel Walczak" userId="S::dwalczak@cppc.gov.pl::750696f2-e819-4b48-b2e2-4cfb7bcc32c5" providerId="AD" clId="Web-{BB44ADD7-2A0E-5E7C-7361-58B134E6F678}" dt="2025-09-18T07:47:23.657" v="2" actId="20577"/>
        <pc:sldMkLst>
          <pc:docMk/>
          <pc:sldMk cId="1918005160" sldId="310"/>
        </pc:sldMkLst>
        <pc:spChg chg="mod">
          <ac:chgData name="Daniel Walczak" userId="S::dwalczak@cppc.gov.pl::750696f2-e819-4b48-b2e2-4cfb7bcc32c5" providerId="AD" clId="Web-{BB44ADD7-2A0E-5E7C-7361-58B134E6F678}" dt="2025-09-18T07:47:23.657" v="2" actId="20577"/>
          <ac:spMkLst>
            <pc:docMk/>
            <pc:sldMk cId="1918005160" sldId="310"/>
            <ac:spMk id="3" creationId="{D53F1ABC-247F-85FB-A57E-8108306C74FA}"/>
          </ac:spMkLst>
        </pc:spChg>
      </pc:sldChg>
      <pc:sldChg chg="new del">
        <pc:chgData name="Daniel Walczak" userId="S::dwalczak@cppc.gov.pl::750696f2-e819-4b48-b2e2-4cfb7bcc32c5" providerId="AD" clId="Web-{BB44ADD7-2A0E-5E7C-7361-58B134E6F678}" dt="2025-09-18T07:47:34.876" v="4"/>
        <pc:sldMkLst>
          <pc:docMk/>
          <pc:sldMk cId="840216485" sldId="317"/>
        </pc:sldMkLst>
      </pc:sldChg>
      <pc:sldChg chg="modSp add replId">
        <pc:chgData name="Daniel Walczak" userId="S::dwalczak@cppc.gov.pl::750696f2-e819-4b48-b2e2-4cfb7bcc32c5" providerId="AD" clId="Web-{BB44ADD7-2A0E-5E7C-7361-58B134E6F678}" dt="2025-09-18T07:48:40.773" v="119" actId="20577"/>
        <pc:sldMkLst>
          <pc:docMk/>
          <pc:sldMk cId="3781209043" sldId="317"/>
        </pc:sldMkLst>
        <pc:spChg chg="mod">
          <ac:chgData name="Daniel Walczak" userId="S::dwalczak@cppc.gov.pl::750696f2-e819-4b48-b2e2-4cfb7bcc32c5" providerId="AD" clId="Web-{BB44ADD7-2A0E-5E7C-7361-58B134E6F678}" dt="2025-09-18T07:47:44.768" v="22" actId="20577"/>
          <ac:spMkLst>
            <pc:docMk/>
            <pc:sldMk cId="3781209043" sldId="317"/>
            <ac:spMk id="2" creationId="{F500AB24-AD6A-3C6E-AF76-2750D3627B00}"/>
          </ac:spMkLst>
        </pc:spChg>
        <pc:spChg chg="mod">
          <ac:chgData name="Daniel Walczak" userId="S::dwalczak@cppc.gov.pl::750696f2-e819-4b48-b2e2-4cfb7bcc32c5" providerId="AD" clId="Web-{BB44ADD7-2A0E-5E7C-7361-58B134E6F678}" dt="2025-09-18T07:48:40.773" v="119" actId="20577"/>
          <ac:spMkLst>
            <pc:docMk/>
            <pc:sldMk cId="3781209043" sldId="317"/>
            <ac:spMk id="3" creationId="{EA955FD1-68CA-B1DD-823A-64AB67AFF970}"/>
          </ac:spMkLst>
        </pc:spChg>
      </pc:sldChg>
    </pc:docChg>
  </pc:docChgLst>
  <pc:docChgLst>
    <pc:chgData name="Daniel Walczak" userId="S::dwalczak@cppc.gov.pl::750696f2-e819-4b48-b2e2-4cfb7bcc32c5" providerId="AD" clId="Web-{FDEEB10B-7682-87BE-ED24-B6FB73DE37A7}"/>
    <pc:docChg chg="addSld delSld modSld sldOrd">
      <pc:chgData name="Daniel Walczak" userId="S::dwalczak@cppc.gov.pl::750696f2-e819-4b48-b2e2-4cfb7bcc32c5" providerId="AD" clId="Web-{FDEEB10B-7682-87BE-ED24-B6FB73DE37A7}" dt="2025-09-17T07:43:59.239" v="504" actId="20577"/>
      <pc:docMkLst>
        <pc:docMk/>
      </pc:docMkLst>
      <pc:sldChg chg="modSp add replId">
        <pc:chgData name="Daniel Walczak" userId="S::dwalczak@cppc.gov.pl::750696f2-e819-4b48-b2e2-4cfb7bcc32c5" providerId="AD" clId="Web-{FDEEB10B-7682-87BE-ED24-B6FB73DE37A7}" dt="2025-09-17T07:43:59.239" v="504" actId="20577"/>
        <pc:sldMkLst>
          <pc:docMk/>
          <pc:sldMk cId="727495175" sldId="313"/>
        </pc:sldMkLst>
        <pc:spChg chg="mod">
          <ac:chgData name="Daniel Walczak" userId="S::dwalczak@cppc.gov.pl::750696f2-e819-4b48-b2e2-4cfb7bcc32c5" providerId="AD" clId="Web-{FDEEB10B-7682-87BE-ED24-B6FB73DE37A7}" dt="2025-09-17T06:46:31.880" v="122" actId="20577"/>
          <ac:spMkLst>
            <pc:docMk/>
            <pc:sldMk cId="727495175" sldId="313"/>
            <ac:spMk id="2" creationId="{55F44E99-19D8-9978-0259-742389C1766E}"/>
          </ac:spMkLst>
        </pc:spChg>
        <pc:spChg chg="mod">
          <ac:chgData name="Daniel Walczak" userId="S::dwalczak@cppc.gov.pl::750696f2-e819-4b48-b2e2-4cfb7bcc32c5" providerId="AD" clId="Web-{FDEEB10B-7682-87BE-ED24-B6FB73DE37A7}" dt="2025-09-17T07:43:59.239" v="504" actId="20577"/>
          <ac:spMkLst>
            <pc:docMk/>
            <pc:sldMk cId="727495175" sldId="313"/>
            <ac:spMk id="3" creationId="{43A04A9E-9378-771D-26CB-A14F3C274BB8}"/>
          </ac:spMkLst>
        </pc:spChg>
      </pc:sldChg>
      <pc:sldChg chg="modSp add del ord replId">
        <pc:chgData name="Daniel Walczak" userId="S::dwalczak@cppc.gov.pl::750696f2-e819-4b48-b2e2-4cfb7bcc32c5" providerId="AD" clId="Web-{FDEEB10B-7682-87BE-ED24-B6FB73DE37A7}" dt="2025-09-17T07:18:44.137" v="383" actId="20577"/>
        <pc:sldMkLst>
          <pc:docMk/>
          <pc:sldMk cId="4144962506" sldId="314"/>
        </pc:sldMkLst>
        <pc:spChg chg="mod">
          <ac:chgData name="Daniel Walczak" userId="S::dwalczak@cppc.gov.pl::750696f2-e819-4b48-b2e2-4cfb7bcc32c5" providerId="AD" clId="Web-{FDEEB10B-7682-87BE-ED24-B6FB73DE37A7}" dt="2025-09-17T07:18:44.137" v="383" actId="20577"/>
          <ac:spMkLst>
            <pc:docMk/>
            <pc:sldMk cId="4144962506" sldId="314"/>
            <ac:spMk id="3" creationId="{15663CE4-49E0-D903-55BD-FDA49B846B10}"/>
          </ac:spMkLst>
        </pc:spChg>
      </pc:sldChg>
      <pc:sldChg chg="modSp add replId">
        <pc:chgData name="Daniel Walczak" userId="S::dwalczak@cppc.gov.pl::750696f2-e819-4b48-b2e2-4cfb7bcc32c5" providerId="AD" clId="Web-{FDEEB10B-7682-87BE-ED24-B6FB73DE37A7}" dt="2025-09-17T07:14:02.774" v="255" actId="20577"/>
        <pc:sldMkLst>
          <pc:docMk/>
          <pc:sldMk cId="1975421632" sldId="315"/>
        </pc:sldMkLst>
        <pc:spChg chg="mod">
          <ac:chgData name="Daniel Walczak" userId="S::dwalczak@cppc.gov.pl::750696f2-e819-4b48-b2e2-4cfb7bcc32c5" providerId="AD" clId="Web-{FDEEB10B-7682-87BE-ED24-B6FB73DE37A7}" dt="2025-09-17T07:09:34.409" v="163" actId="20577"/>
          <ac:spMkLst>
            <pc:docMk/>
            <pc:sldMk cId="1975421632" sldId="315"/>
            <ac:spMk id="2" creationId="{AF94212D-BF88-1B07-2FF6-68500281EF1D}"/>
          </ac:spMkLst>
        </pc:spChg>
        <pc:spChg chg="mod">
          <ac:chgData name="Daniel Walczak" userId="S::dwalczak@cppc.gov.pl::750696f2-e819-4b48-b2e2-4cfb7bcc32c5" providerId="AD" clId="Web-{FDEEB10B-7682-87BE-ED24-B6FB73DE37A7}" dt="2025-09-17T07:14:02.774" v="255" actId="20577"/>
          <ac:spMkLst>
            <pc:docMk/>
            <pc:sldMk cId="1975421632" sldId="315"/>
            <ac:spMk id="3" creationId="{2F966B03-075C-B092-4FA5-0F0863706EDC}"/>
          </ac:spMkLst>
        </pc:spChg>
      </pc:sldChg>
      <pc:sldChg chg="modSp add replId">
        <pc:chgData name="Daniel Walczak" userId="S::dwalczak@cppc.gov.pl::750696f2-e819-4b48-b2e2-4cfb7bcc32c5" providerId="AD" clId="Web-{FDEEB10B-7682-87BE-ED24-B6FB73DE37A7}" dt="2025-09-17T07:22:51.221" v="502" actId="20577"/>
        <pc:sldMkLst>
          <pc:docMk/>
          <pc:sldMk cId="3128564715" sldId="316"/>
        </pc:sldMkLst>
        <pc:spChg chg="mod">
          <ac:chgData name="Daniel Walczak" userId="S::dwalczak@cppc.gov.pl::750696f2-e819-4b48-b2e2-4cfb7bcc32c5" providerId="AD" clId="Web-{FDEEB10B-7682-87BE-ED24-B6FB73DE37A7}" dt="2025-09-17T07:21:22.450" v="446" actId="20577"/>
          <ac:spMkLst>
            <pc:docMk/>
            <pc:sldMk cId="3128564715" sldId="316"/>
            <ac:spMk id="2" creationId="{C8878258-B025-9CFE-61F1-1595EEABDB11}"/>
          </ac:spMkLst>
        </pc:spChg>
        <pc:spChg chg="mod">
          <ac:chgData name="Daniel Walczak" userId="S::dwalczak@cppc.gov.pl::750696f2-e819-4b48-b2e2-4cfb7bcc32c5" providerId="AD" clId="Web-{FDEEB10B-7682-87BE-ED24-B6FB73DE37A7}" dt="2025-09-17T07:22:51.221" v="502" actId="20577"/>
          <ac:spMkLst>
            <pc:docMk/>
            <pc:sldMk cId="3128564715" sldId="316"/>
            <ac:spMk id="3" creationId="{8B8AC444-D75E-23ED-551D-EFFE3D5502DE}"/>
          </ac:spMkLst>
        </pc:spChg>
      </pc:sldChg>
    </pc:docChg>
  </pc:docChgLst>
  <pc:docChgLst>
    <pc:chgData name="Katarzyna Stabińska" userId="S::kstabinska@cppc.gov.pl::672fcc60-34f7-4b82-bb29-eeff348586ba" providerId="AD" clId="Web-{CCACD957-4037-AF37-F249-DA136B816060}"/>
    <pc:docChg chg="modSld">
      <pc:chgData name="Katarzyna Stabińska" userId="S::kstabinska@cppc.gov.pl::672fcc60-34f7-4b82-bb29-eeff348586ba" providerId="AD" clId="Web-{CCACD957-4037-AF37-F249-DA136B816060}" dt="2025-09-16T13:17:02.587" v="340" actId="14100"/>
      <pc:docMkLst>
        <pc:docMk/>
      </pc:docMkLst>
      <pc:sldChg chg="modSp">
        <pc:chgData name="Katarzyna Stabińska" userId="S::kstabinska@cppc.gov.pl::672fcc60-34f7-4b82-bb29-eeff348586ba" providerId="AD" clId="Web-{CCACD957-4037-AF37-F249-DA136B816060}" dt="2025-09-16T12:53:15.058" v="13" actId="20577"/>
        <pc:sldMkLst>
          <pc:docMk/>
          <pc:sldMk cId="594109347" sldId="298"/>
        </pc:sldMkLst>
        <pc:spChg chg="mod">
          <ac:chgData name="Katarzyna Stabińska" userId="S::kstabinska@cppc.gov.pl::672fcc60-34f7-4b82-bb29-eeff348586ba" providerId="AD" clId="Web-{CCACD957-4037-AF37-F249-DA136B816060}" dt="2025-09-16T12:53:15.058" v="13" actId="20577"/>
          <ac:spMkLst>
            <pc:docMk/>
            <pc:sldMk cId="594109347" sldId="298"/>
            <ac:spMk id="2" creationId="{CA254227-ED5E-450C-4715-A17FCB99942B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2:30.479" v="2" actId="20577"/>
          <ac:spMkLst>
            <pc:docMk/>
            <pc:sldMk cId="594109347" sldId="298"/>
            <ac:spMk id="3" creationId="{DF7236B3-8878-8166-0D7D-F79F5D532C66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2:53:19.308" v="15" actId="20577"/>
        <pc:sldMkLst>
          <pc:docMk/>
          <pc:sldMk cId="621910764" sldId="299"/>
        </pc:sldMkLst>
        <pc:spChg chg="mod">
          <ac:chgData name="Katarzyna Stabińska" userId="S::kstabinska@cppc.gov.pl::672fcc60-34f7-4b82-bb29-eeff348586ba" providerId="AD" clId="Web-{CCACD957-4037-AF37-F249-DA136B816060}" dt="2025-09-16T12:53:19.308" v="15" actId="20577"/>
          <ac:spMkLst>
            <pc:docMk/>
            <pc:sldMk cId="621910764" sldId="299"/>
            <ac:spMk id="2" creationId="{48658706-EAE3-6E35-180B-89475B574DAB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3:00.933" v="7" actId="20577"/>
          <ac:spMkLst>
            <pc:docMk/>
            <pc:sldMk cId="621910764" sldId="299"/>
            <ac:spMk id="3" creationId="{6BB6BFF5-DE11-B955-96FE-B58034425A8A}"/>
          </ac:spMkLst>
        </pc:spChg>
      </pc:sldChg>
      <pc:sldChg chg="addSp modSp">
        <pc:chgData name="Katarzyna Stabińska" userId="S::kstabinska@cppc.gov.pl::672fcc60-34f7-4b82-bb29-eeff348586ba" providerId="AD" clId="Web-{CCACD957-4037-AF37-F249-DA136B816060}" dt="2025-09-16T13:17:02.587" v="340" actId="14100"/>
        <pc:sldMkLst>
          <pc:docMk/>
          <pc:sldMk cId="3316233354" sldId="300"/>
        </pc:sldMkLst>
        <pc:spChg chg="mod ord">
          <ac:chgData name="Katarzyna Stabińska" userId="S::kstabinska@cppc.gov.pl::672fcc60-34f7-4b82-bb29-eeff348586ba" providerId="AD" clId="Web-{CCACD957-4037-AF37-F249-DA136B816060}" dt="2025-09-16T13:12:53.246" v="328" actId="1076"/>
          <ac:spMkLst>
            <pc:docMk/>
            <pc:sldMk cId="3316233354" sldId="300"/>
            <ac:spMk id="2" creationId="{469553EC-0083-6F1F-8FDD-76EB16F9B5F9}"/>
          </ac:spMkLst>
        </pc:spChg>
        <pc:spChg chg="add mod ord">
          <ac:chgData name="Katarzyna Stabińska" userId="S::kstabinska@cppc.gov.pl::672fcc60-34f7-4b82-bb29-eeff348586ba" providerId="AD" clId="Web-{CCACD957-4037-AF37-F249-DA136B816060}" dt="2025-09-16T13:16:41.008" v="334" actId="1076"/>
          <ac:spMkLst>
            <pc:docMk/>
            <pc:sldMk cId="3316233354" sldId="300"/>
            <ac:spMk id="3" creationId="{4A199F3C-6801-3DDA-D535-B4C5F6450534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11:53.011" v="315"/>
          <ac:spMkLst>
            <pc:docMk/>
            <pc:sldMk cId="3316233354" sldId="300"/>
            <ac:spMk id="4" creationId="{FEE377F0-2CC7-B3E4-7D30-DD61ECFAAD2D}"/>
          </ac:spMkLst>
        </pc:spChg>
        <pc:spChg chg="add mod ord">
          <ac:chgData name="Katarzyna Stabińska" userId="S::kstabinska@cppc.gov.pl::672fcc60-34f7-4b82-bb29-eeff348586ba" providerId="AD" clId="Web-{CCACD957-4037-AF37-F249-DA136B816060}" dt="2025-09-16T13:17:02.587" v="340" actId="14100"/>
          <ac:spMkLst>
            <pc:docMk/>
            <pc:sldMk cId="3316233354" sldId="300"/>
            <ac:spMk id="5" creationId="{D3F0C8B0-AD48-71DC-1AC0-A26C9F971154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2:53:27.073" v="16" actId="20577"/>
        <pc:sldMkLst>
          <pc:docMk/>
          <pc:sldMk cId="3655812598" sldId="301"/>
        </pc:sldMkLst>
        <pc:spChg chg="mod">
          <ac:chgData name="Katarzyna Stabińska" userId="S::kstabinska@cppc.gov.pl::672fcc60-34f7-4b82-bb29-eeff348586ba" providerId="AD" clId="Web-{CCACD957-4037-AF37-F249-DA136B816060}" dt="2025-09-16T12:53:27.073" v="16" actId="20577"/>
          <ac:spMkLst>
            <pc:docMk/>
            <pc:sldMk cId="3655812598" sldId="301"/>
            <ac:spMk id="2" creationId="{E46FA912-5287-D99D-1733-A5671669137C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3:07.464" v="9" actId="20577"/>
          <ac:spMkLst>
            <pc:docMk/>
            <pc:sldMk cId="3655812598" sldId="301"/>
            <ac:spMk id="3" creationId="{A62C8848-74CD-090E-4800-B8D1FE2B280C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2:53:48.418" v="19" actId="20577"/>
        <pc:sldMkLst>
          <pc:docMk/>
          <pc:sldMk cId="3539268332" sldId="302"/>
        </pc:sldMkLst>
        <pc:spChg chg="mod">
          <ac:chgData name="Katarzyna Stabińska" userId="S::kstabinska@cppc.gov.pl::672fcc60-34f7-4b82-bb29-eeff348586ba" providerId="AD" clId="Web-{CCACD957-4037-AF37-F249-DA136B816060}" dt="2025-09-16T12:53:48.418" v="19" actId="20577"/>
          <ac:spMkLst>
            <pc:docMk/>
            <pc:sldMk cId="3539268332" sldId="302"/>
            <ac:spMk id="2" creationId="{04D86CCD-36F0-523E-3A5A-6BB2601EDD2A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3:36.464" v="18" actId="20577"/>
          <ac:spMkLst>
            <pc:docMk/>
            <pc:sldMk cId="3539268332" sldId="302"/>
            <ac:spMk id="3" creationId="{B801C65B-55FC-3AE3-2199-4CE567840A92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3:13:18.855" v="329" actId="20577"/>
        <pc:sldMkLst>
          <pc:docMk/>
          <pc:sldMk cId="2096723833" sldId="303"/>
        </pc:sldMkLst>
        <pc:spChg chg="mod">
          <ac:chgData name="Katarzyna Stabińska" userId="S::kstabinska@cppc.gov.pl::672fcc60-34f7-4b82-bb29-eeff348586ba" providerId="AD" clId="Web-{CCACD957-4037-AF37-F249-DA136B816060}" dt="2025-09-16T12:53:55.871" v="21" actId="20577"/>
          <ac:spMkLst>
            <pc:docMk/>
            <pc:sldMk cId="2096723833" sldId="303"/>
            <ac:spMk id="2" creationId="{3334E242-1771-4675-BF96-1C4F400E855B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13:18.855" v="329" actId="20577"/>
          <ac:spMkLst>
            <pc:docMk/>
            <pc:sldMk cId="2096723833" sldId="303"/>
            <ac:spMk id="3" creationId="{CA6BB22E-22BF-6BF3-B8D8-F99FCC89C719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2:54:44.621" v="37" actId="1076"/>
        <pc:sldMkLst>
          <pc:docMk/>
          <pc:sldMk cId="880952331" sldId="304"/>
        </pc:sldMkLst>
        <pc:spChg chg="mod">
          <ac:chgData name="Katarzyna Stabińska" userId="S::kstabinska@cppc.gov.pl::672fcc60-34f7-4b82-bb29-eeff348586ba" providerId="AD" clId="Web-{CCACD957-4037-AF37-F249-DA136B816060}" dt="2025-09-16T12:54:32.762" v="35" actId="20577"/>
          <ac:spMkLst>
            <pc:docMk/>
            <pc:sldMk cId="880952331" sldId="304"/>
            <ac:spMk id="2" creationId="{80C0F6A7-B4D6-65EB-0C73-AAB6D33F330B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4:44.621" v="37" actId="1076"/>
          <ac:spMkLst>
            <pc:docMk/>
            <pc:sldMk cId="880952331" sldId="304"/>
            <ac:spMk id="3" creationId="{F8F74AF5-35B9-9A53-4C85-9EEC173CD800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3:07:18.335" v="235" actId="1076"/>
        <pc:sldMkLst>
          <pc:docMk/>
          <pc:sldMk cId="79697239" sldId="305"/>
        </pc:sldMkLst>
        <pc:spChg chg="mod">
          <ac:chgData name="Katarzyna Stabińska" userId="S::kstabinska@cppc.gov.pl::672fcc60-34f7-4b82-bb29-eeff348586ba" providerId="AD" clId="Web-{CCACD957-4037-AF37-F249-DA136B816060}" dt="2025-09-16T13:07:18.335" v="235" actId="1076"/>
          <ac:spMkLst>
            <pc:docMk/>
            <pc:sldMk cId="79697239" sldId="305"/>
            <ac:spMk id="2" creationId="{62DE2253-15BF-23C8-266D-B761758368E7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7:52.784" v="63" actId="20577"/>
          <ac:spMkLst>
            <pc:docMk/>
            <pc:sldMk cId="79697239" sldId="305"/>
            <ac:spMk id="3" creationId="{A842F58B-A57F-B3B3-90DC-2CD9A6E7A941}"/>
          </ac:spMkLst>
        </pc:spChg>
      </pc:sldChg>
      <pc:sldChg chg="addSp delSp modSp mod setBg">
        <pc:chgData name="Katarzyna Stabińska" userId="S::kstabinska@cppc.gov.pl::672fcc60-34f7-4b82-bb29-eeff348586ba" providerId="AD" clId="Web-{CCACD957-4037-AF37-F249-DA136B816060}" dt="2025-09-16T13:06:25.756" v="228" actId="1076"/>
        <pc:sldMkLst>
          <pc:docMk/>
          <pc:sldMk cId="5914516" sldId="306"/>
        </pc:sldMkLst>
        <pc:spChg chg="mod">
          <ac:chgData name="Katarzyna Stabińska" userId="S::kstabinska@cppc.gov.pl::672fcc60-34f7-4b82-bb29-eeff348586ba" providerId="AD" clId="Web-{CCACD957-4037-AF37-F249-DA136B816060}" dt="2025-09-16T13:06:25.756" v="228" actId="1076"/>
          <ac:spMkLst>
            <pc:docMk/>
            <pc:sldMk cId="5914516" sldId="306"/>
            <ac:spMk id="2" creationId="{BCCC5CDA-23BF-F398-0D01-CB6705E74E1B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06:05.131" v="222" actId="20577"/>
          <ac:spMkLst>
            <pc:docMk/>
            <pc:sldMk cId="5914516" sldId="306"/>
            <ac:spMk id="3" creationId="{85E3C644-B6EF-9440-AD6A-CDF8A22A16A7}"/>
          </ac:spMkLst>
        </pc:spChg>
        <pc:spChg chg="add mod">
          <ac:chgData name="Katarzyna Stabińska" userId="S::kstabinska@cppc.gov.pl::672fcc60-34f7-4b82-bb29-eeff348586ba" providerId="AD" clId="Web-{CCACD957-4037-AF37-F249-DA136B816060}" dt="2025-09-16T13:04:58.879" v="202" actId="1076"/>
          <ac:spMkLst>
            <pc:docMk/>
            <pc:sldMk cId="5914516" sldId="306"/>
            <ac:spMk id="6" creationId="{2FFB291A-8633-7D94-958E-D8450D2CD5DE}"/>
          </ac:spMkLst>
        </pc:spChg>
        <pc:spChg chg="add mod">
          <ac:chgData name="Katarzyna Stabińska" userId="S::kstabinska@cppc.gov.pl::672fcc60-34f7-4b82-bb29-eeff348586ba" providerId="AD" clId="Web-{CCACD957-4037-AF37-F249-DA136B816060}" dt="2025-09-16T13:05:55.287" v="219" actId="20577"/>
          <ac:spMkLst>
            <pc:docMk/>
            <pc:sldMk cId="5914516" sldId="306"/>
            <ac:spMk id="9" creationId="{0140E752-1854-1A5E-9920-BC187768D3A0}"/>
          </ac:spMkLst>
        </pc:spChg>
        <pc:spChg chg="add">
          <ac:chgData name="Katarzyna Stabińska" userId="S::kstabinska@cppc.gov.pl::672fcc60-34f7-4b82-bb29-eeff348586ba" providerId="AD" clId="Web-{CCACD957-4037-AF37-F249-DA136B816060}" dt="2025-09-16T13:04:52.051" v="199"/>
          <ac:spMkLst>
            <pc:docMk/>
            <pc:sldMk cId="5914516" sldId="306"/>
            <ac:spMk id="11" creationId="{15CF13ED-7000-9EF8-CA3B-065E4AA89613}"/>
          </ac:spMkLst>
        </pc:spChg>
        <pc:picChg chg="add">
          <ac:chgData name="Katarzyna Stabińska" userId="S::kstabinska@cppc.gov.pl::672fcc60-34f7-4b82-bb29-eeff348586ba" providerId="AD" clId="Web-{CCACD957-4037-AF37-F249-DA136B816060}" dt="2025-09-16T13:04:52.129" v="200"/>
          <ac:picMkLst>
            <pc:docMk/>
            <pc:sldMk cId="5914516" sldId="306"/>
            <ac:picMk id="13" creationId="{F54FEAE8-7E43-570F-887E-187F924F7AA6}"/>
          </ac:picMkLst>
        </pc:picChg>
      </pc:sldChg>
      <pc:sldChg chg="modSp">
        <pc:chgData name="Katarzyna Stabińska" userId="S::kstabinska@cppc.gov.pl::672fcc60-34f7-4b82-bb29-eeff348586ba" providerId="AD" clId="Web-{CCACD957-4037-AF37-F249-DA136B816060}" dt="2025-09-16T13:08:46.821" v="257" actId="1076"/>
        <pc:sldMkLst>
          <pc:docMk/>
          <pc:sldMk cId="1305137405" sldId="307"/>
        </pc:sldMkLst>
        <pc:spChg chg="mod">
          <ac:chgData name="Katarzyna Stabińska" userId="S::kstabinska@cppc.gov.pl::672fcc60-34f7-4b82-bb29-eeff348586ba" providerId="AD" clId="Web-{CCACD957-4037-AF37-F249-DA136B816060}" dt="2025-09-16T13:08:46.821" v="257" actId="1076"/>
          <ac:spMkLst>
            <pc:docMk/>
            <pc:sldMk cId="1305137405" sldId="307"/>
            <ac:spMk id="2" creationId="{8F75DD77-E6CC-0B66-A699-E0BA6E512E7E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07:36.960" v="238" actId="1076"/>
          <ac:spMkLst>
            <pc:docMk/>
            <pc:sldMk cId="1305137405" sldId="307"/>
            <ac:spMk id="3" creationId="{87C8572D-058B-1F50-80FC-A064629F3334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3:08:58.477" v="259" actId="1076"/>
        <pc:sldMkLst>
          <pc:docMk/>
          <pc:sldMk cId="2404409106" sldId="308"/>
        </pc:sldMkLst>
        <pc:spChg chg="mod">
          <ac:chgData name="Katarzyna Stabińska" userId="S::kstabinska@cppc.gov.pl::672fcc60-34f7-4b82-bb29-eeff348586ba" providerId="AD" clId="Web-{CCACD957-4037-AF37-F249-DA136B816060}" dt="2025-09-16T13:08:58.477" v="259" actId="1076"/>
          <ac:spMkLst>
            <pc:docMk/>
            <pc:sldMk cId="2404409106" sldId="308"/>
            <ac:spMk id="2" creationId="{35F5F54B-E530-F847-15FB-CD8B8CA20BC8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08:13.523" v="248" actId="20577"/>
          <ac:spMkLst>
            <pc:docMk/>
            <pc:sldMk cId="2404409106" sldId="308"/>
            <ac:spMk id="3" creationId="{82991876-C16A-F920-0054-581A5C4D9A0C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3:09:04.087" v="261" actId="20577"/>
        <pc:sldMkLst>
          <pc:docMk/>
          <pc:sldMk cId="418266672" sldId="309"/>
        </pc:sldMkLst>
        <pc:spChg chg="mod">
          <ac:chgData name="Katarzyna Stabińska" userId="S::kstabinska@cppc.gov.pl::672fcc60-34f7-4b82-bb29-eeff348586ba" providerId="AD" clId="Web-{CCACD957-4037-AF37-F249-DA136B816060}" dt="2025-09-16T13:08:52.618" v="258" actId="1076"/>
          <ac:spMkLst>
            <pc:docMk/>
            <pc:sldMk cId="418266672" sldId="309"/>
            <ac:spMk id="2" creationId="{0E461530-2A70-20AD-21EE-D10AD4CA5311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09:04.087" v="261" actId="20577"/>
          <ac:spMkLst>
            <pc:docMk/>
            <pc:sldMk cId="418266672" sldId="309"/>
            <ac:spMk id="3" creationId="{C07DD0D1-CAD9-111B-3F49-BD792DE4E914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3:09:25.978" v="269" actId="20577"/>
        <pc:sldMkLst>
          <pc:docMk/>
          <pc:sldMk cId="1918005160" sldId="310"/>
        </pc:sldMkLst>
        <pc:spChg chg="mod">
          <ac:chgData name="Katarzyna Stabińska" userId="S::kstabinska@cppc.gov.pl::672fcc60-34f7-4b82-bb29-eeff348586ba" providerId="AD" clId="Web-{CCACD957-4037-AF37-F249-DA136B816060}" dt="2025-09-16T13:09:25.978" v="269" actId="20577"/>
          <ac:spMkLst>
            <pc:docMk/>
            <pc:sldMk cId="1918005160" sldId="310"/>
            <ac:spMk id="2" creationId="{CE41DAFC-C8C6-E98D-F777-8CAE6D727D7B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09:18.134" v="267" actId="20577"/>
          <ac:spMkLst>
            <pc:docMk/>
            <pc:sldMk cId="1918005160" sldId="310"/>
            <ac:spMk id="3" creationId="{D53F1ABC-247F-85FB-A57E-8108306C74FA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3:11:42.651" v="314" actId="14100"/>
        <pc:sldMkLst>
          <pc:docMk/>
          <pc:sldMk cId="358877587" sldId="311"/>
        </pc:sldMkLst>
        <pc:spChg chg="mod">
          <ac:chgData name="Katarzyna Stabińska" userId="S::kstabinska@cppc.gov.pl::672fcc60-34f7-4b82-bb29-eeff348586ba" providerId="AD" clId="Web-{CCACD957-4037-AF37-F249-DA136B816060}" dt="2025-09-16T13:11:02.354" v="299" actId="1076"/>
          <ac:spMkLst>
            <pc:docMk/>
            <pc:sldMk cId="358877587" sldId="311"/>
            <ac:spMk id="2" creationId="{C661A764-9C01-B3C7-06C1-04CF47F91E99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3:11:42.651" v="314" actId="14100"/>
          <ac:spMkLst>
            <pc:docMk/>
            <pc:sldMk cId="358877587" sldId="311"/>
            <ac:spMk id="3" creationId="{64546820-CD18-0F3C-9F40-A1DE1CEAB9AE}"/>
          </ac:spMkLst>
        </pc:spChg>
      </pc:sldChg>
      <pc:sldChg chg="modSp">
        <pc:chgData name="Katarzyna Stabińska" userId="S::kstabinska@cppc.gov.pl::672fcc60-34f7-4b82-bb29-eeff348586ba" providerId="AD" clId="Web-{CCACD957-4037-AF37-F249-DA136B816060}" dt="2025-09-16T12:56:09.263" v="46" actId="20577"/>
        <pc:sldMkLst>
          <pc:docMk/>
          <pc:sldMk cId="3329691070" sldId="312"/>
        </pc:sldMkLst>
        <pc:spChg chg="mod">
          <ac:chgData name="Katarzyna Stabińska" userId="S::kstabinska@cppc.gov.pl::672fcc60-34f7-4b82-bb29-eeff348586ba" providerId="AD" clId="Web-{CCACD957-4037-AF37-F249-DA136B816060}" dt="2025-09-16T12:56:09.263" v="46" actId="20577"/>
          <ac:spMkLst>
            <pc:docMk/>
            <pc:sldMk cId="3329691070" sldId="312"/>
            <ac:spMk id="3" creationId="{77C826EA-B7DA-8EC7-D6EB-67CD3187E416}"/>
          </ac:spMkLst>
        </pc:spChg>
        <pc:spChg chg="mod">
          <ac:chgData name="Katarzyna Stabińska" userId="S::kstabinska@cppc.gov.pl::672fcc60-34f7-4b82-bb29-eeff348586ba" providerId="AD" clId="Web-{CCACD957-4037-AF37-F249-DA136B816060}" dt="2025-09-16T12:55:27.747" v="41" actId="20577"/>
          <ac:spMkLst>
            <pc:docMk/>
            <pc:sldMk cId="3329691070" sldId="312"/>
            <ac:spMk id="9" creationId="{E039E013-D9DA-77DA-E0D7-3D6C6FC3C249}"/>
          </ac:spMkLst>
        </pc:spChg>
      </pc:sldChg>
    </pc:docChg>
  </pc:docChgLst>
  <pc:docChgLst>
    <pc:chgData name="Iwona Kądziela" userId="S::ikadziela@cppc.gov.pl::838d7b60-6c3f-4480-8728-f81c5eb872dd" providerId="AD" clId="Web-{9AFB8E74-44AA-74A9-028D-1CB5575F25B8}"/>
    <pc:docChg chg="modSld">
      <pc:chgData name="Iwona Kądziela" userId="S::ikadziela@cppc.gov.pl::838d7b60-6c3f-4480-8728-f81c5eb872dd" providerId="AD" clId="Web-{9AFB8E74-44AA-74A9-028D-1CB5575F25B8}" dt="2025-09-16T11:43:16.761" v="73" actId="20577"/>
      <pc:docMkLst>
        <pc:docMk/>
      </pc:docMkLst>
      <pc:sldChg chg="modSp">
        <pc:chgData name="Iwona Kądziela" userId="S::ikadziela@cppc.gov.pl::838d7b60-6c3f-4480-8728-f81c5eb872dd" providerId="AD" clId="Web-{9AFB8E74-44AA-74A9-028D-1CB5575F25B8}" dt="2025-09-16T11:39:21.532" v="11" actId="20577"/>
        <pc:sldMkLst>
          <pc:docMk/>
          <pc:sldMk cId="79697239" sldId="305"/>
        </pc:sldMkLst>
        <pc:spChg chg="mod">
          <ac:chgData name="Iwona Kądziela" userId="S::ikadziela@cppc.gov.pl::838d7b60-6c3f-4480-8728-f81c5eb872dd" providerId="AD" clId="Web-{9AFB8E74-44AA-74A9-028D-1CB5575F25B8}" dt="2025-09-16T11:39:21.532" v="11" actId="20577"/>
          <ac:spMkLst>
            <pc:docMk/>
            <pc:sldMk cId="79697239" sldId="305"/>
            <ac:spMk id="3" creationId="{A842F58B-A57F-B3B3-90DC-2CD9A6E7A941}"/>
          </ac:spMkLst>
        </pc:spChg>
      </pc:sldChg>
      <pc:sldChg chg="modSp">
        <pc:chgData name="Iwona Kądziela" userId="S::ikadziela@cppc.gov.pl::838d7b60-6c3f-4480-8728-f81c5eb872dd" providerId="AD" clId="Web-{9AFB8E74-44AA-74A9-028D-1CB5575F25B8}" dt="2025-09-16T11:43:16.761" v="73" actId="20577"/>
        <pc:sldMkLst>
          <pc:docMk/>
          <pc:sldMk cId="5914516" sldId="306"/>
        </pc:sldMkLst>
        <pc:spChg chg="mod">
          <ac:chgData name="Iwona Kądziela" userId="S::ikadziela@cppc.gov.pl::838d7b60-6c3f-4480-8728-f81c5eb872dd" providerId="AD" clId="Web-{9AFB8E74-44AA-74A9-028D-1CB5575F25B8}" dt="2025-09-16T11:43:16.761" v="73" actId="20577"/>
          <ac:spMkLst>
            <pc:docMk/>
            <pc:sldMk cId="5914516" sldId="306"/>
            <ac:spMk id="3" creationId="{85E3C644-B6EF-9440-AD6A-CDF8A22A16A7}"/>
          </ac:spMkLst>
        </pc:spChg>
      </pc:sldChg>
    </pc:docChg>
  </pc:docChgLst>
  <pc:docChgLst>
    <pc:chgData name="Daniel Walczak" userId="S::dwalczak@cppc.gov.pl::750696f2-e819-4b48-b2e2-4cfb7bcc32c5" providerId="AD" clId="Web-{CAC7E425-C0D7-E3FD-EF8E-A5801406B1E6}"/>
    <pc:docChg chg="modSld">
      <pc:chgData name="Daniel Walczak" userId="S::dwalczak@cppc.gov.pl::750696f2-e819-4b48-b2e2-4cfb7bcc32c5" providerId="AD" clId="Web-{CAC7E425-C0D7-E3FD-EF8E-A5801406B1E6}" dt="2025-09-18T05:32:00.279" v="6" actId="20577"/>
      <pc:docMkLst>
        <pc:docMk/>
      </pc:docMkLst>
      <pc:sldChg chg="modSp">
        <pc:chgData name="Daniel Walczak" userId="S::dwalczak@cppc.gov.pl::750696f2-e819-4b48-b2e2-4cfb7bcc32c5" providerId="AD" clId="Web-{CAC7E425-C0D7-E3FD-EF8E-A5801406B1E6}" dt="2025-09-18T05:32:00.279" v="6" actId="20577"/>
        <pc:sldMkLst>
          <pc:docMk/>
          <pc:sldMk cId="418266672" sldId="309"/>
        </pc:sldMkLst>
        <pc:spChg chg="mod">
          <ac:chgData name="Daniel Walczak" userId="S::dwalczak@cppc.gov.pl::750696f2-e819-4b48-b2e2-4cfb7bcc32c5" providerId="AD" clId="Web-{CAC7E425-C0D7-E3FD-EF8E-A5801406B1E6}" dt="2025-09-18T05:32:00.279" v="6" actId="20577"/>
          <ac:spMkLst>
            <pc:docMk/>
            <pc:sldMk cId="418266672" sldId="309"/>
            <ac:spMk id="3" creationId="{C07DD0D1-CAD9-111B-3F49-BD792DE4E914}"/>
          </ac:spMkLst>
        </pc:spChg>
      </pc:sldChg>
      <pc:sldChg chg="modSp">
        <pc:chgData name="Daniel Walczak" userId="S::dwalczak@cppc.gov.pl::750696f2-e819-4b48-b2e2-4cfb7bcc32c5" providerId="AD" clId="Web-{CAC7E425-C0D7-E3FD-EF8E-A5801406B1E6}" dt="2025-09-18T05:28:32.853" v="2" actId="20577"/>
        <pc:sldMkLst>
          <pc:docMk/>
          <pc:sldMk cId="4144962506" sldId="314"/>
        </pc:sldMkLst>
        <pc:spChg chg="mod">
          <ac:chgData name="Daniel Walczak" userId="S::dwalczak@cppc.gov.pl::750696f2-e819-4b48-b2e2-4cfb7bcc32c5" providerId="AD" clId="Web-{CAC7E425-C0D7-E3FD-EF8E-A5801406B1E6}" dt="2025-09-18T05:28:32.853" v="2" actId="20577"/>
          <ac:spMkLst>
            <pc:docMk/>
            <pc:sldMk cId="4144962506" sldId="314"/>
            <ac:spMk id="3" creationId="{15663CE4-49E0-D903-55BD-FDA49B846B10}"/>
          </ac:spMkLst>
        </pc:spChg>
      </pc:sldChg>
    </pc:docChg>
  </pc:docChgLst>
  <pc:docChgLst>
    <pc:chgData name="Marta Puźmirowska" userId="S::mpuzmirowska@cppc.gov.pl::b11abf30-3ce1-47d7-a37a-5d3541bba2b0" providerId="AD" clId="Web-{A8547100-7C8C-0AD5-B37E-3D9FFD8021FD}"/>
    <pc:docChg chg="addSld modSld">
      <pc:chgData name="Marta Puźmirowska" userId="S::mpuzmirowska@cppc.gov.pl::b11abf30-3ce1-47d7-a37a-5d3541bba2b0" providerId="AD" clId="Web-{A8547100-7C8C-0AD5-B37E-3D9FFD8021FD}" dt="2025-09-16T11:45:36.744" v="213" actId="1076"/>
      <pc:docMkLst>
        <pc:docMk/>
      </pc:docMkLst>
      <pc:sldChg chg="modSp">
        <pc:chgData name="Marta Puźmirowska" userId="S::mpuzmirowska@cppc.gov.pl::b11abf30-3ce1-47d7-a37a-5d3541bba2b0" providerId="AD" clId="Web-{A8547100-7C8C-0AD5-B37E-3D9FFD8021FD}" dt="2025-09-16T10:28:56.795" v="22" actId="20577"/>
        <pc:sldMkLst>
          <pc:docMk/>
          <pc:sldMk cId="1978033710" sldId="297"/>
        </pc:sldMkLst>
        <pc:spChg chg="mod">
          <ac:chgData name="Marta Puźmirowska" userId="S::mpuzmirowska@cppc.gov.pl::b11abf30-3ce1-47d7-a37a-5d3541bba2b0" providerId="AD" clId="Web-{A8547100-7C8C-0AD5-B37E-3D9FFD8021FD}" dt="2025-09-16T10:28:56.795" v="22" actId="20577"/>
          <ac:spMkLst>
            <pc:docMk/>
            <pc:sldMk cId="1978033710" sldId="297"/>
            <ac:spMk id="2" creationId="{08C7B14D-D9CA-414A-6A38-CDD7DBF28897}"/>
          </ac:spMkLst>
        </pc:spChg>
      </pc:sldChg>
      <pc:sldChg chg="modSp">
        <pc:chgData name="Marta Puźmirowska" userId="S::mpuzmirowska@cppc.gov.pl::b11abf30-3ce1-47d7-a37a-5d3541bba2b0" providerId="AD" clId="Web-{A8547100-7C8C-0AD5-B37E-3D9FFD8021FD}" dt="2025-09-16T11:10:49.813" v="208" actId="1076"/>
        <pc:sldMkLst>
          <pc:docMk/>
          <pc:sldMk cId="594109347" sldId="298"/>
        </pc:sldMkLst>
        <pc:spChg chg="mod">
          <ac:chgData name="Marta Puźmirowska" userId="S::mpuzmirowska@cppc.gov.pl::b11abf30-3ce1-47d7-a37a-5d3541bba2b0" providerId="AD" clId="Web-{A8547100-7C8C-0AD5-B37E-3D9FFD8021FD}" dt="2025-09-16T11:10:45.218" v="207"/>
          <ac:spMkLst>
            <pc:docMk/>
            <pc:sldMk cId="594109347" sldId="298"/>
            <ac:spMk id="2" creationId="{CA254227-ED5E-450C-4715-A17FCB99942B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10:49.813" v="208" actId="1076"/>
          <ac:spMkLst>
            <pc:docMk/>
            <pc:sldMk cId="594109347" sldId="298"/>
            <ac:spMk id="3" creationId="{DF7236B3-8878-8166-0D7D-F79F5D532C66}"/>
          </ac:spMkLst>
        </pc:spChg>
      </pc:sldChg>
      <pc:sldChg chg="modSp mod modClrScheme chgLayout">
        <pc:chgData name="Marta Puźmirowska" userId="S::mpuzmirowska@cppc.gov.pl::b11abf30-3ce1-47d7-a37a-5d3541bba2b0" providerId="AD" clId="Web-{A8547100-7C8C-0AD5-B37E-3D9FFD8021FD}" dt="2025-09-16T11:10:39.577" v="206"/>
        <pc:sldMkLst>
          <pc:docMk/>
          <pc:sldMk cId="621910764" sldId="299"/>
        </pc:sldMkLst>
        <pc:spChg chg="mod ord">
          <ac:chgData name="Marta Puźmirowska" userId="S::mpuzmirowska@cppc.gov.pl::b11abf30-3ce1-47d7-a37a-5d3541bba2b0" providerId="AD" clId="Web-{A8547100-7C8C-0AD5-B37E-3D9FFD8021FD}" dt="2025-09-16T11:10:39.577" v="206"/>
          <ac:spMkLst>
            <pc:docMk/>
            <pc:sldMk cId="621910764" sldId="299"/>
            <ac:spMk id="2" creationId="{48658706-EAE3-6E35-180B-89475B574DAB}"/>
          </ac:spMkLst>
        </pc:spChg>
        <pc:spChg chg="mod ord">
          <ac:chgData name="Marta Puźmirowska" userId="S::mpuzmirowska@cppc.gov.pl::b11abf30-3ce1-47d7-a37a-5d3541bba2b0" providerId="AD" clId="Web-{A8547100-7C8C-0AD5-B37E-3D9FFD8021FD}" dt="2025-09-16T10:51:01.887" v="33" actId="20577"/>
          <ac:spMkLst>
            <pc:docMk/>
            <pc:sldMk cId="621910764" sldId="299"/>
            <ac:spMk id="3" creationId="{6BB6BFF5-DE11-B955-96FE-B58034425A8A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10:33.717" v="205"/>
        <pc:sldMkLst>
          <pc:docMk/>
          <pc:sldMk cId="3655812598" sldId="301"/>
        </pc:sldMkLst>
        <pc:spChg chg="mod">
          <ac:chgData name="Marta Puźmirowska" userId="S::mpuzmirowska@cppc.gov.pl::b11abf30-3ce1-47d7-a37a-5d3541bba2b0" providerId="AD" clId="Web-{A8547100-7C8C-0AD5-B37E-3D9FFD8021FD}" dt="2025-09-16T11:10:33.717" v="205"/>
          <ac:spMkLst>
            <pc:docMk/>
            <pc:sldMk cId="3655812598" sldId="301"/>
            <ac:spMk id="2" creationId="{E46FA912-5287-D99D-1733-A5671669137C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0:52:25.528" v="52" actId="20577"/>
          <ac:spMkLst>
            <pc:docMk/>
            <pc:sldMk cId="3655812598" sldId="301"/>
            <ac:spMk id="3" creationId="{A62C8848-74CD-090E-4800-B8D1FE2B280C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10:27.763" v="204"/>
        <pc:sldMkLst>
          <pc:docMk/>
          <pc:sldMk cId="3539268332" sldId="302"/>
        </pc:sldMkLst>
        <pc:spChg chg="mod">
          <ac:chgData name="Marta Puźmirowska" userId="S::mpuzmirowska@cppc.gov.pl::b11abf30-3ce1-47d7-a37a-5d3541bba2b0" providerId="AD" clId="Web-{A8547100-7C8C-0AD5-B37E-3D9FFD8021FD}" dt="2025-09-16T11:10:27.763" v="204"/>
          <ac:spMkLst>
            <pc:docMk/>
            <pc:sldMk cId="3539268332" sldId="302"/>
            <ac:spMk id="2" creationId="{04D86CCD-36F0-523E-3A5A-6BB2601EDD2A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0:55:02.547" v="64" actId="20577"/>
          <ac:spMkLst>
            <pc:docMk/>
            <pc:sldMk cId="3539268332" sldId="302"/>
            <ac:spMk id="3" creationId="{B801C65B-55FC-3AE3-2199-4CE567840A92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10:23.716" v="203"/>
        <pc:sldMkLst>
          <pc:docMk/>
          <pc:sldMk cId="2096723833" sldId="303"/>
        </pc:sldMkLst>
        <pc:spChg chg="mod">
          <ac:chgData name="Marta Puźmirowska" userId="S::mpuzmirowska@cppc.gov.pl::b11abf30-3ce1-47d7-a37a-5d3541bba2b0" providerId="AD" clId="Web-{A8547100-7C8C-0AD5-B37E-3D9FFD8021FD}" dt="2025-09-16T11:10:23.716" v="203"/>
          <ac:spMkLst>
            <pc:docMk/>
            <pc:sldMk cId="2096723833" sldId="303"/>
            <ac:spMk id="2" creationId="{3334E242-1771-4675-BF96-1C4F400E855B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0:57:33.138" v="93" actId="20577"/>
          <ac:spMkLst>
            <pc:docMk/>
            <pc:sldMk cId="2096723833" sldId="303"/>
            <ac:spMk id="3" creationId="{CA6BB22E-22BF-6BF3-B8D8-F99FCC89C719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45:36.744" v="213" actId="1076"/>
        <pc:sldMkLst>
          <pc:docMk/>
          <pc:sldMk cId="880952331" sldId="304"/>
        </pc:sldMkLst>
        <pc:spChg chg="mod">
          <ac:chgData name="Marta Puźmirowska" userId="S::mpuzmirowska@cppc.gov.pl::b11abf30-3ce1-47d7-a37a-5d3541bba2b0" providerId="AD" clId="Web-{A8547100-7C8C-0AD5-B37E-3D9FFD8021FD}" dt="2025-09-16T11:45:36.744" v="213" actId="1076"/>
          <ac:spMkLst>
            <pc:docMk/>
            <pc:sldMk cId="880952331" sldId="304"/>
            <ac:spMk id="2" creationId="{80C0F6A7-B4D6-65EB-0C73-AAB6D33F330B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44:13.529" v="212" actId="20577"/>
          <ac:spMkLst>
            <pc:docMk/>
            <pc:sldMk cId="880952331" sldId="304"/>
            <ac:spMk id="3" creationId="{F8F74AF5-35B9-9A53-4C85-9EEC173CD800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10:12.073" v="201"/>
        <pc:sldMkLst>
          <pc:docMk/>
          <pc:sldMk cId="79697239" sldId="305"/>
        </pc:sldMkLst>
        <pc:spChg chg="mod">
          <ac:chgData name="Marta Puźmirowska" userId="S::mpuzmirowska@cppc.gov.pl::b11abf30-3ce1-47d7-a37a-5d3541bba2b0" providerId="AD" clId="Web-{A8547100-7C8C-0AD5-B37E-3D9FFD8021FD}" dt="2025-09-16T11:10:12.073" v="201"/>
          <ac:spMkLst>
            <pc:docMk/>
            <pc:sldMk cId="79697239" sldId="305"/>
            <ac:spMk id="2" creationId="{62DE2253-15BF-23C8-266D-B761758368E7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1:06.789" v="136" actId="20577"/>
          <ac:spMkLst>
            <pc:docMk/>
            <pc:sldMk cId="79697239" sldId="305"/>
            <ac:spMk id="3" creationId="{A842F58B-A57F-B3B3-90DC-2CD9A6E7A941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10:01.681" v="200"/>
        <pc:sldMkLst>
          <pc:docMk/>
          <pc:sldMk cId="5914516" sldId="306"/>
        </pc:sldMkLst>
        <pc:spChg chg="mod">
          <ac:chgData name="Marta Puźmirowska" userId="S::mpuzmirowska@cppc.gov.pl::b11abf30-3ce1-47d7-a37a-5d3541bba2b0" providerId="AD" clId="Web-{A8547100-7C8C-0AD5-B37E-3D9FFD8021FD}" dt="2025-09-16T11:10:01.681" v="200"/>
          <ac:spMkLst>
            <pc:docMk/>
            <pc:sldMk cId="5914516" sldId="306"/>
            <ac:spMk id="2" creationId="{BCCC5CDA-23BF-F398-0D01-CB6705E74E1B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9:45.148" v="197" actId="20577"/>
          <ac:spMkLst>
            <pc:docMk/>
            <pc:sldMk cId="5914516" sldId="306"/>
            <ac:spMk id="3" creationId="{85E3C644-B6EF-9440-AD6A-CDF8A22A16A7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09:56.477" v="199"/>
        <pc:sldMkLst>
          <pc:docMk/>
          <pc:sldMk cId="1305137405" sldId="307"/>
        </pc:sldMkLst>
        <pc:spChg chg="mod">
          <ac:chgData name="Marta Puźmirowska" userId="S::mpuzmirowska@cppc.gov.pl::b11abf30-3ce1-47d7-a37a-5d3541bba2b0" providerId="AD" clId="Web-{A8547100-7C8C-0AD5-B37E-3D9FFD8021FD}" dt="2025-09-16T11:09:56.477" v="199"/>
          <ac:spMkLst>
            <pc:docMk/>
            <pc:sldMk cId="1305137405" sldId="307"/>
            <ac:spMk id="2" creationId="{8F75DD77-E6CC-0B66-A699-E0BA6E512E7E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4:40.484" v="158" actId="20577"/>
          <ac:spMkLst>
            <pc:docMk/>
            <pc:sldMk cId="1305137405" sldId="307"/>
            <ac:spMk id="3" creationId="{87C8572D-058B-1F50-80FC-A064629F3334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09:52.289" v="198"/>
        <pc:sldMkLst>
          <pc:docMk/>
          <pc:sldMk cId="2404409106" sldId="308"/>
        </pc:sldMkLst>
        <pc:spChg chg="mod">
          <ac:chgData name="Marta Puźmirowska" userId="S::mpuzmirowska@cppc.gov.pl::b11abf30-3ce1-47d7-a37a-5d3541bba2b0" providerId="AD" clId="Web-{A8547100-7C8C-0AD5-B37E-3D9FFD8021FD}" dt="2025-09-16T11:09:52.289" v="198"/>
          <ac:spMkLst>
            <pc:docMk/>
            <pc:sldMk cId="2404409106" sldId="308"/>
            <ac:spMk id="2" creationId="{35F5F54B-E530-F847-15FB-CD8B8CA20BC8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5:42.907" v="167" actId="20577"/>
          <ac:spMkLst>
            <pc:docMk/>
            <pc:sldMk cId="2404409106" sldId="308"/>
            <ac:spMk id="3" creationId="{82991876-C16A-F920-0054-581A5C4D9A0C}"/>
          </ac:spMkLst>
        </pc:spChg>
      </pc:sldChg>
      <pc:sldChg chg="modSp add replId">
        <pc:chgData name="Marta Puźmirowska" userId="S::mpuzmirowska@cppc.gov.pl::b11abf30-3ce1-47d7-a37a-5d3541bba2b0" providerId="AD" clId="Web-{A8547100-7C8C-0AD5-B37E-3D9FFD8021FD}" dt="2025-09-16T11:08:09.724" v="194"/>
        <pc:sldMkLst>
          <pc:docMk/>
          <pc:sldMk cId="418266672" sldId="309"/>
        </pc:sldMkLst>
        <pc:spChg chg="mod">
          <ac:chgData name="Marta Puźmirowska" userId="S::mpuzmirowska@cppc.gov.pl::b11abf30-3ce1-47d7-a37a-5d3541bba2b0" providerId="AD" clId="Web-{A8547100-7C8C-0AD5-B37E-3D9FFD8021FD}" dt="2025-09-16T11:08:09.724" v="194"/>
          <ac:spMkLst>
            <pc:docMk/>
            <pc:sldMk cId="418266672" sldId="309"/>
            <ac:spMk id="2" creationId="{0E461530-2A70-20AD-21EE-D10AD4CA5311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6:22.002" v="175" actId="20577"/>
          <ac:spMkLst>
            <pc:docMk/>
            <pc:sldMk cId="418266672" sldId="309"/>
            <ac:spMk id="3" creationId="{C07DD0D1-CAD9-111B-3F49-BD792DE4E914}"/>
          </ac:spMkLst>
        </pc:spChg>
      </pc:sldChg>
      <pc:sldChg chg="modSp new">
        <pc:chgData name="Marta Puźmirowska" userId="S::mpuzmirowska@cppc.gov.pl::b11abf30-3ce1-47d7-a37a-5d3541bba2b0" providerId="AD" clId="Web-{A8547100-7C8C-0AD5-B37E-3D9FFD8021FD}" dt="2025-09-16T11:06:54.190" v="180" actId="20577"/>
        <pc:sldMkLst>
          <pc:docMk/>
          <pc:sldMk cId="1918005160" sldId="310"/>
        </pc:sldMkLst>
        <pc:spChg chg="mod">
          <ac:chgData name="Marta Puźmirowska" userId="S::mpuzmirowska@cppc.gov.pl::b11abf30-3ce1-47d7-a37a-5d3541bba2b0" providerId="AD" clId="Web-{A8547100-7C8C-0AD5-B37E-3D9FFD8021FD}" dt="2025-09-16T11:06:36.112" v="177" actId="20577"/>
          <ac:spMkLst>
            <pc:docMk/>
            <pc:sldMk cId="1918005160" sldId="310"/>
            <ac:spMk id="2" creationId="{CE41DAFC-C8C6-E98D-F777-8CAE6D727D7B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6:54.190" v="180" actId="20577"/>
          <ac:spMkLst>
            <pc:docMk/>
            <pc:sldMk cId="1918005160" sldId="310"/>
            <ac:spMk id="3" creationId="{D53F1ABC-247F-85FB-A57E-8108306C74FA}"/>
          </ac:spMkLst>
        </pc:spChg>
      </pc:sldChg>
      <pc:sldChg chg="modSp new">
        <pc:chgData name="Marta Puźmirowska" userId="S::mpuzmirowska@cppc.gov.pl::b11abf30-3ce1-47d7-a37a-5d3541bba2b0" providerId="AD" clId="Web-{A8547100-7C8C-0AD5-B37E-3D9FFD8021FD}" dt="2025-09-16T11:08:01.129" v="193" actId="20577"/>
        <pc:sldMkLst>
          <pc:docMk/>
          <pc:sldMk cId="358877587" sldId="311"/>
        </pc:sldMkLst>
        <pc:spChg chg="mod">
          <ac:chgData name="Marta Puźmirowska" userId="S::mpuzmirowska@cppc.gov.pl::b11abf30-3ce1-47d7-a37a-5d3541bba2b0" providerId="AD" clId="Web-{A8547100-7C8C-0AD5-B37E-3D9FFD8021FD}" dt="2025-09-16T11:07:31.676" v="185" actId="20577"/>
          <ac:spMkLst>
            <pc:docMk/>
            <pc:sldMk cId="358877587" sldId="311"/>
            <ac:spMk id="2" creationId="{C661A764-9C01-B3C7-06C1-04CF47F91E99}"/>
          </ac:spMkLst>
        </pc:spChg>
        <pc:spChg chg="mod">
          <ac:chgData name="Marta Puźmirowska" userId="S::mpuzmirowska@cppc.gov.pl::b11abf30-3ce1-47d7-a37a-5d3541bba2b0" providerId="AD" clId="Web-{A8547100-7C8C-0AD5-B37E-3D9FFD8021FD}" dt="2025-09-16T11:08:01.129" v="193" actId="20577"/>
          <ac:spMkLst>
            <pc:docMk/>
            <pc:sldMk cId="358877587" sldId="311"/>
            <ac:spMk id="3" creationId="{64546820-CD18-0F3C-9F40-A1DE1CEAB9AE}"/>
          </ac:spMkLst>
        </pc:spChg>
      </pc:sldChg>
    </pc:docChg>
  </pc:docChgLst>
  <pc:docChgLst>
    <pc:chgData name="Daniel Walczak" userId="S::dwalczak@cppc.gov.pl::750696f2-e819-4b48-b2e2-4cfb7bcc32c5" providerId="AD" clId="Web-{B257D9EA-9E7A-A6BF-CDB2-52ABDE72907B}"/>
    <pc:docChg chg="delSld modSld">
      <pc:chgData name="Daniel Walczak" userId="S::dwalczak@cppc.gov.pl::750696f2-e819-4b48-b2e2-4cfb7bcc32c5" providerId="AD" clId="Web-{B257D9EA-9E7A-A6BF-CDB2-52ABDE72907B}" dt="2025-09-18T06:41:49.336" v="106" actId="20577"/>
      <pc:docMkLst>
        <pc:docMk/>
      </pc:docMkLst>
      <pc:sldChg chg="modSp">
        <pc:chgData name="Daniel Walczak" userId="S::dwalczak@cppc.gov.pl::750696f2-e819-4b48-b2e2-4cfb7bcc32c5" providerId="AD" clId="Web-{B257D9EA-9E7A-A6BF-CDB2-52ABDE72907B}" dt="2025-09-18T06:41:45.243" v="105" actId="20577"/>
        <pc:sldMkLst>
          <pc:docMk/>
          <pc:sldMk cId="727495175" sldId="313"/>
        </pc:sldMkLst>
        <pc:spChg chg="mod">
          <ac:chgData name="Daniel Walczak" userId="S::dwalczak@cppc.gov.pl::750696f2-e819-4b48-b2e2-4cfb7bcc32c5" providerId="AD" clId="Web-{B257D9EA-9E7A-A6BF-CDB2-52ABDE72907B}" dt="2025-09-18T06:41:45.243" v="105" actId="20577"/>
          <ac:spMkLst>
            <pc:docMk/>
            <pc:sldMk cId="727495175" sldId="313"/>
            <ac:spMk id="2" creationId="{55F44E99-19D8-9978-0259-742389C1766E}"/>
          </ac:spMkLst>
        </pc:spChg>
      </pc:sldChg>
      <pc:sldChg chg="del">
        <pc:chgData name="Daniel Walczak" userId="S::dwalczak@cppc.gov.pl::750696f2-e819-4b48-b2e2-4cfb7bcc32c5" providerId="AD" clId="Web-{B257D9EA-9E7A-A6BF-CDB2-52ABDE72907B}" dt="2025-09-18T06:41:31.555" v="103"/>
        <pc:sldMkLst>
          <pc:docMk/>
          <pc:sldMk cId="4144962506" sldId="314"/>
        </pc:sldMkLst>
      </pc:sldChg>
      <pc:sldChg chg="modSp">
        <pc:chgData name="Daniel Walczak" userId="S::dwalczak@cppc.gov.pl::750696f2-e819-4b48-b2e2-4cfb7bcc32c5" providerId="AD" clId="Web-{B257D9EA-9E7A-A6BF-CDB2-52ABDE72907B}" dt="2025-09-18T06:41:49.336" v="106" actId="20577"/>
        <pc:sldMkLst>
          <pc:docMk/>
          <pc:sldMk cId="1975421632" sldId="315"/>
        </pc:sldMkLst>
        <pc:spChg chg="mod">
          <ac:chgData name="Daniel Walczak" userId="S::dwalczak@cppc.gov.pl::750696f2-e819-4b48-b2e2-4cfb7bcc32c5" providerId="AD" clId="Web-{B257D9EA-9E7A-A6BF-CDB2-52ABDE72907B}" dt="2025-09-18T06:41:49.336" v="106" actId="20577"/>
          <ac:spMkLst>
            <pc:docMk/>
            <pc:sldMk cId="1975421632" sldId="315"/>
            <ac:spMk id="2" creationId="{AF94212D-BF88-1B07-2FF6-68500281EF1D}"/>
          </ac:spMkLst>
        </pc:spChg>
        <pc:spChg chg="mod">
          <ac:chgData name="Daniel Walczak" userId="S::dwalczak@cppc.gov.pl::750696f2-e819-4b48-b2e2-4cfb7bcc32c5" providerId="AD" clId="Web-{B257D9EA-9E7A-A6BF-CDB2-52ABDE72907B}" dt="2025-09-18T06:41:27.820" v="102" actId="20577"/>
          <ac:spMkLst>
            <pc:docMk/>
            <pc:sldMk cId="1975421632" sldId="315"/>
            <ac:spMk id="3" creationId="{2F966B03-075C-B092-4FA5-0F0863706ED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8A5BC-4704-4479-B663-A90B386EA540}" type="datetimeFigureOut">
              <a:rPr lang="pl-PL" smtClean="0"/>
              <a:t>18.09.2025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82D3B-6953-4A28-87DA-8587FF046B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8414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PPC 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 userDrawn="1"/>
        </p:nvSpPr>
        <p:spPr>
          <a:xfrm>
            <a:off x="611560" y="3219822"/>
            <a:ext cx="7776864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87624" y="3004964"/>
            <a:ext cx="6584776" cy="158417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218110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PPC 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 userDrawn="1"/>
        </p:nvSpPr>
        <p:spPr>
          <a:xfrm>
            <a:off x="611560" y="3219822"/>
            <a:ext cx="7776864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475656" y="1347614"/>
            <a:ext cx="6584776" cy="1008112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4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Dziękuje</a:t>
            </a:r>
          </a:p>
        </p:txBody>
      </p:sp>
    </p:spTree>
    <p:extLst>
      <p:ext uri="{BB962C8B-B14F-4D97-AF65-F5344CB8AC3E}">
        <p14:creationId xmlns:p14="http://schemas.microsoft.com/office/powerpoint/2010/main" val="197675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a 3">
            <a:extLst>
              <a:ext uri="{FF2B5EF4-FFF2-40B4-BE49-F238E27FC236}">
                <a16:creationId xmlns:a16="http://schemas.microsoft.com/office/drawing/2014/main" id="{2477ACB3-F4EA-5D90-46A5-712DBEAB1C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18523" y="4436501"/>
            <a:ext cx="1685925" cy="381000"/>
          </a:xfrm>
          <a:prstGeom prst="rect">
            <a:avLst/>
          </a:prstGeom>
        </p:spPr>
      </p:pic>
      <p:sp>
        <p:nvSpPr>
          <p:cNvPr id="12" name="Tytuł 1">
            <a:extLst>
              <a:ext uri="{FF2B5EF4-FFF2-40B4-BE49-F238E27FC236}">
                <a16:creationId xmlns:a16="http://schemas.microsoft.com/office/drawing/2014/main" id="{85196D1E-44A5-4089-F1BA-D5B31B39E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54675"/>
            <a:ext cx="8229600" cy="700234"/>
          </a:xfrm>
        </p:spPr>
        <p:txBody>
          <a:bodyPr>
            <a:noAutofit/>
          </a:bodyPr>
          <a:lstStyle>
            <a:lvl1pPr algn="l">
              <a:defRPr sz="4000">
                <a:solidFill>
                  <a:srgbClr val="084584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2D90A4C1-AE31-F358-130B-37DC4C671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72021"/>
            <a:ext cx="8229600" cy="267779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CB4F789F-5B97-CB97-FC73-207E6B11072D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38"/>
            <a:ext cx="9144000" cy="620021"/>
          </a:xfrm>
          <a:prstGeom prst="rect">
            <a:avLst/>
          </a:prstGeom>
        </p:spPr>
      </p:pic>
      <p:pic>
        <p:nvPicPr>
          <p:cNvPr id="18" name="Grafika 17">
            <a:extLst>
              <a:ext uri="{FF2B5EF4-FFF2-40B4-BE49-F238E27FC236}">
                <a16:creationId xmlns:a16="http://schemas.microsoft.com/office/drawing/2014/main" id="{3A570196-E7AF-812A-3C69-42ED36EF5E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70923" y="4588901"/>
            <a:ext cx="1685925" cy="381000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2F9A3B2B-54B8-44E2-BF5C-8D401C80F3B7}"/>
              </a:ext>
            </a:extLst>
          </p:cNvPr>
          <p:cNvSpPr/>
          <p:nvPr userDrawn="1"/>
        </p:nvSpPr>
        <p:spPr>
          <a:xfrm>
            <a:off x="0" y="4294820"/>
            <a:ext cx="9144000" cy="848679"/>
          </a:xfrm>
          <a:prstGeom prst="rect">
            <a:avLst/>
          </a:prstGeom>
          <a:solidFill>
            <a:srgbClr val="0845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932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>
            <a:extLst>
              <a:ext uri="{FF2B5EF4-FFF2-40B4-BE49-F238E27FC236}">
                <a16:creationId xmlns:a16="http://schemas.microsoft.com/office/drawing/2014/main" id="{547A5454-6AF9-11C8-9EB5-D5238B92C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2275"/>
            <a:ext cx="8229600" cy="700234"/>
          </a:xfrm>
        </p:spPr>
        <p:txBody>
          <a:bodyPr>
            <a:noAutofit/>
          </a:bodyPr>
          <a:lstStyle>
            <a:lvl1pPr algn="l">
              <a:defRPr sz="4000">
                <a:solidFill>
                  <a:srgbClr val="084584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1B7880E6-05AF-90E9-0B18-045A65753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9621"/>
            <a:ext cx="8229600" cy="267779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070837D6-755D-5A89-ECE4-3F0A921C1327}"/>
              </a:ext>
            </a:extLst>
          </p:cNvPr>
          <p:cNvSpPr/>
          <p:nvPr userDrawn="1"/>
        </p:nvSpPr>
        <p:spPr>
          <a:xfrm>
            <a:off x="0" y="4294820"/>
            <a:ext cx="9144000" cy="848679"/>
          </a:xfrm>
          <a:prstGeom prst="rect">
            <a:avLst/>
          </a:prstGeom>
          <a:solidFill>
            <a:srgbClr val="0845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297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9" r:id="rId2"/>
    <p:sldLayoutId id="2147483668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gov.pl/web/cppc/nabor-dep010125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08C7B14D-D9CA-414A-6A38-CDD7DBF28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624" y="2227724"/>
            <a:ext cx="8284036" cy="118031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z="3200" b="1">
                <a:latin typeface="Aptos"/>
              </a:rPr>
              <a:t>Nabór Projektów grantowych w Programie Wsparcia Stron Trzecich w Polsce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A43C38-F4E7-48AB-EFC7-7212DE1C775B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108D1D-3B2C-A41C-1956-21A100D20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991263-6414-5597-BA6F-17FB2584DB6D}"/>
              </a:ext>
            </a:extLst>
          </p:cNvPr>
          <p:cNvSpPr txBox="1"/>
          <p:nvPr/>
        </p:nvSpPr>
        <p:spPr>
          <a:xfrm>
            <a:off x="2781300" y="3581400"/>
            <a:ext cx="339852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l-PL" sz="2600" err="1">
                <a:solidFill>
                  <a:srgbClr val="FFFFFF"/>
                </a:solidFill>
                <a:latin typeface="Aptos"/>
              </a:rPr>
              <a:t>Webinar</a:t>
            </a:r>
            <a:r>
              <a:rPr lang="pl-PL" sz="2600">
                <a:solidFill>
                  <a:srgbClr val="FFFFFF"/>
                </a:solidFill>
                <a:latin typeface="Aptos"/>
              </a:rPr>
              <a:t> </a:t>
            </a:r>
            <a:r>
              <a:rPr lang="pl-PL" sz="2600" baseline="0">
                <a:solidFill>
                  <a:srgbClr val="FFFFFF"/>
                </a:solidFill>
                <a:latin typeface="Aptos"/>
              </a:rPr>
              <a:t>| 18.09.2025</a:t>
            </a:r>
            <a:r>
              <a:rPr lang="pl-PL" sz="2600">
                <a:latin typeface="Aptos"/>
                <a:ea typeface="Calibri"/>
                <a:cs typeface="Calibri"/>
              </a:rPr>
              <a:t>​</a:t>
            </a:r>
            <a:endParaRPr lang="en-US">
              <a:latin typeface="Aptos"/>
              <a:ea typeface="Calibri"/>
              <a:cs typeface="Calibri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73EBFE-9C42-9C4A-B751-37D04D5FE307}"/>
              </a:ext>
            </a:extLst>
          </p:cNvPr>
          <p:cNvCxnSpPr/>
          <p:nvPr/>
        </p:nvCxnSpPr>
        <p:spPr>
          <a:xfrm flipV="1">
            <a:off x="1432560" y="3360420"/>
            <a:ext cx="6781800" cy="1524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033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5DD0D-71FA-2CAB-F214-34149E5C4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878258-B025-9CFE-61F1-1595EEABD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3" y="782553"/>
            <a:ext cx="8229600" cy="700234"/>
          </a:xfrm>
        </p:spPr>
        <p:txBody>
          <a:bodyPr/>
          <a:lstStyle/>
          <a:p>
            <a:endParaRPr lang="pl-PL" sz="24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>
                <a:latin typeface="Aptos"/>
                <a:ea typeface="Calibri"/>
                <a:cs typeface="Calibri"/>
              </a:rPr>
              <a:t>Komunikacja w czasie trwania Naboru</a:t>
            </a:r>
            <a:endParaRPr lang="pl-PL" b="1">
              <a:latin typeface="Aptos"/>
              <a:ea typeface="Calibri"/>
              <a:cs typeface="Calibri"/>
            </a:endParaRPr>
          </a:p>
          <a:p>
            <a:endParaRPr lang="pl-PL" sz="24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  <a:p>
            <a:endParaRPr lang="pl-PL" sz="24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8AC444-D75E-23ED-551D-EFFE3D550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21" y="1286271"/>
            <a:ext cx="8585044" cy="26777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Wnioskodawca zobowiązany jest posiadać konto w LSI, aktywną skrzynkę na platformie </a:t>
            </a:r>
            <a:r>
              <a:rPr lang="pl-PL" err="1">
                <a:latin typeface="Aptos"/>
                <a:ea typeface="Calibri"/>
                <a:cs typeface="Calibri"/>
              </a:rPr>
              <a:t>ePUAP</a:t>
            </a:r>
            <a:r>
              <a:rPr lang="pl-PL">
                <a:latin typeface="Aptos"/>
                <a:ea typeface="Calibri"/>
                <a:cs typeface="Calibri"/>
              </a:rPr>
              <a:t> oraz adresy e-mail wskazane we Wniosku. </a:t>
            </a: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Od momentu złożenia Wniosku, komunikacja odbywa się za pośrednictwem systemu LSI.</a:t>
            </a: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 b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F32606-A3D9-9F78-3671-72B8FC96CA1E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E70BCF-B168-2A42-6F4E-4B97EDF96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564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852269-45C2-017E-1C1D-557248E52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CC5CDA-23BF-F398-0D01-CB6705E74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935" y="489833"/>
            <a:ext cx="8271417" cy="790838"/>
          </a:xfrm>
        </p:spPr>
        <p:txBody>
          <a:bodyPr/>
          <a:lstStyle/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>
                <a:latin typeface="Aptos"/>
                <a:ea typeface="Calibri"/>
                <a:cs typeface="Calibri"/>
              </a:rPr>
              <a:t>Formalna ocena Wniosków</a:t>
            </a:r>
          </a:p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E3C644-B6EF-9440-AD6A-CDF8A22A1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533" y="1955345"/>
            <a:ext cx="3950319" cy="207145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Kwalifikowalność </a:t>
            </a:r>
            <a:r>
              <a:rPr lang="pl-PL" sz="1700" err="1">
                <a:latin typeface="Aptos"/>
                <a:ea typeface="Calibri"/>
                <a:cs typeface="Calibri"/>
              </a:rPr>
              <a:t>grantobiorcy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Badanie otrzymanych pomocy de </a:t>
            </a:r>
            <a:r>
              <a:rPr lang="pl-PL" sz="1700" err="1">
                <a:latin typeface="Aptos"/>
                <a:ea typeface="Calibri"/>
                <a:cs typeface="Calibri"/>
              </a:rPr>
              <a:t>minimis</a:t>
            </a:r>
            <a:endParaRPr lang="en-US" sz="1700" err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Siedziba Wnioskodawcy</a:t>
            </a:r>
            <a:endParaRPr lang="en-US" sz="1700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Brak zaległości publicznoprawnych</a:t>
            </a:r>
            <a:endParaRPr lang="en-US" sz="1700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Kontrola korporacyjna</a:t>
            </a:r>
            <a:endParaRPr lang="en-US" sz="1700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Okres prowadzenia działalności </a:t>
            </a:r>
            <a:br>
              <a:rPr lang="pl-PL" sz="1700">
                <a:latin typeface="Aptos"/>
                <a:ea typeface="Calibri"/>
                <a:cs typeface="Calibri"/>
              </a:rPr>
            </a:br>
            <a:r>
              <a:rPr lang="pl-PL" sz="1700">
                <a:latin typeface="Aptos"/>
                <a:ea typeface="Calibri"/>
                <a:cs typeface="Calibri"/>
              </a:rPr>
              <a:t>w zakresie </a:t>
            </a:r>
            <a:r>
              <a:rPr lang="pl-PL" sz="1700" err="1">
                <a:latin typeface="Aptos"/>
                <a:ea typeface="Calibri"/>
                <a:cs typeface="Calibri"/>
              </a:rPr>
              <a:t>cyberbezpieczeństwa</a:t>
            </a:r>
            <a:r>
              <a:rPr lang="pl-PL" sz="1700">
                <a:latin typeface="Aptos"/>
                <a:ea typeface="Calibri"/>
                <a:cs typeface="Calibri"/>
              </a:rPr>
              <a:t> </a:t>
            </a:r>
            <a:endParaRPr lang="en-US" sz="1700">
              <a:latin typeface="Aptos"/>
              <a:ea typeface="Calibri"/>
              <a:cs typeface="Calibri"/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2FFB291A-8633-7D94-958E-D8450D2CD5DE}"/>
              </a:ext>
            </a:extLst>
          </p:cNvPr>
          <p:cNvSpPr txBox="1">
            <a:spLocks/>
          </p:cNvSpPr>
          <p:nvPr/>
        </p:nvSpPr>
        <p:spPr>
          <a:xfrm>
            <a:off x="4570951" y="1954414"/>
            <a:ext cx="4236069" cy="23781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Odpowiednia forma złożonego wniosku</a:t>
            </a:r>
            <a:endParaRPr lang="pl-PL" sz="1700">
              <a:latin typeface="Aptos"/>
            </a:endParaRP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Kompletność Wniosku i załączników</a:t>
            </a: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Realizacja projektu grantowego tylko przez Wnioskodawcę</a:t>
            </a:r>
            <a:endParaRPr lang="pl-PL" sz="1700">
              <a:latin typeface="Aptos"/>
            </a:endParaRP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Okres realizacji projektów grantowych</a:t>
            </a:r>
            <a:endParaRPr lang="pl-PL" sz="1700">
              <a:latin typeface="Aptos"/>
            </a:endParaRP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Poziom wnioskowanej kwoty grantu</a:t>
            </a:r>
            <a:endParaRPr lang="pl-PL" sz="1700">
              <a:latin typeface="Aptos"/>
            </a:endParaRP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 sz="1700">
                <a:latin typeface="Aptos"/>
                <a:ea typeface="Calibri"/>
                <a:cs typeface="Calibri"/>
              </a:rPr>
              <a:t>Zgodność z celami </a:t>
            </a:r>
            <a:endParaRPr lang="pl-PL" sz="1700">
              <a:latin typeface="Aptos"/>
            </a:endParaRPr>
          </a:p>
        </p:txBody>
      </p: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0140E752-1854-1A5E-9920-BC187768D3A0}"/>
              </a:ext>
            </a:extLst>
          </p:cNvPr>
          <p:cNvSpPr txBox="1">
            <a:spLocks/>
          </p:cNvSpPr>
          <p:nvPr/>
        </p:nvSpPr>
        <p:spPr>
          <a:xfrm>
            <a:off x="535603" y="1201707"/>
            <a:ext cx="8605953" cy="5939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20"/>
              </a:spcBef>
              <a:buNone/>
            </a:pPr>
            <a:r>
              <a:rPr lang="pl-PL">
                <a:latin typeface="Aptos"/>
                <a:ea typeface="Calibri"/>
                <a:cs typeface="Calibri"/>
              </a:rPr>
              <a:t>Wnioski muszą przejść ocenę formalną zgodną z Kryteriami wyboru projektów grantowych. Ocena formalna składa się z 12 kroków:</a:t>
            </a:r>
            <a:endParaRPr lang="pl-PL">
              <a:latin typeface="Apto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CF13ED-7000-9EF8-CA3B-065E4AA89613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54FEAE8-7E43-570F-887E-187F924F7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4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646A8-4C15-2C76-331E-EB1651556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75DD77-E6CC-0B66-A699-E0BA6E512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875" y="461956"/>
            <a:ext cx="8229600" cy="1097496"/>
          </a:xfrm>
        </p:spPr>
        <p:txBody>
          <a:bodyPr/>
          <a:lstStyle/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>
                <a:latin typeface="Aptos"/>
                <a:ea typeface="Calibri"/>
                <a:cs typeface="Calibri"/>
              </a:rPr>
              <a:t>Merytoryczna ocena Wniosków</a:t>
            </a:r>
          </a:p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C8572D-058B-1F50-80FC-A064629F3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68" y="1460509"/>
            <a:ext cx="8229600" cy="2677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Adekwatność projektu grantowego (opis celu)</a:t>
            </a:r>
            <a:endParaRPr lang="en-US"/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Harmonogram zadań projektu grantowego oraz zakres finansowy </a:t>
            </a: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Wpływ projektu grantowego </a:t>
            </a: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Kwalifikowalność i racjonalność planowanych wydatków </a:t>
            </a: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Zdolność Wnioskodawcy do efektywnej realizacji projektu grantowego </a:t>
            </a:r>
          </a:p>
          <a:p>
            <a:pPr marL="0" indent="0">
              <a:lnSpc>
                <a:spcPct val="100000"/>
              </a:lnSpc>
              <a:spcBef>
                <a:spcPts val="20"/>
              </a:spcBef>
              <a:buNone/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AF942A-74A2-EBE9-6766-69A6874AB833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2D5F86-3878-8EBA-B5F2-A1335DC4E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37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48985-30B3-4134-A387-FD24BBC0A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94212D-BF88-1B07-2FF6-68500281E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875" y="461956"/>
            <a:ext cx="8229600" cy="1097496"/>
          </a:xfrm>
        </p:spPr>
        <p:txBody>
          <a:bodyPr/>
          <a:lstStyle/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 dirty="0">
                <a:latin typeface="Aptos"/>
                <a:ea typeface="Calibri"/>
                <a:cs typeface="Calibri"/>
              </a:rPr>
              <a:t>Uzupełnienie w czasie Oceny formalnej</a:t>
            </a:r>
            <a:endParaRPr lang="pl-PL" dirty="0"/>
          </a:p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966B03-075C-B092-4FA5-0F0863706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68" y="1460509"/>
            <a:ext cx="8229600" cy="2677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 dirty="0">
                <a:ea typeface="+mn-lt"/>
                <a:cs typeface="+mn-lt"/>
              </a:rPr>
              <a:t>W przypadku, gdy Wniosek o przyznanie grantu nie zawiera wymaganych załączników lub nie został poprawnie wypełniony lub gdy niezbędne jest uzyskanie dodatkowych wyjaśnień, zostanie do Wnioskodawcy skierowane wezwanie. Na uzupełnienia i wyjaśnienia będzie 7 dni roboczych. Brak realizacji wezwania spowoduje, że Wniosek o przyznanie grantu oceniany będzie w wersji pierwotnej.</a:t>
            </a:r>
            <a:endParaRPr lang="pl-PL" dirty="0"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20"/>
              </a:spcBef>
              <a:buNone/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15C425-5AFE-46AA-2E98-A40A52BD4D0A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93E989-EB5C-C5F4-F46D-EE443E462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421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F40B7-18E3-0D5F-8E0B-388A33611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F44E99-19D8-9978-0259-742389C17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875" y="461956"/>
            <a:ext cx="8229600" cy="1097496"/>
          </a:xfrm>
        </p:spPr>
        <p:txBody>
          <a:bodyPr/>
          <a:lstStyle/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 dirty="0">
                <a:latin typeface="Aptos"/>
                <a:ea typeface="Calibri"/>
                <a:cs typeface="Calibri"/>
              </a:rPr>
              <a:t>Korygowanie Wniosku w czasie Oceny merytorycznej</a:t>
            </a:r>
          </a:p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A04A9E-9378-771D-26CB-A14F3C274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68" y="1460509"/>
            <a:ext cx="8229600" cy="2677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lang="pl-PL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pl-PL">
                <a:ea typeface="+mn-lt"/>
                <a:cs typeface="+mn-lt"/>
              </a:rPr>
              <a:t>W przypadku stwierdzenia rozbieżności, nieścisłości lub pojawienia się jakichkolwiek wątpliwości co do treści Wniosku w trakcie jego oceny lub dotyczących Wnioskodawcy, Wnioskodawca zostanie jednokrotnie wezwany za pośrednictwem LSI do przekazania dodatkowych informacji i wyjaśnień bądź do poprawienia lub uzupełnienia Wniosku w sposób i w terminie określonym w wezwaniu.</a:t>
            </a:r>
            <a:endParaRPr lang="pl-PL"/>
          </a:p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272875-6806-5BE6-ACEF-443AB2B83676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441FFD-6850-D0EF-9125-E1728C9E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495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DBE3E-49CC-04A3-EEF5-D1E0DD2CF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F5F54B-E530-F847-15FB-CD8B8CA20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3" y="580438"/>
            <a:ext cx="8229600" cy="700234"/>
          </a:xfrm>
        </p:spPr>
        <p:txBody>
          <a:bodyPr/>
          <a:lstStyle/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>
                <a:latin typeface="Aptos"/>
                <a:ea typeface="Calibri"/>
                <a:cs typeface="Calibri"/>
              </a:rPr>
              <a:t>Czas oceny Wniosków</a:t>
            </a:r>
          </a:p>
          <a:p>
            <a:endParaRPr lang="pl-PL" sz="35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991876-C16A-F920-0054-581A5C4D9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98" y="1286271"/>
            <a:ext cx="8229600" cy="2677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20"/>
              </a:spcBef>
              <a:buNone/>
            </a:pPr>
            <a:r>
              <a:rPr lang="pl-PL">
                <a:latin typeface="Aptos"/>
                <a:ea typeface="Calibri"/>
                <a:cs typeface="Calibri"/>
              </a:rPr>
              <a:t>Zakończenie oceny wniosków jest planowane na 10.11.2025 r. </a:t>
            </a:r>
            <a:endParaRPr lang="en-US">
              <a:latin typeface="Aptos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pl-PL">
                <a:latin typeface="Aptos"/>
                <a:ea typeface="Calibri"/>
                <a:cs typeface="Calibri"/>
              </a:rPr>
              <a:t>Dołożymy starań, aby ocena zakończyła się wcześniej.</a:t>
            </a:r>
            <a:endParaRPr lang="pl-PL">
              <a:latin typeface="Aptos"/>
            </a:endParaRPr>
          </a:p>
          <a:p>
            <a:pPr marL="0" indent="0">
              <a:spcBef>
                <a:spcPts val="20"/>
              </a:spcBef>
              <a:buNone/>
            </a:pPr>
            <a:endParaRPr lang="pl-PL">
              <a:latin typeface="Aptos"/>
              <a:ea typeface="Calibri"/>
              <a:cs typeface="Calibri"/>
            </a:endParaRPr>
          </a:p>
          <a:p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755659-6ADB-D47D-0F12-5DAA4A049CB4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8C1935-783F-655A-2E27-1D8ED1A60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409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ECFDA-25BD-0E43-D209-0CEF9ED2A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461530-2A70-20AD-21EE-D10AD4CA5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149" y="580437"/>
            <a:ext cx="8229600" cy="700234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Zawarcie Umowy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7DD0D1-CAD9-111B-3F49-BD792DE4E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98" y="1286271"/>
            <a:ext cx="8229600" cy="2677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20"/>
              </a:spcBef>
              <a:buNone/>
            </a:pPr>
            <a:r>
              <a:rPr lang="pl-PL" dirty="0">
                <a:latin typeface="Aptos"/>
                <a:ea typeface="Calibri"/>
                <a:cs typeface="Calibri"/>
              </a:rPr>
              <a:t>Wnioskodawcy, których Projekty grantowe zostały wybrane do otrzymania grantu otrzymują informację (</a:t>
            </a:r>
            <a:r>
              <a:rPr lang="pl-PL" dirty="0" err="1">
                <a:latin typeface="Aptos"/>
                <a:ea typeface="Calibri"/>
                <a:cs typeface="Calibri"/>
              </a:rPr>
              <a:t>ePUAP</a:t>
            </a:r>
            <a:r>
              <a:rPr lang="pl-PL" dirty="0">
                <a:latin typeface="Aptos"/>
                <a:ea typeface="Calibri"/>
                <a:cs typeface="Calibri"/>
              </a:rPr>
              <a:t>) o pozytywnym wyniku oceny wraz z wezwaniem do dostarczenia dokumentów niezbędnych do zawarcia umowy o powierzenie grantu, w terminie 5 dni roboczych od dnia doręczenia tej informacji.</a:t>
            </a:r>
            <a:endParaRPr lang="pl-PL" dirty="0">
              <a:latin typeface="Aptos"/>
            </a:endParaRPr>
          </a:p>
          <a:p>
            <a:pPr marL="0" indent="0">
              <a:spcBef>
                <a:spcPts val="20"/>
              </a:spcBef>
              <a:buNone/>
            </a:pPr>
            <a:endParaRPr lang="pl-PL">
              <a:latin typeface="Aptos"/>
              <a:ea typeface="Calibri"/>
              <a:cs typeface="Calibri"/>
            </a:endParaRPr>
          </a:p>
          <a:p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F56301-BD6E-0630-727F-CDE5E41BF0A9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BC3A5B-27CB-E38A-A99D-81D714BE7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66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41DAFC-C8C6-E98D-F777-8CAE6D72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ea typeface="Calibri"/>
                <a:cs typeface="Calibri"/>
              </a:rPr>
              <a:t>Proces </a:t>
            </a:r>
            <a:r>
              <a:rPr lang="pl-PL" sz="3500" b="1">
                <a:ea typeface="Calibri"/>
                <a:cs typeface="Calibri"/>
              </a:rPr>
              <a:t>zawarcia</a:t>
            </a:r>
            <a:r>
              <a:rPr lang="pl-PL" b="1">
                <a:ea typeface="Calibri"/>
                <a:cs typeface="Calibri"/>
              </a:rPr>
              <a:t> umowy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3F1ABC-247F-85FB-A57E-8108306C7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  <a:spcBef>
                <a:spcPts val="20"/>
              </a:spcBef>
            </a:pPr>
            <a:r>
              <a:rPr lang="pl-PL" dirty="0">
                <a:latin typeface="Aptos"/>
                <a:ea typeface="Calibri"/>
                <a:cs typeface="Calibri"/>
              </a:rPr>
              <a:t>Zweryfikujemy ponownie limit przyznanych pomocy de </a:t>
            </a:r>
            <a:r>
              <a:rPr lang="pl-PL" dirty="0" err="1">
                <a:latin typeface="Aptos"/>
                <a:ea typeface="Calibri"/>
                <a:cs typeface="Calibri"/>
              </a:rPr>
              <a:t>minimis</a:t>
            </a:r>
            <a:r>
              <a:rPr lang="pl-PL" dirty="0">
                <a:latin typeface="Aptos"/>
                <a:ea typeface="Calibri"/>
                <a:cs typeface="Calibri"/>
              </a:rPr>
              <a:t>.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20000"/>
              </a:lnSpc>
              <a:spcBef>
                <a:spcPts val="20"/>
              </a:spcBef>
            </a:pPr>
            <a:r>
              <a:rPr lang="pl-PL" dirty="0">
                <a:latin typeface="Aptos"/>
                <a:ea typeface="Calibri"/>
                <a:cs typeface="Calibri"/>
              </a:rPr>
              <a:t>Sprawdzimy czy Wnioskodawca na dzień zawarcia umowy spełnia kryteria dopuszczenia do otrzymania grantu.</a:t>
            </a:r>
            <a:endParaRPr lang="pl-PL" dirty="0">
              <a:latin typeface="Aptos"/>
            </a:endParaRPr>
          </a:p>
          <a:p>
            <a:pPr>
              <a:lnSpc>
                <a:spcPct val="120000"/>
              </a:lnSpc>
              <a:spcBef>
                <a:spcPts val="20"/>
              </a:spcBef>
            </a:pPr>
            <a:r>
              <a:rPr lang="pl-PL" dirty="0">
                <a:latin typeface="Aptos"/>
                <a:ea typeface="Calibri"/>
                <a:cs typeface="Calibri"/>
              </a:rPr>
              <a:t>Przed zawarciem Umowy możemy poprosić Wnioskodawcę o dostarczenie dodatkowych dokumentów.</a:t>
            </a:r>
            <a:endParaRPr lang="pl-PL" dirty="0">
              <a:latin typeface="Aptos"/>
            </a:endParaRPr>
          </a:p>
          <a:p>
            <a:pPr>
              <a:lnSpc>
                <a:spcPct val="120000"/>
              </a:lnSpc>
              <a:spcBef>
                <a:spcPts val="20"/>
              </a:spcBef>
            </a:pPr>
            <a:r>
              <a:rPr lang="pl-PL" dirty="0">
                <a:latin typeface="Aptos"/>
                <a:ea typeface="Calibri"/>
                <a:cs typeface="Calibri"/>
              </a:rPr>
              <a:t>Umowy o powierzenie grantu będą zawierane w terminie 30 dni od dnia poinformowania Wnioskodawców o wynikach Naboru.</a:t>
            </a:r>
            <a:endParaRPr lang="pl-PL" dirty="0">
              <a:latin typeface="Aptos"/>
            </a:endParaRPr>
          </a:p>
          <a:p>
            <a:pPr>
              <a:lnSpc>
                <a:spcPct val="12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3AAAA2-8E81-5ACB-35F8-19E6B54299AF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07ABB6-6635-D7A3-B042-7268D4262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005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F5F7-C3FC-2C00-EF88-E33D0E496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00AB24-AD6A-3C6E-AF76-2750D36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a typeface="Calibri"/>
                <a:cs typeface="Calibri"/>
              </a:rPr>
              <a:t>Strona Naboru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955FD1-68CA-B1DD-823A-64AB67AFF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  <a:spcBef>
                <a:spcPts val="20"/>
              </a:spcBef>
            </a:pPr>
            <a:r>
              <a:rPr lang="pl-PL" dirty="0">
                <a:ea typeface="+mn-lt"/>
                <a:cs typeface="+mn-lt"/>
                <a:hlinkClick r:id="rId2"/>
              </a:rPr>
              <a:t>https://www.gov.pl/web/cppc/nabor-dep010125</a:t>
            </a:r>
            <a:endParaRPr lang="en-US" dirty="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spcBef>
                <a:spcPts val="20"/>
              </a:spcBef>
            </a:pPr>
            <a:r>
              <a:rPr lang="pl-PL" dirty="0">
                <a:latin typeface="Aptos"/>
                <a:ea typeface="Calibri"/>
                <a:cs typeface="Calibri"/>
              </a:rPr>
              <a:t>Na tej stronie są zamieszczone odpowiedzi na pytania, a także jest pełna dokumentacja Naboru.</a:t>
            </a:r>
          </a:p>
          <a:p>
            <a:pPr>
              <a:lnSpc>
                <a:spcPct val="12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4F2ABA-58E0-41FC-5BA7-CD0D3E581600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DF39F4-D3A3-1332-F46F-251371B61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209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61A764-9C01-B3C7-06C1-04CF47F9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112" y="580438"/>
            <a:ext cx="8229600" cy="700234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Kontakt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546820-CD18-0F3C-9F40-A1DE1CEAB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112" y="1404753"/>
            <a:ext cx="7518711" cy="26847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20"/>
              </a:spcBef>
              <a:buNone/>
            </a:pPr>
            <a:r>
              <a:rPr lang="pl-PL" b="1">
                <a:latin typeface="Aptos"/>
                <a:ea typeface="Calibri"/>
                <a:cs typeface="Calibri"/>
              </a:rPr>
              <a:t>Pytania dotyczące konkursu:</a:t>
            </a:r>
            <a:endParaRPr lang="en-US" b="1">
              <a:latin typeface="Aptos"/>
            </a:endParaRPr>
          </a:p>
          <a:p>
            <a:pPr>
              <a:spcBef>
                <a:spcPts val="20"/>
              </a:spcBef>
              <a:buFont typeface="Wingdings" pitchFamily="34" charset="0"/>
              <a:buChar char="Ø"/>
            </a:pPr>
            <a:r>
              <a:rPr lang="pl-PL">
                <a:latin typeface="Aptos"/>
                <a:ea typeface="Calibri"/>
                <a:cs typeface="Calibri"/>
              </a:rPr>
              <a:t>E-mail: grantydep@cppc.gov.pl</a:t>
            </a:r>
          </a:p>
          <a:p>
            <a:pPr marL="0" indent="0">
              <a:spcBef>
                <a:spcPts val="20"/>
              </a:spcBef>
              <a:buNone/>
            </a:pPr>
            <a:r>
              <a:rPr lang="pl-PL" b="1">
                <a:latin typeface="Aptos"/>
                <a:ea typeface="Calibri"/>
                <a:cs typeface="Calibri"/>
              </a:rPr>
              <a:t>Pytania dotyczące systemu informatycznego:</a:t>
            </a:r>
          </a:p>
          <a:p>
            <a:pPr marL="0" indent="0">
              <a:spcBef>
                <a:spcPts val="20"/>
              </a:spcBef>
              <a:buNone/>
            </a:pPr>
            <a:r>
              <a:rPr lang="pl-PL">
                <a:latin typeface="Aptos"/>
                <a:ea typeface="Calibri"/>
                <a:cs typeface="Calibri"/>
              </a:rPr>
              <a:t>Po uruchomieniu generatora wniosków pytania związane z błędnym funkcjonowaniem systemu informatycznego należy przesłać na adres: </a:t>
            </a:r>
            <a:endParaRPr lang="pl-PL">
              <a:latin typeface="Aptos"/>
            </a:endParaRPr>
          </a:p>
          <a:p>
            <a:pPr>
              <a:lnSpc>
                <a:spcPct val="100000"/>
              </a:lnSpc>
              <a:buFont typeface="Wingdings" pitchFamily="34" charset="0"/>
              <a:buChar char="Ø"/>
            </a:pPr>
            <a:r>
              <a:rPr lang="pl-PL">
                <a:latin typeface="Aptos"/>
                <a:ea typeface="Calibri"/>
                <a:cs typeface="Calibri"/>
              </a:rPr>
              <a:t>E-mail: wsparcie-IT@cppc.gov.pl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2DE4C3-5C2D-1D02-29C5-2ED1BF809596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8E7449-3774-791C-3989-E69824D30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77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254227-ED5E-450C-4715-A17FCB999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3" y="468925"/>
            <a:ext cx="8180814" cy="1494756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Programu Wsparcia Finansowego Stron Trzecich w Polsce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7236B3-8878-8166-0D7D-F79F5D532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10" y="1880178"/>
            <a:ext cx="8285356" cy="17647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>
                <a:latin typeface="Aptos"/>
                <a:ea typeface="Calibri"/>
                <a:cs typeface="Poppins"/>
              </a:rPr>
              <a:t>Celem jest udzielenie pomocy de </a:t>
            </a:r>
            <a:r>
              <a:rPr lang="pl-PL" err="1">
                <a:latin typeface="Aptos"/>
                <a:ea typeface="Calibri"/>
                <a:cs typeface="Poppins"/>
              </a:rPr>
              <a:t>minimis</a:t>
            </a:r>
            <a:r>
              <a:rPr lang="pl-PL">
                <a:latin typeface="Aptos"/>
                <a:ea typeface="Calibri"/>
                <a:cs typeface="Poppins"/>
              </a:rPr>
              <a:t> w formie grantów na realizację projektów dla mikro, małych i średnich przedsiębiorstw z obszaru </a:t>
            </a:r>
            <a:r>
              <a:rPr lang="pl-PL" err="1">
                <a:latin typeface="Aptos"/>
                <a:ea typeface="Calibri"/>
                <a:cs typeface="Poppins"/>
              </a:rPr>
              <a:t>cyberbezpieczeństwa</a:t>
            </a:r>
            <a:r>
              <a:rPr lang="pl-PL">
                <a:latin typeface="Aptos"/>
                <a:ea typeface="Calibri"/>
                <a:cs typeface="Poppins"/>
              </a:rPr>
              <a:t>. Organizatorem naboru jest CPPC, które działa w partnerstwie z Ministerstwem Cyfryzacji.</a:t>
            </a: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794EDE-E17D-2F5E-4012-4400F8DA115E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7B0E7C-8071-9B3A-B201-13AA08C85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09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F0C8B0-AD48-71DC-1AC0-A26C9F971154}"/>
              </a:ext>
            </a:extLst>
          </p:cNvPr>
          <p:cNvSpPr/>
          <p:nvPr/>
        </p:nvSpPr>
        <p:spPr>
          <a:xfrm>
            <a:off x="0" y="2101168"/>
            <a:ext cx="9136380" cy="777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E377F0-2CC7-B3E4-7D30-DD61ECFAAD2D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199F3C-6801-3DDA-D535-B4C5F6450534}"/>
              </a:ext>
            </a:extLst>
          </p:cNvPr>
          <p:cNvSpPr/>
          <p:nvPr/>
        </p:nvSpPr>
        <p:spPr>
          <a:xfrm>
            <a:off x="0" y="2184802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BCD616-1C23-C5E7-F2A5-C62718819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  <p:sp>
        <p:nvSpPr>
          <p:cNvPr id="2" name="Podtytuł 1">
            <a:extLst>
              <a:ext uri="{FF2B5EF4-FFF2-40B4-BE49-F238E27FC236}">
                <a16:creationId xmlns:a16="http://schemas.microsoft.com/office/drawing/2014/main" id="{469553EC-0083-6F1F-8FDD-76EB16F9B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6959" y="2159980"/>
            <a:ext cx="4847416" cy="830997"/>
          </a:xfrm>
        </p:spPr>
        <p:txBody>
          <a:bodyPr vert="horz" lIns="91440" tIns="45720" rIns="91440" bIns="45720" rtlCol="0" anchor="t">
            <a:spAutoFit/>
          </a:bodyPr>
          <a:lstStyle/>
          <a:p>
            <a:r>
              <a:rPr lang="pl-PL">
                <a:solidFill>
                  <a:srgbClr val="104382"/>
                </a:solidFill>
                <a:ea typeface="Calibri"/>
                <a:cs typeface="Calibri"/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331623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658706-EAE3-6E35-180B-89475B574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89834"/>
            <a:ext cx="8229600" cy="951136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Wysokość wsparcia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B6BFF5-DE11-B955-96FE-B58034425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>
                <a:latin typeface="Aptos"/>
                <a:ea typeface="+mn-lt"/>
                <a:cs typeface="+mn-lt"/>
              </a:rPr>
              <a:t>Kwota środków przeznaczonych na dofinansowanie Projektów grantowych w </a:t>
            </a:r>
            <a:r>
              <a:rPr lang="pl-PL" b="1">
                <a:latin typeface="Aptos"/>
                <a:ea typeface="+mn-lt"/>
                <a:cs typeface="+mn-lt"/>
              </a:rPr>
              <a:t>Naborze to 1 800 000,00 EUR</a:t>
            </a:r>
            <a:endParaRPr lang="pl-PL">
              <a:latin typeface="Aptos"/>
              <a:ea typeface="Calibri"/>
              <a:cs typeface="Calibri"/>
            </a:endParaRPr>
          </a:p>
          <a:p>
            <a:r>
              <a:rPr lang="pl-PL" b="1">
                <a:latin typeface="Aptos"/>
                <a:ea typeface="+mn-lt"/>
                <a:cs typeface="+mn-lt"/>
              </a:rPr>
              <a:t>Minimalna kwota wnioskowania to 30 tys. EUR a maksymalna to 60 tys. EUR</a:t>
            </a:r>
            <a:endParaRPr lang="pl-PL">
              <a:latin typeface="Aptos"/>
            </a:endParaRPr>
          </a:p>
          <a:p>
            <a:r>
              <a:rPr lang="pl-PL">
                <a:latin typeface="Aptos"/>
                <a:ea typeface="+mn-lt"/>
                <a:cs typeface="+mn-lt"/>
              </a:rPr>
              <a:t>Nie ma wkładu własnego.</a:t>
            </a:r>
            <a:endParaRPr lang="pl-PL">
              <a:latin typeface="Apto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B02AE7-C3B5-F2E5-0188-21A681E4DD06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58C83A-1110-122D-5606-C38A53EF0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91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97B2F-9C9F-986E-5CB6-3C8038BFB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6FA912-5287-D99D-1733-A56716691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75895"/>
            <a:ext cx="8229600" cy="979014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Liczba wniosków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2C8848-74CD-090E-4800-B8D1FE2B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72021"/>
            <a:ext cx="8097180" cy="98420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Wnioskodawca może złożyć tylko jeden Wniosek.</a:t>
            </a:r>
          </a:p>
          <a:p>
            <a:pPr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Ocenie podlegać będzie do 150 wniosków.</a:t>
            </a:r>
            <a:endParaRPr lang="pl-PL">
              <a:latin typeface="Aptos"/>
            </a:endParaRPr>
          </a:p>
          <a:p>
            <a:endParaRPr lang="pl-PL" b="1">
              <a:latin typeface="Aptos"/>
              <a:ea typeface="Calibri"/>
              <a:cs typeface="Calibri"/>
            </a:endParaRPr>
          </a:p>
          <a:p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B6B39D-7205-3348-EF05-FD460A22FB10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21F3D-3F69-A870-CB8B-B30A91B14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812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14BAA-F28C-D961-8315-0B6822F3A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D86CCD-36F0-523E-3A5A-6BB2601ED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82864"/>
            <a:ext cx="8229600" cy="888410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Termin naboru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01C65B-55FC-3AE3-2199-4CE567840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Nabór trwa do 2.10.2025 r.</a:t>
            </a:r>
          </a:p>
          <a:p>
            <a:pPr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Calibri"/>
              </a:rPr>
              <a:t>Kwalifikowalność wydatków jest określana przez Wnioskodawcę, ale nie może być to data sprzed złożenia Wniosku. Końcem tego okresu jest 31.12.2025 r.</a:t>
            </a:r>
            <a:endParaRPr lang="pl-PL">
              <a:latin typeface="Aptos"/>
            </a:endParaRPr>
          </a:p>
          <a:p>
            <a:pPr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endParaRPr lang="pl-PL" b="1">
              <a:latin typeface="Aptos"/>
              <a:ea typeface="Calibri"/>
              <a:cs typeface="Calibri"/>
            </a:endParaRPr>
          </a:p>
          <a:p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BBB192-4F5A-9907-8B36-8A12B807116A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F0915F-6CCF-7E95-7D52-3DC9AAB9A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6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1F0E4-F8CA-05F8-99A8-E7FDD0CF4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34E242-1771-4675-BF96-1C4F400E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61956"/>
            <a:ext cx="8173844" cy="992953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Koszty kwalifikowalne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6BB22E-22BF-6BF3-B8D8-F99FCC89C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6271"/>
            <a:ext cx="8229600" cy="26777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20"/>
              </a:spcBef>
              <a:buNone/>
            </a:pPr>
            <a:r>
              <a:rPr lang="pl-PL">
                <a:latin typeface="Aptos"/>
                <a:ea typeface="Calibri"/>
                <a:cs typeface="Calibri"/>
              </a:rPr>
              <a:t>Wydatki związane z realizacją celów:</a:t>
            </a:r>
            <a:endParaRPr lang="en-US"/>
          </a:p>
          <a:p>
            <a:pPr>
              <a:lnSpc>
                <a:spcPct val="100000"/>
              </a:lnSpc>
              <a:spcBef>
                <a:spcPts val="20"/>
              </a:spcBef>
              <a:buAutoNum type="arabicParenR"/>
            </a:pPr>
            <a:r>
              <a:rPr lang="pl-PL">
                <a:latin typeface="Aptos"/>
                <a:ea typeface="Calibri"/>
                <a:cs typeface="Calibri"/>
              </a:rPr>
              <a:t>rozwój produktu LUB rozwój usługi;</a:t>
            </a:r>
          </a:p>
          <a:p>
            <a:pPr>
              <a:lnSpc>
                <a:spcPct val="100000"/>
              </a:lnSpc>
              <a:spcBef>
                <a:spcPts val="20"/>
              </a:spcBef>
              <a:buAutoNum type="arabicParenR"/>
            </a:pPr>
            <a:r>
              <a:rPr lang="pl-PL">
                <a:latin typeface="Aptos"/>
                <a:ea typeface="Calibri"/>
                <a:cs typeface="Calibri"/>
              </a:rPr>
              <a:t>stworzenie nowego produktu LUB nowej usługi;</a:t>
            </a:r>
          </a:p>
          <a:p>
            <a:pPr>
              <a:lnSpc>
                <a:spcPct val="100000"/>
              </a:lnSpc>
              <a:spcBef>
                <a:spcPts val="20"/>
              </a:spcBef>
              <a:buAutoNum type="arabicParenR"/>
            </a:pPr>
            <a:r>
              <a:rPr lang="pl-PL">
                <a:latin typeface="Aptos"/>
                <a:ea typeface="Calibri"/>
                <a:cs typeface="Calibri"/>
              </a:rPr>
              <a:t>zwiększenie rozpoznawalności produktów lub usług, w szczególności przez udział w zagranicznych misjach handlowych; konferencjach, targach i działaniach wspierających promocję oferowanych rozwiązań czy przez nawiązywanie współpracy biznesowej;</a:t>
            </a:r>
          </a:p>
          <a:p>
            <a:pPr>
              <a:lnSpc>
                <a:spcPct val="100000"/>
              </a:lnSpc>
              <a:spcBef>
                <a:spcPts val="20"/>
              </a:spcBef>
              <a:buAutoNum type="arabicParenR"/>
            </a:pPr>
            <a:r>
              <a:rPr lang="pl-PL">
                <a:latin typeface="Aptos"/>
                <a:ea typeface="Calibri"/>
                <a:cs typeface="Calibri"/>
              </a:rPr>
              <a:t>certyfikacja produktu lub usługi, w tym także przygotowanie się do procesu certyfikacji.</a:t>
            </a:r>
          </a:p>
          <a:p>
            <a:pPr>
              <a:lnSpc>
                <a:spcPct val="100000"/>
              </a:lnSpc>
              <a:spcBef>
                <a:spcPts val="20"/>
              </a:spcBef>
              <a:buAutoNum type="arabicParenR"/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arenR"/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buAutoNum type="arabicParenR"/>
            </a:pPr>
            <a:endParaRPr lang="pl-PL" b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buAutoNum type="arabicParenR"/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37A38D-06F8-54F0-82C5-E37401042A1D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BE1E23-A439-7025-19D6-50144DA63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72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622FB-09DC-053F-9C7C-F6CBADDFA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C0F6A7-B4D6-65EB-0C73-AAB6D33F3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829" y="455377"/>
            <a:ext cx="8529289" cy="1139313"/>
          </a:xfrm>
        </p:spPr>
        <p:txBody>
          <a:bodyPr/>
          <a:lstStyle/>
          <a:p>
            <a:r>
              <a:rPr lang="pl-PL" sz="3500" b="1">
                <a:latin typeface="Aptos"/>
                <a:ea typeface="Calibri"/>
                <a:cs typeface="Calibri"/>
              </a:rPr>
              <a:t>Kwalifikowalność wydatków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F74AF5-35B9-9A53-4C85-9EEC173CD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776" y="1453540"/>
            <a:ext cx="8229600" cy="267779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pl-PL">
                <a:latin typeface="Aptos"/>
                <a:ea typeface="Calibri"/>
                <a:cs typeface="Poppins"/>
              </a:rPr>
              <a:t>Wydatki dzieli się na pośrednie i bezpośrednie. </a:t>
            </a:r>
          </a:p>
          <a:p>
            <a:pPr>
              <a:buNone/>
            </a:pPr>
            <a:r>
              <a:rPr lang="pl-PL">
                <a:latin typeface="Aptos"/>
                <a:ea typeface="Calibri"/>
                <a:cs typeface="Poppins"/>
              </a:rPr>
              <a:t>Pośrednie mogą stanowić 7% kosztów bezpośrednich.  </a:t>
            </a:r>
          </a:p>
          <a:p>
            <a:pPr marL="0" indent="0">
              <a:buNone/>
            </a:pPr>
            <a:r>
              <a:rPr lang="pl-PL">
                <a:latin typeface="Aptos"/>
                <a:ea typeface="Calibri"/>
                <a:cs typeface="Calibri"/>
              </a:rPr>
              <a:t>W tej kategorii mieszczą się koszty pośrednio ponoszone w związku z realizacją Projektu grantowego, których wielkości nie można jednoznacznie przyporządkować do Projektu grantowego (uznać za koszt bezpośredni) - przykładowe są opisane w Zasadach kwalifikowalności wydatków.</a:t>
            </a:r>
            <a:endParaRPr lang="pl-PL">
              <a:latin typeface="Aptos"/>
              <a:ea typeface="Calibri"/>
              <a:cs typeface="Poppins"/>
            </a:endParaRPr>
          </a:p>
          <a:p>
            <a:pPr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 marL="0" indent="0">
              <a:spcBef>
                <a:spcPts val="20"/>
              </a:spcBef>
              <a:buNone/>
            </a:pPr>
            <a:endParaRPr lang="pl-PL">
              <a:latin typeface="Aptos"/>
              <a:ea typeface="Calibri"/>
              <a:cs typeface="Calibri"/>
            </a:endParaRPr>
          </a:p>
          <a:p>
            <a:endParaRPr lang="pl-PL" b="1">
              <a:latin typeface="Aptos"/>
              <a:ea typeface="Calibri"/>
              <a:cs typeface="Calibri"/>
            </a:endParaRPr>
          </a:p>
          <a:p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AA6A2C-12D5-AD39-B086-A96BF576E668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B3682C-47A1-6118-AA9C-76C403F79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95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862E1-8EF6-C726-6A92-A7B6041E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C826EA-B7DA-8EC7-D6EB-67CD3187E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98" y="1286271"/>
            <a:ext cx="8229600" cy="267779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>
                <a:latin typeface="Aptos"/>
                <a:ea typeface="Calibri"/>
                <a:cs typeface="Segoe UI"/>
              </a:rPr>
              <a:t>Bezpośrednie mogą dotyczyć następujących obszarów: </a:t>
            </a:r>
            <a:endParaRPr lang="en-US">
              <a:ea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>
                <a:latin typeface="Aptos"/>
                <a:ea typeface="Calibri"/>
                <a:cs typeface="Arial"/>
              </a:rPr>
              <a:t>Koszty związane ze zwiększeniem rozpoznawalności produktu lub usługi i działania wspierające promocję oferowanych rozwiązań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>
                <a:latin typeface="Aptos"/>
                <a:ea typeface="Calibri"/>
                <a:cs typeface="Arial"/>
              </a:rPr>
              <a:t>Wynagrodzenie personelu projektu grantowego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>
                <a:latin typeface="Aptos"/>
                <a:ea typeface="Calibri"/>
                <a:cs typeface="Arial"/>
              </a:rPr>
              <a:t>Amortyzacja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>
                <a:latin typeface="Aptos"/>
                <a:ea typeface="Calibri"/>
                <a:cs typeface="Arial"/>
              </a:rPr>
              <a:t>Usługi zewnętrzne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>
                <a:latin typeface="Aptos"/>
                <a:ea typeface="Calibri"/>
                <a:cs typeface="Arial"/>
              </a:rPr>
              <a:t>Wartości niematerialne i prawne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>
                <a:latin typeface="Aptos"/>
                <a:ea typeface="Calibri"/>
                <a:cs typeface="Arial"/>
              </a:rPr>
              <a:t>Podatki i opłaty</a:t>
            </a:r>
            <a:endParaRPr lang="pl-PL">
              <a:latin typeface="Aptos"/>
            </a:endParaRPr>
          </a:p>
          <a:p>
            <a:pPr marL="0" indent="0">
              <a:lnSpc>
                <a:spcPct val="100000"/>
              </a:lnSpc>
              <a:spcBef>
                <a:spcPts val="20"/>
              </a:spcBef>
              <a:buNone/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 b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9" name="Tytuł 1">
            <a:extLst>
              <a:ext uri="{FF2B5EF4-FFF2-40B4-BE49-F238E27FC236}">
                <a16:creationId xmlns:a16="http://schemas.microsoft.com/office/drawing/2014/main" id="{E039E013-D9DA-77DA-E0D7-3D6C6FC3C249}"/>
              </a:ext>
            </a:extLst>
          </p:cNvPr>
          <p:cNvSpPr txBox="1">
            <a:spLocks/>
          </p:cNvSpPr>
          <p:nvPr/>
        </p:nvSpPr>
        <p:spPr>
          <a:xfrm>
            <a:off x="426829" y="455377"/>
            <a:ext cx="8529289" cy="11393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8458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500" b="1">
                <a:latin typeface="Aptos"/>
                <a:ea typeface="Calibri"/>
                <a:cs typeface="Calibri"/>
              </a:rPr>
              <a:t>Kwalifikowalność wydatków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D589EE-9314-DE94-61FE-0B226ADE0C16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AC4B9BF-040C-76E2-A3C2-6768C0C34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691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21076-0998-49E6-98FF-A6AB19D52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DE2253-15BF-23C8-266D-B76175836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3" y="782553"/>
            <a:ext cx="8229600" cy="700234"/>
          </a:xfrm>
        </p:spPr>
        <p:txBody>
          <a:bodyPr/>
          <a:lstStyle/>
          <a:p>
            <a:endParaRPr lang="pl-PL" sz="2400" b="1">
              <a:solidFill>
                <a:srgbClr val="000000"/>
              </a:solidFill>
              <a:latin typeface="Aptos"/>
              <a:ea typeface="Calibri"/>
              <a:cs typeface="Poppins"/>
            </a:endParaRPr>
          </a:p>
          <a:p>
            <a:r>
              <a:rPr lang="pl-PL" sz="3500" b="1">
                <a:latin typeface="Aptos"/>
                <a:ea typeface="Calibri"/>
                <a:cs typeface="Calibri"/>
              </a:rPr>
              <a:t>Wnioski</a:t>
            </a:r>
            <a:r>
              <a:rPr lang="pl-PL" b="1">
                <a:latin typeface="Aptos"/>
                <a:ea typeface="Calibri"/>
                <a:cs typeface="Calibri"/>
              </a:rPr>
              <a:t> należy złożyć przez LSI</a:t>
            </a:r>
          </a:p>
          <a:p>
            <a:endParaRPr lang="pl-PL" sz="24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  <a:p>
            <a:endParaRPr lang="pl-PL" sz="2400" b="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42F58B-A57F-B3B3-90DC-2CD9A6E7A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21" y="1286271"/>
            <a:ext cx="8585044" cy="26777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100000"/>
              </a:lnSpc>
              <a:spcBef>
                <a:spcPts val="20"/>
              </a:spcBef>
            </a:pPr>
            <a:r>
              <a:rPr lang="pl-PL">
                <a:latin typeface="Aptos"/>
                <a:ea typeface="Calibri"/>
                <a:cs typeface="Poppins"/>
              </a:rPr>
              <a:t>Wypełniony wniosek musi być kompletny i złożony zgodnie z Instrukcją. Do złożenia wniosku potrzebny jest kwalifikowany podpis elektroniczny.</a:t>
            </a: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pl-PL">
                <a:latin typeface="Aptos"/>
                <a:ea typeface="Calibri"/>
                <a:cs typeface="Poppins"/>
              </a:rPr>
              <a:t>Po zalogowaniu się do LSI jest możliwość składania wniosków o przyznanie grantu, edycji, sprostowania, usunięcia, wycofania tych wniosków oraz generowania ich PDF. </a:t>
            </a:r>
            <a:endParaRPr lang="pl-PL">
              <a:latin typeface="Aptos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b="1">
                <a:latin typeface="Aptos"/>
                <a:ea typeface="Calibri"/>
                <a:cs typeface="Poppins"/>
              </a:rPr>
              <a:t>Ważne! </a:t>
            </a:r>
            <a:endParaRPr lang="pl-PL" b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pl-PL">
                <a:latin typeface="Aptos"/>
                <a:ea typeface="Calibri"/>
                <a:cs typeface="Poppins"/>
              </a:rPr>
              <a:t>Podczas podpisywania i wysyłania wniosku potrzebna jest aplikacja Podpis GOV. </a:t>
            </a:r>
            <a:endParaRPr lang="pl-PL">
              <a:latin typeface="Aptos"/>
            </a:endParaRPr>
          </a:p>
          <a:p>
            <a:pPr>
              <a:lnSpc>
                <a:spcPct val="100000"/>
              </a:lnSpc>
            </a:pPr>
            <a:r>
              <a:rPr lang="pl-PL">
                <a:latin typeface="Aptos"/>
                <a:ea typeface="Calibri"/>
                <a:cs typeface="Poppins"/>
              </a:rPr>
              <a:t>Aby utworzyć wniosek należy wejść na listę naborów, odszukać nabór i kliknąć: </a:t>
            </a:r>
            <a:r>
              <a:rPr lang="pl-PL" i="1">
                <a:latin typeface="Aptos"/>
                <a:ea typeface="Calibri"/>
                <a:cs typeface="Poppins"/>
              </a:rPr>
              <a:t>Złóż wniosek.</a:t>
            </a:r>
            <a:endParaRPr lang="pl-PL" i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pl-PL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 b="1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pl-PL">
              <a:latin typeface="Aptos"/>
              <a:ea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EC6085-F6CE-47DA-AD87-E522F90E93CD}"/>
              </a:ext>
            </a:extLst>
          </p:cNvPr>
          <p:cNvSpPr/>
          <p:nvPr/>
        </p:nvSpPr>
        <p:spPr>
          <a:xfrm>
            <a:off x="0" y="4366260"/>
            <a:ext cx="9136380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AB78D4-3550-988E-FA60-F26F967A9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4255865"/>
            <a:ext cx="8282940" cy="99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9723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nstwo 2.0 2022">
      <a:dk1>
        <a:sysClr val="windowText" lastClr="000000"/>
      </a:dk1>
      <a:lt1>
        <a:sysClr val="window" lastClr="FFFFFF"/>
      </a:lt1>
      <a:dk2>
        <a:srgbClr val="1B2C40"/>
      </a:dk2>
      <a:lt2>
        <a:srgbClr val="FF0000"/>
      </a:lt2>
      <a:accent1>
        <a:srgbClr val="0070C0"/>
      </a:accent1>
      <a:accent2>
        <a:srgbClr val="FFC000"/>
      </a:accent2>
      <a:accent3>
        <a:srgbClr val="B8CCE4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iestandardowy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9D898E1E6F040BD442E0C7616D4F7" ma:contentTypeVersion="11" ma:contentTypeDescription="Utwórz nowy dokument." ma:contentTypeScope="" ma:versionID="cb9f8fb12ecb176181ffad622d4f7ab2">
  <xsd:schema xmlns:xsd="http://www.w3.org/2001/XMLSchema" xmlns:xs="http://www.w3.org/2001/XMLSchema" xmlns:p="http://schemas.microsoft.com/office/2006/metadata/properties" xmlns:ns2="83783693-ef60-425a-b273-585e3fe453e9" xmlns:ns3="3361ad4d-7ab5-4428-8e8f-a55a688db929" targetNamespace="http://schemas.microsoft.com/office/2006/metadata/properties" ma:root="true" ma:fieldsID="2d233c887c4737f822d2eda039c83450" ns2:_="" ns3:_="">
    <xsd:import namespace="83783693-ef60-425a-b273-585e3fe453e9"/>
    <xsd:import namespace="3361ad4d-7ab5-4428-8e8f-a55a688db92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783693-ef60-425a-b273-585e3fe453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Tagi obrazów" ma:readOnly="false" ma:fieldId="{5cf76f15-5ced-4ddc-b409-7134ff3c332f}" ma:taxonomyMulti="true" ma:sspId="cc6f6cad-d038-4c8c-a53d-3cb4c2878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1ad4d-7ab5-4428-8e8f-a55a688db92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372394b-1633-40ed-88d1-f992bef83b33}" ma:internalName="TaxCatchAll" ma:showField="CatchAllData" ma:web="3361ad4d-7ab5-4428-8e8f-a55a688db9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61ad4d-7ab5-4428-8e8f-a55a688db929" xsi:nil="true"/>
    <lcf76f155ced4ddcb4097134ff3c332f xmlns="83783693-ef60-425a-b273-585e3fe453e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0BE876-AA53-45D8-9778-54EA133C2E43}">
  <ds:schemaRefs>
    <ds:schemaRef ds:uri="3361ad4d-7ab5-4428-8e8f-a55a688db929"/>
    <ds:schemaRef ds:uri="83783693-ef60-425a-b273-585e3fe453e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A80338D-7218-46E1-A1CA-6273CC65D79A}">
  <ds:schemaRefs>
    <ds:schemaRef ds:uri="3361ad4d-7ab5-4428-8e8f-a55a688db929"/>
    <ds:schemaRef ds:uri="83783693-ef60-425a-b273-585e3fe453e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FBCECA-C99C-4BFA-9D1C-AEDF9E8505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20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Motyw pakietu Office</vt:lpstr>
      <vt:lpstr>PowerPoint Presentation</vt:lpstr>
      <vt:lpstr>Programu Wsparcia Finansowego Stron Trzecich w Polsce</vt:lpstr>
      <vt:lpstr>Wysokość wsparcia</vt:lpstr>
      <vt:lpstr>Liczba wniosków</vt:lpstr>
      <vt:lpstr>Termin naboru</vt:lpstr>
      <vt:lpstr>Koszty kwalifikowalne</vt:lpstr>
      <vt:lpstr>Kwalifikowalność wydatków</vt:lpstr>
      <vt:lpstr>PowerPoint Presentation</vt:lpstr>
      <vt:lpstr> Wnioski należy złożyć przez LSI  </vt:lpstr>
      <vt:lpstr> Komunikacja w czasie trwania Naboru  </vt:lpstr>
      <vt:lpstr> Formalna ocena Wniosków </vt:lpstr>
      <vt:lpstr> Merytoryczna ocena Wniosków </vt:lpstr>
      <vt:lpstr> Uzupełnienie w czasie Oceny formalnej </vt:lpstr>
      <vt:lpstr> Korygowanie Wniosku w czasie Oceny merytorycznej </vt:lpstr>
      <vt:lpstr> Czas oceny Wniosków </vt:lpstr>
      <vt:lpstr>Zawarcie Umowy</vt:lpstr>
      <vt:lpstr>Proces zawarcia umowy</vt:lpstr>
      <vt:lpstr>Strona Naboru</vt:lpstr>
      <vt:lpstr>Kontakt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Wzorzec CPPC</dc:title>
  <dc:creator/>
  <cp:revision>33</cp:revision>
  <dcterms:created xsi:type="dcterms:W3CDTF">2015-09-16T07:31:42Z</dcterms:created>
  <dcterms:modified xsi:type="dcterms:W3CDTF">2025-09-18T07:48:53Z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0x0101000799D898E1E6F040BD442E0C7616D4F7</vt:lpwstr>
  </property>
</Properties>
</file>