
<file path=[Content_Types].xml><?xml version="1.0" encoding="utf-8"?>
<Types xmlns="http://schemas.openxmlformats.org/package/2006/content-types">
  <Default Extension="jpg" ContentType="image/jpeg"/>
  <Default Extension="wmf" ContentType="image/x-wmf"/>
  <Default Extension="png" ContentType="image/png"/>
  <Default Extension="xml" ContentType="application/xml"/>
  <Default Extension="jpeg" ContentType="image/jpeg"/>
  <Default Extension="rels" ContentType="application/vnd.openxmlformats-package.relationships+xml"/>
  <Default Extension="bin" ContentType="application/vnd.openxmlformats-officedocument.oleObject"/>
  <Override PartName="/ppt/slides/slide6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docProps/core.xml" ContentType="application/vnd.openxmlformats-package.core-propertie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8.xml" ContentType="application/vnd.openxmlformats-officedocument.presentationml.slideLayout+xml"/>
  <Override PartName="/docProps/app.xml" ContentType="application/vnd.openxmlformats-officedocument.extended-properties+xml"/>
  <Override PartName="/ppt/slideLayouts/slideLayout10.xml" ContentType="application/vnd.openxmlformats-officedocument.presentationml.slideLayout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2.xml" ContentType="application/vnd.openxmlformats-officedocument.presentationml.slideLayout+xml"/>
  <Override PartName="/ppt/viewProps.xml" ContentType="application/vnd.openxmlformats-officedocument.presentationml.viewProps+xml"/>
</Types>
</file>

<file path=_rels/.rels><?xml version="1.0" encoding="UTF-8" standalone="yes"?><Relationships xmlns="http://schemas.openxmlformats.org/package/2006/relationships"><Relationship Id="rId3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aveSubsetFonts="1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</p:sldIdLst>
  <p:sldSz cx="12192000" cy="6858000"/>
  <p:notesSz cx="6858000" cy="12192000"/>
  <p:defaultTextStyle>
    <a:defPPr>
      <a:defRPr lang="pl-PL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236" y="-90"/>
      </p:cViewPr>
      <p:guideLst>
        <p:guide pos="2160" orient="horz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presProps" Target="presProps.xml" /><Relationship Id="rId10" Type="http://schemas.openxmlformats.org/officeDocument/2006/relationships/tableStyles" Target="tableStyles.xml" /><Relationship Id="rId11" Type="http://schemas.openxmlformats.org/officeDocument/2006/relationships/viewProps" Target="viewProps.xml" /></Relationship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itle" userDrawn="1">
  <p:cSld name="Title Slide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 hidden="0"/>
          <p:cNvSpPr>
            <a:spLocks noGrp="1"/>
          </p:cNvSpPr>
          <p:nvPr isPhoto="0" userDrawn="0">
            <p:ph type="ctrTitle" hasCustomPrompt="0"/>
          </p:nvPr>
        </p:nvSpPr>
        <p:spPr bwMode="auto">
          <a:xfrm>
            <a:off x="1523999" y="1122363"/>
            <a:ext cx="9144000" cy="2387599"/>
          </a:xfrm>
        </p:spPr>
        <p:txBody>
          <a:bodyPr anchor="b"/>
          <a:lstStyle>
            <a:lvl1pPr algn="ctr">
              <a:defRPr sz="6000"/>
            </a:lvl1pPr>
          </a:lstStyle>
          <a:p>
            <a:pPr>
              <a:defRPr/>
            </a:pPr>
            <a:r>
              <a:rPr lang="pl-PL"/>
              <a:t>Click to edit Master title style</a:t>
            </a:r>
            <a:endParaRPr lang="pl-PL"/>
          </a:p>
        </p:txBody>
      </p:sp>
      <p:sp>
        <p:nvSpPr>
          <p:cNvPr id="5" name="Subtitle 2" hidden="0"/>
          <p:cNvSpPr>
            <a:spLocks noGrp="1"/>
          </p:cNvSpPr>
          <p:nvPr isPhoto="0" userDrawn="0">
            <p:ph type="subTitle" idx="1" hasCustomPrompt="0"/>
          </p:nvPr>
        </p:nvSpPr>
        <p:spPr bwMode="auto">
          <a:xfrm>
            <a:off x="1523999" y="3602037"/>
            <a:ext cx="9144000" cy="1655761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pl-PL"/>
              <a:t>Click to edit Master subtitle style</a:t>
            </a:r>
            <a:endParaRPr lang="pl-PL"/>
          </a:p>
        </p:txBody>
      </p:sp>
      <p:sp>
        <p:nvSpPr>
          <p:cNvPr id="6" name="Date Placeholder 3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pl-PL"/>
              <a:t/>
            </a:fld>
            <a:endParaRPr lang="pl-PL"/>
          </a:p>
        </p:txBody>
      </p:sp>
      <p:sp>
        <p:nvSpPr>
          <p:cNvPr id="7" name="Footer Placeholder 4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8" name="Slide Number Placeholder 5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pl-PL"/>
              <a:t/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vertTx" userDrawn="1">
  <p:cSld name="Title and Vertical Text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pl-PL"/>
              <a:t>Click to edit Master title style</a:t>
            </a:r>
            <a:endParaRPr lang="pl-PL"/>
          </a:p>
        </p:txBody>
      </p:sp>
      <p:sp>
        <p:nvSpPr>
          <p:cNvPr id="5" name="Vertical Text Placeholder 2" hidden="0"/>
          <p:cNvSpPr>
            <a:spLocks noGrp="1"/>
          </p:cNvSpPr>
          <p:nvPr isPhoto="0" userDrawn="0">
            <p:ph type="body" orient="vert" idx="1" hasCustomPrompt="0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pl-PL"/>
              <a:t>Click to edit Master text styles</a:t>
            </a:r>
            <a:endParaRPr/>
          </a:p>
          <a:p>
            <a:pPr lvl="1">
              <a:defRPr/>
            </a:pPr>
            <a:r>
              <a:rPr lang="pl-PL"/>
              <a:t>Second level</a:t>
            </a:r>
            <a:endParaRPr/>
          </a:p>
          <a:p>
            <a:pPr lvl="2">
              <a:defRPr/>
            </a:pPr>
            <a:r>
              <a:rPr lang="pl-PL"/>
              <a:t>Third level</a:t>
            </a:r>
            <a:endParaRPr/>
          </a:p>
          <a:p>
            <a:pPr lvl="3">
              <a:defRPr/>
            </a:pPr>
            <a:r>
              <a:rPr lang="pl-PL"/>
              <a:t>Fourth level</a:t>
            </a:r>
            <a:endParaRPr/>
          </a:p>
          <a:p>
            <a:pPr lvl="4">
              <a:defRPr/>
            </a:pPr>
            <a:r>
              <a:rPr lang="pl-PL"/>
              <a:t>Fifth level</a:t>
            </a:r>
            <a:endParaRPr lang="pl-PL"/>
          </a:p>
        </p:txBody>
      </p:sp>
      <p:sp>
        <p:nvSpPr>
          <p:cNvPr id="6" name="Date Placeholder 3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pl-PL"/>
              <a:t/>
            </a:fld>
            <a:endParaRPr lang="pl-PL"/>
          </a:p>
        </p:txBody>
      </p:sp>
      <p:sp>
        <p:nvSpPr>
          <p:cNvPr id="7" name="Footer Placeholder 4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8" name="Slide Number Placeholder 5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pl-PL"/>
              <a:t/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vertTitleAndTx" userDrawn="1">
  <p:cSld name="Vertical Title and Text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Vertical Title 1" hidden="0"/>
          <p:cNvSpPr>
            <a:spLocks noGrp="1"/>
          </p:cNvSpPr>
          <p:nvPr isPhoto="0" userDrawn="0">
            <p:ph type="title" orient="vert" hasCustomPrompt="0"/>
          </p:nvPr>
        </p:nvSpPr>
        <p:spPr bwMode="auto">
          <a:xfrm>
            <a:off x="8724899" y="365124"/>
            <a:ext cx="2628900" cy="5811837"/>
          </a:xfrm>
        </p:spPr>
        <p:txBody>
          <a:bodyPr vert="eaVert"/>
          <a:lstStyle/>
          <a:p>
            <a:pPr>
              <a:defRPr/>
            </a:pPr>
            <a:r>
              <a:rPr lang="pl-PL"/>
              <a:t>Click to edit Master title style</a:t>
            </a:r>
            <a:endParaRPr lang="pl-PL"/>
          </a:p>
        </p:txBody>
      </p:sp>
      <p:sp>
        <p:nvSpPr>
          <p:cNvPr id="5" name="Vertical Text Placeholder 2" hidden="0"/>
          <p:cNvSpPr>
            <a:spLocks noGrp="1"/>
          </p:cNvSpPr>
          <p:nvPr isPhoto="0" userDrawn="0">
            <p:ph type="body" orient="vert" idx="1" hasCustomPrompt="0"/>
          </p:nvPr>
        </p:nvSpPr>
        <p:spPr bwMode="auto">
          <a:xfrm>
            <a:off x="838199" y="365124"/>
            <a:ext cx="7734299" cy="5811837"/>
          </a:xfrm>
        </p:spPr>
        <p:txBody>
          <a:bodyPr vert="eaVert"/>
          <a:lstStyle/>
          <a:p>
            <a:pPr lvl="0">
              <a:defRPr/>
            </a:pPr>
            <a:r>
              <a:rPr lang="pl-PL"/>
              <a:t>Click to edit Master text styles</a:t>
            </a:r>
            <a:endParaRPr/>
          </a:p>
          <a:p>
            <a:pPr lvl="1">
              <a:defRPr/>
            </a:pPr>
            <a:r>
              <a:rPr lang="pl-PL"/>
              <a:t>Second level</a:t>
            </a:r>
            <a:endParaRPr/>
          </a:p>
          <a:p>
            <a:pPr lvl="2">
              <a:defRPr/>
            </a:pPr>
            <a:r>
              <a:rPr lang="pl-PL"/>
              <a:t>Third level</a:t>
            </a:r>
            <a:endParaRPr/>
          </a:p>
          <a:p>
            <a:pPr lvl="3">
              <a:defRPr/>
            </a:pPr>
            <a:r>
              <a:rPr lang="pl-PL"/>
              <a:t>Fourth level</a:t>
            </a:r>
            <a:endParaRPr/>
          </a:p>
          <a:p>
            <a:pPr lvl="4">
              <a:defRPr/>
            </a:pPr>
            <a:r>
              <a:rPr lang="pl-PL"/>
              <a:t>Fifth level</a:t>
            </a:r>
            <a:endParaRPr lang="pl-PL"/>
          </a:p>
        </p:txBody>
      </p:sp>
      <p:sp>
        <p:nvSpPr>
          <p:cNvPr id="6" name="Date Placeholder 3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pl-PL"/>
              <a:t/>
            </a:fld>
            <a:endParaRPr lang="pl-PL"/>
          </a:p>
        </p:txBody>
      </p:sp>
      <p:sp>
        <p:nvSpPr>
          <p:cNvPr id="7" name="Footer Placeholder 4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8" name="Slide Number Placeholder 5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pl-PL"/>
              <a:t/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" userDrawn="1">
  <p:cSld name="Title and Content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pl-PL"/>
              <a:t>Click to edit Master title style</a:t>
            </a:r>
            <a:endParaRPr lang="pl-PL"/>
          </a:p>
        </p:txBody>
      </p:sp>
      <p:sp>
        <p:nvSpPr>
          <p:cNvPr id="5" name="Content Placeholder 2" hidden="0"/>
          <p:cNvSpPr>
            <a:spLocks noGrp="1"/>
          </p:cNvSpPr>
          <p:nvPr isPhoto="0" userDrawn="0">
            <p:ph idx="1" hasCustomPrompt="0"/>
          </p:nvPr>
        </p:nvSpPr>
        <p:spPr bwMode="auto"/>
        <p:txBody>
          <a:bodyPr/>
          <a:lstStyle/>
          <a:p>
            <a:pPr lvl="0">
              <a:defRPr/>
            </a:pPr>
            <a:r>
              <a:rPr lang="pl-PL"/>
              <a:t>Click to edit Master text styles</a:t>
            </a:r>
            <a:endParaRPr/>
          </a:p>
          <a:p>
            <a:pPr lvl="1">
              <a:defRPr/>
            </a:pPr>
            <a:r>
              <a:rPr lang="pl-PL"/>
              <a:t>Second level</a:t>
            </a:r>
            <a:endParaRPr/>
          </a:p>
          <a:p>
            <a:pPr lvl="2">
              <a:defRPr/>
            </a:pPr>
            <a:r>
              <a:rPr lang="pl-PL"/>
              <a:t>Third level</a:t>
            </a:r>
            <a:endParaRPr/>
          </a:p>
          <a:p>
            <a:pPr lvl="3">
              <a:defRPr/>
            </a:pPr>
            <a:r>
              <a:rPr lang="pl-PL"/>
              <a:t>Fourth level</a:t>
            </a:r>
            <a:endParaRPr/>
          </a:p>
          <a:p>
            <a:pPr lvl="4">
              <a:defRPr/>
            </a:pPr>
            <a:r>
              <a:rPr lang="pl-PL"/>
              <a:t>Fifth level</a:t>
            </a:r>
            <a:endParaRPr lang="pl-PL"/>
          </a:p>
        </p:txBody>
      </p:sp>
      <p:sp>
        <p:nvSpPr>
          <p:cNvPr id="6" name="Date Placeholder 3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pl-PL"/>
              <a:t/>
            </a:fld>
            <a:endParaRPr lang="pl-PL"/>
          </a:p>
        </p:txBody>
      </p:sp>
      <p:sp>
        <p:nvSpPr>
          <p:cNvPr id="7" name="Footer Placeholder 4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8" name="Slide Number Placeholder 5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pl-PL"/>
              <a:t/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secHead" userDrawn="1">
  <p:cSld name="Section Header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831849" y="1709737"/>
            <a:ext cx="10515600" cy="2852736"/>
          </a:xfrm>
        </p:spPr>
        <p:txBody>
          <a:bodyPr anchor="b"/>
          <a:lstStyle>
            <a:lvl1pPr>
              <a:defRPr sz="6000"/>
            </a:lvl1pPr>
          </a:lstStyle>
          <a:p>
            <a:pPr>
              <a:defRPr/>
            </a:pPr>
            <a:r>
              <a:rPr lang="pl-PL"/>
              <a:t>Click to edit Master title style</a:t>
            </a:r>
            <a:endParaRPr lang="pl-PL"/>
          </a:p>
        </p:txBody>
      </p:sp>
      <p:sp>
        <p:nvSpPr>
          <p:cNvPr id="5" name="Text Placeholder 2" hidden="0"/>
          <p:cNvSpPr>
            <a:spLocks noGrp="1"/>
          </p:cNvSpPr>
          <p:nvPr isPhoto="0" userDrawn="0">
            <p:ph type="body" idx="1" hasCustomPrompt="0"/>
          </p:nvPr>
        </p:nvSpPr>
        <p:spPr bwMode="auto">
          <a:xfrm>
            <a:off x="831849" y="4589462"/>
            <a:ext cx="10515600" cy="1500186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pl-PL"/>
              <a:t>Click to edit Master text styles</a:t>
            </a:r>
            <a:endParaRPr/>
          </a:p>
        </p:txBody>
      </p:sp>
      <p:sp>
        <p:nvSpPr>
          <p:cNvPr id="6" name="Date Placeholder 3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pl-PL"/>
              <a:t/>
            </a:fld>
            <a:endParaRPr lang="pl-PL"/>
          </a:p>
        </p:txBody>
      </p:sp>
      <p:sp>
        <p:nvSpPr>
          <p:cNvPr id="7" name="Footer Placeholder 4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8" name="Slide Number Placeholder 5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pl-PL"/>
              <a:t/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woObj" userDrawn="1">
  <p:cSld name="Two Content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pl-PL"/>
              <a:t>Click to edit Master title style</a:t>
            </a:r>
            <a:endParaRPr lang="pl-PL"/>
          </a:p>
        </p:txBody>
      </p:sp>
      <p:sp>
        <p:nvSpPr>
          <p:cNvPr id="5" name="Content Placeholder 2" hidden="0"/>
          <p:cNvSpPr>
            <a:spLocks noGrp="1"/>
          </p:cNvSpPr>
          <p:nvPr isPhoto="0" userDrawn="0">
            <p:ph sz="half" idx="1" hasCustomPrompt="0"/>
          </p:nvPr>
        </p:nvSpPr>
        <p:spPr bwMode="auto">
          <a:xfrm>
            <a:off x="838199" y="1825624"/>
            <a:ext cx="5181599" cy="4351338"/>
          </a:xfrm>
        </p:spPr>
        <p:txBody>
          <a:bodyPr/>
          <a:lstStyle/>
          <a:p>
            <a:pPr lvl="0">
              <a:defRPr/>
            </a:pPr>
            <a:r>
              <a:rPr lang="pl-PL"/>
              <a:t>Click to edit Master text styles</a:t>
            </a:r>
            <a:endParaRPr/>
          </a:p>
          <a:p>
            <a:pPr lvl="1">
              <a:defRPr/>
            </a:pPr>
            <a:r>
              <a:rPr lang="pl-PL"/>
              <a:t>Second level</a:t>
            </a:r>
            <a:endParaRPr/>
          </a:p>
          <a:p>
            <a:pPr lvl="2">
              <a:defRPr/>
            </a:pPr>
            <a:r>
              <a:rPr lang="pl-PL"/>
              <a:t>Third level</a:t>
            </a:r>
            <a:endParaRPr/>
          </a:p>
          <a:p>
            <a:pPr lvl="3">
              <a:defRPr/>
            </a:pPr>
            <a:r>
              <a:rPr lang="pl-PL"/>
              <a:t>Fourth level</a:t>
            </a:r>
            <a:endParaRPr/>
          </a:p>
          <a:p>
            <a:pPr lvl="4">
              <a:defRPr/>
            </a:pPr>
            <a:r>
              <a:rPr lang="pl-PL"/>
              <a:t>Fifth level</a:t>
            </a:r>
            <a:endParaRPr lang="pl-PL"/>
          </a:p>
        </p:txBody>
      </p:sp>
      <p:sp>
        <p:nvSpPr>
          <p:cNvPr id="6" name="Content Placeholder 3" hidden="0"/>
          <p:cNvSpPr>
            <a:spLocks noGrp="1"/>
          </p:cNvSpPr>
          <p:nvPr isPhoto="0" userDrawn="0">
            <p:ph sz="half" idx="2" hasCustomPrompt="0"/>
          </p:nvPr>
        </p:nvSpPr>
        <p:spPr bwMode="auto">
          <a:xfrm>
            <a:off x="6172200" y="1825624"/>
            <a:ext cx="5181599" cy="4351338"/>
          </a:xfrm>
        </p:spPr>
        <p:txBody>
          <a:bodyPr/>
          <a:lstStyle/>
          <a:p>
            <a:pPr lvl="0">
              <a:defRPr/>
            </a:pPr>
            <a:r>
              <a:rPr lang="pl-PL"/>
              <a:t>Click to edit Master text styles</a:t>
            </a:r>
            <a:endParaRPr/>
          </a:p>
          <a:p>
            <a:pPr lvl="1">
              <a:defRPr/>
            </a:pPr>
            <a:r>
              <a:rPr lang="pl-PL"/>
              <a:t>Second level</a:t>
            </a:r>
            <a:endParaRPr/>
          </a:p>
          <a:p>
            <a:pPr lvl="2">
              <a:defRPr/>
            </a:pPr>
            <a:r>
              <a:rPr lang="pl-PL"/>
              <a:t>Third level</a:t>
            </a:r>
            <a:endParaRPr/>
          </a:p>
          <a:p>
            <a:pPr lvl="3">
              <a:defRPr/>
            </a:pPr>
            <a:r>
              <a:rPr lang="pl-PL"/>
              <a:t>Fourth level</a:t>
            </a:r>
            <a:endParaRPr/>
          </a:p>
          <a:p>
            <a:pPr lvl="4">
              <a:defRPr/>
            </a:pPr>
            <a:r>
              <a:rPr lang="pl-PL"/>
              <a:t>Fifth level</a:t>
            </a:r>
            <a:endParaRPr lang="pl-PL"/>
          </a:p>
        </p:txBody>
      </p:sp>
      <p:sp>
        <p:nvSpPr>
          <p:cNvPr id="7" name="Date Placeholder 4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pl-PL"/>
              <a:t/>
            </a:fld>
            <a:endParaRPr lang="pl-PL"/>
          </a:p>
        </p:txBody>
      </p:sp>
      <p:sp>
        <p:nvSpPr>
          <p:cNvPr id="8" name="Footer Placeholder 5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9" name="Slide Number Placeholder 6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pl-PL"/>
              <a:t/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woTxTwoObj" userDrawn="1">
  <p:cSld name="Comparison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839787" y="365124"/>
            <a:ext cx="10515600" cy="1325562"/>
          </a:xfrm>
        </p:spPr>
        <p:txBody>
          <a:bodyPr/>
          <a:lstStyle/>
          <a:p>
            <a:pPr>
              <a:defRPr/>
            </a:pPr>
            <a:r>
              <a:rPr lang="pl-PL"/>
              <a:t>Click to edit Master title style</a:t>
            </a:r>
            <a:endParaRPr lang="pl-PL"/>
          </a:p>
        </p:txBody>
      </p:sp>
      <p:sp>
        <p:nvSpPr>
          <p:cNvPr id="5" name="Text Placeholder 2" hidden="0"/>
          <p:cNvSpPr>
            <a:spLocks noGrp="1"/>
          </p:cNvSpPr>
          <p:nvPr isPhoto="0" userDrawn="0">
            <p:ph type="body" idx="1" hasCustomPrompt="0"/>
          </p:nvPr>
        </p:nvSpPr>
        <p:spPr bwMode="auto">
          <a:xfrm>
            <a:off x="839787" y="1681162"/>
            <a:ext cx="5157786" cy="82391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pl-PL"/>
              <a:t>Click to edit Master text styles</a:t>
            </a:r>
            <a:endParaRPr/>
          </a:p>
        </p:txBody>
      </p:sp>
      <p:sp>
        <p:nvSpPr>
          <p:cNvPr id="6" name="Content Placeholder 3" hidden="0"/>
          <p:cNvSpPr>
            <a:spLocks noGrp="1"/>
          </p:cNvSpPr>
          <p:nvPr isPhoto="0" userDrawn="0">
            <p:ph sz="half" idx="2" hasCustomPrompt="0"/>
          </p:nvPr>
        </p:nvSpPr>
        <p:spPr bwMode="auto">
          <a:xfrm>
            <a:off x="839787" y="2505074"/>
            <a:ext cx="5157786" cy="3684587"/>
          </a:xfrm>
        </p:spPr>
        <p:txBody>
          <a:bodyPr/>
          <a:lstStyle/>
          <a:p>
            <a:pPr lvl="0">
              <a:defRPr/>
            </a:pPr>
            <a:r>
              <a:rPr lang="pl-PL"/>
              <a:t>Click to edit Master text styles</a:t>
            </a:r>
            <a:endParaRPr/>
          </a:p>
          <a:p>
            <a:pPr lvl="1">
              <a:defRPr/>
            </a:pPr>
            <a:r>
              <a:rPr lang="pl-PL"/>
              <a:t>Second level</a:t>
            </a:r>
            <a:endParaRPr/>
          </a:p>
          <a:p>
            <a:pPr lvl="2">
              <a:defRPr/>
            </a:pPr>
            <a:r>
              <a:rPr lang="pl-PL"/>
              <a:t>Third level</a:t>
            </a:r>
            <a:endParaRPr/>
          </a:p>
          <a:p>
            <a:pPr lvl="3">
              <a:defRPr/>
            </a:pPr>
            <a:r>
              <a:rPr lang="pl-PL"/>
              <a:t>Fourth level</a:t>
            </a:r>
            <a:endParaRPr/>
          </a:p>
          <a:p>
            <a:pPr lvl="4">
              <a:defRPr/>
            </a:pPr>
            <a:r>
              <a:rPr lang="pl-PL"/>
              <a:t>Fifth level</a:t>
            </a:r>
            <a:endParaRPr lang="pl-PL"/>
          </a:p>
        </p:txBody>
      </p:sp>
      <p:sp>
        <p:nvSpPr>
          <p:cNvPr id="7" name="Text Placeholder 4" hidden="0"/>
          <p:cNvSpPr>
            <a:spLocks noGrp="1"/>
          </p:cNvSpPr>
          <p:nvPr isPhoto="0" userDrawn="0">
            <p:ph type="body" sz="quarter" idx="3" hasCustomPrompt="0"/>
          </p:nvPr>
        </p:nvSpPr>
        <p:spPr bwMode="auto">
          <a:xfrm>
            <a:off x="6172200" y="1681162"/>
            <a:ext cx="5183187" cy="82391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pl-PL"/>
              <a:t>Click to edit Master text styles</a:t>
            </a:r>
            <a:endParaRPr/>
          </a:p>
        </p:txBody>
      </p:sp>
      <p:sp>
        <p:nvSpPr>
          <p:cNvPr id="8" name="Content Placeholder 5" hidden="0"/>
          <p:cNvSpPr>
            <a:spLocks noGrp="1"/>
          </p:cNvSpPr>
          <p:nvPr isPhoto="0" userDrawn="0">
            <p:ph sz="quarter" idx="4" hasCustomPrompt="0"/>
          </p:nvPr>
        </p:nvSpPr>
        <p:spPr bwMode="auto">
          <a:xfrm>
            <a:off x="6172200" y="2505074"/>
            <a:ext cx="5183187" cy="3684587"/>
          </a:xfrm>
        </p:spPr>
        <p:txBody>
          <a:bodyPr/>
          <a:lstStyle/>
          <a:p>
            <a:pPr lvl="0">
              <a:defRPr/>
            </a:pPr>
            <a:r>
              <a:rPr lang="pl-PL"/>
              <a:t>Click to edit Master text styles</a:t>
            </a:r>
            <a:endParaRPr/>
          </a:p>
          <a:p>
            <a:pPr lvl="1">
              <a:defRPr/>
            </a:pPr>
            <a:r>
              <a:rPr lang="pl-PL"/>
              <a:t>Second level</a:t>
            </a:r>
            <a:endParaRPr/>
          </a:p>
          <a:p>
            <a:pPr lvl="2">
              <a:defRPr/>
            </a:pPr>
            <a:r>
              <a:rPr lang="pl-PL"/>
              <a:t>Third level</a:t>
            </a:r>
            <a:endParaRPr/>
          </a:p>
          <a:p>
            <a:pPr lvl="3">
              <a:defRPr/>
            </a:pPr>
            <a:r>
              <a:rPr lang="pl-PL"/>
              <a:t>Fourth level</a:t>
            </a:r>
            <a:endParaRPr/>
          </a:p>
          <a:p>
            <a:pPr lvl="4">
              <a:defRPr/>
            </a:pPr>
            <a:r>
              <a:rPr lang="pl-PL"/>
              <a:t>Fifth level</a:t>
            </a:r>
            <a:endParaRPr lang="pl-PL"/>
          </a:p>
        </p:txBody>
      </p:sp>
      <p:sp>
        <p:nvSpPr>
          <p:cNvPr id="9" name="Date Placeholder 6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pl-PL"/>
              <a:t/>
            </a:fld>
            <a:endParaRPr lang="pl-PL"/>
          </a:p>
        </p:txBody>
      </p:sp>
      <p:sp>
        <p:nvSpPr>
          <p:cNvPr id="10" name="Footer Placeholder 7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11" name="Slide Number Placeholder 8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pl-PL"/>
              <a:t/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itleOnly" userDrawn="1">
  <p:cSld name="Title Only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pl-PL"/>
              <a:t>Click to edit Master title style</a:t>
            </a:r>
            <a:endParaRPr lang="pl-PL"/>
          </a:p>
        </p:txBody>
      </p:sp>
      <p:sp>
        <p:nvSpPr>
          <p:cNvPr id="5" name="Date Placeholder 2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pl-PL"/>
              <a:t/>
            </a:fld>
            <a:endParaRPr lang="pl-PL"/>
          </a:p>
        </p:txBody>
      </p:sp>
      <p:sp>
        <p:nvSpPr>
          <p:cNvPr id="6" name="Footer Placeholder 3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7" name="Slide Number Placeholder 4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pl-PL"/>
              <a:t/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blank" userDrawn="1">
  <p:cSld name="Blank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Date Placeholder 1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pl-PL"/>
              <a:t/>
            </a:fld>
            <a:endParaRPr lang="pl-PL"/>
          </a:p>
        </p:txBody>
      </p:sp>
      <p:sp>
        <p:nvSpPr>
          <p:cNvPr id="5" name="Footer Placeholder 2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6" name="Slide Number Placeholder 3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pl-PL"/>
              <a:t/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Tx" userDrawn="1">
  <p:cSld name="Content with Caption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839787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pl-PL"/>
              <a:t>Click to edit Master title style</a:t>
            </a:r>
            <a:endParaRPr lang="pl-PL"/>
          </a:p>
        </p:txBody>
      </p:sp>
      <p:sp>
        <p:nvSpPr>
          <p:cNvPr id="5" name="Content Placeholder 2" hidden="0"/>
          <p:cNvSpPr>
            <a:spLocks noGrp="1"/>
          </p:cNvSpPr>
          <p:nvPr isPhoto="0" userDrawn="0">
            <p:ph idx="1" hasCustomPrompt="0"/>
          </p:nvPr>
        </p:nvSpPr>
        <p:spPr bwMode="auto">
          <a:xfrm>
            <a:off x="5183187" y="987424"/>
            <a:ext cx="6172200" cy="48736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pl-PL"/>
              <a:t>Click to edit Master text styles</a:t>
            </a:r>
            <a:endParaRPr/>
          </a:p>
          <a:p>
            <a:pPr lvl="1">
              <a:defRPr/>
            </a:pPr>
            <a:r>
              <a:rPr lang="pl-PL"/>
              <a:t>Second level</a:t>
            </a:r>
            <a:endParaRPr/>
          </a:p>
          <a:p>
            <a:pPr lvl="2">
              <a:defRPr/>
            </a:pPr>
            <a:r>
              <a:rPr lang="pl-PL"/>
              <a:t>Third level</a:t>
            </a:r>
            <a:endParaRPr/>
          </a:p>
          <a:p>
            <a:pPr lvl="3">
              <a:defRPr/>
            </a:pPr>
            <a:r>
              <a:rPr lang="pl-PL"/>
              <a:t>Fourth level</a:t>
            </a:r>
            <a:endParaRPr/>
          </a:p>
          <a:p>
            <a:pPr lvl="4">
              <a:defRPr/>
            </a:pPr>
            <a:r>
              <a:rPr lang="pl-PL"/>
              <a:t>Fifth level</a:t>
            </a:r>
            <a:endParaRPr lang="pl-PL"/>
          </a:p>
        </p:txBody>
      </p:sp>
      <p:sp>
        <p:nvSpPr>
          <p:cNvPr id="6" name="Text Placeholder 3" hidden="0"/>
          <p:cNvSpPr>
            <a:spLocks noGrp="1"/>
          </p:cNvSpPr>
          <p:nvPr isPhoto="0" userDrawn="0">
            <p:ph type="body" sz="half" idx="2" hasCustomPrompt="0"/>
          </p:nvPr>
        </p:nvSpPr>
        <p:spPr bwMode="auto">
          <a:xfrm>
            <a:off x="839787" y="2057400"/>
            <a:ext cx="3932236" cy="381158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pl-PL"/>
              <a:t>Click to edit Master text styles</a:t>
            </a:r>
            <a:endParaRPr/>
          </a:p>
        </p:txBody>
      </p:sp>
      <p:sp>
        <p:nvSpPr>
          <p:cNvPr id="7" name="Date Placeholder 4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pl-PL"/>
              <a:t/>
            </a:fld>
            <a:endParaRPr lang="pl-PL"/>
          </a:p>
        </p:txBody>
      </p:sp>
      <p:sp>
        <p:nvSpPr>
          <p:cNvPr id="8" name="Footer Placeholder 5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9" name="Slide Number Placeholder 6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pl-PL"/>
              <a:t/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picTx" userDrawn="1">
  <p:cSld name="Picture with Caption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839787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pl-PL"/>
              <a:t>Click to edit Master title style</a:t>
            </a:r>
            <a:endParaRPr lang="pl-PL"/>
          </a:p>
        </p:txBody>
      </p:sp>
      <p:sp>
        <p:nvSpPr>
          <p:cNvPr id="5" name="Picture Placeholder 2" hidden="0"/>
          <p:cNvSpPr>
            <a:spLocks noChangeAspect="1" noGrp="1"/>
          </p:cNvSpPr>
          <p:nvPr isPhoto="0" userDrawn="0">
            <p:ph type="pic" idx="1" hasCustomPrompt="0"/>
          </p:nvPr>
        </p:nvSpPr>
        <p:spPr bwMode="auto">
          <a:xfrm>
            <a:off x="5183187" y="987424"/>
            <a:ext cx="6172200" cy="4873624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r>
              <a:rPr lang="pl-PL"/>
              <a:t>Click icon to add picture</a:t>
            </a:r>
            <a:endParaRPr lang="pl-PL"/>
          </a:p>
        </p:txBody>
      </p:sp>
      <p:sp>
        <p:nvSpPr>
          <p:cNvPr id="6" name="Text Placeholder 3" hidden="0"/>
          <p:cNvSpPr>
            <a:spLocks noGrp="1"/>
          </p:cNvSpPr>
          <p:nvPr isPhoto="0" userDrawn="0">
            <p:ph type="body" sz="half" idx="2" hasCustomPrompt="0"/>
          </p:nvPr>
        </p:nvSpPr>
        <p:spPr bwMode="auto">
          <a:xfrm>
            <a:off x="839787" y="2057400"/>
            <a:ext cx="3932236" cy="381158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pl-PL"/>
              <a:t>Click to edit Master text styles</a:t>
            </a:r>
            <a:endParaRPr/>
          </a:p>
        </p:txBody>
      </p:sp>
      <p:sp>
        <p:nvSpPr>
          <p:cNvPr id="7" name="Date Placeholder 4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pl-PL"/>
              <a:t/>
            </a:fld>
            <a:endParaRPr lang="pl-PL"/>
          </a:p>
        </p:txBody>
      </p:sp>
      <p:sp>
        <p:nvSpPr>
          <p:cNvPr id="8" name="Footer Placeholder 5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9" name="Slide Number Placeholder 6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pl-PL"/>
              <a:t/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">
    <p:bg>
      <p:bgRef idx="1001">
        <a:schemeClr val="bg1"/>
      </p:bgRef>
    </p:bg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Placeholder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838199" y="365124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pl-PL"/>
              <a:t>Click to edit Master title style</a:t>
            </a:r>
            <a:endParaRPr lang="pl-PL"/>
          </a:p>
        </p:txBody>
      </p:sp>
      <p:sp>
        <p:nvSpPr>
          <p:cNvPr id="5" name="Text Placeholder 2" hidden="0"/>
          <p:cNvSpPr>
            <a:spLocks noGrp="1"/>
          </p:cNvSpPr>
          <p:nvPr isPhoto="0" userDrawn="0">
            <p:ph type="body" idx="1" hasCustomPrompt="0"/>
          </p:nvPr>
        </p:nvSpPr>
        <p:spPr bwMode="auto">
          <a:xfrm>
            <a:off x="838199" y="1825624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pl-PL"/>
              <a:t>Click to edit Master text styles</a:t>
            </a:r>
            <a:endParaRPr/>
          </a:p>
          <a:p>
            <a:pPr lvl="1">
              <a:defRPr/>
            </a:pPr>
            <a:r>
              <a:rPr lang="pl-PL"/>
              <a:t>Second level</a:t>
            </a:r>
            <a:endParaRPr/>
          </a:p>
          <a:p>
            <a:pPr lvl="2">
              <a:defRPr/>
            </a:pPr>
            <a:r>
              <a:rPr lang="pl-PL"/>
              <a:t>Third level</a:t>
            </a:r>
            <a:endParaRPr/>
          </a:p>
          <a:p>
            <a:pPr lvl="3">
              <a:defRPr/>
            </a:pPr>
            <a:r>
              <a:rPr lang="pl-PL"/>
              <a:t>Fourth level</a:t>
            </a:r>
            <a:endParaRPr/>
          </a:p>
          <a:p>
            <a:pPr lvl="4">
              <a:defRPr/>
            </a:pPr>
            <a:r>
              <a:rPr lang="pl-PL"/>
              <a:t>Fifth level</a:t>
            </a:r>
            <a:endParaRPr lang="pl-PL"/>
          </a:p>
        </p:txBody>
      </p:sp>
      <p:sp>
        <p:nvSpPr>
          <p:cNvPr id="6" name="Date Placeholder 3" hidden="0"/>
          <p:cNvSpPr>
            <a:spLocks noGrp="1"/>
          </p:cNvSpPr>
          <p:nvPr isPhoto="0" userDrawn="0">
            <p:ph type="dt" sz="half" idx="2" hasCustomPrompt="0"/>
          </p:nvPr>
        </p:nvSpPr>
        <p:spPr bwMode="auto">
          <a:xfrm>
            <a:off x="838199" y="6356349"/>
            <a:ext cx="2743200" cy="3651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CC18F51-09EC-435C-A3BA-64A766E099C0}" type="datetimeFigureOut">
              <a:rPr lang="pl-PL"/>
              <a:t/>
            </a:fld>
            <a:endParaRPr lang="pl-PL"/>
          </a:p>
        </p:txBody>
      </p:sp>
      <p:sp>
        <p:nvSpPr>
          <p:cNvPr id="7" name="Footer Placeholder 4" hidden="0"/>
          <p:cNvSpPr>
            <a:spLocks noGrp="1"/>
          </p:cNvSpPr>
          <p:nvPr isPhoto="0" userDrawn="0">
            <p:ph type="ftr" sz="quarter" idx="3" hasCustomPrompt="0"/>
          </p:nvPr>
        </p:nvSpPr>
        <p:spPr bwMode="auto">
          <a:xfrm>
            <a:off x="4038599" y="6356349"/>
            <a:ext cx="4114800" cy="3651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8" name="Slide Number Placeholder 5" hidden="0"/>
          <p:cNvSpPr>
            <a:spLocks noGrp="1"/>
          </p:cNvSpPr>
          <p:nvPr isPhoto="0" userDrawn="0">
            <p:ph type="sldNum" sz="quarter" idx="4" hasCustomPrompt="0"/>
          </p:nvPr>
        </p:nvSpPr>
        <p:spPr bwMode="auto">
          <a:xfrm>
            <a:off x="8610599" y="6356349"/>
            <a:ext cx="2743200" cy="3651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8395586-F03A-48D1-94DF-16B239DF4FB5}" type="slidenum">
              <a:rPr lang="pl-PL"/>
              <a:t/>
            </a:fld>
            <a:endParaRPr lang="pl-PL"/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>
        <a:lnSpc>
          <a:spcPct val="90000"/>
        </a:lnSpc>
        <a:spcBef>
          <a:spcPts val="1000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Relationship Id="rId3" Type="http://schemas.openxmlformats.org/officeDocument/2006/relationships/image" Target="../media/image2.jpg"/></Relationships>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jpg"/><Relationship Id="rId3" Type="http://schemas.openxmlformats.org/officeDocument/2006/relationships/image" Target="../media/image4.jpg"/><Relationship Id="rId4" Type="http://schemas.openxmlformats.org/officeDocument/2006/relationships/image" Target="../media/image5.jpg"/></Relationships>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jpg"/><Relationship Id="rId3" Type="http://schemas.openxmlformats.org/officeDocument/2006/relationships/image" Target="../media/image7.jpg"/><Relationship Id="rId4" Type="http://schemas.openxmlformats.org/officeDocument/2006/relationships/image" Target="../media/image8.jpg"/></Relationships>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jpg"/></Relationships>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.jpg"/></Relationships>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1.jpg"/><Relationship Id="rId3" Type="http://schemas.openxmlformats.org/officeDocument/2006/relationships/image" Target="../media/image12.jpg"/><Relationship Id="rId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 hidden="0"/>
          <p:cNvSpPr>
            <a:spLocks noGrp="1"/>
          </p:cNvSpPr>
          <p:nvPr isPhoto="0" userDrawn="0">
            <p:ph type="ctrTitle" hasCustomPrompt="0"/>
          </p:nvPr>
        </p:nvSpPr>
        <p:spPr bwMode="auto">
          <a:xfrm>
            <a:off x="3619499" y="-214405"/>
            <a:ext cx="9144000" cy="2387599"/>
          </a:xfrm>
        </p:spPr>
        <p:txBody>
          <a:bodyPr/>
          <a:lstStyle/>
          <a:p>
            <a:pPr>
              <a:defRPr/>
            </a:pPr>
            <a:r>
              <a:rPr lang="pl-PL"/>
              <a:t>Ognik Andrychów</a:t>
            </a:r>
            <a:endParaRPr lang="pl-PL"/>
          </a:p>
        </p:txBody>
      </p:sp>
      <p:sp>
        <p:nvSpPr>
          <p:cNvPr id="5" name="Subtitle 2" hidden="0"/>
          <p:cNvSpPr>
            <a:spLocks noGrp="1"/>
          </p:cNvSpPr>
          <p:nvPr isPhoto="0" userDrawn="0">
            <p:ph type="subTitle" idx="1" hasCustomPrompt="0"/>
          </p:nvPr>
        </p:nvSpPr>
        <p:spPr bwMode="auto">
          <a:xfrm>
            <a:off x="3695699" y="2159311"/>
            <a:ext cx="9144000" cy="1655761"/>
          </a:xfrm>
        </p:spPr>
        <p:txBody>
          <a:bodyPr/>
          <a:lstStyle/>
          <a:p>
            <a:pPr>
              <a:defRPr/>
            </a:pPr>
            <a:r>
              <a:rPr lang="pl-PL"/>
              <a:t>Zastosowane rozwiązania techniczne</a:t>
            </a:r>
            <a:endParaRPr lang="pl-PL"/>
          </a:p>
        </p:txBody>
      </p:sp>
      <p:pic>
        <p:nvPicPr>
          <p:cNvPr id="6" name="" hidden="0"/>
          <p:cNvPicPr/>
          <p:nvPr isPhoto="0" userDrawn="0"/>
        </p:nvPicPr>
        <p:blipFill>
          <a:blip r:embed="rId2">
            <a:alphaModFix amt="100000"/>
            <a:lum bright="0" contrast="0"/>
          </a:blip>
          <a:stretch/>
        </p:blipFill>
        <p:spPr bwMode="auto">
          <a:xfrm rot="21617995" flipH="0" flipV="0">
            <a:off x="360977" y="848354"/>
            <a:ext cx="4014525" cy="5280534"/>
          </a:xfrm>
          <a:prstGeom prst="rect">
            <a:avLst/>
          </a:prstGeom>
          <a:ln>
            <a:noFill/>
          </a:ln>
        </p:spPr>
      </p:pic>
      <p:pic>
        <p:nvPicPr>
          <p:cNvPr id="7" name="" hidden="0"/>
          <p:cNvPicPr>
            <a:picLocks noChangeAspect="1"/>
          </p:cNvPicPr>
          <p:nvPr isPhoto="0" userDrawn="0"/>
        </p:nvPicPr>
        <p:blipFill>
          <a:blip r:embed="rId3">
            <a:alphaModFix amt="100000"/>
            <a:lum bright="0" contrast="0"/>
          </a:blip>
          <a:stretch/>
        </p:blipFill>
        <p:spPr bwMode="auto">
          <a:xfrm rot="0" flipH="0" flipV="0">
            <a:off x="7322999" y="3253692"/>
            <a:ext cx="3818999" cy="2862707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/>
              <a:t>Gorące drzwi</a:t>
            </a:r>
            <a:endParaRPr/>
          </a:p>
        </p:txBody>
      </p:sp>
      <p:sp>
        <p:nvSpPr>
          <p:cNvPr id="5" name="Content Placeholder 3" hidden="0"/>
          <p:cNvSpPr>
            <a:spLocks noGrp="1"/>
          </p:cNvSpPr>
          <p:nvPr isPhoto="0" userDrawn="0">
            <p:ph sz="half" idx="2" hasCustomPrompt="0"/>
          </p:nvPr>
        </p:nvSpPr>
        <p:spPr bwMode="auto">
          <a:xfrm>
            <a:off x="6172200" y="759956"/>
            <a:ext cx="5181599" cy="4351338"/>
          </a:xfrm>
        </p:spPr>
        <p:txBody>
          <a:bodyPr/>
          <a:lstStyle/>
          <a:p>
            <a:pPr>
              <a:defRPr/>
            </a:pPr>
            <a:r>
              <a:rPr sz="2200"/>
              <a:t>Gorące drzwi nagrzewane są kablem grzewczym.</a:t>
            </a:r>
            <a:endParaRPr sz="2200"/>
          </a:p>
          <a:p>
            <a:pPr>
              <a:defRPr/>
            </a:pPr>
            <a:r>
              <a:rPr sz="2200"/>
              <a:t>Zamontowane są na ścianie nie umożliwiając przejścia</a:t>
            </a:r>
            <a:endParaRPr sz="2200"/>
          </a:p>
          <a:p>
            <a:pPr>
              <a:defRPr/>
            </a:pPr>
            <a:r>
              <a:rPr sz="2200"/>
              <a:t>Zadymienie za drzwiami generowane jest przez zadymiarkę w drugim pomieszczeniu. Dym przemieszcza się przygotowaną rurką bezpośrednio za drzwi</a:t>
            </a:r>
            <a:endParaRPr sz="2200"/>
          </a:p>
        </p:txBody>
      </p:sp>
      <p:pic>
        <p:nvPicPr>
          <p:cNvPr id="6" name="" hidden="0"/>
          <p:cNvPicPr>
            <a:picLocks noChangeAspect="1"/>
          </p:cNvPicPr>
          <p:nvPr isPhoto="0" userDrawn="0"/>
        </p:nvPicPr>
        <p:blipFill>
          <a:blip r:embed="rId2"/>
          <a:stretch/>
        </p:blipFill>
        <p:spPr bwMode="auto">
          <a:xfrm>
            <a:off x="509587" y="-8534399"/>
            <a:ext cx="3857624" cy="6857999"/>
          </a:xfrm>
          <a:prstGeom prst="rect">
            <a:avLst/>
          </a:prstGeom>
        </p:spPr>
      </p:pic>
      <p:pic>
        <p:nvPicPr>
          <p:cNvPr id="7" name="" hidden="0"/>
          <p:cNvPicPr>
            <a:picLocks noChangeAspect="1"/>
          </p:cNvPicPr>
          <p:nvPr isPhoto="0" userDrawn="0"/>
        </p:nvPicPr>
        <p:blipFill>
          <a:blip r:embed="rId3"/>
          <a:srcRect l="-594" t="13999" r="-371" b="20819"/>
          <a:stretch/>
        </p:blipFill>
        <p:spPr bwMode="auto">
          <a:xfrm flipH="0" flipV="0">
            <a:off x="9483504" y="3851761"/>
            <a:ext cx="2399123" cy="2753473"/>
          </a:xfrm>
          <a:prstGeom prst="rect">
            <a:avLst/>
          </a:prstGeom>
        </p:spPr>
      </p:pic>
      <p:pic>
        <p:nvPicPr>
          <p:cNvPr id="8" name="" hidden="0"/>
          <p:cNvPicPr>
            <a:picLocks noChangeAspect="1"/>
          </p:cNvPicPr>
          <p:nvPr isPhoto="0" userDrawn="0"/>
        </p:nvPicPr>
        <p:blipFill>
          <a:blip r:embed="rId4">
            <a:alphaModFix amt="100000"/>
            <a:lum bright="0" contrast="0"/>
          </a:blip>
          <a:stretch/>
        </p:blipFill>
        <p:spPr bwMode="auto">
          <a:xfrm rot="0" flipH="0" flipV="0">
            <a:off x="75600" y="1608341"/>
            <a:ext cx="3100881" cy="4133000"/>
          </a:xfrm>
          <a:prstGeom prst="rect">
            <a:avLst/>
          </a:prstGeom>
          <a:ln>
            <a:noFill/>
          </a:ln>
        </p:spPr>
      </p:pic>
      <p:pic>
        <p:nvPicPr>
          <p:cNvPr id="9" name="" hidden="0"/>
          <p:cNvPicPr>
            <a:picLocks noChangeAspect="1"/>
          </p:cNvPicPr>
          <p:nvPr isPhoto="0" userDrawn="0"/>
        </p:nvPicPr>
        <p:blipFill>
          <a:blip r:embed="rId2"/>
          <a:stretch/>
        </p:blipFill>
        <p:spPr bwMode="auto">
          <a:xfrm flipH="0" flipV="0">
            <a:off x="3431593" y="1608341"/>
            <a:ext cx="2328791" cy="4140074"/>
          </a:xfrm>
          <a:prstGeom prst="rect">
            <a:avLst/>
          </a:prstGeom>
        </p:spPr>
      </p:pic>
      <p:sp>
        <p:nvSpPr>
          <p:cNvPr id="10" name="" hidden="0"/>
          <p:cNvSpPr/>
          <p:nvPr isPhoto="0" userDrawn="0"/>
        </p:nvSpPr>
        <p:spPr bwMode="auto">
          <a:xfrm rot="7187503" flipH="0" flipV="0">
            <a:off x="3623316" y="4352673"/>
            <a:ext cx="443242" cy="386658"/>
          </a:xfrm>
          <a:prstGeom prst="upArrow">
            <a:avLst>
              <a:gd name="adj1" fmla="val 5000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" hidden="0"/>
          <p:cNvSpPr/>
          <p:nvPr isPhoto="0" userDrawn="0"/>
        </p:nvSpPr>
        <p:spPr bwMode="auto">
          <a:xfrm rot="7187503" flipH="0" flipV="0">
            <a:off x="10971353" y="5323555"/>
            <a:ext cx="443241" cy="386658"/>
          </a:xfrm>
          <a:prstGeom prst="upArrow">
            <a:avLst>
              <a:gd name="adj1" fmla="val 5000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/>
              <a:t>Czujka dymu</a:t>
            </a:r>
            <a:endParaRPr/>
          </a:p>
        </p:txBody>
      </p:sp>
      <p:sp>
        <p:nvSpPr>
          <p:cNvPr id="5" name="Content Placeholder 3" hidden="0"/>
          <p:cNvSpPr>
            <a:spLocks noGrp="1"/>
          </p:cNvSpPr>
          <p:nvPr isPhoto="0" userDrawn="0">
            <p:ph sz="half" idx="2" hasCustomPrompt="0"/>
          </p:nvPr>
        </p:nvSpPr>
        <p:spPr bwMode="auto">
          <a:xfrm>
            <a:off x="6172200" y="1825624"/>
            <a:ext cx="5181599" cy="4351338"/>
          </a:xfrm>
        </p:spPr>
        <p:txBody>
          <a:bodyPr/>
          <a:lstStyle/>
          <a:p>
            <a:pPr>
              <a:defRPr/>
            </a:pPr>
            <a:r>
              <a:rPr/>
              <a:t>W momencie wykrycie zadymienia uruchamia się sygnalizator świetlny i dźwiękowy</a:t>
            </a:r>
            <a:endParaRPr/>
          </a:p>
        </p:txBody>
      </p:sp>
      <p:pic>
        <p:nvPicPr>
          <p:cNvPr id="6" name="" hidden="0"/>
          <p:cNvPicPr/>
          <p:nvPr isPhoto="0" userDrawn="0"/>
        </p:nvPicPr>
        <p:blipFill>
          <a:blip r:embed="rId2">
            <a:alphaModFix amt="100000"/>
            <a:lum bright="0" contrast="0"/>
          </a:blip>
          <a:stretch/>
        </p:blipFill>
        <p:spPr bwMode="auto">
          <a:xfrm>
            <a:off x="631304" y="1690687"/>
            <a:ext cx="2891336" cy="2168502"/>
          </a:xfrm>
          <a:prstGeom prst="rect">
            <a:avLst/>
          </a:prstGeom>
          <a:ln>
            <a:noFill/>
          </a:ln>
        </p:spPr>
      </p:pic>
      <p:pic>
        <p:nvPicPr>
          <p:cNvPr id="7" name="" hidden="0"/>
          <p:cNvPicPr>
            <a:picLocks noChangeAspect="1"/>
          </p:cNvPicPr>
          <p:nvPr isPhoto="0" userDrawn="0"/>
        </p:nvPicPr>
        <p:blipFill>
          <a:blip r:embed="rId3"/>
          <a:stretch/>
        </p:blipFill>
        <p:spPr bwMode="auto">
          <a:xfrm flipH="0" flipV="0">
            <a:off x="3744647" y="1690687"/>
            <a:ext cx="2396663" cy="4260735"/>
          </a:xfrm>
          <a:prstGeom prst="rect">
            <a:avLst/>
          </a:prstGeom>
        </p:spPr>
      </p:pic>
      <p:pic>
        <p:nvPicPr>
          <p:cNvPr id="8" name="" hidden="0"/>
          <p:cNvPicPr>
            <a:picLocks noChangeAspect="1"/>
          </p:cNvPicPr>
          <p:nvPr isPhoto="0" userDrawn="0"/>
        </p:nvPicPr>
        <p:blipFill>
          <a:blip r:embed="rId4"/>
          <a:srcRect l="0" t="26339" r="-171" b="0"/>
          <a:stretch/>
        </p:blipFill>
        <p:spPr bwMode="auto">
          <a:xfrm flipH="0" flipV="0">
            <a:off x="631304" y="4001293"/>
            <a:ext cx="2009458" cy="196895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/>
              <a:t>Labirynt ewakuacyjny</a:t>
            </a:r>
            <a:endParaRPr/>
          </a:p>
        </p:txBody>
      </p:sp>
      <p:sp>
        <p:nvSpPr>
          <p:cNvPr id="5" name="Content Placeholder 3" hidden="0"/>
          <p:cNvSpPr>
            <a:spLocks noGrp="1"/>
          </p:cNvSpPr>
          <p:nvPr isPhoto="0" userDrawn="0">
            <p:ph sz="half" idx="2" hasCustomPrompt="0"/>
          </p:nvPr>
        </p:nvSpPr>
        <p:spPr bwMode="auto">
          <a:xfrm>
            <a:off x="6172200" y="1825624"/>
            <a:ext cx="5181599" cy="4351338"/>
          </a:xfrm>
        </p:spPr>
        <p:txBody>
          <a:bodyPr/>
          <a:lstStyle/>
          <a:p>
            <a:pPr>
              <a:defRPr/>
            </a:pPr>
            <a:r>
              <a:rPr sz="2400"/>
              <a:t>Labirynt wykonany z okleinowanych płyt wiórowych</a:t>
            </a:r>
            <a:endParaRPr sz="2400"/>
          </a:p>
          <a:p>
            <a:pPr>
              <a:defRPr/>
            </a:pPr>
            <a:r>
              <a:rPr sz="2400"/>
              <a:t>Łączenia wykonane z zawiasów - umożliwiają szybki i pewny montaż układu oraz częstą modyfikację</a:t>
            </a:r>
            <a:endParaRPr sz="2400"/>
          </a:p>
          <a:p>
            <a:pPr>
              <a:defRPr/>
            </a:pPr>
            <a:r>
              <a:rPr sz="2400"/>
              <a:t>Na płytach naklejone znaki ewakuacyjne naświetlane przed zajęciami</a:t>
            </a:r>
            <a:endParaRPr sz="2400"/>
          </a:p>
          <a:p>
            <a:pPr>
              <a:defRPr/>
            </a:pPr>
            <a:r>
              <a:rPr sz="2400"/>
              <a:t>Dzieci pokonują labirynt w sztucznym zadymieniu pod nadzorem strażaków</a:t>
            </a:r>
            <a:endParaRPr sz="2400"/>
          </a:p>
        </p:txBody>
      </p:sp>
      <p:pic>
        <p:nvPicPr>
          <p:cNvPr id="6" name="" hidden="0"/>
          <p:cNvPicPr>
            <a:picLocks noChangeAspect="1"/>
          </p:cNvPicPr>
          <p:nvPr isPhoto="0" userDrawn="0"/>
        </p:nvPicPr>
        <p:blipFill>
          <a:blip r:embed="rId2"/>
          <a:stretch/>
        </p:blipFill>
        <p:spPr bwMode="auto">
          <a:xfrm flipH="0" flipV="0">
            <a:off x="838199" y="1825624"/>
            <a:ext cx="4708761" cy="353377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/>
              <a:t>Monitoring</a:t>
            </a:r>
            <a:endParaRPr/>
          </a:p>
        </p:txBody>
      </p:sp>
      <p:sp>
        <p:nvSpPr>
          <p:cNvPr id="5" name="Content Placeholder 3" hidden="0"/>
          <p:cNvSpPr>
            <a:spLocks noGrp="1"/>
          </p:cNvSpPr>
          <p:nvPr isPhoto="0" userDrawn="0">
            <p:ph sz="half" idx="2" hasCustomPrompt="0"/>
          </p:nvPr>
        </p:nvSpPr>
        <p:spPr bwMode="auto">
          <a:xfrm>
            <a:off x="6172200" y="1825624"/>
            <a:ext cx="5181599" cy="4351338"/>
          </a:xfrm>
        </p:spPr>
        <p:txBody>
          <a:bodyPr/>
          <a:lstStyle/>
          <a:p>
            <a:pPr>
              <a:defRPr/>
            </a:pPr>
            <a:r>
              <a:rPr/>
              <a:t>Sala pokazowa wyposażona w dwie standardowe kamery</a:t>
            </a:r>
            <a:r>
              <a:rPr/>
              <a:t> monitoringu</a:t>
            </a:r>
            <a:endParaRPr/>
          </a:p>
          <a:p>
            <a:pPr>
              <a:defRPr/>
            </a:pPr>
            <a:r>
              <a:rPr/>
              <a:t>Monitor w sali szkoleniowej umożliwający podgląd sali</a:t>
            </a:r>
            <a:endParaRPr/>
          </a:p>
          <a:p>
            <a:pPr>
              <a:defRPr/>
            </a:pPr>
            <a:r>
              <a:rPr/>
              <a:t>Narzędzie pomocne przy opisie powstawania zadymienia i nadzorowaniu zajęć</a:t>
            </a:r>
            <a:endParaRPr/>
          </a:p>
        </p:txBody>
      </p:sp>
      <p:pic>
        <p:nvPicPr>
          <p:cNvPr id="6" name="" hidden="0"/>
          <p:cNvPicPr>
            <a:picLocks noChangeAspect="1"/>
          </p:cNvPicPr>
          <p:nvPr isPhoto="0" userDrawn="0"/>
        </p:nvPicPr>
        <p:blipFill>
          <a:blip r:embed="rId2"/>
          <a:stretch/>
        </p:blipFill>
        <p:spPr bwMode="auto">
          <a:xfrm flipH="0" flipV="0">
            <a:off x="726776" y="1690687"/>
            <a:ext cx="5369222" cy="40294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/>
              <a:t>Wyrzut oleju</a:t>
            </a:r>
            <a:endParaRPr/>
          </a:p>
        </p:txBody>
      </p:sp>
      <p:sp>
        <p:nvSpPr>
          <p:cNvPr id="5" name="Content Placeholder 3" hidden="0"/>
          <p:cNvSpPr>
            <a:spLocks noGrp="1"/>
          </p:cNvSpPr>
          <p:nvPr isPhoto="0" userDrawn="0">
            <p:ph sz="half" idx="2" hasCustomPrompt="0"/>
          </p:nvPr>
        </p:nvSpPr>
        <p:spPr bwMode="auto">
          <a:xfrm>
            <a:off x="7020962" y="609065"/>
            <a:ext cx="5181599" cy="4351338"/>
          </a:xfrm>
        </p:spPr>
        <p:txBody>
          <a:bodyPr/>
          <a:lstStyle/>
          <a:p>
            <a:pPr>
              <a:defRPr/>
            </a:pPr>
            <a:r>
              <a:rPr sz="2200"/>
              <a:t>Stanowisko umożliwiające przeprowadzenie pokazu wyrzutu oleju na wolnej przestrzeni</a:t>
            </a:r>
            <a:endParaRPr sz="2200"/>
          </a:p>
          <a:p>
            <a:pPr>
              <a:defRPr/>
            </a:pPr>
            <a:r>
              <a:rPr sz="2200"/>
              <a:t>Pokaz obejmuje opis sytuacji oraz instruktarz bezpiecznego postępowania</a:t>
            </a:r>
            <a:endParaRPr sz="2200"/>
          </a:p>
          <a:p>
            <a:pPr>
              <a:defRPr/>
            </a:pPr>
            <a:r>
              <a:rPr sz="2200"/>
              <a:t>Możliwy jest pokaz skuteczności gaśnic i urządzeń gaśniczych do pożarów klasy F</a:t>
            </a:r>
            <a:endParaRPr sz="2200"/>
          </a:p>
        </p:txBody>
      </p:sp>
      <p:pic>
        <p:nvPicPr>
          <p:cNvPr id="6" name="" hidden="0"/>
          <p:cNvPicPr>
            <a:picLocks noChangeAspect="1"/>
          </p:cNvPicPr>
          <p:nvPr isPhoto="0" userDrawn="0"/>
        </p:nvPicPr>
        <p:blipFill>
          <a:blip r:embed="rId2"/>
          <a:stretch/>
        </p:blipFill>
        <p:spPr bwMode="auto">
          <a:xfrm flipH="0" flipV="0">
            <a:off x="152507" y="1825624"/>
            <a:ext cx="2893489" cy="4325450"/>
          </a:xfrm>
          <a:prstGeom prst="rect">
            <a:avLst/>
          </a:prstGeom>
        </p:spPr>
      </p:pic>
      <p:pic>
        <p:nvPicPr>
          <p:cNvPr id="7" name="" hidden="0"/>
          <p:cNvPicPr>
            <a:picLocks noChangeAspect="1"/>
          </p:cNvPicPr>
          <p:nvPr isPhoto="0" userDrawn="0"/>
        </p:nvPicPr>
        <p:blipFill>
          <a:blip r:embed="rId3"/>
          <a:stretch/>
        </p:blipFill>
        <p:spPr bwMode="auto">
          <a:xfrm flipH="0" flipV="0">
            <a:off x="3299563" y="2919207"/>
            <a:ext cx="1832487" cy="3257754"/>
          </a:xfrm>
          <a:prstGeom prst="rect">
            <a:avLst/>
          </a:prstGeom>
        </p:spPr>
      </p:pic>
      <p:pic>
        <p:nvPicPr>
          <p:cNvPr id="8" name="" hidden="0"/>
          <p:cNvPicPr>
            <a:picLocks noChangeAspect="1"/>
          </p:cNvPicPr>
          <p:nvPr isPhoto="0" userDrawn="0"/>
        </p:nvPicPr>
        <p:blipFill>
          <a:blip r:embed="rId4"/>
          <a:stretch/>
        </p:blipFill>
        <p:spPr bwMode="auto">
          <a:xfrm flipH="0" flipV="0">
            <a:off x="5374316" y="2919207"/>
            <a:ext cx="1838932" cy="326921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theme/_rels/theme1.xml.rels><?xml version="1.0" encoding="UTF-8" standalone="yes"?><Relationships xmlns="http://schemas.openxmlformats.org/package/2006/relationships"></Relationships>
</file>

<file path=ppt/theme/theme1.xml><?xml version="1.0" encoding="utf-8"?>
<a:theme xmlns:a="http://schemas.openxmlformats.org/drawingml/2006/main" xmlns:r="http://schemas.openxmlformats.org/officeDocument/2006/relationships" xmlns:p="http://schemas.openxmlformats.org/presentation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 Them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ONLYOFFICE/5.5.1.78</Application>
  <DocSecurity>0</DocSecurity>
  <PresentationFormat>Widescreen</PresentationFormat>
  <Paragraphs>0</Paragraphs>
  <Slides>6</Slides>
  <Notes>6</Notes>
  <HiddenSlides>0</HiddenSlides>
  <MMClips>2</MMClips>
  <ScaleCrop>0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Theme 1</vt:lpstr>
      <vt:lpstr>Slide 1</vt:lpstr>
      <vt:lpstr>Slide 2</vt:lpstr>
      <vt:lpstr>Slide 3</vt:lpstr>
      <vt:lpstr>Slide 4</vt:lpstr>
      <vt:lpstr>Slide 5</vt:lpstr>
      <vt:lpstr>Slide 6</vt:lpstr>
    </vt:vector>
  </TitlesOfParts>
  <Manager/>
  <Company/>
  <LinksUpToDate>0</LinksUpToDate>
  <SharedDoc>0</SharedDoc>
  <HyperlinkBase/>
  <HyperlinksChanged>0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/>
  <dc:identifier/>
  <dc:language/>
  <cp:lastModifiedBy/>
  <cp:revision>6</cp:revision>
  <dcterms:created xsi:type="dcterms:W3CDTF">2012-12-03T06:56:55Z</dcterms:created>
  <dcterms:modified xsi:type="dcterms:W3CDTF">2020-04-23T11:15:51Z</dcterms:modified>
  <cp:category/>
  <cp:contentStatus/>
  <cp:version/>
</cp:coreProperties>
</file>