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1703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3" y="5718700"/>
            <a:ext cx="1032746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4096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55212"/>
            <a:ext cx="989811" cy="770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9088" y="5175163"/>
            <a:ext cx="983950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513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019142" y="370998"/>
            <a:ext cx="689490" cy="7902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1399084" y="355212"/>
            <a:ext cx="1440160" cy="79753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smtClean="0">
                <a:latin typeface="Calibri" panose="020F0502020204030204" pitchFamily="34" charset="0"/>
              </a:rPr>
              <a:t>Zastępca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SŁABOSZOWSKI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32375" y="125345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1556" y="6237312"/>
            <a:ext cx="1007524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16467</TotalTime>
  <Words>331</Words>
  <Application>Microsoft Office PowerPoint</Application>
  <PresentationFormat>Slajdy 35 mm</PresentationFormat>
  <Paragraphs>166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1414</cp:revision>
  <cp:lastPrinted>2019-06-18T08:41:22Z</cp:lastPrinted>
  <dcterms:created xsi:type="dcterms:W3CDTF">2006-06-26T12:00:33Z</dcterms:created>
  <dcterms:modified xsi:type="dcterms:W3CDTF">2020-03-03T09:37:41Z</dcterms:modified>
</cp:coreProperties>
</file>