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97295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5069031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Logistics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886725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6613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Accounting and Financial Revision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DR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BARBARA BRODOWSKA-MĄCZKA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 ROBACZYŃSKI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1380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LESZEK SKIBA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73710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Expenditure Policy 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Finance</a:t>
            </a:r>
            <a:endParaRPr lang="pl-PL" sz="1050" dirty="0"/>
          </a:p>
          <a:p>
            <a:r>
              <a:rPr lang="en-US" sz="1050" b="1" dirty="0"/>
              <a:t> </a:t>
            </a:r>
            <a:endParaRPr lang="pl-PL" sz="1050" dirty="0"/>
          </a:p>
          <a:p>
            <a:r>
              <a:rPr lang="en-US" sz="1050" b="1" dirty="0" smtClean="0"/>
              <a:t>MARIAN BANAŚ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Chief Economist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Counselor </a:t>
            </a:r>
            <a:r>
              <a:rPr lang="en-US" dirty="0" smtClean="0">
                <a:solidFill>
                  <a:schemeClr val="tx1"/>
                </a:solidFill>
              </a:rPr>
              <a:t>General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GEM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WALCZAK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of National Revenue 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425885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6" name="Rectangle 342"/>
          <p:cNvSpPr>
            <a:spLocks noChangeArrowheads="1"/>
          </p:cNvSpPr>
          <p:nvPr/>
        </p:nvSpPr>
        <p:spPr bwMode="auto">
          <a:xfrm>
            <a:off x="1361841" y="1258438"/>
            <a:ext cx="987239" cy="115529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TADEUSZ KOŚCIŃSKI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SŁABOSZOWSKI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16591</TotalTime>
  <Words>319</Words>
  <Application>Microsoft Office PowerPoint</Application>
  <PresentationFormat>Slajdy 35 mm</PresentationFormat>
  <Paragraphs>149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1409</cp:revision>
  <cp:lastPrinted>2019-06-18T08:41:22Z</cp:lastPrinted>
  <dcterms:created xsi:type="dcterms:W3CDTF">2006-06-26T12:00:33Z</dcterms:created>
  <dcterms:modified xsi:type="dcterms:W3CDTF">2019-07-10T06:51:29Z</dcterms:modified>
</cp:coreProperties>
</file>