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91" r:id="rId2"/>
    <p:sldMasterId id="2147483695" r:id="rId3"/>
  </p:sldMasterIdLst>
  <p:notesMasterIdLst>
    <p:notesMasterId r:id="rId21"/>
  </p:notesMasterIdLst>
  <p:sldIdLst>
    <p:sldId id="557" r:id="rId4"/>
    <p:sldId id="289" r:id="rId5"/>
    <p:sldId id="300" r:id="rId6"/>
    <p:sldId id="294" r:id="rId7"/>
    <p:sldId id="299" r:id="rId8"/>
    <p:sldId id="566" r:id="rId9"/>
    <p:sldId id="575" r:id="rId10"/>
    <p:sldId id="580" r:id="rId11"/>
    <p:sldId id="576" r:id="rId12"/>
    <p:sldId id="296" r:id="rId13"/>
    <p:sldId id="564" r:id="rId14"/>
    <p:sldId id="297" r:id="rId15"/>
    <p:sldId id="577" r:id="rId16"/>
    <p:sldId id="569" r:id="rId17"/>
    <p:sldId id="567" r:id="rId18"/>
    <p:sldId id="565" r:id="rId19"/>
    <p:sldId id="578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976C7D7-8643-4E1E-B295-5AAC26FDDC7E}">
          <p14:sldIdLst>
            <p14:sldId id="557"/>
            <p14:sldId id="289"/>
            <p14:sldId id="300"/>
            <p14:sldId id="294"/>
            <p14:sldId id="299"/>
            <p14:sldId id="566"/>
            <p14:sldId id="575"/>
            <p14:sldId id="580"/>
            <p14:sldId id="576"/>
            <p14:sldId id="296"/>
            <p14:sldId id="564"/>
            <p14:sldId id="297"/>
            <p14:sldId id="577"/>
            <p14:sldId id="569"/>
            <p14:sldId id="567"/>
            <p14:sldId id="565"/>
            <p14:sldId id="578"/>
          </p14:sldIdLst>
        </p14:section>
        <p14:section name="Sekcja bez tytułu" id="{1FD65C45-7FCC-472A-B890-AE1C4838815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ek" initials="J" lastIdx="1" clrIdx="0">
    <p:extLst>
      <p:ext uri="{19B8F6BF-5375-455C-9EA6-DF929625EA0E}">
        <p15:presenceInfo xmlns:p15="http://schemas.microsoft.com/office/powerpoint/2012/main" userId="Jacek" providerId="None"/>
      </p:ext>
    </p:extLst>
  </p:cmAuthor>
  <p:cmAuthor id="2" name="Kamila Kazimierczuk" initials="KK" lastIdx="2" clrIdx="1">
    <p:extLst>
      <p:ext uri="{19B8F6BF-5375-455C-9EA6-DF929625EA0E}">
        <p15:presenceInfo xmlns:p15="http://schemas.microsoft.com/office/powerpoint/2012/main" userId="S-1-5-21-192403005-3892177650-565079599-43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3817" autoAdjust="0"/>
  </p:normalViewPr>
  <p:slideViewPr>
    <p:cSldViewPr>
      <p:cViewPr varScale="1">
        <p:scale>
          <a:sx n="64" d="100"/>
          <a:sy n="64" d="100"/>
        </p:scale>
        <p:origin x="384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9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8372"/>
    </p:cViewPr>
  </p:sorterViewPr>
  <p:notesViewPr>
    <p:cSldViewPr>
      <p:cViewPr varScale="1">
        <p:scale>
          <a:sx n="47" d="100"/>
          <a:sy n="47" d="100"/>
        </p:scale>
        <p:origin x="2792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AE39C-C96B-494B-BC8F-0AF1E99F06E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C14D2AC-82EE-4C37-881E-F0170BBACD31}">
      <dgm:prSet phldrT="[Tekst]" custT="1"/>
      <dgm:spPr>
        <a:solidFill>
          <a:srgbClr val="92D050"/>
        </a:solidFill>
      </dgm:spPr>
      <dgm:t>
        <a:bodyPr/>
        <a:lstStyle/>
        <a:p>
          <a:r>
            <a:rPr lang="pl-PL" sz="2400" b="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Wewnętrzne PFRON : MIDAS, SODIR, NEO, EGW</a:t>
          </a:r>
        </a:p>
      </dgm:t>
    </dgm:pt>
    <dgm:pt modelId="{0FD80B1E-0082-4144-A0E4-71B4C7AD6E2D}" type="parTrans" cxnId="{E595699F-F6EA-4036-B3EF-DDD76D717EF4}">
      <dgm:prSet/>
      <dgm:spPr/>
      <dgm:t>
        <a:bodyPr/>
        <a:lstStyle/>
        <a:p>
          <a:endParaRPr lang="pl-PL"/>
        </a:p>
      </dgm:t>
    </dgm:pt>
    <dgm:pt modelId="{10EF1925-D343-454D-917A-594A401C4707}" type="sibTrans" cxnId="{E595699F-F6EA-4036-B3EF-DDD76D717EF4}">
      <dgm:prSet/>
      <dgm:spPr/>
      <dgm:t>
        <a:bodyPr/>
        <a:lstStyle/>
        <a:p>
          <a:endParaRPr lang="pl-PL"/>
        </a:p>
      </dgm:t>
    </dgm:pt>
    <dgm:pt modelId="{4C3374D8-EECE-4307-BB4F-A0B2F71502EB}">
      <dgm:prSet phldrT="[Tekst]" custT="1"/>
      <dgm:spPr>
        <a:solidFill>
          <a:srgbClr val="92D050"/>
        </a:solidFill>
      </dgm:spPr>
      <dgm:t>
        <a:bodyPr/>
        <a:lstStyle/>
        <a:p>
          <a:r>
            <a:rPr lang="pl-PL" sz="2400" b="0" kern="120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Zewnętrzne: ZUS, PESEL, EPUAP</a:t>
          </a:r>
          <a:endParaRPr lang="pl-PL" sz="2400" b="0" kern="1200" dirty="0">
            <a:solidFill>
              <a:srgbClr val="53565A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0957A0C8-31F0-48E0-8079-CF1B9B135E06}" type="parTrans" cxnId="{CDC84045-1BC4-4328-B621-B40B2B6365A8}">
      <dgm:prSet/>
      <dgm:spPr/>
      <dgm:t>
        <a:bodyPr/>
        <a:lstStyle/>
        <a:p>
          <a:endParaRPr lang="pl-PL"/>
        </a:p>
      </dgm:t>
    </dgm:pt>
    <dgm:pt modelId="{C4494BAE-03A3-49C6-B1EA-03DF6C8D9572}" type="sibTrans" cxnId="{CDC84045-1BC4-4328-B621-B40B2B6365A8}">
      <dgm:prSet/>
      <dgm:spPr/>
      <dgm:t>
        <a:bodyPr/>
        <a:lstStyle/>
        <a:p>
          <a:endParaRPr lang="pl-PL"/>
        </a:p>
      </dgm:t>
    </dgm:pt>
    <dgm:pt modelId="{2FF2806A-DBEB-4623-BE55-C273AFAD70DC}" type="pres">
      <dgm:prSet presAssocID="{CD7AE39C-C96B-494B-BC8F-0AF1E99F06E4}" presName="Name0" presStyleCnt="0">
        <dgm:presLayoutVars>
          <dgm:chMax val="7"/>
          <dgm:chPref val="7"/>
          <dgm:dir/>
        </dgm:presLayoutVars>
      </dgm:prSet>
      <dgm:spPr/>
    </dgm:pt>
    <dgm:pt modelId="{6FEE91D0-2B3C-4853-970F-C61228E574A9}" type="pres">
      <dgm:prSet presAssocID="{CD7AE39C-C96B-494B-BC8F-0AF1E99F06E4}" presName="Name1" presStyleCnt="0"/>
      <dgm:spPr/>
    </dgm:pt>
    <dgm:pt modelId="{CC6CFDB8-A198-4D85-B5D3-09484A51044C}" type="pres">
      <dgm:prSet presAssocID="{CD7AE39C-C96B-494B-BC8F-0AF1E99F06E4}" presName="cycle" presStyleCnt="0"/>
      <dgm:spPr/>
    </dgm:pt>
    <dgm:pt modelId="{4821074C-0706-420F-BF78-3C58455CF059}" type="pres">
      <dgm:prSet presAssocID="{CD7AE39C-C96B-494B-BC8F-0AF1E99F06E4}" presName="srcNode" presStyleLbl="node1" presStyleIdx="0" presStyleCnt="2"/>
      <dgm:spPr/>
    </dgm:pt>
    <dgm:pt modelId="{06F8D1BF-B8B8-49EF-8758-E576CC148D37}" type="pres">
      <dgm:prSet presAssocID="{CD7AE39C-C96B-494B-BC8F-0AF1E99F06E4}" presName="conn" presStyleLbl="parChTrans1D2" presStyleIdx="0" presStyleCnt="1"/>
      <dgm:spPr/>
    </dgm:pt>
    <dgm:pt modelId="{89A7C91A-01E9-42A8-B334-13011B9531FA}" type="pres">
      <dgm:prSet presAssocID="{CD7AE39C-C96B-494B-BC8F-0AF1E99F06E4}" presName="extraNode" presStyleLbl="node1" presStyleIdx="0" presStyleCnt="2"/>
      <dgm:spPr/>
    </dgm:pt>
    <dgm:pt modelId="{9E887A67-EA65-48D9-8458-380243DFE5FB}" type="pres">
      <dgm:prSet presAssocID="{CD7AE39C-C96B-494B-BC8F-0AF1E99F06E4}" presName="dstNode" presStyleLbl="node1" presStyleIdx="0" presStyleCnt="2"/>
      <dgm:spPr/>
    </dgm:pt>
    <dgm:pt modelId="{38C38793-E5A9-4993-9500-C079EEE3C780}" type="pres">
      <dgm:prSet presAssocID="{DC14D2AC-82EE-4C37-881E-F0170BBACD31}" presName="text_1" presStyleLbl="node1" presStyleIdx="0" presStyleCnt="2">
        <dgm:presLayoutVars>
          <dgm:bulletEnabled val="1"/>
        </dgm:presLayoutVars>
      </dgm:prSet>
      <dgm:spPr/>
    </dgm:pt>
    <dgm:pt modelId="{66E17DEC-E786-4C1D-99D5-65883EF7267E}" type="pres">
      <dgm:prSet presAssocID="{DC14D2AC-82EE-4C37-881E-F0170BBACD31}" presName="accent_1" presStyleCnt="0"/>
      <dgm:spPr/>
    </dgm:pt>
    <dgm:pt modelId="{221D91B8-06B5-44BB-9F7A-EF5CE81F3EFB}" type="pres">
      <dgm:prSet presAssocID="{DC14D2AC-82EE-4C37-881E-F0170BBACD31}" presName="accentRepeatNode" presStyleLbl="solidFgAcc1" presStyleIdx="0" presStyleCnt="2"/>
      <dgm:spPr>
        <a:solidFill>
          <a:schemeClr val="accent1"/>
        </a:solid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0DEFFF68-F203-4243-BE9B-EE91A3626B71}" type="pres">
      <dgm:prSet presAssocID="{4C3374D8-EECE-4307-BB4F-A0B2F71502EB}" presName="text_2" presStyleLbl="node1" presStyleIdx="1" presStyleCnt="2">
        <dgm:presLayoutVars>
          <dgm:bulletEnabled val="1"/>
        </dgm:presLayoutVars>
      </dgm:prSet>
      <dgm:spPr/>
    </dgm:pt>
    <dgm:pt modelId="{6E03C57C-D198-42D1-B396-AB3AC6855681}" type="pres">
      <dgm:prSet presAssocID="{4C3374D8-EECE-4307-BB4F-A0B2F71502EB}" presName="accent_2" presStyleCnt="0"/>
      <dgm:spPr/>
    </dgm:pt>
    <dgm:pt modelId="{1564E8FD-3555-485A-9DCF-78202AE516DA}" type="pres">
      <dgm:prSet presAssocID="{4C3374D8-EECE-4307-BB4F-A0B2F71502EB}" presName="accentRepeatNode" presStyleLbl="solidFgAcc1" presStyleIdx="1" presStyleCnt="2"/>
      <dgm:spPr>
        <a:solidFill>
          <a:srgbClr val="00B050"/>
        </a:solidFill>
        <a:ln>
          <a:solidFill>
            <a:schemeClr val="accent1"/>
          </a:solidFill>
        </a:ln>
      </dgm:spPr>
    </dgm:pt>
  </dgm:ptLst>
  <dgm:cxnLst>
    <dgm:cxn modelId="{12689F3D-A96A-4CEC-8D6A-25B969EF0FE4}" type="presOf" srcId="{DC14D2AC-82EE-4C37-881E-F0170BBACD31}" destId="{38C38793-E5A9-4993-9500-C079EEE3C780}" srcOrd="0" destOrd="0" presId="urn:microsoft.com/office/officeart/2008/layout/VerticalCurvedList"/>
    <dgm:cxn modelId="{8B6A005F-6000-492D-8DF7-107D012455AD}" type="presOf" srcId="{4C3374D8-EECE-4307-BB4F-A0B2F71502EB}" destId="{0DEFFF68-F203-4243-BE9B-EE91A3626B71}" srcOrd="0" destOrd="0" presId="urn:microsoft.com/office/officeart/2008/layout/VerticalCurvedList"/>
    <dgm:cxn modelId="{CDC84045-1BC4-4328-B621-B40B2B6365A8}" srcId="{CD7AE39C-C96B-494B-BC8F-0AF1E99F06E4}" destId="{4C3374D8-EECE-4307-BB4F-A0B2F71502EB}" srcOrd="1" destOrd="0" parTransId="{0957A0C8-31F0-48E0-8079-CF1B9B135E06}" sibTransId="{C4494BAE-03A3-49C6-B1EA-03DF6C8D9572}"/>
    <dgm:cxn modelId="{E2C66D77-825E-46F3-9F4E-65C84961F340}" type="presOf" srcId="{CD7AE39C-C96B-494B-BC8F-0AF1E99F06E4}" destId="{2FF2806A-DBEB-4623-BE55-C273AFAD70DC}" srcOrd="0" destOrd="0" presId="urn:microsoft.com/office/officeart/2008/layout/VerticalCurvedList"/>
    <dgm:cxn modelId="{06DF707E-577B-4CD2-8678-5FACD7CF40CB}" type="presOf" srcId="{10EF1925-D343-454D-917A-594A401C4707}" destId="{06F8D1BF-B8B8-49EF-8758-E576CC148D37}" srcOrd="0" destOrd="0" presId="urn:microsoft.com/office/officeart/2008/layout/VerticalCurvedList"/>
    <dgm:cxn modelId="{E595699F-F6EA-4036-B3EF-DDD76D717EF4}" srcId="{CD7AE39C-C96B-494B-BC8F-0AF1E99F06E4}" destId="{DC14D2AC-82EE-4C37-881E-F0170BBACD31}" srcOrd="0" destOrd="0" parTransId="{0FD80B1E-0082-4144-A0E4-71B4C7AD6E2D}" sibTransId="{10EF1925-D343-454D-917A-594A401C4707}"/>
    <dgm:cxn modelId="{8512CDB1-5E7D-4BB5-B8A0-DD40548777FD}" type="presParOf" srcId="{2FF2806A-DBEB-4623-BE55-C273AFAD70DC}" destId="{6FEE91D0-2B3C-4853-970F-C61228E574A9}" srcOrd="0" destOrd="0" presId="urn:microsoft.com/office/officeart/2008/layout/VerticalCurvedList"/>
    <dgm:cxn modelId="{9924052F-4EF2-424E-B5B9-28DC8761393A}" type="presParOf" srcId="{6FEE91D0-2B3C-4853-970F-C61228E574A9}" destId="{CC6CFDB8-A198-4D85-B5D3-09484A51044C}" srcOrd="0" destOrd="0" presId="urn:microsoft.com/office/officeart/2008/layout/VerticalCurvedList"/>
    <dgm:cxn modelId="{B5AB2657-6FC6-4A99-9958-2FE812C8892A}" type="presParOf" srcId="{CC6CFDB8-A198-4D85-B5D3-09484A51044C}" destId="{4821074C-0706-420F-BF78-3C58455CF059}" srcOrd="0" destOrd="0" presId="urn:microsoft.com/office/officeart/2008/layout/VerticalCurvedList"/>
    <dgm:cxn modelId="{2EBD03BD-3AB3-47CC-828F-47EE90A6CB50}" type="presParOf" srcId="{CC6CFDB8-A198-4D85-B5D3-09484A51044C}" destId="{06F8D1BF-B8B8-49EF-8758-E576CC148D37}" srcOrd="1" destOrd="0" presId="urn:microsoft.com/office/officeart/2008/layout/VerticalCurvedList"/>
    <dgm:cxn modelId="{28F47A61-C9D0-4325-BA0D-C21608368598}" type="presParOf" srcId="{CC6CFDB8-A198-4D85-B5D3-09484A51044C}" destId="{89A7C91A-01E9-42A8-B334-13011B9531FA}" srcOrd="2" destOrd="0" presId="urn:microsoft.com/office/officeart/2008/layout/VerticalCurvedList"/>
    <dgm:cxn modelId="{0819B421-1A4E-4B63-A6DF-92F1AC1A5F0D}" type="presParOf" srcId="{CC6CFDB8-A198-4D85-B5D3-09484A51044C}" destId="{9E887A67-EA65-48D9-8458-380243DFE5FB}" srcOrd="3" destOrd="0" presId="urn:microsoft.com/office/officeart/2008/layout/VerticalCurvedList"/>
    <dgm:cxn modelId="{6CC3E5DB-267C-427B-A3D1-AAA6D6006AF1}" type="presParOf" srcId="{6FEE91D0-2B3C-4853-970F-C61228E574A9}" destId="{38C38793-E5A9-4993-9500-C079EEE3C780}" srcOrd="1" destOrd="0" presId="urn:microsoft.com/office/officeart/2008/layout/VerticalCurvedList"/>
    <dgm:cxn modelId="{89961590-8342-468A-BAF3-87C7459007C5}" type="presParOf" srcId="{6FEE91D0-2B3C-4853-970F-C61228E574A9}" destId="{66E17DEC-E786-4C1D-99D5-65883EF7267E}" srcOrd="2" destOrd="0" presId="urn:microsoft.com/office/officeart/2008/layout/VerticalCurvedList"/>
    <dgm:cxn modelId="{1DE0CA48-4565-4885-B7E1-1A4D6937803C}" type="presParOf" srcId="{66E17DEC-E786-4C1D-99D5-65883EF7267E}" destId="{221D91B8-06B5-44BB-9F7A-EF5CE81F3EFB}" srcOrd="0" destOrd="0" presId="urn:microsoft.com/office/officeart/2008/layout/VerticalCurvedList"/>
    <dgm:cxn modelId="{87222EF8-DA2F-425E-8AE5-11E963A0757F}" type="presParOf" srcId="{6FEE91D0-2B3C-4853-970F-C61228E574A9}" destId="{0DEFFF68-F203-4243-BE9B-EE91A3626B71}" srcOrd="3" destOrd="0" presId="urn:microsoft.com/office/officeart/2008/layout/VerticalCurvedList"/>
    <dgm:cxn modelId="{4BF44222-CF1E-45D2-892B-E1D8D1C2B5D6}" type="presParOf" srcId="{6FEE91D0-2B3C-4853-970F-C61228E574A9}" destId="{6E03C57C-D198-42D1-B396-AB3AC6855681}" srcOrd="4" destOrd="0" presId="urn:microsoft.com/office/officeart/2008/layout/VerticalCurvedList"/>
    <dgm:cxn modelId="{676E51F9-7BA3-490E-975A-D23C3A283DBF}" type="presParOf" srcId="{6E03C57C-D198-42D1-B396-AB3AC6855681}" destId="{1564E8FD-3555-485A-9DCF-78202AE516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7AE39C-C96B-494B-BC8F-0AF1E99F06E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C14D2AC-82EE-4C37-881E-F0170BBACD31}">
      <dgm:prSet phldrT="[Tekst]" custT="1"/>
      <dgm:spPr>
        <a:solidFill>
          <a:srgbClr val="92D050"/>
        </a:solidFill>
      </dgm:spPr>
      <dgm:t>
        <a:bodyPr/>
        <a:lstStyle/>
        <a:p>
          <a:r>
            <a:rPr lang="pl-PL" sz="2000" b="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Możliwość uzyskania wsparcia przez Internet bez wizyty w Urzędzie 7/24/365</a:t>
          </a:r>
        </a:p>
      </dgm:t>
    </dgm:pt>
    <dgm:pt modelId="{0FD80B1E-0082-4144-A0E4-71B4C7AD6E2D}" type="parTrans" cxnId="{E595699F-F6EA-4036-B3EF-DDD76D717EF4}">
      <dgm:prSet/>
      <dgm:spPr/>
      <dgm:t>
        <a:bodyPr/>
        <a:lstStyle/>
        <a:p>
          <a:endParaRPr lang="pl-PL"/>
        </a:p>
      </dgm:t>
    </dgm:pt>
    <dgm:pt modelId="{10EF1925-D343-454D-917A-594A401C4707}" type="sibTrans" cxnId="{E595699F-F6EA-4036-B3EF-DDD76D717EF4}">
      <dgm:prSet/>
      <dgm:spPr/>
      <dgm:t>
        <a:bodyPr/>
        <a:lstStyle/>
        <a:p>
          <a:endParaRPr lang="pl-PL"/>
        </a:p>
      </dgm:t>
    </dgm:pt>
    <dgm:pt modelId="{4C3374D8-EECE-4307-BB4F-A0B2F71502EB}">
      <dgm:prSet phldrT="[Tekst]" custT="1"/>
      <dgm:spPr>
        <a:solidFill>
          <a:srgbClr val="92D050"/>
        </a:solidFill>
      </dgm:spPr>
      <dgm:t>
        <a:bodyPr/>
        <a:lstStyle/>
        <a:p>
          <a:r>
            <a:rPr lang="pl-PL" sz="2000" b="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Walidacja wniosku minimalizująca ilość pomyłek i zapytań</a:t>
          </a:r>
        </a:p>
      </dgm:t>
    </dgm:pt>
    <dgm:pt modelId="{0957A0C8-31F0-48E0-8079-CF1B9B135E06}" type="parTrans" cxnId="{CDC84045-1BC4-4328-B621-B40B2B6365A8}">
      <dgm:prSet/>
      <dgm:spPr/>
      <dgm:t>
        <a:bodyPr/>
        <a:lstStyle/>
        <a:p>
          <a:endParaRPr lang="pl-PL"/>
        </a:p>
      </dgm:t>
    </dgm:pt>
    <dgm:pt modelId="{C4494BAE-03A3-49C6-B1EA-03DF6C8D9572}" type="sibTrans" cxnId="{CDC84045-1BC4-4328-B621-B40B2B6365A8}">
      <dgm:prSet/>
      <dgm:spPr/>
      <dgm:t>
        <a:bodyPr/>
        <a:lstStyle/>
        <a:p>
          <a:endParaRPr lang="pl-PL"/>
        </a:p>
      </dgm:t>
    </dgm:pt>
    <dgm:pt modelId="{B2525297-4E9D-41B6-B2E8-E4F7C5AD0474}">
      <dgm:prSet phldrT="[Tekst]" custT="1"/>
      <dgm:spPr>
        <a:solidFill>
          <a:srgbClr val="92D050"/>
        </a:solidFill>
      </dgm:spPr>
      <dgm:t>
        <a:bodyPr/>
        <a:lstStyle/>
        <a:p>
          <a:r>
            <a:rPr lang="pl-PL" sz="2000" b="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Dostęp do info o przebiegu procesu przyznawania wsparcia</a:t>
          </a:r>
        </a:p>
      </dgm:t>
    </dgm:pt>
    <dgm:pt modelId="{352B041B-B679-418A-B214-41E64ADC082F}" type="parTrans" cxnId="{1317223E-DE5F-43C3-8F9C-503B89142373}">
      <dgm:prSet/>
      <dgm:spPr/>
      <dgm:t>
        <a:bodyPr/>
        <a:lstStyle/>
        <a:p>
          <a:endParaRPr lang="pl-PL"/>
        </a:p>
      </dgm:t>
    </dgm:pt>
    <dgm:pt modelId="{E7B6723A-1576-4852-BEC6-F90B7F427893}" type="sibTrans" cxnId="{1317223E-DE5F-43C3-8F9C-503B89142373}">
      <dgm:prSet/>
      <dgm:spPr/>
      <dgm:t>
        <a:bodyPr/>
        <a:lstStyle/>
        <a:p>
          <a:endParaRPr lang="pl-PL"/>
        </a:p>
      </dgm:t>
    </dgm:pt>
    <dgm:pt modelId="{FA5695EB-3F9C-415D-AAB3-DD4BBE79F0EB}">
      <dgm:prSet phldrT="[Tekst]" custT="1"/>
      <dgm:spPr>
        <a:solidFill>
          <a:srgbClr val="92D050"/>
        </a:solidFill>
      </dgm:spPr>
      <dgm:t>
        <a:bodyPr/>
        <a:lstStyle/>
        <a:p>
          <a:r>
            <a:rPr lang="pl-PL" sz="2000" b="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Obniżenie kosztów uzyskania wsparcia (przejazdy, przesyłki, czas)</a:t>
          </a:r>
        </a:p>
      </dgm:t>
    </dgm:pt>
    <dgm:pt modelId="{0B8528D8-77EA-4C6A-AB90-FF96EE591515}" type="parTrans" cxnId="{0DF30C9D-AD0A-4787-BC34-066B9CB9B830}">
      <dgm:prSet/>
      <dgm:spPr/>
      <dgm:t>
        <a:bodyPr/>
        <a:lstStyle/>
        <a:p>
          <a:endParaRPr lang="pl-PL"/>
        </a:p>
      </dgm:t>
    </dgm:pt>
    <dgm:pt modelId="{5B09C340-B619-402F-A488-4D20B826909D}" type="sibTrans" cxnId="{0DF30C9D-AD0A-4787-BC34-066B9CB9B830}">
      <dgm:prSet/>
      <dgm:spPr/>
      <dgm:t>
        <a:bodyPr/>
        <a:lstStyle/>
        <a:p>
          <a:endParaRPr lang="pl-PL"/>
        </a:p>
      </dgm:t>
    </dgm:pt>
    <dgm:pt modelId="{3DD4DC5E-34FD-4A06-961C-BEFE373907E5}">
      <dgm:prSet phldrT="[Tekst]" custT="1"/>
      <dgm:spPr>
        <a:solidFill>
          <a:srgbClr val="92D050"/>
        </a:solidFill>
      </dgm:spPr>
      <dgm:t>
        <a:bodyPr/>
        <a:lstStyle/>
        <a:p>
          <a:r>
            <a:rPr lang="pl-PL" sz="2000" kern="1200" dirty="0">
              <a:solidFill>
                <a:schemeClr val="tx1"/>
              </a:solidFill>
            </a:rPr>
            <a:t>Zwiększenie świadomości odnośnie aplikowania (kreator)</a:t>
          </a:r>
          <a:endParaRPr lang="pl-PL" sz="2000" b="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0D825FA2-E431-438F-9A14-A04924B05050}" type="parTrans" cxnId="{07388CA0-3D91-421E-9658-DB725F107761}">
      <dgm:prSet/>
      <dgm:spPr/>
      <dgm:t>
        <a:bodyPr/>
        <a:lstStyle/>
        <a:p>
          <a:endParaRPr lang="pl-PL"/>
        </a:p>
      </dgm:t>
    </dgm:pt>
    <dgm:pt modelId="{F7EA9767-1B08-4440-A705-4410477A3AE9}" type="sibTrans" cxnId="{07388CA0-3D91-421E-9658-DB725F107761}">
      <dgm:prSet/>
      <dgm:spPr/>
      <dgm:t>
        <a:bodyPr/>
        <a:lstStyle/>
        <a:p>
          <a:endParaRPr lang="pl-PL"/>
        </a:p>
      </dgm:t>
    </dgm:pt>
    <dgm:pt modelId="{2FF2806A-DBEB-4623-BE55-C273AFAD70DC}" type="pres">
      <dgm:prSet presAssocID="{CD7AE39C-C96B-494B-BC8F-0AF1E99F06E4}" presName="Name0" presStyleCnt="0">
        <dgm:presLayoutVars>
          <dgm:chMax val="7"/>
          <dgm:chPref val="7"/>
          <dgm:dir/>
        </dgm:presLayoutVars>
      </dgm:prSet>
      <dgm:spPr/>
    </dgm:pt>
    <dgm:pt modelId="{6FEE91D0-2B3C-4853-970F-C61228E574A9}" type="pres">
      <dgm:prSet presAssocID="{CD7AE39C-C96B-494B-BC8F-0AF1E99F06E4}" presName="Name1" presStyleCnt="0"/>
      <dgm:spPr/>
    </dgm:pt>
    <dgm:pt modelId="{CC6CFDB8-A198-4D85-B5D3-09484A51044C}" type="pres">
      <dgm:prSet presAssocID="{CD7AE39C-C96B-494B-BC8F-0AF1E99F06E4}" presName="cycle" presStyleCnt="0"/>
      <dgm:spPr/>
    </dgm:pt>
    <dgm:pt modelId="{4821074C-0706-420F-BF78-3C58455CF059}" type="pres">
      <dgm:prSet presAssocID="{CD7AE39C-C96B-494B-BC8F-0AF1E99F06E4}" presName="srcNode" presStyleLbl="node1" presStyleIdx="0" presStyleCnt="5"/>
      <dgm:spPr/>
    </dgm:pt>
    <dgm:pt modelId="{06F8D1BF-B8B8-49EF-8758-E576CC148D37}" type="pres">
      <dgm:prSet presAssocID="{CD7AE39C-C96B-494B-BC8F-0AF1E99F06E4}" presName="conn" presStyleLbl="parChTrans1D2" presStyleIdx="0" presStyleCnt="1"/>
      <dgm:spPr/>
    </dgm:pt>
    <dgm:pt modelId="{89A7C91A-01E9-42A8-B334-13011B9531FA}" type="pres">
      <dgm:prSet presAssocID="{CD7AE39C-C96B-494B-BC8F-0AF1E99F06E4}" presName="extraNode" presStyleLbl="node1" presStyleIdx="0" presStyleCnt="5"/>
      <dgm:spPr/>
    </dgm:pt>
    <dgm:pt modelId="{9E887A67-EA65-48D9-8458-380243DFE5FB}" type="pres">
      <dgm:prSet presAssocID="{CD7AE39C-C96B-494B-BC8F-0AF1E99F06E4}" presName="dstNode" presStyleLbl="node1" presStyleIdx="0" presStyleCnt="5"/>
      <dgm:spPr/>
    </dgm:pt>
    <dgm:pt modelId="{38C38793-E5A9-4993-9500-C079EEE3C780}" type="pres">
      <dgm:prSet presAssocID="{DC14D2AC-82EE-4C37-881E-F0170BBACD31}" presName="text_1" presStyleLbl="node1" presStyleIdx="0" presStyleCnt="5">
        <dgm:presLayoutVars>
          <dgm:bulletEnabled val="1"/>
        </dgm:presLayoutVars>
      </dgm:prSet>
      <dgm:spPr/>
    </dgm:pt>
    <dgm:pt modelId="{66E17DEC-E786-4C1D-99D5-65883EF7267E}" type="pres">
      <dgm:prSet presAssocID="{DC14D2AC-82EE-4C37-881E-F0170BBACD31}" presName="accent_1" presStyleCnt="0"/>
      <dgm:spPr/>
    </dgm:pt>
    <dgm:pt modelId="{221D91B8-06B5-44BB-9F7A-EF5CE81F3EFB}" type="pres">
      <dgm:prSet presAssocID="{DC14D2AC-82EE-4C37-881E-F0170BBACD31}" presName="accentRepeatNode" presStyleLbl="solidFgAcc1" presStyleIdx="0" presStyleCnt="5"/>
      <dgm:spPr>
        <a:solidFill>
          <a:srgbClr val="00B050"/>
        </a:solidFill>
        <a:ln>
          <a:solidFill>
            <a:schemeClr val="bg1"/>
          </a:solidFill>
        </a:ln>
      </dgm:spPr>
    </dgm:pt>
    <dgm:pt modelId="{0DEFFF68-F203-4243-BE9B-EE91A3626B71}" type="pres">
      <dgm:prSet presAssocID="{4C3374D8-EECE-4307-BB4F-A0B2F71502EB}" presName="text_2" presStyleLbl="node1" presStyleIdx="1" presStyleCnt="5">
        <dgm:presLayoutVars>
          <dgm:bulletEnabled val="1"/>
        </dgm:presLayoutVars>
      </dgm:prSet>
      <dgm:spPr/>
    </dgm:pt>
    <dgm:pt modelId="{6E03C57C-D198-42D1-B396-AB3AC6855681}" type="pres">
      <dgm:prSet presAssocID="{4C3374D8-EECE-4307-BB4F-A0B2F71502EB}" presName="accent_2" presStyleCnt="0"/>
      <dgm:spPr/>
    </dgm:pt>
    <dgm:pt modelId="{1564E8FD-3555-485A-9DCF-78202AE516DA}" type="pres">
      <dgm:prSet presAssocID="{4C3374D8-EECE-4307-BB4F-A0B2F71502EB}" presName="accentRepeatNode" presStyleLbl="solidFgAcc1" presStyleIdx="1" presStyleCnt="5"/>
      <dgm:spPr>
        <a:solidFill>
          <a:srgbClr val="00B050"/>
        </a:solidFill>
        <a:ln>
          <a:solidFill>
            <a:schemeClr val="bg1"/>
          </a:solidFill>
        </a:ln>
      </dgm:spPr>
    </dgm:pt>
    <dgm:pt modelId="{A462F8D2-BE5F-42BC-BB6B-A48E3AA276B3}" type="pres">
      <dgm:prSet presAssocID="{B2525297-4E9D-41B6-B2E8-E4F7C5AD0474}" presName="text_3" presStyleLbl="node1" presStyleIdx="2" presStyleCnt="5">
        <dgm:presLayoutVars>
          <dgm:bulletEnabled val="1"/>
        </dgm:presLayoutVars>
      </dgm:prSet>
      <dgm:spPr/>
    </dgm:pt>
    <dgm:pt modelId="{70148E2E-4B59-46F2-A234-A80F306F0C7A}" type="pres">
      <dgm:prSet presAssocID="{B2525297-4E9D-41B6-B2E8-E4F7C5AD0474}" presName="accent_3" presStyleCnt="0"/>
      <dgm:spPr/>
    </dgm:pt>
    <dgm:pt modelId="{82682EDF-8396-47BF-9E6C-A734F56D8487}" type="pres">
      <dgm:prSet presAssocID="{B2525297-4E9D-41B6-B2E8-E4F7C5AD0474}" presName="accentRepeatNode" presStyleLbl="solidFgAcc1" presStyleIdx="2" presStyleCnt="5"/>
      <dgm:spPr>
        <a:solidFill>
          <a:srgbClr val="00B050"/>
        </a:solidFill>
        <a:ln>
          <a:solidFill>
            <a:schemeClr val="bg1"/>
          </a:solidFill>
        </a:ln>
      </dgm:spPr>
    </dgm:pt>
    <dgm:pt modelId="{9E074990-EDBE-4443-B707-085F34233714}" type="pres">
      <dgm:prSet presAssocID="{FA5695EB-3F9C-415D-AAB3-DD4BBE79F0EB}" presName="text_4" presStyleLbl="node1" presStyleIdx="3" presStyleCnt="5">
        <dgm:presLayoutVars>
          <dgm:bulletEnabled val="1"/>
        </dgm:presLayoutVars>
      </dgm:prSet>
      <dgm:spPr/>
    </dgm:pt>
    <dgm:pt modelId="{3A78DB44-26C0-48A5-BF99-61297738902E}" type="pres">
      <dgm:prSet presAssocID="{FA5695EB-3F9C-415D-AAB3-DD4BBE79F0EB}" presName="accent_4" presStyleCnt="0"/>
      <dgm:spPr/>
    </dgm:pt>
    <dgm:pt modelId="{93050E78-1601-405B-A128-41BE7ACEFFA0}" type="pres">
      <dgm:prSet presAssocID="{FA5695EB-3F9C-415D-AAB3-DD4BBE79F0EB}" presName="accentRepeatNode" presStyleLbl="solidFgAcc1" presStyleIdx="3" presStyleCnt="5"/>
      <dgm:spPr>
        <a:xfrm>
          <a:off x="76364" y="3401080"/>
          <a:ext cx="871978" cy="871978"/>
        </a:xfrm>
        <a:prstGeom prst="ellipse">
          <a:avLst/>
        </a:prstGeom>
        <a:solidFill>
          <a:srgbClr val="00B050"/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</dgm:pt>
    <dgm:pt modelId="{9DEDEA10-BC96-429D-8FA8-5B3B87263AFD}" type="pres">
      <dgm:prSet presAssocID="{3DD4DC5E-34FD-4A06-961C-BEFE373907E5}" presName="text_5" presStyleLbl="node1" presStyleIdx="4" presStyleCnt="5">
        <dgm:presLayoutVars>
          <dgm:bulletEnabled val="1"/>
        </dgm:presLayoutVars>
      </dgm:prSet>
      <dgm:spPr/>
    </dgm:pt>
    <dgm:pt modelId="{86811112-4B0D-4221-9FED-224802422E95}" type="pres">
      <dgm:prSet presAssocID="{3DD4DC5E-34FD-4A06-961C-BEFE373907E5}" presName="accent_5" presStyleCnt="0"/>
      <dgm:spPr/>
    </dgm:pt>
    <dgm:pt modelId="{D1CE608E-6D6C-4435-B041-4729B0C8AB9C}" type="pres">
      <dgm:prSet presAssocID="{3DD4DC5E-34FD-4A06-961C-BEFE373907E5}" presName="accentRepeatNode" presStyleLbl="solidFgAcc1" presStyleIdx="4" presStyleCnt="5"/>
      <dgm:spPr>
        <a:xfrm>
          <a:off x="73098" y="3582824"/>
          <a:ext cx="702761" cy="70276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</dgm:pt>
  </dgm:ptLst>
  <dgm:cxnLst>
    <dgm:cxn modelId="{12689F3D-A96A-4CEC-8D6A-25B969EF0FE4}" type="presOf" srcId="{DC14D2AC-82EE-4C37-881E-F0170BBACD31}" destId="{38C38793-E5A9-4993-9500-C079EEE3C780}" srcOrd="0" destOrd="0" presId="urn:microsoft.com/office/officeart/2008/layout/VerticalCurvedList"/>
    <dgm:cxn modelId="{1317223E-DE5F-43C3-8F9C-503B89142373}" srcId="{CD7AE39C-C96B-494B-BC8F-0AF1E99F06E4}" destId="{B2525297-4E9D-41B6-B2E8-E4F7C5AD0474}" srcOrd="2" destOrd="0" parTransId="{352B041B-B679-418A-B214-41E64ADC082F}" sibTransId="{E7B6723A-1576-4852-BEC6-F90B7F427893}"/>
    <dgm:cxn modelId="{8B6A005F-6000-492D-8DF7-107D012455AD}" type="presOf" srcId="{4C3374D8-EECE-4307-BB4F-A0B2F71502EB}" destId="{0DEFFF68-F203-4243-BE9B-EE91A3626B71}" srcOrd="0" destOrd="0" presId="urn:microsoft.com/office/officeart/2008/layout/VerticalCurvedList"/>
    <dgm:cxn modelId="{CDC84045-1BC4-4328-B621-B40B2B6365A8}" srcId="{CD7AE39C-C96B-494B-BC8F-0AF1E99F06E4}" destId="{4C3374D8-EECE-4307-BB4F-A0B2F71502EB}" srcOrd="1" destOrd="0" parTransId="{0957A0C8-31F0-48E0-8079-CF1B9B135E06}" sibTransId="{C4494BAE-03A3-49C6-B1EA-03DF6C8D9572}"/>
    <dgm:cxn modelId="{E2C66D77-825E-46F3-9F4E-65C84961F340}" type="presOf" srcId="{CD7AE39C-C96B-494B-BC8F-0AF1E99F06E4}" destId="{2FF2806A-DBEB-4623-BE55-C273AFAD70DC}" srcOrd="0" destOrd="0" presId="urn:microsoft.com/office/officeart/2008/layout/VerticalCurvedList"/>
    <dgm:cxn modelId="{06DF707E-577B-4CD2-8678-5FACD7CF40CB}" type="presOf" srcId="{10EF1925-D343-454D-917A-594A401C4707}" destId="{06F8D1BF-B8B8-49EF-8758-E576CC148D37}" srcOrd="0" destOrd="0" presId="urn:microsoft.com/office/officeart/2008/layout/VerticalCurvedList"/>
    <dgm:cxn modelId="{B72C8B98-EB41-4215-BF22-9DFFDFCE03CF}" type="presOf" srcId="{B2525297-4E9D-41B6-B2E8-E4F7C5AD0474}" destId="{A462F8D2-BE5F-42BC-BB6B-A48E3AA276B3}" srcOrd="0" destOrd="0" presId="urn:microsoft.com/office/officeart/2008/layout/VerticalCurvedList"/>
    <dgm:cxn modelId="{0DF30C9D-AD0A-4787-BC34-066B9CB9B830}" srcId="{CD7AE39C-C96B-494B-BC8F-0AF1E99F06E4}" destId="{FA5695EB-3F9C-415D-AAB3-DD4BBE79F0EB}" srcOrd="3" destOrd="0" parTransId="{0B8528D8-77EA-4C6A-AB90-FF96EE591515}" sibTransId="{5B09C340-B619-402F-A488-4D20B826909D}"/>
    <dgm:cxn modelId="{E595699F-F6EA-4036-B3EF-DDD76D717EF4}" srcId="{CD7AE39C-C96B-494B-BC8F-0AF1E99F06E4}" destId="{DC14D2AC-82EE-4C37-881E-F0170BBACD31}" srcOrd="0" destOrd="0" parTransId="{0FD80B1E-0082-4144-A0E4-71B4C7AD6E2D}" sibTransId="{10EF1925-D343-454D-917A-594A401C4707}"/>
    <dgm:cxn modelId="{07388CA0-3D91-421E-9658-DB725F107761}" srcId="{CD7AE39C-C96B-494B-BC8F-0AF1E99F06E4}" destId="{3DD4DC5E-34FD-4A06-961C-BEFE373907E5}" srcOrd="4" destOrd="0" parTransId="{0D825FA2-E431-438F-9A14-A04924B05050}" sibTransId="{F7EA9767-1B08-4440-A705-4410477A3AE9}"/>
    <dgm:cxn modelId="{2B2B48B6-1B66-4AC2-9247-680091AFFA93}" type="presOf" srcId="{FA5695EB-3F9C-415D-AAB3-DD4BBE79F0EB}" destId="{9E074990-EDBE-4443-B707-085F34233714}" srcOrd="0" destOrd="0" presId="urn:microsoft.com/office/officeart/2008/layout/VerticalCurvedList"/>
    <dgm:cxn modelId="{79A889EE-8BA0-4039-A890-08213C85B1C1}" type="presOf" srcId="{3DD4DC5E-34FD-4A06-961C-BEFE373907E5}" destId="{9DEDEA10-BC96-429D-8FA8-5B3B87263AFD}" srcOrd="0" destOrd="0" presId="urn:microsoft.com/office/officeart/2008/layout/VerticalCurvedList"/>
    <dgm:cxn modelId="{8512CDB1-5E7D-4BB5-B8A0-DD40548777FD}" type="presParOf" srcId="{2FF2806A-DBEB-4623-BE55-C273AFAD70DC}" destId="{6FEE91D0-2B3C-4853-970F-C61228E574A9}" srcOrd="0" destOrd="0" presId="urn:microsoft.com/office/officeart/2008/layout/VerticalCurvedList"/>
    <dgm:cxn modelId="{9924052F-4EF2-424E-B5B9-28DC8761393A}" type="presParOf" srcId="{6FEE91D0-2B3C-4853-970F-C61228E574A9}" destId="{CC6CFDB8-A198-4D85-B5D3-09484A51044C}" srcOrd="0" destOrd="0" presId="urn:microsoft.com/office/officeart/2008/layout/VerticalCurvedList"/>
    <dgm:cxn modelId="{B5AB2657-6FC6-4A99-9958-2FE812C8892A}" type="presParOf" srcId="{CC6CFDB8-A198-4D85-B5D3-09484A51044C}" destId="{4821074C-0706-420F-BF78-3C58455CF059}" srcOrd="0" destOrd="0" presId="urn:microsoft.com/office/officeart/2008/layout/VerticalCurvedList"/>
    <dgm:cxn modelId="{2EBD03BD-3AB3-47CC-828F-47EE90A6CB50}" type="presParOf" srcId="{CC6CFDB8-A198-4D85-B5D3-09484A51044C}" destId="{06F8D1BF-B8B8-49EF-8758-E576CC148D37}" srcOrd="1" destOrd="0" presId="urn:microsoft.com/office/officeart/2008/layout/VerticalCurvedList"/>
    <dgm:cxn modelId="{28F47A61-C9D0-4325-BA0D-C21608368598}" type="presParOf" srcId="{CC6CFDB8-A198-4D85-B5D3-09484A51044C}" destId="{89A7C91A-01E9-42A8-B334-13011B9531FA}" srcOrd="2" destOrd="0" presId="urn:microsoft.com/office/officeart/2008/layout/VerticalCurvedList"/>
    <dgm:cxn modelId="{0819B421-1A4E-4B63-A6DF-92F1AC1A5F0D}" type="presParOf" srcId="{CC6CFDB8-A198-4D85-B5D3-09484A51044C}" destId="{9E887A67-EA65-48D9-8458-380243DFE5FB}" srcOrd="3" destOrd="0" presId="urn:microsoft.com/office/officeart/2008/layout/VerticalCurvedList"/>
    <dgm:cxn modelId="{6CC3E5DB-267C-427B-A3D1-AAA6D6006AF1}" type="presParOf" srcId="{6FEE91D0-2B3C-4853-970F-C61228E574A9}" destId="{38C38793-E5A9-4993-9500-C079EEE3C780}" srcOrd="1" destOrd="0" presId="urn:microsoft.com/office/officeart/2008/layout/VerticalCurvedList"/>
    <dgm:cxn modelId="{89961590-8342-468A-BAF3-87C7459007C5}" type="presParOf" srcId="{6FEE91D0-2B3C-4853-970F-C61228E574A9}" destId="{66E17DEC-E786-4C1D-99D5-65883EF7267E}" srcOrd="2" destOrd="0" presId="urn:microsoft.com/office/officeart/2008/layout/VerticalCurvedList"/>
    <dgm:cxn modelId="{1DE0CA48-4565-4885-B7E1-1A4D6937803C}" type="presParOf" srcId="{66E17DEC-E786-4C1D-99D5-65883EF7267E}" destId="{221D91B8-06B5-44BB-9F7A-EF5CE81F3EFB}" srcOrd="0" destOrd="0" presId="urn:microsoft.com/office/officeart/2008/layout/VerticalCurvedList"/>
    <dgm:cxn modelId="{87222EF8-DA2F-425E-8AE5-11E963A0757F}" type="presParOf" srcId="{6FEE91D0-2B3C-4853-970F-C61228E574A9}" destId="{0DEFFF68-F203-4243-BE9B-EE91A3626B71}" srcOrd="3" destOrd="0" presId="urn:microsoft.com/office/officeart/2008/layout/VerticalCurvedList"/>
    <dgm:cxn modelId="{4BF44222-CF1E-45D2-892B-E1D8D1C2B5D6}" type="presParOf" srcId="{6FEE91D0-2B3C-4853-970F-C61228E574A9}" destId="{6E03C57C-D198-42D1-B396-AB3AC6855681}" srcOrd="4" destOrd="0" presId="urn:microsoft.com/office/officeart/2008/layout/VerticalCurvedList"/>
    <dgm:cxn modelId="{676E51F9-7BA3-490E-975A-D23C3A283DBF}" type="presParOf" srcId="{6E03C57C-D198-42D1-B396-AB3AC6855681}" destId="{1564E8FD-3555-485A-9DCF-78202AE516DA}" srcOrd="0" destOrd="0" presId="urn:microsoft.com/office/officeart/2008/layout/VerticalCurvedList"/>
    <dgm:cxn modelId="{EB5BE767-429A-471A-9C20-F1B8DE8E8830}" type="presParOf" srcId="{6FEE91D0-2B3C-4853-970F-C61228E574A9}" destId="{A462F8D2-BE5F-42BC-BB6B-A48E3AA276B3}" srcOrd="5" destOrd="0" presId="urn:microsoft.com/office/officeart/2008/layout/VerticalCurvedList"/>
    <dgm:cxn modelId="{9B438601-C559-4D2B-9DBA-A94813AD43C5}" type="presParOf" srcId="{6FEE91D0-2B3C-4853-970F-C61228E574A9}" destId="{70148E2E-4B59-46F2-A234-A80F306F0C7A}" srcOrd="6" destOrd="0" presId="urn:microsoft.com/office/officeart/2008/layout/VerticalCurvedList"/>
    <dgm:cxn modelId="{7AC78A06-8D6D-47ED-9962-768EECC6E2FD}" type="presParOf" srcId="{70148E2E-4B59-46F2-A234-A80F306F0C7A}" destId="{82682EDF-8396-47BF-9E6C-A734F56D8487}" srcOrd="0" destOrd="0" presId="urn:microsoft.com/office/officeart/2008/layout/VerticalCurvedList"/>
    <dgm:cxn modelId="{1617468A-D461-480E-90A4-DECD32664AF9}" type="presParOf" srcId="{6FEE91D0-2B3C-4853-970F-C61228E574A9}" destId="{9E074990-EDBE-4443-B707-085F34233714}" srcOrd="7" destOrd="0" presId="urn:microsoft.com/office/officeart/2008/layout/VerticalCurvedList"/>
    <dgm:cxn modelId="{16F400EB-1D3C-4925-99C3-DDCC14F7B40C}" type="presParOf" srcId="{6FEE91D0-2B3C-4853-970F-C61228E574A9}" destId="{3A78DB44-26C0-48A5-BF99-61297738902E}" srcOrd="8" destOrd="0" presId="urn:microsoft.com/office/officeart/2008/layout/VerticalCurvedList"/>
    <dgm:cxn modelId="{0A687FAC-A4B3-4183-968F-31C36719AE4F}" type="presParOf" srcId="{3A78DB44-26C0-48A5-BF99-61297738902E}" destId="{93050E78-1601-405B-A128-41BE7ACEFFA0}" srcOrd="0" destOrd="0" presId="urn:microsoft.com/office/officeart/2008/layout/VerticalCurvedList"/>
    <dgm:cxn modelId="{034D321D-D184-4E15-82D8-A0CD70037800}" type="presParOf" srcId="{6FEE91D0-2B3C-4853-970F-C61228E574A9}" destId="{9DEDEA10-BC96-429D-8FA8-5B3B87263AFD}" srcOrd="9" destOrd="0" presId="urn:microsoft.com/office/officeart/2008/layout/VerticalCurvedList"/>
    <dgm:cxn modelId="{EA63D3AC-1654-4EA6-87CC-CA72A7DE7002}" type="presParOf" srcId="{6FEE91D0-2B3C-4853-970F-C61228E574A9}" destId="{86811112-4B0D-4221-9FED-224802422E95}" srcOrd="10" destOrd="0" presId="urn:microsoft.com/office/officeart/2008/layout/VerticalCurvedList"/>
    <dgm:cxn modelId="{09D40B65-2BED-475C-8955-31D55F2E77AC}" type="presParOf" srcId="{86811112-4B0D-4221-9FED-224802422E95}" destId="{D1CE608E-6D6C-4435-B041-4729B0C8AB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F555A6-75B3-4267-BC69-09E6FD5B177B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B79F66A0-E430-43F1-BD1D-2EB22FC4BAE8}">
      <dgm:prSet phldrT="[Tekst]"/>
      <dgm:spPr/>
      <dgm:t>
        <a:bodyPr/>
        <a:lstStyle/>
        <a:p>
          <a:r>
            <a:rPr lang="pl-PL" b="1" dirty="0"/>
            <a:t>JST</a:t>
          </a:r>
        </a:p>
      </dgm:t>
    </dgm:pt>
    <dgm:pt modelId="{17753BA4-EBFE-434A-AFBF-BEE0B352ED5A}" type="parTrans" cxnId="{73902849-7592-41E6-8CEB-C05FDD384E98}">
      <dgm:prSet/>
      <dgm:spPr/>
      <dgm:t>
        <a:bodyPr/>
        <a:lstStyle/>
        <a:p>
          <a:endParaRPr lang="pl-PL"/>
        </a:p>
      </dgm:t>
    </dgm:pt>
    <dgm:pt modelId="{89A8CB4C-9A73-4CFA-A292-BA378274D6A8}" type="sibTrans" cxnId="{73902849-7592-41E6-8CEB-C05FDD384E98}">
      <dgm:prSet/>
      <dgm:spPr/>
      <dgm:t>
        <a:bodyPr/>
        <a:lstStyle/>
        <a:p>
          <a:endParaRPr lang="pl-PL"/>
        </a:p>
      </dgm:t>
    </dgm:pt>
    <dgm:pt modelId="{2D05BAED-7A5C-41D6-ADA0-82190C07ED3C}">
      <dgm:prSet phldrT="[Tekst]"/>
      <dgm:spPr/>
      <dgm:t>
        <a:bodyPr/>
        <a:lstStyle/>
        <a:p>
          <a:r>
            <a:rPr lang="pl-PL" b="1" dirty="0"/>
            <a:t>16 samorządów wojewódzkich</a:t>
          </a:r>
        </a:p>
      </dgm:t>
    </dgm:pt>
    <dgm:pt modelId="{B98FDF19-6412-4F68-A62B-F6BC45665EB0}" type="parTrans" cxnId="{B39BED46-A812-4650-AF9F-C19FF57E3FAE}">
      <dgm:prSet/>
      <dgm:spPr/>
      <dgm:t>
        <a:bodyPr/>
        <a:lstStyle/>
        <a:p>
          <a:endParaRPr lang="pl-PL"/>
        </a:p>
      </dgm:t>
    </dgm:pt>
    <dgm:pt modelId="{22DB7F55-7568-4CFB-B24E-AE977CB0AD0F}" type="sibTrans" cxnId="{B39BED46-A812-4650-AF9F-C19FF57E3FAE}">
      <dgm:prSet/>
      <dgm:spPr/>
      <dgm:t>
        <a:bodyPr/>
        <a:lstStyle/>
        <a:p>
          <a:endParaRPr lang="pl-PL"/>
        </a:p>
      </dgm:t>
    </dgm:pt>
    <dgm:pt modelId="{C11DA0D5-EDE0-4A18-9F2E-CF57791EE106}">
      <dgm:prSet phldrT="[Tekst]"/>
      <dgm:spPr/>
      <dgm:t>
        <a:bodyPr/>
        <a:lstStyle/>
        <a:p>
          <a:r>
            <a:rPr lang="pl-PL" b="1" dirty="0"/>
            <a:t>380 samorządów powiatowych</a:t>
          </a:r>
        </a:p>
      </dgm:t>
    </dgm:pt>
    <dgm:pt modelId="{4D35E1D3-B173-48D5-AC1D-884AC43872E3}" type="parTrans" cxnId="{C1CB2677-9237-4B6E-B7EF-9F7FD9A8D6C9}">
      <dgm:prSet/>
      <dgm:spPr/>
      <dgm:t>
        <a:bodyPr/>
        <a:lstStyle/>
        <a:p>
          <a:endParaRPr lang="pl-PL"/>
        </a:p>
      </dgm:t>
    </dgm:pt>
    <dgm:pt modelId="{9CC098E3-D207-46FB-B9BD-4E966423BE7F}" type="sibTrans" cxnId="{C1CB2677-9237-4B6E-B7EF-9F7FD9A8D6C9}">
      <dgm:prSet/>
      <dgm:spPr/>
      <dgm:t>
        <a:bodyPr/>
        <a:lstStyle/>
        <a:p>
          <a:endParaRPr lang="pl-PL"/>
        </a:p>
      </dgm:t>
    </dgm:pt>
    <dgm:pt modelId="{EB5717A8-0AAB-4AD7-931E-923CBE289D74}" type="pres">
      <dgm:prSet presAssocID="{6AF555A6-75B3-4267-BC69-09E6FD5B177B}" presName="theList" presStyleCnt="0">
        <dgm:presLayoutVars>
          <dgm:dir/>
          <dgm:animLvl val="lvl"/>
          <dgm:resizeHandles val="exact"/>
        </dgm:presLayoutVars>
      </dgm:prSet>
      <dgm:spPr/>
    </dgm:pt>
    <dgm:pt modelId="{D5678CB3-5365-4868-9FCB-57E8E7EA0232}" type="pres">
      <dgm:prSet presAssocID="{B79F66A0-E430-43F1-BD1D-2EB22FC4BAE8}" presName="compNode" presStyleCnt="0"/>
      <dgm:spPr/>
    </dgm:pt>
    <dgm:pt modelId="{C2294A9F-5468-4D76-A605-4371A8A05145}" type="pres">
      <dgm:prSet presAssocID="{B79F66A0-E430-43F1-BD1D-2EB22FC4BAE8}" presName="aNode" presStyleLbl="bgShp" presStyleIdx="0" presStyleCnt="1" custLinFactNeighborX="-37583" custLinFactNeighborY="6005"/>
      <dgm:spPr/>
    </dgm:pt>
    <dgm:pt modelId="{A2E0F016-50FC-4747-819C-869D93B8BCA8}" type="pres">
      <dgm:prSet presAssocID="{B79F66A0-E430-43F1-BD1D-2EB22FC4BAE8}" presName="textNode" presStyleLbl="bgShp" presStyleIdx="0" presStyleCnt="1"/>
      <dgm:spPr/>
    </dgm:pt>
    <dgm:pt modelId="{68C59D4E-5B8C-49C9-990E-3827629384D8}" type="pres">
      <dgm:prSet presAssocID="{B79F66A0-E430-43F1-BD1D-2EB22FC4BAE8}" presName="compChildNode" presStyleCnt="0"/>
      <dgm:spPr/>
    </dgm:pt>
    <dgm:pt modelId="{2474D8AA-54F2-4E81-BA73-C68F6627EBE9}" type="pres">
      <dgm:prSet presAssocID="{B79F66A0-E430-43F1-BD1D-2EB22FC4BAE8}" presName="theInnerList" presStyleCnt="0"/>
      <dgm:spPr/>
    </dgm:pt>
    <dgm:pt modelId="{89F18C64-BE76-4850-87CE-B0C01B320001}" type="pres">
      <dgm:prSet presAssocID="{2D05BAED-7A5C-41D6-ADA0-82190C07ED3C}" presName="childNode" presStyleLbl="node1" presStyleIdx="0" presStyleCnt="2">
        <dgm:presLayoutVars>
          <dgm:bulletEnabled val="1"/>
        </dgm:presLayoutVars>
      </dgm:prSet>
      <dgm:spPr/>
    </dgm:pt>
    <dgm:pt modelId="{592C24BF-BC51-44BB-9057-7466D07C7120}" type="pres">
      <dgm:prSet presAssocID="{2D05BAED-7A5C-41D6-ADA0-82190C07ED3C}" presName="aSpace2" presStyleCnt="0"/>
      <dgm:spPr/>
    </dgm:pt>
    <dgm:pt modelId="{F5A3BAF7-AE92-4D8D-A745-58F4B2C7297E}" type="pres">
      <dgm:prSet presAssocID="{C11DA0D5-EDE0-4A18-9F2E-CF57791EE106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F09DF039-0203-4360-A7EB-50968252287B}" type="presOf" srcId="{B79F66A0-E430-43F1-BD1D-2EB22FC4BAE8}" destId="{C2294A9F-5468-4D76-A605-4371A8A05145}" srcOrd="0" destOrd="0" presId="urn:microsoft.com/office/officeart/2005/8/layout/lProcess2"/>
    <dgm:cxn modelId="{5A7CB945-0948-49CF-9997-5FD823BF747D}" type="presOf" srcId="{B79F66A0-E430-43F1-BD1D-2EB22FC4BAE8}" destId="{A2E0F016-50FC-4747-819C-869D93B8BCA8}" srcOrd="1" destOrd="0" presId="urn:microsoft.com/office/officeart/2005/8/layout/lProcess2"/>
    <dgm:cxn modelId="{B39BED46-A812-4650-AF9F-C19FF57E3FAE}" srcId="{B79F66A0-E430-43F1-BD1D-2EB22FC4BAE8}" destId="{2D05BAED-7A5C-41D6-ADA0-82190C07ED3C}" srcOrd="0" destOrd="0" parTransId="{B98FDF19-6412-4F68-A62B-F6BC45665EB0}" sibTransId="{22DB7F55-7568-4CFB-B24E-AE977CB0AD0F}"/>
    <dgm:cxn modelId="{73902849-7592-41E6-8CEB-C05FDD384E98}" srcId="{6AF555A6-75B3-4267-BC69-09E6FD5B177B}" destId="{B79F66A0-E430-43F1-BD1D-2EB22FC4BAE8}" srcOrd="0" destOrd="0" parTransId="{17753BA4-EBFE-434A-AFBF-BEE0B352ED5A}" sibTransId="{89A8CB4C-9A73-4CFA-A292-BA378274D6A8}"/>
    <dgm:cxn modelId="{FCBCE170-89D8-401F-90C5-8DEE42244239}" type="presOf" srcId="{2D05BAED-7A5C-41D6-ADA0-82190C07ED3C}" destId="{89F18C64-BE76-4850-87CE-B0C01B320001}" srcOrd="0" destOrd="0" presId="urn:microsoft.com/office/officeart/2005/8/layout/lProcess2"/>
    <dgm:cxn modelId="{C1CB2677-9237-4B6E-B7EF-9F7FD9A8D6C9}" srcId="{B79F66A0-E430-43F1-BD1D-2EB22FC4BAE8}" destId="{C11DA0D5-EDE0-4A18-9F2E-CF57791EE106}" srcOrd="1" destOrd="0" parTransId="{4D35E1D3-B173-48D5-AC1D-884AC43872E3}" sibTransId="{9CC098E3-D207-46FB-B9BD-4E966423BE7F}"/>
    <dgm:cxn modelId="{494790B1-8957-4738-8443-EF64DE6D30F6}" type="presOf" srcId="{6AF555A6-75B3-4267-BC69-09E6FD5B177B}" destId="{EB5717A8-0AAB-4AD7-931E-923CBE289D74}" srcOrd="0" destOrd="0" presId="urn:microsoft.com/office/officeart/2005/8/layout/lProcess2"/>
    <dgm:cxn modelId="{80106FCD-F64D-4D46-B7C5-9F912D18407E}" type="presOf" srcId="{C11DA0D5-EDE0-4A18-9F2E-CF57791EE106}" destId="{F5A3BAF7-AE92-4D8D-A745-58F4B2C7297E}" srcOrd="0" destOrd="0" presId="urn:microsoft.com/office/officeart/2005/8/layout/lProcess2"/>
    <dgm:cxn modelId="{1F5C16D4-9469-4E02-BBFC-70798588F50D}" type="presParOf" srcId="{EB5717A8-0AAB-4AD7-931E-923CBE289D74}" destId="{D5678CB3-5365-4868-9FCB-57E8E7EA0232}" srcOrd="0" destOrd="0" presId="urn:microsoft.com/office/officeart/2005/8/layout/lProcess2"/>
    <dgm:cxn modelId="{EE34D4AE-5E92-4F82-9EBE-D876F07F0312}" type="presParOf" srcId="{D5678CB3-5365-4868-9FCB-57E8E7EA0232}" destId="{C2294A9F-5468-4D76-A605-4371A8A05145}" srcOrd="0" destOrd="0" presId="urn:microsoft.com/office/officeart/2005/8/layout/lProcess2"/>
    <dgm:cxn modelId="{629BBAA9-4908-44BF-8F74-2D775E7C3BFE}" type="presParOf" srcId="{D5678CB3-5365-4868-9FCB-57E8E7EA0232}" destId="{A2E0F016-50FC-4747-819C-869D93B8BCA8}" srcOrd="1" destOrd="0" presId="urn:microsoft.com/office/officeart/2005/8/layout/lProcess2"/>
    <dgm:cxn modelId="{BB5767B0-1C6E-4B87-AA18-78D11A89B942}" type="presParOf" srcId="{D5678CB3-5365-4868-9FCB-57E8E7EA0232}" destId="{68C59D4E-5B8C-49C9-990E-3827629384D8}" srcOrd="2" destOrd="0" presId="urn:microsoft.com/office/officeart/2005/8/layout/lProcess2"/>
    <dgm:cxn modelId="{43E582F7-71BE-4DBC-AEC8-B0489CA6B0A6}" type="presParOf" srcId="{68C59D4E-5B8C-49C9-990E-3827629384D8}" destId="{2474D8AA-54F2-4E81-BA73-C68F6627EBE9}" srcOrd="0" destOrd="0" presId="urn:microsoft.com/office/officeart/2005/8/layout/lProcess2"/>
    <dgm:cxn modelId="{3A72D322-CCBB-4058-82C7-256DB3FB6520}" type="presParOf" srcId="{2474D8AA-54F2-4E81-BA73-C68F6627EBE9}" destId="{89F18C64-BE76-4850-87CE-B0C01B320001}" srcOrd="0" destOrd="0" presId="urn:microsoft.com/office/officeart/2005/8/layout/lProcess2"/>
    <dgm:cxn modelId="{50A342D6-E387-4E32-B225-C104C5BE49E6}" type="presParOf" srcId="{2474D8AA-54F2-4E81-BA73-C68F6627EBE9}" destId="{592C24BF-BC51-44BB-9057-7466D07C7120}" srcOrd="1" destOrd="0" presId="urn:microsoft.com/office/officeart/2005/8/layout/lProcess2"/>
    <dgm:cxn modelId="{DD597E42-4A96-4015-9DE9-FE74C454485F}" type="presParOf" srcId="{2474D8AA-54F2-4E81-BA73-C68F6627EBE9}" destId="{F5A3BAF7-AE92-4D8D-A745-58F4B2C7297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70EBAC-7420-415C-811C-B32BA3A392D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4EEB5F9-6CBD-4586-A374-4F02275E04B5}">
      <dgm:prSet phldrT="[Tekst]" custT="1"/>
      <dgm:spPr>
        <a:solidFill>
          <a:srgbClr val="92D050"/>
        </a:solidFill>
      </dgm:spPr>
      <dgm:t>
        <a:bodyPr/>
        <a:lstStyle/>
        <a:p>
          <a:r>
            <a:rPr lang="pl-PL" sz="2400" b="0" kern="1200" dirty="0">
              <a:solidFill>
                <a:schemeClr val="tx1">
                  <a:lumMod val="50000"/>
                </a:schemeClr>
              </a:solidFill>
            </a:rPr>
            <a:t>Elektroniczna komunikacja z Wnioskodawcą </a:t>
          </a:r>
          <a:endParaRPr lang="pl-PL" sz="2400" b="0" kern="1200" dirty="0">
            <a:solidFill>
              <a:srgbClr val="53565A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1E674F54-BFA3-4367-8F15-389F04C9B8A4}" type="parTrans" cxnId="{6E4F6BE6-5354-4102-A343-E15D9E62C332}">
      <dgm:prSet/>
      <dgm:spPr/>
      <dgm:t>
        <a:bodyPr/>
        <a:lstStyle/>
        <a:p>
          <a:endParaRPr lang="pl-PL"/>
        </a:p>
      </dgm:t>
    </dgm:pt>
    <dgm:pt modelId="{07410957-EE83-4FBA-B640-3C180FF3B924}" type="sibTrans" cxnId="{6E4F6BE6-5354-4102-A343-E15D9E62C332}">
      <dgm:prSet/>
      <dgm:spPr/>
      <dgm:t>
        <a:bodyPr/>
        <a:lstStyle/>
        <a:p>
          <a:endParaRPr lang="pl-PL"/>
        </a:p>
      </dgm:t>
    </dgm:pt>
    <dgm:pt modelId="{9EB1B8FD-C0AB-4F1F-84F7-BE562328F20E}">
      <dgm:prSet phldrT="[Tekst]" custT="1"/>
      <dgm:spPr>
        <a:solidFill>
          <a:srgbClr val="92D050"/>
        </a:solidFill>
      </dgm:spPr>
      <dgm:t>
        <a:bodyPr/>
        <a:lstStyle/>
        <a:p>
          <a:r>
            <a:rPr lang="pl-PL" sz="2400" b="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Wstępna walidacja i dostęp do historii Wnioskodawcy</a:t>
          </a:r>
        </a:p>
      </dgm:t>
    </dgm:pt>
    <dgm:pt modelId="{B07D1CD6-049C-49ED-A24D-B1D23D144F93}" type="parTrans" cxnId="{BB3C39F1-1838-4360-AA5D-0AC0485922D9}">
      <dgm:prSet/>
      <dgm:spPr/>
      <dgm:t>
        <a:bodyPr/>
        <a:lstStyle/>
        <a:p>
          <a:endParaRPr lang="pl-PL"/>
        </a:p>
      </dgm:t>
    </dgm:pt>
    <dgm:pt modelId="{E21E2484-605F-4475-B7EB-B5FDB15A0379}" type="sibTrans" cxnId="{BB3C39F1-1838-4360-AA5D-0AC0485922D9}">
      <dgm:prSet/>
      <dgm:spPr/>
      <dgm:t>
        <a:bodyPr/>
        <a:lstStyle/>
        <a:p>
          <a:endParaRPr lang="pl-PL"/>
        </a:p>
      </dgm:t>
    </dgm:pt>
    <dgm:pt modelId="{32DA54DA-1967-4248-BDC0-6D948A56C226}">
      <dgm:prSet phldrT="[Tekst]" custT="1"/>
      <dgm:spPr>
        <a:solidFill>
          <a:srgbClr val="92D050"/>
        </a:solidFill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Weryfikacja on-line danych zadeklarowanych we wniosku</a:t>
          </a:r>
        </a:p>
      </dgm:t>
    </dgm:pt>
    <dgm:pt modelId="{CA069FF8-5DAF-4570-9BCB-879F4B9BD432}" type="parTrans" cxnId="{6A01A2CC-9330-49CA-A520-438E09B5BF00}">
      <dgm:prSet/>
      <dgm:spPr/>
      <dgm:t>
        <a:bodyPr/>
        <a:lstStyle/>
        <a:p>
          <a:endParaRPr lang="pl-PL"/>
        </a:p>
      </dgm:t>
    </dgm:pt>
    <dgm:pt modelId="{455A7C8D-26A0-4502-A2D9-6D74DB0746AE}" type="sibTrans" cxnId="{6A01A2CC-9330-49CA-A520-438E09B5BF00}">
      <dgm:prSet/>
      <dgm:spPr/>
      <dgm:t>
        <a:bodyPr/>
        <a:lstStyle/>
        <a:p>
          <a:endParaRPr lang="pl-PL"/>
        </a:p>
      </dgm:t>
    </dgm:pt>
    <dgm:pt modelId="{6C3DF8C9-8563-48C6-82BA-307252CF8622}">
      <dgm:prSet phldrT="[Tekst]" custT="1"/>
      <dgm:spPr>
        <a:solidFill>
          <a:srgbClr val="92D050"/>
        </a:solidFill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Brak kosztów utrzymania i aktualizacji systemu po stronie JST</a:t>
          </a:r>
        </a:p>
      </dgm:t>
    </dgm:pt>
    <dgm:pt modelId="{73F36730-B990-4C59-AA10-4D44F1C83B0A}" type="parTrans" cxnId="{84335897-B828-4A91-98B0-47438F68065E}">
      <dgm:prSet/>
      <dgm:spPr/>
      <dgm:t>
        <a:bodyPr/>
        <a:lstStyle/>
        <a:p>
          <a:endParaRPr lang="pl-PL"/>
        </a:p>
      </dgm:t>
    </dgm:pt>
    <dgm:pt modelId="{413B0225-CFD0-4924-B229-68169C32E214}" type="sibTrans" cxnId="{84335897-B828-4A91-98B0-47438F68065E}">
      <dgm:prSet/>
      <dgm:spPr/>
      <dgm:t>
        <a:bodyPr/>
        <a:lstStyle/>
        <a:p>
          <a:endParaRPr lang="pl-PL"/>
        </a:p>
      </dgm:t>
    </dgm:pt>
    <dgm:pt modelId="{756C8929-3EA7-40F4-9A87-5C84CF5E9F95}">
      <dgm:prSet phldrT="[Tekst]" custT="1"/>
      <dgm:spPr>
        <a:solidFill>
          <a:srgbClr val="92D050"/>
        </a:solidFill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Automatyzacja sprawozdawczości do PFRON</a:t>
          </a:r>
        </a:p>
      </dgm:t>
    </dgm:pt>
    <dgm:pt modelId="{96EDAEE5-6C0A-4425-9F0A-6D2E974C5E83}" type="parTrans" cxnId="{632E6D25-AF41-41B8-8451-77C7B3E19F18}">
      <dgm:prSet/>
      <dgm:spPr/>
      <dgm:t>
        <a:bodyPr/>
        <a:lstStyle/>
        <a:p>
          <a:endParaRPr lang="pl-PL"/>
        </a:p>
      </dgm:t>
    </dgm:pt>
    <dgm:pt modelId="{798DEBF1-0701-40D0-A310-B45ACB2E49DE}" type="sibTrans" cxnId="{632E6D25-AF41-41B8-8451-77C7B3E19F18}">
      <dgm:prSet/>
      <dgm:spPr/>
      <dgm:t>
        <a:bodyPr/>
        <a:lstStyle/>
        <a:p>
          <a:endParaRPr lang="pl-PL"/>
        </a:p>
      </dgm:t>
    </dgm:pt>
    <dgm:pt modelId="{12AF20F4-03AF-4A7B-AF56-34D8388AE9D0}" type="pres">
      <dgm:prSet presAssocID="{7770EBAC-7420-415C-811C-B32BA3A392D6}" presName="Name0" presStyleCnt="0">
        <dgm:presLayoutVars>
          <dgm:chMax val="7"/>
          <dgm:chPref val="7"/>
          <dgm:dir/>
        </dgm:presLayoutVars>
      </dgm:prSet>
      <dgm:spPr/>
    </dgm:pt>
    <dgm:pt modelId="{5AC99A0D-BAA6-467F-8C6B-155227088CBB}" type="pres">
      <dgm:prSet presAssocID="{7770EBAC-7420-415C-811C-B32BA3A392D6}" presName="Name1" presStyleCnt="0"/>
      <dgm:spPr/>
    </dgm:pt>
    <dgm:pt modelId="{4BCBBB82-1628-42BA-8AF8-7D22F55941E7}" type="pres">
      <dgm:prSet presAssocID="{7770EBAC-7420-415C-811C-B32BA3A392D6}" presName="cycle" presStyleCnt="0"/>
      <dgm:spPr/>
    </dgm:pt>
    <dgm:pt modelId="{B09E384B-1E80-4F7F-A52F-C72B662C4E31}" type="pres">
      <dgm:prSet presAssocID="{7770EBAC-7420-415C-811C-B32BA3A392D6}" presName="srcNode" presStyleLbl="node1" presStyleIdx="0" presStyleCnt="5"/>
      <dgm:spPr/>
    </dgm:pt>
    <dgm:pt modelId="{AF46273A-11CD-49B6-84BD-F6E8DDA1D185}" type="pres">
      <dgm:prSet presAssocID="{7770EBAC-7420-415C-811C-B32BA3A392D6}" presName="conn" presStyleLbl="parChTrans1D2" presStyleIdx="0" presStyleCnt="1"/>
      <dgm:spPr/>
    </dgm:pt>
    <dgm:pt modelId="{C4CEC9A7-57AF-45D8-A9DA-596FFB4BD696}" type="pres">
      <dgm:prSet presAssocID="{7770EBAC-7420-415C-811C-B32BA3A392D6}" presName="extraNode" presStyleLbl="node1" presStyleIdx="0" presStyleCnt="5"/>
      <dgm:spPr/>
    </dgm:pt>
    <dgm:pt modelId="{2150BD56-A598-4E07-9C6D-A4F55584CF52}" type="pres">
      <dgm:prSet presAssocID="{7770EBAC-7420-415C-811C-B32BA3A392D6}" presName="dstNode" presStyleLbl="node1" presStyleIdx="0" presStyleCnt="5"/>
      <dgm:spPr/>
    </dgm:pt>
    <dgm:pt modelId="{BE7D9B21-9F2C-494C-BDAC-75A936BBAED3}" type="pres">
      <dgm:prSet presAssocID="{9EB1B8FD-C0AB-4F1F-84F7-BE562328F20E}" presName="text_1" presStyleLbl="node1" presStyleIdx="0" presStyleCnt="5">
        <dgm:presLayoutVars>
          <dgm:bulletEnabled val="1"/>
        </dgm:presLayoutVars>
      </dgm:prSet>
      <dgm:spPr/>
    </dgm:pt>
    <dgm:pt modelId="{5D5F6FC1-0282-4C2B-9A0C-0B800F99A71E}" type="pres">
      <dgm:prSet presAssocID="{9EB1B8FD-C0AB-4F1F-84F7-BE562328F20E}" presName="accent_1" presStyleCnt="0"/>
      <dgm:spPr/>
    </dgm:pt>
    <dgm:pt modelId="{BBE37267-AB85-44A6-B780-9EF5323EB48B}" type="pres">
      <dgm:prSet presAssocID="{9EB1B8FD-C0AB-4F1F-84F7-BE562328F20E}" presName="accentRepeatNode" presStyleLbl="solidFgAcc1" presStyleIdx="0" presStyleCnt="5"/>
      <dgm:spPr>
        <a:solidFill>
          <a:srgbClr val="00B050"/>
        </a:solidFill>
        <a:ln>
          <a:solidFill>
            <a:schemeClr val="bg1"/>
          </a:solidFill>
        </a:ln>
      </dgm:spPr>
    </dgm:pt>
    <dgm:pt modelId="{01D810A6-60BC-4EC9-9C03-D71F94E5EE7B}" type="pres">
      <dgm:prSet presAssocID="{32DA54DA-1967-4248-BDC0-6D948A56C226}" presName="text_2" presStyleLbl="node1" presStyleIdx="1" presStyleCnt="5">
        <dgm:presLayoutVars>
          <dgm:bulletEnabled val="1"/>
        </dgm:presLayoutVars>
      </dgm:prSet>
      <dgm:spPr/>
    </dgm:pt>
    <dgm:pt modelId="{3F2F235C-9A14-484B-9CC8-FEE6F466A69E}" type="pres">
      <dgm:prSet presAssocID="{32DA54DA-1967-4248-BDC0-6D948A56C226}" presName="accent_2" presStyleCnt="0"/>
      <dgm:spPr/>
    </dgm:pt>
    <dgm:pt modelId="{61A9F43B-D400-4819-80A2-B55608FF502B}" type="pres">
      <dgm:prSet presAssocID="{32DA54DA-1967-4248-BDC0-6D948A56C226}" presName="accentRepeatNode" presStyleLbl="solidFgAcc1" presStyleIdx="1" presStyleCnt="5"/>
      <dgm:spPr>
        <a:solidFill>
          <a:srgbClr val="00B050"/>
        </a:solidFill>
        <a:ln>
          <a:solidFill>
            <a:schemeClr val="bg1"/>
          </a:solidFill>
        </a:ln>
      </dgm:spPr>
    </dgm:pt>
    <dgm:pt modelId="{94859584-330D-4F0A-B4F8-E7EFCF687A14}" type="pres">
      <dgm:prSet presAssocID="{64EEB5F9-6CBD-4586-A374-4F02275E04B5}" presName="text_3" presStyleLbl="node1" presStyleIdx="2" presStyleCnt="5">
        <dgm:presLayoutVars>
          <dgm:bulletEnabled val="1"/>
        </dgm:presLayoutVars>
      </dgm:prSet>
      <dgm:spPr/>
    </dgm:pt>
    <dgm:pt modelId="{7262EFF9-092B-46B8-8682-2CED93310A18}" type="pres">
      <dgm:prSet presAssocID="{64EEB5F9-6CBD-4586-A374-4F02275E04B5}" presName="accent_3" presStyleCnt="0"/>
      <dgm:spPr/>
    </dgm:pt>
    <dgm:pt modelId="{40FF4F4A-C9A0-4035-83DE-E7F6D7CBD1B0}" type="pres">
      <dgm:prSet presAssocID="{64EEB5F9-6CBD-4586-A374-4F02275E04B5}" presName="accentRepeatNode" presStyleLbl="solidFgAcc1" presStyleIdx="2" presStyleCnt="5"/>
      <dgm:spPr>
        <a:solidFill>
          <a:srgbClr val="00B050"/>
        </a:solidFill>
        <a:ln>
          <a:solidFill>
            <a:schemeClr val="bg1"/>
          </a:solidFill>
        </a:ln>
      </dgm:spPr>
    </dgm:pt>
    <dgm:pt modelId="{81C21EB0-8AB7-4724-8FE2-0C03D2A1E1E5}" type="pres">
      <dgm:prSet presAssocID="{756C8929-3EA7-40F4-9A87-5C84CF5E9F95}" presName="text_4" presStyleLbl="node1" presStyleIdx="3" presStyleCnt="5">
        <dgm:presLayoutVars>
          <dgm:bulletEnabled val="1"/>
        </dgm:presLayoutVars>
      </dgm:prSet>
      <dgm:spPr/>
    </dgm:pt>
    <dgm:pt modelId="{543E6517-303F-49BE-B3B2-18DCC9B0AED7}" type="pres">
      <dgm:prSet presAssocID="{756C8929-3EA7-40F4-9A87-5C84CF5E9F95}" presName="accent_4" presStyleCnt="0"/>
      <dgm:spPr/>
    </dgm:pt>
    <dgm:pt modelId="{2B043104-0BC6-4E75-A8D3-E8E32BCDDE5F}" type="pres">
      <dgm:prSet presAssocID="{756C8929-3EA7-40F4-9A87-5C84CF5E9F95}" presName="accentRepeatNode" presStyleLbl="solidFgAcc1" presStyleIdx="3" presStyleCnt="5"/>
      <dgm:spPr>
        <a:solidFill>
          <a:srgbClr val="00B050"/>
        </a:solidFill>
        <a:ln>
          <a:solidFill>
            <a:schemeClr val="bg1"/>
          </a:solidFill>
        </a:ln>
      </dgm:spPr>
    </dgm:pt>
    <dgm:pt modelId="{C7550B2B-9350-449F-9774-E8AE22E0F835}" type="pres">
      <dgm:prSet presAssocID="{6C3DF8C9-8563-48C6-82BA-307252CF8622}" presName="text_5" presStyleLbl="node1" presStyleIdx="4" presStyleCnt="5">
        <dgm:presLayoutVars>
          <dgm:bulletEnabled val="1"/>
        </dgm:presLayoutVars>
      </dgm:prSet>
      <dgm:spPr/>
    </dgm:pt>
    <dgm:pt modelId="{24B3C16E-8DC3-4F94-B6F9-57B8F1EF310E}" type="pres">
      <dgm:prSet presAssocID="{6C3DF8C9-8563-48C6-82BA-307252CF8622}" presName="accent_5" presStyleCnt="0"/>
      <dgm:spPr/>
    </dgm:pt>
    <dgm:pt modelId="{07D9DD5F-B73A-4652-8ECE-2AE8BEAFC696}" type="pres">
      <dgm:prSet presAssocID="{6C3DF8C9-8563-48C6-82BA-307252CF8622}" presName="accentRepeatNode" presStyleLbl="solidFgAcc1" presStyleIdx="4" presStyleCnt="5"/>
      <dgm:spPr>
        <a:solidFill>
          <a:srgbClr val="00B050"/>
        </a:solidFill>
        <a:ln>
          <a:solidFill>
            <a:schemeClr val="bg1"/>
          </a:solidFill>
        </a:ln>
      </dgm:spPr>
    </dgm:pt>
  </dgm:ptLst>
  <dgm:cxnLst>
    <dgm:cxn modelId="{89318D04-CBAC-4C47-A9F1-8C3F361378F0}" type="presOf" srcId="{7770EBAC-7420-415C-811C-B32BA3A392D6}" destId="{12AF20F4-03AF-4A7B-AF56-34D8388AE9D0}" srcOrd="0" destOrd="0" presId="urn:microsoft.com/office/officeart/2008/layout/VerticalCurvedList"/>
    <dgm:cxn modelId="{6703000F-90C6-4087-8ED6-2AD68D5BD4BD}" type="presOf" srcId="{756C8929-3EA7-40F4-9A87-5C84CF5E9F95}" destId="{81C21EB0-8AB7-4724-8FE2-0C03D2A1E1E5}" srcOrd="0" destOrd="0" presId="urn:microsoft.com/office/officeart/2008/layout/VerticalCurvedList"/>
    <dgm:cxn modelId="{72980725-748F-4E48-9BE0-CCBDAEC997AC}" type="presOf" srcId="{32DA54DA-1967-4248-BDC0-6D948A56C226}" destId="{01D810A6-60BC-4EC9-9C03-D71F94E5EE7B}" srcOrd="0" destOrd="0" presId="urn:microsoft.com/office/officeart/2008/layout/VerticalCurvedList"/>
    <dgm:cxn modelId="{632E6D25-AF41-41B8-8451-77C7B3E19F18}" srcId="{7770EBAC-7420-415C-811C-B32BA3A392D6}" destId="{756C8929-3EA7-40F4-9A87-5C84CF5E9F95}" srcOrd="3" destOrd="0" parTransId="{96EDAEE5-6C0A-4425-9F0A-6D2E974C5E83}" sibTransId="{798DEBF1-0701-40D0-A310-B45ACB2E49DE}"/>
    <dgm:cxn modelId="{02EC582E-8C16-40FF-BF4C-2F823021073A}" type="presOf" srcId="{9EB1B8FD-C0AB-4F1F-84F7-BE562328F20E}" destId="{BE7D9B21-9F2C-494C-BDAC-75A936BBAED3}" srcOrd="0" destOrd="0" presId="urn:microsoft.com/office/officeart/2008/layout/VerticalCurvedList"/>
    <dgm:cxn modelId="{8CDC3851-BCEE-45DC-A460-35E2BCE9ECA4}" type="presOf" srcId="{E21E2484-605F-4475-B7EB-B5FDB15A0379}" destId="{AF46273A-11CD-49B6-84BD-F6E8DDA1D185}" srcOrd="0" destOrd="0" presId="urn:microsoft.com/office/officeart/2008/layout/VerticalCurvedList"/>
    <dgm:cxn modelId="{84335897-B828-4A91-98B0-47438F68065E}" srcId="{7770EBAC-7420-415C-811C-B32BA3A392D6}" destId="{6C3DF8C9-8563-48C6-82BA-307252CF8622}" srcOrd="4" destOrd="0" parTransId="{73F36730-B990-4C59-AA10-4D44F1C83B0A}" sibTransId="{413B0225-CFD0-4924-B229-68169C32E214}"/>
    <dgm:cxn modelId="{240082A7-6A04-4C45-B5F2-57A8D191274D}" type="presOf" srcId="{6C3DF8C9-8563-48C6-82BA-307252CF8622}" destId="{C7550B2B-9350-449F-9774-E8AE22E0F835}" srcOrd="0" destOrd="0" presId="urn:microsoft.com/office/officeart/2008/layout/VerticalCurvedList"/>
    <dgm:cxn modelId="{6A01A2CC-9330-49CA-A520-438E09B5BF00}" srcId="{7770EBAC-7420-415C-811C-B32BA3A392D6}" destId="{32DA54DA-1967-4248-BDC0-6D948A56C226}" srcOrd="1" destOrd="0" parTransId="{CA069FF8-5DAF-4570-9BCB-879F4B9BD432}" sibTransId="{455A7C8D-26A0-4502-A2D9-6D74DB0746AE}"/>
    <dgm:cxn modelId="{6E4F6BE6-5354-4102-A343-E15D9E62C332}" srcId="{7770EBAC-7420-415C-811C-B32BA3A392D6}" destId="{64EEB5F9-6CBD-4586-A374-4F02275E04B5}" srcOrd="2" destOrd="0" parTransId="{1E674F54-BFA3-4367-8F15-389F04C9B8A4}" sibTransId="{07410957-EE83-4FBA-B640-3C180FF3B924}"/>
    <dgm:cxn modelId="{BB3C39F1-1838-4360-AA5D-0AC0485922D9}" srcId="{7770EBAC-7420-415C-811C-B32BA3A392D6}" destId="{9EB1B8FD-C0AB-4F1F-84F7-BE562328F20E}" srcOrd="0" destOrd="0" parTransId="{B07D1CD6-049C-49ED-A24D-B1D23D144F93}" sibTransId="{E21E2484-605F-4475-B7EB-B5FDB15A0379}"/>
    <dgm:cxn modelId="{BE14D2F4-45A5-40BC-90B0-108555916404}" type="presOf" srcId="{64EEB5F9-6CBD-4586-A374-4F02275E04B5}" destId="{94859584-330D-4F0A-B4F8-E7EFCF687A14}" srcOrd="0" destOrd="0" presId="urn:microsoft.com/office/officeart/2008/layout/VerticalCurvedList"/>
    <dgm:cxn modelId="{8637AAB4-1025-4D7C-A1CC-878B3DCF40E4}" type="presParOf" srcId="{12AF20F4-03AF-4A7B-AF56-34D8388AE9D0}" destId="{5AC99A0D-BAA6-467F-8C6B-155227088CBB}" srcOrd="0" destOrd="0" presId="urn:microsoft.com/office/officeart/2008/layout/VerticalCurvedList"/>
    <dgm:cxn modelId="{B35AA6EA-2931-4657-A553-5018DE2341A1}" type="presParOf" srcId="{5AC99A0D-BAA6-467F-8C6B-155227088CBB}" destId="{4BCBBB82-1628-42BA-8AF8-7D22F55941E7}" srcOrd="0" destOrd="0" presId="urn:microsoft.com/office/officeart/2008/layout/VerticalCurvedList"/>
    <dgm:cxn modelId="{6DCF5D86-D6D3-45E0-A363-7691BB8499C6}" type="presParOf" srcId="{4BCBBB82-1628-42BA-8AF8-7D22F55941E7}" destId="{B09E384B-1E80-4F7F-A52F-C72B662C4E31}" srcOrd="0" destOrd="0" presId="urn:microsoft.com/office/officeart/2008/layout/VerticalCurvedList"/>
    <dgm:cxn modelId="{A0A8546E-049E-4572-B51B-7FB6A5CA94FE}" type="presParOf" srcId="{4BCBBB82-1628-42BA-8AF8-7D22F55941E7}" destId="{AF46273A-11CD-49B6-84BD-F6E8DDA1D185}" srcOrd="1" destOrd="0" presId="urn:microsoft.com/office/officeart/2008/layout/VerticalCurvedList"/>
    <dgm:cxn modelId="{2C4BCE91-4AF7-4DE9-A5FB-B9A71B3847B5}" type="presParOf" srcId="{4BCBBB82-1628-42BA-8AF8-7D22F55941E7}" destId="{C4CEC9A7-57AF-45D8-A9DA-596FFB4BD696}" srcOrd="2" destOrd="0" presId="urn:microsoft.com/office/officeart/2008/layout/VerticalCurvedList"/>
    <dgm:cxn modelId="{3CFCFEDB-86D0-4D99-AC45-C871F5B1EBDA}" type="presParOf" srcId="{4BCBBB82-1628-42BA-8AF8-7D22F55941E7}" destId="{2150BD56-A598-4E07-9C6D-A4F55584CF52}" srcOrd="3" destOrd="0" presId="urn:microsoft.com/office/officeart/2008/layout/VerticalCurvedList"/>
    <dgm:cxn modelId="{9C98F74F-8274-4B77-B298-886DC9ABF22A}" type="presParOf" srcId="{5AC99A0D-BAA6-467F-8C6B-155227088CBB}" destId="{BE7D9B21-9F2C-494C-BDAC-75A936BBAED3}" srcOrd="1" destOrd="0" presId="urn:microsoft.com/office/officeart/2008/layout/VerticalCurvedList"/>
    <dgm:cxn modelId="{9A6F8D2E-DD5A-485E-A0BB-6AC84CC49892}" type="presParOf" srcId="{5AC99A0D-BAA6-467F-8C6B-155227088CBB}" destId="{5D5F6FC1-0282-4C2B-9A0C-0B800F99A71E}" srcOrd="2" destOrd="0" presId="urn:microsoft.com/office/officeart/2008/layout/VerticalCurvedList"/>
    <dgm:cxn modelId="{EA28AD38-05AB-45F3-93FD-9AB01D2736B7}" type="presParOf" srcId="{5D5F6FC1-0282-4C2B-9A0C-0B800F99A71E}" destId="{BBE37267-AB85-44A6-B780-9EF5323EB48B}" srcOrd="0" destOrd="0" presId="urn:microsoft.com/office/officeart/2008/layout/VerticalCurvedList"/>
    <dgm:cxn modelId="{F2612A38-3EA7-4591-BC16-50C3DF1C6524}" type="presParOf" srcId="{5AC99A0D-BAA6-467F-8C6B-155227088CBB}" destId="{01D810A6-60BC-4EC9-9C03-D71F94E5EE7B}" srcOrd="3" destOrd="0" presId="urn:microsoft.com/office/officeart/2008/layout/VerticalCurvedList"/>
    <dgm:cxn modelId="{7A01D0CC-1456-440D-A2FC-EBEEADC8F70F}" type="presParOf" srcId="{5AC99A0D-BAA6-467F-8C6B-155227088CBB}" destId="{3F2F235C-9A14-484B-9CC8-FEE6F466A69E}" srcOrd="4" destOrd="0" presId="urn:microsoft.com/office/officeart/2008/layout/VerticalCurvedList"/>
    <dgm:cxn modelId="{9C7C7939-B5C9-4F44-AA2F-140A7ED32DB6}" type="presParOf" srcId="{3F2F235C-9A14-484B-9CC8-FEE6F466A69E}" destId="{61A9F43B-D400-4819-80A2-B55608FF502B}" srcOrd="0" destOrd="0" presId="urn:microsoft.com/office/officeart/2008/layout/VerticalCurvedList"/>
    <dgm:cxn modelId="{A5ED7010-7024-4A03-BBE7-2EB3FB2D2236}" type="presParOf" srcId="{5AC99A0D-BAA6-467F-8C6B-155227088CBB}" destId="{94859584-330D-4F0A-B4F8-E7EFCF687A14}" srcOrd="5" destOrd="0" presId="urn:microsoft.com/office/officeart/2008/layout/VerticalCurvedList"/>
    <dgm:cxn modelId="{19BF6F0B-F44E-4C1B-8392-018EBF833CD2}" type="presParOf" srcId="{5AC99A0D-BAA6-467F-8C6B-155227088CBB}" destId="{7262EFF9-092B-46B8-8682-2CED93310A18}" srcOrd="6" destOrd="0" presId="urn:microsoft.com/office/officeart/2008/layout/VerticalCurvedList"/>
    <dgm:cxn modelId="{5A80959B-178E-4446-A326-ADA13E4D00A2}" type="presParOf" srcId="{7262EFF9-092B-46B8-8682-2CED93310A18}" destId="{40FF4F4A-C9A0-4035-83DE-E7F6D7CBD1B0}" srcOrd="0" destOrd="0" presId="urn:microsoft.com/office/officeart/2008/layout/VerticalCurvedList"/>
    <dgm:cxn modelId="{82C3E515-F6AB-4403-A2A3-717651D52660}" type="presParOf" srcId="{5AC99A0D-BAA6-467F-8C6B-155227088CBB}" destId="{81C21EB0-8AB7-4724-8FE2-0C03D2A1E1E5}" srcOrd="7" destOrd="0" presId="urn:microsoft.com/office/officeart/2008/layout/VerticalCurvedList"/>
    <dgm:cxn modelId="{D04F5AE6-441E-476F-9141-281EBE8A92A4}" type="presParOf" srcId="{5AC99A0D-BAA6-467F-8C6B-155227088CBB}" destId="{543E6517-303F-49BE-B3B2-18DCC9B0AED7}" srcOrd="8" destOrd="0" presId="urn:microsoft.com/office/officeart/2008/layout/VerticalCurvedList"/>
    <dgm:cxn modelId="{5605C121-29DE-4374-99DD-72DCD49E31AE}" type="presParOf" srcId="{543E6517-303F-49BE-B3B2-18DCC9B0AED7}" destId="{2B043104-0BC6-4E75-A8D3-E8E32BCDDE5F}" srcOrd="0" destOrd="0" presId="urn:microsoft.com/office/officeart/2008/layout/VerticalCurvedList"/>
    <dgm:cxn modelId="{1C1BA619-733B-4BF9-94E3-76A6EA1EEBF5}" type="presParOf" srcId="{5AC99A0D-BAA6-467F-8C6B-155227088CBB}" destId="{C7550B2B-9350-449F-9774-E8AE22E0F835}" srcOrd="9" destOrd="0" presId="urn:microsoft.com/office/officeart/2008/layout/VerticalCurvedList"/>
    <dgm:cxn modelId="{B651FE8D-BE77-4EE8-A89D-08CF97D62B6E}" type="presParOf" srcId="{5AC99A0D-BAA6-467F-8C6B-155227088CBB}" destId="{24B3C16E-8DC3-4F94-B6F9-57B8F1EF310E}" srcOrd="10" destOrd="0" presId="urn:microsoft.com/office/officeart/2008/layout/VerticalCurvedList"/>
    <dgm:cxn modelId="{1BA7083D-FD7A-4F5F-A5D0-36A612D90A02}" type="presParOf" srcId="{24B3C16E-8DC3-4F94-B6F9-57B8F1EF310E}" destId="{07D9DD5F-B73A-4652-8ECE-2AE8BEAFC6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57C567-A0E3-4309-8442-F287CC4050A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6D3FBFE-E70B-499B-BE3B-1125BC7BBBDD}">
      <dgm:prSet phldrT="[Tekst]"/>
      <dgm:spPr>
        <a:solidFill>
          <a:srgbClr val="92D050"/>
        </a:solidFill>
      </dgm:spPr>
      <dgm:t>
        <a:bodyPr/>
        <a:lstStyle/>
        <a:p>
          <a:r>
            <a:rPr lang="pl-PL" b="1" dirty="0">
              <a:solidFill>
                <a:schemeClr val="tx1"/>
              </a:solidFill>
            </a:rPr>
            <a:t>SOW</a:t>
          </a:r>
        </a:p>
      </dgm:t>
    </dgm:pt>
    <dgm:pt modelId="{0334851B-32EC-4464-A9F8-F90FA471F451}" type="parTrans" cxnId="{0D4EFE58-CD40-4D50-A68E-FABD409A7375}">
      <dgm:prSet/>
      <dgm:spPr/>
      <dgm:t>
        <a:bodyPr/>
        <a:lstStyle/>
        <a:p>
          <a:endParaRPr lang="pl-PL"/>
        </a:p>
      </dgm:t>
    </dgm:pt>
    <dgm:pt modelId="{BD72FF08-7D3E-40C2-859E-ADF956919C9F}" type="sibTrans" cxnId="{0D4EFE58-CD40-4D50-A68E-FABD409A7375}">
      <dgm:prSet/>
      <dgm:spPr/>
      <dgm:t>
        <a:bodyPr/>
        <a:lstStyle/>
        <a:p>
          <a:endParaRPr lang="pl-PL"/>
        </a:p>
      </dgm:t>
    </dgm:pt>
    <dgm:pt modelId="{CD3F43CD-F36C-4423-B383-F32B26B1DDCD}">
      <dgm:prSet phldrT="[Tekst]"/>
      <dgm:spPr>
        <a:solidFill>
          <a:srgbClr val="92D050"/>
        </a:solidFill>
      </dgm:spPr>
      <dgm:t>
        <a:bodyPr/>
        <a:lstStyle/>
        <a:p>
          <a:r>
            <a:rPr lang="pl-PL" b="1" dirty="0">
              <a:solidFill>
                <a:schemeClr val="tx1"/>
              </a:solidFill>
            </a:rPr>
            <a:t>Centrum</a:t>
          </a:r>
        </a:p>
        <a:p>
          <a:r>
            <a:rPr lang="pl-PL" b="1" dirty="0">
              <a:solidFill>
                <a:schemeClr val="tx1"/>
              </a:solidFill>
            </a:rPr>
            <a:t>Monitorowania</a:t>
          </a:r>
        </a:p>
      </dgm:t>
    </dgm:pt>
    <dgm:pt modelId="{CFB1D523-996C-447A-AE28-2B1FC8F8A085}" type="parTrans" cxnId="{6E5F8132-A38C-4F06-AC89-C800D1F6F5D7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F3632691-98E6-4C6C-A71F-39F85C5659D7}" type="sibTrans" cxnId="{6E5F8132-A38C-4F06-AC89-C800D1F6F5D7}">
      <dgm:prSet/>
      <dgm:spPr/>
      <dgm:t>
        <a:bodyPr/>
        <a:lstStyle/>
        <a:p>
          <a:endParaRPr lang="pl-PL"/>
        </a:p>
      </dgm:t>
    </dgm:pt>
    <dgm:pt modelId="{5140D67D-BDD0-47E0-B440-4CF9A312ECA3}">
      <dgm:prSet phldrT="[Tekst]"/>
      <dgm:spPr>
        <a:solidFill>
          <a:srgbClr val="92D050"/>
        </a:solidFill>
      </dgm:spPr>
      <dgm:t>
        <a:bodyPr/>
        <a:lstStyle/>
        <a:p>
          <a:r>
            <a:rPr lang="pl-PL" b="1" dirty="0">
              <a:solidFill>
                <a:schemeClr val="tx1"/>
              </a:solidFill>
            </a:rPr>
            <a:t>Infolinia</a:t>
          </a:r>
        </a:p>
      </dgm:t>
    </dgm:pt>
    <dgm:pt modelId="{674980C2-E0E9-4239-8956-5B5E1009621A}" type="parTrans" cxnId="{A5C5D550-EE77-48B0-903C-BC555C04944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4D11C994-2CEA-4073-A268-CA3B63F72144}" type="sibTrans" cxnId="{A5C5D550-EE77-48B0-903C-BC555C049449}">
      <dgm:prSet/>
      <dgm:spPr/>
      <dgm:t>
        <a:bodyPr/>
        <a:lstStyle/>
        <a:p>
          <a:endParaRPr lang="pl-PL"/>
        </a:p>
      </dgm:t>
    </dgm:pt>
    <dgm:pt modelId="{1E5C2EC0-3E0A-411D-941A-EE2C498C7593}">
      <dgm:prSet phldrT="[Tekst]"/>
      <dgm:spPr>
        <a:solidFill>
          <a:srgbClr val="92D050"/>
        </a:solidFill>
      </dgm:spPr>
      <dgm:t>
        <a:bodyPr/>
        <a:lstStyle/>
        <a:p>
          <a:r>
            <a:rPr lang="pl-PL" b="1" dirty="0">
              <a:solidFill>
                <a:schemeClr val="tx1"/>
              </a:solidFill>
            </a:rPr>
            <a:t>E-learning</a:t>
          </a:r>
        </a:p>
        <a:p>
          <a:r>
            <a:rPr lang="pl-PL" b="1" dirty="0">
              <a:solidFill>
                <a:schemeClr val="tx1"/>
              </a:solidFill>
            </a:rPr>
            <a:t>Webinaria</a:t>
          </a:r>
        </a:p>
      </dgm:t>
    </dgm:pt>
    <dgm:pt modelId="{E99D3A52-8BE7-4CCB-9D8B-55C94578C56C}" type="parTrans" cxnId="{E144A963-D2AA-4F91-A488-3CBE46F0D4A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BFFE2B0A-23F5-494B-9BB9-9E3101B4C26A}" type="sibTrans" cxnId="{E144A963-D2AA-4F91-A488-3CBE46F0D4A9}">
      <dgm:prSet/>
      <dgm:spPr/>
      <dgm:t>
        <a:bodyPr/>
        <a:lstStyle/>
        <a:p>
          <a:endParaRPr lang="pl-PL"/>
        </a:p>
      </dgm:t>
    </dgm:pt>
    <dgm:pt modelId="{17EFD442-3E09-4559-86F1-7361B3D0873F}">
      <dgm:prSet phldrT="[Tekst]"/>
      <dgm:spPr>
        <a:solidFill>
          <a:srgbClr val="92D050"/>
        </a:solidFill>
      </dgm:spPr>
      <dgm:t>
        <a:bodyPr/>
        <a:lstStyle/>
        <a:p>
          <a:r>
            <a:rPr lang="pl-PL" b="1" dirty="0">
              <a:solidFill>
                <a:schemeClr val="tx1"/>
              </a:solidFill>
            </a:rPr>
            <a:t>PROMOCJA</a:t>
          </a:r>
        </a:p>
      </dgm:t>
    </dgm:pt>
    <dgm:pt modelId="{4A3A0078-7A5F-4B32-ADEA-7BDF9CA6D807}" type="parTrans" cxnId="{E030FEDB-48C6-4AED-BD51-9B739C50676A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4AB52364-D25A-4932-A8C1-5E1CD1AFA5D2}" type="sibTrans" cxnId="{E030FEDB-48C6-4AED-BD51-9B739C50676A}">
      <dgm:prSet/>
      <dgm:spPr/>
      <dgm:t>
        <a:bodyPr/>
        <a:lstStyle/>
        <a:p>
          <a:endParaRPr lang="pl-PL"/>
        </a:p>
      </dgm:t>
    </dgm:pt>
    <dgm:pt modelId="{5D546987-1835-41A6-A1CC-361B779582D2}">
      <dgm:prSet phldrT="[Tekst]"/>
      <dgm:spPr>
        <a:solidFill>
          <a:srgbClr val="92D050"/>
        </a:solidFill>
      </dgm:spPr>
      <dgm:t>
        <a:bodyPr/>
        <a:lstStyle/>
        <a:p>
          <a:r>
            <a:rPr lang="pl-PL" b="1" dirty="0">
              <a:solidFill>
                <a:schemeClr val="tx1"/>
              </a:solidFill>
            </a:rPr>
            <a:t>KREATOR</a:t>
          </a:r>
        </a:p>
      </dgm:t>
    </dgm:pt>
    <dgm:pt modelId="{5260D854-59F3-4D54-B43A-F4D175E0C6B1}" type="parTrans" cxnId="{22F5C124-18C6-4B78-99BA-AB2D66202050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483B8062-3DD5-400B-A80A-255AF7E1DC71}" type="sibTrans" cxnId="{22F5C124-18C6-4B78-99BA-AB2D66202050}">
      <dgm:prSet/>
      <dgm:spPr/>
      <dgm:t>
        <a:bodyPr/>
        <a:lstStyle/>
        <a:p>
          <a:endParaRPr lang="pl-PL"/>
        </a:p>
      </dgm:t>
    </dgm:pt>
    <dgm:pt modelId="{D75EDB91-6641-456A-B2DD-5AD437CD9FEC}">
      <dgm:prSet phldrT="[Tekst]"/>
      <dgm:spPr>
        <a:solidFill>
          <a:srgbClr val="92D050"/>
        </a:solidFill>
      </dgm:spPr>
      <dgm:t>
        <a:bodyPr/>
        <a:lstStyle/>
        <a:p>
          <a:r>
            <a:rPr lang="pl-PL" b="1" dirty="0">
              <a:solidFill>
                <a:schemeClr val="tx1"/>
              </a:solidFill>
            </a:rPr>
            <a:t>Portal internetowy</a:t>
          </a:r>
        </a:p>
      </dgm:t>
    </dgm:pt>
    <dgm:pt modelId="{5EF8E787-5582-42F9-9216-B6527E3571F0}" type="parTrans" cxnId="{717FB4D3-02C0-4378-A827-E2F456332140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0731F345-E245-4FC4-9296-E56F9EC113C2}" type="sibTrans" cxnId="{717FB4D3-02C0-4378-A827-E2F456332140}">
      <dgm:prSet/>
      <dgm:spPr/>
      <dgm:t>
        <a:bodyPr/>
        <a:lstStyle/>
        <a:p>
          <a:endParaRPr lang="pl-PL"/>
        </a:p>
      </dgm:t>
    </dgm:pt>
    <dgm:pt modelId="{519FBB7B-BAD2-4DB1-AACB-B83522D6D0DB}">
      <dgm:prSet phldrT="[Tekst]"/>
      <dgm:spPr>
        <a:solidFill>
          <a:srgbClr val="92D050"/>
        </a:solidFill>
      </dgm:spPr>
      <dgm:t>
        <a:bodyPr/>
        <a:lstStyle/>
        <a:p>
          <a:r>
            <a:rPr lang="pl-PL" b="1" dirty="0">
              <a:solidFill>
                <a:schemeClr val="tx1"/>
              </a:solidFill>
            </a:rPr>
            <a:t>Informator</a:t>
          </a:r>
        </a:p>
      </dgm:t>
    </dgm:pt>
    <dgm:pt modelId="{6A94D6A0-2AD1-4E2D-B93A-0F14B95999EB}" type="parTrans" cxnId="{49D39F02-6266-4CF6-8718-78AC233DD058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F6E862A1-50FF-442F-8773-17DEAE252611}" type="sibTrans" cxnId="{49D39F02-6266-4CF6-8718-78AC233DD058}">
      <dgm:prSet/>
      <dgm:spPr/>
      <dgm:t>
        <a:bodyPr/>
        <a:lstStyle/>
        <a:p>
          <a:endParaRPr lang="pl-PL"/>
        </a:p>
      </dgm:t>
    </dgm:pt>
    <dgm:pt modelId="{697F1100-B162-40BD-9D5C-D473464AA1E9}" type="pres">
      <dgm:prSet presAssocID="{1457C567-A0E3-4309-8442-F287CC4050A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ED214-9B91-41EA-9850-2EF1A336D447}" type="pres">
      <dgm:prSet presAssocID="{26D3FBFE-E70B-499B-BE3B-1125BC7BBBDD}" presName="centerShape" presStyleLbl="node0" presStyleIdx="0" presStyleCnt="1"/>
      <dgm:spPr/>
    </dgm:pt>
    <dgm:pt modelId="{C1F714BF-B876-4F9F-8659-5B13317AFEE4}" type="pres">
      <dgm:prSet presAssocID="{CFB1D523-996C-447A-AE28-2B1FC8F8A085}" presName="parTrans" presStyleLbl="bgSibTrans2D1" presStyleIdx="0" presStyleCnt="7"/>
      <dgm:spPr/>
    </dgm:pt>
    <dgm:pt modelId="{08C139C1-71E3-4ADB-869D-EC41F9F8E0FF}" type="pres">
      <dgm:prSet presAssocID="{CD3F43CD-F36C-4423-B383-F32B26B1DDCD}" presName="node" presStyleLbl="node1" presStyleIdx="0" presStyleCnt="7" custScaleX="135130">
        <dgm:presLayoutVars>
          <dgm:bulletEnabled val="1"/>
        </dgm:presLayoutVars>
      </dgm:prSet>
      <dgm:spPr/>
    </dgm:pt>
    <dgm:pt modelId="{B66F1E37-125D-4D76-9F58-53C6B752FC93}" type="pres">
      <dgm:prSet presAssocID="{4A3A0078-7A5F-4B32-ADEA-7BDF9CA6D807}" presName="parTrans" presStyleLbl="bgSibTrans2D1" presStyleIdx="1" presStyleCnt="7"/>
      <dgm:spPr/>
    </dgm:pt>
    <dgm:pt modelId="{EEFD64D7-D038-4EE5-B149-766A6655EB9D}" type="pres">
      <dgm:prSet presAssocID="{17EFD442-3E09-4559-86F1-7361B3D0873F}" presName="node" presStyleLbl="node1" presStyleIdx="1" presStyleCnt="7">
        <dgm:presLayoutVars>
          <dgm:bulletEnabled val="1"/>
        </dgm:presLayoutVars>
      </dgm:prSet>
      <dgm:spPr/>
    </dgm:pt>
    <dgm:pt modelId="{A2365184-661B-497B-B7B1-2D366AE9857D}" type="pres">
      <dgm:prSet presAssocID="{5260D854-59F3-4D54-B43A-F4D175E0C6B1}" presName="parTrans" presStyleLbl="bgSibTrans2D1" presStyleIdx="2" presStyleCnt="7"/>
      <dgm:spPr/>
    </dgm:pt>
    <dgm:pt modelId="{E2E5DE9B-B9EF-4360-AE51-8BD976CDD9E0}" type="pres">
      <dgm:prSet presAssocID="{5D546987-1835-41A6-A1CC-361B779582D2}" presName="node" presStyleLbl="node1" presStyleIdx="2" presStyleCnt="7">
        <dgm:presLayoutVars>
          <dgm:bulletEnabled val="1"/>
        </dgm:presLayoutVars>
      </dgm:prSet>
      <dgm:spPr/>
    </dgm:pt>
    <dgm:pt modelId="{463F4765-D869-4CC9-B359-CF0F42F58E03}" type="pres">
      <dgm:prSet presAssocID="{5EF8E787-5582-42F9-9216-B6527E3571F0}" presName="parTrans" presStyleLbl="bgSibTrans2D1" presStyleIdx="3" presStyleCnt="7"/>
      <dgm:spPr/>
    </dgm:pt>
    <dgm:pt modelId="{63C0B7C8-B757-4DB9-904E-31033C26E5B3}" type="pres">
      <dgm:prSet presAssocID="{D75EDB91-6641-456A-B2DD-5AD437CD9FEC}" presName="node" presStyleLbl="node1" presStyleIdx="3" presStyleCnt="7">
        <dgm:presLayoutVars>
          <dgm:bulletEnabled val="1"/>
        </dgm:presLayoutVars>
      </dgm:prSet>
      <dgm:spPr/>
    </dgm:pt>
    <dgm:pt modelId="{E624D879-C069-4A55-BC8E-203BA2564F75}" type="pres">
      <dgm:prSet presAssocID="{6A94D6A0-2AD1-4E2D-B93A-0F14B95999EB}" presName="parTrans" presStyleLbl="bgSibTrans2D1" presStyleIdx="4" presStyleCnt="7"/>
      <dgm:spPr/>
    </dgm:pt>
    <dgm:pt modelId="{89F0B3E3-8A9C-4055-B09A-44ECC0E04954}" type="pres">
      <dgm:prSet presAssocID="{519FBB7B-BAD2-4DB1-AACB-B83522D6D0DB}" presName="node" presStyleLbl="node1" presStyleIdx="4" presStyleCnt="7">
        <dgm:presLayoutVars>
          <dgm:bulletEnabled val="1"/>
        </dgm:presLayoutVars>
      </dgm:prSet>
      <dgm:spPr/>
    </dgm:pt>
    <dgm:pt modelId="{CC01EFA7-F4E1-4F31-BF5B-CAC97DC3C1AB}" type="pres">
      <dgm:prSet presAssocID="{E99D3A52-8BE7-4CCB-9D8B-55C94578C56C}" presName="parTrans" presStyleLbl="bgSibTrans2D1" presStyleIdx="5" presStyleCnt="7"/>
      <dgm:spPr/>
    </dgm:pt>
    <dgm:pt modelId="{0E108BE8-977D-4CDA-9D43-8A42F460A652}" type="pres">
      <dgm:prSet presAssocID="{1E5C2EC0-3E0A-411D-941A-EE2C498C7593}" presName="node" presStyleLbl="node1" presStyleIdx="5" presStyleCnt="7">
        <dgm:presLayoutVars>
          <dgm:bulletEnabled val="1"/>
        </dgm:presLayoutVars>
      </dgm:prSet>
      <dgm:spPr/>
    </dgm:pt>
    <dgm:pt modelId="{3E839066-D463-42B9-A96D-B9F3889145D1}" type="pres">
      <dgm:prSet presAssocID="{674980C2-E0E9-4239-8956-5B5E1009621A}" presName="parTrans" presStyleLbl="bgSibTrans2D1" presStyleIdx="6" presStyleCnt="7"/>
      <dgm:spPr/>
    </dgm:pt>
    <dgm:pt modelId="{5F6237DB-1ACF-4DA0-8A81-9124F8DC82A5}" type="pres">
      <dgm:prSet presAssocID="{5140D67D-BDD0-47E0-B440-4CF9A312ECA3}" presName="node" presStyleLbl="node1" presStyleIdx="6" presStyleCnt="7">
        <dgm:presLayoutVars>
          <dgm:bulletEnabled val="1"/>
        </dgm:presLayoutVars>
      </dgm:prSet>
      <dgm:spPr/>
    </dgm:pt>
  </dgm:ptLst>
  <dgm:cxnLst>
    <dgm:cxn modelId="{49D39F02-6266-4CF6-8718-78AC233DD058}" srcId="{26D3FBFE-E70B-499B-BE3B-1125BC7BBBDD}" destId="{519FBB7B-BAD2-4DB1-AACB-B83522D6D0DB}" srcOrd="4" destOrd="0" parTransId="{6A94D6A0-2AD1-4E2D-B93A-0F14B95999EB}" sibTransId="{F6E862A1-50FF-442F-8773-17DEAE252611}"/>
    <dgm:cxn modelId="{035D7411-583F-4B2A-B1FA-5824BD4C88E9}" type="presOf" srcId="{674980C2-E0E9-4239-8956-5B5E1009621A}" destId="{3E839066-D463-42B9-A96D-B9F3889145D1}" srcOrd="0" destOrd="0" presId="urn:microsoft.com/office/officeart/2005/8/layout/radial4"/>
    <dgm:cxn modelId="{8F97F622-761A-43BF-AC62-C28FEEC3C128}" type="presOf" srcId="{6A94D6A0-2AD1-4E2D-B93A-0F14B95999EB}" destId="{E624D879-C069-4A55-BC8E-203BA2564F75}" srcOrd="0" destOrd="0" presId="urn:microsoft.com/office/officeart/2005/8/layout/radial4"/>
    <dgm:cxn modelId="{22F5C124-18C6-4B78-99BA-AB2D66202050}" srcId="{26D3FBFE-E70B-499B-BE3B-1125BC7BBBDD}" destId="{5D546987-1835-41A6-A1CC-361B779582D2}" srcOrd="2" destOrd="0" parTransId="{5260D854-59F3-4D54-B43A-F4D175E0C6B1}" sibTransId="{483B8062-3DD5-400B-A80A-255AF7E1DC71}"/>
    <dgm:cxn modelId="{A93A9B27-3A90-46EA-A683-FAE32CC9F4CE}" type="presOf" srcId="{CD3F43CD-F36C-4423-B383-F32B26B1DDCD}" destId="{08C139C1-71E3-4ADB-869D-EC41F9F8E0FF}" srcOrd="0" destOrd="0" presId="urn:microsoft.com/office/officeart/2005/8/layout/radial4"/>
    <dgm:cxn modelId="{6E5F8132-A38C-4F06-AC89-C800D1F6F5D7}" srcId="{26D3FBFE-E70B-499B-BE3B-1125BC7BBBDD}" destId="{CD3F43CD-F36C-4423-B383-F32B26B1DDCD}" srcOrd="0" destOrd="0" parTransId="{CFB1D523-996C-447A-AE28-2B1FC8F8A085}" sibTransId="{F3632691-98E6-4C6C-A71F-39F85C5659D7}"/>
    <dgm:cxn modelId="{E144A963-D2AA-4F91-A488-3CBE46F0D4A9}" srcId="{26D3FBFE-E70B-499B-BE3B-1125BC7BBBDD}" destId="{1E5C2EC0-3E0A-411D-941A-EE2C498C7593}" srcOrd="5" destOrd="0" parTransId="{E99D3A52-8BE7-4CCB-9D8B-55C94578C56C}" sibTransId="{BFFE2B0A-23F5-494B-9BB9-9E3101B4C26A}"/>
    <dgm:cxn modelId="{1AE9AE6D-903D-434C-AA85-6FD47E51610D}" type="presOf" srcId="{4A3A0078-7A5F-4B32-ADEA-7BDF9CA6D807}" destId="{B66F1E37-125D-4D76-9F58-53C6B752FC93}" srcOrd="0" destOrd="0" presId="urn:microsoft.com/office/officeart/2005/8/layout/radial4"/>
    <dgm:cxn modelId="{A5C5D550-EE77-48B0-903C-BC555C049449}" srcId="{26D3FBFE-E70B-499B-BE3B-1125BC7BBBDD}" destId="{5140D67D-BDD0-47E0-B440-4CF9A312ECA3}" srcOrd="6" destOrd="0" parTransId="{674980C2-E0E9-4239-8956-5B5E1009621A}" sibTransId="{4D11C994-2CEA-4073-A268-CA3B63F72144}"/>
    <dgm:cxn modelId="{94FC5374-7CE9-4277-BAFA-CC58A6757647}" type="presOf" srcId="{5140D67D-BDD0-47E0-B440-4CF9A312ECA3}" destId="{5F6237DB-1ACF-4DA0-8A81-9124F8DC82A5}" srcOrd="0" destOrd="0" presId="urn:microsoft.com/office/officeart/2005/8/layout/radial4"/>
    <dgm:cxn modelId="{04264E55-F946-4302-B023-F94C7C2D8AED}" type="presOf" srcId="{519FBB7B-BAD2-4DB1-AACB-B83522D6D0DB}" destId="{89F0B3E3-8A9C-4055-B09A-44ECC0E04954}" srcOrd="0" destOrd="0" presId="urn:microsoft.com/office/officeart/2005/8/layout/radial4"/>
    <dgm:cxn modelId="{0B248955-DEF5-4B15-901C-20773E18BA47}" type="presOf" srcId="{17EFD442-3E09-4559-86F1-7361B3D0873F}" destId="{EEFD64D7-D038-4EE5-B149-766A6655EB9D}" srcOrd="0" destOrd="0" presId="urn:microsoft.com/office/officeart/2005/8/layout/radial4"/>
    <dgm:cxn modelId="{21C88A75-4C6B-42C8-9DBA-BA7E804EDA6B}" type="presOf" srcId="{CFB1D523-996C-447A-AE28-2B1FC8F8A085}" destId="{C1F714BF-B876-4F9F-8659-5B13317AFEE4}" srcOrd="0" destOrd="0" presId="urn:microsoft.com/office/officeart/2005/8/layout/radial4"/>
    <dgm:cxn modelId="{0D4EFE58-CD40-4D50-A68E-FABD409A7375}" srcId="{1457C567-A0E3-4309-8442-F287CC4050AB}" destId="{26D3FBFE-E70B-499B-BE3B-1125BC7BBBDD}" srcOrd="0" destOrd="0" parTransId="{0334851B-32EC-4464-A9F8-F90FA471F451}" sibTransId="{BD72FF08-7D3E-40C2-859E-ADF956919C9F}"/>
    <dgm:cxn modelId="{28290381-5A7D-442A-B09D-61C9C1856F30}" type="presOf" srcId="{5EF8E787-5582-42F9-9216-B6527E3571F0}" destId="{463F4765-D869-4CC9-B359-CF0F42F58E03}" srcOrd="0" destOrd="0" presId="urn:microsoft.com/office/officeart/2005/8/layout/radial4"/>
    <dgm:cxn modelId="{9FDB2D93-EBD2-4C42-86F4-AC0712233C12}" type="presOf" srcId="{E99D3A52-8BE7-4CCB-9D8B-55C94578C56C}" destId="{CC01EFA7-F4E1-4F31-BF5B-CAC97DC3C1AB}" srcOrd="0" destOrd="0" presId="urn:microsoft.com/office/officeart/2005/8/layout/radial4"/>
    <dgm:cxn modelId="{65E60D97-D3BA-4674-802B-F34CF0FF70EB}" type="presOf" srcId="{D75EDB91-6641-456A-B2DD-5AD437CD9FEC}" destId="{63C0B7C8-B757-4DB9-904E-31033C26E5B3}" srcOrd="0" destOrd="0" presId="urn:microsoft.com/office/officeart/2005/8/layout/radial4"/>
    <dgm:cxn modelId="{B260879B-E0EA-42A7-A82A-3D2AEEB79688}" type="presOf" srcId="{1E5C2EC0-3E0A-411D-941A-EE2C498C7593}" destId="{0E108BE8-977D-4CDA-9D43-8A42F460A652}" srcOrd="0" destOrd="0" presId="urn:microsoft.com/office/officeart/2005/8/layout/radial4"/>
    <dgm:cxn modelId="{1B2A97A1-D9F0-47AF-B346-27716D619BC0}" type="presOf" srcId="{5260D854-59F3-4D54-B43A-F4D175E0C6B1}" destId="{A2365184-661B-497B-B7B1-2D366AE9857D}" srcOrd="0" destOrd="0" presId="urn:microsoft.com/office/officeart/2005/8/layout/radial4"/>
    <dgm:cxn modelId="{A9F58EC3-D6E1-4FEE-A753-3587747EE089}" type="presOf" srcId="{5D546987-1835-41A6-A1CC-361B779582D2}" destId="{E2E5DE9B-B9EF-4360-AE51-8BD976CDD9E0}" srcOrd="0" destOrd="0" presId="urn:microsoft.com/office/officeart/2005/8/layout/radial4"/>
    <dgm:cxn modelId="{717FB4D3-02C0-4378-A827-E2F456332140}" srcId="{26D3FBFE-E70B-499B-BE3B-1125BC7BBBDD}" destId="{D75EDB91-6641-456A-B2DD-5AD437CD9FEC}" srcOrd="3" destOrd="0" parTransId="{5EF8E787-5582-42F9-9216-B6527E3571F0}" sibTransId="{0731F345-E245-4FC4-9296-E56F9EC113C2}"/>
    <dgm:cxn modelId="{E030FEDB-48C6-4AED-BD51-9B739C50676A}" srcId="{26D3FBFE-E70B-499B-BE3B-1125BC7BBBDD}" destId="{17EFD442-3E09-4559-86F1-7361B3D0873F}" srcOrd="1" destOrd="0" parTransId="{4A3A0078-7A5F-4B32-ADEA-7BDF9CA6D807}" sibTransId="{4AB52364-D25A-4932-A8C1-5E1CD1AFA5D2}"/>
    <dgm:cxn modelId="{6C4DA5DE-50BC-46AF-8066-9B0F41D9589B}" type="presOf" srcId="{26D3FBFE-E70B-499B-BE3B-1125BC7BBBDD}" destId="{D6EED214-9B91-41EA-9850-2EF1A336D447}" srcOrd="0" destOrd="0" presId="urn:microsoft.com/office/officeart/2005/8/layout/radial4"/>
    <dgm:cxn modelId="{D0D7F6F2-8CE6-48B3-A621-391436AB2E9A}" type="presOf" srcId="{1457C567-A0E3-4309-8442-F287CC4050AB}" destId="{697F1100-B162-40BD-9D5C-D473464AA1E9}" srcOrd="0" destOrd="0" presId="urn:microsoft.com/office/officeart/2005/8/layout/radial4"/>
    <dgm:cxn modelId="{D9751D9E-68E4-493B-AAD1-1FBF191D3FAA}" type="presParOf" srcId="{697F1100-B162-40BD-9D5C-D473464AA1E9}" destId="{D6EED214-9B91-41EA-9850-2EF1A336D447}" srcOrd="0" destOrd="0" presId="urn:microsoft.com/office/officeart/2005/8/layout/radial4"/>
    <dgm:cxn modelId="{ADFA65F1-A6B5-42E1-B9CC-9A2EEC98B255}" type="presParOf" srcId="{697F1100-B162-40BD-9D5C-D473464AA1E9}" destId="{C1F714BF-B876-4F9F-8659-5B13317AFEE4}" srcOrd="1" destOrd="0" presId="urn:microsoft.com/office/officeart/2005/8/layout/radial4"/>
    <dgm:cxn modelId="{39884FA9-9F88-4788-8209-81348D3555B2}" type="presParOf" srcId="{697F1100-B162-40BD-9D5C-D473464AA1E9}" destId="{08C139C1-71E3-4ADB-869D-EC41F9F8E0FF}" srcOrd="2" destOrd="0" presId="urn:microsoft.com/office/officeart/2005/8/layout/radial4"/>
    <dgm:cxn modelId="{998AA720-217B-4BB6-8CD7-B24867865543}" type="presParOf" srcId="{697F1100-B162-40BD-9D5C-D473464AA1E9}" destId="{B66F1E37-125D-4D76-9F58-53C6B752FC93}" srcOrd="3" destOrd="0" presId="urn:microsoft.com/office/officeart/2005/8/layout/radial4"/>
    <dgm:cxn modelId="{D74CF339-07DC-449E-8AED-69BB030AB9C8}" type="presParOf" srcId="{697F1100-B162-40BD-9D5C-D473464AA1E9}" destId="{EEFD64D7-D038-4EE5-B149-766A6655EB9D}" srcOrd="4" destOrd="0" presId="urn:microsoft.com/office/officeart/2005/8/layout/radial4"/>
    <dgm:cxn modelId="{87F3AA9B-5063-4E22-B0A9-8B03FE31E594}" type="presParOf" srcId="{697F1100-B162-40BD-9D5C-D473464AA1E9}" destId="{A2365184-661B-497B-B7B1-2D366AE9857D}" srcOrd="5" destOrd="0" presId="urn:microsoft.com/office/officeart/2005/8/layout/radial4"/>
    <dgm:cxn modelId="{21194446-6845-4218-B1FE-7E684C0F01CD}" type="presParOf" srcId="{697F1100-B162-40BD-9D5C-D473464AA1E9}" destId="{E2E5DE9B-B9EF-4360-AE51-8BD976CDD9E0}" srcOrd="6" destOrd="0" presId="urn:microsoft.com/office/officeart/2005/8/layout/radial4"/>
    <dgm:cxn modelId="{6FB27CC1-66DC-4358-B233-01FCE20C3FF5}" type="presParOf" srcId="{697F1100-B162-40BD-9D5C-D473464AA1E9}" destId="{463F4765-D869-4CC9-B359-CF0F42F58E03}" srcOrd="7" destOrd="0" presId="urn:microsoft.com/office/officeart/2005/8/layout/radial4"/>
    <dgm:cxn modelId="{14B405BB-971F-469D-A4D7-556BFA78FD87}" type="presParOf" srcId="{697F1100-B162-40BD-9D5C-D473464AA1E9}" destId="{63C0B7C8-B757-4DB9-904E-31033C26E5B3}" srcOrd="8" destOrd="0" presId="urn:microsoft.com/office/officeart/2005/8/layout/radial4"/>
    <dgm:cxn modelId="{BD5E7B51-8087-4373-9728-9AAB9DA905BC}" type="presParOf" srcId="{697F1100-B162-40BD-9D5C-D473464AA1E9}" destId="{E624D879-C069-4A55-BC8E-203BA2564F75}" srcOrd="9" destOrd="0" presId="urn:microsoft.com/office/officeart/2005/8/layout/radial4"/>
    <dgm:cxn modelId="{3C7B0ECD-8EC8-48BE-A191-BC90A24E444C}" type="presParOf" srcId="{697F1100-B162-40BD-9D5C-D473464AA1E9}" destId="{89F0B3E3-8A9C-4055-B09A-44ECC0E04954}" srcOrd="10" destOrd="0" presId="urn:microsoft.com/office/officeart/2005/8/layout/radial4"/>
    <dgm:cxn modelId="{ECDF4178-81FD-4060-B08A-2AF991BAAE5B}" type="presParOf" srcId="{697F1100-B162-40BD-9D5C-D473464AA1E9}" destId="{CC01EFA7-F4E1-4F31-BF5B-CAC97DC3C1AB}" srcOrd="11" destOrd="0" presId="urn:microsoft.com/office/officeart/2005/8/layout/radial4"/>
    <dgm:cxn modelId="{FD88D7F3-72DE-4F7A-B3B0-473017933DFD}" type="presParOf" srcId="{697F1100-B162-40BD-9D5C-D473464AA1E9}" destId="{0E108BE8-977D-4CDA-9D43-8A42F460A652}" srcOrd="12" destOrd="0" presId="urn:microsoft.com/office/officeart/2005/8/layout/radial4"/>
    <dgm:cxn modelId="{B51B237D-3C4B-418E-BD69-89A547F3E3BF}" type="presParOf" srcId="{697F1100-B162-40BD-9D5C-D473464AA1E9}" destId="{3E839066-D463-42B9-A96D-B9F3889145D1}" srcOrd="13" destOrd="0" presId="urn:microsoft.com/office/officeart/2005/8/layout/radial4"/>
    <dgm:cxn modelId="{F44378F2-78A3-4DBB-82C9-FB002F86CCFD}" type="presParOf" srcId="{697F1100-B162-40BD-9D5C-D473464AA1E9}" destId="{5F6237DB-1ACF-4DA0-8A81-9124F8DC82A5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8D1BF-B8B8-49EF-8758-E576CC148D37}">
      <dsp:nvSpPr>
        <dsp:cNvPr id="0" name=""/>
        <dsp:cNvSpPr/>
      </dsp:nvSpPr>
      <dsp:spPr>
        <a:xfrm>
          <a:off x="-4767354" y="-736137"/>
          <a:ext cx="5720746" cy="57207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38793-E5A9-4993-9500-C079EEE3C780}">
      <dsp:nvSpPr>
        <dsp:cNvPr id="0" name=""/>
        <dsp:cNvSpPr/>
      </dsp:nvSpPr>
      <dsp:spPr>
        <a:xfrm>
          <a:off x="780975" y="606936"/>
          <a:ext cx="8461466" cy="121370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33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Wewnętrzne PFRON : MIDAS, SODIR, NEO, EGW</a:t>
          </a:r>
        </a:p>
      </dsp:txBody>
      <dsp:txXfrm>
        <a:off x="780975" y="606936"/>
        <a:ext cx="8461466" cy="1213703"/>
      </dsp:txXfrm>
    </dsp:sp>
    <dsp:sp modelId="{221D91B8-06B5-44BB-9F7A-EF5CE81F3EFB}">
      <dsp:nvSpPr>
        <dsp:cNvPr id="0" name=""/>
        <dsp:cNvSpPr/>
      </dsp:nvSpPr>
      <dsp:spPr>
        <a:xfrm>
          <a:off x="22410" y="455223"/>
          <a:ext cx="1517129" cy="151712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FFF68-F203-4243-BE9B-EE91A3626B71}">
      <dsp:nvSpPr>
        <dsp:cNvPr id="0" name=""/>
        <dsp:cNvSpPr/>
      </dsp:nvSpPr>
      <dsp:spPr>
        <a:xfrm>
          <a:off x="780975" y="2427831"/>
          <a:ext cx="8461466" cy="121370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33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Zewnętrzne: ZUS, PESEL, EPUAP</a:t>
          </a:r>
          <a:endParaRPr lang="pl-PL" sz="2400" b="0" kern="1200" dirty="0">
            <a:solidFill>
              <a:srgbClr val="53565A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780975" y="2427831"/>
        <a:ext cx="8461466" cy="1213703"/>
      </dsp:txXfrm>
    </dsp:sp>
    <dsp:sp modelId="{1564E8FD-3555-485A-9DCF-78202AE516DA}">
      <dsp:nvSpPr>
        <dsp:cNvPr id="0" name=""/>
        <dsp:cNvSpPr/>
      </dsp:nvSpPr>
      <dsp:spPr>
        <a:xfrm>
          <a:off x="22410" y="2276118"/>
          <a:ext cx="1517129" cy="151712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8D1BF-B8B8-49EF-8758-E576CC148D37}">
      <dsp:nvSpPr>
        <dsp:cNvPr id="0" name=""/>
        <dsp:cNvSpPr/>
      </dsp:nvSpPr>
      <dsp:spPr>
        <a:xfrm>
          <a:off x="-5083357" y="-778752"/>
          <a:ext cx="6053738" cy="6053738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38793-E5A9-4993-9500-C079EEE3C780}">
      <dsp:nvSpPr>
        <dsp:cNvPr id="0" name=""/>
        <dsp:cNvSpPr/>
      </dsp:nvSpPr>
      <dsp:spPr>
        <a:xfrm>
          <a:off x="424479" y="280924"/>
          <a:ext cx="8778360" cy="562209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25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Możliwość uzyskania wsparcia przez Internet bez wizyty w Urzędzie 7/24/365</a:t>
          </a:r>
        </a:p>
      </dsp:txBody>
      <dsp:txXfrm>
        <a:off x="424479" y="280924"/>
        <a:ext cx="8778360" cy="562209"/>
      </dsp:txXfrm>
    </dsp:sp>
    <dsp:sp modelId="{221D91B8-06B5-44BB-9F7A-EF5CE81F3EFB}">
      <dsp:nvSpPr>
        <dsp:cNvPr id="0" name=""/>
        <dsp:cNvSpPr/>
      </dsp:nvSpPr>
      <dsp:spPr>
        <a:xfrm>
          <a:off x="73098" y="210648"/>
          <a:ext cx="702761" cy="70276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FFF68-F203-4243-BE9B-EE91A3626B71}">
      <dsp:nvSpPr>
        <dsp:cNvPr id="0" name=""/>
        <dsp:cNvSpPr/>
      </dsp:nvSpPr>
      <dsp:spPr>
        <a:xfrm>
          <a:off x="827341" y="1123968"/>
          <a:ext cx="8375497" cy="562209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25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Walidacja wniosku minimalizująca ilość pomyłek i zapytań</a:t>
          </a:r>
        </a:p>
      </dsp:txBody>
      <dsp:txXfrm>
        <a:off x="827341" y="1123968"/>
        <a:ext cx="8375497" cy="562209"/>
      </dsp:txXfrm>
    </dsp:sp>
    <dsp:sp modelId="{1564E8FD-3555-485A-9DCF-78202AE516DA}">
      <dsp:nvSpPr>
        <dsp:cNvPr id="0" name=""/>
        <dsp:cNvSpPr/>
      </dsp:nvSpPr>
      <dsp:spPr>
        <a:xfrm>
          <a:off x="475961" y="1053692"/>
          <a:ext cx="702761" cy="70276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2F8D2-BE5F-42BC-BB6B-A48E3AA276B3}">
      <dsp:nvSpPr>
        <dsp:cNvPr id="0" name=""/>
        <dsp:cNvSpPr/>
      </dsp:nvSpPr>
      <dsp:spPr>
        <a:xfrm>
          <a:off x="950988" y="1967012"/>
          <a:ext cx="8251851" cy="562209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25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Dostęp do info o przebiegu procesu przyznawania wsparcia</a:t>
          </a:r>
        </a:p>
      </dsp:txBody>
      <dsp:txXfrm>
        <a:off x="950988" y="1967012"/>
        <a:ext cx="8251851" cy="562209"/>
      </dsp:txXfrm>
    </dsp:sp>
    <dsp:sp modelId="{82682EDF-8396-47BF-9E6C-A734F56D8487}">
      <dsp:nvSpPr>
        <dsp:cNvPr id="0" name=""/>
        <dsp:cNvSpPr/>
      </dsp:nvSpPr>
      <dsp:spPr>
        <a:xfrm>
          <a:off x="599607" y="1896736"/>
          <a:ext cx="702761" cy="70276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74990-EDBE-4443-B707-085F34233714}">
      <dsp:nvSpPr>
        <dsp:cNvPr id="0" name=""/>
        <dsp:cNvSpPr/>
      </dsp:nvSpPr>
      <dsp:spPr>
        <a:xfrm>
          <a:off x="827341" y="2810056"/>
          <a:ext cx="8375497" cy="562209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25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Obniżenie kosztów uzyskania wsparcia (przejazdy, przesyłki, czas)</a:t>
          </a:r>
        </a:p>
      </dsp:txBody>
      <dsp:txXfrm>
        <a:off x="827341" y="2810056"/>
        <a:ext cx="8375497" cy="562209"/>
      </dsp:txXfrm>
    </dsp:sp>
    <dsp:sp modelId="{93050E78-1601-405B-A128-41BE7ACEFFA0}">
      <dsp:nvSpPr>
        <dsp:cNvPr id="0" name=""/>
        <dsp:cNvSpPr/>
      </dsp:nvSpPr>
      <dsp:spPr>
        <a:xfrm>
          <a:off x="475961" y="2739780"/>
          <a:ext cx="702761" cy="70276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DEA10-BC96-429D-8FA8-5B3B87263AFD}">
      <dsp:nvSpPr>
        <dsp:cNvPr id="0" name=""/>
        <dsp:cNvSpPr/>
      </dsp:nvSpPr>
      <dsp:spPr>
        <a:xfrm>
          <a:off x="424479" y="3653100"/>
          <a:ext cx="8778360" cy="562209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25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Zwiększenie świadomości odnośnie aplikowania (kreator)</a:t>
          </a:r>
          <a:endParaRPr lang="pl-PL" sz="2000" b="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424479" y="3653100"/>
        <a:ext cx="8778360" cy="562209"/>
      </dsp:txXfrm>
    </dsp:sp>
    <dsp:sp modelId="{D1CE608E-6D6C-4435-B041-4729B0C8AB9C}">
      <dsp:nvSpPr>
        <dsp:cNvPr id="0" name=""/>
        <dsp:cNvSpPr/>
      </dsp:nvSpPr>
      <dsp:spPr>
        <a:xfrm>
          <a:off x="73098" y="3582824"/>
          <a:ext cx="702761" cy="70276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94A9F-5468-4D76-A605-4371A8A05145}">
      <dsp:nvSpPr>
        <dsp:cNvPr id="0" name=""/>
        <dsp:cNvSpPr/>
      </dsp:nvSpPr>
      <dsp:spPr>
        <a:xfrm>
          <a:off x="0" y="0"/>
          <a:ext cx="2876148" cy="337228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b="1" kern="1200" dirty="0"/>
            <a:t>JST</a:t>
          </a:r>
        </a:p>
      </dsp:txBody>
      <dsp:txXfrm>
        <a:off x="0" y="0"/>
        <a:ext cx="2876148" cy="1011684"/>
      </dsp:txXfrm>
    </dsp:sp>
    <dsp:sp modelId="{89F18C64-BE76-4850-87CE-B0C01B320001}">
      <dsp:nvSpPr>
        <dsp:cNvPr id="0" name=""/>
        <dsp:cNvSpPr/>
      </dsp:nvSpPr>
      <dsp:spPr>
        <a:xfrm>
          <a:off x="287614" y="1012671"/>
          <a:ext cx="2300918" cy="10167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/>
            <a:t>16 samorządów wojewódzkich</a:t>
          </a:r>
        </a:p>
      </dsp:txBody>
      <dsp:txXfrm>
        <a:off x="317395" y="1042452"/>
        <a:ext cx="2241356" cy="957226"/>
      </dsp:txXfrm>
    </dsp:sp>
    <dsp:sp modelId="{F5A3BAF7-AE92-4D8D-A745-58F4B2C7297E}">
      <dsp:nvSpPr>
        <dsp:cNvPr id="0" name=""/>
        <dsp:cNvSpPr/>
      </dsp:nvSpPr>
      <dsp:spPr>
        <a:xfrm>
          <a:off x="287614" y="2185889"/>
          <a:ext cx="2300918" cy="10167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/>
            <a:t>380 samorządów powiatowych</a:t>
          </a:r>
        </a:p>
      </dsp:txBody>
      <dsp:txXfrm>
        <a:off x="317395" y="2215670"/>
        <a:ext cx="2241356" cy="9572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6273A-11CD-49B6-84BD-F6E8DDA1D185}">
      <dsp:nvSpPr>
        <dsp:cNvPr id="0" name=""/>
        <dsp:cNvSpPr/>
      </dsp:nvSpPr>
      <dsp:spPr>
        <a:xfrm>
          <a:off x="-5373323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D9B21-9F2C-494C-BDAC-75A936BBAED3}">
      <dsp:nvSpPr>
        <dsp:cNvPr id="0" name=""/>
        <dsp:cNvSpPr/>
      </dsp:nvSpPr>
      <dsp:spPr>
        <a:xfrm>
          <a:off x="448162" y="296937"/>
          <a:ext cx="8851877" cy="59425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Wstępna walidacja i dostęp do historii Wnioskodawcy</a:t>
          </a:r>
        </a:p>
      </dsp:txBody>
      <dsp:txXfrm>
        <a:off x="448162" y="296937"/>
        <a:ext cx="8851877" cy="594256"/>
      </dsp:txXfrm>
    </dsp:sp>
    <dsp:sp modelId="{BBE37267-AB85-44A6-B780-9EF5323EB48B}">
      <dsp:nvSpPr>
        <dsp:cNvPr id="0" name=""/>
        <dsp:cNvSpPr/>
      </dsp:nvSpPr>
      <dsp:spPr>
        <a:xfrm>
          <a:off x="76752" y="222655"/>
          <a:ext cx="742820" cy="74282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810A6-60BC-4EC9-9C03-D71F94E5EE7B}">
      <dsp:nvSpPr>
        <dsp:cNvPr id="0" name=""/>
        <dsp:cNvSpPr/>
      </dsp:nvSpPr>
      <dsp:spPr>
        <a:xfrm>
          <a:off x="873988" y="1188036"/>
          <a:ext cx="8426050" cy="59425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Weryfikacja on-line danych zadeklarowanych we wniosku</a:t>
          </a:r>
        </a:p>
      </dsp:txBody>
      <dsp:txXfrm>
        <a:off x="873988" y="1188036"/>
        <a:ext cx="8426050" cy="594256"/>
      </dsp:txXfrm>
    </dsp:sp>
    <dsp:sp modelId="{61A9F43B-D400-4819-80A2-B55608FF502B}">
      <dsp:nvSpPr>
        <dsp:cNvPr id="0" name=""/>
        <dsp:cNvSpPr/>
      </dsp:nvSpPr>
      <dsp:spPr>
        <a:xfrm>
          <a:off x="502578" y="1113754"/>
          <a:ext cx="742820" cy="74282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59584-330D-4F0A-B4F8-E7EFCF687A14}">
      <dsp:nvSpPr>
        <dsp:cNvPr id="0" name=""/>
        <dsp:cNvSpPr/>
      </dsp:nvSpPr>
      <dsp:spPr>
        <a:xfrm>
          <a:off x="1004683" y="2079135"/>
          <a:ext cx="8295356" cy="59425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chemeClr val="tx1">
                  <a:lumMod val="50000"/>
                </a:schemeClr>
              </a:solidFill>
            </a:rPr>
            <a:t>Elektroniczna komunikacja z Wnioskodawcą </a:t>
          </a:r>
          <a:endParaRPr lang="pl-PL" sz="2400" b="0" kern="1200" dirty="0">
            <a:solidFill>
              <a:srgbClr val="53565A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1004683" y="2079135"/>
        <a:ext cx="8295356" cy="594256"/>
      </dsp:txXfrm>
    </dsp:sp>
    <dsp:sp modelId="{40FF4F4A-C9A0-4035-83DE-E7F6D7CBD1B0}">
      <dsp:nvSpPr>
        <dsp:cNvPr id="0" name=""/>
        <dsp:cNvSpPr/>
      </dsp:nvSpPr>
      <dsp:spPr>
        <a:xfrm>
          <a:off x="633273" y="2004853"/>
          <a:ext cx="742820" cy="74282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21EB0-8AB7-4724-8FE2-0C03D2A1E1E5}">
      <dsp:nvSpPr>
        <dsp:cNvPr id="0" name=""/>
        <dsp:cNvSpPr/>
      </dsp:nvSpPr>
      <dsp:spPr>
        <a:xfrm>
          <a:off x="873988" y="2970234"/>
          <a:ext cx="8426050" cy="59425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Automatyzacja sprawozdawczości do PFRON</a:t>
          </a:r>
        </a:p>
      </dsp:txBody>
      <dsp:txXfrm>
        <a:off x="873988" y="2970234"/>
        <a:ext cx="8426050" cy="594256"/>
      </dsp:txXfrm>
    </dsp:sp>
    <dsp:sp modelId="{2B043104-0BC6-4E75-A8D3-E8E32BCDDE5F}">
      <dsp:nvSpPr>
        <dsp:cNvPr id="0" name=""/>
        <dsp:cNvSpPr/>
      </dsp:nvSpPr>
      <dsp:spPr>
        <a:xfrm>
          <a:off x="502578" y="2895952"/>
          <a:ext cx="742820" cy="74282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50B2B-9350-449F-9774-E8AE22E0F835}">
      <dsp:nvSpPr>
        <dsp:cNvPr id="0" name=""/>
        <dsp:cNvSpPr/>
      </dsp:nvSpPr>
      <dsp:spPr>
        <a:xfrm>
          <a:off x="448162" y="3861333"/>
          <a:ext cx="8851877" cy="59425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Brak kosztów utrzymania i aktualizacji systemu po stronie JST</a:t>
          </a:r>
        </a:p>
      </dsp:txBody>
      <dsp:txXfrm>
        <a:off x="448162" y="3861333"/>
        <a:ext cx="8851877" cy="594256"/>
      </dsp:txXfrm>
    </dsp:sp>
    <dsp:sp modelId="{07D9DD5F-B73A-4652-8ECE-2AE8BEAFC696}">
      <dsp:nvSpPr>
        <dsp:cNvPr id="0" name=""/>
        <dsp:cNvSpPr/>
      </dsp:nvSpPr>
      <dsp:spPr>
        <a:xfrm>
          <a:off x="76752" y="3787051"/>
          <a:ext cx="742820" cy="74282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ED214-9B91-41EA-9850-2EF1A336D447}">
      <dsp:nvSpPr>
        <dsp:cNvPr id="0" name=""/>
        <dsp:cNvSpPr/>
      </dsp:nvSpPr>
      <dsp:spPr>
        <a:xfrm>
          <a:off x="4851098" y="2991000"/>
          <a:ext cx="2067769" cy="2067769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300" b="1" kern="1200" dirty="0">
              <a:solidFill>
                <a:schemeClr val="tx1"/>
              </a:solidFill>
            </a:rPr>
            <a:t>SOW</a:t>
          </a:r>
        </a:p>
      </dsp:txBody>
      <dsp:txXfrm>
        <a:off x="5153916" y="3293818"/>
        <a:ext cx="1462133" cy="1462133"/>
      </dsp:txXfrm>
    </dsp:sp>
    <dsp:sp modelId="{C1F714BF-B876-4F9F-8659-5B13317AFEE4}">
      <dsp:nvSpPr>
        <dsp:cNvPr id="0" name=""/>
        <dsp:cNvSpPr/>
      </dsp:nvSpPr>
      <dsp:spPr>
        <a:xfrm rot="10800000">
          <a:off x="2440565" y="3730227"/>
          <a:ext cx="2277953" cy="5893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139C1-71E3-4ADB-869D-EC41F9F8E0FF}">
      <dsp:nvSpPr>
        <dsp:cNvPr id="0" name=""/>
        <dsp:cNvSpPr/>
      </dsp:nvSpPr>
      <dsp:spPr>
        <a:xfrm>
          <a:off x="1462603" y="3445909"/>
          <a:ext cx="1955924" cy="115795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Centrum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Monitorowania</a:t>
          </a:r>
        </a:p>
      </dsp:txBody>
      <dsp:txXfrm>
        <a:off x="1496518" y="3479824"/>
        <a:ext cx="1888094" cy="1090121"/>
      </dsp:txXfrm>
    </dsp:sp>
    <dsp:sp modelId="{B66F1E37-125D-4D76-9F58-53C6B752FC93}">
      <dsp:nvSpPr>
        <dsp:cNvPr id="0" name=""/>
        <dsp:cNvSpPr/>
      </dsp:nvSpPr>
      <dsp:spPr>
        <a:xfrm rot="12600000">
          <a:off x="2749435" y="2577507"/>
          <a:ext cx="2277953" cy="5893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D64D7-D038-4EE5-B149-766A6655EB9D}">
      <dsp:nvSpPr>
        <dsp:cNvPr id="0" name=""/>
        <dsp:cNvSpPr/>
      </dsp:nvSpPr>
      <dsp:spPr>
        <a:xfrm>
          <a:off x="2178310" y="1723700"/>
          <a:ext cx="1447438" cy="115795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PROMOCJA</a:t>
          </a:r>
        </a:p>
      </dsp:txBody>
      <dsp:txXfrm>
        <a:off x="2212225" y="1757615"/>
        <a:ext cx="1379608" cy="1090121"/>
      </dsp:txXfrm>
    </dsp:sp>
    <dsp:sp modelId="{A2365184-661B-497B-B7B1-2D366AE9857D}">
      <dsp:nvSpPr>
        <dsp:cNvPr id="0" name=""/>
        <dsp:cNvSpPr/>
      </dsp:nvSpPr>
      <dsp:spPr>
        <a:xfrm rot="14400000">
          <a:off x="3593285" y="1733657"/>
          <a:ext cx="2277953" cy="5893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5DE9B-B9EF-4360-AE51-8BD976CDD9E0}">
      <dsp:nvSpPr>
        <dsp:cNvPr id="0" name=""/>
        <dsp:cNvSpPr/>
      </dsp:nvSpPr>
      <dsp:spPr>
        <a:xfrm>
          <a:off x="3439054" y="462955"/>
          <a:ext cx="1447438" cy="115795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KREATOR</a:t>
          </a:r>
        </a:p>
      </dsp:txBody>
      <dsp:txXfrm>
        <a:off x="3472969" y="496870"/>
        <a:ext cx="1379608" cy="1090121"/>
      </dsp:txXfrm>
    </dsp:sp>
    <dsp:sp modelId="{463F4765-D869-4CC9-B359-CF0F42F58E03}">
      <dsp:nvSpPr>
        <dsp:cNvPr id="0" name=""/>
        <dsp:cNvSpPr/>
      </dsp:nvSpPr>
      <dsp:spPr>
        <a:xfrm rot="16200000">
          <a:off x="4746006" y="1424786"/>
          <a:ext cx="2277953" cy="5893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0B7C8-B757-4DB9-904E-31033C26E5B3}">
      <dsp:nvSpPr>
        <dsp:cNvPr id="0" name=""/>
        <dsp:cNvSpPr/>
      </dsp:nvSpPr>
      <dsp:spPr>
        <a:xfrm>
          <a:off x="5161263" y="1491"/>
          <a:ext cx="1447438" cy="115795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Portal internetowy</a:t>
          </a:r>
        </a:p>
      </dsp:txBody>
      <dsp:txXfrm>
        <a:off x="5195178" y="35406"/>
        <a:ext cx="1379608" cy="1090121"/>
      </dsp:txXfrm>
    </dsp:sp>
    <dsp:sp modelId="{E624D879-C069-4A55-BC8E-203BA2564F75}">
      <dsp:nvSpPr>
        <dsp:cNvPr id="0" name=""/>
        <dsp:cNvSpPr/>
      </dsp:nvSpPr>
      <dsp:spPr>
        <a:xfrm rot="18000000">
          <a:off x="5898726" y="1733657"/>
          <a:ext cx="2277953" cy="5893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0B3E3-8A9C-4055-B09A-44ECC0E04954}">
      <dsp:nvSpPr>
        <dsp:cNvPr id="0" name=""/>
        <dsp:cNvSpPr/>
      </dsp:nvSpPr>
      <dsp:spPr>
        <a:xfrm>
          <a:off x="6883472" y="462955"/>
          <a:ext cx="1447438" cy="115795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Informator</a:t>
          </a:r>
        </a:p>
      </dsp:txBody>
      <dsp:txXfrm>
        <a:off x="6917387" y="496870"/>
        <a:ext cx="1379608" cy="1090121"/>
      </dsp:txXfrm>
    </dsp:sp>
    <dsp:sp modelId="{CC01EFA7-F4E1-4F31-BF5B-CAC97DC3C1AB}">
      <dsp:nvSpPr>
        <dsp:cNvPr id="0" name=""/>
        <dsp:cNvSpPr/>
      </dsp:nvSpPr>
      <dsp:spPr>
        <a:xfrm rot="19800000">
          <a:off x="6742576" y="2577507"/>
          <a:ext cx="2277953" cy="5893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08BE8-977D-4CDA-9D43-8A42F460A652}">
      <dsp:nvSpPr>
        <dsp:cNvPr id="0" name=""/>
        <dsp:cNvSpPr/>
      </dsp:nvSpPr>
      <dsp:spPr>
        <a:xfrm>
          <a:off x="8144217" y="1723700"/>
          <a:ext cx="1447438" cy="115795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E-learning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Webinaria</a:t>
          </a:r>
        </a:p>
      </dsp:txBody>
      <dsp:txXfrm>
        <a:off x="8178132" y="1757615"/>
        <a:ext cx="1379608" cy="1090121"/>
      </dsp:txXfrm>
    </dsp:sp>
    <dsp:sp modelId="{3E839066-D463-42B9-A96D-B9F3889145D1}">
      <dsp:nvSpPr>
        <dsp:cNvPr id="0" name=""/>
        <dsp:cNvSpPr/>
      </dsp:nvSpPr>
      <dsp:spPr>
        <a:xfrm>
          <a:off x="7051447" y="3730227"/>
          <a:ext cx="2277953" cy="58931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237DB-1ACF-4DA0-8A81-9124F8DC82A5}">
      <dsp:nvSpPr>
        <dsp:cNvPr id="0" name=""/>
        <dsp:cNvSpPr/>
      </dsp:nvSpPr>
      <dsp:spPr>
        <a:xfrm>
          <a:off x="8605681" y="3445909"/>
          <a:ext cx="1447438" cy="115795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Infolinia</a:t>
          </a:r>
        </a:p>
      </dsp:txBody>
      <dsp:txXfrm>
        <a:off x="8639596" y="3479824"/>
        <a:ext cx="1379608" cy="1090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77027-301E-4C46-9382-AE0ADD1299A1}" type="datetimeFigureOut">
              <a:rPr lang="pl-PL" smtClean="0"/>
              <a:pPr/>
              <a:t>2019-09-11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70116-300A-4C5C-BDF1-2B2C13F9223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755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70116-300A-4C5C-BDF1-2B2C13F92238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05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70116-300A-4C5C-BDF1-2B2C13F92238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24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70116-300A-4C5C-BDF1-2B2C13F92238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1461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DE39-1D23-46FF-8828-A2DBADBB9B2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6869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DE39-1D23-46FF-8828-A2DBADBB9B2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82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DE39-1D23-46FF-8828-A2DBADBB9B2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546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DE39-1D23-46FF-8828-A2DBADBB9B2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07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962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937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331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ymbol zastępczy tytułu 1"/>
          <p:cNvSpPr txBox="1">
            <a:spLocks noGrp="1"/>
          </p:cNvSpPr>
          <p:nvPr>
            <p:ph type="title" hasCustomPrompt="1"/>
          </p:nvPr>
        </p:nvSpPr>
        <p:spPr>
          <a:xfrm>
            <a:off x="478585" y="2717639"/>
            <a:ext cx="11183147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9451743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ytuł 1"/>
          <p:cNvSpPr>
            <a:spLocks noGrp="1"/>
          </p:cNvSpPr>
          <p:nvPr>
            <p:ph type="title"/>
          </p:nvPr>
        </p:nvSpPr>
        <p:spPr>
          <a:xfrm>
            <a:off x="148590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65" name="Symbol zastępczy zawartości 2"/>
          <p:cNvSpPr>
            <a:spLocks noGrp="1"/>
          </p:cNvSpPr>
          <p:nvPr>
            <p:ph idx="1"/>
          </p:nvPr>
        </p:nvSpPr>
        <p:spPr>
          <a:xfrm>
            <a:off x="148590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6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8590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C94B786-DD58-4E23-B3EC-6450D520EA45}" type="datetime1">
              <a:rPr lang="pl-PL" smtClean="0"/>
              <a:pPr/>
              <a:t>2019-09-11</a:t>
            </a:fld>
            <a:endParaRPr lang="pl-PL" dirty="0"/>
          </a:p>
        </p:txBody>
      </p:sp>
      <p:sp>
        <p:nvSpPr>
          <p:cNvPr id="6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80594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226314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1D975C4-1E8B-4884-914D-7875BF3AACA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5" name="Content Placeholder 2"/>
          <p:cNvSpPr>
            <a:spLocks noGrp="1"/>
          </p:cNvSpPr>
          <p:nvPr>
            <p:ph sz="half" idx="15"/>
          </p:nvPr>
        </p:nvSpPr>
        <p:spPr>
          <a:xfrm>
            <a:off x="478587" y="1486919"/>
            <a:ext cx="11032832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835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ymbol zastępczy tytułu 1"/>
          <p:cNvSpPr txBox="1">
            <a:spLocks noGrp="1"/>
          </p:cNvSpPr>
          <p:nvPr>
            <p:ph type="title" hasCustomPrompt="1"/>
          </p:nvPr>
        </p:nvSpPr>
        <p:spPr>
          <a:xfrm>
            <a:off x="478586" y="2717637"/>
            <a:ext cx="11183146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  <p:grpSp>
        <p:nvGrpSpPr>
          <p:cNvPr id="64" name="Group 17"/>
          <p:cNvGrpSpPr>
            <a:grpSpLocks noChangeAspect="1"/>
          </p:cNvGrpSpPr>
          <p:nvPr userDrawn="1"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6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9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0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1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8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120" name="Trójkąt równoramienny 119"/>
          <p:cNvSpPr/>
          <p:nvPr userDrawn="1"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1" name="Trójkąt równoramienny 120"/>
          <p:cNvSpPr/>
          <p:nvPr userDrawn="1"/>
        </p:nvSpPr>
        <p:spPr>
          <a:xfrm rot="5400000">
            <a:off x="-1187698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1559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 noChangeAspect="1"/>
          </p:cNvGrpSpPr>
          <p:nvPr userDrawn="1"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62" name="Trójkąt równoramienny 61"/>
          <p:cNvSpPr/>
          <p:nvPr userDrawn="1"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3" name="Trójkąt równoramienny 62"/>
          <p:cNvSpPr/>
          <p:nvPr userDrawn="1"/>
        </p:nvSpPr>
        <p:spPr>
          <a:xfrm rot="5400000">
            <a:off x="-1187698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  <p:sp>
        <p:nvSpPr>
          <p:cNvPr id="64" name="Tytuł 1"/>
          <p:cNvSpPr>
            <a:spLocks noGrp="1"/>
          </p:cNvSpPr>
          <p:nvPr>
            <p:ph type="title"/>
          </p:nvPr>
        </p:nvSpPr>
        <p:spPr>
          <a:xfrm>
            <a:off x="148590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65" name="Symbol zastępczy zawartości 2"/>
          <p:cNvSpPr>
            <a:spLocks noGrp="1"/>
          </p:cNvSpPr>
          <p:nvPr>
            <p:ph idx="1"/>
          </p:nvPr>
        </p:nvSpPr>
        <p:spPr>
          <a:xfrm>
            <a:off x="148590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6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859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5551B5-2A7E-4F16-A153-E4F2EA6499AA}" type="datetimeFigureOut">
              <a:rPr lang="pl-PL" smtClean="0"/>
              <a:pPr/>
              <a:t>2019-09-11</a:t>
            </a:fld>
            <a:endParaRPr lang="pl-PL"/>
          </a:p>
        </p:txBody>
      </p:sp>
      <p:sp>
        <p:nvSpPr>
          <p:cNvPr id="6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80594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22631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520EA-0CA8-43C2-8B33-FAFDA69E85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5" name="Content Placeholder 2"/>
          <p:cNvSpPr>
            <a:spLocks noGrp="1"/>
          </p:cNvSpPr>
          <p:nvPr>
            <p:ph sz="half" idx="15"/>
          </p:nvPr>
        </p:nvSpPr>
        <p:spPr>
          <a:xfrm>
            <a:off x="478586" y="1486917"/>
            <a:ext cx="11032832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5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 noChangeAspect="1"/>
          </p:cNvGrpSpPr>
          <p:nvPr userDrawn="1"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67" name="Trójkąt równoramienny 66"/>
          <p:cNvSpPr/>
          <p:nvPr userDrawn="1"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8" name="Trójkąt równoramienny 67"/>
          <p:cNvSpPr/>
          <p:nvPr userDrawn="1"/>
        </p:nvSpPr>
        <p:spPr>
          <a:xfrm rot="5400000">
            <a:off x="-1187698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sz="half" idx="1"/>
          </p:nvPr>
        </p:nvSpPr>
        <p:spPr>
          <a:xfrm>
            <a:off x="6007100" y="1486917"/>
            <a:ext cx="5651500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4" name="Content Placeholder 2"/>
          <p:cNvSpPr>
            <a:spLocks noGrp="1"/>
          </p:cNvSpPr>
          <p:nvPr>
            <p:ph sz="half" idx="10"/>
          </p:nvPr>
        </p:nvSpPr>
        <p:spPr>
          <a:xfrm>
            <a:off x="478586" y="1486917"/>
            <a:ext cx="5109414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33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C3BF9B-AF9A-4EC1-9AB7-D2174E1E3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12AD5F7-5D0F-4E67-9ED2-43EACF8A6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C89904-4A1B-41DA-9179-D0432E47B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6A6-9399-432D-83BA-B5166143716E}" type="datetimeFigureOut">
              <a:rPr lang="pl-PL" smtClean="0"/>
              <a:t>2019-09-11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F46410-3328-46E8-8E28-01FE97C0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11A45E-BDF8-460F-BAE6-673D79D1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0190-4898-4950-98DA-E7EB30554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3030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610016-43BA-465A-86E3-3DF3F1DE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8E9038-0F00-455D-A957-D2B8C108D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79F70F-10F5-4316-8B9F-8A8B4038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6A6-9399-432D-83BA-B5166143716E}" type="datetimeFigureOut">
              <a:rPr lang="pl-PL" smtClean="0"/>
              <a:t>2019-09-11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1CCFF8-1E64-49C5-BCDC-5B775AA9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21C2A0-46F2-4990-A31F-BF0235BDD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0190-4898-4950-98DA-E7EB30554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22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E0B89E-546E-44BB-A9C3-F9399041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30A4B3-0969-42F4-A3F9-8AB3FCCA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AC1084-292C-4023-8802-7449D2E5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6A6-9399-432D-83BA-B5166143716E}" type="datetimeFigureOut">
              <a:rPr lang="pl-PL" smtClean="0"/>
              <a:t>2019-09-11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F81A79-E2B5-4F28-AFCB-9F413372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1258F9-AF21-4683-8ABA-7B12960B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0190-4898-4950-98DA-E7EB30554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353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118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4FC617-E34A-44ED-ADD1-9DACCD5C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CBAAC2-C299-4CAD-8985-F0DC0A92B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4FB3F5-769C-4873-94A9-07153065E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0583B90-B4EC-4860-B1AE-23E5E0F7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6A6-9399-432D-83BA-B5166143716E}" type="datetimeFigureOut">
              <a:rPr lang="pl-PL" smtClean="0"/>
              <a:t>2019-09-11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68B7E47-45D4-4083-9125-CC8E4173B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F700F33-680F-49B2-BED1-3838BC1F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0190-4898-4950-98DA-E7EB30554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018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38DB58-CAC7-45FA-9195-FB6F11CE5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D15F1F1-54C6-451C-9BB4-43276B0A9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B48DF7C-D5EE-4FBC-AEAB-E4A8352CB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7432B49-0BBC-4D21-8087-8026E6898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42F6FE9-6128-4EBB-A2AE-920F4AC56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F4510F8-5397-40FB-962C-4B18D7407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6A6-9399-432D-83BA-B5166143716E}" type="datetimeFigureOut">
              <a:rPr lang="pl-PL" smtClean="0"/>
              <a:t>2019-09-11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D0F25CA-1C64-436A-8F01-7D0BFF8CF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B9827B0-20D3-424C-A3B7-4FF6BC28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0190-4898-4950-98DA-E7EB30554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605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E89C44-E495-485B-A751-AD595B14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DD5405A-D269-47E2-AD09-BF13EF11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6A6-9399-432D-83BA-B5166143716E}" type="datetimeFigureOut">
              <a:rPr lang="pl-PL" smtClean="0"/>
              <a:t>2019-09-11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F1CDF26-6ECF-4B47-8C4E-EA4DA71C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AADA4EC-CD3F-4DC2-AD33-C7EEFA4C2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0190-4898-4950-98DA-E7EB30554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7625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273FB7A-B8B7-4B36-B0FB-C0FBD934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6A6-9399-432D-83BA-B5166143716E}" type="datetimeFigureOut">
              <a:rPr lang="pl-PL" smtClean="0"/>
              <a:t>2019-09-11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4566794-C7BD-4560-8933-C540BD149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79B0C78-9990-4A75-ADD3-F380350C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0190-4898-4950-98DA-E7EB30554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0337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10D3DE-243D-4285-B565-6C0AA4C8E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29BF92-F6F4-447A-A849-C604C45D2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F4BF78-BCF1-473E-8B78-F71309628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F653EB5-955C-44BA-97FC-1B420247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6A6-9399-432D-83BA-B5166143716E}" type="datetimeFigureOut">
              <a:rPr lang="pl-PL" smtClean="0"/>
              <a:t>2019-09-11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4DA517B-AF90-42C8-B36F-51AAFCB4B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57433B6-A3BB-4331-85F4-2B0C4C6B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0190-4898-4950-98DA-E7EB30554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9307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5155A6-A064-406B-9984-3139B729F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5AD2E75-F86C-4184-880D-F2BD32B35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27E3198-0A2B-4A33-8681-725B6FE3B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6FD7930-27D4-48CC-B49A-B18105C9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6A6-9399-432D-83BA-B5166143716E}" type="datetimeFigureOut">
              <a:rPr lang="pl-PL" smtClean="0"/>
              <a:t>2019-09-11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C409398-8D6F-48A8-B2FA-728CB36F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E9BA16F-F6B3-4378-B4EC-E199F807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0190-4898-4950-98DA-E7EB30554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0857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B285E5-4AA4-4C3E-9B6D-5C75A9C6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5666488-CCC7-4226-9314-43EF57B2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E91B07-8085-4DBC-AA1E-C39E95DA8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6A6-9399-432D-83BA-B5166143716E}" type="datetimeFigureOut">
              <a:rPr lang="pl-PL" smtClean="0"/>
              <a:t>2019-09-11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69DA66-1061-4F52-AE0C-8682A664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3FA171-B0FB-450D-A7DD-6833CC633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0190-4898-4950-98DA-E7EB30554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999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2DD1B2B-B156-49E0-9EF4-8FB19E34C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687DCD9-BF99-4729-A929-75E51982F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563424-5023-4709-B504-DB03B0E5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E6A6-9399-432D-83BA-B5166143716E}" type="datetimeFigureOut">
              <a:rPr lang="pl-PL" smtClean="0"/>
              <a:t>2019-09-11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CFE3F4-778D-4251-AE7C-3BA4C875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860B04-7817-4E8B-A5D6-63699770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0190-4898-4950-98DA-E7EB30554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05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5650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6751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547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0322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436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73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057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5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81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07BF558-FE7A-48FF-A844-DADA3A9E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C09707-177B-4710-8927-40C078F7C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45F105-AC62-44C1-957C-C9C9FB9C8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4E6A6-9399-432D-83BA-B5166143716E}" type="datetimeFigureOut">
              <a:rPr lang="pl-PL" smtClean="0"/>
              <a:t>2019-09-11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14E695-8D70-4560-9B65-A68432CCD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0399FB-7133-4698-9FA7-81ADEB710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50190-4898-4950-98DA-E7EB30554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598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jpe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5.jpeg"/><Relationship Id="rId5" Type="http://schemas.openxmlformats.org/officeDocument/2006/relationships/diagramData" Target="../diagrams/data3.xml"/><Relationship Id="rId10" Type="http://schemas.openxmlformats.org/officeDocument/2006/relationships/image" Target="../media/image2.jpeg"/><Relationship Id="rId4" Type="http://schemas.openxmlformats.org/officeDocument/2006/relationships/image" Target="../media/image17.jpe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jpeg"/><Relationship Id="rId9" Type="http://schemas.microsoft.com/office/2007/relationships/diagramDrawing" Target="../diagrams/drawin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>
                <a:solidFill>
                  <a:schemeClr val="tx1"/>
                </a:solidFill>
              </a:rPr>
              <a:t>Projekt pn. </a:t>
            </a:r>
            <a:br>
              <a:rPr lang="en-US" sz="3300" b="1">
                <a:solidFill>
                  <a:schemeClr val="tx1"/>
                </a:solidFill>
              </a:rPr>
            </a:br>
            <a:r>
              <a:rPr lang="en-US" sz="3300" b="1">
                <a:solidFill>
                  <a:schemeClr val="tx1"/>
                </a:solidFill>
              </a:rPr>
              <a:t>„System Obsługi Wsparcia finansowanego ze środków PFRON”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AB345E6-568C-471E-917E-CA4A172C5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6" y="1673213"/>
            <a:ext cx="2685705" cy="2578276"/>
          </a:xfrm>
          <a:prstGeom prst="rect">
            <a:avLst/>
          </a:prstGeom>
        </p:spPr>
      </p:pic>
      <p:pic>
        <p:nvPicPr>
          <p:cNvPr id="68" name="Picture 2" descr="\\Adfs\wsp_wrp\POPC\Logotypy\logo_FE_Polska_Cyfrowa_rgb-1.jpg">
            <a:extLst>
              <a:ext uri="{FF2B5EF4-FFF2-40B4-BE49-F238E27FC236}">
                <a16:creationId xmlns:a16="http://schemas.microsoft.com/office/drawing/2014/main" id="{4AA3AB6F-00C5-433A-B998-CFDAE9668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8518" y="2747495"/>
            <a:ext cx="2685705" cy="150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Obraz 66">
            <a:extLst>
              <a:ext uri="{FF2B5EF4-FFF2-40B4-BE49-F238E27FC236}">
                <a16:creationId xmlns:a16="http://schemas.microsoft.com/office/drawing/2014/main" id="{5B9E0997-72CF-4340-9E63-92E422E64CD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090" y="2128670"/>
            <a:ext cx="2637795" cy="2741644"/>
          </a:xfrm>
          <a:prstGeom prst="rect">
            <a:avLst/>
          </a:prstGeom>
          <a:noFill/>
        </p:spPr>
      </p:pic>
      <p:pic>
        <p:nvPicPr>
          <p:cNvPr id="69" name="Picture 3" descr="\\Adfs\wsp_wrp\POPC\Logotypy\UE_EFRR_rgb-1.jpg">
            <a:extLst>
              <a:ext uri="{FF2B5EF4-FFF2-40B4-BE49-F238E27FC236}">
                <a16:creationId xmlns:a16="http://schemas.microsoft.com/office/drawing/2014/main" id="{8B78FCD6-84C0-47FA-8DEC-993A5B5DB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1662" y="3378635"/>
            <a:ext cx="2685706" cy="8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73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E9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7">
            <a:extLst>
              <a:ext uri="{FF2B5EF4-FFF2-40B4-BE49-F238E27FC236}">
                <a16:creationId xmlns:a16="http://schemas.microsoft.com/office/drawing/2014/main" id="{D468F669-505A-4E6B-9337-52D2F243FA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11" name="AutoShape 16">
              <a:extLst>
                <a:ext uri="{FF2B5EF4-FFF2-40B4-BE49-F238E27FC236}">
                  <a16:creationId xmlns:a16="http://schemas.microsoft.com/office/drawing/2014/main" id="{07E639A7-044E-43D6-B326-AEE81D4495E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4C2C45D8-1725-4F29-BC0D-906FDEC70C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A1D9209A-2DC1-4E5E-9256-6E86ED9189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606655CC-8696-499A-A7BB-7574540D85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8769DC64-A32D-4342-A228-6A6C11EC4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3B8E57D1-4619-46C7-8696-77642755C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65DDA011-1E80-472D-8AC9-A1A321E36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4">
              <a:extLst>
                <a:ext uri="{FF2B5EF4-FFF2-40B4-BE49-F238E27FC236}">
                  <a16:creationId xmlns:a16="http://schemas.microsoft.com/office/drawing/2014/main" id="{CFB9DB6E-6A63-49C0-BFF2-A63BE2D9C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5FB722C4-6BFE-4E46-A682-0DEFB3F2D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C4C6CD1A-1592-4D51-A2F0-DF7CA3753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3F3E9FB4-57A7-4FF2-9AA0-2DF3690C8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0C59B955-9C10-4A09-B0CB-8A44AD2F1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0E9A966D-0E8B-44BB-B9A5-D97D5938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0C94E7E4-80D9-4707-8D28-9556A8516E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0EDEFBE5-03CF-448A-9E03-B04F0443A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7A90C321-E04B-4362-8C22-4C097005B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09D08E56-7B84-4FAA-BBA7-4AAC7ECF1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9C88142-0678-477E-8F17-13461FA23A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6F853351-EE38-468C-8BCC-0D11A638EE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049A9D0C-9678-4628-A829-9878CB27B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6F9BD3D-8CBC-4ECF-AB3D-51454F9F5B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CD6C3806-D0D0-482D-ACF8-CB1CF21AAA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79412174-DC5C-4676-ACBE-259550AB6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254270AD-BC7B-4433-A8DC-97FB16CFE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02AE63EE-7B82-4C07-812E-C5298A29D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42">
              <a:extLst>
                <a:ext uri="{FF2B5EF4-FFF2-40B4-BE49-F238E27FC236}">
                  <a16:creationId xmlns:a16="http://schemas.microsoft.com/office/drawing/2014/main" id="{B7B2A20E-3D7F-4E35-AC91-A1FC507E5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3">
              <a:extLst>
                <a:ext uri="{FF2B5EF4-FFF2-40B4-BE49-F238E27FC236}">
                  <a16:creationId xmlns:a16="http://schemas.microsoft.com/office/drawing/2014/main" id="{D0A2814B-3841-4276-85F9-8F570EDE4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4">
              <a:extLst>
                <a:ext uri="{FF2B5EF4-FFF2-40B4-BE49-F238E27FC236}">
                  <a16:creationId xmlns:a16="http://schemas.microsoft.com/office/drawing/2014/main" id="{60D1D59B-292F-47C0-B363-9D13B2E91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45">
              <a:extLst>
                <a:ext uri="{FF2B5EF4-FFF2-40B4-BE49-F238E27FC236}">
                  <a16:creationId xmlns:a16="http://schemas.microsoft.com/office/drawing/2014/main" id="{CB5346FC-984D-45F7-8027-A9B523F14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0A22408D-FD94-47E3-9996-397A6E48EE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47">
              <a:extLst>
                <a:ext uri="{FF2B5EF4-FFF2-40B4-BE49-F238E27FC236}">
                  <a16:creationId xmlns:a16="http://schemas.microsoft.com/office/drawing/2014/main" id="{5D859B33-A282-41AE-B3F1-C3741FDB53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48">
              <a:extLst>
                <a:ext uri="{FF2B5EF4-FFF2-40B4-BE49-F238E27FC236}">
                  <a16:creationId xmlns:a16="http://schemas.microsoft.com/office/drawing/2014/main" id="{EF343944-1C5D-4F38-9474-DD67A7FBD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49">
              <a:extLst>
                <a:ext uri="{FF2B5EF4-FFF2-40B4-BE49-F238E27FC236}">
                  <a16:creationId xmlns:a16="http://schemas.microsoft.com/office/drawing/2014/main" id="{AA776729-E09F-4B0F-9237-553D96215B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50">
              <a:extLst>
                <a:ext uri="{FF2B5EF4-FFF2-40B4-BE49-F238E27FC236}">
                  <a16:creationId xmlns:a16="http://schemas.microsoft.com/office/drawing/2014/main" id="{3EF162F4-302A-4ACA-8956-E614B74F21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1">
              <a:extLst>
                <a:ext uri="{FF2B5EF4-FFF2-40B4-BE49-F238E27FC236}">
                  <a16:creationId xmlns:a16="http://schemas.microsoft.com/office/drawing/2014/main" id="{518F5644-1755-4F6F-B604-D1FBE986C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2">
              <a:extLst>
                <a:ext uri="{FF2B5EF4-FFF2-40B4-BE49-F238E27FC236}">
                  <a16:creationId xmlns:a16="http://schemas.microsoft.com/office/drawing/2014/main" id="{16D57F5E-DF96-4BB7-8FEE-68E9C039FE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3">
              <a:extLst>
                <a:ext uri="{FF2B5EF4-FFF2-40B4-BE49-F238E27FC236}">
                  <a16:creationId xmlns:a16="http://schemas.microsoft.com/office/drawing/2014/main" id="{77C73F47-A779-4357-9206-7731C90C3A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4">
              <a:extLst>
                <a:ext uri="{FF2B5EF4-FFF2-40B4-BE49-F238E27FC236}">
                  <a16:creationId xmlns:a16="http://schemas.microsoft.com/office/drawing/2014/main" id="{4789D365-0DD6-4059-84BD-81EC37F73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55">
              <a:extLst>
                <a:ext uri="{FF2B5EF4-FFF2-40B4-BE49-F238E27FC236}">
                  <a16:creationId xmlns:a16="http://schemas.microsoft.com/office/drawing/2014/main" id="{2CA1BD1E-036B-41B9-8E39-99E6BBD9C7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B95E9F85-4DF7-4332-A400-8A526EA09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57">
              <a:extLst>
                <a:ext uri="{FF2B5EF4-FFF2-40B4-BE49-F238E27FC236}">
                  <a16:creationId xmlns:a16="http://schemas.microsoft.com/office/drawing/2014/main" id="{8E1E3887-A03B-4175-8D35-40655832E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58">
              <a:extLst>
                <a:ext uri="{FF2B5EF4-FFF2-40B4-BE49-F238E27FC236}">
                  <a16:creationId xmlns:a16="http://schemas.microsoft.com/office/drawing/2014/main" id="{118882ED-82CC-46F3-BD46-7365C79AF2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59">
              <a:extLst>
                <a:ext uri="{FF2B5EF4-FFF2-40B4-BE49-F238E27FC236}">
                  <a16:creationId xmlns:a16="http://schemas.microsoft.com/office/drawing/2014/main" id="{6FDC290C-7689-49DB-A4A7-6AB0685FD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60">
              <a:extLst>
                <a:ext uri="{FF2B5EF4-FFF2-40B4-BE49-F238E27FC236}">
                  <a16:creationId xmlns:a16="http://schemas.microsoft.com/office/drawing/2014/main" id="{93E646A5-5913-4C9E-80EF-27827581B4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61">
              <a:extLst>
                <a:ext uri="{FF2B5EF4-FFF2-40B4-BE49-F238E27FC236}">
                  <a16:creationId xmlns:a16="http://schemas.microsoft.com/office/drawing/2014/main" id="{8D926A7A-F361-48F3-BF9F-CD3C5AD55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62">
              <a:extLst>
                <a:ext uri="{FF2B5EF4-FFF2-40B4-BE49-F238E27FC236}">
                  <a16:creationId xmlns:a16="http://schemas.microsoft.com/office/drawing/2014/main" id="{1918686A-BECB-45E5-815E-70A8A70D26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DA83ADB2-3E9E-4208-84FD-A5E6BB0FC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4">
              <a:extLst>
                <a:ext uri="{FF2B5EF4-FFF2-40B4-BE49-F238E27FC236}">
                  <a16:creationId xmlns:a16="http://schemas.microsoft.com/office/drawing/2014/main" id="{30F89A99-EA36-4E80-93EE-2368D0BC9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65">
              <a:extLst>
                <a:ext uri="{FF2B5EF4-FFF2-40B4-BE49-F238E27FC236}">
                  <a16:creationId xmlns:a16="http://schemas.microsoft.com/office/drawing/2014/main" id="{7D313DD8-675D-404F-A07E-469CA8A2F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0ACA8CC4-4659-473A-A760-E5971F56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67">
              <a:extLst>
                <a:ext uri="{FF2B5EF4-FFF2-40B4-BE49-F238E27FC236}">
                  <a16:creationId xmlns:a16="http://schemas.microsoft.com/office/drawing/2014/main" id="{AB8D11D1-9BEC-4CF5-88EE-9240F3985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68">
              <a:extLst>
                <a:ext uri="{FF2B5EF4-FFF2-40B4-BE49-F238E27FC236}">
                  <a16:creationId xmlns:a16="http://schemas.microsoft.com/office/drawing/2014/main" id="{947AA3B6-1C48-4E29-A7DE-2E08B2C31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69">
              <a:extLst>
                <a:ext uri="{FF2B5EF4-FFF2-40B4-BE49-F238E27FC236}">
                  <a16:creationId xmlns:a16="http://schemas.microsoft.com/office/drawing/2014/main" id="{73E6F49D-F259-4026-A9F2-DDC743136C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5" name="Freeform 70">
              <a:extLst>
                <a:ext uri="{FF2B5EF4-FFF2-40B4-BE49-F238E27FC236}">
                  <a16:creationId xmlns:a16="http://schemas.microsoft.com/office/drawing/2014/main" id="{BA790B10-7D3C-443B-87FC-60A71FAE7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71">
              <a:extLst>
                <a:ext uri="{FF2B5EF4-FFF2-40B4-BE49-F238E27FC236}">
                  <a16:creationId xmlns:a16="http://schemas.microsoft.com/office/drawing/2014/main" id="{3092EE6C-8AF7-4D0F-A369-5F73A67E14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416557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B246741-2305-9945-A849-18A25090F1A5}"/>
              </a:ext>
            </a:extLst>
          </p:cNvPr>
          <p:cNvSpPr txBox="1"/>
          <p:nvPr/>
        </p:nvSpPr>
        <p:spPr>
          <a:xfrm>
            <a:off x="9726404" y="157167"/>
            <a:ext cx="90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Glober SemiBold Free" pitchFamily="2" charset="0"/>
              </a:rPr>
              <a:t>PFRON</a:t>
            </a:r>
            <a:endParaRPr lang="pl-PL" sz="2000" dirty="0">
              <a:solidFill>
                <a:schemeClr val="bg1"/>
              </a:solidFill>
              <a:latin typeface="Glober Thin Free" pitchFamily="2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EBE644A-28BA-8949-9B40-A9C71ACBC7BE}"/>
              </a:ext>
            </a:extLst>
          </p:cNvPr>
          <p:cNvSpPr/>
          <p:nvPr/>
        </p:nvSpPr>
        <p:spPr>
          <a:xfrm>
            <a:off x="8125543" y="430258"/>
            <a:ext cx="4128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prstClr val="white"/>
                </a:solidFill>
                <a:latin typeface="Glober Thin Free" pitchFamily="2" charset="0"/>
              </a:rPr>
              <a:t>dla osób niepełnosprawnych</a:t>
            </a:r>
            <a:endParaRPr lang="pl-PL" sz="2000" b="1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AC4B061-6A57-4AE2-A9B7-754AFDC97D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284" y="41783"/>
            <a:ext cx="1584176" cy="164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\\Adfs\wsp_wrp\POPC\Logotypy\logo_FE_Polska_Cyfrowa_rgb-1.jpg">
            <a:extLst>
              <a:ext uri="{FF2B5EF4-FFF2-40B4-BE49-F238E27FC236}">
                <a16:creationId xmlns:a16="http://schemas.microsoft.com/office/drawing/2014/main" id="{3566DD47-4526-4DF3-A543-AFE9FB2DC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0" y="5692588"/>
            <a:ext cx="166614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Adfs\wsp_wrp\POPC\Logotypy\UE_EFRR_rgb-1.jpg">
            <a:extLst>
              <a:ext uri="{FF2B5EF4-FFF2-40B4-BE49-F238E27FC236}">
                <a16:creationId xmlns:a16="http://schemas.microsoft.com/office/drawing/2014/main" id="{4C45A3FD-3AB3-428C-BAFA-F55A27A37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97" y="5709287"/>
            <a:ext cx="286748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1C19D93-6ED0-4411-BAC7-5D8667FDD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7969444"/>
              </p:ext>
            </p:extLst>
          </p:nvPr>
        </p:nvGraphicFramePr>
        <p:xfrm>
          <a:off x="2207567" y="1165014"/>
          <a:ext cx="9264853" cy="4496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ytuł 1">
            <a:extLst>
              <a:ext uri="{FF2B5EF4-FFF2-40B4-BE49-F238E27FC236}">
                <a16:creationId xmlns:a16="http://schemas.microsoft.com/office/drawing/2014/main" id="{80493643-0228-46C3-9B58-ED083DDECCA7}"/>
              </a:ext>
            </a:extLst>
          </p:cNvPr>
          <p:cNvSpPr txBox="1">
            <a:spLocks/>
          </p:cNvSpPr>
          <p:nvPr/>
        </p:nvSpPr>
        <p:spPr>
          <a:xfrm>
            <a:off x="2452106" y="299407"/>
            <a:ext cx="8093868" cy="1018116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pl-P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pl-PL" dirty="0"/>
              <a:t>Korzyści - Wnioskodawcy</a:t>
            </a:r>
          </a:p>
        </p:txBody>
      </p:sp>
      <p:grpSp>
        <p:nvGrpSpPr>
          <p:cNvPr id="14" name="Group 17">
            <a:extLst>
              <a:ext uri="{FF2B5EF4-FFF2-40B4-BE49-F238E27FC236}">
                <a16:creationId xmlns:a16="http://schemas.microsoft.com/office/drawing/2014/main" id="{CE552148-105F-487B-B13A-A7280E28C3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15" name="AutoShape 16">
              <a:extLst>
                <a:ext uri="{FF2B5EF4-FFF2-40B4-BE49-F238E27FC236}">
                  <a16:creationId xmlns:a16="http://schemas.microsoft.com/office/drawing/2014/main" id="{433691B6-9368-4059-BF07-8E8489D071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5AE3C21E-B58E-45F7-A6CC-B4F5DB0E3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9EC552EF-2525-448E-9B42-493E082860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F72948F-8C81-4D4A-8879-187C68EB17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E5FC9BE-DC89-45A9-8432-5AAEC1808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9DD84D90-1DA1-4CDC-9E1B-5AB417A7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0BEE3CE1-B060-455F-88B6-DC444A7C5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F245E8E4-886D-4266-B182-B29D772BC6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785DD91E-AD28-499A-BD63-74EA4A169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65CFDA4A-D2C7-43CD-B13D-63BA09A2E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ABD3D869-4FF5-4BDA-BD54-F90ED684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65396701-C73C-4ACE-B6F6-D1BE74C6E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4799B344-0D3B-4002-BCE5-FF1131679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BF294AA9-7D91-406D-96ED-0D849C3921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3E476D3F-D55C-4DC1-A1EE-66A0928BA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F7D0375F-C529-4908-BEAF-7843FE4FA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A1615608-E3DC-4F39-8A59-8F702C474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C415E9FA-484E-4F4A-8E3C-AD0CC4E79E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95CB554A-F044-4B81-BCB0-95EACF837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E912FF65-C919-45A0-AAB6-9D80ABA1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17A01EEB-5628-4ADD-AF88-B2B6033C40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7C3828B5-9D8F-431A-9519-8D61C1881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4B6B6A00-10DC-4D36-A02F-9784990B6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0CB61291-3746-41EF-8688-C2AF5679C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8A06630A-2F39-4852-9078-7F7E54406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3A611063-6A29-472F-B495-49BECF0BF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2F48E1C1-4522-4BA2-A4D3-8F30140AA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2132C49B-7D89-4C8C-81DF-1CDFC37C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6B964717-34BD-4F89-8F5B-60FD15FFDE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554B56EE-7FC7-466E-AB5D-AA0921C1B1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39C7F17A-33D2-4295-BE1A-39A763A3E8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07E50A2D-EB09-4119-A10D-A5118E80C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6E81E9E8-C442-4758-B680-A40B664A58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86E96E2C-5D6B-4FB9-8216-0F96D77AEC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FA52726B-6D51-47EE-B053-16EE3C5F5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2DE9D923-29A1-473B-90E6-CB3892A880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E7E13909-0368-4A77-8F66-E06D21593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AEB29B34-3157-463A-948A-19F4FFB7F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44B70B2C-19DB-4710-BAB4-A430854CB3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E8E5839C-1706-4D83-8457-FA8FE5A12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E7747731-FDA0-4F1B-BFBD-89546185C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3E25D49B-B3FA-40B4-A2BA-8131D8ACE1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E8A9561F-AEA3-4E78-A700-C55058B1B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F3626C2E-E7E7-4F87-AEBD-5FE6C88ED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54533344-7CFE-46F8-B799-84F4A53ED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76C310FB-9832-46C8-ADEC-D44D8C7DE2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79DF2648-FCDC-4A3C-AF38-917AC4EF2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F3917C46-B36F-40FD-93FF-B382C08EF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E93E4518-E589-4487-822B-C22837AD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83A14630-914A-4C16-B4C2-B14D1B996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3307732F-C5C2-42E1-B84A-32FB8ADA0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68">
              <a:extLst>
                <a:ext uri="{FF2B5EF4-FFF2-40B4-BE49-F238E27FC236}">
                  <a16:creationId xmlns:a16="http://schemas.microsoft.com/office/drawing/2014/main" id="{C316BC39-1AC6-49AD-B4D3-0EA7879B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EDAE594B-CFAA-4EEA-A841-DC88461B58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8" name="Freeform 70">
              <a:extLst>
                <a:ext uri="{FF2B5EF4-FFF2-40B4-BE49-F238E27FC236}">
                  <a16:creationId xmlns:a16="http://schemas.microsoft.com/office/drawing/2014/main" id="{0D8A8947-CD2D-4C90-BF3B-563F7DF14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7F3561A7-7C55-4A43-816B-4DDF40196C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46587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Obraz 71">
            <a:extLst>
              <a:ext uri="{FF2B5EF4-FFF2-40B4-BE49-F238E27FC236}">
                <a16:creationId xmlns:a16="http://schemas.microsoft.com/office/drawing/2014/main" id="{B3DE444F-AB51-4CAF-B268-B593B2C254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809" y="46425"/>
            <a:ext cx="1584176" cy="16489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B246741-2305-9945-A849-18A25090F1A5}"/>
              </a:ext>
            </a:extLst>
          </p:cNvPr>
          <p:cNvSpPr txBox="1"/>
          <p:nvPr/>
        </p:nvSpPr>
        <p:spPr>
          <a:xfrm>
            <a:off x="9726404" y="157167"/>
            <a:ext cx="90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Glober SemiBold Free" pitchFamily="2" charset="0"/>
              </a:rPr>
              <a:t>PFRON</a:t>
            </a:r>
            <a:endParaRPr lang="pl-PL" sz="2000" dirty="0">
              <a:solidFill>
                <a:schemeClr val="bg1"/>
              </a:solidFill>
              <a:latin typeface="Glober Thin Free" pitchFamily="2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EBE644A-28BA-8949-9B40-A9C71ACBC7BE}"/>
              </a:ext>
            </a:extLst>
          </p:cNvPr>
          <p:cNvSpPr/>
          <p:nvPr/>
        </p:nvSpPr>
        <p:spPr>
          <a:xfrm>
            <a:off x="8125543" y="430258"/>
            <a:ext cx="4128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prstClr val="white"/>
                </a:solidFill>
                <a:latin typeface="Glober Thin Free" pitchFamily="2" charset="0"/>
              </a:rPr>
              <a:t>dla osób niepełnosprawnych</a:t>
            </a:r>
            <a:endParaRPr lang="pl-PL" sz="2000" b="1" dirty="0"/>
          </a:p>
        </p:txBody>
      </p:sp>
      <p:pic>
        <p:nvPicPr>
          <p:cNvPr id="11" name="Picture 4" descr="Znalezione obrazy dla zapytania wiele rÃ³Å¼nych systemÃ³w informatycznych">
            <a:extLst>
              <a:ext uri="{FF2B5EF4-FFF2-40B4-BE49-F238E27FC236}">
                <a16:creationId xmlns:a16="http://schemas.microsoft.com/office/drawing/2014/main" id="{833DA47E-9A48-45DF-87A6-D7F8A77DD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64" y="1227130"/>
            <a:ext cx="6137307" cy="292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odobny obraz">
            <a:extLst>
              <a:ext uri="{FF2B5EF4-FFF2-40B4-BE49-F238E27FC236}">
                <a16:creationId xmlns:a16="http://schemas.microsoft.com/office/drawing/2014/main" id="{6C5EAEAD-0425-4187-865C-D81CCD719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57" y="1303064"/>
            <a:ext cx="4507689" cy="30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C2FE4A9C-4660-4590-9603-13E181B73F73}"/>
              </a:ext>
            </a:extLst>
          </p:cNvPr>
          <p:cNvGraphicFramePr/>
          <p:nvPr/>
        </p:nvGraphicFramePr>
        <p:xfrm>
          <a:off x="4241089" y="3226484"/>
          <a:ext cx="2876148" cy="337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8D2658F8-5381-49AF-AC1E-AF7A4538C134}"/>
              </a:ext>
            </a:extLst>
          </p:cNvPr>
          <p:cNvSpPr txBox="1"/>
          <p:nvPr/>
        </p:nvSpPr>
        <p:spPr>
          <a:xfrm>
            <a:off x="1771889" y="3780325"/>
            <a:ext cx="1711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highlight>
                  <a:srgbClr val="FFFF00"/>
                </a:highlight>
              </a:rPr>
              <a:t>Króluje papier …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7929BBC-39FB-40A6-8C51-FAAEBBA3CEC3}"/>
              </a:ext>
            </a:extLst>
          </p:cNvPr>
          <p:cNvSpPr txBox="1"/>
          <p:nvPr/>
        </p:nvSpPr>
        <p:spPr>
          <a:xfrm>
            <a:off x="7169099" y="3780325"/>
            <a:ext cx="4787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highlight>
                  <a:srgbClr val="FFFF00"/>
                </a:highlight>
              </a:rPr>
              <a:t>Podnosimy poziom informatyzacji samorządów …</a:t>
            </a:r>
          </a:p>
        </p:txBody>
      </p:sp>
      <p:grpSp>
        <p:nvGrpSpPr>
          <p:cNvPr id="15" name="Group 17">
            <a:extLst>
              <a:ext uri="{FF2B5EF4-FFF2-40B4-BE49-F238E27FC236}">
                <a16:creationId xmlns:a16="http://schemas.microsoft.com/office/drawing/2014/main" id="{3188BCE7-BF2C-4AB6-9290-F9DA5EFC45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17" name="AutoShape 16">
              <a:extLst>
                <a:ext uri="{FF2B5EF4-FFF2-40B4-BE49-F238E27FC236}">
                  <a16:creationId xmlns:a16="http://schemas.microsoft.com/office/drawing/2014/main" id="{42DF143C-8B42-4D93-8EA2-828A96CEC5B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0E37A9CE-9132-4722-B116-0C32CCBF3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04CF61A-B323-4AC0-B91C-8233DDC2E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500944D-E26A-4FE8-86A7-60D2A633A2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87759725-207F-4AA3-88C5-A1E5420ED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A2B1D3F-201C-4CF5-AFB0-0F9F360D5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3A33331A-38E0-4B8E-9D8C-9BF464A13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796F0838-474C-45B7-AD93-A7B7F01C91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9AF40AA6-7DFE-4B1F-9B4D-AA75206FC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AA612287-33BB-4366-91C1-1EF84BE7B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C8D8D49-34B8-4451-8FE0-CAE534193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C1A167F-FED0-436E-9EB5-A9DF88BEA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F11B5F1A-3A08-442D-856D-B4E20CF84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02ADFCE7-0BD6-4DEC-911D-C1773DF087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9E333765-3180-48B4-AB00-2D6C88061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3F3F8E3-EB47-426F-AA63-D47A3E636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9F569B3-445A-4EC3-8FD4-430E79618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A1A25F4-DC0D-4373-BFC0-D68480E705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F68EB3F9-992A-4A96-9606-48D4C7EB52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9913115B-853E-4B19-B3B9-1981158C6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D1EE885-6E3B-4328-9B4E-578C96B10C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D083501C-729F-42A7-B2FE-0E28DE681D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23379149-DFFA-40B7-9474-582E1F1D6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D1438DEF-0AD1-43FB-9323-9F3F73A5E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7CD32D32-6FD8-415C-9DA4-F2F6E4978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CD984B55-1C10-41EA-B3CA-47ED2DAA0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BF9CEF35-33C6-4F86-AFA1-203517608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D66C070B-EBE9-48EC-B8B0-037853B09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6BCC1F7C-08B5-44B2-87FD-08240E83BC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975149AF-632F-4A98-AA48-738B788755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5C04EBA5-A6D2-4B60-9968-2EEDB2C72E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F75A8480-3E42-4824-9EB0-196DE06C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CF7FAE9A-3D98-4532-811B-D478379052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2D67D89D-6193-4260-ADBC-E112C36BA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0CD6AFAA-8A2D-4088-91A2-B427B2FC7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B4EB7D1F-CC32-44C0-A6EC-F902D5851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F58EB754-8E76-4CC9-B50D-52BE3DCD1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5F1A08C0-67DF-428A-8457-00E526814A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47884E60-03B1-4465-8DDC-C1E6CFEE15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356D3852-08A3-4573-9A7D-C5DEC773A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6D15047A-05E3-439F-87F0-D098A9F02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35A735B3-C4DA-41A8-8AB2-63A262CD57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FBA23447-01A3-4026-8ADA-47C68D39D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61798C3A-C50C-487E-BD9E-BC2EF3AE8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3C429F84-54B5-44C2-B51E-C91596181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3CB3FB78-CBD2-4B47-96DD-D76CB4B9CD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43E848DA-ACD8-4966-ADCF-3665FBD77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CE62239C-8A66-4EE6-B326-AB79D7C67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4CD56FBF-77A8-4562-97B3-657029F2A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03FFCD06-4A20-43D9-8689-06DFC50AE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8E4EDC18-42D8-4611-B874-EC671C20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8D133CAE-9B99-45CB-AC74-18E637F3A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0573A66B-5D89-4F8F-84C9-9EAC723003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3FD21053-CCB5-4BD2-83E1-8ACAD7BCC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90C9D388-D4B0-48B7-A9BA-CED257359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pic>
        <p:nvPicPr>
          <p:cNvPr id="73" name="Picture 2" descr="\\Adfs\wsp_wrp\POPC\Logotypy\logo_FE_Polska_Cyfrowa_rgb-1.jpg">
            <a:extLst>
              <a:ext uri="{FF2B5EF4-FFF2-40B4-BE49-F238E27FC236}">
                <a16:creationId xmlns:a16="http://schemas.microsoft.com/office/drawing/2014/main" id="{A06017AF-888C-45C0-AE22-85C52B8B6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30" y="5844988"/>
            <a:ext cx="166614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" descr="\\Adfs\wsp_wrp\POPC\Logotypy\UE_EFRR_rgb-1.jpg">
            <a:extLst>
              <a:ext uri="{FF2B5EF4-FFF2-40B4-BE49-F238E27FC236}">
                <a16:creationId xmlns:a16="http://schemas.microsoft.com/office/drawing/2014/main" id="{3A0CE865-F7AC-4222-8BFE-016487D09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197" y="5861687"/>
            <a:ext cx="286748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ytuł 1">
            <a:extLst>
              <a:ext uri="{FF2B5EF4-FFF2-40B4-BE49-F238E27FC236}">
                <a16:creationId xmlns:a16="http://schemas.microsoft.com/office/drawing/2014/main" id="{D5B738D8-7870-44CE-93CC-DFB1B8B40C0C}"/>
              </a:ext>
            </a:extLst>
          </p:cNvPr>
          <p:cNvSpPr txBox="1">
            <a:spLocks/>
          </p:cNvSpPr>
          <p:nvPr/>
        </p:nvSpPr>
        <p:spPr>
          <a:xfrm>
            <a:off x="2604506" y="451807"/>
            <a:ext cx="8093868" cy="1018116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pl-P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pl-PL" dirty="0"/>
              <a:t>Realizatorzy</a:t>
            </a:r>
          </a:p>
        </p:txBody>
      </p:sp>
    </p:spTree>
    <p:extLst>
      <p:ext uri="{BB962C8B-B14F-4D97-AF65-F5344CB8AC3E}">
        <p14:creationId xmlns:p14="http://schemas.microsoft.com/office/powerpoint/2010/main" val="229058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Obraz 63">
            <a:extLst>
              <a:ext uri="{FF2B5EF4-FFF2-40B4-BE49-F238E27FC236}">
                <a16:creationId xmlns:a16="http://schemas.microsoft.com/office/drawing/2014/main" id="{5EBB1C0C-90B4-47B4-855D-E295CC8DD6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809" y="46425"/>
            <a:ext cx="1584176" cy="16489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B246741-2305-9945-A849-18A25090F1A5}"/>
              </a:ext>
            </a:extLst>
          </p:cNvPr>
          <p:cNvSpPr txBox="1"/>
          <p:nvPr/>
        </p:nvSpPr>
        <p:spPr>
          <a:xfrm>
            <a:off x="9726404" y="157167"/>
            <a:ext cx="90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Glober SemiBold Free" pitchFamily="2" charset="0"/>
              </a:rPr>
              <a:t>PFRON</a:t>
            </a:r>
            <a:endParaRPr lang="pl-PL" sz="2000" dirty="0">
              <a:solidFill>
                <a:schemeClr val="bg1"/>
              </a:solidFill>
              <a:latin typeface="Glober Thin Free" pitchFamily="2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EBE644A-28BA-8949-9B40-A9C71ACBC7BE}"/>
              </a:ext>
            </a:extLst>
          </p:cNvPr>
          <p:cNvSpPr/>
          <p:nvPr/>
        </p:nvSpPr>
        <p:spPr>
          <a:xfrm>
            <a:off x="8125543" y="430258"/>
            <a:ext cx="4128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prstClr val="white"/>
                </a:solidFill>
                <a:latin typeface="Glober Thin Free" pitchFamily="2" charset="0"/>
              </a:rPr>
              <a:t>dla osób niepełnosprawnych</a:t>
            </a:r>
            <a:endParaRPr lang="pl-PL" sz="2000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7187190-A01C-4CB5-9125-8C878CDF7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657884"/>
              </p:ext>
            </p:extLst>
          </p:nvPr>
        </p:nvGraphicFramePr>
        <p:xfrm>
          <a:off x="1991544" y="1223632"/>
          <a:ext cx="936610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17">
            <a:extLst>
              <a:ext uri="{FF2B5EF4-FFF2-40B4-BE49-F238E27FC236}">
                <a16:creationId xmlns:a16="http://schemas.microsoft.com/office/drawing/2014/main" id="{0FD254B1-2F4F-4C80-B264-FE6F84308A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8" name="AutoShape 16">
              <a:extLst>
                <a:ext uri="{FF2B5EF4-FFF2-40B4-BE49-F238E27FC236}">
                  <a16:creationId xmlns:a16="http://schemas.microsoft.com/office/drawing/2014/main" id="{9DFA9364-8396-4D63-B7FB-E4323F46E3C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03895399-27A3-47B0-94A2-83AE6FB83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704F7D62-6234-468D-A59B-F89F53A318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AFD8C7AD-5C72-40C8-97BA-A7C4611276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6D8260C4-8605-46AB-B3C9-BED917016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DFB1E7F1-DD8B-46CC-AC92-452BF378F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844038D5-312C-4E3B-A5D1-F7343D9D7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E34627A0-EA13-45AB-99B1-8EE74E5C6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934A1949-D175-4F65-9D45-EA2D1573D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BD738852-2726-4FD0-9DA5-096B131F5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6E4D75A9-9884-4DFD-B213-0DE86C6D9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BFBFF72E-196E-4B26-9C10-08EFBB3CD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04E20E7E-D1CF-465E-ADF1-C21EF11B2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22F836C2-56A2-48A0-9B14-D5A8F4E73A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E37C2FBD-AA7A-4C02-AA0D-C084AACD4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737460DE-248A-411A-8801-609F38E8A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3">
              <a:extLst>
                <a:ext uri="{FF2B5EF4-FFF2-40B4-BE49-F238E27FC236}">
                  <a16:creationId xmlns:a16="http://schemas.microsoft.com/office/drawing/2014/main" id="{6DEB29BF-73E9-4E2A-827E-A1B0B4EB3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4">
              <a:extLst>
                <a:ext uri="{FF2B5EF4-FFF2-40B4-BE49-F238E27FC236}">
                  <a16:creationId xmlns:a16="http://schemas.microsoft.com/office/drawing/2014/main" id="{06EE5E0F-D092-4CFE-A9A8-A2C6D7E099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248CB6FA-9A18-45A9-AC64-E1E7D8713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E8E5A0B0-C462-48B1-B1A6-A40BDAE42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3FF68BBA-4EF8-486B-A7F2-3D39B32B7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8">
              <a:extLst>
                <a:ext uri="{FF2B5EF4-FFF2-40B4-BE49-F238E27FC236}">
                  <a16:creationId xmlns:a16="http://schemas.microsoft.com/office/drawing/2014/main" id="{E4D40832-9E7C-4ECB-96A6-37831C6EA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39">
              <a:extLst>
                <a:ext uri="{FF2B5EF4-FFF2-40B4-BE49-F238E27FC236}">
                  <a16:creationId xmlns:a16="http://schemas.microsoft.com/office/drawing/2014/main" id="{B3A4CB70-5244-4BCA-9B76-5F111878B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40">
              <a:extLst>
                <a:ext uri="{FF2B5EF4-FFF2-40B4-BE49-F238E27FC236}">
                  <a16:creationId xmlns:a16="http://schemas.microsoft.com/office/drawing/2014/main" id="{903F57B9-4A02-4591-9325-62C99FF9C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F52D3025-075B-4296-AE48-2BA0A157B5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88BA4839-1782-4F02-9B9C-4DDDDE052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E6E0C7EF-76E8-4CBC-9DB9-3AF1807C55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9F0420E3-9BF5-4A2D-9371-D8F4AB8A5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84B01FCE-7DBD-4EC8-BF5E-53D1547415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23402D06-4B58-4387-BBB3-31601067FE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8A5D0A6F-EFE4-4FFC-95F5-FA1E13CC6E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id="{35576049-A66C-4714-94C8-05108BA7A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49">
              <a:extLst>
                <a:ext uri="{FF2B5EF4-FFF2-40B4-BE49-F238E27FC236}">
                  <a16:creationId xmlns:a16="http://schemas.microsoft.com/office/drawing/2014/main" id="{08355312-BE24-4B1C-9A92-5E7F1FD053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50">
              <a:extLst>
                <a:ext uri="{FF2B5EF4-FFF2-40B4-BE49-F238E27FC236}">
                  <a16:creationId xmlns:a16="http://schemas.microsoft.com/office/drawing/2014/main" id="{4EB45A50-1F93-4A09-9EC4-4A11B8DBC9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id="{CDCE7C1B-70BC-4CBB-B2FB-E2A36E8FB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52">
              <a:extLst>
                <a:ext uri="{FF2B5EF4-FFF2-40B4-BE49-F238E27FC236}">
                  <a16:creationId xmlns:a16="http://schemas.microsoft.com/office/drawing/2014/main" id="{0E68A0AD-2AD2-426B-8BD5-B1BC384C70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53">
              <a:extLst>
                <a:ext uri="{FF2B5EF4-FFF2-40B4-BE49-F238E27FC236}">
                  <a16:creationId xmlns:a16="http://schemas.microsoft.com/office/drawing/2014/main" id="{88B3C4A6-61C8-40E4-AD9B-F7941A208F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4">
              <a:extLst>
                <a:ext uri="{FF2B5EF4-FFF2-40B4-BE49-F238E27FC236}">
                  <a16:creationId xmlns:a16="http://schemas.microsoft.com/office/drawing/2014/main" id="{7847631B-979B-4E05-AF22-2B9B585B04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5">
              <a:extLst>
                <a:ext uri="{FF2B5EF4-FFF2-40B4-BE49-F238E27FC236}">
                  <a16:creationId xmlns:a16="http://schemas.microsoft.com/office/drawing/2014/main" id="{2F557496-1B23-43BA-B4CE-9F05660032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6">
              <a:extLst>
                <a:ext uri="{FF2B5EF4-FFF2-40B4-BE49-F238E27FC236}">
                  <a16:creationId xmlns:a16="http://schemas.microsoft.com/office/drawing/2014/main" id="{1697C5D6-B2CA-4A65-9D38-CFB56D8DF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7">
              <a:extLst>
                <a:ext uri="{FF2B5EF4-FFF2-40B4-BE49-F238E27FC236}">
                  <a16:creationId xmlns:a16="http://schemas.microsoft.com/office/drawing/2014/main" id="{B16AC2C1-B818-4120-B3E8-153F07809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58">
              <a:extLst>
                <a:ext uri="{FF2B5EF4-FFF2-40B4-BE49-F238E27FC236}">
                  <a16:creationId xmlns:a16="http://schemas.microsoft.com/office/drawing/2014/main" id="{52D4E7BA-F590-4023-8446-D38DEB7C0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59">
              <a:extLst>
                <a:ext uri="{FF2B5EF4-FFF2-40B4-BE49-F238E27FC236}">
                  <a16:creationId xmlns:a16="http://schemas.microsoft.com/office/drawing/2014/main" id="{3BAF6CAF-618B-4740-9DC5-674C129A4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60">
              <a:extLst>
                <a:ext uri="{FF2B5EF4-FFF2-40B4-BE49-F238E27FC236}">
                  <a16:creationId xmlns:a16="http://schemas.microsoft.com/office/drawing/2014/main" id="{95D59493-B713-4EDF-B7DC-419822B728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61">
              <a:extLst>
                <a:ext uri="{FF2B5EF4-FFF2-40B4-BE49-F238E27FC236}">
                  <a16:creationId xmlns:a16="http://schemas.microsoft.com/office/drawing/2014/main" id="{467BFF39-C59B-4FCF-8CB2-925FF3D33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62">
              <a:extLst>
                <a:ext uri="{FF2B5EF4-FFF2-40B4-BE49-F238E27FC236}">
                  <a16:creationId xmlns:a16="http://schemas.microsoft.com/office/drawing/2014/main" id="{43EFC226-A38C-47B2-B34A-5BAC921673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63">
              <a:extLst>
                <a:ext uri="{FF2B5EF4-FFF2-40B4-BE49-F238E27FC236}">
                  <a16:creationId xmlns:a16="http://schemas.microsoft.com/office/drawing/2014/main" id="{3B06D844-EB5C-4E0B-A77D-9F178BF94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64">
              <a:extLst>
                <a:ext uri="{FF2B5EF4-FFF2-40B4-BE49-F238E27FC236}">
                  <a16:creationId xmlns:a16="http://schemas.microsoft.com/office/drawing/2014/main" id="{E2E41BC0-CA35-43FA-9CD5-0ACCD4E3D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65">
              <a:extLst>
                <a:ext uri="{FF2B5EF4-FFF2-40B4-BE49-F238E27FC236}">
                  <a16:creationId xmlns:a16="http://schemas.microsoft.com/office/drawing/2014/main" id="{C77E8124-36CB-482E-AE6A-226CE73BB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6">
              <a:extLst>
                <a:ext uri="{FF2B5EF4-FFF2-40B4-BE49-F238E27FC236}">
                  <a16:creationId xmlns:a16="http://schemas.microsoft.com/office/drawing/2014/main" id="{EC1DBF15-88BD-49EE-B1F9-48A3919D2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7">
              <a:extLst>
                <a:ext uri="{FF2B5EF4-FFF2-40B4-BE49-F238E27FC236}">
                  <a16:creationId xmlns:a16="http://schemas.microsoft.com/office/drawing/2014/main" id="{FC0005EC-8EC7-4B9A-93E2-700E21A73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68">
              <a:extLst>
                <a:ext uri="{FF2B5EF4-FFF2-40B4-BE49-F238E27FC236}">
                  <a16:creationId xmlns:a16="http://schemas.microsoft.com/office/drawing/2014/main" id="{B9396CB7-59C2-4A01-AC69-89962B4AE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69">
              <a:extLst>
                <a:ext uri="{FF2B5EF4-FFF2-40B4-BE49-F238E27FC236}">
                  <a16:creationId xmlns:a16="http://schemas.microsoft.com/office/drawing/2014/main" id="{A9718DC9-0E45-4FE8-BD54-AB245A8155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6EF58ADF-3F48-41F8-B3F6-E0A57799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1A4B9D5D-C9A9-48FB-BDAC-2FB5F214A1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pic>
        <p:nvPicPr>
          <p:cNvPr id="65" name="Picture 2" descr="\\Adfs\wsp_wrp\POPC\Logotypy\logo_FE_Polska_Cyfrowa_rgb-1.jpg">
            <a:extLst>
              <a:ext uri="{FF2B5EF4-FFF2-40B4-BE49-F238E27FC236}">
                <a16:creationId xmlns:a16="http://schemas.microsoft.com/office/drawing/2014/main" id="{4FA34165-F218-4108-85DF-1AA7D6A81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30" y="5844988"/>
            <a:ext cx="166614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" descr="\\Adfs\wsp_wrp\POPC\Logotypy\UE_EFRR_rgb-1.jpg">
            <a:extLst>
              <a:ext uri="{FF2B5EF4-FFF2-40B4-BE49-F238E27FC236}">
                <a16:creationId xmlns:a16="http://schemas.microsoft.com/office/drawing/2014/main" id="{820F581A-41E4-4DDE-9AF6-DFBCD152D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197" y="5861687"/>
            <a:ext cx="286748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ytuł 1">
            <a:extLst>
              <a:ext uri="{FF2B5EF4-FFF2-40B4-BE49-F238E27FC236}">
                <a16:creationId xmlns:a16="http://schemas.microsoft.com/office/drawing/2014/main" id="{77DBD555-24E7-49F5-80EC-9601A55003BA}"/>
              </a:ext>
            </a:extLst>
          </p:cNvPr>
          <p:cNvSpPr txBox="1">
            <a:spLocks/>
          </p:cNvSpPr>
          <p:nvPr/>
        </p:nvSpPr>
        <p:spPr>
          <a:xfrm>
            <a:off x="2604506" y="451807"/>
            <a:ext cx="8093868" cy="1018116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pl-P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pl-PL" dirty="0"/>
              <a:t>Korzyści - Realizatorzy</a:t>
            </a:r>
          </a:p>
        </p:txBody>
      </p:sp>
    </p:spTree>
    <p:extLst>
      <p:ext uri="{BB962C8B-B14F-4D97-AF65-F5344CB8AC3E}">
        <p14:creationId xmlns:p14="http://schemas.microsoft.com/office/powerpoint/2010/main" val="3019991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B246741-2305-9945-A849-18A25090F1A5}"/>
              </a:ext>
            </a:extLst>
          </p:cNvPr>
          <p:cNvSpPr txBox="1"/>
          <p:nvPr/>
        </p:nvSpPr>
        <p:spPr>
          <a:xfrm>
            <a:off x="9726404" y="157167"/>
            <a:ext cx="90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Glober SemiBold Free" pitchFamily="2" charset="0"/>
              </a:rPr>
              <a:t>PFRON</a:t>
            </a:r>
            <a:endParaRPr lang="pl-PL" sz="2000" dirty="0">
              <a:solidFill>
                <a:schemeClr val="bg1"/>
              </a:solidFill>
              <a:latin typeface="Glober Thin Free" pitchFamily="2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EBE644A-28BA-8949-9B40-A9C71ACBC7BE}"/>
              </a:ext>
            </a:extLst>
          </p:cNvPr>
          <p:cNvSpPr/>
          <p:nvPr/>
        </p:nvSpPr>
        <p:spPr>
          <a:xfrm>
            <a:off x="8125543" y="430258"/>
            <a:ext cx="4128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prstClr val="white"/>
                </a:solidFill>
                <a:latin typeface="Glober Thin Free" pitchFamily="2" charset="0"/>
              </a:rPr>
              <a:t>dla osób niepełnosprawnych</a:t>
            </a:r>
            <a:endParaRPr lang="pl-PL" sz="2000" b="1" dirty="0"/>
          </a:p>
        </p:txBody>
      </p:sp>
      <p:pic>
        <p:nvPicPr>
          <p:cNvPr id="13" name="Picture 2" descr="Podobny obraz">
            <a:extLst>
              <a:ext uri="{FF2B5EF4-FFF2-40B4-BE49-F238E27FC236}">
                <a16:creationId xmlns:a16="http://schemas.microsoft.com/office/drawing/2014/main" id="{21319514-4F90-47E4-8EA9-299704EA9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25" y="1648908"/>
            <a:ext cx="4565775" cy="25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odobny obraz">
            <a:extLst>
              <a:ext uri="{FF2B5EF4-FFF2-40B4-BE49-F238E27FC236}">
                <a16:creationId xmlns:a16="http://schemas.microsoft.com/office/drawing/2014/main" id="{A04E842A-C998-4FE6-A0C9-16D1C0E10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42" y="4291521"/>
            <a:ext cx="3391124" cy="254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Znalezione obrazy dla zapytania oszustwa finansowe">
            <a:extLst>
              <a:ext uri="{FF2B5EF4-FFF2-40B4-BE49-F238E27FC236}">
                <a16:creationId xmlns:a16="http://schemas.microsoft.com/office/drawing/2014/main" id="{A93EE474-8571-488C-A9A0-E896292DB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75" y="1648908"/>
            <a:ext cx="5161326" cy="36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DC5E720-6E78-4A6E-BF4F-3EEFDEC58924}"/>
              </a:ext>
            </a:extLst>
          </p:cNvPr>
          <p:cNvSpPr txBox="1"/>
          <p:nvPr/>
        </p:nvSpPr>
        <p:spPr>
          <a:xfrm>
            <a:off x="1097995" y="3780325"/>
            <a:ext cx="305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highlight>
                  <a:srgbClr val="FFFF00"/>
                </a:highlight>
              </a:rPr>
              <a:t>Kto i jakie otrzymał wsparcie …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F1448F1-4ABA-460F-A27A-3FB4D758FD67}"/>
              </a:ext>
            </a:extLst>
          </p:cNvPr>
          <p:cNvSpPr txBox="1"/>
          <p:nvPr/>
        </p:nvSpPr>
        <p:spPr>
          <a:xfrm>
            <a:off x="7718295" y="4839760"/>
            <a:ext cx="3200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highlight>
                  <a:srgbClr val="FFFF00"/>
                </a:highlight>
              </a:rPr>
              <a:t>Przeciwdziałanie wyłudzeniom…</a:t>
            </a:r>
          </a:p>
        </p:txBody>
      </p:sp>
      <p:grpSp>
        <p:nvGrpSpPr>
          <p:cNvPr id="12" name="Group 17">
            <a:extLst>
              <a:ext uri="{FF2B5EF4-FFF2-40B4-BE49-F238E27FC236}">
                <a16:creationId xmlns:a16="http://schemas.microsoft.com/office/drawing/2014/main" id="{EB350A34-D8C5-4D95-8E62-CF3F0F4B5C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0E7B33CD-42F9-4240-9027-DA8E6D29827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DE22059-D165-4BD9-83B2-028580623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6C882B26-4374-4C44-B70A-3B248965F6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8B53B736-A0C1-40BE-A8F8-C1266AEB2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4A9EB3D7-6DDE-44E9-8028-529D987B8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D045E305-E894-4987-ABCA-E2EF9C2F8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D42BC574-7E54-4B73-88B3-EE5B297A1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A1C3BE52-3340-4527-B210-F747088278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1E8AA02E-89BB-43E7-8F9B-CA26BDCD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D1019CC4-1AA5-43D7-8995-1057A199C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BD8CFF0-7D40-48D8-AFD1-EED2DE322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0CBCB925-D103-4950-8DEC-C46E1D382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5B9AA71B-30B7-4135-8374-DAC9D3C97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020DF387-9BB0-4DCE-80DF-65B1CCC88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E5B64969-699D-42D4-BA40-928DC50FE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9AC4024-4BBB-4F28-B4A4-AEE5F418F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E9E6A75-E1CB-45C4-B63A-9D3BD4853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4F7661FC-B266-4118-8597-B9704BAA69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64990AA3-0858-4608-9408-ADB9E1F710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BD00B493-1536-42A3-9CAA-DCE726CEC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096EC933-BBFC-4E0E-ACA6-1D9417FBF2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E718AE6B-2E5D-4FE9-95BA-8EE51BFB36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B6B67D68-C629-45B5-9C47-2989D0555B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C0DF7893-3242-405D-B869-07E4D80DF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4D55EA06-AF93-4856-95DE-92BCBDEAAB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E668FCF4-09EC-46ED-9E4E-5E673D7BB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75321F1C-4446-45D5-BE30-133AB36967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25594C55-6569-47BD-86FA-066BB52C0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696B1519-22FE-48F5-BD9E-ED08D56E5D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59040C08-643D-4E8F-AD9D-A53592B5EB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48A92806-0E6C-4581-96CD-61DAF53A51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ACCDE574-0AB4-4533-AD2A-3F1C0D8CB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DD7DCB2B-8F49-4174-8891-A66D97015C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B2BD4142-C4AC-4140-852C-06290FE617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1AB5DF04-7008-4D25-91BE-028BA8EC1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7088F179-4D1E-4B1F-A3F1-C7C265CBF4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995FED8B-D4CE-4864-BD86-A7C47C1B1B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CBC89E03-50CE-40A3-A915-673CAEF22C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5D8C3F05-2316-4C9F-A553-849862E662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171DCE53-906A-47AD-9258-BC4E4776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71FB6DA9-CE7A-4790-BD50-5823FA122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F0303AAF-5388-46A6-B53D-0F5CEB59AA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7A9DE8CE-D295-4A12-94BD-FB28A91D0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0">
              <a:extLst>
                <a:ext uri="{FF2B5EF4-FFF2-40B4-BE49-F238E27FC236}">
                  <a16:creationId xmlns:a16="http://schemas.microsoft.com/office/drawing/2014/main" id="{F6EC4FDD-8DF3-4985-958A-AEE96937E6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CDF2E4D0-6513-4235-A876-A550E1275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9680384C-6342-409D-AB38-88D7B09FC0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85036C45-EB33-497B-B580-6FF1F709B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92DE9BF6-6F34-43A8-8BE4-C9453C99C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65">
              <a:extLst>
                <a:ext uri="{FF2B5EF4-FFF2-40B4-BE49-F238E27FC236}">
                  <a16:creationId xmlns:a16="http://schemas.microsoft.com/office/drawing/2014/main" id="{9A549E0A-6185-4EE4-9DA4-4F5DB4610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66">
              <a:extLst>
                <a:ext uri="{FF2B5EF4-FFF2-40B4-BE49-F238E27FC236}">
                  <a16:creationId xmlns:a16="http://schemas.microsoft.com/office/drawing/2014/main" id="{93DAEEE3-CA90-4A2E-83E5-9932B19EB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327C09D6-52AE-4EFA-B6FA-A2EF255D8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68">
              <a:extLst>
                <a:ext uri="{FF2B5EF4-FFF2-40B4-BE49-F238E27FC236}">
                  <a16:creationId xmlns:a16="http://schemas.microsoft.com/office/drawing/2014/main" id="{0F7EFE44-3165-440F-912A-65DAF673D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F77EF4C1-39EA-449F-83EF-E148739CB7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D89CFD91-12CE-43F0-B25A-ADAB518E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A89FC409-CC66-480D-A297-65735D7B2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pic>
        <p:nvPicPr>
          <p:cNvPr id="71" name="Obraz 70">
            <a:extLst>
              <a:ext uri="{FF2B5EF4-FFF2-40B4-BE49-F238E27FC236}">
                <a16:creationId xmlns:a16="http://schemas.microsoft.com/office/drawing/2014/main" id="{4E06B686-8165-4E8B-AF4E-9B2253104E8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284" y="41783"/>
            <a:ext cx="1584176" cy="164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Picture 2" descr="\\Adfs\wsp_wrp\POPC\Logotypy\logo_FE_Polska_Cyfrowa_rgb-1.jpg">
            <a:extLst>
              <a:ext uri="{FF2B5EF4-FFF2-40B4-BE49-F238E27FC236}">
                <a16:creationId xmlns:a16="http://schemas.microsoft.com/office/drawing/2014/main" id="{87E4D2C3-323C-4E60-80A7-455FFB71F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0" y="5692588"/>
            <a:ext cx="166614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\\Adfs\wsp_wrp\POPC\Logotypy\UE_EFRR_rgb-1.jpg">
            <a:extLst>
              <a:ext uri="{FF2B5EF4-FFF2-40B4-BE49-F238E27FC236}">
                <a16:creationId xmlns:a16="http://schemas.microsoft.com/office/drawing/2014/main" id="{772AE5A4-4A16-40E4-928D-9E7A8361C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97" y="5709287"/>
            <a:ext cx="286748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ytuł 1">
            <a:extLst>
              <a:ext uri="{FF2B5EF4-FFF2-40B4-BE49-F238E27FC236}">
                <a16:creationId xmlns:a16="http://schemas.microsoft.com/office/drawing/2014/main" id="{393F577C-7348-4AA0-8391-CAB21A8B1879}"/>
              </a:ext>
            </a:extLst>
          </p:cNvPr>
          <p:cNvSpPr txBox="1">
            <a:spLocks/>
          </p:cNvSpPr>
          <p:nvPr/>
        </p:nvSpPr>
        <p:spPr>
          <a:xfrm>
            <a:off x="2452106" y="299407"/>
            <a:ext cx="8093868" cy="1018116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pl-P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pl-PL" dirty="0"/>
              <a:t>Korzyści - PFRON</a:t>
            </a:r>
          </a:p>
        </p:txBody>
      </p:sp>
    </p:spTree>
    <p:extLst>
      <p:ext uri="{BB962C8B-B14F-4D97-AF65-F5344CB8AC3E}">
        <p14:creationId xmlns:p14="http://schemas.microsoft.com/office/powerpoint/2010/main" val="1745571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CE30B27F-C3FF-48E7-B40A-44594F7317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284" y="41783"/>
            <a:ext cx="1584176" cy="164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\\Adfs\wsp_wrp\POPC\Logotypy\logo_FE_Polska_Cyfrowa_rgb-1.jpg">
            <a:extLst>
              <a:ext uri="{FF2B5EF4-FFF2-40B4-BE49-F238E27FC236}">
                <a16:creationId xmlns:a16="http://schemas.microsoft.com/office/drawing/2014/main" id="{CF4E911B-707B-429B-9EA3-9575448EC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0" y="5692588"/>
            <a:ext cx="166614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Adfs\wsp_wrp\POPC\Logotypy\UE_EFRR_rgb-1.jpg">
            <a:extLst>
              <a:ext uri="{FF2B5EF4-FFF2-40B4-BE49-F238E27FC236}">
                <a16:creationId xmlns:a16="http://schemas.microsoft.com/office/drawing/2014/main" id="{1BCD8FB9-816C-4480-B096-E5B3C41CF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97" y="5709287"/>
            <a:ext cx="286748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7BCD0560-850C-4229-85DC-4CD7FFA0EB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11450" y="404813"/>
            <a:ext cx="7705725" cy="782637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>
                <a:solidFill>
                  <a:schemeClr val="bg1"/>
                </a:solidFill>
                <a:latin typeface="+mn-lt"/>
              </a:rPr>
              <a:t>Pozostałe produkty projektu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309AA95-8DD4-48BE-A463-DA06160446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046370"/>
              </p:ext>
            </p:extLst>
          </p:nvPr>
        </p:nvGraphicFramePr>
        <p:xfrm>
          <a:off x="191344" y="1223298"/>
          <a:ext cx="11515724" cy="506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4" name="Group 17">
            <a:extLst>
              <a:ext uri="{FF2B5EF4-FFF2-40B4-BE49-F238E27FC236}">
                <a16:creationId xmlns:a16="http://schemas.microsoft.com/office/drawing/2014/main" id="{4C3FB8A5-D67E-41DD-8072-78882F9DA0D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15" name="AutoShape 16">
              <a:extLst>
                <a:ext uri="{FF2B5EF4-FFF2-40B4-BE49-F238E27FC236}">
                  <a16:creationId xmlns:a16="http://schemas.microsoft.com/office/drawing/2014/main" id="{98FB29BB-FEFE-4C8C-AF2D-3430218131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60006429-BFF6-4A75-9C4C-1CE195878E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8F80B01-82AB-4A98-8C11-B6BF7F54E7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FD0C3321-7F71-4500-A6D6-9C168E5E79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FFFD3D3C-B537-47CC-AF93-06CD8F485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C5B3C345-1667-48BF-B0F6-458BC3E2E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B05A79D8-5842-4A17-90F0-94E18E90A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2EAE389F-C7EF-4F1C-A17F-CE47C75874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14DD7269-281F-42CD-933C-EAF9F97ED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0F7C10D5-8036-4B65-8141-707880D21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83929B29-3F95-4008-B38F-9E3E9A600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F602B5BA-380D-4C51-8269-7CCFE8971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401416F-829A-4960-9CD9-709DBB70D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A6C3AF2A-8231-4FDE-98BB-CF48B497BC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BA7667F8-3F0A-4475-8D3C-FDA4C54CF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7D83D1A2-E82B-473D-8895-784529848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1F337C6F-2FA0-4CBD-8F4C-5A4F28A71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FDB7300B-C398-41DC-9E32-18F6440D4F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AF91EE86-569C-40D1-98EB-E487B310E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4E64061A-2C21-442B-9C09-E3851941B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2AAEF6FF-665D-4F36-9842-FF20D7D9D3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43DDBED4-58E0-47B5-B639-B54509AAAE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157A1909-03B5-4E3D-82F9-2A1A7BDB0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D4806D86-717C-4C7D-8D5E-C90AE61A9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43D4DFCA-24CB-41C7-906B-2638DEFB6E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121919B3-59A8-4803-9AAF-B65FF9653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F9E7D46A-0704-40D2-A91D-90EEF6A5BD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491B6E3F-6901-4536-B768-17A5F14BF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8DC620FA-6546-4F96-A8AC-890F3ADC0B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DCCDF304-2914-4462-B009-13E85F1D6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2CBAA96D-74CA-4CB4-81B7-C7FAFA0587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AC3ABE77-29C7-466B-A5C7-522669D03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4AD7AD6B-3F13-4BC6-87B2-4CC9E1346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CB231060-D146-42BD-B3C7-BEB643B1E4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1EB3492E-3E8E-453C-8533-2E6E99BFB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B5669453-6552-47EF-8E0D-43F450B29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B7F21566-5EF3-4FCB-A6FF-46A279FF0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B424B0C1-67F9-4840-B7E5-303AD2D84C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096FFEAD-DB1D-4591-8525-5DDF3F1F20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9BD55061-0AC3-4187-8218-8067214C9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4066D1F9-8BA4-427F-8E66-170FFB2CE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9F371F99-1AF6-4CF0-AD5F-A660AA4EAD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C1F98E38-26DA-4337-95C2-75C3665D0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0E7FADF2-5272-4B53-A451-C58CEB2725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390A9233-7037-4F4E-8EE8-55A6F6D00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7E40A322-32CE-4212-8CD3-7DA950C917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40082AA7-0325-4A19-9C9E-87A01361A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649215F5-B9BF-476E-A1F3-9E5FBB4F1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C51C1A99-083B-426C-A645-4D779C370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B7461E04-AB16-412B-B11A-626BB4D97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5CBF7BC3-74AF-4453-B466-DEA9C8F97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68">
              <a:extLst>
                <a:ext uri="{FF2B5EF4-FFF2-40B4-BE49-F238E27FC236}">
                  <a16:creationId xmlns:a16="http://schemas.microsoft.com/office/drawing/2014/main" id="{78E6D48D-0130-4336-ABA6-7DB2BC3A6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028470D7-88F8-446E-9D6C-1D5771EBA8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8" name="Freeform 70">
              <a:extLst>
                <a:ext uri="{FF2B5EF4-FFF2-40B4-BE49-F238E27FC236}">
                  <a16:creationId xmlns:a16="http://schemas.microsoft.com/office/drawing/2014/main" id="{38003F52-3427-4537-8292-901A8174F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2D4833CD-56E7-4702-A699-D342C0B4EF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430899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5E45B9F-2DCA-4267-B7E3-16CDCE1394A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499746" y="1537489"/>
            <a:ext cx="9162647" cy="40662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3200" dirty="0"/>
              <a:t>Okres kwalifikowalności wydatków </a:t>
            </a:r>
            <a:br>
              <a:rPr lang="pl-PL" sz="3200" dirty="0"/>
            </a:br>
            <a:r>
              <a:rPr lang="pl-PL" sz="3200" b="1" dirty="0"/>
              <a:t>31.05.2015 r. do 30.03.2019 r</a:t>
            </a:r>
            <a:r>
              <a:rPr lang="pl-PL" sz="3200" dirty="0"/>
              <a:t>.</a:t>
            </a:r>
          </a:p>
          <a:p>
            <a:pPr>
              <a:lnSpc>
                <a:spcPct val="200000"/>
              </a:lnSpc>
            </a:pPr>
            <a:r>
              <a:rPr lang="pl-PL" sz="3200" dirty="0"/>
              <a:t>Wydatkowanie </a:t>
            </a:r>
            <a:r>
              <a:rPr lang="pl-PL" sz="3200" b="1" dirty="0"/>
              <a:t>80% </a:t>
            </a:r>
            <a:r>
              <a:rPr lang="pl-PL" sz="3200" dirty="0"/>
              <a:t>środków kwoty dofinansowania </a:t>
            </a:r>
            <a:r>
              <a:rPr lang="pl-PL" sz="3200" b="1" dirty="0"/>
              <a:t>18.914.379,99 zł = 15.131.504 zł</a:t>
            </a:r>
            <a:r>
              <a:rPr lang="pl-PL" b="1" dirty="0"/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99BB938-CE1E-4728-AEBF-98DC88535F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284" y="41783"/>
            <a:ext cx="1584176" cy="164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\\Adfs\wsp_wrp\POPC\Logotypy\logo_FE_Polska_Cyfrowa_rgb-1.jpg">
            <a:extLst>
              <a:ext uri="{FF2B5EF4-FFF2-40B4-BE49-F238E27FC236}">
                <a16:creationId xmlns:a16="http://schemas.microsoft.com/office/drawing/2014/main" id="{A84B951A-A014-4A02-9F0D-E77478F9B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0" y="5692588"/>
            <a:ext cx="166614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Adfs\wsp_wrp\POPC\Logotypy\UE_EFRR_rgb-1.jpg">
            <a:extLst>
              <a:ext uri="{FF2B5EF4-FFF2-40B4-BE49-F238E27FC236}">
                <a16:creationId xmlns:a16="http://schemas.microsoft.com/office/drawing/2014/main" id="{8759F952-3759-430E-B52F-FC094F8CB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97" y="5709287"/>
            <a:ext cx="286748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EA4D562D-B32A-4305-AD6E-8E989EACBDA0}"/>
              </a:ext>
            </a:extLst>
          </p:cNvPr>
          <p:cNvSpPr txBox="1">
            <a:spLocks/>
          </p:cNvSpPr>
          <p:nvPr/>
        </p:nvSpPr>
        <p:spPr>
          <a:xfrm>
            <a:off x="2927648" y="292845"/>
            <a:ext cx="7920880" cy="1018116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pl-P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pl-PL" dirty="0"/>
              <a:t>Podsumowanie finansowe projektu </a:t>
            </a:r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9EE7F61C-AFDB-4526-A6AF-7DDBCB3313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9" name="AutoShape 16">
              <a:extLst>
                <a:ext uri="{FF2B5EF4-FFF2-40B4-BE49-F238E27FC236}">
                  <a16:creationId xmlns:a16="http://schemas.microsoft.com/office/drawing/2014/main" id="{42260296-325E-4830-8645-E1C8EB25755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44F3F1D4-9732-431C-853B-637A02159E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B5BA6AF-FDB9-43D4-97C5-383203D81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BB97B56D-0D5B-4844-BBA9-ED29A2467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50E485BB-D9CB-4EB6-A52A-1C4815DB0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D22FE606-624B-40F3-B5C6-B072C6E7E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4F67F8BB-DB60-4B9B-90AD-B10DDD5F3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7A212A46-C32F-41A8-87CE-7984FE5B04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E84AB562-4E87-444A-8BAA-5307E3715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7168CF40-A9A1-42CB-949D-5FDC9223A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16A488C9-BAB8-4597-8E97-DCB9945C1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DC3E2A23-D5F3-4190-A305-F37CEC181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F6A710FA-B150-4088-B627-5D2B33E7F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B0F6FC89-0FCC-49E6-A825-291EA223A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F2AB4C24-3AFE-4EDD-A95D-126DD3718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2">
              <a:extLst>
                <a:ext uri="{FF2B5EF4-FFF2-40B4-BE49-F238E27FC236}">
                  <a16:creationId xmlns:a16="http://schemas.microsoft.com/office/drawing/2014/main" id="{39FD00EE-A9E8-4558-B610-C8577BF7D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13AFB319-4667-4F73-A14F-B0802D3FE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10A7FC14-DEE0-4F89-8DA2-4AB69D20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FA175EC9-5C1C-44CE-A6CA-C097A9D02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B1C50DCA-D954-404C-A836-A8C0B911E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B40094E9-A894-4671-8FF0-8921ED71C5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38">
              <a:extLst>
                <a:ext uri="{FF2B5EF4-FFF2-40B4-BE49-F238E27FC236}">
                  <a16:creationId xmlns:a16="http://schemas.microsoft.com/office/drawing/2014/main" id="{75F30683-364A-4176-B766-0AB33B9EE0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39">
              <a:extLst>
                <a:ext uri="{FF2B5EF4-FFF2-40B4-BE49-F238E27FC236}">
                  <a16:creationId xmlns:a16="http://schemas.microsoft.com/office/drawing/2014/main" id="{835F68DA-2298-434A-9F95-1C6C8C1297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40">
              <a:extLst>
                <a:ext uri="{FF2B5EF4-FFF2-40B4-BE49-F238E27FC236}">
                  <a16:creationId xmlns:a16="http://schemas.microsoft.com/office/drawing/2014/main" id="{977697D2-AFAC-4856-B841-9570A8800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41">
              <a:extLst>
                <a:ext uri="{FF2B5EF4-FFF2-40B4-BE49-F238E27FC236}">
                  <a16:creationId xmlns:a16="http://schemas.microsoft.com/office/drawing/2014/main" id="{5442C6B8-1E0C-4CF3-BA92-0E45950380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42">
              <a:extLst>
                <a:ext uri="{FF2B5EF4-FFF2-40B4-BE49-F238E27FC236}">
                  <a16:creationId xmlns:a16="http://schemas.microsoft.com/office/drawing/2014/main" id="{B0CF305D-51E1-4658-91B5-E5B8EC5C7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43">
              <a:extLst>
                <a:ext uri="{FF2B5EF4-FFF2-40B4-BE49-F238E27FC236}">
                  <a16:creationId xmlns:a16="http://schemas.microsoft.com/office/drawing/2014/main" id="{1C787C33-15FB-450B-B14D-ABE76CF7FF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4">
              <a:extLst>
                <a:ext uri="{FF2B5EF4-FFF2-40B4-BE49-F238E27FC236}">
                  <a16:creationId xmlns:a16="http://schemas.microsoft.com/office/drawing/2014/main" id="{B36A7326-872C-4DEC-8097-52AD49AE0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5">
              <a:extLst>
                <a:ext uri="{FF2B5EF4-FFF2-40B4-BE49-F238E27FC236}">
                  <a16:creationId xmlns:a16="http://schemas.microsoft.com/office/drawing/2014/main" id="{BA4F3D7D-A4A8-462C-BA8A-179E5860A1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46">
              <a:extLst>
                <a:ext uri="{FF2B5EF4-FFF2-40B4-BE49-F238E27FC236}">
                  <a16:creationId xmlns:a16="http://schemas.microsoft.com/office/drawing/2014/main" id="{1A77EF2B-CF07-43F6-8396-8627FEFAA4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47">
              <a:extLst>
                <a:ext uri="{FF2B5EF4-FFF2-40B4-BE49-F238E27FC236}">
                  <a16:creationId xmlns:a16="http://schemas.microsoft.com/office/drawing/2014/main" id="{8AA6A6FD-68A6-4B52-A8C8-7D488874CC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48">
              <a:extLst>
                <a:ext uri="{FF2B5EF4-FFF2-40B4-BE49-F238E27FC236}">
                  <a16:creationId xmlns:a16="http://schemas.microsoft.com/office/drawing/2014/main" id="{54167169-86CC-44F7-BD10-82617AB26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49">
              <a:extLst>
                <a:ext uri="{FF2B5EF4-FFF2-40B4-BE49-F238E27FC236}">
                  <a16:creationId xmlns:a16="http://schemas.microsoft.com/office/drawing/2014/main" id="{6B84C8A1-F954-4AD9-A61E-9E8B3FD58B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50">
              <a:extLst>
                <a:ext uri="{FF2B5EF4-FFF2-40B4-BE49-F238E27FC236}">
                  <a16:creationId xmlns:a16="http://schemas.microsoft.com/office/drawing/2014/main" id="{60A3CDFB-3604-4320-9C3B-FB21DEC348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51">
              <a:extLst>
                <a:ext uri="{FF2B5EF4-FFF2-40B4-BE49-F238E27FC236}">
                  <a16:creationId xmlns:a16="http://schemas.microsoft.com/office/drawing/2014/main" id="{74B3C04C-99DB-4C5F-86DF-D4356E070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2">
              <a:extLst>
                <a:ext uri="{FF2B5EF4-FFF2-40B4-BE49-F238E27FC236}">
                  <a16:creationId xmlns:a16="http://schemas.microsoft.com/office/drawing/2014/main" id="{11820C73-1C34-476E-987B-BDA00C2BA3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3">
              <a:extLst>
                <a:ext uri="{FF2B5EF4-FFF2-40B4-BE49-F238E27FC236}">
                  <a16:creationId xmlns:a16="http://schemas.microsoft.com/office/drawing/2014/main" id="{E82DC0EC-2D08-4A1A-A384-FCB497943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4">
              <a:extLst>
                <a:ext uri="{FF2B5EF4-FFF2-40B4-BE49-F238E27FC236}">
                  <a16:creationId xmlns:a16="http://schemas.microsoft.com/office/drawing/2014/main" id="{06524706-740E-405E-8D69-D28167C39F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5">
              <a:extLst>
                <a:ext uri="{FF2B5EF4-FFF2-40B4-BE49-F238E27FC236}">
                  <a16:creationId xmlns:a16="http://schemas.microsoft.com/office/drawing/2014/main" id="{88489C57-55C4-4797-AACB-AB452C4E99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56">
              <a:extLst>
                <a:ext uri="{FF2B5EF4-FFF2-40B4-BE49-F238E27FC236}">
                  <a16:creationId xmlns:a16="http://schemas.microsoft.com/office/drawing/2014/main" id="{80D9ABEB-ADDA-4268-B136-F649B4847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57">
              <a:extLst>
                <a:ext uri="{FF2B5EF4-FFF2-40B4-BE49-F238E27FC236}">
                  <a16:creationId xmlns:a16="http://schemas.microsoft.com/office/drawing/2014/main" id="{CE6BAF4F-C37D-4ACC-A3D5-FA2423A5D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58">
              <a:extLst>
                <a:ext uri="{FF2B5EF4-FFF2-40B4-BE49-F238E27FC236}">
                  <a16:creationId xmlns:a16="http://schemas.microsoft.com/office/drawing/2014/main" id="{FD8940D7-F689-42FA-8026-8AA265DBD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59">
              <a:extLst>
                <a:ext uri="{FF2B5EF4-FFF2-40B4-BE49-F238E27FC236}">
                  <a16:creationId xmlns:a16="http://schemas.microsoft.com/office/drawing/2014/main" id="{E9E28476-1DE1-47A9-B4E8-F20B5352E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60">
              <a:extLst>
                <a:ext uri="{FF2B5EF4-FFF2-40B4-BE49-F238E27FC236}">
                  <a16:creationId xmlns:a16="http://schemas.microsoft.com/office/drawing/2014/main" id="{8E6CBB57-E0BA-4D95-9175-0775F723B8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61">
              <a:extLst>
                <a:ext uri="{FF2B5EF4-FFF2-40B4-BE49-F238E27FC236}">
                  <a16:creationId xmlns:a16="http://schemas.microsoft.com/office/drawing/2014/main" id="{BDCAAA63-828F-4451-8C1F-0211B1327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62">
              <a:extLst>
                <a:ext uri="{FF2B5EF4-FFF2-40B4-BE49-F238E27FC236}">
                  <a16:creationId xmlns:a16="http://schemas.microsoft.com/office/drawing/2014/main" id="{4F1F0297-1078-4C79-9E75-5CC6E8068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63">
              <a:extLst>
                <a:ext uri="{FF2B5EF4-FFF2-40B4-BE49-F238E27FC236}">
                  <a16:creationId xmlns:a16="http://schemas.microsoft.com/office/drawing/2014/main" id="{E2FA829A-5E27-49A2-9AC7-9AB4EB25B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4">
              <a:extLst>
                <a:ext uri="{FF2B5EF4-FFF2-40B4-BE49-F238E27FC236}">
                  <a16:creationId xmlns:a16="http://schemas.microsoft.com/office/drawing/2014/main" id="{D4FA54B7-D731-4F4F-8FAA-4C468A5B7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5">
              <a:extLst>
                <a:ext uri="{FF2B5EF4-FFF2-40B4-BE49-F238E27FC236}">
                  <a16:creationId xmlns:a16="http://schemas.microsoft.com/office/drawing/2014/main" id="{8528768D-09C2-46EF-AB54-079097D94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4AC38856-39EA-43D8-B27D-8F82D7810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67">
              <a:extLst>
                <a:ext uri="{FF2B5EF4-FFF2-40B4-BE49-F238E27FC236}">
                  <a16:creationId xmlns:a16="http://schemas.microsoft.com/office/drawing/2014/main" id="{4041B7EB-63DB-4C7D-A55F-FC91516A1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68">
              <a:extLst>
                <a:ext uri="{FF2B5EF4-FFF2-40B4-BE49-F238E27FC236}">
                  <a16:creationId xmlns:a16="http://schemas.microsoft.com/office/drawing/2014/main" id="{4D574D22-E8C0-4DDD-B4F6-37F3B3A90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69">
              <a:extLst>
                <a:ext uri="{FF2B5EF4-FFF2-40B4-BE49-F238E27FC236}">
                  <a16:creationId xmlns:a16="http://schemas.microsoft.com/office/drawing/2014/main" id="{C5CAA6DF-FEAB-4D34-94E0-4A9964FD89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4" name="Freeform 70">
              <a:extLst>
                <a:ext uri="{FF2B5EF4-FFF2-40B4-BE49-F238E27FC236}">
                  <a16:creationId xmlns:a16="http://schemas.microsoft.com/office/drawing/2014/main" id="{3730922A-697E-47D2-A3B8-62D529BB1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71">
              <a:extLst>
                <a:ext uri="{FF2B5EF4-FFF2-40B4-BE49-F238E27FC236}">
                  <a16:creationId xmlns:a16="http://schemas.microsoft.com/office/drawing/2014/main" id="{5770FEBE-AB4C-485C-A744-F5F85F9A0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604042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5E45B9F-2DCA-4267-B7E3-16CDCE1394A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27448" y="1796178"/>
            <a:ext cx="9721080" cy="3774223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pl-PL" dirty="0"/>
              <a:t>Wdrożenie Systemu SOW w pozostałych Starostwach Powiatowych </a:t>
            </a:r>
            <a:r>
              <a:rPr lang="pl-PL" b="1" dirty="0"/>
              <a:t>324 [85%]</a:t>
            </a:r>
            <a:r>
              <a:rPr lang="pl-PL" dirty="0"/>
              <a:t> – plan 95% do końca 2019</a:t>
            </a:r>
          </a:p>
          <a:p>
            <a:pPr>
              <a:lnSpc>
                <a:spcPct val="150000"/>
              </a:lnSpc>
            </a:pPr>
            <a:r>
              <a:rPr lang="pl-PL" dirty="0"/>
              <a:t>Zapewnienie ciągłości obsługi administracyjnej, technicznej </a:t>
            </a:r>
            <a:br>
              <a:rPr lang="pl-PL" dirty="0"/>
            </a:br>
            <a:r>
              <a:rPr lang="pl-PL" dirty="0"/>
              <a:t>i merytorycznej produktów projektu SOW – 11 osobowy dedykowany zespół</a:t>
            </a:r>
          </a:p>
          <a:p>
            <a:pPr lvl="0">
              <a:lnSpc>
                <a:spcPct val="150000"/>
              </a:lnSpc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99BB938-CE1E-4728-AEBF-98DC88535F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284" y="41783"/>
            <a:ext cx="1584176" cy="164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\\Adfs\wsp_wrp\POPC\Logotypy\logo_FE_Polska_Cyfrowa_rgb-1.jpg">
            <a:extLst>
              <a:ext uri="{FF2B5EF4-FFF2-40B4-BE49-F238E27FC236}">
                <a16:creationId xmlns:a16="http://schemas.microsoft.com/office/drawing/2014/main" id="{A84B951A-A014-4A02-9F0D-E77478F9B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0" y="5692588"/>
            <a:ext cx="166614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Adfs\wsp_wrp\POPC\Logotypy\UE_EFRR_rgb-1.jpg">
            <a:extLst>
              <a:ext uri="{FF2B5EF4-FFF2-40B4-BE49-F238E27FC236}">
                <a16:creationId xmlns:a16="http://schemas.microsoft.com/office/drawing/2014/main" id="{8759F952-3759-430E-B52F-FC094F8CB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97" y="5709287"/>
            <a:ext cx="286748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EA4D562D-B32A-4305-AD6E-8E989EACBDA0}"/>
              </a:ext>
            </a:extLst>
          </p:cNvPr>
          <p:cNvSpPr txBox="1">
            <a:spLocks/>
          </p:cNvSpPr>
          <p:nvPr/>
        </p:nvSpPr>
        <p:spPr>
          <a:xfrm>
            <a:off x="2927648" y="292845"/>
            <a:ext cx="7920880" cy="1018116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pl-P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pl-PL" dirty="0"/>
              <a:t>Najważniejsze zadania na 2019 r.</a:t>
            </a:r>
          </a:p>
        </p:txBody>
      </p:sp>
    </p:spTree>
    <p:extLst>
      <p:ext uri="{BB962C8B-B14F-4D97-AF65-F5344CB8AC3E}">
        <p14:creationId xmlns:p14="http://schemas.microsoft.com/office/powerpoint/2010/main" val="1776137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41802E-A616-4917-96BB-5F628309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5F7B60-5ACC-47AD-8DF0-F29A26C9D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E67C7392-1E4B-4108-A6D8-A62AE8E619ED}"/>
              </a:ext>
            </a:extLst>
          </p:cNvPr>
          <p:cNvSpPr txBox="1">
            <a:spLocks/>
          </p:cNvSpPr>
          <p:nvPr/>
        </p:nvSpPr>
        <p:spPr>
          <a:xfrm>
            <a:off x="478585" y="1269837"/>
            <a:ext cx="11183147" cy="13255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Dziękuję za uwagę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41541B5-34B5-4DB8-9BB2-EEAB29B09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58" y="595312"/>
            <a:ext cx="5905500" cy="5667375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2BFEEEEE-8161-4114-ADBF-8D89C65E0C6A}"/>
              </a:ext>
            </a:extLst>
          </p:cNvPr>
          <p:cNvSpPr txBox="1">
            <a:spLocks/>
          </p:cNvSpPr>
          <p:nvPr/>
        </p:nvSpPr>
        <p:spPr>
          <a:xfrm>
            <a:off x="504426" y="2269260"/>
            <a:ext cx="11183147" cy="132555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r>
              <a:rPr lang="pl-PL" sz="3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Dariusz Łazar</a:t>
            </a:r>
          </a:p>
          <a:p>
            <a:r>
              <a:rPr lang="pl-PL" sz="3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dlazar@pfron.org.pl </a:t>
            </a:r>
          </a:p>
        </p:txBody>
      </p:sp>
    </p:spTree>
    <p:extLst>
      <p:ext uri="{BB962C8B-B14F-4D97-AF65-F5344CB8AC3E}">
        <p14:creationId xmlns:p14="http://schemas.microsoft.com/office/powerpoint/2010/main" val="376970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G_1775.JPG">
            <a:extLst>
              <a:ext uri="{FF2B5EF4-FFF2-40B4-BE49-F238E27FC236}">
                <a16:creationId xmlns:a16="http://schemas.microsoft.com/office/drawing/2014/main" id="{00A36397-E3F5-48B7-86F2-3F643766DE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IMG_1775.JPG">
            <a:extLst>
              <a:ext uri="{FF2B5EF4-FFF2-40B4-BE49-F238E27FC236}">
                <a16:creationId xmlns:a16="http://schemas.microsoft.com/office/drawing/2014/main" id="{3804DA08-B981-47DE-9788-6E87657615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95282BBE-5958-43C3-9F65-DD3F02CF6455}"/>
              </a:ext>
            </a:extLst>
          </p:cNvPr>
          <p:cNvSpPr txBox="1">
            <a:spLocks/>
          </p:cNvSpPr>
          <p:nvPr/>
        </p:nvSpPr>
        <p:spPr>
          <a:xfrm>
            <a:off x="984244" y="1367786"/>
            <a:ext cx="9502420" cy="434150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b="1" dirty="0"/>
              <a:t>Nazwa: System obsługi wsparcia finansowanego ze środków PFRON</a:t>
            </a:r>
          </a:p>
          <a:p>
            <a:pPr>
              <a:lnSpc>
                <a:spcPct val="150000"/>
              </a:lnSpc>
            </a:pPr>
            <a:r>
              <a:rPr lang="pl-PL" b="1" dirty="0"/>
              <a:t>Program Operacyjny</a:t>
            </a:r>
            <a:r>
              <a:rPr lang="pl-PL" dirty="0"/>
              <a:t>: Polska Cyfrowa</a:t>
            </a:r>
          </a:p>
          <a:p>
            <a:pPr>
              <a:lnSpc>
                <a:spcPct val="150000"/>
              </a:lnSpc>
            </a:pPr>
            <a:r>
              <a:rPr lang="pl-PL" b="1" dirty="0"/>
              <a:t>Oś priorytetowa 2</a:t>
            </a:r>
            <a:r>
              <a:rPr lang="pl-PL" dirty="0"/>
              <a:t>: E-administracja i otwarty rząd</a:t>
            </a:r>
          </a:p>
          <a:p>
            <a:pPr>
              <a:lnSpc>
                <a:spcPct val="150000"/>
              </a:lnSpc>
            </a:pPr>
            <a:r>
              <a:rPr lang="pl-PL" b="1" dirty="0"/>
              <a:t>Działanie 2.1</a:t>
            </a:r>
            <a:r>
              <a:rPr lang="pl-PL" dirty="0"/>
              <a:t>:  Wysoka dostępność i jakość usług publicznych</a:t>
            </a:r>
          </a:p>
          <a:p>
            <a:pPr>
              <a:lnSpc>
                <a:spcPct val="150000"/>
              </a:lnSpc>
            </a:pPr>
            <a:r>
              <a:rPr lang="pl-PL" b="1" dirty="0"/>
              <a:t>Okres realizacji</a:t>
            </a:r>
            <a:r>
              <a:rPr lang="pl-PL" dirty="0"/>
              <a:t>: od 1 marca 2016 r. do 28 lutego 2019 r.</a:t>
            </a:r>
          </a:p>
          <a:p>
            <a:pPr>
              <a:lnSpc>
                <a:spcPct val="150000"/>
              </a:lnSpc>
            </a:pPr>
            <a:r>
              <a:rPr lang="pl-PL" b="1" dirty="0"/>
              <a:t>Wartość projektu</a:t>
            </a:r>
            <a:r>
              <a:rPr lang="pl-PL" dirty="0"/>
              <a:t>: 18 914 379,99 zł (26 648 826,50 zł)</a:t>
            </a:r>
          </a:p>
          <a:p>
            <a:pPr>
              <a:lnSpc>
                <a:spcPct val="150000"/>
              </a:lnSpc>
            </a:pPr>
            <a:r>
              <a:rPr lang="pl-PL" b="1" dirty="0"/>
              <a:t>Dofinansowanie</a:t>
            </a:r>
            <a:r>
              <a:rPr lang="pl-PL" dirty="0"/>
              <a:t>: UE: 84,62%, budżet państwa: 15,38%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C4D1C831-10D1-48C6-AB96-A423083C0BD1}"/>
              </a:ext>
            </a:extLst>
          </p:cNvPr>
          <p:cNvSpPr txBox="1">
            <a:spLocks/>
          </p:cNvSpPr>
          <p:nvPr/>
        </p:nvSpPr>
        <p:spPr>
          <a:xfrm>
            <a:off x="3791744" y="299407"/>
            <a:ext cx="5184576" cy="1018116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>
                <a:solidFill>
                  <a:schemeClr val="bg1"/>
                </a:solidFill>
                <a:latin typeface="+mn-lt"/>
              </a:rPr>
              <a:t>Projekt SOW</a:t>
            </a:r>
          </a:p>
        </p:txBody>
      </p:sp>
      <p:grpSp>
        <p:nvGrpSpPr>
          <p:cNvPr id="15" name="Group 17">
            <a:extLst>
              <a:ext uri="{FF2B5EF4-FFF2-40B4-BE49-F238E27FC236}">
                <a16:creationId xmlns:a16="http://schemas.microsoft.com/office/drawing/2014/main" id="{CD2A8C8E-954D-4327-B74B-ABA5C066329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452D017A-5216-483B-B4C2-47E7A1189B3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DFE64722-4DE1-49E2-A6EA-764EDFFE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1E0ED3E6-3925-4F59-8FA2-4F7EACFA4D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A44011EF-1B76-451F-AA56-61B6756DAE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212BDAF4-BE36-4A46-8A14-D738A25EA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15922B07-EC3C-4893-A14D-4E06F486D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560EB2D0-AD50-4C00-A29D-A793710FF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D55A8335-8E45-4107-9166-D8BFE138A3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D039369-8D91-4E5E-99B9-11AA2C870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1F5B24D6-D5D8-47C4-962F-9FA313EB6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D8C635A3-D5CB-4509-87BE-1CFE7CE7D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95244687-8BF3-4E5F-A457-2B8B1C218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36F8C6-A74A-4186-9982-A4275C05F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F53BD620-08DF-4DBA-BA94-CD0FE19D39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3662CC1B-8000-44DA-B989-77C509718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C9C3EEAE-8BE5-4FD8-ADDF-BB56369FE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6F3117FF-F0A4-45F6-9BE0-49B3E420B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06369CA5-B346-447B-8898-B49B94F73B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A9FC1B6D-DD37-476F-B14B-463B84149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DACFC4D3-B9FC-46B0-88D0-50523D54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6329A9A0-FA53-4AAB-8910-E2FA6BC65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16ADDF5D-429C-4662-944A-F650E67F47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9F8ABE99-2856-4AD0-8C4C-5048369F25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863E9C1B-5C25-4CD5-8B76-34909838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4F15CA37-7115-420B-8459-9E4D4553D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81C0B416-4C1E-43DC-B6E9-1391A2627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4EC4ADA0-ED86-442F-B157-10B455A9A0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EF699D7C-EEB4-4A8A-8FE1-C382AB71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D7408121-8AFD-4732-9B8B-613E132F7A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95F7F62E-AEA2-4125-BF66-8C6D56532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6E18D2C2-C7EF-49CC-A087-8769784414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31A1A609-C3D5-4328-BBA1-1FAA861CC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C25638FA-4E85-4734-86D1-519067DC2F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E6C62A0B-7CD2-42E6-A351-007AA53F09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9232D1B9-9461-47F8-9743-EF1A41602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22B24C8A-EB8B-4D18-B957-D343F65A5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BACAE406-B305-4430-8EAD-B638BFDC58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77CCDDC7-FF8B-44F4-AD7C-E3154B1F05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9312C379-80BB-4365-9532-96B0E4E998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7666C605-739F-4F16-96BC-C82FDE688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9C370EAA-52D6-4C55-828E-F1DB3E7B1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30E0FF04-F835-48CC-848E-62017C0C55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145DE631-D7E1-4C9F-833E-0BB7298F1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0">
              <a:extLst>
                <a:ext uri="{FF2B5EF4-FFF2-40B4-BE49-F238E27FC236}">
                  <a16:creationId xmlns:a16="http://schemas.microsoft.com/office/drawing/2014/main" id="{A109181D-385D-4EDF-B8F9-CC741A2984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73A04996-7D19-47FB-9004-416703035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538C6426-30F6-4EF5-A46F-E0EBA66740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CCB67968-EEA2-44F4-A955-F84AB13AF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2D77DA9C-C09C-4F88-A06B-58AC6F267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65">
              <a:extLst>
                <a:ext uri="{FF2B5EF4-FFF2-40B4-BE49-F238E27FC236}">
                  <a16:creationId xmlns:a16="http://schemas.microsoft.com/office/drawing/2014/main" id="{8326AC18-45D9-498B-8589-4BEFE7839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66">
              <a:extLst>
                <a:ext uri="{FF2B5EF4-FFF2-40B4-BE49-F238E27FC236}">
                  <a16:creationId xmlns:a16="http://schemas.microsoft.com/office/drawing/2014/main" id="{273F0DB8-FC81-45A3-AC81-2C94C2469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9DB68859-A7E4-4649-9728-D31AFB6BE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68">
              <a:extLst>
                <a:ext uri="{FF2B5EF4-FFF2-40B4-BE49-F238E27FC236}">
                  <a16:creationId xmlns:a16="http://schemas.microsoft.com/office/drawing/2014/main" id="{A48B0F3B-40F7-484A-A54E-1BEC2AFE4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33220EA8-C381-4C87-88D2-D78D610D0A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C336F711-26FD-476D-BBE4-1F5F4B5E5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4041AD6C-AFCD-45D4-9B66-A255C35D3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pic>
        <p:nvPicPr>
          <p:cNvPr id="71" name="Obraz 70">
            <a:extLst>
              <a:ext uri="{FF2B5EF4-FFF2-40B4-BE49-F238E27FC236}">
                <a16:creationId xmlns:a16="http://schemas.microsoft.com/office/drawing/2014/main" id="{B6255C80-B355-44B5-AF1E-E32478001C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284" y="41783"/>
            <a:ext cx="1584176" cy="164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Picture 2" descr="\\Adfs\wsp_wrp\POPC\Logotypy\logo_FE_Polska_Cyfrowa_rgb-1.jpg">
            <a:extLst>
              <a:ext uri="{FF2B5EF4-FFF2-40B4-BE49-F238E27FC236}">
                <a16:creationId xmlns:a16="http://schemas.microsoft.com/office/drawing/2014/main" id="{C1DC6A32-18E6-4F8B-8E3E-EED1DA807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0" y="5692588"/>
            <a:ext cx="166614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\\Adfs\wsp_wrp\POPC\Logotypy\UE_EFRR_rgb-1.jpg">
            <a:extLst>
              <a:ext uri="{FF2B5EF4-FFF2-40B4-BE49-F238E27FC236}">
                <a16:creationId xmlns:a16="http://schemas.microsoft.com/office/drawing/2014/main" id="{34E5FE8D-808B-4725-BFD2-6BAA36951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97" y="5709287"/>
            <a:ext cx="286748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65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258473-07C0-4C58-B4FC-082063E12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5E45B9F-2DCA-4267-B7E3-16CDCE1394A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936955" y="1567848"/>
            <a:ext cx="8702109" cy="4341501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pl-PL" sz="3200" b="1" dirty="0"/>
              <a:t>Umożliwienie </a:t>
            </a:r>
            <a:r>
              <a:rPr lang="pl-PL" sz="3200" b="1" u="sng" dirty="0"/>
              <a:t>Osobom Niepełnosprawnym </a:t>
            </a:r>
            <a:br>
              <a:rPr lang="pl-PL" sz="3200" b="1" u="sng" dirty="0"/>
            </a:br>
            <a:r>
              <a:rPr lang="pl-PL" sz="3200" b="1" u="sng" dirty="0"/>
              <a:t>i podmiotom działającym na ich rzecz</a:t>
            </a:r>
            <a:r>
              <a:rPr lang="pl-PL" sz="3200" b="1" dirty="0"/>
              <a:t> załatwianie na drodze elektronicznej spraw związanych </a:t>
            </a:r>
            <a:br>
              <a:rPr lang="pl-PL" sz="3200" b="1" dirty="0"/>
            </a:br>
            <a:r>
              <a:rPr lang="pl-PL" sz="3200" b="1" dirty="0"/>
              <a:t>ze wsparciem w ramach integracji zawodowej </a:t>
            </a:r>
            <a:br>
              <a:rPr lang="pl-PL" sz="3200" b="1" dirty="0"/>
            </a:br>
            <a:r>
              <a:rPr lang="pl-PL" sz="3200" b="1" dirty="0"/>
              <a:t>i społecznej finansowanym ze środków PFRON</a:t>
            </a:r>
          </a:p>
        </p:txBody>
      </p:sp>
      <p:sp>
        <p:nvSpPr>
          <p:cNvPr id="14" name="Tytuł 13">
            <a:extLst>
              <a:ext uri="{FF2B5EF4-FFF2-40B4-BE49-F238E27FC236}">
                <a16:creationId xmlns:a16="http://schemas.microsoft.com/office/drawing/2014/main" id="{3B919C82-4BDE-4C35-8CA1-EE891C3D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6EE292F8-6974-479D-B05E-9832A45E79C3}"/>
              </a:ext>
            </a:extLst>
          </p:cNvPr>
          <p:cNvSpPr txBox="1">
            <a:spLocks/>
          </p:cNvSpPr>
          <p:nvPr/>
        </p:nvSpPr>
        <p:spPr>
          <a:xfrm>
            <a:off x="3647727" y="323500"/>
            <a:ext cx="5688633" cy="1018116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pl-P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pl-PL" dirty="0"/>
              <a:t>Główny cel projektu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1588C0D-3AF0-4CF4-88A6-796BC426F2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284" y="41783"/>
            <a:ext cx="1584176" cy="164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\\Adfs\wsp_wrp\POPC\Logotypy\logo_FE_Polska_Cyfrowa_rgb-1.jpg">
            <a:extLst>
              <a:ext uri="{FF2B5EF4-FFF2-40B4-BE49-F238E27FC236}">
                <a16:creationId xmlns:a16="http://schemas.microsoft.com/office/drawing/2014/main" id="{D6B0E6A2-CF85-4718-A3A1-42E2DB924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0" y="5692588"/>
            <a:ext cx="166614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Adfs\wsp_wrp\POPC\Logotypy\UE_EFRR_rgb-1.jpg">
            <a:extLst>
              <a:ext uri="{FF2B5EF4-FFF2-40B4-BE49-F238E27FC236}">
                <a16:creationId xmlns:a16="http://schemas.microsoft.com/office/drawing/2014/main" id="{7B6F2441-37CB-4AB9-A7F4-35FB38A06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97" y="5709287"/>
            <a:ext cx="286748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7">
            <a:extLst>
              <a:ext uri="{FF2B5EF4-FFF2-40B4-BE49-F238E27FC236}">
                <a16:creationId xmlns:a16="http://schemas.microsoft.com/office/drawing/2014/main" id="{F422911C-D2D6-4E4C-ABEF-FE1E7D0533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15" name="AutoShape 16">
              <a:extLst>
                <a:ext uri="{FF2B5EF4-FFF2-40B4-BE49-F238E27FC236}">
                  <a16:creationId xmlns:a16="http://schemas.microsoft.com/office/drawing/2014/main" id="{F916837F-6327-48DC-A6BC-4920D9B4FD4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1DEBE4BE-3825-4FDE-9558-234F5E339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0F4AAE48-A753-43DD-90B6-2C363ABE0F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3F62C864-EFFB-44C6-A6AF-EF3A6E5A63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4B230C12-8D84-4B97-96B2-F0818E9ED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F35FC9EF-78D2-4E4E-8414-FC59E41B1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3E529DCF-6AEE-49BD-A7ED-4992ED82C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416187A9-53E3-443C-88BD-1B2B4B09CE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159FDA99-950C-4C33-9714-5179C7117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7D9124AE-1159-4680-A491-5C8B1BA34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D6A2A473-B511-4000-B735-3AE1F317A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A4A8B441-A18A-4ECA-817F-13CCBBE16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79F1A0B6-3978-4076-88B5-D1D051AFD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FDF88CDD-B3F9-4D80-B6DD-050D2F96A4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3BDB2FD-E91C-4E59-973E-E6C65ED7D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81CDC15-3C77-496E-84F6-1CE4E9EE9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E3C96B82-F643-4617-8878-91594362D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BDC11DE4-8811-48DA-A2BE-FA2AEFABF7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0BD3303A-B236-446E-B6D4-6E99A8C0A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B078DDC-3D0A-4199-9385-5D9077DAF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5CFE6CF0-CD74-4BF6-8068-429756CBDB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2473D6DA-31E7-4BC1-9507-AB32E60F29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373D6DA7-68CA-40A1-B7B9-9F5FFB7A7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6576331E-D32C-4F64-A3BE-572E5A65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1382F4B3-73AD-4EC4-8DAD-C7A867F064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6760FECB-E399-4BBE-A8C2-759D4BA5E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ACCA90D4-7611-4E8A-A824-54BE516C6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2C812CE4-1198-434C-8A97-D0D5DDC1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39B4CF72-F436-4B66-AEB3-C3AF862915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2FE1841F-9B21-4E68-86C2-AAD3545442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EE1868E3-6CAD-4B93-AD0A-1ED61DC5D9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970DE0E8-2FA9-412F-A299-5B2D95000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BA268C84-750F-4437-8A80-190A46E39F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14192F89-EC22-4F20-8648-010335ABE6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FA64FBF9-4F97-4CE3-9F94-4143A1FBE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C64EEFC9-EDC5-495F-95DB-F1349F51F0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1643BA71-5F2E-48DC-AEEB-682335A1BE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D94EC596-6797-47E6-9360-E957C4F860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C3453C4C-ED2E-478A-83B4-1318179F5F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A6C821AB-C848-4940-B35A-C459A1EDC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23E82A7B-278E-490E-AA0A-6D5169CD7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91635E73-C55F-4E8C-ADA1-01E587571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F5A5EC38-0243-4664-96F9-A00B5B26A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0">
              <a:extLst>
                <a:ext uri="{FF2B5EF4-FFF2-40B4-BE49-F238E27FC236}">
                  <a16:creationId xmlns:a16="http://schemas.microsoft.com/office/drawing/2014/main" id="{F16EEDDC-9723-42F0-930F-D093BC8CC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D8B1F2A9-3DDA-4261-B86E-0611734B9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E1504C23-F54E-44DC-92F5-1E72E0D96D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BCF4C3B5-C3BE-4CBF-B14F-66B2EAFE1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2CA503C6-EA10-4CCB-98B3-779091DCA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65">
              <a:extLst>
                <a:ext uri="{FF2B5EF4-FFF2-40B4-BE49-F238E27FC236}">
                  <a16:creationId xmlns:a16="http://schemas.microsoft.com/office/drawing/2014/main" id="{D47945D0-D7AD-410B-9513-086AF3C70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66">
              <a:extLst>
                <a:ext uri="{FF2B5EF4-FFF2-40B4-BE49-F238E27FC236}">
                  <a16:creationId xmlns:a16="http://schemas.microsoft.com/office/drawing/2014/main" id="{D96378D8-77C4-4A5E-82C4-DC4744055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2477027C-CAC5-4B09-AB83-6D4301D1F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68">
              <a:extLst>
                <a:ext uri="{FF2B5EF4-FFF2-40B4-BE49-F238E27FC236}">
                  <a16:creationId xmlns:a16="http://schemas.microsoft.com/office/drawing/2014/main" id="{5269B44D-0DD0-4200-8656-A5F22A49B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C0FE8D81-80F6-47C7-912E-3CF6484D6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D5B408B0-DE4C-47F2-BA65-F62756C95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8780A9DB-5C7D-4C18-9A65-00C4073965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307906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258473-07C0-4C58-B4FC-082063E12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5E45B9F-2DCA-4267-B7E3-16CDCE1394A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80187" y="1651361"/>
            <a:ext cx="10231626" cy="445138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pl-PL" b="1" dirty="0"/>
              <a:t>Osoby z niepełnosprawnościami</a:t>
            </a:r>
            <a:r>
              <a:rPr lang="pl-PL" dirty="0"/>
              <a:t>,</a:t>
            </a:r>
          </a:p>
          <a:p>
            <a:pPr lvl="0">
              <a:lnSpc>
                <a:spcPct val="150000"/>
              </a:lnSpc>
            </a:pPr>
            <a:r>
              <a:rPr lang="pl-PL" b="1" dirty="0"/>
              <a:t>Podmioty działające na rzecz osób z niepełnosprawnościami </a:t>
            </a:r>
            <a:r>
              <a:rPr lang="pl-PL" dirty="0"/>
              <a:t>(Fundacje, Warsztaty Terapii Zajęciowej, Zakłady Aktywizacji Zawodowej)</a:t>
            </a:r>
          </a:p>
          <a:p>
            <a:pPr>
              <a:lnSpc>
                <a:spcPct val="100000"/>
              </a:lnSpc>
            </a:pPr>
            <a:r>
              <a:rPr lang="pl-PL" b="1" dirty="0"/>
              <a:t>Jednostki Samorządu Terytorialnego </a:t>
            </a:r>
            <a:r>
              <a:rPr lang="pl-PL" dirty="0"/>
              <a:t>(PCPR, PUP, OPS)</a:t>
            </a:r>
          </a:p>
          <a:p>
            <a:pPr lvl="0">
              <a:lnSpc>
                <a:spcPct val="100000"/>
              </a:lnSpc>
            </a:pPr>
            <a:r>
              <a:rPr lang="pl-PL" b="1" dirty="0"/>
              <a:t>Pracodawcy</a:t>
            </a:r>
            <a:r>
              <a:rPr lang="pl-PL" dirty="0"/>
              <a:t> zatrudniający osoby z niepełnosprawnościami</a:t>
            </a:r>
          </a:p>
          <a:p>
            <a:pPr lvl="0">
              <a:lnSpc>
                <a:spcPct val="100000"/>
              </a:lnSpc>
            </a:pPr>
            <a:r>
              <a:rPr lang="pl-PL" b="1" dirty="0"/>
              <a:t>PFRON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99BB938-CE1E-4728-AEBF-98DC88535F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284" y="41783"/>
            <a:ext cx="1584176" cy="164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\\Adfs\wsp_wrp\POPC\Logotypy\logo_FE_Polska_Cyfrowa_rgb-1.jpg">
            <a:extLst>
              <a:ext uri="{FF2B5EF4-FFF2-40B4-BE49-F238E27FC236}">
                <a16:creationId xmlns:a16="http://schemas.microsoft.com/office/drawing/2014/main" id="{A84B951A-A014-4A02-9F0D-E77478F9B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2" y="5758394"/>
            <a:ext cx="166614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Adfs\wsp_wrp\POPC\Logotypy\UE_EFRR_rgb-1.jpg">
            <a:extLst>
              <a:ext uri="{FF2B5EF4-FFF2-40B4-BE49-F238E27FC236}">
                <a16:creationId xmlns:a16="http://schemas.microsoft.com/office/drawing/2014/main" id="{8759F952-3759-430E-B52F-FC094F8CB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97" y="5709287"/>
            <a:ext cx="286748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A4F8E6D0-F5BD-4C02-A7E2-88C9C3BB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342647C2-FDB3-4362-9354-2E136A8E1BC2}"/>
              </a:ext>
            </a:extLst>
          </p:cNvPr>
          <p:cNvSpPr txBox="1">
            <a:spLocks/>
          </p:cNvSpPr>
          <p:nvPr/>
        </p:nvSpPr>
        <p:spPr>
          <a:xfrm>
            <a:off x="2452106" y="299407"/>
            <a:ext cx="8093868" cy="1018116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pl-P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pl-PL" dirty="0"/>
              <a:t>Beneficjenci projektu</a:t>
            </a:r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A0306966-995D-4C7C-8CAD-CBBEDA8D60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12" name="AutoShape 16">
              <a:extLst>
                <a:ext uri="{FF2B5EF4-FFF2-40B4-BE49-F238E27FC236}">
                  <a16:creationId xmlns:a16="http://schemas.microsoft.com/office/drawing/2014/main" id="{833EE28C-752E-481D-B327-C733752C770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006CC162-79E6-4441-9761-D6EB610DB6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A6270FC5-EFCA-4298-8390-3CE6BECF41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1B639630-FC45-4AAB-8521-4021E8A543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A017F6DA-53B2-4B9C-B8AD-121FDDF2A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7D5E766A-4326-4EA5-8EBE-EDCEBDE73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8A64895D-E9D2-4E2B-A768-E6D169753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4">
              <a:extLst>
                <a:ext uri="{FF2B5EF4-FFF2-40B4-BE49-F238E27FC236}">
                  <a16:creationId xmlns:a16="http://schemas.microsoft.com/office/drawing/2014/main" id="{D7F03D11-9516-4FB1-BC46-C311DA965D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3E0D775C-4F77-4B7F-BE95-B1F4574B4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00F0CDC9-2D21-4585-AD68-A8C9A8EDD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DE2D6592-8CFB-4BA5-91DC-74E975F72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AED65E1E-EFFA-479F-AC44-25F409E2C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FF6FA30F-94A5-4E8C-804C-F3C5D47C1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4FE43217-0666-4AFB-8598-974B9A0E36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F246425D-5303-4601-8CAC-BDE4A63CE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59FF18DE-511F-4040-B6B2-4BA3FA895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13151C51-35EA-4D57-879E-5FFBB8020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C791AAB9-815F-4EEF-8EF7-A6145B08A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8B2B845F-6747-4D80-B31D-EF6BB3C1FC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BB87107E-6B73-47EA-A430-5A655E851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4C88F11E-C73C-4689-B921-DA61760792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2448A433-E8E9-4F68-AC59-CCC87E6531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AE69B2A4-9FA0-476A-9685-8714C6260F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B5A06C8D-A874-43CD-9586-4CFC11FBD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0BC74D1D-1DE1-4E17-992E-8935A7111F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42">
              <a:extLst>
                <a:ext uri="{FF2B5EF4-FFF2-40B4-BE49-F238E27FC236}">
                  <a16:creationId xmlns:a16="http://schemas.microsoft.com/office/drawing/2014/main" id="{7F04BAA4-CF3A-4246-92AC-DF5217715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3">
              <a:extLst>
                <a:ext uri="{FF2B5EF4-FFF2-40B4-BE49-F238E27FC236}">
                  <a16:creationId xmlns:a16="http://schemas.microsoft.com/office/drawing/2014/main" id="{BFC283D0-7B4F-4DAB-9CA2-4861B93DE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4">
              <a:extLst>
                <a:ext uri="{FF2B5EF4-FFF2-40B4-BE49-F238E27FC236}">
                  <a16:creationId xmlns:a16="http://schemas.microsoft.com/office/drawing/2014/main" id="{9608C4B6-50AC-4B7A-87C2-D736214E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45">
              <a:extLst>
                <a:ext uri="{FF2B5EF4-FFF2-40B4-BE49-F238E27FC236}">
                  <a16:creationId xmlns:a16="http://schemas.microsoft.com/office/drawing/2014/main" id="{B41D5725-653D-48C6-A35E-6EB506C689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4C0A9652-9175-4CD5-8A32-61BBDC30DB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47">
              <a:extLst>
                <a:ext uri="{FF2B5EF4-FFF2-40B4-BE49-F238E27FC236}">
                  <a16:creationId xmlns:a16="http://schemas.microsoft.com/office/drawing/2014/main" id="{23C2F1DD-8DC6-4F87-8089-1927AE55C5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48">
              <a:extLst>
                <a:ext uri="{FF2B5EF4-FFF2-40B4-BE49-F238E27FC236}">
                  <a16:creationId xmlns:a16="http://schemas.microsoft.com/office/drawing/2014/main" id="{CEC761E1-0F7F-40EB-9093-61FA77F5D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49">
              <a:extLst>
                <a:ext uri="{FF2B5EF4-FFF2-40B4-BE49-F238E27FC236}">
                  <a16:creationId xmlns:a16="http://schemas.microsoft.com/office/drawing/2014/main" id="{CA4365C4-E2E2-4F99-9F11-D19BF1334E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50">
              <a:extLst>
                <a:ext uri="{FF2B5EF4-FFF2-40B4-BE49-F238E27FC236}">
                  <a16:creationId xmlns:a16="http://schemas.microsoft.com/office/drawing/2014/main" id="{6FFDE836-756A-4042-97EC-5235D148F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1">
              <a:extLst>
                <a:ext uri="{FF2B5EF4-FFF2-40B4-BE49-F238E27FC236}">
                  <a16:creationId xmlns:a16="http://schemas.microsoft.com/office/drawing/2014/main" id="{A8A342BE-77DD-4C8B-9008-9DA322462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2">
              <a:extLst>
                <a:ext uri="{FF2B5EF4-FFF2-40B4-BE49-F238E27FC236}">
                  <a16:creationId xmlns:a16="http://schemas.microsoft.com/office/drawing/2014/main" id="{575FC03E-1497-4092-9476-9C196303C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3">
              <a:extLst>
                <a:ext uri="{FF2B5EF4-FFF2-40B4-BE49-F238E27FC236}">
                  <a16:creationId xmlns:a16="http://schemas.microsoft.com/office/drawing/2014/main" id="{DBDB1009-36B2-4E5F-8801-1EEDAAC56C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4">
              <a:extLst>
                <a:ext uri="{FF2B5EF4-FFF2-40B4-BE49-F238E27FC236}">
                  <a16:creationId xmlns:a16="http://schemas.microsoft.com/office/drawing/2014/main" id="{E6A54D03-33D1-47EE-84E5-3A24428FCA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55">
              <a:extLst>
                <a:ext uri="{FF2B5EF4-FFF2-40B4-BE49-F238E27FC236}">
                  <a16:creationId xmlns:a16="http://schemas.microsoft.com/office/drawing/2014/main" id="{B5BAE0E6-97B8-45FC-9B55-71B7461C0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717D925A-78D2-4B81-B6B3-1C27E4366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57">
              <a:extLst>
                <a:ext uri="{FF2B5EF4-FFF2-40B4-BE49-F238E27FC236}">
                  <a16:creationId xmlns:a16="http://schemas.microsoft.com/office/drawing/2014/main" id="{6FC3B8D2-B3A6-49BC-9FE9-A7351C778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58">
              <a:extLst>
                <a:ext uri="{FF2B5EF4-FFF2-40B4-BE49-F238E27FC236}">
                  <a16:creationId xmlns:a16="http://schemas.microsoft.com/office/drawing/2014/main" id="{69EAD838-30D5-48A2-8208-CFD48527C0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59">
              <a:extLst>
                <a:ext uri="{FF2B5EF4-FFF2-40B4-BE49-F238E27FC236}">
                  <a16:creationId xmlns:a16="http://schemas.microsoft.com/office/drawing/2014/main" id="{4CAE3D7F-9916-4870-BEF1-D9A0526F3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60">
              <a:extLst>
                <a:ext uri="{FF2B5EF4-FFF2-40B4-BE49-F238E27FC236}">
                  <a16:creationId xmlns:a16="http://schemas.microsoft.com/office/drawing/2014/main" id="{AC3FA208-106A-4E12-909E-987FA1FBF0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61">
              <a:extLst>
                <a:ext uri="{FF2B5EF4-FFF2-40B4-BE49-F238E27FC236}">
                  <a16:creationId xmlns:a16="http://schemas.microsoft.com/office/drawing/2014/main" id="{7C405823-F48D-4F6E-BBC9-D7724958D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62">
              <a:extLst>
                <a:ext uri="{FF2B5EF4-FFF2-40B4-BE49-F238E27FC236}">
                  <a16:creationId xmlns:a16="http://schemas.microsoft.com/office/drawing/2014/main" id="{23C30430-CB63-4BB0-B897-D76ADCA0E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9A603D0A-958C-4F7A-B462-977F3AAA4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4">
              <a:extLst>
                <a:ext uri="{FF2B5EF4-FFF2-40B4-BE49-F238E27FC236}">
                  <a16:creationId xmlns:a16="http://schemas.microsoft.com/office/drawing/2014/main" id="{6C7F7A92-59DC-4B31-963A-0F9149C7B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65">
              <a:extLst>
                <a:ext uri="{FF2B5EF4-FFF2-40B4-BE49-F238E27FC236}">
                  <a16:creationId xmlns:a16="http://schemas.microsoft.com/office/drawing/2014/main" id="{FD761627-5F8F-46BE-80FA-FA66E7649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6455BD66-B4A0-49E8-A665-9D257F210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67">
              <a:extLst>
                <a:ext uri="{FF2B5EF4-FFF2-40B4-BE49-F238E27FC236}">
                  <a16:creationId xmlns:a16="http://schemas.microsoft.com/office/drawing/2014/main" id="{9649538A-A4E4-4E23-9459-BDCFAE67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68">
              <a:extLst>
                <a:ext uri="{FF2B5EF4-FFF2-40B4-BE49-F238E27FC236}">
                  <a16:creationId xmlns:a16="http://schemas.microsoft.com/office/drawing/2014/main" id="{10D52A9C-1003-4BF8-841F-6A1FD68B2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69">
              <a:extLst>
                <a:ext uri="{FF2B5EF4-FFF2-40B4-BE49-F238E27FC236}">
                  <a16:creationId xmlns:a16="http://schemas.microsoft.com/office/drawing/2014/main" id="{EADC069E-80FE-4614-901F-38AA3B372E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5" name="Freeform 70">
              <a:extLst>
                <a:ext uri="{FF2B5EF4-FFF2-40B4-BE49-F238E27FC236}">
                  <a16:creationId xmlns:a16="http://schemas.microsoft.com/office/drawing/2014/main" id="{7AB60196-B6FB-48B6-B85A-E8BB522A3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71">
              <a:extLst>
                <a:ext uri="{FF2B5EF4-FFF2-40B4-BE49-F238E27FC236}">
                  <a16:creationId xmlns:a16="http://schemas.microsoft.com/office/drawing/2014/main" id="{E0319519-A17B-4421-9514-C795C9E647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126471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5E45B9F-2DCA-4267-B7E3-16CDCE1394A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48730" y="1537488"/>
            <a:ext cx="10719878" cy="46394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2400" dirty="0"/>
              <a:t>Liczba usług publicznych udostępnionych on-line o stopniu dojrzałości 3 – dwustronna interakcja – </a:t>
            </a:r>
            <a:r>
              <a:rPr lang="pl-PL" sz="2400" b="1" dirty="0"/>
              <a:t>1</a:t>
            </a: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Liczba usług publicznych udostępnionych on-line o stopniu dojrzałości co najmniej 4 - transakcja – </a:t>
            </a:r>
            <a:r>
              <a:rPr lang="pl-PL" sz="2400" b="1" dirty="0"/>
              <a:t>1</a:t>
            </a:r>
            <a:endParaRPr lang="pl-PL" sz="2400" dirty="0"/>
          </a:p>
          <a:p>
            <a:pPr lvl="0">
              <a:lnSpc>
                <a:spcPct val="120000"/>
              </a:lnSpc>
            </a:pPr>
            <a:r>
              <a:rPr lang="pl-PL" sz="2400" dirty="0"/>
              <a:t>Liczba pracowników podmiotów wykonujących zadania publiczne niebędących pracownikami IT, objętych wsparciem szkoleniowym – </a:t>
            </a:r>
            <a:r>
              <a:rPr lang="pl-PL" sz="2400" b="1" dirty="0"/>
              <a:t>1255 </a:t>
            </a:r>
            <a:r>
              <a:rPr lang="pl-PL" sz="2400" dirty="0"/>
              <a:t>[1200]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Liczba uruchomionych systemów teleinformatycznych w podmiotach wykonujących zadania publiczne – 1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99BB938-CE1E-4728-AEBF-98DC88535F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284" y="41783"/>
            <a:ext cx="1584176" cy="164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\\Adfs\wsp_wrp\POPC\Logotypy\logo_FE_Polska_Cyfrowa_rgb-1.jpg">
            <a:extLst>
              <a:ext uri="{FF2B5EF4-FFF2-40B4-BE49-F238E27FC236}">
                <a16:creationId xmlns:a16="http://schemas.microsoft.com/office/drawing/2014/main" id="{A84B951A-A014-4A02-9F0D-E77478F9B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0" y="5692588"/>
            <a:ext cx="166614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Adfs\wsp_wrp\POPC\Logotypy\UE_EFRR_rgb-1.jpg">
            <a:extLst>
              <a:ext uri="{FF2B5EF4-FFF2-40B4-BE49-F238E27FC236}">
                <a16:creationId xmlns:a16="http://schemas.microsoft.com/office/drawing/2014/main" id="{8759F952-3759-430E-B52F-FC094F8CB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97" y="5709287"/>
            <a:ext cx="286748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EA4D562D-B32A-4305-AD6E-8E989EACBDA0}"/>
              </a:ext>
            </a:extLst>
          </p:cNvPr>
          <p:cNvSpPr txBox="1">
            <a:spLocks/>
          </p:cNvSpPr>
          <p:nvPr/>
        </p:nvSpPr>
        <p:spPr>
          <a:xfrm>
            <a:off x="2927648" y="292845"/>
            <a:ext cx="7920880" cy="1018116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pl-P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pl-PL" dirty="0"/>
              <a:t>Realizacja wskaźników produktu </a:t>
            </a:r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1B6E1853-1C8C-4AAD-BA9C-9250BE2E8E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9" name="AutoShape 16">
              <a:extLst>
                <a:ext uri="{FF2B5EF4-FFF2-40B4-BE49-F238E27FC236}">
                  <a16:creationId xmlns:a16="http://schemas.microsoft.com/office/drawing/2014/main" id="{29C110DB-2600-4218-AC44-F15AA553FC5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2B4918B3-39E4-441C-8B86-67EC5CC1D2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30E35582-D518-4F24-9BF9-DBD93F37BE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2EE34E73-F560-4192-9322-61760FAEFD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6E322EE2-797B-4034-AF69-D39B469C0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279DDCB-D7CC-481B-92DF-B69957DB5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F72CB0CF-7823-4353-BEEB-6CBAFD772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AAD71AF8-BFB0-4446-8356-5132A62318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F24597E9-8B36-48FC-BA78-EBE940A4C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4A991B61-2E9F-4BB1-9013-E7739E535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A253D832-C593-449E-9679-FAECB3253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95CDDA5B-5B61-45DC-B53F-C31CCBA66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53F837D9-1D6E-4C48-B952-61AA396BA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7AB30F11-EE86-4AD9-827A-D0A2A1EEEA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D2E42BDA-E3B0-4283-B90B-90BD7909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2">
              <a:extLst>
                <a:ext uri="{FF2B5EF4-FFF2-40B4-BE49-F238E27FC236}">
                  <a16:creationId xmlns:a16="http://schemas.microsoft.com/office/drawing/2014/main" id="{53678F66-6207-4F94-AE40-C7EF013DA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9840F6EC-7C1A-4206-97C3-9EA8FEB44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FE5B4717-55B4-49E3-8558-4E346B5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3AFB7547-EA1D-4EEE-A7A2-F294986DD4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1E541873-2A8D-4100-B773-960C5CB55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F865B2A9-D2F2-4E41-A8F7-B15A7B6286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38">
              <a:extLst>
                <a:ext uri="{FF2B5EF4-FFF2-40B4-BE49-F238E27FC236}">
                  <a16:creationId xmlns:a16="http://schemas.microsoft.com/office/drawing/2014/main" id="{0D1CBB2D-B860-45C3-B463-088976221C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39">
              <a:extLst>
                <a:ext uri="{FF2B5EF4-FFF2-40B4-BE49-F238E27FC236}">
                  <a16:creationId xmlns:a16="http://schemas.microsoft.com/office/drawing/2014/main" id="{A739157B-36D4-4EC1-8772-79AF79C669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40">
              <a:extLst>
                <a:ext uri="{FF2B5EF4-FFF2-40B4-BE49-F238E27FC236}">
                  <a16:creationId xmlns:a16="http://schemas.microsoft.com/office/drawing/2014/main" id="{167B5E4C-067D-49E6-82C8-F5494D7C2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41">
              <a:extLst>
                <a:ext uri="{FF2B5EF4-FFF2-40B4-BE49-F238E27FC236}">
                  <a16:creationId xmlns:a16="http://schemas.microsoft.com/office/drawing/2014/main" id="{6E0B8FC6-EFD6-40B8-A171-E73035336B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42">
              <a:extLst>
                <a:ext uri="{FF2B5EF4-FFF2-40B4-BE49-F238E27FC236}">
                  <a16:creationId xmlns:a16="http://schemas.microsoft.com/office/drawing/2014/main" id="{37AD06D5-5A72-4377-8D6F-F301184B6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43">
              <a:extLst>
                <a:ext uri="{FF2B5EF4-FFF2-40B4-BE49-F238E27FC236}">
                  <a16:creationId xmlns:a16="http://schemas.microsoft.com/office/drawing/2014/main" id="{830626B1-81FC-49FA-9254-4143E1430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4">
              <a:extLst>
                <a:ext uri="{FF2B5EF4-FFF2-40B4-BE49-F238E27FC236}">
                  <a16:creationId xmlns:a16="http://schemas.microsoft.com/office/drawing/2014/main" id="{592BB418-E765-4F14-8B85-8D1BEF75D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5">
              <a:extLst>
                <a:ext uri="{FF2B5EF4-FFF2-40B4-BE49-F238E27FC236}">
                  <a16:creationId xmlns:a16="http://schemas.microsoft.com/office/drawing/2014/main" id="{58E26340-869F-48E2-808E-09B33914D1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46">
              <a:extLst>
                <a:ext uri="{FF2B5EF4-FFF2-40B4-BE49-F238E27FC236}">
                  <a16:creationId xmlns:a16="http://schemas.microsoft.com/office/drawing/2014/main" id="{2E287BAB-AC7E-44A1-A45A-AB8563B75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47">
              <a:extLst>
                <a:ext uri="{FF2B5EF4-FFF2-40B4-BE49-F238E27FC236}">
                  <a16:creationId xmlns:a16="http://schemas.microsoft.com/office/drawing/2014/main" id="{5A790740-CF4F-46CA-A650-378DD163D9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48">
              <a:extLst>
                <a:ext uri="{FF2B5EF4-FFF2-40B4-BE49-F238E27FC236}">
                  <a16:creationId xmlns:a16="http://schemas.microsoft.com/office/drawing/2014/main" id="{1270A675-0126-4551-99AB-4BA7EEFB6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49">
              <a:extLst>
                <a:ext uri="{FF2B5EF4-FFF2-40B4-BE49-F238E27FC236}">
                  <a16:creationId xmlns:a16="http://schemas.microsoft.com/office/drawing/2014/main" id="{C1B971A8-856D-4A4E-8935-8D1FC46BFE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50">
              <a:extLst>
                <a:ext uri="{FF2B5EF4-FFF2-40B4-BE49-F238E27FC236}">
                  <a16:creationId xmlns:a16="http://schemas.microsoft.com/office/drawing/2014/main" id="{A8CA6958-15CF-423D-A454-840547AACF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51">
              <a:extLst>
                <a:ext uri="{FF2B5EF4-FFF2-40B4-BE49-F238E27FC236}">
                  <a16:creationId xmlns:a16="http://schemas.microsoft.com/office/drawing/2014/main" id="{0653E6F4-EE60-43C7-B9EE-05A6A28F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2">
              <a:extLst>
                <a:ext uri="{FF2B5EF4-FFF2-40B4-BE49-F238E27FC236}">
                  <a16:creationId xmlns:a16="http://schemas.microsoft.com/office/drawing/2014/main" id="{BD3EC22B-EAD7-4A1B-B4C1-496B08D54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3">
              <a:extLst>
                <a:ext uri="{FF2B5EF4-FFF2-40B4-BE49-F238E27FC236}">
                  <a16:creationId xmlns:a16="http://schemas.microsoft.com/office/drawing/2014/main" id="{578FFB3D-F8F8-4055-BE3B-35F841F0B9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4">
              <a:extLst>
                <a:ext uri="{FF2B5EF4-FFF2-40B4-BE49-F238E27FC236}">
                  <a16:creationId xmlns:a16="http://schemas.microsoft.com/office/drawing/2014/main" id="{BE07F1AF-D24E-4A65-88AD-D2B3C44A53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5">
              <a:extLst>
                <a:ext uri="{FF2B5EF4-FFF2-40B4-BE49-F238E27FC236}">
                  <a16:creationId xmlns:a16="http://schemas.microsoft.com/office/drawing/2014/main" id="{52323F40-07C0-4D9A-894F-C071380571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56">
              <a:extLst>
                <a:ext uri="{FF2B5EF4-FFF2-40B4-BE49-F238E27FC236}">
                  <a16:creationId xmlns:a16="http://schemas.microsoft.com/office/drawing/2014/main" id="{5E02300B-129C-4F84-AD8C-0D2CFF60B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57">
              <a:extLst>
                <a:ext uri="{FF2B5EF4-FFF2-40B4-BE49-F238E27FC236}">
                  <a16:creationId xmlns:a16="http://schemas.microsoft.com/office/drawing/2014/main" id="{1842F199-0D0A-4D6D-A52B-C5BE15C64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58">
              <a:extLst>
                <a:ext uri="{FF2B5EF4-FFF2-40B4-BE49-F238E27FC236}">
                  <a16:creationId xmlns:a16="http://schemas.microsoft.com/office/drawing/2014/main" id="{8BE98921-6523-4A4D-807F-FA43D0F13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59">
              <a:extLst>
                <a:ext uri="{FF2B5EF4-FFF2-40B4-BE49-F238E27FC236}">
                  <a16:creationId xmlns:a16="http://schemas.microsoft.com/office/drawing/2014/main" id="{871E2FF2-2BEF-4E81-859C-B9CD50CC3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60">
              <a:extLst>
                <a:ext uri="{FF2B5EF4-FFF2-40B4-BE49-F238E27FC236}">
                  <a16:creationId xmlns:a16="http://schemas.microsoft.com/office/drawing/2014/main" id="{5A5B67DB-2628-49D8-BB96-101EF8FAE2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61">
              <a:extLst>
                <a:ext uri="{FF2B5EF4-FFF2-40B4-BE49-F238E27FC236}">
                  <a16:creationId xmlns:a16="http://schemas.microsoft.com/office/drawing/2014/main" id="{B4508049-CB2F-441A-8AA3-302F41193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62">
              <a:extLst>
                <a:ext uri="{FF2B5EF4-FFF2-40B4-BE49-F238E27FC236}">
                  <a16:creationId xmlns:a16="http://schemas.microsoft.com/office/drawing/2014/main" id="{A6DDC807-FFC6-4368-B2C9-4FC06B4C81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63">
              <a:extLst>
                <a:ext uri="{FF2B5EF4-FFF2-40B4-BE49-F238E27FC236}">
                  <a16:creationId xmlns:a16="http://schemas.microsoft.com/office/drawing/2014/main" id="{321EF825-D883-44F6-94FE-E5555362B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4">
              <a:extLst>
                <a:ext uri="{FF2B5EF4-FFF2-40B4-BE49-F238E27FC236}">
                  <a16:creationId xmlns:a16="http://schemas.microsoft.com/office/drawing/2014/main" id="{3972E1C9-C4BF-47AD-8449-1F82B78AD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5">
              <a:extLst>
                <a:ext uri="{FF2B5EF4-FFF2-40B4-BE49-F238E27FC236}">
                  <a16:creationId xmlns:a16="http://schemas.microsoft.com/office/drawing/2014/main" id="{CAAC27CE-5D3A-452D-8DDB-D401A5125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33CCCD40-8555-426A-A41E-E21F17AA3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67">
              <a:extLst>
                <a:ext uri="{FF2B5EF4-FFF2-40B4-BE49-F238E27FC236}">
                  <a16:creationId xmlns:a16="http://schemas.microsoft.com/office/drawing/2014/main" id="{8BB72BAD-DCE3-438D-B987-43D3AD734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68">
              <a:extLst>
                <a:ext uri="{FF2B5EF4-FFF2-40B4-BE49-F238E27FC236}">
                  <a16:creationId xmlns:a16="http://schemas.microsoft.com/office/drawing/2014/main" id="{E7F2B9B6-A56D-4608-87D6-0AA5264B4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69">
              <a:extLst>
                <a:ext uri="{FF2B5EF4-FFF2-40B4-BE49-F238E27FC236}">
                  <a16:creationId xmlns:a16="http://schemas.microsoft.com/office/drawing/2014/main" id="{CF8B08A5-94ED-4364-B0FE-F7DB92B63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4" name="Freeform 70">
              <a:extLst>
                <a:ext uri="{FF2B5EF4-FFF2-40B4-BE49-F238E27FC236}">
                  <a16:creationId xmlns:a16="http://schemas.microsoft.com/office/drawing/2014/main" id="{FDDEA81D-33A3-4F83-8F65-4396D162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71">
              <a:extLst>
                <a:ext uri="{FF2B5EF4-FFF2-40B4-BE49-F238E27FC236}">
                  <a16:creationId xmlns:a16="http://schemas.microsoft.com/office/drawing/2014/main" id="{9C46092C-100D-436C-82C9-7ED3DDFE52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71867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5E45B9F-2DCA-4267-B7E3-16CDCE1394A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83432" y="1537489"/>
            <a:ext cx="9678961" cy="40662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600" dirty="0"/>
              <a:t>Liczba wniosków składanych za pomocą systemu </a:t>
            </a:r>
          </a:p>
          <a:p>
            <a:pPr lvl="1">
              <a:lnSpc>
                <a:spcPct val="150000"/>
              </a:lnSpc>
            </a:pPr>
            <a:r>
              <a:rPr lang="pl-PL" sz="2200" dirty="0"/>
              <a:t>Wartość osiągnięta – </a:t>
            </a:r>
            <a:r>
              <a:rPr lang="pl-PL" sz="2200" b="1" dirty="0"/>
              <a:t>1 116</a:t>
            </a:r>
            <a:r>
              <a:rPr lang="pl-PL" sz="2200" dirty="0"/>
              <a:t> wniosków składanych</a:t>
            </a:r>
          </a:p>
          <a:p>
            <a:pPr lvl="1">
              <a:lnSpc>
                <a:spcPct val="150000"/>
              </a:lnSpc>
            </a:pPr>
            <a:r>
              <a:rPr lang="pl-PL" sz="2200" dirty="0"/>
              <a:t>Wartość docelowa – </a:t>
            </a:r>
            <a:r>
              <a:rPr lang="pl-PL" sz="2200" b="1" dirty="0"/>
              <a:t>50 000 </a:t>
            </a:r>
            <a:r>
              <a:rPr lang="pl-PL" sz="2200" dirty="0"/>
              <a:t>wniosków składanych</a:t>
            </a:r>
            <a:endParaRPr lang="pl-PL" sz="2200" b="1" dirty="0"/>
          </a:p>
          <a:p>
            <a:pPr lvl="0">
              <a:lnSpc>
                <a:spcPct val="150000"/>
              </a:lnSpc>
            </a:pPr>
            <a:r>
              <a:rPr lang="pl-PL" sz="2600" dirty="0"/>
              <a:t>Liczba urzędów, które dokonały awansu cyfrowego</a:t>
            </a:r>
          </a:p>
          <a:p>
            <a:pPr lvl="1">
              <a:lnSpc>
                <a:spcPct val="150000"/>
              </a:lnSpc>
            </a:pPr>
            <a:r>
              <a:rPr lang="pl-PL" sz="2200" dirty="0"/>
              <a:t>Wartość osiągnięta – </a:t>
            </a:r>
            <a:r>
              <a:rPr lang="pl-PL" sz="2200" b="1" dirty="0"/>
              <a:t>1</a:t>
            </a:r>
            <a:endParaRPr lang="pl-PL" sz="2200" dirty="0"/>
          </a:p>
          <a:p>
            <a:pPr lvl="1">
              <a:lnSpc>
                <a:spcPct val="150000"/>
              </a:lnSpc>
            </a:pPr>
            <a:r>
              <a:rPr lang="pl-PL" sz="2200" dirty="0"/>
              <a:t>Wartość docelowa  – </a:t>
            </a:r>
            <a:r>
              <a:rPr lang="pl-PL" sz="2200" b="1" dirty="0"/>
              <a:t>1</a:t>
            </a:r>
          </a:p>
          <a:p>
            <a:pPr lvl="0">
              <a:lnSpc>
                <a:spcPct val="150000"/>
              </a:lnSpc>
            </a:pPr>
            <a:endParaRPr lang="pl-PL" sz="2600" b="1" dirty="0"/>
          </a:p>
          <a:p>
            <a:pPr marL="0" lvl="0" indent="0">
              <a:lnSpc>
                <a:spcPct val="150000"/>
              </a:lnSpc>
              <a:buNone/>
            </a:pPr>
            <a:endParaRPr lang="pl-PL" sz="2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99BB938-CE1E-4728-AEBF-98DC88535F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284" y="41783"/>
            <a:ext cx="1584176" cy="164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\\Adfs\wsp_wrp\POPC\Logotypy\logo_FE_Polska_Cyfrowa_rgb-1.jpg">
            <a:extLst>
              <a:ext uri="{FF2B5EF4-FFF2-40B4-BE49-F238E27FC236}">
                <a16:creationId xmlns:a16="http://schemas.microsoft.com/office/drawing/2014/main" id="{A84B951A-A014-4A02-9F0D-E77478F9B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0" y="5692588"/>
            <a:ext cx="166614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Adfs\wsp_wrp\POPC\Logotypy\UE_EFRR_rgb-1.jpg">
            <a:extLst>
              <a:ext uri="{FF2B5EF4-FFF2-40B4-BE49-F238E27FC236}">
                <a16:creationId xmlns:a16="http://schemas.microsoft.com/office/drawing/2014/main" id="{8759F952-3759-430E-B52F-FC094F8CB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97" y="5709287"/>
            <a:ext cx="286748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EA4D562D-B32A-4305-AD6E-8E989EACBDA0}"/>
              </a:ext>
            </a:extLst>
          </p:cNvPr>
          <p:cNvSpPr txBox="1">
            <a:spLocks/>
          </p:cNvSpPr>
          <p:nvPr/>
        </p:nvSpPr>
        <p:spPr>
          <a:xfrm>
            <a:off x="2927648" y="292845"/>
            <a:ext cx="7920880" cy="1018116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pl-P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pl-PL" dirty="0"/>
              <a:t>Realizacja wskaźników rezultatu </a:t>
            </a:r>
          </a:p>
        </p:txBody>
      </p:sp>
      <p:grpSp>
        <p:nvGrpSpPr>
          <p:cNvPr id="12" name="Group 17">
            <a:extLst>
              <a:ext uri="{FF2B5EF4-FFF2-40B4-BE49-F238E27FC236}">
                <a16:creationId xmlns:a16="http://schemas.microsoft.com/office/drawing/2014/main" id="{73C1A56B-87EA-4499-98BC-FDC7A572BC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13" name="AutoShape 16">
              <a:extLst>
                <a:ext uri="{FF2B5EF4-FFF2-40B4-BE49-F238E27FC236}">
                  <a16:creationId xmlns:a16="http://schemas.microsoft.com/office/drawing/2014/main" id="{EBF638E3-F29A-4AA4-8811-BAFF2C9B92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202B66D0-34FA-49A7-BB89-3BB0E37D0B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AA072475-9CAE-48E3-AB8D-EBCA4ACF31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656B091B-98A3-4129-9954-D974384088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60B66BFA-9BD6-4DFC-9747-954CE3660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D38F5791-0268-400D-8179-D8C59A106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AFFCB988-964B-45F9-A269-A772E4B9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585CE46E-6F10-444A-92E4-F120DC79F9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870F0C3B-8278-44D6-BD50-D5AF480E3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31CB11B4-A3D0-45FB-A031-72DFF542B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9F6796D2-A141-466F-8B30-F740A2BAF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66C29989-28A4-474F-A721-3C33DCE33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6BFE7C9D-9936-467F-9602-452FC694A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B0C9850B-7360-4E51-962F-E93F36465A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D634A750-0503-4C35-9288-7E0977752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22E4FC1D-C1C6-46F0-8BD6-E2C307775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096F08A4-BDCC-4F08-9957-3D162DB06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32A416BA-21A6-45A1-B281-E8511F8F8A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1C778CFE-24EA-4996-B697-520C987A01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D7BDE1E5-F41C-439C-8BF2-AF4FDDFF9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E33E1358-E4F0-4754-9A3D-7C45A9D1F0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E84567A4-0ED4-4D13-AF49-2944CB0FF1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A2365067-3C96-4DDE-A317-FCE15D927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61899BFD-06C4-4927-8CF4-EF38D515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id="{56F3FC97-DC85-4278-9DAD-AD761E1AE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F9C9358D-5A0E-4314-A3D4-588C19D55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A5E72759-9A49-4E60-8583-773E83DEBB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D55C6805-768D-4EA8-B665-6B1BA9494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D98C9378-BD01-4FD4-A05F-182FDCC5E8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A8A49C7C-053B-402C-9F76-BFB5555C3C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CA2DDC07-CDAE-4D74-8DE7-44EDEE5B54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01455C47-3391-4061-B987-F1CE00C2E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2774B7E2-D320-4A22-9B1D-A4691719CD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0BBF3CBC-8BFD-4F6E-9F5E-EAC36B9FD2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BD72155E-93B6-43D1-9E86-AA23D9543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3D8C7CE0-FF6A-41E6-9040-C8C3EEFFA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77CA2A76-CE67-48BC-9FE3-D79B96A9E2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B26F21E9-3722-43BC-86D5-5C73B2CBCD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68212C56-A3EF-4043-BD8C-13339BF233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B31F28CA-A311-4CF7-877E-9B94EE247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7D8730A0-7727-4270-8048-517141DBF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58">
              <a:extLst>
                <a:ext uri="{FF2B5EF4-FFF2-40B4-BE49-F238E27FC236}">
                  <a16:creationId xmlns:a16="http://schemas.microsoft.com/office/drawing/2014/main" id="{5182930D-427F-4A92-9088-296D1ABA03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59">
              <a:extLst>
                <a:ext uri="{FF2B5EF4-FFF2-40B4-BE49-F238E27FC236}">
                  <a16:creationId xmlns:a16="http://schemas.microsoft.com/office/drawing/2014/main" id="{98038A5D-E47C-4BB0-81B5-117F229F0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60">
              <a:extLst>
                <a:ext uri="{FF2B5EF4-FFF2-40B4-BE49-F238E27FC236}">
                  <a16:creationId xmlns:a16="http://schemas.microsoft.com/office/drawing/2014/main" id="{0E19D211-F2F7-4CF6-B685-60529A9694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9FCA822C-3966-4DD8-9979-FD41186EA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id="{30BD9C91-595C-4CF1-8A1C-4FB084BCAF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9888B77D-51A3-4C5B-9CCC-20B6FA8B3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9EF86482-C573-4BBD-A654-B680DA4C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id="{6AC44FE4-20A7-4937-86FC-02B5D30A3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id="{85226527-107B-45CB-9FE8-F21589555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id="{61AA6593-4389-49BE-885A-72EAC8AE6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id="{48F488D0-8232-439E-81F6-90F28526B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id="{4520B202-3E77-4F02-93FC-3EB9BA3F3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D4808E88-C821-4AF3-B77C-942E5E9D2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C4FD8CEE-E331-4228-9819-390868BF3E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42705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nalezione obrazy dla zapytania polska">
            <a:extLst>
              <a:ext uri="{FF2B5EF4-FFF2-40B4-BE49-F238E27FC236}">
                <a16:creationId xmlns:a16="http://schemas.microsoft.com/office/drawing/2014/main" id="{EE78EC80-0D52-4294-9499-C0D2A7528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918" y="1319028"/>
            <a:ext cx="3400481" cy="17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4" descr="Znalezione obrazy dla zapytania bezpÅatny">
            <a:extLst>
              <a:ext uri="{FF2B5EF4-FFF2-40B4-BE49-F238E27FC236}">
                <a16:creationId xmlns:a16="http://schemas.microsoft.com/office/drawing/2014/main" id="{14548C7C-4343-4A8E-86BC-569A073A8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8664" y="1170939"/>
            <a:ext cx="2396694" cy="19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8" descr="Znalezione obrazy dla zapytania 7x24x365">
            <a:extLst>
              <a:ext uri="{FF2B5EF4-FFF2-40B4-BE49-F238E27FC236}">
                <a16:creationId xmlns:a16="http://schemas.microsoft.com/office/drawing/2014/main" id="{5A6B4959-A37C-4F0D-9488-FC6FED5DD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8095" y="4108466"/>
            <a:ext cx="3401568" cy="21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Znalezione obrazy dla zapytania chmura obliczeniowa">
            <a:extLst>
              <a:ext uri="{FF2B5EF4-FFF2-40B4-BE49-F238E27FC236}">
                <a16:creationId xmlns:a16="http://schemas.microsoft.com/office/drawing/2014/main" id="{33207591-013A-4E60-8EF7-FEE505B991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2124" y="4262932"/>
            <a:ext cx="3121885" cy="164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090AB733-0B99-4511-BF27-5515047245D9}"/>
              </a:ext>
            </a:extLst>
          </p:cNvPr>
          <p:cNvSpPr/>
          <p:nvPr/>
        </p:nvSpPr>
        <p:spPr>
          <a:xfrm>
            <a:off x="8122023" y="0"/>
            <a:ext cx="4069977" cy="954039"/>
          </a:xfrm>
          <a:prstGeom prst="rect">
            <a:avLst/>
          </a:prstGeom>
          <a:solidFill>
            <a:srgbClr val="47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3337FBE-58F5-4C91-B09B-B5CC4C53EF32}"/>
              </a:ext>
            </a:extLst>
          </p:cNvPr>
          <p:cNvSpPr txBox="1"/>
          <p:nvPr/>
        </p:nvSpPr>
        <p:spPr>
          <a:xfrm>
            <a:off x="9726404" y="157167"/>
            <a:ext cx="90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lober SemiBold Free" pitchFamily="2" charset="0"/>
                <a:ea typeface="+mn-ea"/>
                <a:cs typeface="+mn-cs"/>
              </a:rPr>
              <a:t>PFRON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ober Thin Free" pitchFamily="2" charset="0"/>
              <a:ea typeface="+mn-ea"/>
              <a:cs typeface="+mn-cs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5977401E-8A9D-4FA9-AF5A-ACC2A4F856C7}"/>
              </a:ext>
            </a:extLst>
          </p:cNvPr>
          <p:cNvSpPr/>
          <p:nvPr/>
        </p:nvSpPr>
        <p:spPr>
          <a:xfrm>
            <a:off x="8125543" y="430258"/>
            <a:ext cx="4128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lober Thin Free" pitchFamily="2" charset="0"/>
                <a:ea typeface="+mn-ea"/>
                <a:cs typeface="+mn-cs"/>
              </a:rPr>
              <a:t>dla osób niepełnosprawnych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E77922A1-A3C3-49B0-B136-AB0D3062E55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56" y="4776325"/>
            <a:ext cx="1584176" cy="164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BC375B9-8A03-4F37-98FB-E7C973880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32" y="3884507"/>
            <a:ext cx="2897001" cy="217275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248E7AA-08E1-416A-BB22-81D412E11DF7}"/>
              </a:ext>
            </a:extLst>
          </p:cNvPr>
          <p:cNvSpPr txBox="1"/>
          <p:nvPr/>
        </p:nvSpPr>
        <p:spPr>
          <a:xfrm>
            <a:off x="1416727" y="6240566"/>
            <a:ext cx="1682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WCAG 2.0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132E66D-588E-4875-AC4B-ABC52CA2EC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947" y="1011174"/>
            <a:ext cx="2381250" cy="2381250"/>
          </a:xfrm>
          <a:prstGeom prst="rect">
            <a:avLst/>
          </a:prstGeom>
        </p:spPr>
      </p:pic>
      <p:pic>
        <p:nvPicPr>
          <p:cNvPr id="7" name="Picture 12" descr="Podobny obraz">
            <a:extLst>
              <a:ext uri="{FF2B5EF4-FFF2-40B4-BE49-F238E27FC236}">
                <a16:creationId xmlns:a16="http://schemas.microsoft.com/office/drawing/2014/main" id="{02DFB0A1-F109-4CB3-BC84-B745F2FF0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0075" y="231957"/>
            <a:ext cx="3401568" cy="124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C15DC7A-FE07-494A-9607-CB27D6A39F8E}"/>
              </a:ext>
            </a:extLst>
          </p:cNvPr>
          <p:cNvSpPr txBox="1"/>
          <p:nvPr/>
        </p:nvSpPr>
        <p:spPr>
          <a:xfrm>
            <a:off x="4864231" y="1838227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36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B246741-2305-9945-A849-18A25090F1A5}"/>
              </a:ext>
            </a:extLst>
          </p:cNvPr>
          <p:cNvSpPr txBox="1"/>
          <p:nvPr/>
        </p:nvSpPr>
        <p:spPr>
          <a:xfrm>
            <a:off x="9726404" y="157167"/>
            <a:ext cx="90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Glober SemiBold Free" pitchFamily="2" charset="0"/>
              </a:rPr>
              <a:t>PFRON</a:t>
            </a:r>
            <a:endParaRPr lang="pl-PL" sz="2000" dirty="0">
              <a:solidFill>
                <a:schemeClr val="bg1"/>
              </a:solidFill>
              <a:latin typeface="Glober Thin Free" pitchFamily="2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EBE644A-28BA-8949-9B40-A9C71ACBC7BE}"/>
              </a:ext>
            </a:extLst>
          </p:cNvPr>
          <p:cNvSpPr/>
          <p:nvPr/>
        </p:nvSpPr>
        <p:spPr>
          <a:xfrm>
            <a:off x="8125543" y="430258"/>
            <a:ext cx="4128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prstClr val="white"/>
                </a:solidFill>
                <a:latin typeface="Glober Thin Free" pitchFamily="2" charset="0"/>
              </a:rPr>
              <a:t>dla osób niepełnosprawnych</a:t>
            </a:r>
            <a:endParaRPr lang="pl-PL" sz="2000" b="1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AC4B061-6A57-4AE2-A9B7-754AFDC97D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284" y="41783"/>
            <a:ext cx="1584176" cy="164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\\Adfs\wsp_wrp\POPC\Logotypy\logo_FE_Polska_Cyfrowa_rgb-1.jpg">
            <a:extLst>
              <a:ext uri="{FF2B5EF4-FFF2-40B4-BE49-F238E27FC236}">
                <a16:creationId xmlns:a16="http://schemas.microsoft.com/office/drawing/2014/main" id="{3566DD47-4526-4DF3-A543-AFE9FB2DC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0" y="5692588"/>
            <a:ext cx="166614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Adfs\wsp_wrp\POPC\Logotypy\UE_EFRR_rgb-1.jpg">
            <a:extLst>
              <a:ext uri="{FF2B5EF4-FFF2-40B4-BE49-F238E27FC236}">
                <a16:creationId xmlns:a16="http://schemas.microsoft.com/office/drawing/2014/main" id="{4C45A3FD-3AB3-428C-BAFA-F55A27A37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97" y="5709287"/>
            <a:ext cx="286748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1C19D93-6ED0-4411-BAC7-5D8667FDD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2975619"/>
              </p:ext>
            </p:extLst>
          </p:nvPr>
        </p:nvGraphicFramePr>
        <p:xfrm>
          <a:off x="2207567" y="1412776"/>
          <a:ext cx="9264853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ytuł 1">
            <a:extLst>
              <a:ext uri="{FF2B5EF4-FFF2-40B4-BE49-F238E27FC236}">
                <a16:creationId xmlns:a16="http://schemas.microsoft.com/office/drawing/2014/main" id="{80493643-0228-46C3-9B58-ED083DDECCA7}"/>
              </a:ext>
            </a:extLst>
          </p:cNvPr>
          <p:cNvSpPr txBox="1">
            <a:spLocks/>
          </p:cNvSpPr>
          <p:nvPr/>
        </p:nvSpPr>
        <p:spPr>
          <a:xfrm>
            <a:off x="2452106" y="299407"/>
            <a:ext cx="8093868" cy="1018116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pl-P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pl-PL" dirty="0"/>
              <a:t>Integracja z rejestrami</a:t>
            </a:r>
          </a:p>
        </p:txBody>
      </p:sp>
      <p:grpSp>
        <p:nvGrpSpPr>
          <p:cNvPr id="14" name="Group 17">
            <a:extLst>
              <a:ext uri="{FF2B5EF4-FFF2-40B4-BE49-F238E27FC236}">
                <a16:creationId xmlns:a16="http://schemas.microsoft.com/office/drawing/2014/main" id="{CE552148-105F-487B-B13A-A7280E28C3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15" name="AutoShape 16">
              <a:extLst>
                <a:ext uri="{FF2B5EF4-FFF2-40B4-BE49-F238E27FC236}">
                  <a16:creationId xmlns:a16="http://schemas.microsoft.com/office/drawing/2014/main" id="{433691B6-9368-4059-BF07-8E8489D071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5AE3C21E-B58E-45F7-A6CC-B4F5DB0E3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9EC552EF-2525-448E-9B42-493E082860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F72948F-8C81-4D4A-8879-187C68EB17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E5FC9BE-DC89-45A9-8432-5AAEC1808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9DD84D90-1DA1-4CDC-9E1B-5AB417A7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0BEE3CE1-B060-455F-88B6-DC444A7C5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F245E8E4-886D-4266-B182-B29D772BC6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785DD91E-AD28-499A-BD63-74EA4A169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65CFDA4A-D2C7-43CD-B13D-63BA09A2E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ABD3D869-4FF5-4BDA-BD54-F90ED684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65396701-C73C-4ACE-B6F6-D1BE74C6E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4799B344-0D3B-4002-BCE5-FF1131679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BF294AA9-7D91-406D-96ED-0D849C3921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3E476D3F-D55C-4DC1-A1EE-66A0928BA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F7D0375F-C529-4908-BEAF-7843FE4FA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A1615608-E3DC-4F39-8A59-8F702C474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C415E9FA-484E-4F4A-8E3C-AD0CC4E79E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95CB554A-F044-4B81-BCB0-95EACF837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E912FF65-C919-45A0-AAB6-9D80ABA1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17A01EEB-5628-4ADD-AF88-B2B6033C40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7C3828B5-9D8F-431A-9519-8D61C1881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4B6B6A00-10DC-4D36-A02F-9784990B6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0CB61291-3746-41EF-8688-C2AF5679C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8A06630A-2F39-4852-9078-7F7E54406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3A611063-6A29-472F-B495-49BECF0BF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2F48E1C1-4522-4BA2-A4D3-8F30140AA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2132C49B-7D89-4C8C-81DF-1CDFC37C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6B964717-34BD-4F89-8F5B-60FD15FFDE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554B56EE-7FC7-466E-AB5D-AA0921C1B1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39C7F17A-33D2-4295-BE1A-39A763A3E8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07E50A2D-EB09-4119-A10D-A5118E80C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6E81E9E8-C442-4758-B680-A40B664A58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86E96E2C-5D6B-4FB9-8216-0F96D77AEC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FA52726B-6D51-47EE-B053-16EE3C5F5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2DE9D923-29A1-473B-90E6-CB3892A880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E7E13909-0368-4A77-8F66-E06D21593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AEB29B34-3157-463A-948A-19F4FFB7F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44B70B2C-19DB-4710-BAB4-A430854CB3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E8E5839C-1706-4D83-8457-FA8FE5A12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E7747731-FDA0-4F1B-BFBD-89546185C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3E25D49B-B3FA-40B4-A2BA-8131D8ACE1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E8A9561F-AEA3-4E78-A700-C55058B1B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F3626C2E-E7E7-4F87-AEBD-5FE6C88ED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54533344-7CFE-46F8-B799-84F4A53ED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76C310FB-9832-46C8-ADEC-D44D8C7DE2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79DF2648-FCDC-4A3C-AF38-917AC4EF2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F3917C46-B36F-40FD-93FF-B382C08EF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E93E4518-E589-4487-822B-C22837AD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83A14630-914A-4C16-B4C2-B14D1B996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3307732F-C5C2-42E1-B84A-32FB8ADA0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68">
              <a:extLst>
                <a:ext uri="{FF2B5EF4-FFF2-40B4-BE49-F238E27FC236}">
                  <a16:creationId xmlns:a16="http://schemas.microsoft.com/office/drawing/2014/main" id="{C316BC39-1AC6-49AD-B4D3-0EA7879B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EDAE594B-CFAA-4EEA-A841-DC88461B58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8" name="Freeform 70">
              <a:extLst>
                <a:ext uri="{FF2B5EF4-FFF2-40B4-BE49-F238E27FC236}">
                  <a16:creationId xmlns:a16="http://schemas.microsoft.com/office/drawing/2014/main" id="{0D8A8947-CD2D-4C90-BF3B-563F7DF14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7F3561A7-7C55-4A43-816B-4DDF40196C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54779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755976E4-284E-49AB-89D3-680C8ADE3A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284" y="41783"/>
            <a:ext cx="1584176" cy="164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\\Adfs\wsp_wrp\POPC\Logotypy\logo_FE_Polska_Cyfrowa_rgb-1.jpg">
            <a:extLst>
              <a:ext uri="{FF2B5EF4-FFF2-40B4-BE49-F238E27FC236}">
                <a16:creationId xmlns:a16="http://schemas.microsoft.com/office/drawing/2014/main" id="{184B99A9-269F-4666-BB68-2647F1459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0" y="5692588"/>
            <a:ext cx="166614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Adfs\wsp_wrp\POPC\Logotypy\UE_EFRR_rgb-1.jpg">
            <a:extLst>
              <a:ext uri="{FF2B5EF4-FFF2-40B4-BE49-F238E27FC236}">
                <a16:creationId xmlns:a16="http://schemas.microsoft.com/office/drawing/2014/main" id="{96AE0C95-A674-4CE9-9BFC-3E44C1BD0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97" y="5709287"/>
            <a:ext cx="2867487" cy="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B246741-2305-9945-A849-18A25090F1A5}"/>
              </a:ext>
            </a:extLst>
          </p:cNvPr>
          <p:cNvSpPr txBox="1"/>
          <p:nvPr/>
        </p:nvSpPr>
        <p:spPr>
          <a:xfrm>
            <a:off x="9726404" y="157167"/>
            <a:ext cx="90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Glober SemiBold Free" pitchFamily="2" charset="0"/>
              </a:rPr>
              <a:t>PFRON</a:t>
            </a:r>
            <a:endParaRPr lang="pl-PL" sz="2000" dirty="0">
              <a:solidFill>
                <a:schemeClr val="bg1"/>
              </a:solidFill>
              <a:latin typeface="Glober Thin Free" pitchFamily="2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EBE644A-28BA-8949-9B40-A9C71ACBC7BE}"/>
              </a:ext>
            </a:extLst>
          </p:cNvPr>
          <p:cNvSpPr/>
          <p:nvPr/>
        </p:nvSpPr>
        <p:spPr>
          <a:xfrm>
            <a:off x="8125543" y="430258"/>
            <a:ext cx="4128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prstClr val="white"/>
                </a:solidFill>
                <a:latin typeface="Glober Thin Free" pitchFamily="2" charset="0"/>
              </a:rPr>
              <a:t>dla osób niepełnosprawnych</a:t>
            </a:r>
            <a:endParaRPr lang="pl-PL" sz="2000" b="1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0C4AFCC-85BA-409B-8FA7-CF1F52C39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975" y="1774404"/>
            <a:ext cx="3643658" cy="242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Znalezione obrazy dla zapytania stosy wnioskÃ³w">
            <a:extLst>
              <a:ext uri="{FF2B5EF4-FFF2-40B4-BE49-F238E27FC236}">
                <a16:creationId xmlns:a16="http://schemas.microsoft.com/office/drawing/2014/main" id="{346E2C3B-6C28-4F03-8BB6-7CDDEDFBB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537" y="1774405"/>
            <a:ext cx="4122001" cy="274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Znalezione obrazy dla zapytania gÄszcz przepisÃ³w">
            <a:extLst>
              <a:ext uri="{FF2B5EF4-FFF2-40B4-BE49-F238E27FC236}">
                <a16:creationId xmlns:a16="http://schemas.microsoft.com/office/drawing/2014/main" id="{50B254AF-2911-4197-89EA-ECF086C89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30" y="4001294"/>
            <a:ext cx="3957367" cy="244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5F04E18-384B-4FC7-9C3C-F5DD218C0AF0}"/>
              </a:ext>
            </a:extLst>
          </p:cNvPr>
          <p:cNvSpPr txBox="1"/>
          <p:nvPr/>
        </p:nvSpPr>
        <p:spPr>
          <a:xfrm>
            <a:off x="1297644" y="1810108"/>
            <a:ext cx="364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highlight>
                  <a:srgbClr val="FFFF00"/>
                </a:highlight>
              </a:rPr>
              <a:t>Ponad 1000 takich miejsc w Polsce …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3E9D644-B048-4AD6-B98C-9049D2871A11}"/>
              </a:ext>
            </a:extLst>
          </p:cNvPr>
          <p:cNvSpPr txBox="1"/>
          <p:nvPr/>
        </p:nvSpPr>
        <p:spPr>
          <a:xfrm>
            <a:off x="7320500" y="1810108"/>
            <a:ext cx="350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highlight>
                  <a:srgbClr val="FFFF00"/>
                </a:highlight>
              </a:rPr>
              <a:t>Ponad 500 tys. wniosków rocznie …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4D3E9C3-ECE6-49E5-A5FB-0A5F9773BBB1}"/>
              </a:ext>
            </a:extLst>
          </p:cNvPr>
          <p:cNvSpPr txBox="1"/>
          <p:nvPr/>
        </p:nvSpPr>
        <p:spPr>
          <a:xfrm>
            <a:off x="4576710" y="4121233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>
                <a:highlight>
                  <a:srgbClr val="FFFF00"/>
                </a:highlight>
              </a:rPr>
              <a:t>W gąszczu </a:t>
            </a:r>
            <a:r>
              <a:rPr lang="pl-PL" dirty="0">
                <a:highlight>
                  <a:srgbClr val="FFFF00"/>
                </a:highlight>
              </a:rPr>
              <a:t>przepisów …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08D3F1F8-863C-40E9-9B24-05F9C75F0C29}"/>
              </a:ext>
            </a:extLst>
          </p:cNvPr>
          <p:cNvSpPr txBox="1">
            <a:spLocks/>
          </p:cNvSpPr>
          <p:nvPr/>
        </p:nvSpPr>
        <p:spPr>
          <a:xfrm>
            <a:off x="2452106" y="299407"/>
            <a:ext cx="8093868" cy="1018116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pl-P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pl-PL" dirty="0"/>
              <a:t>Wnioskodawcy</a:t>
            </a:r>
          </a:p>
        </p:txBody>
      </p:sp>
    </p:spTree>
    <p:extLst>
      <p:ext uri="{BB962C8B-B14F-4D97-AF65-F5344CB8AC3E}">
        <p14:creationId xmlns:p14="http://schemas.microsoft.com/office/powerpoint/2010/main" val="224728783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iestandardowy 1">
      <a:dk1>
        <a:srgbClr val="53565A"/>
      </a:dk1>
      <a:lt1>
        <a:sysClr val="window" lastClr="FFFFFF"/>
      </a:lt1>
      <a:dk2>
        <a:srgbClr val="53565A"/>
      </a:dk2>
      <a:lt2>
        <a:srgbClr val="E7E6E6"/>
      </a:lt2>
      <a:accent1>
        <a:srgbClr val="48A23F"/>
      </a:accent1>
      <a:accent2>
        <a:srgbClr val="CB333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439</Words>
  <Application>Microsoft Office PowerPoint</Application>
  <PresentationFormat>Panoramiczny</PresentationFormat>
  <Paragraphs>100</Paragraphs>
  <Slides>17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Glober SemiBold Free</vt:lpstr>
      <vt:lpstr>Glober Thin Free</vt:lpstr>
      <vt:lpstr>Motyw pakietu Office</vt:lpstr>
      <vt:lpstr>Office Theme</vt:lpstr>
      <vt:lpstr>Projekt niestandardowy</vt:lpstr>
      <vt:lpstr>Projekt pn.  „System Obsługi Wsparcia finansowanego ze środków PFRON”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Pozostałe produkty projektu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pn.  „System Obsługi Wsparcia finansowanego ze środków PFRON”</dc:title>
  <dc:creator>Łazar Dariusz</dc:creator>
  <cp:lastModifiedBy>Łazar Dariusz</cp:lastModifiedBy>
  <cp:revision>5</cp:revision>
  <dcterms:created xsi:type="dcterms:W3CDTF">2019-09-11T13:40:12Z</dcterms:created>
  <dcterms:modified xsi:type="dcterms:W3CDTF">2019-09-11T19:50:40Z</dcterms:modified>
</cp:coreProperties>
</file>