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86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5" r:id="rId14"/>
    <p:sldId id="268" r:id="rId15"/>
    <p:sldId id="269" r:id="rId16"/>
    <p:sldId id="270" r:id="rId17"/>
    <p:sldId id="276" r:id="rId18"/>
    <p:sldId id="277" r:id="rId19"/>
    <p:sldId id="275" r:id="rId20"/>
    <p:sldId id="274" r:id="rId21"/>
    <p:sldId id="271" r:id="rId22"/>
    <p:sldId id="272" r:id="rId23"/>
    <p:sldId id="273" r:id="rId24"/>
    <p:sldId id="278" r:id="rId25"/>
    <p:sldId id="289" r:id="rId26"/>
    <p:sldId id="279" r:id="rId27"/>
    <p:sldId id="280" r:id="rId28"/>
    <p:sldId id="281" r:id="rId29"/>
    <p:sldId id="290" r:id="rId30"/>
    <p:sldId id="291" r:id="rId31"/>
    <p:sldId id="292" r:id="rId32"/>
    <p:sldId id="284" r:id="rId33"/>
    <p:sldId id="283" r:id="rId34"/>
    <p:sldId id="285" r:id="rId35"/>
    <p:sldId id="287" r:id="rId36"/>
    <p:sldId id="288" r:id="rId3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01" autoAdjust="0"/>
    <p:restoredTop sz="94249" autoAdjust="0"/>
  </p:normalViewPr>
  <p:slideViewPr>
    <p:cSldViewPr snapToGrid="0">
      <p:cViewPr varScale="1">
        <p:scale>
          <a:sx n="104" d="100"/>
          <a:sy n="104" d="100"/>
        </p:scale>
        <p:origin x="594" y="138"/>
      </p:cViewPr>
      <p:guideLst/>
    </p:cSldViewPr>
  </p:slideViewPr>
  <p:outlineViewPr>
    <p:cViewPr>
      <p:scale>
        <a:sx n="33" d="100"/>
        <a:sy n="33" d="100"/>
      </p:scale>
      <p:origin x="0" y="-1518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1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65B5F7-F623-4B13-9029-AEBA6B79F741}" type="doc">
      <dgm:prSet loTypeId="urn:microsoft.com/office/officeart/2005/8/layout/list1" loCatId="list" qsTypeId="urn:microsoft.com/office/officeart/2005/8/quickstyle/3d7" qsCatId="3D" csTypeId="urn:microsoft.com/office/officeart/2005/8/colors/accent6_4" csCatId="accent6" phldr="1"/>
      <dgm:spPr/>
      <dgm:t>
        <a:bodyPr/>
        <a:lstStyle/>
        <a:p>
          <a:endParaRPr lang="pl-PL"/>
        </a:p>
      </dgm:t>
    </dgm:pt>
    <dgm:pt modelId="{7755458B-66DC-4B6B-92DE-EE77AE893292}">
      <dgm:prSet phldrT="[Tekst]" custT="1"/>
      <dgm:spPr/>
      <dgm:t>
        <a:bodyPr/>
        <a:lstStyle/>
        <a:p>
          <a:r>
            <a:rPr lang="pl-PL" sz="2000" b="1" dirty="0"/>
            <a:t>TECHNIKUM</a:t>
          </a:r>
          <a:endParaRPr lang="pl-PL" sz="2500" b="1" dirty="0"/>
        </a:p>
      </dgm:t>
    </dgm:pt>
    <dgm:pt modelId="{E96AD18B-3ED2-4B43-9036-90178E16FE25}" type="parTrans" cxnId="{15DF171B-10F8-483B-97A2-E5760F83E960}">
      <dgm:prSet/>
      <dgm:spPr/>
      <dgm:t>
        <a:bodyPr/>
        <a:lstStyle/>
        <a:p>
          <a:endParaRPr lang="pl-PL"/>
        </a:p>
      </dgm:t>
    </dgm:pt>
    <dgm:pt modelId="{528A21AE-2CD2-4A10-ADF4-DAB9B8AB05A3}" type="sibTrans" cxnId="{15DF171B-10F8-483B-97A2-E5760F83E960}">
      <dgm:prSet/>
      <dgm:spPr/>
      <dgm:t>
        <a:bodyPr/>
        <a:lstStyle/>
        <a:p>
          <a:endParaRPr lang="pl-PL"/>
        </a:p>
      </dgm:t>
    </dgm:pt>
    <dgm:pt modelId="{9646B20D-342F-428A-B629-8FB171411594}">
      <dgm:prSet phldrT="[Tekst]" custT="1"/>
      <dgm:spPr/>
      <dgm:t>
        <a:bodyPr/>
        <a:lstStyle/>
        <a:p>
          <a:r>
            <a:rPr lang="pl-PL" sz="1800" dirty="0"/>
            <a:t>Technik rolnik</a:t>
          </a:r>
        </a:p>
      </dgm:t>
    </dgm:pt>
    <dgm:pt modelId="{11089CFC-C4F8-4266-ACC1-FF0520F42158}" type="parTrans" cxnId="{A0016479-AEC0-46E9-B02C-37296329C631}">
      <dgm:prSet/>
      <dgm:spPr/>
      <dgm:t>
        <a:bodyPr/>
        <a:lstStyle/>
        <a:p>
          <a:endParaRPr lang="pl-PL"/>
        </a:p>
      </dgm:t>
    </dgm:pt>
    <dgm:pt modelId="{996C81F0-E50F-42DE-ADED-28ECB2420269}" type="sibTrans" cxnId="{A0016479-AEC0-46E9-B02C-37296329C631}">
      <dgm:prSet/>
      <dgm:spPr/>
      <dgm:t>
        <a:bodyPr/>
        <a:lstStyle/>
        <a:p>
          <a:endParaRPr lang="pl-PL"/>
        </a:p>
      </dgm:t>
    </dgm:pt>
    <dgm:pt modelId="{41048B16-AE99-45AB-8493-025C215C72F5}">
      <dgm:prSet phldrT="[Tekst]" custT="1"/>
      <dgm:spPr/>
      <dgm:t>
        <a:bodyPr/>
        <a:lstStyle/>
        <a:p>
          <a:r>
            <a:rPr lang="pl-PL" sz="1800" dirty="0"/>
            <a:t>Technik weterynarii</a:t>
          </a:r>
        </a:p>
      </dgm:t>
    </dgm:pt>
    <dgm:pt modelId="{589BE12A-3BCF-47D2-8884-6309D52A2FC8}" type="parTrans" cxnId="{BBFA7FB1-6D2B-4DBF-A4A8-6DA4C633C673}">
      <dgm:prSet/>
      <dgm:spPr/>
      <dgm:t>
        <a:bodyPr/>
        <a:lstStyle/>
        <a:p>
          <a:endParaRPr lang="pl-PL"/>
        </a:p>
      </dgm:t>
    </dgm:pt>
    <dgm:pt modelId="{04CA18AA-7A8A-40C3-A91A-30460697E342}" type="sibTrans" cxnId="{BBFA7FB1-6D2B-4DBF-A4A8-6DA4C633C673}">
      <dgm:prSet/>
      <dgm:spPr/>
      <dgm:t>
        <a:bodyPr/>
        <a:lstStyle/>
        <a:p>
          <a:endParaRPr lang="pl-PL"/>
        </a:p>
      </dgm:t>
    </dgm:pt>
    <dgm:pt modelId="{EF617ED9-B6E4-404E-9F40-3912EF81A959}">
      <dgm:prSet phldrT="[Tekst]" custT="1"/>
      <dgm:spPr/>
      <dgm:t>
        <a:bodyPr/>
        <a:lstStyle/>
        <a:p>
          <a:r>
            <a:rPr lang="pl-PL" sz="1800" dirty="0"/>
            <a:t>Technik mechanizacji rolnictwa </a:t>
          </a:r>
          <a:br>
            <a:rPr lang="pl-PL" sz="1800" dirty="0"/>
          </a:br>
          <a:r>
            <a:rPr lang="pl-PL" sz="1800" dirty="0"/>
            <a:t>i </a:t>
          </a:r>
          <a:r>
            <a:rPr lang="pl-PL" sz="1800" dirty="0" err="1"/>
            <a:t>agrotroniki</a:t>
          </a:r>
          <a:r>
            <a:rPr lang="pl-PL" sz="1800" dirty="0"/>
            <a:t> </a:t>
          </a:r>
        </a:p>
      </dgm:t>
    </dgm:pt>
    <dgm:pt modelId="{81ADB967-A5A8-4FAF-A642-812E13CD8EE5}" type="parTrans" cxnId="{3AF452B2-AF0A-4A26-8DA1-98C93C822023}">
      <dgm:prSet/>
      <dgm:spPr/>
      <dgm:t>
        <a:bodyPr/>
        <a:lstStyle/>
        <a:p>
          <a:endParaRPr lang="pl-PL"/>
        </a:p>
      </dgm:t>
    </dgm:pt>
    <dgm:pt modelId="{6903268B-2065-43A8-B1AA-15B12930C0B2}" type="sibTrans" cxnId="{3AF452B2-AF0A-4A26-8DA1-98C93C822023}">
      <dgm:prSet/>
      <dgm:spPr/>
      <dgm:t>
        <a:bodyPr/>
        <a:lstStyle/>
        <a:p>
          <a:endParaRPr lang="pl-PL"/>
        </a:p>
      </dgm:t>
    </dgm:pt>
    <dgm:pt modelId="{B5FAB788-EDBD-49D3-A371-6968F3E0BAB1}">
      <dgm:prSet phldrT="[Tekst]" custT="1"/>
      <dgm:spPr/>
      <dgm:t>
        <a:bodyPr/>
        <a:lstStyle/>
        <a:p>
          <a:r>
            <a:rPr lang="pl-PL" sz="1800" dirty="0"/>
            <a:t>Technik żywienia i usług gastronomicznych</a:t>
          </a:r>
        </a:p>
      </dgm:t>
    </dgm:pt>
    <dgm:pt modelId="{0FB33CB4-92A4-4577-A07B-0D03C9F02061}" type="parTrans" cxnId="{475F7647-B73D-4015-9274-0A84C12FC676}">
      <dgm:prSet/>
      <dgm:spPr/>
      <dgm:t>
        <a:bodyPr/>
        <a:lstStyle/>
        <a:p>
          <a:endParaRPr lang="pl-PL"/>
        </a:p>
      </dgm:t>
    </dgm:pt>
    <dgm:pt modelId="{86130613-4ADE-46F7-8205-836A8C12854A}" type="sibTrans" cxnId="{475F7647-B73D-4015-9274-0A84C12FC676}">
      <dgm:prSet/>
      <dgm:spPr/>
      <dgm:t>
        <a:bodyPr/>
        <a:lstStyle/>
        <a:p>
          <a:endParaRPr lang="pl-PL"/>
        </a:p>
      </dgm:t>
    </dgm:pt>
    <dgm:pt modelId="{80E599F7-8001-4102-807F-C8EB4197F42C}" type="pres">
      <dgm:prSet presAssocID="{7665B5F7-F623-4B13-9029-AEBA6B79F741}" presName="linear" presStyleCnt="0">
        <dgm:presLayoutVars>
          <dgm:dir/>
          <dgm:animLvl val="lvl"/>
          <dgm:resizeHandles val="exact"/>
        </dgm:presLayoutVars>
      </dgm:prSet>
      <dgm:spPr/>
    </dgm:pt>
    <dgm:pt modelId="{530D6CCD-97A0-482D-8CFD-3638E4D151DC}" type="pres">
      <dgm:prSet presAssocID="{7755458B-66DC-4B6B-92DE-EE77AE893292}" presName="parentLin" presStyleCnt="0"/>
      <dgm:spPr/>
    </dgm:pt>
    <dgm:pt modelId="{87A2C1B8-61B9-408A-9FCA-7FA1D2FA1D82}" type="pres">
      <dgm:prSet presAssocID="{7755458B-66DC-4B6B-92DE-EE77AE893292}" presName="parentLeftMargin" presStyleLbl="node1" presStyleIdx="0" presStyleCnt="1"/>
      <dgm:spPr/>
    </dgm:pt>
    <dgm:pt modelId="{B97FE0F5-50FC-45F6-9F21-6FEA75DB3914}" type="pres">
      <dgm:prSet presAssocID="{7755458B-66DC-4B6B-92DE-EE77AE893292}" presName="parentText" presStyleLbl="node1" presStyleIdx="0" presStyleCnt="1" custScaleY="46904" custLinFactNeighborX="10510" custLinFactNeighborY="-9867">
        <dgm:presLayoutVars>
          <dgm:chMax val="0"/>
          <dgm:bulletEnabled val="1"/>
        </dgm:presLayoutVars>
      </dgm:prSet>
      <dgm:spPr/>
    </dgm:pt>
    <dgm:pt modelId="{F01975B5-095E-437B-AAA3-7CC1929FC741}" type="pres">
      <dgm:prSet presAssocID="{7755458B-66DC-4B6B-92DE-EE77AE893292}" presName="negativeSpace" presStyleCnt="0"/>
      <dgm:spPr/>
    </dgm:pt>
    <dgm:pt modelId="{70272962-67FA-413E-95FB-5E1BD8B027CE}" type="pres">
      <dgm:prSet presAssocID="{7755458B-66DC-4B6B-92DE-EE77AE893292}" presName="childText" presStyleLbl="conFgAcc1" presStyleIdx="0" presStyleCnt="1" custLinFactNeighborY="-97974">
        <dgm:presLayoutVars>
          <dgm:bulletEnabled val="1"/>
        </dgm:presLayoutVars>
      </dgm:prSet>
      <dgm:spPr/>
    </dgm:pt>
  </dgm:ptLst>
  <dgm:cxnLst>
    <dgm:cxn modelId="{0B471704-DFF8-4E3F-9990-B8FF97FEEE45}" type="presOf" srcId="{41048B16-AE99-45AB-8493-025C215C72F5}" destId="{70272962-67FA-413E-95FB-5E1BD8B027CE}" srcOrd="0" destOrd="1" presId="urn:microsoft.com/office/officeart/2005/8/layout/list1"/>
    <dgm:cxn modelId="{15DF171B-10F8-483B-97A2-E5760F83E960}" srcId="{7665B5F7-F623-4B13-9029-AEBA6B79F741}" destId="{7755458B-66DC-4B6B-92DE-EE77AE893292}" srcOrd="0" destOrd="0" parTransId="{E96AD18B-3ED2-4B43-9036-90178E16FE25}" sibTransId="{528A21AE-2CD2-4A10-ADF4-DAB9B8AB05A3}"/>
    <dgm:cxn modelId="{D040D032-7802-4282-95E9-D09456D6F4D5}" type="presOf" srcId="{B5FAB788-EDBD-49D3-A371-6968F3E0BAB1}" destId="{70272962-67FA-413E-95FB-5E1BD8B027CE}" srcOrd="0" destOrd="3" presId="urn:microsoft.com/office/officeart/2005/8/layout/list1"/>
    <dgm:cxn modelId="{475F7647-B73D-4015-9274-0A84C12FC676}" srcId="{7755458B-66DC-4B6B-92DE-EE77AE893292}" destId="{B5FAB788-EDBD-49D3-A371-6968F3E0BAB1}" srcOrd="3" destOrd="0" parTransId="{0FB33CB4-92A4-4577-A07B-0D03C9F02061}" sibTransId="{86130613-4ADE-46F7-8205-836A8C12854A}"/>
    <dgm:cxn modelId="{32CFAE53-EA5B-4BB6-B37A-A86B100EE7A0}" type="presOf" srcId="{7755458B-66DC-4B6B-92DE-EE77AE893292}" destId="{B97FE0F5-50FC-45F6-9F21-6FEA75DB3914}" srcOrd="1" destOrd="0" presId="urn:microsoft.com/office/officeart/2005/8/layout/list1"/>
    <dgm:cxn modelId="{A0016479-AEC0-46E9-B02C-37296329C631}" srcId="{7755458B-66DC-4B6B-92DE-EE77AE893292}" destId="{9646B20D-342F-428A-B629-8FB171411594}" srcOrd="0" destOrd="0" parTransId="{11089CFC-C4F8-4266-ACC1-FF0520F42158}" sibTransId="{996C81F0-E50F-42DE-ADED-28ECB2420269}"/>
    <dgm:cxn modelId="{BD507D82-4A16-4AC3-B79E-B0458A63E887}" type="presOf" srcId="{EF617ED9-B6E4-404E-9F40-3912EF81A959}" destId="{70272962-67FA-413E-95FB-5E1BD8B027CE}" srcOrd="0" destOrd="2" presId="urn:microsoft.com/office/officeart/2005/8/layout/list1"/>
    <dgm:cxn modelId="{5FA729A2-FF7F-45A6-9161-893820FBB882}" type="presOf" srcId="{9646B20D-342F-428A-B629-8FB171411594}" destId="{70272962-67FA-413E-95FB-5E1BD8B027CE}" srcOrd="0" destOrd="0" presId="urn:microsoft.com/office/officeart/2005/8/layout/list1"/>
    <dgm:cxn modelId="{BBFA7FB1-6D2B-4DBF-A4A8-6DA4C633C673}" srcId="{7755458B-66DC-4B6B-92DE-EE77AE893292}" destId="{41048B16-AE99-45AB-8493-025C215C72F5}" srcOrd="1" destOrd="0" parTransId="{589BE12A-3BCF-47D2-8884-6309D52A2FC8}" sibTransId="{04CA18AA-7A8A-40C3-A91A-30460697E342}"/>
    <dgm:cxn modelId="{3AF452B2-AF0A-4A26-8DA1-98C93C822023}" srcId="{7755458B-66DC-4B6B-92DE-EE77AE893292}" destId="{EF617ED9-B6E4-404E-9F40-3912EF81A959}" srcOrd="2" destOrd="0" parTransId="{81ADB967-A5A8-4FAF-A642-812E13CD8EE5}" sibTransId="{6903268B-2065-43A8-B1AA-15B12930C0B2}"/>
    <dgm:cxn modelId="{239038C8-28F8-46B1-89CC-4F585C6E0DC1}" type="presOf" srcId="{7755458B-66DC-4B6B-92DE-EE77AE893292}" destId="{87A2C1B8-61B9-408A-9FCA-7FA1D2FA1D82}" srcOrd="0" destOrd="0" presId="urn:microsoft.com/office/officeart/2005/8/layout/list1"/>
    <dgm:cxn modelId="{0485F7E2-FDBA-4763-A339-BF8E4F9E7124}" type="presOf" srcId="{7665B5F7-F623-4B13-9029-AEBA6B79F741}" destId="{80E599F7-8001-4102-807F-C8EB4197F42C}" srcOrd="0" destOrd="0" presId="urn:microsoft.com/office/officeart/2005/8/layout/list1"/>
    <dgm:cxn modelId="{1C0B6928-6FFB-4965-A2DC-B3FBD34DF156}" type="presParOf" srcId="{80E599F7-8001-4102-807F-C8EB4197F42C}" destId="{530D6CCD-97A0-482D-8CFD-3638E4D151DC}" srcOrd="0" destOrd="0" presId="urn:microsoft.com/office/officeart/2005/8/layout/list1"/>
    <dgm:cxn modelId="{1B2ABEE7-292C-4FBA-85C3-08C0EDD81F2D}" type="presParOf" srcId="{530D6CCD-97A0-482D-8CFD-3638E4D151DC}" destId="{87A2C1B8-61B9-408A-9FCA-7FA1D2FA1D82}" srcOrd="0" destOrd="0" presId="urn:microsoft.com/office/officeart/2005/8/layout/list1"/>
    <dgm:cxn modelId="{5B074D77-8221-4902-A758-D30EEF438707}" type="presParOf" srcId="{530D6CCD-97A0-482D-8CFD-3638E4D151DC}" destId="{B97FE0F5-50FC-45F6-9F21-6FEA75DB3914}" srcOrd="1" destOrd="0" presId="urn:microsoft.com/office/officeart/2005/8/layout/list1"/>
    <dgm:cxn modelId="{BF99812A-8267-45AE-9ECA-A78D192D9503}" type="presParOf" srcId="{80E599F7-8001-4102-807F-C8EB4197F42C}" destId="{F01975B5-095E-437B-AAA3-7CC1929FC741}" srcOrd="1" destOrd="0" presId="urn:microsoft.com/office/officeart/2005/8/layout/list1"/>
    <dgm:cxn modelId="{AA09BC90-4E75-4EDD-ACA8-7AEDE5CD508C}" type="presParOf" srcId="{80E599F7-8001-4102-807F-C8EB4197F42C}" destId="{70272962-67FA-413E-95FB-5E1BD8B027CE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2A78BB-9C10-4D43-8956-353C7BF8B616}" type="doc">
      <dgm:prSet loTypeId="urn:microsoft.com/office/officeart/2005/8/layout/list1" loCatId="list" qsTypeId="urn:microsoft.com/office/officeart/2005/8/quickstyle/3d7" qsCatId="3D" csTypeId="urn:microsoft.com/office/officeart/2005/8/colors/accent6_4" csCatId="accent6" phldr="1"/>
      <dgm:spPr/>
      <dgm:t>
        <a:bodyPr/>
        <a:lstStyle/>
        <a:p>
          <a:endParaRPr lang="pl-PL"/>
        </a:p>
      </dgm:t>
    </dgm:pt>
    <dgm:pt modelId="{DB56EA5E-991D-487A-AF8C-3CB586A6D2F9}">
      <dgm:prSet phldrT="[Tekst]" custT="1"/>
      <dgm:spPr/>
      <dgm:t>
        <a:bodyPr/>
        <a:lstStyle/>
        <a:p>
          <a:r>
            <a:rPr lang="pl-PL" sz="2000" b="1" dirty="0"/>
            <a:t>BRANŻOWA SZKOŁA </a:t>
          </a:r>
          <a:br>
            <a:rPr lang="pl-PL" sz="2000" b="1" dirty="0"/>
          </a:br>
          <a:r>
            <a:rPr lang="pl-PL" sz="2000" b="1" dirty="0"/>
            <a:t>I STOPNIA</a:t>
          </a:r>
        </a:p>
      </dgm:t>
    </dgm:pt>
    <dgm:pt modelId="{2ECDAB5D-FE60-49BE-A5DC-87045F3E62A6}" type="parTrans" cxnId="{4179CE69-7FFB-4CAF-A76C-CB71D19E3571}">
      <dgm:prSet/>
      <dgm:spPr/>
      <dgm:t>
        <a:bodyPr/>
        <a:lstStyle/>
        <a:p>
          <a:endParaRPr lang="pl-PL"/>
        </a:p>
      </dgm:t>
    </dgm:pt>
    <dgm:pt modelId="{50838757-39AA-40FF-95D2-FD373E7117DF}" type="sibTrans" cxnId="{4179CE69-7FFB-4CAF-A76C-CB71D19E3571}">
      <dgm:prSet/>
      <dgm:spPr/>
      <dgm:t>
        <a:bodyPr/>
        <a:lstStyle/>
        <a:p>
          <a:endParaRPr lang="pl-PL"/>
        </a:p>
      </dgm:t>
    </dgm:pt>
    <dgm:pt modelId="{BDAB5550-EE07-4297-B9E5-CA96355B9797}">
      <dgm:prSet phldrT="[Tekst]" custT="1"/>
      <dgm:spPr/>
      <dgm:t>
        <a:bodyPr/>
        <a:lstStyle/>
        <a:p>
          <a:r>
            <a:rPr lang="pl-PL" sz="1800" dirty="0"/>
            <a:t>Rolnik</a:t>
          </a:r>
          <a:endParaRPr lang="pl-PL" sz="2800" dirty="0"/>
        </a:p>
      </dgm:t>
    </dgm:pt>
    <dgm:pt modelId="{55D97619-FB96-48E0-9FF3-39A95537B469}" type="parTrans" cxnId="{1A0212E3-EC7C-430C-B00A-73973DEE562E}">
      <dgm:prSet/>
      <dgm:spPr/>
      <dgm:t>
        <a:bodyPr/>
        <a:lstStyle/>
        <a:p>
          <a:endParaRPr lang="pl-PL"/>
        </a:p>
      </dgm:t>
    </dgm:pt>
    <dgm:pt modelId="{6661122F-109E-414B-BA72-036C9842D783}" type="sibTrans" cxnId="{1A0212E3-EC7C-430C-B00A-73973DEE562E}">
      <dgm:prSet/>
      <dgm:spPr/>
      <dgm:t>
        <a:bodyPr/>
        <a:lstStyle/>
        <a:p>
          <a:endParaRPr lang="pl-PL"/>
        </a:p>
      </dgm:t>
    </dgm:pt>
    <dgm:pt modelId="{5EF9C41E-4A45-4C07-8A0F-AD676D5ADFC1}">
      <dgm:prSet phldrT="[Tekst]" custT="1"/>
      <dgm:spPr/>
      <dgm:t>
        <a:bodyPr/>
        <a:lstStyle/>
        <a:p>
          <a:r>
            <a:rPr lang="pl-PL" sz="1800" dirty="0"/>
            <a:t>Mechanik – operator pojazdów </a:t>
          </a:r>
          <a:br>
            <a:rPr lang="pl-PL" sz="1800" dirty="0"/>
          </a:br>
          <a:r>
            <a:rPr lang="pl-PL" sz="1800" dirty="0"/>
            <a:t>i maszyn rolniczych</a:t>
          </a:r>
        </a:p>
      </dgm:t>
    </dgm:pt>
    <dgm:pt modelId="{84E0F149-34C6-4438-81CE-8194C9E37CDE}" type="parTrans" cxnId="{3371C1B7-B178-45A1-95E5-48B6B43F833A}">
      <dgm:prSet/>
      <dgm:spPr/>
      <dgm:t>
        <a:bodyPr/>
        <a:lstStyle/>
        <a:p>
          <a:endParaRPr lang="pl-PL"/>
        </a:p>
      </dgm:t>
    </dgm:pt>
    <dgm:pt modelId="{827FE728-7F26-4131-BD45-7365D1285E20}" type="sibTrans" cxnId="{3371C1B7-B178-45A1-95E5-48B6B43F833A}">
      <dgm:prSet/>
      <dgm:spPr/>
      <dgm:t>
        <a:bodyPr/>
        <a:lstStyle/>
        <a:p>
          <a:endParaRPr lang="pl-PL"/>
        </a:p>
      </dgm:t>
    </dgm:pt>
    <dgm:pt modelId="{9121E51F-91A0-4D14-AF46-1BE0A9B4E772}">
      <dgm:prSet phldrT="[Tekst]" custT="1"/>
      <dgm:spPr/>
      <dgm:t>
        <a:bodyPr/>
        <a:lstStyle/>
        <a:p>
          <a:r>
            <a:rPr lang="pl-PL" sz="1800" dirty="0"/>
            <a:t>Kucharz</a:t>
          </a:r>
        </a:p>
      </dgm:t>
    </dgm:pt>
    <dgm:pt modelId="{D477A920-0AA0-4CB5-A57E-594E7761C704}" type="parTrans" cxnId="{CECF1CF1-A826-4119-A872-63BF99677471}">
      <dgm:prSet/>
      <dgm:spPr/>
      <dgm:t>
        <a:bodyPr/>
        <a:lstStyle/>
        <a:p>
          <a:endParaRPr lang="pl-PL"/>
        </a:p>
      </dgm:t>
    </dgm:pt>
    <dgm:pt modelId="{A214CFFF-C1C5-490E-B500-93014C9186D7}" type="sibTrans" cxnId="{CECF1CF1-A826-4119-A872-63BF99677471}">
      <dgm:prSet/>
      <dgm:spPr/>
      <dgm:t>
        <a:bodyPr/>
        <a:lstStyle/>
        <a:p>
          <a:endParaRPr lang="pl-PL"/>
        </a:p>
      </dgm:t>
    </dgm:pt>
    <dgm:pt modelId="{8E6ABDD3-3C43-4CBE-B1B5-27EF503AA2E7}" type="pres">
      <dgm:prSet presAssocID="{4F2A78BB-9C10-4D43-8956-353C7BF8B616}" presName="linear" presStyleCnt="0">
        <dgm:presLayoutVars>
          <dgm:dir/>
          <dgm:animLvl val="lvl"/>
          <dgm:resizeHandles val="exact"/>
        </dgm:presLayoutVars>
      </dgm:prSet>
      <dgm:spPr/>
    </dgm:pt>
    <dgm:pt modelId="{6513499A-5F42-4B72-A0D1-7AE40C4ADB69}" type="pres">
      <dgm:prSet presAssocID="{DB56EA5E-991D-487A-AF8C-3CB586A6D2F9}" presName="parentLin" presStyleCnt="0"/>
      <dgm:spPr/>
    </dgm:pt>
    <dgm:pt modelId="{73A9D8EF-73E9-4EB2-A9B7-236D198FEE1F}" type="pres">
      <dgm:prSet presAssocID="{DB56EA5E-991D-487A-AF8C-3CB586A6D2F9}" presName="parentLeftMargin" presStyleLbl="node1" presStyleIdx="0" presStyleCnt="1"/>
      <dgm:spPr/>
    </dgm:pt>
    <dgm:pt modelId="{FBEC45B3-DAB7-4F46-970C-FAD39A5BC40E}" type="pres">
      <dgm:prSet presAssocID="{DB56EA5E-991D-487A-AF8C-3CB586A6D2F9}" presName="parentText" presStyleLbl="node1" presStyleIdx="0" presStyleCnt="1" custScaleY="48780" custLinFactNeighborX="14925" custLinFactNeighborY="9208">
        <dgm:presLayoutVars>
          <dgm:chMax val="0"/>
          <dgm:bulletEnabled val="1"/>
        </dgm:presLayoutVars>
      </dgm:prSet>
      <dgm:spPr/>
    </dgm:pt>
    <dgm:pt modelId="{3CA87525-F3F9-4565-8A2F-EE9610937579}" type="pres">
      <dgm:prSet presAssocID="{DB56EA5E-991D-487A-AF8C-3CB586A6D2F9}" presName="negativeSpace" presStyleCnt="0"/>
      <dgm:spPr/>
    </dgm:pt>
    <dgm:pt modelId="{72E4BC6F-501A-4BD8-B009-6FAFEFAB4EC3}" type="pres">
      <dgm:prSet presAssocID="{DB56EA5E-991D-487A-AF8C-3CB586A6D2F9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06CCBB25-BBBA-4FBB-8C0F-98EB1E69AD80}" type="presOf" srcId="{DB56EA5E-991D-487A-AF8C-3CB586A6D2F9}" destId="{73A9D8EF-73E9-4EB2-A9B7-236D198FEE1F}" srcOrd="0" destOrd="0" presId="urn:microsoft.com/office/officeart/2005/8/layout/list1"/>
    <dgm:cxn modelId="{0B183144-56CB-476A-B616-EBAD7D6BEE5C}" type="presOf" srcId="{9121E51F-91A0-4D14-AF46-1BE0A9B4E772}" destId="{72E4BC6F-501A-4BD8-B009-6FAFEFAB4EC3}" srcOrd="0" destOrd="2" presId="urn:microsoft.com/office/officeart/2005/8/layout/list1"/>
    <dgm:cxn modelId="{E1FA7066-76E4-4122-A3C0-99EF8FF87537}" type="presOf" srcId="{4F2A78BB-9C10-4D43-8956-353C7BF8B616}" destId="{8E6ABDD3-3C43-4CBE-B1B5-27EF503AA2E7}" srcOrd="0" destOrd="0" presId="urn:microsoft.com/office/officeart/2005/8/layout/list1"/>
    <dgm:cxn modelId="{4179CE69-7FFB-4CAF-A76C-CB71D19E3571}" srcId="{4F2A78BB-9C10-4D43-8956-353C7BF8B616}" destId="{DB56EA5E-991D-487A-AF8C-3CB586A6D2F9}" srcOrd="0" destOrd="0" parTransId="{2ECDAB5D-FE60-49BE-A5DC-87045F3E62A6}" sibTransId="{50838757-39AA-40FF-95D2-FD373E7117DF}"/>
    <dgm:cxn modelId="{4ED71B7E-4CD5-4A6A-9B20-CF2AD306A70C}" type="presOf" srcId="{BDAB5550-EE07-4297-B9E5-CA96355B9797}" destId="{72E4BC6F-501A-4BD8-B009-6FAFEFAB4EC3}" srcOrd="0" destOrd="0" presId="urn:microsoft.com/office/officeart/2005/8/layout/list1"/>
    <dgm:cxn modelId="{3371C1B7-B178-45A1-95E5-48B6B43F833A}" srcId="{DB56EA5E-991D-487A-AF8C-3CB586A6D2F9}" destId="{5EF9C41E-4A45-4C07-8A0F-AD676D5ADFC1}" srcOrd="1" destOrd="0" parTransId="{84E0F149-34C6-4438-81CE-8194C9E37CDE}" sibTransId="{827FE728-7F26-4131-BD45-7365D1285E20}"/>
    <dgm:cxn modelId="{475A48DF-9C0B-4C90-9592-E2F0EEE0565F}" type="presOf" srcId="{5EF9C41E-4A45-4C07-8A0F-AD676D5ADFC1}" destId="{72E4BC6F-501A-4BD8-B009-6FAFEFAB4EC3}" srcOrd="0" destOrd="1" presId="urn:microsoft.com/office/officeart/2005/8/layout/list1"/>
    <dgm:cxn modelId="{1A0212E3-EC7C-430C-B00A-73973DEE562E}" srcId="{DB56EA5E-991D-487A-AF8C-3CB586A6D2F9}" destId="{BDAB5550-EE07-4297-B9E5-CA96355B9797}" srcOrd="0" destOrd="0" parTransId="{55D97619-FB96-48E0-9FF3-39A95537B469}" sibTransId="{6661122F-109E-414B-BA72-036C9842D783}"/>
    <dgm:cxn modelId="{A0939EE5-9845-4BD1-AE37-E8BA8E6B8922}" type="presOf" srcId="{DB56EA5E-991D-487A-AF8C-3CB586A6D2F9}" destId="{FBEC45B3-DAB7-4F46-970C-FAD39A5BC40E}" srcOrd="1" destOrd="0" presId="urn:microsoft.com/office/officeart/2005/8/layout/list1"/>
    <dgm:cxn modelId="{CECF1CF1-A826-4119-A872-63BF99677471}" srcId="{DB56EA5E-991D-487A-AF8C-3CB586A6D2F9}" destId="{9121E51F-91A0-4D14-AF46-1BE0A9B4E772}" srcOrd="2" destOrd="0" parTransId="{D477A920-0AA0-4CB5-A57E-594E7761C704}" sibTransId="{A214CFFF-C1C5-490E-B500-93014C9186D7}"/>
    <dgm:cxn modelId="{DAC89B81-C208-4F67-982D-380515990168}" type="presParOf" srcId="{8E6ABDD3-3C43-4CBE-B1B5-27EF503AA2E7}" destId="{6513499A-5F42-4B72-A0D1-7AE40C4ADB69}" srcOrd="0" destOrd="0" presId="urn:microsoft.com/office/officeart/2005/8/layout/list1"/>
    <dgm:cxn modelId="{D2087C74-598A-434B-9AC9-F654C08E0BE6}" type="presParOf" srcId="{6513499A-5F42-4B72-A0D1-7AE40C4ADB69}" destId="{73A9D8EF-73E9-4EB2-A9B7-236D198FEE1F}" srcOrd="0" destOrd="0" presId="urn:microsoft.com/office/officeart/2005/8/layout/list1"/>
    <dgm:cxn modelId="{16DB2737-9871-4710-8175-B3DCAA2948CD}" type="presParOf" srcId="{6513499A-5F42-4B72-A0D1-7AE40C4ADB69}" destId="{FBEC45B3-DAB7-4F46-970C-FAD39A5BC40E}" srcOrd="1" destOrd="0" presId="urn:microsoft.com/office/officeart/2005/8/layout/list1"/>
    <dgm:cxn modelId="{6561BF1D-5C90-45C0-A759-FCC4F0595862}" type="presParOf" srcId="{8E6ABDD3-3C43-4CBE-B1B5-27EF503AA2E7}" destId="{3CA87525-F3F9-4565-8A2F-EE9610937579}" srcOrd="1" destOrd="0" presId="urn:microsoft.com/office/officeart/2005/8/layout/list1"/>
    <dgm:cxn modelId="{B8E2CEDB-3873-45CE-BBE5-4661C2B0E1C2}" type="presParOf" srcId="{8E6ABDD3-3C43-4CBE-B1B5-27EF503AA2E7}" destId="{72E4BC6F-501A-4BD8-B009-6FAFEFAB4EC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255CFB-C4E1-4751-B991-6DAD801A545A}" type="doc">
      <dgm:prSet loTypeId="urn:microsoft.com/office/officeart/2005/8/layout/list1" loCatId="list" qsTypeId="urn:microsoft.com/office/officeart/2005/8/quickstyle/3d7" qsCatId="3D" csTypeId="urn:microsoft.com/office/officeart/2005/8/colors/accent6_4" csCatId="accent6" phldr="1"/>
      <dgm:spPr/>
      <dgm:t>
        <a:bodyPr/>
        <a:lstStyle/>
        <a:p>
          <a:endParaRPr lang="pl-PL"/>
        </a:p>
      </dgm:t>
    </dgm:pt>
    <dgm:pt modelId="{D103FF1A-71EE-4AEE-A5C3-A2E429E7B5BC}">
      <dgm:prSet phldrT="[Tekst]" custT="1"/>
      <dgm:spPr/>
      <dgm:t>
        <a:bodyPr/>
        <a:lstStyle/>
        <a:p>
          <a:r>
            <a:rPr lang="pl-PL" sz="2000" b="1" dirty="0"/>
            <a:t>BRANŻOWA SZKOŁA II STOPNIA </a:t>
          </a:r>
          <a:br>
            <a:rPr lang="pl-PL" sz="2000" b="1" dirty="0"/>
          </a:br>
          <a:r>
            <a:rPr lang="pl-PL" sz="2000" b="1" dirty="0"/>
            <a:t>– SYSTEM ZAOCZNY</a:t>
          </a:r>
        </a:p>
      </dgm:t>
    </dgm:pt>
    <dgm:pt modelId="{3CF4AFCA-5BFD-419E-A281-33D7B2174602}" type="parTrans" cxnId="{FA008894-4F02-4B0F-9708-E9BC29BB5AAA}">
      <dgm:prSet/>
      <dgm:spPr/>
      <dgm:t>
        <a:bodyPr/>
        <a:lstStyle/>
        <a:p>
          <a:endParaRPr lang="pl-PL"/>
        </a:p>
      </dgm:t>
    </dgm:pt>
    <dgm:pt modelId="{F900DDD7-31F7-472E-86D7-C285FBE1576D}" type="sibTrans" cxnId="{FA008894-4F02-4B0F-9708-E9BC29BB5AAA}">
      <dgm:prSet/>
      <dgm:spPr/>
      <dgm:t>
        <a:bodyPr/>
        <a:lstStyle/>
        <a:p>
          <a:endParaRPr lang="pl-PL"/>
        </a:p>
      </dgm:t>
    </dgm:pt>
    <dgm:pt modelId="{6E811A20-84E5-41A3-9B1F-50643D942A48}">
      <dgm:prSet phldrT="[Tekst]" custT="1"/>
      <dgm:spPr/>
      <dgm:t>
        <a:bodyPr/>
        <a:lstStyle/>
        <a:p>
          <a:r>
            <a:rPr lang="pl-PL" sz="1600" dirty="0"/>
            <a:t>Technik rolnik</a:t>
          </a:r>
        </a:p>
      </dgm:t>
    </dgm:pt>
    <dgm:pt modelId="{3C028AF3-366B-472E-836B-E5256BE4DAAA}" type="parTrans" cxnId="{EAF178C3-B37B-4F50-8969-2EFABD7594CE}">
      <dgm:prSet/>
      <dgm:spPr/>
      <dgm:t>
        <a:bodyPr/>
        <a:lstStyle/>
        <a:p>
          <a:endParaRPr lang="pl-PL"/>
        </a:p>
      </dgm:t>
    </dgm:pt>
    <dgm:pt modelId="{6520E605-415E-47BE-BFAD-B90C3ACC5801}" type="sibTrans" cxnId="{EAF178C3-B37B-4F50-8969-2EFABD7594CE}">
      <dgm:prSet/>
      <dgm:spPr/>
      <dgm:t>
        <a:bodyPr/>
        <a:lstStyle/>
        <a:p>
          <a:endParaRPr lang="pl-PL"/>
        </a:p>
      </dgm:t>
    </dgm:pt>
    <dgm:pt modelId="{C65DD69A-567A-4FCE-A251-E5C2A37E8F1C}">
      <dgm:prSet custT="1"/>
      <dgm:spPr/>
      <dgm:t>
        <a:bodyPr/>
        <a:lstStyle/>
        <a:p>
          <a:r>
            <a:rPr lang="pl-PL" sz="1600" dirty="0"/>
            <a:t>Technik mechanizacji rolnictwa </a:t>
          </a:r>
          <a:br>
            <a:rPr lang="pl-PL" sz="1600" dirty="0"/>
          </a:br>
          <a:r>
            <a:rPr lang="pl-PL" sz="1600" dirty="0"/>
            <a:t>i </a:t>
          </a:r>
          <a:r>
            <a:rPr lang="pl-PL" sz="1600" dirty="0" err="1"/>
            <a:t>agrotroniki</a:t>
          </a:r>
          <a:r>
            <a:rPr lang="pl-PL" sz="1600" dirty="0"/>
            <a:t> </a:t>
          </a:r>
        </a:p>
      </dgm:t>
    </dgm:pt>
    <dgm:pt modelId="{B8632409-E5AB-4225-AF0B-52AB8F8E76F5}" type="parTrans" cxnId="{8C5D16DA-224B-47C7-BCFE-500ED199EAD8}">
      <dgm:prSet/>
      <dgm:spPr/>
      <dgm:t>
        <a:bodyPr/>
        <a:lstStyle/>
        <a:p>
          <a:endParaRPr lang="pl-PL"/>
        </a:p>
      </dgm:t>
    </dgm:pt>
    <dgm:pt modelId="{65E204FD-D920-4B2E-BA23-B59781B4ECE2}" type="sibTrans" cxnId="{8C5D16DA-224B-47C7-BCFE-500ED199EAD8}">
      <dgm:prSet/>
      <dgm:spPr/>
      <dgm:t>
        <a:bodyPr/>
        <a:lstStyle/>
        <a:p>
          <a:endParaRPr lang="pl-PL"/>
        </a:p>
      </dgm:t>
    </dgm:pt>
    <dgm:pt modelId="{970B1E61-544F-4F7E-B13A-CCA0B9FD2042}">
      <dgm:prSet custT="1"/>
      <dgm:spPr/>
      <dgm:t>
        <a:bodyPr/>
        <a:lstStyle/>
        <a:p>
          <a:r>
            <a:rPr lang="pl-PL" sz="1600" dirty="0"/>
            <a:t>Technik żywienia i usług gastronomicznych</a:t>
          </a:r>
        </a:p>
      </dgm:t>
    </dgm:pt>
    <dgm:pt modelId="{3DA29C87-50F9-4E6E-A78E-A2D4EBD86AD6}" type="parTrans" cxnId="{8BC51D36-7550-4115-B993-F774E9D1825A}">
      <dgm:prSet/>
      <dgm:spPr/>
      <dgm:t>
        <a:bodyPr/>
        <a:lstStyle/>
        <a:p>
          <a:endParaRPr lang="pl-PL"/>
        </a:p>
      </dgm:t>
    </dgm:pt>
    <dgm:pt modelId="{E45F3D19-62FB-4CD9-8872-3809F2EFC50F}" type="sibTrans" cxnId="{8BC51D36-7550-4115-B993-F774E9D1825A}">
      <dgm:prSet/>
      <dgm:spPr/>
      <dgm:t>
        <a:bodyPr/>
        <a:lstStyle/>
        <a:p>
          <a:endParaRPr lang="pl-PL"/>
        </a:p>
      </dgm:t>
    </dgm:pt>
    <dgm:pt modelId="{DF6131BF-3836-4773-A498-BF670E3394F6}" type="pres">
      <dgm:prSet presAssocID="{00255CFB-C4E1-4751-B991-6DAD801A545A}" presName="linear" presStyleCnt="0">
        <dgm:presLayoutVars>
          <dgm:dir/>
          <dgm:animLvl val="lvl"/>
          <dgm:resizeHandles val="exact"/>
        </dgm:presLayoutVars>
      </dgm:prSet>
      <dgm:spPr/>
    </dgm:pt>
    <dgm:pt modelId="{55633DCF-C112-493D-9DA1-30D1F539FA5D}" type="pres">
      <dgm:prSet presAssocID="{D103FF1A-71EE-4AEE-A5C3-A2E429E7B5BC}" presName="parentLin" presStyleCnt="0"/>
      <dgm:spPr/>
    </dgm:pt>
    <dgm:pt modelId="{FB27DB7C-D8D1-4358-BE0D-E56C0BD074B9}" type="pres">
      <dgm:prSet presAssocID="{D103FF1A-71EE-4AEE-A5C3-A2E429E7B5BC}" presName="parentLeftMargin" presStyleLbl="node1" presStyleIdx="0" presStyleCnt="1"/>
      <dgm:spPr/>
    </dgm:pt>
    <dgm:pt modelId="{E9FF8F76-BABB-4D17-9A0C-DAE44068EDA3}" type="pres">
      <dgm:prSet presAssocID="{D103FF1A-71EE-4AEE-A5C3-A2E429E7B5BC}" presName="parentText" presStyleLbl="node1" presStyleIdx="0" presStyleCnt="1" custScaleY="304878" custLinFactNeighborX="44672" custLinFactNeighborY="-6633">
        <dgm:presLayoutVars>
          <dgm:chMax val="0"/>
          <dgm:bulletEnabled val="1"/>
        </dgm:presLayoutVars>
      </dgm:prSet>
      <dgm:spPr/>
    </dgm:pt>
    <dgm:pt modelId="{31D8B5EA-A772-495F-A9F0-55A27C1AC22B}" type="pres">
      <dgm:prSet presAssocID="{D103FF1A-71EE-4AEE-A5C3-A2E429E7B5BC}" presName="negativeSpace" presStyleCnt="0"/>
      <dgm:spPr/>
    </dgm:pt>
    <dgm:pt modelId="{68FEFF55-B185-4E56-B77A-1826B8A9814E}" type="pres">
      <dgm:prSet presAssocID="{D103FF1A-71EE-4AEE-A5C3-A2E429E7B5BC}" presName="childText" presStyleLbl="conFgAcc1" presStyleIdx="0" presStyleCnt="1" custLinFactNeighborX="2534" custLinFactNeighborY="-34286">
        <dgm:presLayoutVars>
          <dgm:bulletEnabled val="1"/>
        </dgm:presLayoutVars>
      </dgm:prSet>
      <dgm:spPr/>
    </dgm:pt>
  </dgm:ptLst>
  <dgm:cxnLst>
    <dgm:cxn modelId="{CC5B3A0F-D856-4885-816E-64AA0D53AFBF}" type="presOf" srcId="{D103FF1A-71EE-4AEE-A5C3-A2E429E7B5BC}" destId="{E9FF8F76-BABB-4D17-9A0C-DAE44068EDA3}" srcOrd="1" destOrd="0" presId="urn:microsoft.com/office/officeart/2005/8/layout/list1"/>
    <dgm:cxn modelId="{5A476B19-68D3-4B9D-8684-167B48A9B0F8}" type="presOf" srcId="{6E811A20-84E5-41A3-9B1F-50643D942A48}" destId="{68FEFF55-B185-4E56-B77A-1826B8A9814E}" srcOrd="0" destOrd="0" presId="urn:microsoft.com/office/officeart/2005/8/layout/list1"/>
    <dgm:cxn modelId="{9F6A8B31-9B02-4C70-94C3-5D77DCF80DCD}" type="presOf" srcId="{00255CFB-C4E1-4751-B991-6DAD801A545A}" destId="{DF6131BF-3836-4773-A498-BF670E3394F6}" srcOrd="0" destOrd="0" presId="urn:microsoft.com/office/officeart/2005/8/layout/list1"/>
    <dgm:cxn modelId="{8BC51D36-7550-4115-B993-F774E9D1825A}" srcId="{D103FF1A-71EE-4AEE-A5C3-A2E429E7B5BC}" destId="{970B1E61-544F-4F7E-B13A-CCA0B9FD2042}" srcOrd="2" destOrd="0" parTransId="{3DA29C87-50F9-4E6E-A78E-A2D4EBD86AD6}" sibTransId="{E45F3D19-62FB-4CD9-8872-3809F2EFC50F}"/>
    <dgm:cxn modelId="{76B48D6C-1287-40E8-ABD0-E7413DF72EA3}" type="presOf" srcId="{D103FF1A-71EE-4AEE-A5C3-A2E429E7B5BC}" destId="{FB27DB7C-D8D1-4358-BE0D-E56C0BD074B9}" srcOrd="0" destOrd="0" presId="urn:microsoft.com/office/officeart/2005/8/layout/list1"/>
    <dgm:cxn modelId="{48B25E85-1845-4A4E-AE61-88BCDF7E8699}" type="presOf" srcId="{970B1E61-544F-4F7E-B13A-CCA0B9FD2042}" destId="{68FEFF55-B185-4E56-B77A-1826B8A9814E}" srcOrd="0" destOrd="2" presId="urn:microsoft.com/office/officeart/2005/8/layout/list1"/>
    <dgm:cxn modelId="{FA008894-4F02-4B0F-9708-E9BC29BB5AAA}" srcId="{00255CFB-C4E1-4751-B991-6DAD801A545A}" destId="{D103FF1A-71EE-4AEE-A5C3-A2E429E7B5BC}" srcOrd="0" destOrd="0" parTransId="{3CF4AFCA-5BFD-419E-A281-33D7B2174602}" sibTransId="{F900DDD7-31F7-472E-86D7-C285FBE1576D}"/>
    <dgm:cxn modelId="{EAF178C3-B37B-4F50-8969-2EFABD7594CE}" srcId="{D103FF1A-71EE-4AEE-A5C3-A2E429E7B5BC}" destId="{6E811A20-84E5-41A3-9B1F-50643D942A48}" srcOrd="0" destOrd="0" parTransId="{3C028AF3-366B-472E-836B-E5256BE4DAAA}" sibTransId="{6520E605-415E-47BE-BFAD-B90C3ACC5801}"/>
    <dgm:cxn modelId="{8C5D16DA-224B-47C7-BCFE-500ED199EAD8}" srcId="{D103FF1A-71EE-4AEE-A5C3-A2E429E7B5BC}" destId="{C65DD69A-567A-4FCE-A251-E5C2A37E8F1C}" srcOrd="1" destOrd="0" parTransId="{B8632409-E5AB-4225-AF0B-52AB8F8E76F5}" sibTransId="{65E204FD-D920-4B2E-BA23-B59781B4ECE2}"/>
    <dgm:cxn modelId="{B2B151F9-D4E6-42F1-BCF8-B2FBA1E420E8}" type="presOf" srcId="{C65DD69A-567A-4FCE-A251-E5C2A37E8F1C}" destId="{68FEFF55-B185-4E56-B77A-1826B8A9814E}" srcOrd="0" destOrd="1" presId="urn:microsoft.com/office/officeart/2005/8/layout/list1"/>
    <dgm:cxn modelId="{71A02446-01DD-4697-A8F7-A2F2A5B1607C}" type="presParOf" srcId="{DF6131BF-3836-4773-A498-BF670E3394F6}" destId="{55633DCF-C112-493D-9DA1-30D1F539FA5D}" srcOrd="0" destOrd="0" presId="urn:microsoft.com/office/officeart/2005/8/layout/list1"/>
    <dgm:cxn modelId="{A4A1E172-BF35-4681-B0EB-2E624C47036D}" type="presParOf" srcId="{55633DCF-C112-493D-9DA1-30D1F539FA5D}" destId="{FB27DB7C-D8D1-4358-BE0D-E56C0BD074B9}" srcOrd="0" destOrd="0" presId="urn:microsoft.com/office/officeart/2005/8/layout/list1"/>
    <dgm:cxn modelId="{C08197B5-39A1-4912-B69E-47246A92AAAF}" type="presParOf" srcId="{55633DCF-C112-493D-9DA1-30D1F539FA5D}" destId="{E9FF8F76-BABB-4D17-9A0C-DAE44068EDA3}" srcOrd="1" destOrd="0" presId="urn:microsoft.com/office/officeart/2005/8/layout/list1"/>
    <dgm:cxn modelId="{9847A62C-CDB6-4998-81D9-0B436449718E}" type="presParOf" srcId="{DF6131BF-3836-4773-A498-BF670E3394F6}" destId="{31D8B5EA-A772-495F-A9F0-55A27C1AC22B}" srcOrd="1" destOrd="0" presId="urn:microsoft.com/office/officeart/2005/8/layout/list1"/>
    <dgm:cxn modelId="{DF7A6222-F4AF-4081-B60A-281086D7A4E3}" type="presParOf" srcId="{DF6131BF-3836-4773-A498-BF670E3394F6}" destId="{68FEFF55-B185-4E56-B77A-1826B8A9814E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BD7D1F9-0E51-4FC6-8658-FA504A1EBE33}" type="doc">
      <dgm:prSet loTypeId="urn:microsoft.com/office/officeart/2005/8/layout/chevron1" loCatId="process" qsTypeId="urn:microsoft.com/office/officeart/2005/8/quickstyle/3d4" qsCatId="3D" csTypeId="urn:microsoft.com/office/officeart/2005/8/colors/accent6_4" csCatId="accent6" phldr="1"/>
      <dgm:spPr/>
      <dgm:t>
        <a:bodyPr/>
        <a:lstStyle/>
        <a:p>
          <a:endParaRPr lang="pl-PL"/>
        </a:p>
      </dgm:t>
    </dgm:pt>
    <dgm:pt modelId="{10572C85-86FB-4AA6-B3EF-DBEE1144AACA}">
      <dgm:prSet phldrT="[Tekst]" custT="1"/>
      <dgm:spPr/>
      <dgm:t>
        <a:bodyPr/>
        <a:lstStyle/>
        <a:p>
          <a:pPr>
            <a:lnSpc>
              <a:spcPct val="90000"/>
            </a:lnSpc>
          </a:pPr>
          <a:r>
            <a:rPr lang="pl-PL" sz="1800" b="1" dirty="0">
              <a:solidFill>
                <a:schemeClr val="tx1"/>
              </a:solidFill>
              <a:latin typeface="+mn-lt"/>
              <a:cs typeface="Arial" charset="0"/>
            </a:rPr>
            <a:t> </a:t>
          </a:r>
        </a:p>
        <a:p>
          <a:pPr>
            <a:lnSpc>
              <a:spcPct val="100000"/>
            </a:lnSpc>
          </a:pPr>
          <a:r>
            <a:rPr lang="pl-PL" sz="1500" b="1" dirty="0">
              <a:solidFill>
                <a:schemeClr val="tx1"/>
              </a:solidFill>
              <a:latin typeface="+mn-lt"/>
            </a:rPr>
            <a:t>IV 2021</a:t>
          </a:r>
        </a:p>
        <a:p>
          <a:pPr>
            <a:lnSpc>
              <a:spcPct val="100000"/>
            </a:lnSpc>
          </a:pPr>
          <a:r>
            <a:rPr lang="pl-PL" sz="1500" b="1" dirty="0">
              <a:solidFill>
                <a:schemeClr val="tx1"/>
              </a:solidFill>
              <a:latin typeface="+mn-lt"/>
            </a:rPr>
            <a:t>Awans zespołu ZSCKR (Wiktoria Dudek i Patryk Borowicz) do 2. etapu </a:t>
          </a:r>
          <a:r>
            <a:rPr lang="pl-PL" sz="1500" b="1" u="sng" dirty="0">
              <a:solidFill>
                <a:srgbClr val="C00000"/>
              </a:solidFill>
              <a:latin typeface="+mn-lt"/>
            </a:rPr>
            <a:t>Ogólnopolskiego Konkursu Kulinarnego „Smaki wsi”</a:t>
          </a:r>
          <a:r>
            <a:rPr lang="pl-PL" sz="1500" b="1" u="none" dirty="0">
              <a:solidFill>
                <a:srgbClr val="C00000"/>
              </a:solidFill>
              <a:latin typeface="+mn-lt"/>
            </a:rPr>
            <a:t> </a:t>
          </a:r>
          <a:r>
            <a:rPr lang="pl-PL" sz="1500" b="1" u="none" dirty="0">
              <a:solidFill>
                <a:schemeClr val="tx1"/>
              </a:solidFill>
              <a:latin typeface="+mn-lt"/>
            </a:rPr>
            <a:t>z</a:t>
          </a:r>
          <a:r>
            <a:rPr lang="pl-PL" sz="1500" b="1" dirty="0">
              <a:solidFill>
                <a:schemeClr val="tx1"/>
              </a:solidFill>
              <a:latin typeface="+mn-lt"/>
            </a:rPr>
            <a:t>organizowanego przez ZSCKR w Karolewie – opiekun: mgr Karolina Wegner-Michalak)</a:t>
          </a:r>
          <a:endParaRPr lang="pl-PL" sz="1500" b="1" dirty="0">
            <a:solidFill>
              <a:schemeClr val="tx1"/>
            </a:solidFill>
          </a:endParaRPr>
        </a:p>
      </dgm:t>
    </dgm:pt>
    <dgm:pt modelId="{218765F0-791B-4B48-A1B0-64B5BF9A245B}" type="parTrans" cxnId="{65FC8C53-4B29-4241-AA25-91BF8482FFA7}">
      <dgm:prSet/>
      <dgm:spPr/>
      <dgm:t>
        <a:bodyPr/>
        <a:lstStyle/>
        <a:p>
          <a:endParaRPr lang="pl-PL"/>
        </a:p>
      </dgm:t>
    </dgm:pt>
    <dgm:pt modelId="{A599EC21-C9CD-4D04-ACAC-C09B59169C55}" type="sibTrans" cxnId="{65FC8C53-4B29-4241-AA25-91BF8482FFA7}">
      <dgm:prSet/>
      <dgm:spPr/>
      <dgm:t>
        <a:bodyPr/>
        <a:lstStyle/>
        <a:p>
          <a:endParaRPr lang="pl-PL"/>
        </a:p>
      </dgm:t>
    </dgm:pt>
    <dgm:pt modelId="{8BDAC69C-83DA-4F4B-95A4-B563A2E91167}">
      <dgm:prSet phldrT="[Tekst]" custT="1"/>
      <dgm:spPr/>
      <dgm:t>
        <a:bodyPr/>
        <a:lstStyle/>
        <a:p>
          <a:pPr>
            <a:lnSpc>
              <a:spcPct val="100000"/>
            </a:lnSpc>
            <a:buSzTx/>
            <a:buFont typeface="Wingdings 3" panose="05040102010807070707" pitchFamily="18" charset="2"/>
            <a:buNone/>
          </a:pPr>
          <a:r>
            <a:rPr lang="pl-PL" sz="1500" b="1" dirty="0">
              <a:solidFill>
                <a:schemeClr val="tx1"/>
              </a:solidFill>
              <a:latin typeface="+mn-lt"/>
              <a:cs typeface="Arial" charset="0"/>
            </a:rPr>
            <a:t>III 2022 </a:t>
          </a:r>
        </a:p>
        <a:p>
          <a:pPr>
            <a:lnSpc>
              <a:spcPct val="100000"/>
            </a:lnSpc>
          </a:pPr>
          <a:r>
            <a:rPr lang="pl-PL" sz="1500" b="1" dirty="0">
              <a:solidFill>
                <a:schemeClr val="tx1"/>
              </a:solidFill>
              <a:latin typeface="+mn-lt"/>
              <a:cs typeface="Arial" charset="0"/>
            </a:rPr>
            <a:t>II miejsce </a:t>
          </a:r>
          <a:r>
            <a:rPr lang="pl-PL" sz="1500" b="1" dirty="0">
              <a:solidFill>
                <a:schemeClr val="tx1"/>
              </a:solidFill>
              <a:latin typeface="+mn-lt"/>
            </a:rPr>
            <a:t>zespołu ZSCKR (Wiktoria Dudek i Patryk Borowicz) </a:t>
          </a:r>
          <a:r>
            <a:rPr lang="pl-PL" sz="1500" b="1" u="sng" dirty="0">
              <a:solidFill>
                <a:srgbClr val="C00000"/>
              </a:solidFill>
              <a:latin typeface="+mn-lt"/>
            </a:rPr>
            <a:t>w</a:t>
          </a:r>
          <a:r>
            <a:rPr lang="pl-PL" sz="1500" b="1" dirty="0">
              <a:solidFill>
                <a:srgbClr val="C00000"/>
              </a:solidFill>
              <a:latin typeface="+mn-lt"/>
            </a:rPr>
            <a:t> </a:t>
          </a:r>
          <a:r>
            <a:rPr lang="pl-PL" sz="1500" b="1" u="sng" dirty="0">
              <a:solidFill>
                <a:srgbClr val="C00000"/>
              </a:solidFill>
              <a:latin typeface="+mn-lt"/>
            </a:rPr>
            <a:t>Ogólnopolskim Konkursie Kulinarnym „Wieprzowina w roli głównej</a:t>
          </a:r>
          <a:r>
            <a:rPr lang="pl-PL" sz="1500" b="1" dirty="0">
              <a:solidFill>
                <a:srgbClr val="C00000"/>
              </a:solidFill>
              <a:latin typeface="+mn-lt"/>
            </a:rPr>
            <a:t>” </a:t>
          </a:r>
          <a:r>
            <a:rPr lang="pl-PL" sz="1500" b="1" dirty="0">
              <a:solidFill>
                <a:schemeClr val="tx1"/>
              </a:solidFill>
              <a:latin typeface="+mn-lt"/>
            </a:rPr>
            <a:t>zorganizowanym przez ZSCKR w Kowalu – </a:t>
          </a:r>
          <a:r>
            <a:rPr lang="pl-PL" sz="1500" b="1" dirty="0">
              <a:solidFill>
                <a:schemeClr val="tx1"/>
              </a:solidFill>
            </a:rPr>
            <a:t>opiekun: mgr K. Wegner-Michalak</a:t>
          </a:r>
        </a:p>
      </dgm:t>
    </dgm:pt>
    <dgm:pt modelId="{805E24B7-8C17-4335-934F-05316BC281C8}" type="parTrans" cxnId="{29A0096A-C8C6-43A1-8F1D-2ED5466D8703}">
      <dgm:prSet/>
      <dgm:spPr/>
      <dgm:t>
        <a:bodyPr/>
        <a:lstStyle/>
        <a:p>
          <a:endParaRPr lang="pl-PL"/>
        </a:p>
      </dgm:t>
    </dgm:pt>
    <dgm:pt modelId="{E19627AA-2CC6-4A63-B69B-DC1BF8B29E1F}" type="sibTrans" cxnId="{29A0096A-C8C6-43A1-8F1D-2ED5466D8703}">
      <dgm:prSet/>
      <dgm:spPr/>
      <dgm:t>
        <a:bodyPr/>
        <a:lstStyle/>
        <a:p>
          <a:endParaRPr lang="pl-PL"/>
        </a:p>
      </dgm:t>
    </dgm:pt>
    <dgm:pt modelId="{D4E9D419-388B-49C5-AE32-0F0593E4E06F}">
      <dgm:prSet phldrT="[Tekst]" custT="1"/>
      <dgm:spPr/>
      <dgm:t>
        <a:bodyPr/>
        <a:lstStyle/>
        <a:p>
          <a:pPr algn="l">
            <a:lnSpc>
              <a:spcPct val="90000"/>
            </a:lnSpc>
          </a:pPr>
          <a:endParaRPr lang="pl-PL" sz="1600" b="1" dirty="0">
            <a:solidFill>
              <a:schemeClr val="tx1"/>
            </a:solidFill>
            <a:latin typeface="+mn-lt"/>
          </a:endParaRPr>
        </a:p>
        <a:p>
          <a:pPr algn="ctr">
            <a:lnSpc>
              <a:spcPct val="100000"/>
            </a:lnSpc>
          </a:pPr>
          <a:r>
            <a:rPr lang="pl-PL" sz="1600" b="1" dirty="0">
              <a:solidFill>
                <a:schemeClr val="tx1"/>
              </a:solidFill>
            </a:rPr>
            <a:t>IV 2025 </a:t>
          </a:r>
        </a:p>
        <a:p>
          <a:pPr algn="ctr">
            <a:lnSpc>
              <a:spcPct val="100000"/>
            </a:lnSpc>
          </a:pPr>
          <a:r>
            <a:rPr lang="pl-PL" sz="1600" b="1" dirty="0">
              <a:solidFill>
                <a:schemeClr val="tx1"/>
              </a:solidFill>
            </a:rPr>
            <a:t>Zdobycie II miejsca (Oliwia Harasiuk </a:t>
          </a:r>
          <a:br>
            <a:rPr lang="pl-PL" sz="1600" b="1" dirty="0">
              <a:solidFill>
                <a:schemeClr val="tx1"/>
              </a:solidFill>
            </a:rPr>
          </a:br>
          <a:r>
            <a:rPr lang="pl-PL" sz="1600" b="1" dirty="0">
              <a:solidFill>
                <a:schemeClr val="tx1"/>
              </a:solidFill>
            </a:rPr>
            <a:t>i Zuzanna Kucharska) </a:t>
          </a:r>
          <a:br>
            <a:rPr lang="pl-PL" sz="1600" b="1" dirty="0">
              <a:solidFill>
                <a:schemeClr val="tx1"/>
              </a:solidFill>
            </a:rPr>
          </a:br>
          <a:r>
            <a:rPr lang="pl-PL" sz="1600" b="1" u="sng" dirty="0">
              <a:solidFill>
                <a:srgbClr val="C00000"/>
              </a:solidFill>
            </a:rPr>
            <a:t>w Ogólnopolskim Konkursie Kulinarnym „Mleczna wiosna”  </a:t>
          </a:r>
          <a:r>
            <a:rPr lang="pl-PL" sz="1600" b="1" dirty="0">
              <a:solidFill>
                <a:schemeClr val="tx1"/>
              </a:solidFill>
            </a:rPr>
            <a:t>zorganizowanym przez ZSCKR w </a:t>
          </a:r>
          <a:r>
            <a:rPr lang="pl-PL" sz="1600" b="1" dirty="0" err="1">
              <a:solidFill>
                <a:schemeClr val="tx1"/>
              </a:solidFill>
            </a:rPr>
            <a:t>Brzostowie</a:t>
          </a:r>
          <a:r>
            <a:rPr lang="pl-PL" sz="1600" b="1" dirty="0">
              <a:solidFill>
                <a:schemeClr val="tx1"/>
              </a:solidFill>
            </a:rPr>
            <a:t> -  opiekun: mgr K. Wegner-Michalak</a:t>
          </a:r>
          <a:endParaRPr lang="pl-PL" sz="1500" b="1" dirty="0">
            <a:solidFill>
              <a:schemeClr val="tx1"/>
            </a:solidFill>
            <a:latin typeface="+mn-lt"/>
          </a:endParaRPr>
        </a:p>
      </dgm:t>
    </dgm:pt>
    <dgm:pt modelId="{8E9410D6-B23D-4AFC-B680-1BC58BEB8796}" type="parTrans" cxnId="{DD1571AD-1595-4720-A21E-2F4E47AC9AB5}">
      <dgm:prSet/>
      <dgm:spPr/>
      <dgm:t>
        <a:bodyPr/>
        <a:lstStyle/>
        <a:p>
          <a:endParaRPr lang="pl-PL"/>
        </a:p>
      </dgm:t>
    </dgm:pt>
    <dgm:pt modelId="{4856012D-4593-4D52-9236-FE84E7395A25}" type="sibTrans" cxnId="{DD1571AD-1595-4720-A21E-2F4E47AC9AB5}">
      <dgm:prSet/>
      <dgm:spPr/>
      <dgm:t>
        <a:bodyPr/>
        <a:lstStyle/>
        <a:p>
          <a:endParaRPr lang="pl-PL"/>
        </a:p>
      </dgm:t>
    </dgm:pt>
    <dgm:pt modelId="{A87A463A-F420-4538-95C0-0411B491779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600" b="1" dirty="0">
              <a:solidFill>
                <a:schemeClr val="tx1"/>
              </a:solidFill>
            </a:rPr>
            <a:t>XI 2025 </a:t>
          </a:r>
        </a:p>
        <a:p>
          <a:pPr>
            <a:lnSpc>
              <a:spcPct val="100000"/>
            </a:lnSpc>
          </a:pPr>
          <a:r>
            <a:rPr lang="pl-PL" sz="1600" b="1" dirty="0">
              <a:solidFill>
                <a:schemeClr val="tx1"/>
              </a:solidFill>
            </a:rPr>
            <a:t>Udział zespołu Alicja Cegielska i Martyna </a:t>
          </a:r>
          <a:r>
            <a:rPr lang="pl-PL" sz="1600" b="1" dirty="0" err="1">
              <a:solidFill>
                <a:schemeClr val="tx1"/>
              </a:solidFill>
            </a:rPr>
            <a:t>Fac</a:t>
          </a:r>
          <a:r>
            <a:rPr lang="pl-PL" sz="1600" b="1" dirty="0">
              <a:solidFill>
                <a:schemeClr val="tx1"/>
              </a:solidFill>
            </a:rPr>
            <a:t> </a:t>
          </a:r>
          <a:r>
            <a:rPr lang="pl-PL" sz="1600" b="1" dirty="0"/>
            <a:t>w </a:t>
          </a:r>
          <a:r>
            <a:rPr lang="pl-PL" sz="1600" b="1" u="sng" dirty="0">
              <a:solidFill>
                <a:srgbClr val="FF0000"/>
              </a:solidFill>
            </a:rPr>
            <a:t>finale ogólnopolskim  </a:t>
          </a:r>
          <a:r>
            <a:rPr lang="pl-PL" sz="1600" b="1" dirty="0">
              <a:solidFill>
                <a:schemeClr val="tx1"/>
              </a:solidFill>
            </a:rPr>
            <a:t>konkursu kulinarnego  w kategorii: Przystawki z zastosowaniem produktu regionalnego  w Instytucie </a:t>
          </a:r>
          <a:r>
            <a:rPr lang="pl-PL" sz="1600" b="1" dirty="0" err="1">
              <a:solidFill>
                <a:schemeClr val="tx1"/>
              </a:solidFill>
            </a:rPr>
            <a:t>Transgourmet</a:t>
          </a:r>
          <a:r>
            <a:rPr lang="pl-PL" sz="1600" b="1" dirty="0">
              <a:solidFill>
                <a:schemeClr val="tx1"/>
              </a:solidFill>
            </a:rPr>
            <a:t> </a:t>
          </a:r>
          <a:br>
            <a:rPr lang="pl-PL" sz="1600" b="1" dirty="0">
              <a:solidFill>
                <a:schemeClr val="tx1"/>
              </a:solidFill>
            </a:rPr>
          </a:br>
          <a:r>
            <a:rPr lang="pl-PL" sz="1600" b="1" dirty="0">
              <a:solidFill>
                <a:schemeClr val="tx1"/>
              </a:solidFill>
            </a:rPr>
            <a:t>w Warszawie – opiekun: mgr Henryka </a:t>
          </a:r>
          <a:r>
            <a:rPr lang="pl-PL" sz="1600" b="1" dirty="0" err="1">
              <a:solidFill>
                <a:schemeClr val="tx1"/>
              </a:solidFill>
            </a:rPr>
            <a:t>Drobczyńska</a:t>
          </a:r>
          <a:endParaRPr lang="pl-PL" sz="1400" b="1" dirty="0">
            <a:solidFill>
              <a:schemeClr val="tx1"/>
            </a:solidFill>
            <a:latin typeface="+mn-lt"/>
          </a:endParaRPr>
        </a:p>
      </dgm:t>
    </dgm:pt>
    <dgm:pt modelId="{A2037CFD-9BBC-40E6-8666-836B35DA3208}" type="parTrans" cxnId="{4BD5525B-AE2F-4E56-A0F9-A719A71FB959}">
      <dgm:prSet/>
      <dgm:spPr/>
      <dgm:t>
        <a:bodyPr/>
        <a:lstStyle/>
        <a:p>
          <a:endParaRPr lang="pl-PL"/>
        </a:p>
      </dgm:t>
    </dgm:pt>
    <dgm:pt modelId="{E60C0806-45E4-4304-85F0-E020DBC26377}" type="sibTrans" cxnId="{4BD5525B-AE2F-4E56-A0F9-A719A71FB959}">
      <dgm:prSet/>
      <dgm:spPr/>
      <dgm:t>
        <a:bodyPr/>
        <a:lstStyle/>
        <a:p>
          <a:endParaRPr lang="pl-PL"/>
        </a:p>
      </dgm:t>
    </dgm:pt>
    <dgm:pt modelId="{0631D085-7F90-4986-8A93-944922AA5319}" type="pres">
      <dgm:prSet presAssocID="{EBD7D1F9-0E51-4FC6-8658-FA504A1EBE33}" presName="Name0" presStyleCnt="0">
        <dgm:presLayoutVars>
          <dgm:dir/>
          <dgm:animLvl val="lvl"/>
          <dgm:resizeHandles val="exact"/>
        </dgm:presLayoutVars>
      </dgm:prSet>
      <dgm:spPr/>
    </dgm:pt>
    <dgm:pt modelId="{9C5FE956-E07D-4E0B-9609-C8CEF5AF0497}" type="pres">
      <dgm:prSet presAssocID="{10572C85-86FB-4AA6-B3EF-DBEE1144AACA}" presName="parTxOnly" presStyleLbl="node1" presStyleIdx="0" presStyleCnt="4" custAng="0" custScaleX="111840" custLinFactNeighborX="15103" custLinFactNeighborY="-5480">
        <dgm:presLayoutVars>
          <dgm:chMax val="0"/>
          <dgm:chPref val="0"/>
          <dgm:bulletEnabled val="1"/>
        </dgm:presLayoutVars>
      </dgm:prSet>
      <dgm:spPr/>
    </dgm:pt>
    <dgm:pt modelId="{FFB40659-C537-41B3-8F7D-5327D8F26F20}" type="pres">
      <dgm:prSet presAssocID="{A599EC21-C9CD-4D04-ACAC-C09B59169C55}" presName="parTxOnlySpace" presStyleCnt="0"/>
      <dgm:spPr/>
    </dgm:pt>
    <dgm:pt modelId="{4CFBDE29-D888-44D1-988B-3B3CD0F8FB2D}" type="pres">
      <dgm:prSet presAssocID="{8BDAC69C-83DA-4F4B-95A4-B563A2E91167}" presName="parTxOnly" presStyleLbl="node1" presStyleIdx="1" presStyleCnt="4" custScaleX="120358">
        <dgm:presLayoutVars>
          <dgm:chMax val="0"/>
          <dgm:chPref val="0"/>
          <dgm:bulletEnabled val="1"/>
        </dgm:presLayoutVars>
      </dgm:prSet>
      <dgm:spPr/>
    </dgm:pt>
    <dgm:pt modelId="{5CD0E092-92A4-4BED-AA04-518DBABAF62F}" type="pres">
      <dgm:prSet presAssocID="{E19627AA-2CC6-4A63-B69B-DC1BF8B29E1F}" presName="parTxOnlySpace" presStyleCnt="0"/>
      <dgm:spPr/>
    </dgm:pt>
    <dgm:pt modelId="{269FD33B-D1A2-4D2C-B4F6-3F182E797389}" type="pres">
      <dgm:prSet presAssocID="{D4E9D419-388B-49C5-AE32-0F0593E4E06F}" presName="parTxOnly" presStyleLbl="node1" presStyleIdx="2" presStyleCnt="4" custScaleX="113840" custLinFactNeighborX="-39879" custLinFactNeighborY="-125">
        <dgm:presLayoutVars>
          <dgm:chMax val="0"/>
          <dgm:chPref val="0"/>
          <dgm:bulletEnabled val="1"/>
        </dgm:presLayoutVars>
      </dgm:prSet>
      <dgm:spPr/>
    </dgm:pt>
    <dgm:pt modelId="{06660BF6-2DF7-499A-84CC-047D0424478D}" type="pres">
      <dgm:prSet presAssocID="{4856012D-4593-4D52-9236-FE84E7395A25}" presName="parTxOnlySpace" presStyleCnt="0"/>
      <dgm:spPr/>
    </dgm:pt>
    <dgm:pt modelId="{E6A03728-AB45-4D60-A645-7F663D29B17E}" type="pres">
      <dgm:prSet presAssocID="{A87A463A-F420-4538-95C0-0411B4917793}" presName="parTxOnly" presStyleLbl="node1" presStyleIdx="3" presStyleCnt="4" custScaleX="113614" custLinFactNeighborX="-75914" custLinFactNeighborY="-602">
        <dgm:presLayoutVars>
          <dgm:chMax val="0"/>
          <dgm:chPref val="0"/>
          <dgm:bulletEnabled val="1"/>
        </dgm:presLayoutVars>
      </dgm:prSet>
      <dgm:spPr/>
    </dgm:pt>
  </dgm:ptLst>
  <dgm:cxnLst>
    <dgm:cxn modelId="{21943F09-EAFA-4BE5-B8C3-73D3643E5744}" type="presOf" srcId="{10572C85-86FB-4AA6-B3EF-DBEE1144AACA}" destId="{9C5FE956-E07D-4E0B-9609-C8CEF5AF0497}" srcOrd="0" destOrd="0" presId="urn:microsoft.com/office/officeart/2005/8/layout/chevron1"/>
    <dgm:cxn modelId="{8F04620C-87AC-41A1-B198-D988B3FC59CA}" type="presOf" srcId="{8BDAC69C-83DA-4F4B-95A4-B563A2E91167}" destId="{4CFBDE29-D888-44D1-988B-3B3CD0F8FB2D}" srcOrd="0" destOrd="0" presId="urn:microsoft.com/office/officeart/2005/8/layout/chevron1"/>
    <dgm:cxn modelId="{4BD5525B-AE2F-4E56-A0F9-A719A71FB959}" srcId="{EBD7D1F9-0E51-4FC6-8658-FA504A1EBE33}" destId="{A87A463A-F420-4538-95C0-0411B4917793}" srcOrd="3" destOrd="0" parTransId="{A2037CFD-9BBC-40E6-8666-836B35DA3208}" sibTransId="{E60C0806-45E4-4304-85F0-E020DBC26377}"/>
    <dgm:cxn modelId="{20092D45-5339-46BE-A4FD-3BBD6EA46731}" type="presOf" srcId="{A87A463A-F420-4538-95C0-0411B4917793}" destId="{E6A03728-AB45-4D60-A645-7F663D29B17E}" srcOrd="0" destOrd="0" presId="urn:microsoft.com/office/officeart/2005/8/layout/chevron1"/>
    <dgm:cxn modelId="{29A0096A-C8C6-43A1-8F1D-2ED5466D8703}" srcId="{EBD7D1F9-0E51-4FC6-8658-FA504A1EBE33}" destId="{8BDAC69C-83DA-4F4B-95A4-B563A2E91167}" srcOrd="1" destOrd="0" parTransId="{805E24B7-8C17-4335-934F-05316BC281C8}" sibTransId="{E19627AA-2CC6-4A63-B69B-DC1BF8B29E1F}"/>
    <dgm:cxn modelId="{65FC8C53-4B29-4241-AA25-91BF8482FFA7}" srcId="{EBD7D1F9-0E51-4FC6-8658-FA504A1EBE33}" destId="{10572C85-86FB-4AA6-B3EF-DBEE1144AACA}" srcOrd="0" destOrd="0" parTransId="{218765F0-791B-4B48-A1B0-64B5BF9A245B}" sibTransId="{A599EC21-C9CD-4D04-ACAC-C09B59169C55}"/>
    <dgm:cxn modelId="{5773E854-BBBE-4093-B379-A1E64CB7D2E0}" type="presOf" srcId="{EBD7D1F9-0E51-4FC6-8658-FA504A1EBE33}" destId="{0631D085-7F90-4986-8A93-944922AA5319}" srcOrd="0" destOrd="0" presId="urn:microsoft.com/office/officeart/2005/8/layout/chevron1"/>
    <dgm:cxn modelId="{DD1571AD-1595-4720-A21E-2F4E47AC9AB5}" srcId="{EBD7D1F9-0E51-4FC6-8658-FA504A1EBE33}" destId="{D4E9D419-388B-49C5-AE32-0F0593E4E06F}" srcOrd="2" destOrd="0" parTransId="{8E9410D6-B23D-4AFC-B680-1BC58BEB8796}" sibTransId="{4856012D-4593-4D52-9236-FE84E7395A25}"/>
    <dgm:cxn modelId="{F24C7DF7-42BF-4187-B24B-91E8E9A25DCF}" type="presOf" srcId="{D4E9D419-388B-49C5-AE32-0F0593E4E06F}" destId="{269FD33B-D1A2-4D2C-B4F6-3F182E797389}" srcOrd="0" destOrd="0" presId="urn:microsoft.com/office/officeart/2005/8/layout/chevron1"/>
    <dgm:cxn modelId="{261633D2-3676-480F-AE1C-68DCC5639224}" type="presParOf" srcId="{0631D085-7F90-4986-8A93-944922AA5319}" destId="{9C5FE956-E07D-4E0B-9609-C8CEF5AF0497}" srcOrd="0" destOrd="0" presId="urn:microsoft.com/office/officeart/2005/8/layout/chevron1"/>
    <dgm:cxn modelId="{E8BA7FD9-7545-44D3-82CB-DF1005923220}" type="presParOf" srcId="{0631D085-7F90-4986-8A93-944922AA5319}" destId="{FFB40659-C537-41B3-8F7D-5327D8F26F20}" srcOrd="1" destOrd="0" presId="urn:microsoft.com/office/officeart/2005/8/layout/chevron1"/>
    <dgm:cxn modelId="{EB651860-0F5F-47AB-BA67-8D1AA4702A0B}" type="presParOf" srcId="{0631D085-7F90-4986-8A93-944922AA5319}" destId="{4CFBDE29-D888-44D1-988B-3B3CD0F8FB2D}" srcOrd="2" destOrd="0" presId="urn:microsoft.com/office/officeart/2005/8/layout/chevron1"/>
    <dgm:cxn modelId="{62470D8F-189D-474C-BB15-495D4AD8E6EA}" type="presParOf" srcId="{0631D085-7F90-4986-8A93-944922AA5319}" destId="{5CD0E092-92A4-4BED-AA04-518DBABAF62F}" srcOrd="3" destOrd="0" presId="urn:microsoft.com/office/officeart/2005/8/layout/chevron1"/>
    <dgm:cxn modelId="{7E359C14-4B5C-467A-9057-51ED624A68BC}" type="presParOf" srcId="{0631D085-7F90-4986-8A93-944922AA5319}" destId="{269FD33B-D1A2-4D2C-B4F6-3F182E797389}" srcOrd="4" destOrd="0" presId="urn:microsoft.com/office/officeart/2005/8/layout/chevron1"/>
    <dgm:cxn modelId="{FEE2E861-910C-489F-BB59-D81257DC4D82}" type="presParOf" srcId="{0631D085-7F90-4986-8A93-944922AA5319}" destId="{06660BF6-2DF7-499A-84CC-047D0424478D}" srcOrd="5" destOrd="0" presId="urn:microsoft.com/office/officeart/2005/8/layout/chevron1"/>
    <dgm:cxn modelId="{C3D1DDF9-79CA-4DAA-AEA5-4BCB92DF3686}" type="presParOf" srcId="{0631D085-7F90-4986-8A93-944922AA5319}" destId="{E6A03728-AB45-4D60-A645-7F663D29B17E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F1C8AF1-5BD1-401F-9035-7B10A2B717DC}" type="doc">
      <dgm:prSet loTypeId="urn:microsoft.com/office/officeart/2008/layout/CircleAccentTimeline" loCatId="process" qsTypeId="urn:microsoft.com/office/officeart/2005/8/quickstyle/3d4" qsCatId="3D" csTypeId="urn:microsoft.com/office/officeart/2005/8/colors/accent6_5" csCatId="accent6" phldr="1"/>
      <dgm:spPr/>
      <dgm:t>
        <a:bodyPr/>
        <a:lstStyle/>
        <a:p>
          <a:endParaRPr lang="pl-PL"/>
        </a:p>
      </dgm:t>
    </dgm:pt>
    <dgm:pt modelId="{FAA31A2F-8B1A-44B1-B86A-ED3AA32282AB}">
      <dgm:prSet phldrT="[Tekst]" custT="1"/>
      <dgm:spPr/>
      <dgm:t>
        <a:bodyPr/>
        <a:lstStyle/>
        <a:p>
          <a:pPr>
            <a:buFont typeface="Georgia" pitchFamily="18" charset="0"/>
            <a:buNone/>
          </a:pPr>
          <a:r>
            <a:rPr lang="pl-PL" sz="1600" b="1" dirty="0">
              <a:solidFill>
                <a:schemeClr val="tx1"/>
              </a:solidFill>
              <a:latin typeface="+mn-lt"/>
            </a:rPr>
            <a:t>PRODUKCJA ROŚLINNA </a:t>
          </a:r>
          <a:br>
            <a:rPr lang="pl-PL" sz="1600" b="1" dirty="0">
              <a:solidFill>
                <a:schemeClr val="tx1"/>
              </a:solidFill>
              <a:latin typeface="+mn-lt"/>
            </a:rPr>
          </a:br>
          <a:r>
            <a:rPr lang="pl-PL" sz="1600" b="1" dirty="0">
              <a:solidFill>
                <a:schemeClr val="tx1"/>
              </a:solidFill>
              <a:latin typeface="+mn-lt"/>
            </a:rPr>
            <a:t>(Opiekun: mgr inż. Halina Sikorska)</a:t>
          </a:r>
          <a:endParaRPr lang="pl-PL" sz="1600" dirty="0">
            <a:solidFill>
              <a:schemeClr val="tx1"/>
            </a:solidFill>
            <a:latin typeface="+mn-lt"/>
          </a:endParaRPr>
        </a:p>
      </dgm:t>
    </dgm:pt>
    <dgm:pt modelId="{2E994D17-A041-4612-8ADB-BC761C4583CE}" type="parTrans" cxnId="{9E375CE0-B199-4B90-8C4A-27D0AC3846B8}">
      <dgm:prSet/>
      <dgm:spPr/>
      <dgm:t>
        <a:bodyPr/>
        <a:lstStyle/>
        <a:p>
          <a:endParaRPr lang="pl-PL"/>
        </a:p>
      </dgm:t>
    </dgm:pt>
    <dgm:pt modelId="{8F41B0DE-E17C-402F-9807-597A7F6F945D}" type="sibTrans" cxnId="{9E375CE0-B199-4B90-8C4A-27D0AC3846B8}">
      <dgm:prSet/>
      <dgm:spPr/>
      <dgm:t>
        <a:bodyPr/>
        <a:lstStyle/>
        <a:p>
          <a:endParaRPr lang="pl-PL"/>
        </a:p>
      </dgm:t>
    </dgm:pt>
    <dgm:pt modelId="{D857D7F8-F003-43F2-B3AF-C557275E00C6}">
      <dgm:prSet phldrT="[Tekst]" custT="1"/>
      <dgm:spPr/>
      <dgm:t>
        <a:bodyPr/>
        <a:lstStyle/>
        <a:p>
          <a:pPr>
            <a:buFont typeface="Wingdings 3" charset="2"/>
            <a:buChar char=""/>
          </a:pPr>
          <a:r>
            <a:rPr lang="pl-PL" sz="1200" dirty="0">
              <a:solidFill>
                <a:schemeClr val="tx1"/>
              </a:solidFill>
            </a:rPr>
            <a:t>2010 – </a:t>
          </a:r>
          <a:r>
            <a:rPr lang="pl-PL" sz="1200" b="1" dirty="0">
              <a:solidFill>
                <a:schemeClr val="tx1"/>
              </a:solidFill>
            </a:rPr>
            <a:t>Arkadiusz Sobczak</a:t>
          </a:r>
          <a:r>
            <a:rPr lang="pl-PL" sz="1200" dirty="0">
              <a:solidFill>
                <a:schemeClr val="tx1"/>
              </a:solidFill>
            </a:rPr>
            <a:t> – </a:t>
          </a:r>
          <a:r>
            <a:rPr lang="pl-PL" sz="1200" b="1" dirty="0">
              <a:solidFill>
                <a:schemeClr val="tx1"/>
              </a:solidFill>
            </a:rPr>
            <a:t>II miejsce na szczeblu </a:t>
          </a:r>
          <a:r>
            <a:rPr lang="pl-PL" sz="1200" dirty="0">
              <a:solidFill>
                <a:schemeClr val="tx1"/>
              </a:solidFill>
            </a:rPr>
            <a:t>ogólnopolskim</a:t>
          </a:r>
          <a:endParaRPr lang="pl-PL" sz="1200" dirty="0"/>
        </a:p>
      </dgm:t>
    </dgm:pt>
    <dgm:pt modelId="{CE670853-86CB-40E1-BF72-BC0CA52DE312}" type="parTrans" cxnId="{50280E24-6C42-41A8-824C-406A0255DA5B}">
      <dgm:prSet/>
      <dgm:spPr/>
      <dgm:t>
        <a:bodyPr/>
        <a:lstStyle/>
        <a:p>
          <a:endParaRPr lang="pl-PL"/>
        </a:p>
      </dgm:t>
    </dgm:pt>
    <dgm:pt modelId="{4830481D-AF73-46FF-8AC8-0E01C250FFDE}" type="sibTrans" cxnId="{50280E24-6C42-41A8-824C-406A0255DA5B}">
      <dgm:prSet/>
      <dgm:spPr/>
      <dgm:t>
        <a:bodyPr/>
        <a:lstStyle/>
        <a:p>
          <a:endParaRPr lang="pl-PL"/>
        </a:p>
      </dgm:t>
    </dgm:pt>
    <dgm:pt modelId="{1D116616-355F-4CC6-9C6A-9ADDB7ACA633}">
      <dgm:prSet phldrT="[Tekst]" custT="1"/>
      <dgm:spPr/>
      <dgm:t>
        <a:bodyPr/>
        <a:lstStyle/>
        <a:p>
          <a:pPr>
            <a:buFont typeface="Wingdings 3" charset="2"/>
            <a:buChar char=""/>
          </a:pPr>
          <a:r>
            <a:rPr lang="pl-PL" sz="1200" dirty="0">
              <a:solidFill>
                <a:schemeClr val="tx1"/>
              </a:solidFill>
            </a:rPr>
            <a:t>2010 – </a:t>
          </a:r>
          <a:r>
            <a:rPr lang="pl-PL" sz="1200" b="1" dirty="0">
              <a:solidFill>
                <a:schemeClr val="tx1"/>
              </a:solidFill>
            </a:rPr>
            <a:t>Paulina </a:t>
          </a:r>
          <a:r>
            <a:rPr lang="pl-PL" sz="1200" b="1" dirty="0" err="1">
              <a:solidFill>
                <a:schemeClr val="tx1"/>
              </a:solidFill>
            </a:rPr>
            <a:t>Spirka</a:t>
          </a:r>
          <a:r>
            <a:rPr lang="pl-PL" sz="1200" dirty="0">
              <a:solidFill>
                <a:schemeClr val="tx1"/>
              </a:solidFill>
            </a:rPr>
            <a:t> – </a:t>
          </a:r>
          <a:r>
            <a:rPr lang="pl-PL" sz="1200" b="1" dirty="0">
              <a:solidFill>
                <a:schemeClr val="tx1"/>
              </a:solidFill>
            </a:rPr>
            <a:t>I miejsce na szczeblu </a:t>
          </a:r>
          <a:r>
            <a:rPr lang="pl-PL" sz="1200" dirty="0">
              <a:solidFill>
                <a:schemeClr val="tx1"/>
              </a:solidFill>
            </a:rPr>
            <a:t>ogólnopolskim</a:t>
          </a:r>
          <a:endParaRPr lang="pl-PL" sz="1200" dirty="0"/>
        </a:p>
      </dgm:t>
    </dgm:pt>
    <dgm:pt modelId="{AA92EEDE-C500-4309-8E16-E9E792B28C77}" type="parTrans" cxnId="{D0FC3155-848E-4BB2-AA40-CAEE56B014A9}">
      <dgm:prSet/>
      <dgm:spPr/>
      <dgm:t>
        <a:bodyPr/>
        <a:lstStyle/>
        <a:p>
          <a:endParaRPr lang="pl-PL"/>
        </a:p>
      </dgm:t>
    </dgm:pt>
    <dgm:pt modelId="{CE9223BF-BF0B-45B9-90D8-6CA00E45D38D}" type="sibTrans" cxnId="{D0FC3155-848E-4BB2-AA40-CAEE56B014A9}">
      <dgm:prSet/>
      <dgm:spPr/>
      <dgm:t>
        <a:bodyPr/>
        <a:lstStyle/>
        <a:p>
          <a:endParaRPr lang="pl-PL"/>
        </a:p>
      </dgm:t>
    </dgm:pt>
    <dgm:pt modelId="{F243C795-861C-4024-9D6C-17F419971C69}">
      <dgm:prSet phldrT="[Tekst]" custT="1"/>
      <dgm:spPr/>
      <dgm:t>
        <a:bodyPr/>
        <a:lstStyle/>
        <a:p>
          <a:pPr>
            <a:buFont typeface="Wingdings 3" charset="2"/>
            <a:buChar char=""/>
          </a:pPr>
          <a:r>
            <a:rPr lang="pl-PL" sz="1600" b="1" dirty="0">
              <a:solidFill>
                <a:schemeClr val="tx1"/>
              </a:solidFill>
            </a:rPr>
            <a:t>PRODUKCJA ZWIERZĘCA (Opiekun: mgr inż. Marta </a:t>
          </a:r>
          <a:r>
            <a:rPr lang="pl-PL" sz="1600" b="1" dirty="0" err="1">
              <a:solidFill>
                <a:schemeClr val="tx1"/>
              </a:solidFill>
            </a:rPr>
            <a:t>Kumm</a:t>
          </a:r>
          <a:r>
            <a:rPr lang="pl-PL" sz="1600" b="1" dirty="0">
              <a:solidFill>
                <a:schemeClr val="tx1"/>
              </a:solidFill>
            </a:rPr>
            <a:t>)</a:t>
          </a:r>
          <a:endParaRPr lang="pl-PL" sz="1600" dirty="0">
            <a:solidFill>
              <a:schemeClr val="tx1"/>
            </a:solidFill>
          </a:endParaRPr>
        </a:p>
      </dgm:t>
    </dgm:pt>
    <dgm:pt modelId="{0CEBD791-FD89-44B3-B210-AFC692A8E231}" type="parTrans" cxnId="{93598F63-2C65-41BA-A871-84721EE22C8F}">
      <dgm:prSet/>
      <dgm:spPr/>
      <dgm:t>
        <a:bodyPr/>
        <a:lstStyle/>
        <a:p>
          <a:endParaRPr lang="pl-PL"/>
        </a:p>
      </dgm:t>
    </dgm:pt>
    <dgm:pt modelId="{14C80150-AC0C-4BC3-89A1-3FC17CB251AE}" type="sibTrans" cxnId="{93598F63-2C65-41BA-A871-84721EE22C8F}">
      <dgm:prSet/>
      <dgm:spPr/>
      <dgm:t>
        <a:bodyPr/>
        <a:lstStyle/>
        <a:p>
          <a:endParaRPr lang="pl-PL"/>
        </a:p>
      </dgm:t>
    </dgm:pt>
    <dgm:pt modelId="{C0F20EFD-0141-4433-833D-C3EFC2EB89C4}">
      <dgm:prSet phldrT="[Tekst]" custT="1"/>
      <dgm:spPr/>
      <dgm:t>
        <a:bodyPr/>
        <a:lstStyle/>
        <a:p>
          <a:r>
            <a:rPr lang="pl-PL" sz="1200" dirty="0">
              <a:solidFill>
                <a:schemeClr val="tx1"/>
              </a:solidFill>
            </a:rPr>
            <a:t>2014 – </a:t>
          </a:r>
          <a:r>
            <a:rPr lang="pl-PL" sz="1200" b="1" dirty="0">
              <a:solidFill>
                <a:schemeClr val="tx1"/>
              </a:solidFill>
            </a:rPr>
            <a:t>Arkadiusz </a:t>
          </a:r>
          <a:r>
            <a:rPr lang="pl-PL" sz="1200" b="1" dirty="0" err="1">
              <a:solidFill>
                <a:schemeClr val="tx1"/>
              </a:solidFill>
            </a:rPr>
            <a:t>Mrugowski</a:t>
          </a:r>
          <a:r>
            <a:rPr lang="pl-PL" sz="1200" b="1" dirty="0">
              <a:solidFill>
                <a:schemeClr val="tx1"/>
              </a:solidFill>
            </a:rPr>
            <a:t> </a:t>
          </a:r>
          <a:r>
            <a:rPr lang="pl-PL" sz="1200" dirty="0">
              <a:solidFill>
                <a:schemeClr val="tx1"/>
              </a:solidFill>
            </a:rPr>
            <a:t>– </a:t>
          </a:r>
          <a:br>
            <a:rPr lang="pl-PL" sz="1200" dirty="0">
              <a:solidFill>
                <a:schemeClr val="tx1"/>
              </a:solidFill>
            </a:rPr>
          </a:br>
          <a:r>
            <a:rPr lang="pl-PL" sz="1200" b="1" dirty="0">
              <a:solidFill>
                <a:schemeClr val="tx1"/>
              </a:solidFill>
            </a:rPr>
            <a:t>VI miejsce na szczeblu </a:t>
          </a:r>
          <a:r>
            <a:rPr lang="pl-PL" sz="1200" dirty="0">
              <a:solidFill>
                <a:schemeClr val="tx1"/>
              </a:solidFill>
            </a:rPr>
            <a:t>ogólnopolskim </a:t>
          </a:r>
          <a:endParaRPr lang="pl-PL" sz="1200" dirty="0"/>
        </a:p>
      </dgm:t>
    </dgm:pt>
    <dgm:pt modelId="{93F20342-C4CD-45BF-BEF8-7F66168E8D67}" type="parTrans" cxnId="{3EF957FF-8EFF-4BB9-98B5-A2A5AC633333}">
      <dgm:prSet/>
      <dgm:spPr/>
      <dgm:t>
        <a:bodyPr/>
        <a:lstStyle/>
        <a:p>
          <a:endParaRPr lang="pl-PL"/>
        </a:p>
      </dgm:t>
    </dgm:pt>
    <dgm:pt modelId="{6489A92D-16C8-4E3F-AC2E-D66057EC495C}" type="sibTrans" cxnId="{3EF957FF-8EFF-4BB9-98B5-A2A5AC633333}">
      <dgm:prSet/>
      <dgm:spPr/>
      <dgm:t>
        <a:bodyPr/>
        <a:lstStyle/>
        <a:p>
          <a:endParaRPr lang="pl-PL"/>
        </a:p>
      </dgm:t>
    </dgm:pt>
    <dgm:pt modelId="{5369D00D-A5C4-4123-92D3-EE22396E87B8}">
      <dgm:prSet phldrT="[Tekst]" custT="1"/>
      <dgm:spPr/>
      <dgm:t>
        <a:bodyPr/>
        <a:lstStyle/>
        <a:p>
          <a:pPr>
            <a:buFont typeface="Wingdings 3" charset="2"/>
            <a:buChar char=""/>
          </a:pPr>
          <a:r>
            <a:rPr lang="pl-PL" sz="1200" dirty="0">
              <a:solidFill>
                <a:schemeClr val="tx1"/>
              </a:solidFill>
            </a:rPr>
            <a:t>2016 – </a:t>
          </a:r>
          <a:r>
            <a:rPr lang="pl-PL" sz="1200" b="1" dirty="0">
              <a:solidFill>
                <a:schemeClr val="tx1"/>
              </a:solidFill>
            </a:rPr>
            <a:t>Mateusz </a:t>
          </a:r>
          <a:r>
            <a:rPr lang="pl-PL" sz="1200" b="1" dirty="0" err="1">
              <a:solidFill>
                <a:schemeClr val="tx1"/>
              </a:solidFill>
            </a:rPr>
            <a:t>Pankau</a:t>
          </a:r>
          <a:r>
            <a:rPr lang="pl-PL" sz="1200" b="1" dirty="0">
              <a:solidFill>
                <a:schemeClr val="tx1"/>
              </a:solidFill>
            </a:rPr>
            <a:t> </a:t>
          </a:r>
          <a:r>
            <a:rPr lang="pl-PL" sz="1200" dirty="0">
              <a:solidFill>
                <a:schemeClr val="tx1"/>
              </a:solidFill>
            </a:rPr>
            <a:t>– </a:t>
          </a:r>
          <a:r>
            <a:rPr lang="pl-PL" sz="1200" b="1" dirty="0">
              <a:solidFill>
                <a:schemeClr val="tx1"/>
              </a:solidFill>
            </a:rPr>
            <a:t>VIII miejsce na szczeblu </a:t>
          </a:r>
          <a:r>
            <a:rPr lang="pl-PL" sz="1200" dirty="0">
              <a:solidFill>
                <a:schemeClr val="tx1"/>
              </a:solidFill>
            </a:rPr>
            <a:t>ogólnopolskim</a:t>
          </a:r>
          <a:endParaRPr lang="pl-PL" sz="1200" dirty="0"/>
        </a:p>
      </dgm:t>
    </dgm:pt>
    <dgm:pt modelId="{275CFB4D-DDA0-4119-89E5-4DEEE07DC07F}" type="parTrans" cxnId="{F65FDAD4-DB13-41B6-8A22-0314217AD527}">
      <dgm:prSet/>
      <dgm:spPr/>
      <dgm:t>
        <a:bodyPr/>
        <a:lstStyle/>
        <a:p>
          <a:endParaRPr lang="pl-PL"/>
        </a:p>
      </dgm:t>
    </dgm:pt>
    <dgm:pt modelId="{F8071851-3880-452E-AFBD-706FDE7BC2C7}" type="sibTrans" cxnId="{F65FDAD4-DB13-41B6-8A22-0314217AD527}">
      <dgm:prSet/>
      <dgm:spPr/>
      <dgm:t>
        <a:bodyPr/>
        <a:lstStyle/>
        <a:p>
          <a:endParaRPr lang="pl-PL"/>
        </a:p>
      </dgm:t>
    </dgm:pt>
    <dgm:pt modelId="{DE3B1497-FDB0-4F79-A386-2A3A85CE4C99}">
      <dgm:prSet phldrT="[Tekst]" custT="1"/>
      <dgm:spPr/>
      <dgm:t>
        <a:bodyPr/>
        <a:lstStyle/>
        <a:p>
          <a:r>
            <a:rPr lang="pl-PL" sz="1200" dirty="0">
              <a:solidFill>
                <a:schemeClr val="tx1"/>
              </a:solidFill>
            </a:rPr>
            <a:t>2015 – </a:t>
          </a:r>
          <a:r>
            <a:rPr lang="pl-PL" sz="1200" b="1" dirty="0">
              <a:solidFill>
                <a:schemeClr val="tx1"/>
              </a:solidFill>
            </a:rPr>
            <a:t>Arkadiusz </a:t>
          </a:r>
          <a:r>
            <a:rPr lang="pl-PL" sz="1200" b="1" dirty="0" err="1">
              <a:solidFill>
                <a:schemeClr val="tx1"/>
              </a:solidFill>
            </a:rPr>
            <a:t>Mrugowski</a:t>
          </a:r>
          <a:r>
            <a:rPr lang="pl-PL" sz="1200" b="1" dirty="0">
              <a:solidFill>
                <a:schemeClr val="tx1"/>
              </a:solidFill>
            </a:rPr>
            <a:t> </a:t>
          </a:r>
          <a:r>
            <a:rPr lang="pl-PL" sz="1200" dirty="0">
              <a:solidFill>
                <a:schemeClr val="tx1"/>
              </a:solidFill>
            </a:rPr>
            <a:t>–  finalista szczebla ogólnopolskiego</a:t>
          </a:r>
          <a:endParaRPr lang="pl-PL" sz="1200" dirty="0"/>
        </a:p>
      </dgm:t>
    </dgm:pt>
    <dgm:pt modelId="{516F252E-F6CC-4BB5-9145-430823EE9397}" type="parTrans" cxnId="{B65E3C46-091B-4464-9E2E-78098153F585}">
      <dgm:prSet/>
      <dgm:spPr/>
      <dgm:t>
        <a:bodyPr/>
        <a:lstStyle/>
        <a:p>
          <a:endParaRPr lang="pl-PL"/>
        </a:p>
      </dgm:t>
    </dgm:pt>
    <dgm:pt modelId="{6CFA392C-A36F-486A-B0B3-C7AC33329C18}" type="sibTrans" cxnId="{B65E3C46-091B-4464-9E2E-78098153F585}">
      <dgm:prSet/>
      <dgm:spPr/>
      <dgm:t>
        <a:bodyPr/>
        <a:lstStyle/>
        <a:p>
          <a:endParaRPr lang="pl-PL"/>
        </a:p>
      </dgm:t>
    </dgm:pt>
    <dgm:pt modelId="{087A3441-A292-4119-B6D7-8FC162AD62AA}">
      <dgm:prSet phldrT="[Tekst]" custT="1"/>
      <dgm:spPr/>
      <dgm:t>
        <a:bodyPr/>
        <a:lstStyle/>
        <a:p>
          <a:pPr>
            <a:buFont typeface="Wingdings 3" charset="2"/>
            <a:buNone/>
          </a:pPr>
          <a:r>
            <a:rPr lang="pl-PL" sz="1600" b="1" dirty="0">
              <a:solidFill>
                <a:schemeClr val="tx1"/>
              </a:solidFill>
            </a:rPr>
            <a:t>MECHANIZACJA ROLNICTWA (Opiekun: mgr inż. Maciej Rozpłoch)</a:t>
          </a:r>
          <a:endParaRPr lang="pl-PL" sz="1600" dirty="0">
            <a:solidFill>
              <a:schemeClr val="tx1"/>
            </a:solidFill>
          </a:endParaRPr>
        </a:p>
      </dgm:t>
    </dgm:pt>
    <dgm:pt modelId="{8BB46315-A119-4E7B-BC03-C7CBD562C4C6}" type="parTrans" cxnId="{6A6269BF-CE59-428D-B490-02942E37CDA7}">
      <dgm:prSet/>
      <dgm:spPr/>
      <dgm:t>
        <a:bodyPr/>
        <a:lstStyle/>
        <a:p>
          <a:endParaRPr lang="pl-PL"/>
        </a:p>
      </dgm:t>
    </dgm:pt>
    <dgm:pt modelId="{963E7DF1-B0CE-42E3-AB53-BA100547731D}" type="sibTrans" cxnId="{6A6269BF-CE59-428D-B490-02942E37CDA7}">
      <dgm:prSet/>
      <dgm:spPr/>
      <dgm:t>
        <a:bodyPr/>
        <a:lstStyle/>
        <a:p>
          <a:endParaRPr lang="pl-PL"/>
        </a:p>
      </dgm:t>
    </dgm:pt>
    <dgm:pt modelId="{F55F9D6C-E017-443E-87B9-37C335514DFF}">
      <dgm:prSet phldrT="[Tekst]" custT="1"/>
      <dgm:spPr/>
      <dgm:t>
        <a:bodyPr/>
        <a:lstStyle/>
        <a:p>
          <a:pPr>
            <a:buFont typeface="Wingdings 3" charset="2"/>
            <a:buChar char=""/>
          </a:pPr>
          <a:r>
            <a:rPr lang="pl-PL" sz="1200" dirty="0">
              <a:solidFill>
                <a:schemeClr val="tx1"/>
              </a:solidFill>
            </a:rPr>
            <a:t>2018 –</a:t>
          </a:r>
          <a:r>
            <a:rPr lang="pl-PL" sz="1200" b="1" dirty="0">
              <a:solidFill>
                <a:schemeClr val="tx1"/>
              </a:solidFill>
            </a:rPr>
            <a:t>Jacek </a:t>
          </a:r>
          <a:r>
            <a:rPr lang="pl-PL" sz="1200" b="1" dirty="0" err="1">
              <a:solidFill>
                <a:schemeClr val="tx1"/>
              </a:solidFill>
            </a:rPr>
            <a:t>Bodziński</a:t>
          </a:r>
          <a:r>
            <a:rPr lang="pl-PL" sz="1200" dirty="0">
              <a:solidFill>
                <a:schemeClr val="tx1"/>
              </a:solidFill>
            </a:rPr>
            <a:t> – </a:t>
          </a:r>
          <a:r>
            <a:rPr lang="pl-PL" sz="1200" b="1" dirty="0">
              <a:solidFill>
                <a:schemeClr val="tx1"/>
              </a:solidFill>
            </a:rPr>
            <a:t>VIII miejsce na szczeblu</a:t>
          </a:r>
          <a:r>
            <a:rPr lang="pl-PL" sz="1200" dirty="0">
              <a:solidFill>
                <a:schemeClr val="tx1"/>
              </a:solidFill>
            </a:rPr>
            <a:t> ogólnopolskim</a:t>
          </a:r>
          <a:endParaRPr lang="pl-PL" sz="1200" dirty="0"/>
        </a:p>
      </dgm:t>
    </dgm:pt>
    <dgm:pt modelId="{6DA827C8-5F64-4765-B74D-5F1ABFB7A3A5}" type="parTrans" cxnId="{DB6F33FB-D42B-4C9B-B470-DC4DC51DF7EE}">
      <dgm:prSet/>
      <dgm:spPr/>
      <dgm:t>
        <a:bodyPr/>
        <a:lstStyle/>
        <a:p>
          <a:endParaRPr lang="pl-PL"/>
        </a:p>
      </dgm:t>
    </dgm:pt>
    <dgm:pt modelId="{DFDE191A-7234-4885-907B-0A30B9337DD4}" type="sibTrans" cxnId="{DB6F33FB-D42B-4C9B-B470-DC4DC51DF7EE}">
      <dgm:prSet/>
      <dgm:spPr/>
      <dgm:t>
        <a:bodyPr/>
        <a:lstStyle/>
        <a:p>
          <a:endParaRPr lang="pl-PL"/>
        </a:p>
      </dgm:t>
    </dgm:pt>
    <dgm:pt modelId="{ADDF0218-EED8-421C-8019-82B5848891DC}">
      <dgm:prSet phldrT="[Tekst]" custT="1"/>
      <dgm:spPr/>
      <dgm:t>
        <a:bodyPr/>
        <a:lstStyle/>
        <a:p>
          <a:pPr>
            <a:buFont typeface="Wingdings 3" charset="2"/>
            <a:buChar char=""/>
          </a:pPr>
          <a:r>
            <a:rPr lang="pl-PL" sz="1200" dirty="0">
              <a:solidFill>
                <a:schemeClr val="tx1"/>
              </a:solidFill>
            </a:rPr>
            <a:t>2018 – </a:t>
          </a:r>
          <a:r>
            <a:rPr lang="pl-PL" sz="1200" b="1" dirty="0">
              <a:solidFill>
                <a:schemeClr val="tx1"/>
              </a:solidFill>
            </a:rPr>
            <a:t>Piotr Malak </a:t>
          </a:r>
          <a:r>
            <a:rPr lang="pl-PL" sz="1200" dirty="0">
              <a:solidFill>
                <a:schemeClr val="tx1"/>
              </a:solidFill>
            </a:rPr>
            <a:t>– </a:t>
          </a:r>
          <a:r>
            <a:rPr lang="pl-PL" sz="1200" b="1" dirty="0">
              <a:solidFill>
                <a:schemeClr val="tx1"/>
              </a:solidFill>
            </a:rPr>
            <a:t>XII miejsce na szczeblu </a:t>
          </a:r>
          <a:r>
            <a:rPr lang="pl-PL" sz="1200" dirty="0">
              <a:solidFill>
                <a:schemeClr val="tx1"/>
              </a:solidFill>
            </a:rPr>
            <a:t>ogólnopolskim </a:t>
          </a:r>
          <a:endParaRPr lang="pl-PL" sz="1200" dirty="0"/>
        </a:p>
      </dgm:t>
    </dgm:pt>
    <dgm:pt modelId="{9FB4D621-6AEA-4A97-8897-2F33696C5936}" type="parTrans" cxnId="{F0A1BCF5-110A-4483-AAC0-AA8B12705425}">
      <dgm:prSet/>
      <dgm:spPr/>
      <dgm:t>
        <a:bodyPr/>
        <a:lstStyle/>
        <a:p>
          <a:endParaRPr lang="pl-PL"/>
        </a:p>
      </dgm:t>
    </dgm:pt>
    <dgm:pt modelId="{DBD50A03-DC62-4690-8337-BE320B9AAC1C}" type="sibTrans" cxnId="{F0A1BCF5-110A-4483-AAC0-AA8B12705425}">
      <dgm:prSet/>
      <dgm:spPr/>
      <dgm:t>
        <a:bodyPr/>
        <a:lstStyle/>
        <a:p>
          <a:endParaRPr lang="pl-PL"/>
        </a:p>
      </dgm:t>
    </dgm:pt>
    <dgm:pt modelId="{074C979F-2C1D-4A50-9C3F-46C4FF8CC562}">
      <dgm:prSet phldrT="[Tekst]" custT="1"/>
      <dgm:spPr/>
      <dgm:t>
        <a:bodyPr/>
        <a:lstStyle/>
        <a:p>
          <a:pPr>
            <a:buFont typeface="Wingdings 3" charset="2"/>
            <a:buChar char=""/>
          </a:pPr>
          <a:r>
            <a:rPr lang="pl-PL" sz="1200" dirty="0">
              <a:solidFill>
                <a:schemeClr val="tx1"/>
              </a:solidFill>
            </a:rPr>
            <a:t>2019 - </a:t>
          </a:r>
          <a:r>
            <a:rPr lang="pl-PL" sz="1200" b="1" dirty="0">
              <a:solidFill>
                <a:schemeClr val="tx1"/>
              </a:solidFill>
            </a:rPr>
            <a:t>Natalia Murek </a:t>
          </a:r>
          <a:r>
            <a:rPr lang="pl-PL" sz="1200" dirty="0">
              <a:solidFill>
                <a:schemeClr val="tx1"/>
              </a:solidFill>
            </a:rPr>
            <a:t>– </a:t>
          </a:r>
          <a:r>
            <a:rPr lang="pl-PL" sz="1200" b="1" dirty="0">
              <a:solidFill>
                <a:schemeClr val="tx1"/>
              </a:solidFill>
            </a:rPr>
            <a:t>XIV miejsce na szczeblu </a:t>
          </a:r>
          <a:r>
            <a:rPr lang="pl-PL" sz="1200" dirty="0">
              <a:solidFill>
                <a:schemeClr val="tx1"/>
              </a:solidFill>
            </a:rPr>
            <a:t>ogólnopolskim </a:t>
          </a:r>
          <a:endParaRPr lang="pl-PL" sz="1200" dirty="0"/>
        </a:p>
      </dgm:t>
    </dgm:pt>
    <dgm:pt modelId="{2F4125CA-BB28-40D9-BDE9-02CA17006877}" type="parTrans" cxnId="{6C4CEF12-6D68-4CA5-897F-E999900291D1}">
      <dgm:prSet/>
      <dgm:spPr/>
      <dgm:t>
        <a:bodyPr/>
        <a:lstStyle/>
        <a:p>
          <a:endParaRPr lang="pl-PL"/>
        </a:p>
      </dgm:t>
    </dgm:pt>
    <dgm:pt modelId="{ADA3E5A6-EA29-40CD-9213-113EE6980E29}" type="sibTrans" cxnId="{6C4CEF12-6D68-4CA5-897F-E999900291D1}">
      <dgm:prSet/>
      <dgm:spPr/>
      <dgm:t>
        <a:bodyPr/>
        <a:lstStyle/>
        <a:p>
          <a:endParaRPr lang="pl-PL"/>
        </a:p>
      </dgm:t>
    </dgm:pt>
    <dgm:pt modelId="{45ED91A7-065C-4F00-B7BD-46A7B34F50CC}">
      <dgm:prSet phldrT="[Tekst]" custT="1"/>
      <dgm:spPr/>
      <dgm:t>
        <a:bodyPr/>
        <a:lstStyle/>
        <a:p>
          <a:pPr>
            <a:buFont typeface="Wingdings 3" charset="2"/>
            <a:buChar char=""/>
          </a:pPr>
          <a:r>
            <a:rPr lang="pl-PL" sz="1200" dirty="0">
              <a:solidFill>
                <a:schemeClr val="tx1"/>
              </a:solidFill>
            </a:rPr>
            <a:t>2021 – </a:t>
          </a:r>
          <a:r>
            <a:rPr lang="pl-PL" sz="1200" b="1" dirty="0">
              <a:solidFill>
                <a:schemeClr val="tx1"/>
              </a:solidFill>
            </a:rPr>
            <a:t>Mateusz Kowalski </a:t>
          </a:r>
          <a:r>
            <a:rPr lang="pl-PL" sz="1200" dirty="0">
              <a:solidFill>
                <a:schemeClr val="tx1"/>
              </a:solidFill>
            </a:rPr>
            <a:t>– </a:t>
          </a:r>
          <a:r>
            <a:rPr lang="pl-PL" sz="1200" b="1" dirty="0">
              <a:solidFill>
                <a:schemeClr val="tx1"/>
              </a:solidFill>
            </a:rPr>
            <a:t>III miejsce na szczeblu okręgowym</a:t>
          </a:r>
          <a:r>
            <a:rPr lang="pl-PL" sz="1200" dirty="0">
              <a:solidFill>
                <a:schemeClr val="tx1"/>
              </a:solidFill>
            </a:rPr>
            <a:t>; </a:t>
          </a:r>
          <a:br>
            <a:rPr lang="pl-PL" sz="1200" dirty="0">
              <a:solidFill>
                <a:schemeClr val="tx1"/>
              </a:solidFill>
            </a:rPr>
          </a:br>
          <a:r>
            <a:rPr lang="pl-PL" sz="1200" dirty="0">
              <a:solidFill>
                <a:schemeClr val="tx1"/>
              </a:solidFill>
            </a:rPr>
            <a:t>awans do szczebla ogólnopolskiego</a:t>
          </a:r>
          <a:endParaRPr lang="pl-PL" sz="1200" dirty="0"/>
        </a:p>
      </dgm:t>
    </dgm:pt>
    <dgm:pt modelId="{950BDC31-887A-4357-91F3-3F587D7C2954}" type="parTrans" cxnId="{E606109B-A3D4-4191-AE6D-3052512533CC}">
      <dgm:prSet/>
      <dgm:spPr/>
      <dgm:t>
        <a:bodyPr/>
        <a:lstStyle/>
        <a:p>
          <a:endParaRPr lang="pl-PL"/>
        </a:p>
      </dgm:t>
    </dgm:pt>
    <dgm:pt modelId="{4E65D7DF-5509-4078-AB8E-6F69DDEA025F}" type="sibTrans" cxnId="{E606109B-A3D4-4191-AE6D-3052512533CC}">
      <dgm:prSet/>
      <dgm:spPr/>
      <dgm:t>
        <a:bodyPr/>
        <a:lstStyle/>
        <a:p>
          <a:endParaRPr lang="pl-PL"/>
        </a:p>
      </dgm:t>
    </dgm:pt>
    <dgm:pt modelId="{4DD4CF7E-C864-4BE9-B181-8F8A941C62A7}">
      <dgm:prSet phldrT="[Tekst]"/>
      <dgm:spPr/>
      <dgm:t>
        <a:bodyPr/>
        <a:lstStyle/>
        <a:p>
          <a:r>
            <a:rPr lang="pl-PL" dirty="0"/>
            <a:t>2024 – </a:t>
          </a:r>
          <a:r>
            <a:rPr lang="pl-PL" b="1" dirty="0"/>
            <a:t>Marcin Nalepa – II miejsce w etapie </a:t>
          </a:r>
          <a:r>
            <a:rPr lang="pl-PL" dirty="0"/>
            <a:t>okręgowym</a:t>
          </a:r>
        </a:p>
      </dgm:t>
    </dgm:pt>
    <dgm:pt modelId="{D4B79D4D-6BC7-4027-9B5D-738E920BEE9C}" type="parTrans" cxnId="{E4204AE2-BCA8-414E-A699-A636EC3CA701}">
      <dgm:prSet/>
      <dgm:spPr/>
      <dgm:t>
        <a:bodyPr/>
        <a:lstStyle/>
        <a:p>
          <a:endParaRPr lang="pl-PL"/>
        </a:p>
      </dgm:t>
    </dgm:pt>
    <dgm:pt modelId="{939EF0EE-93BE-44EB-9072-A0B758E3F0AD}" type="sibTrans" cxnId="{E4204AE2-BCA8-414E-A699-A636EC3CA701}">
      <dgm:prSet/>
      <dgm:spPr/>
      <dgm:t>
        <a:bodyPr/>
        <a:lstStyle/>
        <a:p>
          <a:endParaRPr lang="pl-PL"/>
        </a:p>
      </dgm:t>
    </dgm:pt>
    <dgm:pt modelId="{56DDC7DA-185E-4C5A-83D0-134732D30EC9}" type="pres">
      <dgm:prSet presAssocID="{2F1C8AF1-5BD1-401F-9035-7B10A2B717DC}" presName="Name0" presStyleCnt="0">
        <dgm:presLayoutVars>
          <dgm:dir/>
        </dgm:presLayoutVars>
      </dgm:prSet>
      <dgm:spPr/>
    </dgm:pt>
    <dgm:pt modelId="{E16088A7-4BE3-486B-A644-1041F7E502D2}" type="pres">
      <dgm:prSet presAssocID="{FAA31A2F-8B1A-44B1-B86A-ED3AA32282AB}" presName="parComposite" presStyleCnt="0"/>
      <dgm:spPr/>
    </dgm:pt>
    <dgm:pt modelId="{E0D63663-A36C-4FDE-B89B-88C5738B7291}" type="pres">
      <dgm:prSet presAssocID="{FAA31A2F-8B1A-44B1-B86A-ED3AA32282AB}" presName="parBigCircle" presStyleLbl="node0" presStyleIdx="0" presStyleCnt="3"/>
      <dgm:spPr/>
    </dgm:pt>
    <dgm:pt modelId="{14151137-5AC4-4B17-B21B-14452470FA64}" type="pres">
      <dgm:prSet presAssocID="{FAA31A2F-8B1A-44B1-B86A-ED3AA32282AB}" presName="parTx" presStyleLbl="revTx" presStyleIdx="0" presStyleCnt="23"/>
      <dgm:spPr/>
    </dgm:pt>
    <dgm:pt modelId="{30673145-2776-4DFB-85F2-641363A8E9DD}" type="pres">
      <dgm:prSet presAssocID="{FAA31A2F-8B1A-44B1-B86A-ED3AA32282AB}" presName="bSpace" presStyleCnt="0"/>
      <dgm:spPr/>
    </dgm:pt>
    <dgm:pt modelId="{0BE7248F-8054-47CE-B383-175F0A41A30A}" type="pres">
      <dgm:prSet presAssocID="{FAA31A2F-8B1A-44B1-B86A-ED3AA32282AB}" presName="parBackupNorm" presStyleCnt="0"/>
      <dgm:spPr/>
    </dgm:pt>
    <dgm:pt modelId="{34F8D20A-5C53-4849-822C-10E61C27DBA2}" type="pres">
      <dgm:prSet presAssocID="{8F41B0DE-E17C-402F-9807-597A7F6F945D}" presName="parSpace" presStyleCnt="0"/>
      <dgm:spPr/>
    </dgm:pt>
    <dgm:pt modelId="{E3DF9DFE-FFBC-4CA0-8C40-ADEDE52269A8}" type="pres">
      <dgm:prSet presAssocID="{D857D7F8-F003-43F2-B3AF-C557275E00C6}" presName="desBackupLeftNorm" presStyleCnt="0"/>
      <dgm:spPr/>
    </dgm:pt>
    <dgm:pt modelId="{D77D11C8-07AC-4C53-822E-98E69729472D}" type="pres">
      <dgm:prSet presAssocID="{D857D7F8-F003-43F2-B3AF-C557275E00C6}" presName="desComposite" presStyleCnt="0"/>
      <dgm:spPr/>
    </dgm:pt>
    <dgm:pt modelId="{71E9183F-7418-431A-AF76-0CEA1FA15833}" type="pres">
      <dgm:prSet presAssocID="{D857D7F8-F003-43F2-B3AF-C557275E00C6}" presName="desCircle" presStyleLbl="node1" presStyleIdx="0" presStyleCnt="10"/>
      <dgm:spPr/>
    </dgm:pt>
    <dgm:pt modelId="{89C64476-4472-4AEE-B2A0-575AFB9E200C}" type="pres">
      <dgm:prSet presAssocID="{D857D7F8-F003-43F2-B3AF-C557275E00C6}" presName="chTx" presStyleLbl="revTx" presStyleIdx="1" presStyleCnt="23" custLinFactNeighborX="-3893" custLinFactNeighborY="9613"/>
      <dgm:spPr/>
    </dgm:pt>
    <dgm:pt modelId="{6ED8A60C-29A9-4186-8855-2B5836A0517B}" type="pres">
      <dgm:prSet presAssocID="{D857D7F8-F003-43F2-B3AF-C557275E00C6}" presName="desTx" presStyleLbl="revTx" presStyleIdx="2" presStyleCnt="23">
        <dgm:presLayoutVars>
          <dgm:bulletEnabled val="1"/>
        </dgm:presLayoutVars>
      </dgm:prSet>
      <dgm:spPr/>
    </dgm:pt>
    <dgm:pt modelId="{4CA6B2EA-0DBE-451A-BCE9-75F325E1F04E}" type="pres">
      <dgm:prSet presAssocID="{D857D7F8-F003-43F2-B3AF-C557275E00C6}" presName="desBackupRightNorm" presStyleCnt="0"/>
      <dgm:spPr/>
    </dgm:pt>
    <dgm:pt modelId="{F4718383-01DB-4891-B68E-21F0CAE51F1C}" type="pres">
      <dgm:prSet presAssocID="{4830481D-AF73-46FF-8AC8-0E01C250FFDE}" presName="desSpace" presStyleCnt="0"/>
      <dgm:spPr/>
    </dgm:pt>
    <dgm:pt modelId="{FE20220E-248F-49AE-8507-F4A5CBBC4F11}" type="pres">
      <dgm:prSet presAssocID="{1D116616-355F-4CC6-9C6A-9ADDB7ACA633}" presName="desBackupLeftNorm" presStyleCnt="0"/>
      <dgm:spPr/>
    </dgm:pt>
    <dgm:pt modelId="{0A49F9F9-99FC-46D1-BADB-D013658F5EA9}" type="pres">
      <dgm:prSet presAssocID="{1D116616-355F-4CC6-9C6A-9ADDB7ACA633}" presName="desComposite" presStyleCnt="0"/>
      <dgm:spPr/>
    </dgm:pt>
    <dgm:pt modelId="{A22AD1B3-5C88-4842-B3D4-02DBC597CE37}" type="pres">
      <dgm:prSet presAssocID="{1D116616-355F-4CC6-9C6A-9ADDB7ACA633}" presName="desCircle" presStyleLbl="node1" presStyleIdx="1" presStyleCnt="10"/>
      <dgm:spPr/>
    </dgm:pt>
    <dgm:pt modelId="{DE8B711D-D97A-40F6-9EB0-24426FC7804D}" type="pres">
      <dgm:prSet presAssocID="{1D116616-355F-4CC6-9C6A-9ADDB7ACA633}" presName="chTx" presStyleLbl="revTx" presStyleIdx="3" presStyleCnt="23" custLinFactNeighborX="-1129" custLinFactNeighborY="5243"/>
      <dgm:spPr/>
    </dgm:pt>
    <dgm:pt modelId="{4A637BCA-B9C5-465C-95A9-EAF7CE4742B1}" type="pres">
      <dgm:prSet presAssocID="{1D116616-355F-4CC6-9C6A-9ADDB7ACA633}" presName="desTx" presStyleLbl="revTx" presStyleIdx="4" presStyleCnt="23">
        <dgm:presLayoutVars>
          <dgm:bulletEnabled val="1"/>
        </dgm:presLayoutVars>
      </dgm:prSet>
      <dgm:spPr/>
    </dgm:pt>
    <dgm:pt modelId="{CFB511E6-A8B3-48A3-9668-F672F6F48417}" type="pres">
      <dgm:prSet presAssocID="{1D116616-355F-4CC6-9C6A-9ADDB7ACA633}" presName="desBackupRightNorm" presStyleCnt="0"/>
      <dgm:spPr/>
    </dgm:pt>
    <dgm:pt modelId="{690F106D-C44D-4CB0-819A-DF096137FFC4}" type="pres">
      <dgm:prSet presAssocID="{CE9223BF-BF0B-45B9-90D8-6CA00E45D38D}" presName="desSpace" presStyleCnt="0"/>
      <dgm:spPr/>
    </dgm:pt>
    <dgm:pt modelId="{633D776F-07BA-41A7-894E-77A1DABDFB51}" type="pres">
      <dgm:prSet presAssocID="{C0F20EFD-0141-4433-833D-C3EFC2EB89C4}" presName="desBackupLeftNorm" presStyleCnt="0"/>
      <dgm:spPr/>
    </dgm:pt>
    <dgm:pt modelId="{104A888F-6406-4DB7-8BC8-419FF7D2FAC3}" type="pres">
      <dgm:prSet presAssocID="{C0F20EFD-0141-4433-833D-C3EFC2EB89C4}" presName="desComposite" presStyleCnt="0"/>
      <dgm:spPr/>
    </dgm:pt>
    <dgm:pt modelId="{519CADDB-FAF7-48AA-9931-0C88C9031DD1}" type="pres">
      <dgm:prSet presAssocID="{C0F20EFD-0141-4433-833D-C3EFC2EB89C4}" presName="desCircle" presStyleLbl="node1" presStyleIdx="2" presStyleCnt="10"/>
      <dgm:spPr/>
    </dgm:pt>
    <dgm:pt modelId="{12B515BE-8807-434B-AE41-DB01BB22B0D3}" type="pres">
      <dgm:prSet presAssocID="{C0F20EFD-0141-4433-833D-C3EFC2EB89C4}" presName="chTx" presStyleLbl="revTx" presStyleIdx="5" presStyleCnt="23" custLinFactNeighborX="-3386" custLinFactNeighborY="6991"/>
      <dgm:spPr/>
    </dgm:pt>
    <dgm:pt modelId="{2B963962-A4D0-4C5C-A9A6-6416E7555ED7}" type="pres">
      <dgm:prSet presAssocID="{C0F20EFD-0141-4433-833D-C3EFC2EB89C4}" presName="desTx" presStyleLbl="revTx" presStyleIdx="6" presStyleCnt="23">
        <dgm:presLayoutVars>
          <dgm:bulletEnabled val="1"/>
        </dgm:presLayoutVars>
      </dgm:prSet>
      <dgm:spPr/>
    </dgm:pt>
    <dgm:pt modelId="{6060F92E-0EF3-45F7-9814-A4D1908833AD}" type="pres">
      <dgm:prSet presAssocID="{C0F20EFD-0141-4433-833D-C3EFC2EB89C4}" presName="desBackupRightNorm" presStyleCnt="0"/>
      <dgm:spPr/>
    </dgm:pt>
    <dgm:pt modelId="{0D4441A2-AD69-4B40-96A7-849D4D172AC4}" type="pres">
      <dgm:prSet presAssocID="{6489A92D-16C8-4E3F-AC2E-D66057EC495C}" presName="desSpace" presStyleCnt="0"/>
      <dgm:spPr/>
    </dgm:pt>
    <dgm:pt modelId="{3B45E0B8-ED8B-48D5-8039-79838AB507C3}" type="pres">
      <dgm:prSet presAssocID="{DE3B1497-FDB0-4F79-A386-2A3A85CE4C99}" presName="desBackupLeftNorm" presStyleCnt="0"/>
      <dgm:spPr/>
    </dgm:pt>
    <dgm:pt modelId="{E2CBC760-4938-4D5B-B08A-FF88C15D2C7A}" type="pres">
      <dgm:prSet presAssocID="{DE3B1497-FDB0-4F79-A386-2A3A85CE4C99}" presName="desComposite" presStyleCnt="0"/>
      <dgm:spPr/>
    </dgm:pt>
    <dgm:pt modelId="{8F4F9E47-0E61-4EC5-AA31-389372326DC3}" type="pres">
      <dgm:prSet presAssocID="{DE3B1497-FDB0-4F79-A386-2A3A85CE4C99}" presName="desCircle" presStyleLbl="node1" presStyleIdx="3" presStyleCnt="10"/>
      <dgm:spPr/>
    </dgm:pt>
    <dgm:pt modelId="{FD8EE641-F448-49C8-93AD-E599922FE764}" type="pres">
      <dgm:prSet presAssocID="{DE3B1497-FDB0-4F79-A386-2A3A85CE4C99}" presName="chTx" presStyleLbl="revTx" presStyleIdx="7" presStyleCnt="23" custLinFactNeighborX="-2257" custLinFactNeighborY="9613"/>
      <dgm:spPr/>
    </dgm:pt>
    <dgm:pt modelId="{E8CF2116-A620-40EF-BFFF-0AC66CF94AD8}" type="pres">
      <dgm:prSet presAssocID="{DE3B1497-FDB0-4F79-A386-2A3A85CE4C99}" presName="desTx" presStyleLbl="revTx" presStyleIdx="8" presStyleCnt="23">
        <dgm:presLayoutVars>
          <dgm:bulletEnabled val="1"/>
        </dgm:presLayoutVars>
      </dgm:prSet>
      <dgm:spPr/>
    </dgm:pt>
    <dgm:pt modelId="{056A8DE8-EA0F-4811-95BB-4CBEC6EB6117}" type="pres">
      <dgm:prSet presAssocID="{DE3B1497-FDB0-4F79-A386-2A3A85CE4C99}" presName="desBackupRightNorm" presStyleCnt="0"/>
      <dgm:spPr/>
    </dgm:pt>
    <dgm:pt modelId="{B337355D-58C7-484A-8FC1-D6F3F5D7875C}" type="pres">
      <dgm:prSet presAssocID="{6CFA392C-A36F-486A-B0B3-C7AC33329C18}" presName="desSpace" presStyleCnt="0"/>
      <dgm:spPr/>
    </dgm:pt>
    <dgm:pt modelId="{1147F04E-3125-4F39-ABB5-889AF926617F}" type="pres">
      <dgm:prSet presAssocID="{5369D00D-A5C4-4123-92D3-EE22396E87B8}" presName="desBackupLeftNorm" presStyleCnt="0"/>
      <dgm:spPr/>
    </dgm:pt>
    <dgm:pt modelId="{CCD05A27-8FF7-40B2-BA59-F67BA8E322E3}" type="pres">
      <dgm:prSet presAssocID="{5369D00D-A5C4-4123-92D3-EE22396E87B8}" presName="desComposite" presStyleCnt="0"/>
      <dgm:spPr/>
    </dgm:pt>
    <dgm:pt modelId="{296DF0EE-A64A-4F01-A124-EA6172D856D2}" type="pres">
      <dgm:prSet presAssocID="{5369D00D-A5C4-4123-92D3-EE22396E87B8}" presName="desCircle" presStyleLbl="node1" presStyleIdx="4" presStyleCnt="10" custLinFactNeighborX="-1657"/>
      <dgm:spPr/>
    </dgm:pt>
    <dgm:pt modelId="{17A6812A-3B86-44B8-8AB6-180CAFF35044}" type="pres">
      <dgm:prSet presAssocID="{5369D00D-A5C4-4123-92D3-EE22396E87B8}" presName="chTx" presStyleLbl="revTx" presStyleIdx="9" presStyleCnt="23" custLinFactNeighborX="-1251" custLinFactNeighborY="12234"/>
      <dgm:spPr/>
    </dgm:pt>
    <dgm:pt modelId="{CDF28DB0-E46B-4CAB-A0C6-F74E6550518E}" type="pres">
      <dgm:prSet presAssocID="{5369D00D-A5C4-4123-92D3-EE22396E87B8}" presName="desTx" presStyleLbl="revTx" presStyleIdx="10" presStyleCnt="23">
        <dgm:presLayoutVars>
          <dgm:bulletEnabled val="1"/>
        </dgm:presLayoutVars>
      </dgm:prSet>
      <dgm:spPr/>
    </dgm:pt>
    <dgm:pt modelId="{F0FE1487-4BA6-4FB5-922F-0F9C5A1FF7D1}" type="pres">
      <dgm:prSet presAssocID="{5369D00D-A5C4-4123-92D3-EE22396E87B8}" presName="desBackupRightNorm" presStyleCnt="0"/>
      <dgm:spPr/>
    </dgm:pt>
    <dgm:pt modelId="{A3986FC4-5027-415E-8A98-97252703EB6C}" type="pres">
      <dgm:prSet presAssocID="{F8071851-3880-452E-AFBD-706FDE7BC2C7}" presName="desSpace" presStyleCnt="0"/>
      <dgm:spPr/>
    </dgm:pt>
    <dgm:pt modelId="{009115E5-7532-43EA-8A0E-C878EE841AA6}" type="pres">
      <dgm:prSet presAssocID="{4DD4CF7E-C864-4BE9-B181-8F8A941C62A7}" presName="desBackupLeftNorm" presStyleCnt="0"/>
      <dgm:spPr/>
    </dgm:pt>
    <dgm:pt modelId="{552855C3-8AEB-476F-80E7-56EE7702C149}" type="pres">
      <dgm:prSet presAssocID="{4DD4CF7E-C864-4BE9-B181-8F8A941C62A7}" presName="desComposite" presStyleCnt="0"/>
      <dgm:spPr/>
    </dgm:pt>
    <dgm:pt modelId="{EE47CEF4-6BCF-47E6-B8A8-84889688F150}" type="pres">
      <dgm:prSet presAssocID="{4DD4CF7E-C864-4BE9-B181-8F8A941C62A7}" presName="desCircle" presStyleLbl="node1" presStyleIdx="5" presStyleCnt="10"/>
      <dgm:spPr/>
    </dgm:pt>
    <dgm:pt modelId="{D86EEDB9-354A-4D1F-AA3F-DDF722CD5339}" type="pres">
      <dgm:prSet presAssocID="{4DD4CF7E-C864-4BE9-B181-8F8A941C62A7}" presName="chTx" presStyleLbl="revTx" presStyleIdx="11" presStyleCnt="23"/>
      <dgm:spPr/>
    </dgm:pt>
    <dgm:pt modelId="{9EA903A2-6BF5-4E68-BB33-0ADA1D95BF42}" type="pres">
      <dgm:prSet presAssocID="{4DD4CF7E-C864-4BE9-B181-8F8A941C62A7}" presName="desTx" presStyleLbl="revTx" presStyleIdx="12" presStyleCnt="23">
        <dgm:presLayoutVars>
          <dgm:bulletEnabled val="1"/>
        </dgm:presLayoutVars>
      </dgm:prSet>
      <dgm:spPr/>
    </dgm:pt>
    <dgm:pt modelId="{8AA86F10-936F-4C32-A4C5-104A0360F619}" type="pres">
      <dgm:prSet presAssocID="{4DD4CF7E-C864-4BE9-B181-8F8A941C62A7}" presName="desBackupRightNorm" presStyleCnt="0"/>
      <dgm:spPr/>
    </dgm:pt>
    <dgm:pt modelId="{60C762BF-2BF6-4010-BBBA-0AC78B4F624F}" type="pres">
      <dgm:prSet presAssocID="{939EF0EE-93BE-44EB-9072-A0B758E3F0AD}" presName="desSpace" presStyleCnt="0"/>
      <dgm:spPr/>
    </dgm:pt>
    <dgm:pt modelId="{21BFAA40-F237-4C5E-9368-BDA9F079FB82}" type="pres">
      <dgm:prSet presAssocID="{087A3441-A292-4119-B6D7-8FC162AD62AA}" presName="parComposite" presStyleCnt="0"/>
      <dgm:spPr/>
    </dgm:pt>
    <dgm:pt modelId="{248313F4-A176-488A-B29D-11F0E9667B24}" type="pres">
      <dgm:prSet presAssocID="{087A3441-A292-4119-B6D7-8FC162AD62AA}" presName="parBigCircle" presStyleLbl="node0" presStyleIdx="1" presStyleCnt="3"/>
      <dgm:spPr/>
    </dgm:pt>
    <dgm:pt modelId="{9D56BA9B-F36F-4C26-AEC1-F4A44B22A29D}" type="pres">
      <dgm:prSet presAssocID="{087A3441-A292-4119-B6D7-8FC162AD62AA}" presName="parTx" presStyleLbl="revTx" presStyleIdx="13" presStyleCnt="23"/>
      <dgm:spPr/>
    </dgm:pt>
    <dgm:pt modelId="{1D1369BE-D388-4011-8A20-06EE3EC0587F}" type="pres">
      <dgm:prSet presAssocID="{087A3441-A292-4119-B6D7-8FC162AD62AA}" presName="bSpace" presStyleCnt="0"/>
      <dgm:spPr/>
    </dgm:pt>
    <dgm:pt modelId="{9FB2948D-FEB2-4E50-A8E5-250A457D4482}" type="pres">
      <dgm:prSet presAssocID="{087A3441-A292-4119-B6D7-8FC162AD62AA}" presName="parBackupNorm" presStyleCnt="0"/>
      <dgm:spPr/>
    </dgm:pt>
    <dgm:pt modelId="{F960BE39-30F3-468C-B758-B4C9EFD048B7}" type="pres">
      <dgm:prSet presAssocID="{963E7DF1-B0CE-42E3-AB53-BA100547731D}" presName="parSpace" presStyleCnt="0"/>
      <dgm:spPr/>
    </dgm:pt>
    <dgm:pt modelId="{AA5C42F4-CDA3-4204-BFC4-9BEE39D038FF}" type="pres">
      <dgm:prSet presAssocID="{F55F9D6C-E017-443E-87B9-37C335514DFF}" presName="desBackupLeftNorm" presStyleCnt="0"/>
      <dgm:spPr/>
    </dgm:pt>
    <dgm:pt modelId="{8A07EDDA-6207-4497-BE09-04F4F4C5116C}" type="pres">
      <dgm:prSet presAssocID="{F55F9D6C-E017-443E-87B9-37C335514DFF}" presName="desComposite" presStyleCnt="0"/>
      <dgm:spPr/>
    </dgm:pt>
    <dgm:pt modelId="{7F176538-AC97-4456-88C1-D33E0FB936B7}" type="pres">
      <dgm:prSet presAssocID="{F55F9D6C-E017-443E-87B9-37C335514DFF}" presName="desCircle" presStyleLbl="node1" presStyleIdx="6" presStyleCnt="10"/>
      <dgm:spPr/>
    </dgm:pt>
    <dgm:pt modelId="{FA25B323-010C-4BCD-9383-56B84BA6FD30}" type="pres">
      <dgm:prSet presAssocID="{F55F9D6C-E017-443E-87B9-37C335514DFF}" presName="chTx" presStyleLbl="revTx" presStyleIdx="14" presStyleCnt="23" custLinFactNeighborX="7899" custLinFactNeighborY="10486"/>
      <dgm:spPr/>
    </dgm:pt>
    <dgm:pt modelId="{4C2FBEA2-E60D-46E6-9858-38D579E35327}" type="pres">
      <dgm:prSet presAssocID="{F55F9D6C-E017-443E-87B9-37C335514DFF}" presName="desTx" presStyleLbl="revTx" presStyleIdx="15" presStyleCnt="23">
        <dgm:presLayoutVars>
          <dgm:bulletEnabled val="1"/>
        </dgm:presLayoutVars>
      </dgm:prSet>
      <dgm:spPr/>
    </dgm:pt>
    <dgm:pt modelId="{0531B436-CFFE-4279-8F78-6A1906179B0F}" type="pres">
      <dgm:prSet presAssocID="{F55F9D6C-E017-443E-87B9-37C335514DFF}" presName="desBackupRightNorm" presStyleCnt="0"/>
      <dgm:spPr/>
    </dgm:pt>
    <dgm:pt modelId="{8CFC825A-BFED-4CFF-A221-5AD69991A392}" type="pres">
      <dgm:prSet presAssocID="{DFDE191A-7234-4885-907B-0A30B9337DD4}" presName="desSpace" presStyleCnt="0"/>
      <dgm:spPr/>
    </dgm:pt>
    <dgm:pt modelId="{47AEA68C-A402-481D-A0A9-2BADF7D79363}" type="pres">
      <dgm:prSet presAssocID="{F243C795-861C-4024-9D6C-17F419971C69}" presName="parComposite" presStyleCnt="0"/>
      <dgm:spPr/>
    </dgm:pt>
    <dgm:pt modelId="{4A3E450D-448E-41F4-9ABC-18FE28BCF5E9}" type="pres">
      <dgm:prSet presAssocID="{F243C795-861C-4024-9D6C-17F419971C69}" presName="parBigCircle" presStyleLbl="node0" presStyleIdx="2" presStyleCnt="3" custScaleX="98682"/>
      <dgm:spPr/>
    </dgm:pt>
    <dgm:pt modelId="{4E49ABCF-1E01-407D-AE7A-634FCB173D42}" type="pres">
      <dgm:prSet presAssocID="{F243C795-861C-4024-9D6C-17F419971C69}" presName="parTx" presStyleLbl="revTx" presStyleIdx="16" presStyleCnt="23"/>
      <dgm:spPr/>
    </dgm:pt>
    <dgm:pt modelId="{4A2527B4-E31B-4FA0-AEEA-A29C3EECBA78}" type="pres">
      <dgm:prSet presAssocID="{F243C795-861C-4024-9D6C-17F419971C69}" presName="bSpace" presStyleCnt="0"/>
      <dgm:spPr/>
    </dgm:pt>
    <dgm:pt modelId="{18B900D7-AE65-4F29-9CB7-DC60DDA27547}" type="pres">
      <dgm:prSet presAssocID="{F243C795-861C-4024-9D6C-17F419971C69}" presName="parBackupNorm" presStyleCnt="0"/>
      <dgm:spPr/>
    </dgm:pt>
    <dgm:pt modelId="{9331F866-1952-44E6-98CB-39DFD59EB313}" type="pres">
      <dgm:prSet presAssocID="{14C80150-AC0C-4BC3-89A1-3FC17CB251AE}" presName="parSpace" presStyleCnt="0"/>
      <dgm:spPr/>
    </dgm:pt>
    <dgm:pt modelId="{244730D8-B380-47CB-BCE4-6702E900AA8B}" type="pres">
      <dgm:prSet presAssocID="{ADDF0218-EED8-421C-8019-82B5848891DC}" presName="desBackupLeftNorm" presStyleCnt="0"/>
      <dgm:spPr/>
    </dgm:pt>
    <dgm:pt modelId="{05D2717D-281B-4B86-AE57-F52D248689D6}" type="pres">
      <dgm:prSet presAssocID="{ADDF0218-EED8-421C-8019-82B5848891DC}" presName="desComposite" presStyleCnt="0"/>
      <dgm:spPr/>
    </dgm:pt>
    <dgm:pt modelId="{15E7F4F0-3908-429E-A509-939C1024F8A6}" type="pres">
      <dgm:prSet presAssocID="{ADDF0218-EED8-421C-8019-82B5848891DC}" presName="desCircle" presStyleLbl="node1" presStyleIdx="7" presStyleCnt="10"/>
      <dgm:spPr/>
    </dgm:pt>
    <dgm:pt modelId="{088C1BCD-8A16-42AC-8F00-84021550C6FF}" type="pres">
      <dgm:prSet presAssocID="{ADDF0218-EED8-421C-8019-82B5848891DC}" presName="chTx" presStyleLbl="revTx" presStyleIdx="17" presStyleCnt="23" custLinFactNeighborX="-8205" custLinFactNeighborY="9613"/>
      <dgm:spPr/>
    </dgm:pt>
    <dgm:pt modelId="{051FBED2-A794-407C-9BA7-93D52A742381}" type="pres">
      <dgm:prSet presAssocID="{ADDF0218-EED8-421C-8019-82B5848891DC}" presName="desTx" presStyleLbl="revTx" presStyleIdx="18" presStyleCnt="23">
        <dgm:presLayoutVars>
          <dgm:bulletEnabled val="1"/>
        </dgm:presLayoutVars>
      </dgm:prSet>
      <dgm:spPr/>
    </dgm:pt>
    <dgm:pt modelId="{8359F96D-04E6-4A71-8E98-0358FC402628}" type="pres">
      <dgm:prSet presAssocID="{ADDF0218-EED8-421C-8019-82B5848891DC}" presName="desBackupRightNorm" presStyleCnt="0"/>
      <dgm:spPr/>
    </dgm:pt>
    <dgm:pt modelId="{E8EDA203-E352-4C6E-A862-15C6A8DA0E08}" type="pres">
      <dgm:prSet presAssocID="{DBD50A03-DC62-4690-8337-BE320B9AAC1C}" presName="desSpace" presStyleCnt="0"/>
      <dgm:spPr/>
    </dgm:pt>
    <dgm:pt modelId="{BFAB2FB6-171A-4CFD-A8DE-A420947157F1}" type="pres">
      <dgm:prSet presAssocID="{074C979F-2C1D-4A50-9C3F-46C4FF8CC562}" presName="desBackupLeftNorm" presStyleCnt="0"/>
      <dgm:spPr/>
    </dgm:pt>
    <dgm:pt modelId="{BC0D669D-1762-4D01-A624-ACE543D56C5E}" type="pres">
      <dgm:prSet presAssocID="{074C979F-2C1D-4A50-9C3F-46C4FF8CC562}" presName="desComposite" presStyleCnt="0"/>
      <dgm:spPr/>
    </dgm:pt>
    <dgm:pt modelId="{7D014005-AA98-486E-A1DB-4717C3D1B0B9}" type="pres">
      <dgm:prSet presAssocID="{074C979F-2C1D-4A50-9C3F-46C4FF8CC562}" presName="desCircle" presStyleLbl="node1" presStyleIdx="8" presStyleCnt="10"/>
      <dgm:spPr/>
    </dgm:pt>
    <dgm:pt modelId="{69F36801-25BB-447C-BAF3-C3AA7F84D043}" type="pres">
      <dgm:prSet presAssocID="{074C979F-2C1D-4A50-9C3F-46C4FF8CC562}" presName="chTx" presStyleLbl="revTx" presStyleIdx="19" presStyleCnt="23" custLinFactNeighborX="-3386" custLinFactNeighborY="7865"/>
      <dgm:spPr/>
    </dgm:pt>
    <dgm:pt modelId="{3E37DAE3-FAA5-41A4-A06C-2D257B60EE8D}" type="pres">
      <dgm:prSet presAssocID="{074C979F-2C1D-4A50-9C3F-46C4FF8CC562}" presName="desTx" presStyleLbl="revTx" presStyleIdx="20" presStyleCnt="23">
        <dgm:presLayoutVars>
          <dgm:bulletEnabled val="1"/>
        </dgm:presLayoutVars>
      </dgm:prSet>
      <dgm:spPr/>
    </dgm:pt>
    <dgm:pt modelId="{51F89F79-3B1F-4D32-AE11-FEC952DB6524}" type="pres">
      <dgm:prSet presAssocID="{074C979F-2C1D-4A50-9C3F-46C4FF8CC562}" presName="desBackupRightNorm" presStyleCnt="0"/>
      <dgm:spPr/>
    </dgm:pt>
    <dgm:pt modelId="{8EFE43F7-092B-4552-8FC8-8EB7DCC74139}" type="pres">
      <dgm:prSet presAssocID="{ADA3E5A6-EA29-40CD-9213-113EE6980E29}" presName="desSpace" presStyleCnt="0"/>
      <dgm:spPr/>
    </dgm:pt>
    <dgm:pt modelId="{ECCCEB18-7156-4CED-965C-2A2253B9C0AC}" type="pres">
      <dgm:prSet presAssocID="{45ED91A7-065C-4F00-B7BD-46A7B34F50CC}" presName="desBackupLeftNorm" presStyleCnt="0"/>
      <dgm:spPr/>
    </dgm:pt>
    <dgm:pt modelId="{CC18030E-3C14-498D-938F-6DF01F1F4581}" type="pres">
      <dgm:prSet presAssocID="{45ED91A7-065C-4F00-B7BD-46A7B34F50CC}" presName="desComposite" presStyleCnt="0"/>
      <dgm:spPr/>
    </dgm:pt>
    <dgm:pt modelId="{85ED4AAD-F80D-4A47-9363-FF3A13D28997}" type="pres">
      <dgm:prSet presAssocID="{45ED91A7-065C-4F00-B7BD-46A7B34F50CC}" presName="desCircle" presStyleLbl="node1" presStyleIdx="9" presStyleCnt="10"/>
      <dgm:spPr/>
    </dgm:pt>
    <dgm:pt modelId="{F3362712-9336-453A-8126-939E7357354E}" type="pres">
      <dgm:prSet presAssocID="{45ED91A7-065C-4F00-B7BD-46A7B34F50CC}" presName="chTx" presStyleLbl="revTx" presStyleIdx="21" presStyleCnt="23" custLinFactNeighborX="15597" custLinFactNeighborY="9612"/>
      <dgm:spPr/>
    </dgm:pt>
    <dgm:pt modelId="{C1BE370E-3CC3-4D21-A18A-F56AAA100A64}" type="pres">
      <dgm:prSet presAssocID="{45ED91A7-065C-4F00-B7BD-46A7B34F50CC}" presName="desTx" presStyleLbl="revTx" presStyleIdx="22" presStyleCnt="23">
        <dgm:presLayoutVars>
          <dgm:bulletEnabled val="1"/>
        </dgm:presLayoutVars>
      </dgm:prSet>
      <dgm:spPr/>
    </dgm:pt>
    <dgm:pt modelId="{F2E7DEBF-3F72-4993-9AF3-F1588A041D77}" type="pres">
      <dgm:prSet presAssocID="{45ED91A7-065C-4F00-B7BD-46A7B34F50CC}" presName="desBackupRightNorm" presStyleCnt="0"/>
      <dgm:spPr/>
    </dgm:pt>
    <dgm:pt modelId="{EAB5EBAB-B232-4C36-80CC-09FB53432E9D}" type="pres">
      <dgm:prSet presAssocID="{4E65D7DF-5509-4078-AB8E-6F69DDEA025F}" presName="desSpace" presStyleCnt="0"/>
      <dgm:spPr/>
    </dgm:pt>
  </dgm:ptLst>
  <dgm:cxnLst>
    <dgm:cxn modelId="{CA69EB0D-8801-444D-95B4-E30CAE726544}" type="presOf" srcId="{ADDF0218-EED8-421C-8019-82B5848891DC}" destId="{088C1BCD-8A16-42AC-8F00-84021550C6FF}" srcOrd="0" destOrd="0" presId="urn:microsoft.com/office/officeart/2008/layout/CircleAccentTimeline"/>
    <dgm:cxn modelId="{6C4CEF12-6D68-4CA5-897F-E999900291D1}" srcId="{F243C795-861C-4024-9D6C-17F419971C69}" destId="{074C979F-2C1D-4A50-9C3F-46C4FF8CC562}" srcOrd="1" destOrd="0" parTransId="{2F4125CA-BB28-40D9-BDE9-02CA17006877}" sibTransId="{ADA3E5A6-EA29-40CD-9213-113EE6980E29}"/>
    <dgm:cxn modelId="{D8B25216-5EA9-412E-98AA-0CEBDE96027F}" type="presOf" srcId="{5369D00D-A5C4-4123-92D3-EE22396E87B8}" destId="{17A6812A-3B86-44B8-8AB6-180CAFF35044}" srcOrd="0" destOrd="0" presId="urn:microsoft.com/office/officeart/2008/layout/CircleAccentTimeline"/>
    <dgm:cxn modelId="{72AF421D-9E33-4877-AD56-D320C2D4F845}" type="presOf" srcId="{DE3B1497-FDB0-4F79-A386-2A3A85CE4C99}" destId="{FD8EE641-F448-49C8-93AD-E599922FE764}" srcOrd="0" destOrd="0" presId="urn:microsoft.com/office/officeart/2008/layout/CircleAccentTimeline"/>
    <dgm:cxn modelId="{50280E24-6C42-41A8-824C-406A0255DA5B}" srcId="{FAA31A2F-8B1A-44B1-B86A-ED3AA32282AB}" destId="{D857D7F8-F003-43F2-B3AF-C557275E00C6}" srcOrd="0" destOrd="0" parTransId="{CE670853-86CB-40E1-BF72-BC0CA52DE312}" sibTransId="{4830481D-AF73-46FF-8AC8-0E01C250FFDE}"/>
    <dgm:cxn modelId="{31CC1132-D709-4A91-A887-CD9B3D796E91}" type="presOf" srcId="{FAA31A2F-8B1A-44B1-B86A-ED3AA32282AB}" destId="{14151137-5AC4-4B17-B21B-14452470FA64}" srcOrd="0" destOrd="0" presId="urn:microsoft.com/office/officeart/2008/layout/CircleAccentTimeline"/>
    <dgm:cxn modelId="{26C32B3E-7986-4626-8816-06A433883433}" type="presOf" srcId="{C0F20EFD-0141-4433-833D-C3EFC2EB89C4}" destId="{12B515BE-8807-434B-AE41-DB01BB22B0D3}" srcOrd="0" destOrd="0" presId="urn:microsoft.com/office/officeart/2008/layout/CircleAccentTimeline"/>
    <dgm:cxn modelId="{93598F63-2C65-41BA-A871-84721EE22C8F}" srcId="{2F1C8AF1-5BD1-401F-9035-7B10A2B717DC}" destId="{F243C795-861C-4024-9D6C-17F419971C69}" srcOrd="2" destOrd="0" parTransId="{0CEBD791-FD89-44B3-B210-AFC692A8E231}" sibTransId="{14C80150-AC0C-4BC3-89A1-3FC17CB251AE}"/>
    <dgm:cxn modelId="{B65E3C46-091B-4464-9E2E-78098153F585}" srcId="{FAA31A2F-8B1A-44B1-B86A-ED3AA32282AB}" destId="{DE3B1497-FDB0-4F79-A386-2A3A85CE4C99}" srcOrd="3" destOrd="0" parTransId="{516F252E-F6CC-4BB5-9145-430823EE9397}" sibTransId="{6CFA392C-A36F-486A-B0B3-C7AC33329C18}"/>
    <dgm:cxn modelId="{D02FB56C-489F-4682-B87B-0016755EFDB9}" type="presOf" srcId="{F55F9D6C-E017-443E-87B9-37C335514DFF}" destId="{FA25B323-010C-4BCD-9383-56B84BA6FD30}" srcOrd="0" destOrd="0" presId="urn:microsoft.com/office/officeart/2008/layout/CircleAccentTimeline"/>
    <dgm:cxn modelId="{E5266670-518A-4725-8449-0D540406FB35}" type="presOf" srcId="{D857D7F8-F003-43F2-B3AF-C557275E00C6}" destId="{89C64476-4472-4AEE-B2A0-575AFB9E200C}" srcOrd="0" destOrd="0" presId="urn:microsoft.com/office/officeart/2008/layout/CircleAccentTimeline"/>
    <dgm:cxn modelId="{D0FC3155-848E-4BB2-AA40-CAEE56B014A9}" srcId="{FAA31A2F-8B1A-44B1-B86A-ED3AA32282AB}" destId="{1D116616-355F-4CC6-9C6A-9ADDB7ACA633}" srcOrd="1" destOrd="0" parTransId="{AA92EEDE-C500-4309-8E16-E9E792B28C77}" sibTransId="{CE9223BF-BF0B-45B9-90D8-6CA00E45D38D}"/>
    <dgm:cxn modelId="{64CD2B79-3AF9-45AB-B225-13123CD35974}" type="presOf" srcId="{1D116616-355F-4CC6-9C6A-9ADDB7ACA633}" destId="{DE8B711D-D97A-40F6-9EB0-24426FC7804D}" srcOrd="0" destOrd="0" presId="urn:microsoft.com/office/officeart/2008/layout/CircleAccentTimeline"/>
    <dgm:cxn modelId="{E606109B-A3D4-4191-AE6D-3052512533CC}" srcId="{F243C795-861C-4024-9D6C-17F419971C69}" destId="{45ED91A7-065C-4F00-B7BD-46A7B34F50CC}" srcOrd="2" destOrd="0" parTransId="{950BDC31-887A-4357-91F3-3F587D7C2954}" sibTransId="{4E65D7DF-5509-4078-AB8E-6F69DDEA025F}"/>
    <dgm:cxn modelId="{97BC7BA1-4B1E-45F5-BC92-94BFCE9BA7BD}" type="presOf" srcId="{4DD4CF7E-C864-4BE9-B181-8F8A941C62A7}" destId="{D86EEDB9-354A-4D1F-AA3F-DDF722CD5339}" srcOrd="0" destOrd="0" presId="urn:microsoft.com/office/officeart/2008/layout/CircleAccentTimeline"/>
    <dgm:cxn modelId="{A05D84A3-A0BB-45AE-8E04-B9E380524E1C}" type="presOf" srcId="{45ED91A7-065C-4F00-B7BD-46A7B34F50CC}" destId="{F3362712-9336-453A-8126-939E7357354E}" srcOrd="0" destOrd="0" presId="urn:microsoft.com/office/officeart/2008/layout/CircleAccentTimeline"/>
    <dgm:cxn modelId="{6A6269BF-CE59-428D-B490-02942E37CDA7}" srcId="{2F1C8AF1-5BD1-401F-9035-7B10A2B717DC}" destId="{087A3441-A292-4119-B6D7-8FC162AD62AA}" srcOrd="1" destOrd="0" parTransId="{8BB46315-A119-4E7B-BC03-C7CBD562C4C6}" sibTransId="{963E7DF1-B0CE-42E3-AB53-BA100547731D}"/>
    <dgm:cxn modelId="{F65FDAD4-DB13-41B6-8A22-0314217AD527}" srcId="{FAA31A2F-8B1A-44B1-B86A-ED3AA32282AB}" destId="{5369D00D-A5C4-4123-92D3-EE22396E87B8}" srcOrd="4" destOrd="0" parTransId="{275CFB4D-DDA0-4119-89E5-4DEEE07DC07F}" sibTransId="{F8071851-3880-452E-AFBD-706FDE7BC2C7}"/>
    <dgm:cxn modelId="{F44B83D7-47C4-49FA-B92A-386441A9C0C1}" type="presOf" srcId="{087A3441-A292-4119-B6D7-8FC162AD62AA}" destId="{9D56BA9B-F36F-4C26-AEC1-F4A44B22A29D}" srcOrd="0" destOrd="0" presId="urn:microsoft.com/office/officeart/2008/layout/CircleAccentTimeline"/>
    <dgm:cxn modelId="{B9407CDC-E009-42CB-BDE5-9289EAFE5C9B}" type="presOf" srcId="{074C979F-2C1D-4A50-9C3F-46C4FF8CC562}" destId="{69F36801-25BB-447C-BAF3-C3AA7F84D043}" srcOrd="0" destOrd="0" presId="urn:microsoft.com/office/officeart/2008/layout/CircleAccentTimeline"/>
    <dgm:cxn modelId="{9E375CE0-B199-4B90-8C4A-27D0AC3846B8}" srcId="{2F1C8AF1-5BD1-401F-9035-7B10A2B717DC}" destId="{FAA31A2F-8B1A-44B1-B86A-ED3AA32282AB}" srcOrd="0" destOrd="0" parTransId="{2E994D17-A041-4612-8ADB-BC761C4583CE}" sibTransId="{8F41B0DE-E17C-402F-9807-597A7F6F945D}"/>
    <dgm:cxn modelId="{E4204AE2-BCA8-414E-A699-A636EC3CA701}" srcId="{FAA31A2F-8B1A-44B1-B86A-ED3AA32282AB}" destId="{4DD4CF7E-C864-4BE9-B181-8F8A941C62A7}" srcOrd="5" destOrd="0" parTransId="{D4B79D4D-6BC7-4027-9B5D-738E920BEE9C}" sibTransId="{939EF0EE-93BE-44EB-9072-A0B758E3F0AD}"/>
    <dgm:cxn modelId="{8034FEEE-71CC-4C0D-970C-E74F436759D1}" type="presOf" srcId="{2F1C8AF1-5BD1-401F-9035-7B10A2B717DC}" destId="{56DDC7DA-185E-4C5A-83D0-134732D30EC9}" srcOrd="0" destOrd="0" presId="urn:microsoft.com/office/officeart/2008/layout/CircleAccentTimeline"/>
    <dgm:cxn modelId="{8276A1F5-6585-48E9-9CE9-699DC19CAC7C}" type="presOf" srcId="{F243C795-861C-4024-9D6C-17F419971C69}" destId="{4E49ABCF-1E01-407D-AE7A-634FCB173D42}" srcOrd="0" destOrd="0" presId="urn:microsoft.com/office/officeart/2008/layout/CircleAccentTimeline"/>
    <dgm:cxn modelId="{F0A1BCF5-110A-4483-AAC0-AA8B12705425}" srcId="{F243C795-861C-4024-9D6C-17F419971C69}" destId="{ADDF0218-EED8-421C-8019-82B5848891DC}" srcOrd="0" destOrd="0" parTransId="{9FB4D621-6AEA-4A97-8897-2F33696C5936}" sibTransId="{DBD50A03-DC62-4690-8337-BE320B9AAC1C}"/>
    <dgm:cxn modelId="{DB6F33FB-D42B-4C9B-B470-DC4DC51DF7EE}" srcId="{087A3441-A292-4119-B6D7-8FC162AD62AA}" destId="{F55F9D6C-E017-443E-87B9-37C335514DFF}" srcOrd="0" destOrd="0" parTransId="{6DA827C8-5F64-4765-B74D-5F1ABFB7A3A5}" sibTransId="{DFDE191A-7234-4885-907B-0A30B9337DD4}"/>
    <dgm:cxn modelId="{3EF957FF-8EFF-4BB9-98B5-A2A5AC633333}" srcId="{FAA31A2F-8B1A-44B1-B86A-ED3AA32282AB}" destId="{C0F20EFD-0141-4433-833D-C3EFC2EB89C4}" srcOrd="2" destOrd="0" parTransId="{93F20342-C4CD-45BF-BEF8-7F66168E8D67}" sibTransId="{6489A92D-16C8-4E3F-AC2E-D66057EC495C}"/>
    <dgm:cxn modelId="{4F0AC922-EB12-435B-AE24-46CB45C493C1}" type="presParOf" srcId="{56DDC7DA-185E-4C5A-83D0-134732D30EC9}" destId="{E16088A7-4BE3-486B-A644-1041F7E502D2}" srcOrd="0" destOrd="0" presId="urn:microsoft.com/office/officeart/2008/layout/CircleAccentTimeline"/>
    <dgm:cxn modelId="{A31E93A2-D361-4DDB-B05F-EE34E599FFD6}" type="presParOf" srcId="{E16088A7-4BE3-486B-A644-1041F7E502D2}" destId="{E0D63663-A36C-4FDE-B89B-88C5738B7291}" srcOrd="0" destOrd="0" presId="urn:microsoft.com/office/officeart/2008/layout/CircleAccentTimeline"/>
    <dgm:cxn modelId="{0CE597E2-9B79-4424-AB22-32EDFF39104C}" type="presParOf" srcId="{E16088A7-4BE3-486B-A644-1041F7E502D2}" destId="{14151137-5AC4-4B17-B21B-14452470FA64}" srcOrd="1" destOrd="0" presId="urn:microsoft.com/office/officeart/2008/layout/CircleAccentTimeline"/>
    <dgm:cxn modelId="{45B27815-7A2F-4412-883A-013C8D824E16}" type="presParOf" srcId="{E16088A7-4BE3-486B-A644-1041F7E502D2}" destId="{30673145-2776-4DFB-85F2-641363A8E9DD}" srcOrd="2" destOrd="0" presId="urn:microsoft.com/office/officeart/2008/layout/CircleAccentTimeline"/>
    <dgm:cxn modelId="{576A4C1A-FADD-4B8F-BA54-CC1E295247D2}" type="presParOf" srcId="{56DDC7DA-185E-4C5A-83D0-134732D30EC9}" destId="{0BE7248F-8054-47CE-B383-175F0A41A30A}" srcOrd="1" destOrd="0" presId="urn:microsoft.com/office/officeart/2008/layout/CircleAccentTimeline"/>
    <dgm:cxn modelId="{44A231C7-25BF-4593-B18F-E2F4FE393B9A}" type="presParOf" srcId="{56DDC7DA-185E-4C5A-83D0-134732D30EC9}" destId="{34F8D20A-5C53-4849-822C-10E61C27DBA2}" srcOrd="2" destOrd="0" presId="urn:microsoft.com/office/officeart/2008/layout/CircleAccentTimeline"/>
    <dgm:cxn modelId="{7444FB35-9096-4AA6-8DFE-5218DE805F14}" type="presParOf" srcId="{56DDC7DA-185E-4C5A-83D0-134732D30EC9}" destId="{E3DF9DFE-FFBC-4CA0-8C40-ADEDE52269A8}" srcOrd="3" destOrd="0" presId="urn:microsoft.com/office/officeart/2008/layout/CircleAccentTimeline"/>
    <dgm:cxn modelId="{852BE156-89CE-414C-9490-C80F6E170C88}" type="presParOf" srcId="{56DDC7DA-185E-4C5A-83D0-134732D30EC9}" destId="{D77D11C8-07AC-4C53-822E-98E69729472D}" srcOrd="4" destOrd="0" presId="urn:microsoft.com/office/officeart/2008/layout/CircleAccentTimeline"/>
    <dgm:cxn modelId="{089AAD62-C93C-43B3-ACDD-C805AED6046E}" type="presParOf" srcId="{D77D11C8-07AC-4C53-822E-98E69729472D}" destId="{71E9183F-7418-431A-AF76-0CEA1FA15833}" srcOrd="0" destOrd="0" presId="urn:microsoft.com/office/officeart/2008/layout/CircleAccentTimeline"/>
    <dgm:cxn modelId="{96685C49-873F-4D00-BE42-DFEAB75D85E8}" type="presParOf" srcId="{D77D11C8-07AC-4C53-822E-98E69729472D}" destId="{89C64476-4472-4AEE-B2A0-575AFB9E200C}" srcOrd="1" destOrd="0" presId="urn:microsoft.com/office/officeart/2008/layout/CircleAccentTimeline"/>
    <dgm:cxn modelId="{9978E482-AD10-4BF7-AC5D-1327537CBC5E}" type="presParOf" srcId="{D77D11C8-07AC-4C53-822E-98E69729472D}" destId="{6ED8A60C-29A9-4186-8855-2B5836A0517B}" srcOrd="2" destOrd="0" presId="urn:microsoft.com/office/officeart/2008/layout/CircleAccentTimeline"/>
    <dgm:cxn modelId="{4B1F0659-62FD-47AC-97B4-3765185783F4}" type="presParOf" srcId="{56DDC7DA-185E-4C5A-83D0-134732D30EC9}" destId="{4CA6B2EA-0DBE-451A-BCE9-75F325E1F04E}" srcOrd="5" destOrd="0" presId="urn:microsoft.com/office/officeart/2008/layout/CircleAccentTimeline"/>
    <dgm:cxn modelId="{399EF227-6C6D-4FAF-BD96-DE757BD50934}" type="presParOf" srcId="{56DDC7DA-185E-4C5A-83D0-134732D30EC9}" destId="{F4718383-01DB-4891-B68E-21F0CAE51F1C}" srcOrd="6" destOrd="0" presId="urn:microsoft.com/office/officeart/2008/layout/CircleAccentTimeline"/>
    <dgm:cxn modelId="{111E1057-F1F5-4381-A096-C87E3AAA6D79}" type="presParOf" srcId="{56DDC7DA-185E-4C5A-83D0-134732D30EC9}" destId="{FE20220E-248F-49AE-8507-F4A5CBBC4F11}" srcOrd="7" destOrd="0" presId="urn:microsoft.com/office/officeart/2008/layout/CircleAccentTimeline"/>
    <dgm:cxn modelId="{AE134A50-0883-4AF2-A700-52E54CA25DC7}" type="presParOf" srcId="{56DDC7DA-185E-4C5A-83D0-134732D30EC9}" destId="{0A49F9F9-99FC-46D1-BADB-D013658F5EA9}" srcOrd="8" destOrd="0" presId="urn:microsoft.com/office/officeart/2008/layout/CircleAccentTimeline"/>
    <dgm:cxn modelId="{3F2A990C-1463-495C-BC9E-8CFE72F5C095}" type="presParOf" srcId="{0A49F9F9-99FC-46D1-BADB-D013658F5EA9}" destId="{A22AD1B3-5C88-4842-B3D4-02DBC597CE37}" srcOrd="0" destOrd="0" presId="urn:microsoft.com/office/officeart/2008/layout/CircleAccentTimeline"/>
    <dgm:cxn modelId="{5DE24FC6-D438-4396-8439-9BFD1FF4C9F1}" type="presParOf" srcId="{0A49F9F9-99FC-46D1-BADB-D013658F5EA9}" destId="{DE8B711D-D97A-40F6-9EB0-24426FC7804D}" srcOrd="1" destOrd="0" presId="urn:microsoft.com/office/officeart/2008/layout/CircleAccentTimeline"/>
    <dgm:cxn modelId="{BEA2CD90-D997-4659-8A83-3648A8591EED}" type="presParOf" srcId="{0A49F9F9-99FC-46D1-BADB-D013658F5EA9}" destId="{4A637BCA-B9C5-465C-95A9-EAF7CE4742B1}" srcOrd="2" destOrd="0" presId="urn:microsoft.com/office/officeart/2008/layout/CircleAccentTimeline"/>
    <dgm:cxn modelId="{EDEF3E81-BB1B-4DB7-A429-53895B658C6E}" type="presParOf" srcId="{56DDC7DA-185E-4C5A-83D0-134732D30EC9}" destId="{CFB511E6-A8B3-48A3-9668-F672F6F48417}" srcOrd="9" destOrd="0" presId="urn:microsoft.com/office/officeart/2008/layout/CircleAccentTimeline"/>
    <dgm:cxn modelId="{9A6F02AC-81B7-48D5-A1FD-A179E9FE39F8}" type="presParOf" srcId="{56DDC7DA-185E-4C5A-83D0-134732D30EC9}" destId="{690F106D-C44D-4CB0-819A-DF096137FFC4}" srcOrd="10" destOrd="0" presId="urn:microsoft.com/office/officeart/2008/layout/CircleAccentTimeline"/>
    <dgm:cxn modelId="{195AADFA-2ABC-4774-81F2-8044AB90BEB8}" type="presParOf" srcId="{56DDC7DA-185E-4C5A-83D0-134732D30EC9}" destId="{633D776F-07BA-41A7-894E-77A1DABDFB51}" srcOrd="11" destOrd="0" presId="urn:microsoft.com/office/officeart/2008/layout/CircleAccentTimeline"/>
    <dgm:cxn modelId="{A6BDFA12-CFCA-4E04-A8D9-E380923E797A}" type="presParOf" srcId="{56DDC7DA-185E-4C5A-83D0-134732D30EC9}" destId="{104A888F-6406-4DB7-8BC8-419FF7D2FAC3}" srcOrd="12" destOrd="0" presId="urn:microsoft.com/office/officeart/2008/layout/CircleAccentTimeline"/>
    <dgm:cxn modelId="{B20F36BF-05EC-4459-AD7C-0A7F68CAABBF}" type="presParOf" srcId="{104A888F-6406-4DB7-8BC8-419FF7D2FAC3}" destId="{519CADDB-FAF7-48AA-9931-0C88C9031DD1}" srcOrd="0" destOrd="0" presId="urn:microsoft.com/office/officeart/2008/layout/CircleAccentTimeline"/>
    <dgm:cxn modelId="{F2564396-CEBC-4A36-B24B-2DB4C240B417}" type="presParOf" srcId="{104A888F-6406-4DB7-8BC8-419FF7D2FAC3}" destId="{12B515BE-8807-434B-AE41-DB01BB22B0D3}" srcOrd="1" destOrd="0" presId="urn:microsoft.com/office/officeart/2008/layout/CircleAccentTimeline"/>
    <dgm:cxn modelId="{00F754F3-3167-4565-933C-CB140BEC5A76}" type="presParOf" srcId="{104A888F-6406-4DB7-8BC8-419FF7D2FAC3}" destId="{2B963962-A4D0-4C5C-A9A6-6416E7555ED7}" srcOrd="2" destOrd="0" presId="urn:microsoft.com/office/officeart/2008/layout/CircleAccentTimeline"/>
    <dgm:cxn modelId="{C76A44E5-B582-49F4-9F56-890AEBD12574}" type="presParOf" srcId="{56DDC7DA-185E-4C5A-83D0-134732D30EC9}" destId="{6060F92E-0EF3-45F7-9814-A4D1908833AD}" srcOrd="13" destOrd="0" presId="urn:microsoft.com/office/officeart/2008/layout/CircleAccentTimeline"/>
    <dgm:cxn modelId="{02BB1E2C-B991-436D-9941-FF3089D3CD34}" type="presParOf" srcId="{56DDC7DA-185E-4C5A-83D0-134732D30EC9}" destId="{0D4441A2-AD69-4B40-96A7-849D4D172AC4}" srcOrd="14" destOrd="0" presId="urn:microsoft.com/office/officeart/2008/layout/CircleAccentTimeline"/>
    <dgm:cxn modelId="{560323BD-6726-4AF4-AB95-E5B48865EADF}" type="presParOf" srcId="{56DDC7DA-185E-4C5A-83D0-134732D30EC9}" destId="{3B45E0B8-ED8B-48D5-8039-79838AB507C3}" srcOrd="15" destOrd="0" presId="urn:microsoft.com/office/officeart/2008/layout/CircleAccentTimeline"/>
    <dgm:cxn modelId="{E7DC7E25-B304-4E40-A473-31714A459EF1}" type="presParOf" srcId="{56DDC7DA-185E-4C5A-83D0-134732D30EC9}" destId="{E2CBC760-4938-4D5B-B08A-FF88C15D2C7A}" srcOrd="16" destOrd="0" presId="urn:microsoft.com/office/officeart/2008/layout/CircleAccentTimeline"/>
    <dgm:cxn modelId="{C383FDB1-B39C-4C6D-9D35-3D6EDFA33BF3}" type="presParOf" srcId="{E2CBC760-4938-4D5B-B08A-FF88C15D2C7A}" destId="{8F4F9E47-0E61-4EC5-AA31-389372326DC3}" srcOrd="0" destOrd="0" presId="urn:microsoft.com/office/officeart/2008/layout/CircleAccentTimeline"/>
    <dgm:cxn modelId="{992F70D8-4A2F-4230-9591-4742218BF242}" type="presParOf" srcId="{E2CBC760-4938-4D5B-B08A-FF88C15D2C7A}" destId="{FD8EE641-F448-49C8-93AD-E599922FE764}" srcOrd="1" destOrd="0" presId="urn:microsoft.com/office/officeart/2008/layout/CircleAccentTimeline"/>
    <dgm:cxn modelId="{325440D6-B8CC-4D38-9C0B-A5EE3E95B563}" type="presParOf" srcId="{E2CBC760-4938-4D5B-B08A-FF88C15D2C7A}" destId="{E8CF2116-A620-40EF-BFFF-0AC66CF94AD8}" srcOrd="2" destOrd="0" presId="urn:microsoft.com/office/officeart/2008/layout/CircleAccentTimeline"/>
    <dgm:cxn modelId="{248D5748-AA77-4642-BD44-7D2410C480DD}" type="presParOf" srcId="{56DDC7DA-185E-4C5A-83D0-134732D30EC9}" destId="{056A8DE8-EA0F-4811-95BB-4CBEC6EB6117}" srcOrd="17" destOrd="0" presId="urn:microsoft.com/office/officeart/2008/layout/CircleAccentTimeline"/>
    <dgm:cxn modelId="{428F0D66-5DD8-48DA-AD70-5ACA27D6790F}" type="presParOf" srcId="{56DDC7DA-185E-4C5A-83D0-134732D30EC9}" destId="{B337355D-58C7-484A-8FC1-D6F3F5D7875C}" srcOrd="18" destOrd="0" presId="urn:microsoft.com/office/officeart/2008/layout/CircleAccentTimeline"/>
    <dgm:cxn modelId="{0AAECCED-72EF-4408-BFE6-FF64BED744E1}" type="presParOf" srcId="{56DDC7DA-185E-4C5A-83D0-134732D30EC9}" destId="{1147F04E-3125-4F39-ABB5-889AF926617F}" srcOrd="19" destOrd="0" presId="urn:microsoft.com/office/officeart/2008/layout/CircleAccentTimeline"/>
    <dgm:cxn modelId="{A50DA4A6-DA03-49DB-8D3C-852F83D11B9E}" type="presParOf" srcId="{56DDC7DA-185E-4C5A-83D0-134732D30EC9}" destId="{CCD05A27-8FF7-40B2-BA59-F67BA8E322E3}" srcOrd="20" destOrd="0" presId="urn:microsoft.com/office/officeart/2008/layout/CircleAccentTimeline"/>
    <dgm:cxn modelId="{1A1798DB-2B2A-42F7-8D81-9E9F28E0EEDD}" type="presParOf" srcId="{CCD05A27-8FF7-40B2-BA59-F67BA8E322E3}" destId="{296DF0EE-A64A-4F01-A124-EA6172D856D2}" srcOrd="0" destOrd="0" presId="urn:microsoft.com/office/officeart/2008/layout/CircleAccentTimeline"/>
    <dgm:cxn modelId="{FF92A011-87A6-403D-BF5D-93D45B22556D}" type="presParOf" srcId="{CCD05A27-8FF7-40B2-BA59-F67BA8E322E3}" destId="{17A6812A-3B86-44B8-8AB6-180CAFF35044}" srcOrd="1" destOrd="0" presId="urn:microsoft.com/office/officeart/2008/layout/CircleAccentTimeline"/>
    <dgm:cxn modelId="{22359E67-75C1-4059-9F79-10404222AB12}" type="presParOf" srcId="{CCD05A27-8FF7-40B2-BA59-F67BA8E322E3}" destId="{CDF28DB0-E46B-4CAB-A0C6-F74E6550518E}" srcOrd="2" destOrd="0" presId="urn:microsoft.com/office/officeart/2008/layout/CircleAccentTimeline"/>
    <dgm:cxn modelId="{BC9A7A0D-00FB-4AB6-96C8-C21698052A9D}" type="presParOf" srcId="{56DDC7DA-185E-4C5A-83D0-134732D30EC9}" destId="{F0FE1487-4BA6-4FB5-922F-0F9C5A1FF7D1}" srcOrd="21" destOrd="0" presId="urn:microsoft.com/office/officeart/2008/layout/CircleAccentTimeline"/>
    <dgm:cxn modelId="{4B7018DD-0C52-453B-846B-2E6ED10D050E}" type="presParOf" srcId="{56DDC7DA-185E-4C5A-83D0-134732D30EC9}" destId="{A3986FC4-5027-415E-8A98-97252703EB6C}" srcOrd="22" destOrd="0" presId="urn:microsoft.com/office/officeart/2008/layout/CircleAccentTimeline"/>
    <dgm:cxn modelId="{CA8B1DB7-FFDC-491B-BF3D-6F8080479EB1}" type="presParOf" srcId="{56DDC7DA-185E-4C5A-83D0-134732D30EC9}" destId="{009115E5-7532-43EA-8A0E-C878EE841AA6}" srcOrd="23" destOrd="0" presId="urn:microsoft.com/office/officeart/2008/layout/CircleAccentTimeline"/>
    <dgm:cxn modelId="{67FE5D6B-FEC8-40E3-B5BD-A35FF9255C7E}" type="presParOf" srcId="{56DDC7DA-185E-4C5A-83D0-134732D30EC9}" destId="{552855C3-8AEB-476F-80E7-56EE7702C149}" srcOrd="24" destOrd="0" presId="urn:microsoft.com/office/officeart/2008/layout/CircleAccentTimeline"/>
    <dgm:cxn modelId="{0674E2EB-96EB-409E-8A42-1D181906EBF0}" type="presParOf" srcId="{552855C3-8AEB-476F-80E7-56EE7702C149}" destId="{EE47CEF4-6BCF-47E6-B8A8-84889688F150}" srcOrd="0" destOrd="0" presId="urn:microsoft.com/office/officeart/2008/layout/CircleAccentTimeline"/>
    <dgm:cxn modelId="{61E698B6-948A-4BDD-AC04-86A472324778}" type="presParOf" srcId="{552855C3-8AEB-476F-80E7-56EE7702C149}" destId="{D86EEDB9-354A-4D1F-AA3F-DDF722CD5339}" srcOrd="1" destOrd="0" presId="urn:microsoft.com/office/officeart/2008/layout/CircleAccentTimeline"/>
    <dgm:cxn modelId="{87ED2C93-34E7-4C61-A2B8-2EE90958DD59}" type="presParOf" srcId="{552855C3-8AEB-476F-80E7-56EE7702C149}" destId="{9EA903A2-6BF5-4E68-BB33-0ADA1D95BF42}" srcOrd="2" destOrd="0" presId="urn:microsoft.com/office/officeart/2008/layout/CircleAccentTimeline"/>
    <dgm:cxn modelId="{736C2A55-5816-433F-A4E2-FEF3D706323F}" type="presParOf" srcId="{56DDC7DA-185E-4C5A-83D0-134732D30EC9}" destId="{8AA86F10-936F-4C32-A4C5-104A0360F619}" srcOrd="25" destOrd="0" presId="urn:microsoft.com/office/officeart/2008/layout/CircleAccentTimeline"/>
    <dgm:cxn modelId="{22F3319D-48FC-49CC-90E9-B28991F06688}" type="presParOf" srcId="{56DDC7DA-185E-4C5A-83D0-134732D30EC9}" destId="{60C762BF-2BF6-4010-BBBA-0AC78B4F624F}" srcOrd="26" destOrd="0" presId="urn:microsoft.com/office/officeart/2008/layout/CircleAccentTimeline"/>
    <dgm:cxn modelId="{5265E397-FD2F-4692-8C08-416FA6403398}" type="presParOf" srcId="{56DDC7DA-185E-4C5A-83D0-134732D30EC9}" destId="{21BFAA40-F237-4C5E-9368-BDA9F079FB82}" srcOrd="27" destOrd="0" presId="urn:microsoft.com/office/officeart/2008/layout/CircleAccentTimeline"/>
    <dgm:cxn modelId="{66AD657A-39AA-43F2-B81A-F7003F97C5EC}" type="presParOf" srcId="{21BFAA40-F237-4C5E-9368-BDA9F079FB82}" destId="{248313F4-A176-488A-B29D-11F0E9667B24}" srcOrd="0" destOrd="0" presId="urn:microsoft.com/office/officeart/2008/layout/CircleAccentTimeline"/>
    <dgm:cxn modelId="{C5936A4E-59D1-4EEB-83D4-B8BF18CBB078}" type="presParOf" srcId="{21BFAA40-F237-4C5E-9368-BDA9F079FB82}" destId="{9D56BA9B-F36F-4C26-AEC1-F4A44B22A29D}" srcOrd="1" destOrd="0" presId="urn:microsoft.com/office/officeart/2008/layout/CircleAccentTimeline"/>
    <dgm:cxn modelId="{0204EBB2-DACC-435F-BA35-613C7532AF3F}" type="presParOf" srcId="{21BFAA40-F237-4C5E-9368-BDA9F079FB82}" destId="{1D1369BE-D388-4011-8A20-06EE3EC0587F}" srcOrd="2" destOrd="0" presId="urn:microsoft.com/office/officeart/2008/layout/CircleAccentTimeline"/>
    <dgm:cxn modelId="{A19425AD-FCD4-4C6D-9486-67C34BAAE481}" type="presParOf" srcId="{56DDC7DA-185E-4C5A-83D0-134732D30EC9}" destId="{9FB2948D-FEB2-4E50-A8E5-250A457D4482}" srcOrd="28" destOrd="0" presId="urn:microsoft.com/office/officeart/2008/layout/CircleAccentTimeline"/>
    <dgm:cxn modelId="{C8AAB9F7-E31E-425D-8595-7728EC8393CA}" type="presParOf" srcId="{56DDC7DA-185E-4C5A-83D0-134732D30EC9}" destId="{F960BE39-30F3-468C-B758-B4C9EFD048B7}" srcOrd="29" destOrd="0" presId="urn:microsoft.com/office/officeart/2008/layout/CircleAccentTimeline"/>
    <dgm:cxn modelId="{61C5210D-4F9D-47AA-A125-61420582160C}" type="presParOf" srcId="{56DDC7DA-185E-4C5A-83D0-134732D30EC9}" destId="{AA5C42F4-CDA3-4204-BFC4-9BEE39D038FF}" srcOrd="30" destOrd="0" presId="urn:microsoft.com/office/officeart/2008/layout/CircleAccentTimeline"/>
    <dgm:cxn modelId="{F9FCAFEE-7B61-48A1-A1E5-7F2589D12D09}" type="presParOf" srcId="{56DDC7DA-185E-4C5A-83D0-134732D30EC9}" destId="{8A07EDDA-6207-4497-BE09-04F4F4C5116C}" srcOrd="31" destOrd="0" presId="urn:microsoft.com/office/officeart/2008/layout/CircleAccentTimeline"/>
    <dgm:cxn modelId="{D14D2236-2B81-4F4B-B113-ABF7ED10E165}" type="presParOf" srcId="{8A07EDDA-6207-4497-BE09-04F4F4C5116C}" destId="{7F176538-AC97-4456-88C1-D33E0FB936B7}" srcOrd="0" destOrd="0" presId="urn:microsoft.com/office/officeart/2008/layout/CircleAccentTimeline"/>
    <dgm:cxn modelId="{5B8104C1-D90A-46AD-84D8-838CFA46EB6A}" type="presParOf" srcId="{8A07EDDA-6207-4497-BE09-04F4F4C5116C}" destId="{FA25B323-010C-4BCD-9383-56B84BA6FD30}" srcOrd="1" destOrd="0" presId="urn:microsoft.com/office/officeart/2008/layout/CircleAccentTimeline"/>
    <dgm:cxn modelId="{B8E0BE4F-2BFC-40B6-A35A-97D4B58DF4A7}" type="presParOf" srcId="{8A07EDDA-6207-4497-BE09-04F4F4C5116C}" destId="{4C2FBEA2-E60D-46E6-9858-38D579E35327}" srcOrd="2" destOrd="0" presId="urn:microsoft.com/office/officeart/2008/layout/CircleAccentTimeline"/>
    <dgm:cxn modelId="{1DF617CB-C342-4F67-80DE-D0C0DEFF5377}" type="presParOf" srcId="{56DDC7DA-185E-4C5A-83D0-134732D30EC9}" destId="{0531B436-CFFE-4279-8F78-6A1906179B0F}" srcOrd="32" destOrd="0" presId="urn:microsoft.com/office/officeart/2008/layout/CircleAccentTimeline"/>
    <dgm:cxn modelId="{DB969A7B-6583-453E-9D1F-D31E526AC716}" type="presParOf" srcId="{56DDC7DA-185E-4C5A-83D0-134732D30EC9}" destId="{8CFC825A-BFED-4CFF-A221-5AD69991A392}" srcOrd="33" destOrd="0" presId="urn:microsoft.com/office/officeart/2008/layout/CircleAccentTimeline"/>
    <dgm:cxn modelId="{3DC59540-A9C1-4C0C-A420-3A5B88578430}" type="presParOf" srcId="{56DDC7DA-185E-4C5A-83D0-134732D30EC9}" destId="{47AEA68C-A402-481D-A0A9-2BADF7D79363}" srcOrd="34" destOrd="0" presId="urn:microsoft.com/office/officeart/2008/layout/CircleAccentTimeline"/>
    <dgm:cxn modelId="{BBC73C36-F0EF-414B-96CD-7ECBAE3E80A1}" type="presParOf" srcId="{47AEA68C-A402-481D-A0A9-2BADF7D79363}" destId="{4A3E450D-448E-41F4-9ABC-18FE28BCF5E9}" srcOrd="0" destOrd="0" presId="urn:microsoft.com/office/officeart/2008/layout/CircleAccentTimeline"/>
    <dgm:cxn modelId="{3EB95CB0-53AB-49ED-8CDB-3A140E5E3CEA}" type="presParOf" srcId="{47AEA68C-A402-481D-A0A9-2BADF7D79363}" destId="{4E49ABCF-1E01-407D-AE7A-634FCB173D42}" srcOrd="1" destOrd="0" presId="urn:microsoft.com/office/officeart/2008/layout/CircleAccentTimeline"/>
    <dgm:cxn modelId="{2541D9D9-6AB4-4F2F-B60F-9824E7FFB334}" type="presParOf" srcId="{47AEA68C-A402-481D-A0A9-2BADF7D79363}" destId="{4A2527B4-E31B-4FA0-AEEA-A29C3EECBA78}" srcOrd="2" destOrd="0" presId="urn:microsoft.com/office/officeart/2008/layout/CircleAccentTimeline"/>
    <dgm:cxn modelId="{94BF82D3-9C79-46B2-B18D-F878EB0288F4}" type="presParOf" srcId="{56DDC7DA-185E-4C5A-83D0-134732D30EC9}" destId="{18B900D7-AE65-4F29-9CB7-DC60DDA27547}" srcOrd="35" destOrd="0" presId="urn:microsoft.com/office/officeart/2008/layout/CircleAccentTimeline"/>
    <dgm:cxn modelId="{6D1310E9-8098-4E1A-982D-C3A2ED37A08D}" type="presParOf" srcId="{56DDC7DA-185E-4C5A-83D0-134732D30EC9}" destId="{9331F866-1952-44E6-98CB-39DFD59EB313}" srcOrd="36" destOrd="0" presId="urn:microsoft.com/office/officeart/2008/layout/CircleAccentTimeline"/>
    <dgm:cxn modelId="{E713EB3E-F4BD-46B1-B37F-CDE29D914559}" type="presParOf" srcId="{56DDC7DA-185E-4C5A-83D0-134732D30EC9}" destId="{244730D8-B380-47CB-BCE4-6702E900AA8B}" srcOrd="37" destOrd="0" presId="urn:microsoft.com/office/officeart/2008/layout/CircleAccentTimeline"/>
    <dgm:cxn modelId="{FE33B2B5-27A8-4909-8B29-DE23CA230696}" type="presParOf" srcId="{56DDC7DA-185E-4C5A-83D0-134732D30EC9}" destId="{05D2717D-281B-4B86-AE57-F52D248689D6}" srcOrd="38" destOrd="0" presId="urn:microsoft.com/office/officeart/2008/layout/CircleAccentTimeline"/>
    <dgm:cxn modelId="{7DED2C80-0C85-42F3-8D01-B5D93E36D9AF}" type="presParOf" srcId="{05D2717D-281B-4B86-AE57-F52D248689D6}" destId="{15E7F4F0-3908-429E-A509-939C1024F8A6}" srcOrd="0" destOrd="0" presId="urn:microsoft.com/office/officeart/2008/layout/CircleAccentTimeline"/>
    <dgm:cxn modelId="{CD3E5EF1-D4A2-41D0-83A4-A193690AD985}" type="presParOf" srcId="{05D2717D-281B-4B86-AE57-F52D248689D6}" destId="{088C1BCD-8A16-42AC-8F00-84021550C6FF}" srcOrd="1" destOrd="0" presId="urn:microsoft.com/office/officeart/2008/layout/CircleAccentTimeline"/>
    <dgm:cxn modelId="{EECE2509-17ED-4F2D-B9ED-7B9D117BFC93}" type="presParOf" srcId="{05D2717D-281B-4B86-AE57-F52D248689D6}" destId="{051FBED2-A794-407C-9BA7-93D52A742381}" srcOrd="2" destOrd="0" presId="urn:microsoft.com/office/officeart/2008/layout/CircleAccentTimeline"/>
    <dgm:cxn modelId="{11F4018C-CE9C-47DB-9CBC-8A4558E523C8}" type="presParOf" srcId="{56DDC7DA-185E-4C5A-83D0-134732D30EC9}" destId="{8359F96D-04E6-4A71-8E98-0358FC402628}" srcOrd="39" destOrd="0" presId="urn:microsoft.com/office/officeart/2008/layout/CircleAccentTimeline"/>
    <dgm:cxn modelId="{EB2A20E7-5CFF-4459-8468-BFEF7DC2E67D}" type="presParOf" srcId="{56DDC7DA-185E-4C5A-83D0-134732D30EC9}" destId="{E8EDA203-E352-4C6E-A862-15C6A8DA0E08}" srcOrd="40" destOrd="0" presId="urn:microsoft.com/office/officeart/2008/layout/CircleAccentTimeline"/>
    <dgm:cxn modelId="{59C402EE-719B-4B98-AA44-7EA91A01E971}" type="presParOf" srcId="{56DDC7DA-185E-4C5A-83D0-134732D30EC9}" destId="{BFAB2FB6-171A-4CFD-A8DE-A420947157F1}" srcOrd="41" destOrd="0" presId="urn:microsoft.com/office/officeart/2008/layout/CircleAccentTimeline"/>
    <dgm:cxn modelId="{06292F19-C652-46E0-8FBB-05F18B5965CD}" type="presParOf" srcId="{56DDC7DA-185E-4C5A-83D0-134732D30EC9}" destId="{BC0D669D-1762-4D01-A624-ACE543D56C5E}" srcOrd="42" destOrd="0" presId="urn:microsoft.com/office/officeart/2008/layout/CircleAccentTimeline"/>
    <dgm:cxn modelId="{721D2D07-B0D1-4B21-B25E-D2771E6DEC0C}" type="presParOf" srcId="{BC0D669D-1762-4D01-A624-ACE543D56C5E}" destId="{7D014005-AA98-486E-A1DB-4717C3D1B0B9}" srcOrd="0" destOrd="0" presId="urn:microsoft.com/office/officeart/2008/layout/CircleAccentTimeline"/>
    <dgm:cxn modelId="{482FA686-8D46-4F76-AD2F-822B1409E796}" type="presParOf" srcId="{BC0D669D-1762-4D01-A624-ACE543D56C5E}" destId="{69F36801-25BB-447C-BAF3-C3AA7F84D043}" srcOrd="1" destOrd="0" presId="urn:microsoft.com/office/officeart/2008/layout/CircleAccentTimeline"/>
    <dgm:cxn modelId="{323C5886-9A89-4325-962C-B60E75E08D69}" type="presParOf" srcId="{BC0D669D-1762-4D01-A624-ACE543D56C5E}" destId="{3E37DAE3-FAA5-41A4-A06C-2D257B60EE8D}" srcOrd="2" destOrd="0" presId="urn:microsoft.com/office/officeart/2008/layout/CircleAccentTimeline"/>
    <dgm:cxn modelId="{B40382B8-F3CF-4F02-A422-99234842AD58}" type="presParOf" srcId="{56DDC7DA-185E-4C5A-83D0-134732D30EC9}" destId="{51F89F79-3B1F-4D32-AE11-FEC952DB6524}" srcOrd="43" destOrd="0" presId="urn:microsoft.com/office/officeart/2008/layout/CircleAccentTimeline"/>
    <dgm:cxn modelId="{BC3ACAE8-6A9D-40FA-B9A7-A7A3CF88E13A}" type="presParOf" srcId="{56DDC7DA-185E-4C5A-83D0-134732D30EC9}" destId="{8EFE43F7-092B-4552-8FC8-8EB7DCC74139}" srcOrd="44" destOrd="0" presId="urn:microsoft.com/office/officeart/2008/layout/CircleAccentTimeline"/>
    <dgm:cxn modelId="{821888AA-06E0-4423-88EB-2F11A6A01475}" type="presParOf" srcId="{56DDC7DA-185E-4C5A-83D0-134732D30EC9}" destId="{ECCCEB18-7156-4CED-965C-2A2253B9C0AC}" srcOrd="45" destOrd="0" presId="urn:microsoft.com/office/officeart/2008/layout/CircleAccentTimeline"/>
    <dgm:cxn modelId="{2777D5C4-964B-48A7-8DB3-B776B933D924}" type="presParOf" srcId="{56DDC7DA-185E-4C5A-83D0-134732D30EC9}" destId="{CC18030E-3C14-498D-938F-6DF01F1F4581}" srcOrd="46" destOrd="0" presId="urn:microsoft.com/office/officeart/2008/layout/CircleAccentTimeline"/>
    <dgm:cxn modelId="{CFD68394-2626-4F4A-9520-09951B0A753A}" type="presParOf" srcId="{CC18030E-3C14-498D-938F-6DF01F1F4581}" destId="{85ED4AAD-F80D-4A47-9363-FF3A13D28997}" srcOrd="0" destOrd="0" presId="urn:microsoft.com/office/officeart/2008/layout/CircleAccentTimeline"/>
    <dgm:cxn modelId="{11C76B2B-69FB-4F39-8575-C6E0E5306893}" type="presParOf" srcId="{CC18030E-3C14-498D-938F-6DF01F1F4581}" destId="{F3362712-9336-453A-8126-939E7357354E}" srcOrd="1" destOrd="0" presId="urn:microsoft.com/office/officeart/2008/layout/CircleAccentTimeline"/>
    <dgm:cxn modelId="{E6892791-4FA7-4A97-8168-50AD5EB7F54E}" type="presParOf" srcId="{CC18030E-3C14-498D-938F-6DF01F1F4581}" destId="{C1BE370E-3CC3-4D21-A18A-F56AAA100A64}" srcOrd="2" destOrd="0" presId="urn:microsoft.com/office/officeart/2008/layout/CircleAccentTimeline"/>
    <dgm:cxn modelId="{F47CCB4D-4460-4F1B-81B4-ADCAC5171E45}" type="presParOf" srcId="{56DDC7DA-185E-4C5A-83D0-134732D30EC9}" destId="{F2E7DEBF-3F72-4993-9AF3-F1588A041D77}" srcOrd="47" destOrd="0" presId="urn:microsoft.com/office/officeart/2008/layout/CircleAccentTimeline"/>
    <dgm:cxn modelId="{9CBE339C-14C2-4294-8B11-F6D96B2E94B6}" type="presParOf" srcId="{56DDC7DA-185E-4C5A-83D0-134732D30EC9}" destId="{EAB5EBAB-B232-4C36-80CC-09FB53432E9D}" srcOrd="48" destOrd="0" presId="urn:microsoft.com/office/officeart/2008/layout/CircleAccentTimeline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395354A-5F00-4F4A-82E6-59C412757E4E}" type="doc">
      <dgm:prSet loTypeId="urn:microsoft.com/office/officeart/2009/3/layout/StepUpProcess" loCatId="process" qsTypeId="urn:microsoft.com/office/officeart/2005/8/quickstyle/3d4" qsCatId="3D" csTypeId="urn:microsoft.com/office/officeart/2005/8/colors/accent6_4" csCatId="accent6" phldr="1"/>
      <dgm:spPr/>
      <dgm:t>
        <a:bodyPr/>
        <a:lstStyle/>
        <a:p>
          <a:endParaRPr lang="pl-PL"/>
        </a:p>
      </dgm:t>
    </dgm:pt>
    <dgm:pt modelId="{6250CF7E-98CE-4F63-A0CB-C3C60F7AD8EA}">
      <dgm:prSet phldrT="[Tekst]" custT="1"/>
      <dgm:spPr/>
      <dgm:t>
        <a:bodyPr/>
        <a:lstStyle/>
        <a:p>
          <a:r>
            <a:rPr lang="pl-PL" sz="1300" b="0" dirty="0"/>
            <a:t>2019 - </a:t>
          </a:r>
          <a:r>
            <a:rPr lang="pl-PL" sz="1300" b="1" dirty="0"/>
            <a:t>Paweł Baran </a:t>
          </a:r>
          <a:r>
            <a:rPr lang="pl-PL" sz="1300" b="1" u="none" dirty="0"/>
            <a:t>– 4. miejsce w Polsce  </a:t>
          </a:r>
          <a:r>
            <a:rPr lang="pl-PL" sz="1300" b="0" u="sng" dirty="0"/>
            <a:t>w ogólnopolskim konkursie „Indeks dla Rolnika”</a:t>
          </a:r>
          <a:r>
            <a:rPr lang="pl-PL" sz="1300" b="0" dirty="0"/>
            <a:t>, stypendysta Prezesa Rady Ministrów oraz Prymus Zawodu Kujaw i Pomorza</a:t>
          </a:r>
        </a:p>
      </dgm:t>
    </dgm:pt>
    <dgm:pt modelId="{8D380FC0-F3BC-4131-A558-E4AE161AA424}" type="parTrans" cxnId="{478B1AA7-B585-43C7-9274-970A88F61A56}">
      <dgm:prSet/>
      <dgm:spPr/>
      <dgm:t>
        <a:bodyPr/>
        <a:lstStyle/>
        <a:p>
          <a:endParaRPr lang="pl-PL"/>
        </a:p>
      </dgm:t>
    </dgm:pt>
    <dgm:pt modelId="{44002C05-9139-45A0-B1CC-B793399D4220}" type="sibTrans" cxnId="{478B1AA7-B585-43C7-9274-970A88F61A56}">
      <dgm:prSet/>
      <dgm:spPr/>
      <dgm:t>
        <a:bodyPr/>
        <a:lstStyle/>
        <a:p>
          <a:endParaRPr lang="pl-PL"/>
        </a:p>
      </dgm:t>
    </dgm:pt>
    <dgm:pt modelId="{ADFCF1AA-A0E8-4024-AF00-96E657A60842}">
      <dgm:prSet phldrT="[Tekst]" custT="1"/>
      <dgm:spPr/>
      <dgm:t>
        <a:bodyPr/>
        <a:lstStyle/>
        <a:p>
          <a:r>
            <a:rPr lang="pl-PL" sz="1300" b="0" dirty="0"/>
            <a:t>2020 - </a:t>
          </a:r>
          <a:r>
            <a:rPr lang="pl-PL" sz="1300" b="1" dirty="0"/>
            <a:t>Mikołaj Pepliński – finalista etapu ogólnopolskiego       </a:t>
          </a:r>
          <a:r>
            <a:rPr lang="pl-PL" sz="1300" b="0" dirty="0"/>
            <a:t>w konkursie </a:t>
          </a:r>
          <a:r>
            <a:rPr lang="pl-PL" sz="1300" b="0" u="sng" dirty="0"/>
            <a:t>„Indeks dla Rolnika”</a:t>
          </a:r>
          <a:r>
            <a:rPr lang="pl-PL" sz="1300" b="0" dirty="0"/>
            <a:t>; laureat 6. miejsca w etapie wojewódzkim</a:t>
          </a:r>
        </a:p>
      </dgm:t>
    </dgm:pt>
    <dgm:pt modelId="{852ECFF3-6F5C-4496-87C9-8F172C797A1F}" type="parTrans" cxnId="{615EC831-8C97-4836-A066-D7EA27CF79A7}">
      <dgm:prSet/>
      <dgm:spPr/>
      <dgm:t>
        <a:bodyPr/>
        <a:lstStyle/>
        <a:p>
          <a:endParaRPr lang="pl-PL"/>
        </a:p>
      </dgm:t>
    </dgm:pt>
    <dgm:pt modelId="{C6F8844B-31FB-4EF5-BF03-8C0F7FBD303E}" type="sibTrans" cxnId="{615EC831-8C97-4836-A066-D7EA27CF79A7}">
      <dgm:prSet/>
      <dgm:spPr/>
      <dgm:t>
        <a:bodyPr/>
        <a:lstStyle/>
        <a:p>
          <a:endParaRPr lang="pl-PL"/>
        </a:p>
      </dgm:t>
    </dgm:pt>
    <dgm:pt modelId="{E10F21A3-1119-47A1-A924-FCB88C459632}">
      <dgm:prSet phldrT="[Tekst]" custT="1"/>
      <dgm:spPr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4000" r="-164000"/>
          </a:stretch>
        </a:blipFill>
      </dgm:spPr>
      <dgm:t>
        <a:bodyPr/>
        <a:lstStyle/>
        <a:p>
          <a:r>
            <a:rPr lang="pl-PL" sz="1300" dirty="0"/>
            <a:t>2023 – </a:t>
          </a:r>
          <a:r>
            <a:rPr lang="pl-PL" sz="1300" b="1" dirty="0"/>
            <a:t>Marcin Nalepa </a:t>
          </a:r>
          <a:br>
            <a:rPr lang="pl-PL" sz="1300" b="1" dirty="0"/>
          </a:br>
          <a:r>
            <a:rPr lang="pl-PL" sz="1300" b="1" dirty="0"/>
            <a:t>– 6. miejsce w Polsce </a:t>
          </a:r>
          <a:r>
            <a:rPr lang="pl-PL" sz="1300" u="sng" dirty="0"/>
            <a:t>w ogólnopolskim konkursie „Indeks dla Rolnika” </a:t>
          </a:r>
          <a:r>
            <a:rPr lang="pl-PL" sz="1300" dirty="0"/>
            <a:t>edycja 2022/23</a:t>
          </a:r>
        </a:p>
        <a:p>
          <a:r>
            <a:rPr lang="pl-PL" sz="1300" dirty="0"/>
            <a:t>Opiekun: </a:t>
          </a:r>
          <a:br>
            <a:rPr lang="pl-PL" sz="1300" dirty="0"/>
          </a:br>
          <a:r>
            <a:rPr lang="pl-PL" sz="1300" dirty="0"/>
            <a:t>Mateusz </a:t>
          </a:r>
          <a:r>
            <a:rPr lang="pl-PL" sz="1300" dirty="0" err="1"/>
            <a:t>Pankau</a:t>
          </a:r>
          <a:endParaRPr lang="pl-PL" sz="1300" dirty="0"/>
        </a:p>
        <a:p>
          <a:endParaRPr lang="pl-PL" sz="1300" b="1" dirty="0">
            <a:latin typeface="+mn-lt"/>
          </a:endParaRPr>
        </a:p>
      </dgm:t>
    </dgm:pt>
    <dgm:pt modelId="{59209746-FAA9-4F5A-BF64-5EE819FB1FAF}" type="parTrans" cxnId="{0B6EE6EC-0C65-4765-969B-ACB2B57E7C43}">
      <dgm:prSet/>
      <dgm:spPr/>
      <dgm:t>
        <a:bodyPr/>
        <a:lstStyle/>
        <a:p>
          <a:endParaRPr lang="pl-PL"/>
        </a:p>
      </dgm:t>
    </dgm:pt>
    <dgm:pt modelId="{D10D2309-D23A-4460-81D4-6E8EF2FF6F3E}" type="sibTrans" cxnId="{0B6EE6EC-0C65-4765-969B-ACB2B57E7C43}">
      <dgm:prSet/>
      <dgm:spPr/>
      <dgm:t>
        <a:bodyPr/>
        <a:lstStyle/>
        <a:p>
          <a:endParaRPr lang="pl-PL"/>
        </a:p>
      </dgm:t>
    </dgm:pt>
    <dgm:pt modelId="{CF064DAB-A493-4584-8072-BB5FB8D5C7C2}">
      <dgm:prSet phldrT="[Tekst]" custT="1"/>
      <dgm:spPr/>
      <dgm:t>
        <a:bodyPr/>
        <a:lstStyle/>
        <a:p>
          <a:endParaRPr lang="pl-PL" sz="1100" b="0" dirty="0"/>
        </a:p>
      </dgm:t>
    </dgm:pt>
    <dgm:pt modelId="{A0C3E2F7-0A86-49D4-804C-3CC256EA16E8}" type="parTrans" cxnId="{BB3370E2-ED52-4A92-B8C0-A1E33B7A7DC9}">
      <dgm:prSet/>
      <dgm:spPr/>
      <dgm:t>
        <a:bodyPr/>
        <a:lstStyle/>
        <a:p>
          <a:endParaRPr lang="pl-PL"/>
        </a:p>
      </dgm:t>
    </dgm:pt>
    <dgm:pt modelId="{3E427A83-154F-4238-8F33-32B1F7133955}" type="sibTrans" cxnId="{BB3370E2-ED52-4A92-B8C0-A1E33B7A7DC9}">
      <dgm:prSet/>
      <dgm:spPr/>
      <dgm:t>
        <a:bodyPr/>
        <a:lstStyle/>
        <a:p>
          <a:endParaRPr lang="pl-PL"/>
        </a:p>
      </dgm:t>
    </dgm:pt>
    <dgm:pt modelId="{CC178C2E-5864-4ADA-9BCF-E0228F73F528}">
      <dgm:prSet phldrT="[Tekst]" custT="1"/>
      <dgm:spPr/>
      <dgm:t>
        <a:bodyPr/>
        <a:lstStyle/>
        <a:p>
          <a:r>
            <a:rPr lang="pl-PL" sz="1300" b="0" dirty="0"/>
            <a:t>2024 - </a:t>
          </a:r>
          <a:r>
            <a:rPr lang="pl-PL" sz="1300" b="1" dirty="0"/>
            <a:t>Marcin Nalepa –  4. </a:t>
          </a:r>
          <a:r>
            <a:rPr lang="pl-PL" sz="1300" b="1" i="0" u="none" dirty="0"/>
            <a:t>miejsce w Polsce                           </a:t>
          </a:r>
          <a:r>
            <a:rPr lang="pl-PL" sz="1300" b="0" u="sng" dirty="0"/>
            <a:t>w ogólnopolskim konkursie  „Indeks dla Rolnika”</a:t>
          </a:r>
          <a:r>
            <a:rPr lang="pl-PL" sz="1300" b="0" u="none" dirty="0"/>
            <a:t> edycja 2023/24. </a:t>
          </a:r>
        </a:p>
        <a:p>
          <a:r>
            <a:rPr lang="pl-PL" sz="1300" b="0" u="none" dirty="0"/>
            <a:t>Opiekun: </a:t>
          </a:r>
          <a:br>
            <a:rPr lang="pl-PL" sz="1300" b="0" u="none" dirty="0"/>
          </a:br>
          <a:r>
            <a:rPr lang="pl-PL" sz="1300" b="0" u="none" dirty="0"/>
            <a:t>Mateusz </a:t>
          </a:r>
          <a:r>
            <a:rPr lang="pl-PL" sz="1300" b="0" u="none" dirty="0" err="1"/>
            <a:t>Pankau</a:t>
          </a:r>
          <a:endParaRPr lang="pl-PL" sz="1300" b="0" dirty="0"/>
        </a:p>
      </dgm:t>
    </dgm:pt>
    <dgm:pt modelId="{15F6B2D8-7058-4E32-B5EF-F102AD434855}" type="parTrans" cxnId="{2ED00118-5EA8-4CCC-80F6-B715D3BE16A9}">
      <dgm:prSet/>
      <dgm:spPr/>
      <dgm:t>
        <a:bodyPr/>
        <a:lstStyle/>
        <a:p>
          <a:endParaRPr lang="pl-PL"/>
        </a:p>
      </dgm:t>
    </dgm:pt>
    <dgm:pt modelId="{F837740F-3E6F-4253-A81B-AE0D4F08E0EE}" type="sibTrans" cxnId="{2ED00118-5EA8-4CCC-80F6-B715D3BE16A9}">
      <dgm:prSet/>
      <dgm:spPr/>
      <dgm:t>
        <a:bodyPr/>
        <a:lstStyle/>
        <a:p>
          <a:endParaRPr lang="pl-PL"/>
        </a:p>
      </dgm:t>
    </dgm:pt>
    <dgm:pt modelId="{88EFD2C3-779E-43E5-B89F-F8749348FECC}">
      <dgm:prSet custT="1"/>
      <dgm:spPr/>
      <dgm:t>
        <a:bodyPr/>
        <a:lstStyle/>
        <a:p>
          <a:r>
            <a:rPr lang="pl-PL" sz="1300" b="0" dirty="0"/>
            <a:t>2025  - </a:t>
          </a:r>
          <a:r>
            <a:rPr lang="pl-PL" sz="1300" b="1" dirty="0"/>
            <a:t>Jakub Kądziela – 1. </a:t>
          </a:r>
          <a:r>
            <a:rPr lang="pl-PL" sz="1300" b="1" i="0" u="none" dirty="0"/>
            <a:t>miejsce </a:t>
          </a:r>
          <a:br>
            <a:rPr lang="pl-PL" sz="1300" b="1" i="0" u="none" dirty="0"/>
          </a:br>
          <a:r>
            <a:rPr lang="pl-PL" sz="1300" b="1" i="0" u="none" dirty="0"/>
            <a:t>w Polsce </a:t>
          </a:r>
        </a:p>
        <a:p>
          <a:r>
            <a:rPr lang="pl-PL" sz="1300" b="1" dirty="0"/>
            <a:t>Tomasz Kabat – 2. miejsce w Polsce</a:t>
          </a:r>
          <a:r>
            <a:rPr lang="pl-PL" sz="1300" b="1" i="0" u="none" dirty="0"/>
            <a:t>                       </a:t>
          </a:r>
          <a:r>
            <a:rPr lang="pl-PL" sz="1300" b="0" u="sng" dirty="0"/>
            <a:t>w ogólnopolskim konkursie „Indeks dla Rolnika”</a:t>
          </a:r>
          <a:r>
            <a:rPr lang="pl-PL" sz="1300" b="0" u="none" dirty="0"/>
            <a:t> edycja 2024/25 </a:t>
          </a:r>
        </a:p>
        <a:p>
          <a:r>
            <a:rPr lang="pl-PL" sz="1300" b="0" u="none" dirty="0"/>
            <a:t>Opiekun: </a:t>
          </a:r>
          <a:br>
            <a:rPr lang="pl-PL" sz="1300" b="0" u="none" dirty="0"/>
          </a:br>
          <a:r>
            <a:rPr lang="pl-PL" sz="1300" b="0" u="none" dirty="0"/>
            <a:t>Mateusz </a:t>
          </a:r>
          <a:r>
            <a:rPr lang="pl-PL" sz="1300" b="0" u="none" dirty="0" err="1"/>
            <a:t>Pankau</a:t>
          </a:r>
          <a:endParaRPr lang="pl-PL" sz="1300" b="0" dirty="0"/>
        </a:p>
      </dgm:t>
    </dgm:pt>
    <dgm:pt modelId="{74D6776B-9E60-486F-AAFA-531E592EA3C2}" type="parTrans" cxnId="{136B2BCB-F5B8-410E-9C17-592DF17E7477}">
      <dgm:prSet/>
      <dgm:spPr/>
      <dgm:t>
        <a:bodyPr/>
        <a:lstStyle/>
        <a:p>
          <a:endParaRPr lang="pl-PL"/>
        </a:p>
      </dgm:t>
    </dgm:pt>
    <dgm:pt modelId="{FDA9A7DB-2C40-46B5-A68F-A07B88759AD7}" type="sibTrans" cxnId="{136B2BCB-F5B8-410E-9C17-592DF17E7477}">
      <dgm:prSet/>
      <dgm:spPr/>
      <dgm:t>
        <a:bodyPr/>
        <a:lstStyle/>
        <a:p>
          <a:endParaRPr lang="pl-PL"/>
        </a:p>
      </dgm:t>
    </dgm:pt>
    <dgm:pt modelId="{E001C4C1-67D2-4BD8-A0E6-81F5BD926958}" type="pres">
      <dgm:prSet presAssocID="{C395354A-5F00-4F4A-82E6-59C412757E4E}" presName="rootnode" presStyleCnt="0">
        <dgm:presLayoutVars>
          <dgm:chMax/>
          <dgm:chPref/>
          <dgm:dir/>
          <dgm:animLvl val="lvl"/>
        </dgm:presLayoutVars>
      </dgm:prSet>
      <dgm:spPr/>
    </dgm:pt>
    <dgm:pt modelId="{5DB711FD-C98C-4ECE-8333-945D1106C83F}" type="pres">
      <dgm:prSet presAssocID="{6250CF7E-98CE-4F63-A0CB-C3C60F7AD8EA}" presName="composite" presStyleCnt="0"/>
      <dgm:spPr/>
    </dgm:pt>
    <dgm:pt modelId="{B96B686A-B999-4335-8C49-BD704E2021E0}" type="pres">
      <dgm:prSet presAssocID="{6250CF7E-98CE-4F63-A0CB-C3C60F7AD8EA}" presName="LShape" presStyleLbl="alignNode1" presStyleIdx="0" presStyleCnt="11" custLinFactNeighborX="-374" custLinFactNeighborY="14627"/>
      <dgm:spPr/>
    </dgm:pt>
    <dgm:pt modelId="{5E6A70EC-636E-4DFD-976B-B4249D712118}" type="pres">
      <dgm:prSet presAssocID="{6250CF7E-98CE-4F63-A0CB-C3C60F7AD8EA}" presName="ParentText" presStyleLbl="revTx" presStyleIdx="0" presStyleCnt="6" custScaleX="99997" custLinFactNeighborX="-423" custLinFactNeighborY="9845">
        <dgm:presLayoutVars>
          <dgm:chMax val="0"/>
          <dgm:chPref val="0"/>
          <dgm:bulletEnabled val="1"/>
        </dgm:presLayoutVars>
      </dgm:prSet>
      <dgm:spPr/>
    </dgm:pt>
    <dgm:pt modelId="{44A99BEB-A035-42C0-BB54-ECFC2F567505}" type="pres">
      <dgm:prSet presAssocID="{6250CF7E-98CE-4F63-A0CB-C3C60F7AD8EA}" presName="Triangle" presStyleLbl="alignNode1" presStyleIdx="1" presStyleCnt="11" custLinFactNeighborX="-1124" custLinFactNeighborY="70651"/>
      <dgm:spPr/>
    </dgm:pt>
    <dgm:pt modelId="{A453CD4F-2EF0-41A7-BF67-16F88748A6A7}" type="pres">
      <dgm:prSet presAssocID="{44002C05-9139-45A0-B1CC-B793399D4220}" presName="sibTrans" presStyleCnt="0"/>
      <dgm:spPr/>
    </dgm:pt>
    <dgm:pt modelId="{FAC3DC34-F427-498C-B430-748AD8B0C5F9}" type="pres">
      <dgm:prSet presAssocID="{44002C05-9139-45A0-B1CC-B793399D4220}" presName="space" presStyleCnt="0"/>
      <dgm:spPr/>
    </dgm:pt>
    <dgm:pt modelId="{FA8D9D30-5210-4DA3-8B27-75626D31C5B3}" type="pres">
      <dgm:prSet presAssocID="{ADFCF1AA-A0E8-4024-AF00-96E657A60842}" presName="composite" presStyleCnt="0"/>
      <dgm:spPr/>
    </dgm:pt>
    <dgm:pt modelId="{1D54896C-C8B9-4837-B2AC-D18F3BD6DE7B}" type="pres">
      <dgm:prSet presAssocID="{ADFCF1AA-A0E8-4024-AF00-96E657A60842}" presName="LShape" presStyleLbl="alignNode1" presStyleIdx="2" presStyleCnt="11" custLinFactNeighborX="1800" custLinFactNeighborY="13869"/>
      <dgm:spPr/>
    </dgm:pt>
    <dgm:pt modelId="{F3D08977-720D-4F67-A62A-13D246BB4938}" type="pres">
      <dgm:prSet presAssocID="{ADFCF1AA-A0E8-4024-AF00-96E657A60842}" presName="ParentText" presStyleLbl="revTx" presStyleIdx="1" presStyleCnt="6" custScaleX="98385" custLinFactNeighborX="2267" custLinFactNeighborY="9800">
        <dgm:presLayoutVars>
          <dgm:chMax val="0"/>
          <dgm:chPref val="0"/>
          <dgm:bulletEnabled val="1"/>
        </dgm:presLayoutVars>
      </dgm:prSet>
      <dgm:spPr/>
    </dgm:pt>
    <dgm:pt modelId="{8B57BD42-2DBE-47B5-B4FE-17BAEF5C908B}" type="pres">
      <dgm:prSet presAssocID="{ADFCF1AA-A0E8-4024-AF00-96E657A60842}" presName="Triangle" presStyleLbl="alignNode1" presStyleIdx="3" presStyleCnt="11" custLinFactNeighborX="5397" custLinFactNeighborY="53950"/>
      <dgm:spPr/>
    </dgm:pt>
    <dgm:pt modelId="{9A20C6BD-CA21-4111-BCDA-891399518901}" type="pres">
      <dgm:prSet presAssocID="{C6F8844B-31FB-4EF5-BF03-8C0F7FBD303E}" presName="sibTrans" presStyleCnt="0"/>
      <dgm:spPr/>
    </dgm:pt>
    <dgm:pt modelId="{6455C469-2C1D-472A-8E99-9A326EC77547}" type="pres">
      <dgm:prSet presAssocID="{C6F8844B-31FB-4EF5-BF03-8C0F7FBD303E}" presName="space" presStyleCnt="0"/>
      <dgm:spPr/>
    </dgm:pt>
    <dgm:pt modelId="{35F58D14-1C67-4092-A9C1-EEF2A4DFF2BE}" type="pres">
      <dgm:prSet presAssocID="{E10F21A3-1119-47A1-A924-FCB88C459632}" presName="composite" presStyleCnt="0"/>
      <dgm:spPr/>
    </dgm:pt>
    <dgm:pt modelId="{6F453155-68E3-408C-A497-3CDF3FE0A561}" type="pres">
      <dgm:prSet presAssocID="{E10F21A3-1119-47A1-A924-FCB88C459632}" presName="LShape" presStyleLbl="alignNode1" presStyleIdx="4" presStyleCnt="11" custLinFactNeighborX="2743" custLinFactNeighborY="9335"/>
      <dgm:spPr/>
    </dgm:pt>
    <dgm:pt modelId="{9D5C603F-3E0F-47C1-88FF-12E89C6E4197}" type="pres">
      <dgm:prSet presAssocID="{E10F21A3-1119-47A1-A924-FCB88C459632}" presName="ParentText" presStyleLbl="revTx" presStyleIdx="2" presStyleCnt="6" custScaleX="119523" custLinFactNeighborX="14195" custLinFactNeighborY="7860">
        <dgm:presLayoutVars>
          <dgm:chMax val="0"/>
          <dgm:chPref val="0"/>
          <dgm:bulletEnabled val="1"/>
        </dgm:presLayoutVars>
      </dgm:prSet>
      <dgm:spPr/>
    </dgm:pt>
    <dgm:pt modelId="{B26C0031-A743-4A68-9B82-8280BC6826C1}" type="pres">
      <dgm:prSet presAssocID="{E10F21A3-1119-47A1-A924-FCB88C459632}" presName="Triangle" presStyleLbl="alignNode1" presStyleIdx="5" presStyleCnt="11" custLinFactNeighborX="14925" custLinFactNeighborY="41365"/>
      <dgm:spPr/>
    </dgm:pt>
    <dgm:pt modelId="{D170268C-95D6-4FF0-82F3-228A63344C3E}" type="pres">
      <dgm:prSet presAssocID="{D10D2309-D23A-4460-81D4-6E8EF2FF6F3E}" presName="sibTrans" presStyleCnt="0"/>
      <dgm:spPr/>
    </dgm:pt>
    <dgm:pt modelId="{AE80D5C4-9796-48DC-B031-BEF9B91F79CA}" type="pres">
      <dgm:prSet presAssocID="{D10D2309-D23A-4460-81D4-6E8EF2FF6F3E}" presName="space" presStyleCnt="0"/>
      <dgm:spPr/>
    </dgm:pt>
    <dgm:pt modelId="{01162FC6-30F1-4B69-A1F7-FB1F27EDE116}" type="pres">
      <dgm:prSet presAssocID="{CF064DAB-A493-4584-8072-BB5FB8D5C7C2}" presName="composite" presStyleCnt="0"/>
      <dgm:spPr/>
    </dgm:pt>
    <dgm:pt modelId="{13CAE849-1DA6-4E68-A174-5B3FC6101CD7}" type="pres">
      <dgm:prSet presAssocID="{CF064DAB-A493-4584-8072-BB5FB8D5C7C2}" presName="LShape" presStyleLbl="alignNode1" presStyleIdx="6" presStyleCnt="11" custScaleX="103080" custScaleY="99115" custLinFactNeighborX="11200" custLinFactNeighborY="4283"/>
      <dgm:spPr/>
    </dgm:pt>
    <dgm:pt modelId="{26C2B49E-7619-4A35-A3D6-C4F00466E751}" type="pres">
      <dgm:prSet presAssocID="{CF064DAB-A493-4584-8072-BB5FB8D5C7C2}" presName="ParentText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9121F015-5C86-463E-9EE5-DC96B608B2F4}" type="pres">
      <dgm:prSet presAssocID="{CF064DAB-A493-4584-8072-BB5FB8D5C7C2}" presName="Triangle" presStyleLbl="alignNode1" presStyleIdx="7" presStyleCnt="11" custLinFactNeighborX="73613" custLinFactNeighborY="5403"/>
      <dgm:spPr/>
    </dgm:pt>
    <dgm:pt modelId="{DEC17E78-7F71-4E3D-8055-3CE55C522960}" type="pres">
      <dgm:prSet presAssocID="{3E427A83-154F-4238-8F33-32B1F7133955}" presName="sibTrans" presStyleCnt="0"/>
      <dgm:spPr/>
    </dgm:pt>
    <dgm:pt modelId="{F06FAC22-67B7-4011-8E66-96B93B5F70CD}" type="pres">
      <dgm:prSet presAssocID="{3E427A83-154F-4238-8F33-32B1F7133955}" presName="space" presStyleCnt="0"/>
      <dgm:spPr/>
    </dgm:pt>
    <dgm:pt modelId="{6CA80251-142B-4EDE-BFBE-EC3D8DB3C259}" type="pres">
      <dgm:prSet presAssocID="{CC178C2E-5864-4ADA-9BCF-E0228F73F528}" presName="composite" presStyleCnt="0"/>
      <dgm:spPr/>
    </dgm:pt>
    <dgm:pt modelId="{C56C3FD3-3E2E-47E8-8BC4-B2A089CDC2E9}" type="pres">
      <dgm:prSet presAssocID="{CC178C2E-5864-4ADA-9BCF-E0228F73F528}" presName="LShape" presStyleLbl="alignNode1" presStyleIdx="8" presStyleCnt="11" custScaleX="178617" custLinFactNeighborX="14087" custLinFactNeighborY="-3442"/>
      <dgm:spPr/>
    </dgm:pt>
    <dgm:pt modelId="{E2681F3E-E5E8-4D2F-B27E-4A095E1A7EA8}" type="pres">
      <dgm:prSet presAssocID="{CC178C2E-5864-4ADA-9BCF-E0228F73F528}" presName="ParentText" presStyleLbl="revTx" presStyleIdx="4" presStyleCnt="6" custScaleX="117385" custLinFactX="-44215" custLinFactNeighborX="-100000" custLinFactNeighborY="35712">
        <dgm:presLayoutVars>
          <dgm:chMax val="0"/>
          <dgm:chPref val="0"/>
          <dgm:bulletEnabled val="1"/>
        </dgm:presLayoutVars>
      </dgm:prSet>
      <dgm:spPr/>
    </dgm:pt>
    <dgm:pt modelId="{A394ABDA-DADB-4364-B497-DF96117E9BDF}" type="pres">
      <dgm:prSet presAssocID="{CC178C2E-5864-4ADA-9BCF-E0228F73F528}" presName="Triangle" presStyleLbl="alignNode1" presStyleIdx="9" presStyleCnt="11" custLinFactX="102332" custLinFactNeighborX="200000" custLinFactNeighborY="1259"/>
      <dgm:spPr/>
    </dgm:pt>
    <dgm:pt modelId="{5DE7EE09-52C7-440B-8648-CBF5E0A8C711}" type="pres">
      <dgm:prSet presAssocID="{F837740F-3E6F-4253-A81B-AE0D4F08E0EE}" presName="sibTrans" presStyleCnt="0"/>
      <dgm:spPr/>
    </dgm:pt>
    <dgm:pt modelId="{57D2349B-8263-4E70-95FA-9442883AB696}" type="pres">
      <dgm:prSet presAssocID="{F837740F-3E6F-4253-A81B-AE0D4F08E0EE}" presName="space" presStyleCnt="0"/>
      <dgm:spPr/>
    </dgm:pt>
    <dgm:pt modelId="{0221E744-0F57-48D7-A193-FDF74BF6F04A}" type="pres">
      <dgm:prSet presAssocID="{88EFD2C3-779E-43E5-B89F-F8749348FECC}" presName="composite" presStyleCnt="0"/>
      <dgm:spPr/>
    </dgm:pt>
    <dgm:pt modelId="{1D20C1F4-6B44-43A4-AD06-068C9FF209DC}" type="pres">
      <dgm:prSet presAssocID="{88EFD2C3-779E-43E5-B89F-F8749348FECC}" presName="LShape" presStyleLbl="alignNode1" presStyleIdx="10" presStyleCnt="11" custScaleX="6003" custScaleY="4015" custLinFactNeighborX="626"/>
      <dgm:spPr/>
    </dgm:pt>
    <dgm:pt modelId="{D151F0C1-BBED-4FAD-A3A0-85B4F4BF861D}" type="pres">
      <dgm:prSet presAssocID="{88EFD2C3-779E-43E5-B89F-F8749348FECC}" presName="ParentText" presStyleLbl="revTx" presStyleIdx="5" presStyleCnt="6" custScaleX="180085" custLinFactNeighborX="-93528" custLinFactNeighborY="36106">
        <dgm:presLayoutVars>
          <dgm:chMax val="0"/>
          <dgm:chPref val="0"/>
          <dgm:bulletEnabled val="1"/>
        </dgm:presLayoutVars>
      </dgm:prSet>
      <dgm:spPr/>
    </dgm:pt>
  </dgm:ptLst>
  <dgm:cxnLst>
    <dgm:cxn modelId="{FC5D950C-1B16-4423-9854-F8B695AEE4B7}" type="presOf" srcId="{CC178C2E-5864-4ADA-9BCF-E0228F73F528}" destId="{E2681F3E-E5E8-4D2F-B27E-4A095E1A7EA8}" srcOrd="0" destOrd="0" presId="urn:microsoft.com/office/officeart/2009/3/layout/StepUpProcess"/>
    <dgm:cxn modelId="{2ED00118-5EA8-4CCC-80F6-B715D3BE16A9}" srcId="{C395354A-5F00-4F4A-82E6-59C412757E4E}" destId="{CC178C2E-5864-4ADA-9BCF-E0228F73F528}" srcOrd="4" destOrd="0" parTransId="{15F6B2D8-7058-4E32-B5EF-F102AD434855}" sibTransId="{F837740F-3E6F-4253-A81B-AE0D4F08E0EE}"/>
    <dgm:cxn modelId="{3466E82B-3F6D-4990-9B8A-2E8F1FFFC12C}" type="presOf" srcId="{E10F21A3-1119-47A1-A924-FCB88C459632}" destId="{9D5C603F-3E0F-47C1-88FF-12E89C6E4197}" srcOrd="0" destOrd="0" presId="urn:microsoft.com/office/officeart/2009/3/layout/StepUpProcess"/>
    <dgm:cxn modelId="{615EC831-8C97-4836-A066-D7EA27CF79A7}" srcId="{C395354A-5F00-4F4A-82E6-59C412757E4E}" destId="{ADFCF1AA-A0E8-4024-AF00-96E657A60842}" srcOrd="1" destOrd="0" parTransId="{852ECFF3-6F5C-4496-87C9-8F172C797A1F}" sibTransId="{C6F8844B-31FB-4EF5-BF03-8C0F7FBD303E}"/>
    <dgm:cxn modelId="{044B7433-F698-400C-BAC6-A79151BC0A62}" type="presOf" srcId="{CF064DAB-A493-4584-8072-BB5FB8D5C7C2}" destId="{26C2B49E-7619-4A35-A3D6-C4F00466E751}" srcOrd="0" destOrd="0" presId="urn:microsoft.com/office/officeart/2009/3/layout/StepUpProcess"/>
    <dgm:cxn modelId="{E7109D50-DD89-43C6-BA6D-CD10436C3537}" type="presOf" srcId="{C395354A-5F00-4F4A-82E6-59C412757E4E}" destId="{E001C4C1-67D2-4BD8-A0E6-81F5BD926958}" srcOrd="0" destOrd="0" presId="urn:microsoft.com/office/officeart/2009/3/layout/StepUpProcess"/>
    <dgm:cxn modelId="{E49E9480-D628-4843-B192-51C8AC670134}" type="presOf" srcId="{88EFD2C3-779E-43E5-B89F-F8749348FECC}" destId="{D151F0C1-BBED-4FAD-A3A0-85B4F4BF861D}" srcOrd="0" destOrd="0" presId="urn:microsoft.com/office/officeart/2009/3/layout/StepUpProcess"/>
    <dgm:cxn modelId="{4754C48F-7050-4350-B49C-DFB6B40AE38A}" type="presOf" srcId="{ADFCF1AA-A0E8-4024-AF00-96E657A60842}" destId="{F3D08977-720D-4F67-A62A-13D246BB4938}" srcOrd="0" destOrd="0" presId="urn:microsoft.com/office/officeart/2009/3/layout/StepUpProcess"/>
    <dgm:cxn modelId="{478B1AA7-B585-43C7-9274-970A88F61A56}" srcId="{C395354A-5F00-4F4A-82E6-59C412757E4E}" destId="{6250CF7E-98CE-4F63-A0CB-C3C60F7AD8EA}" srcOrd="0" destOrd="0" parTransId="{8D380FC0-F3BC-4131-A558-E4AE161AA424}" sibTransId="{44002C05-9139-45A0-B1CC-B793399D4220}"/>
    <dgm:cxn modelId="{136B2BCB-F5B8-410E-9C17-592DF17E7477}" srcId="{C395354A-5F00-4F4A-82E6-59C412757E4E}" destId="{88EFD2C3-779E-43E5-B89F-F8749348FECC}" srcOrd="5" destOrd="0" parTransId="{74D6776B-9E60-486F-AAFA-531E592EA3C2}" sibTransId="{FDA9A7DB-2C40-46B5-A68F-A07B88759AD7}"/>
    <dgm:cxn modelId="{C961A0CF-D40E-49FD-A84F-30B28D03EFD3}" type="presOf" srcId="{6250CF7E-98CE-4F63-A0CB-C3C60F7AD8EA}" destId="{5E6A70EC-636E-4DFD-976B-B4249D712118}" srcOrd="0" destOrd="0" presId="urn:microsoft.com/office/officeart/2009/3/layout/StepUpProcess"/>
    <dgm:cxn modelId="{BB3370E2-ED52-4A92-B8C0-A1E33B7A7DC9}" srcId="{C395354A-5F00-4F4A-82E6-59C412757E4E}" destId="{CF064DAB-A493-4584-8072-BB5FB8D5C7C2}" srcOrd="3" destOrd="0" parTransId="{A0C3E2F7-0A86-49D4-804C-3CC256EA16E8}" sibTransId="{3E427A83-154F-4238-8F33-32B1F7133955}"/>
    <dgm:cxn modelId="{0B6EE6EC-0C65-4765-969B-ACB2B57E7C43}" srcId="{C395354A-5F00-4F4A-82E6-59C412757E4E}" destId="{E10F21A3-1119-47A1-A924-FCB88C459632}" srcOrd="2" destOrd="0" parTransId="{59209746-FAA9-4F5A-BF64-5EE819FB1FAF}" sibTransId="{D10D2309-D23A-4460-81D4-6E8EF2FF6F3E}"/>
    <dgm:cxn modelId="{678964ED-D8D7-41E4-855A-B152504BA98D}" type="presParOf" srcId="{E001C4C1-67D2-4BD8-A0E6-81F5BD926958}" destId="{5DB711FD-C98C-4ECE-8333-945D1106C83F}" srcOrd="0" destOrd="0" presId="urn:microsoft.com/office/officeart/2009/3/layout/StepUpProcess"/>
    <dgm:cxn modelId="{69E08785-5B8A-46D9-AA85-F26257CED54D}" type="presParOf" srcId="{5DB711FD-C98C-4ECE-8333-945D1106C83F}" destId="{B96B686A-B999-4335-8C49-BD704E2021E0}" srcOrd="0" destOrd="0" presId="urn:microsoft.com/office/officeart/2009/3/layout/StepUpProcess"/>
    <dgm:cxn modelId="{B440E222-F2B2-4C11-B06B-924CF74DEBB3}" type="presParOf" srcId="{5DB711FD-C98C-4ECE-8333-945D1106C83F}" destId="{5E6A70EC-636E-4DFD-976B-B4249D712118}" srcOrd="1" destOrd="0" presId="urn:microsoft.com/office/officeart/2009/3/layout/StepUpProcess"/>
    <dgm:cxn modelId="{B72FF0C3-6D03-4F41-BB53-E63A7E369B53}" type="presParOf" srcId="{5DB711FD-C98C-4ECE-8333-945D1106C83F}" destId="{44A99BEB-A035-42C0-BB54-ECFC2F567505}" srcOrd="2" destOrd="0" presId="urn:microsoft.com/office/officeart/2009/3/layout/StepUpProcess"/>
    <dgm:cxn modelId="{C3EF4A99-DCBD-4C6D-A7EE-D58D718C0942}" type="presParOf" srcId="{E001C4C1-67D2-4BD8-A0E6-81F5BD926958}" destId="{A453CD4F-2EF0-41A7-BF67-16F88748A6A7}" srcOrd="1" destOrd="0" presId="urn:microsoft.com/office/officeart/2009/3/layout/StepUpProcess"/>
    <dgm:cxn modelId="{038D8395-5883-424E-B614-83836D08924C}" type="presParOf" srcId="{A453CD4F-2EF0-41A7-BF67-16F88748A6A7}" destId="{FAC3DC34-F427-498C-B430-748AD8B0C5F9}" srcOrd="0" destOrd="0" presId="urn:microsoft.com/office/officeart/2009/3/layout/StepUpProcess"/>
    <dgm:cxn modelId="{CE1A8B2E-2AEB-4053-95B1-55CFACA22755}" type="presParOf" srcId="{E001C4C1-67D2-4BD8-A0E6-81F5BD926958}" destId="{FA8D9D30-5210-4DA3-8B27-75626D31C5B3}" srcOrd="2" destOrd="0" presId="urn:microsoft.com/office/officeart/2009/3/layout/StepUpProcess"/>
    <dgm:cxn modelId="{AEB1ECC6-49FC-42F4-9C8F-CE7CDFE14CAD}" type="presParOf" srcId="{FA8D9D30-5210-4DA3-8B27-75626D31C5B3}" destId="{1D54896C-C8B9-4837-B2AC-D18F3BD6DE7B}" srcOrd="0" destOrd="0" presId="urn:microsoft.com/office/officeart/2009/3/layout/StepUpProcess"/>
    <dgm:cxn modelId="{88ED7388-FB5E-4F31-B460-41EC7BDB6D50}" type="presParOf" srcId="{FA8D9D30-5210-4DA3-8B27-75626D31C5B3}" destId="{F3D08977-720D-4F67-A62A-13D246BB4938}" srcOrd="1" destOrd="0" presId="urn:microsoft.com/office/officeart/2009/3/layout/StepUpProcess"/>
    <dgm:cxn modelId="{B3D965C4-C313-4834-8607-ED64BE1D909C}" type="presParOf" srcId="{FA8D9D30-5210-4DA3-8B27-75626D31C5B3}" destId="{8B57BD42-2DBE-47B5-B4FE-17BAEF5C908B}" srcOrd="2" destOrd="0" presId="urn:microsoft.com/office/officeart/2009/3/layout/StepUpProcess"/>
    <dgm:cxn modelId="{48FC8B91-1C7F-40E1-96CE-EBF707849656}" type="presParOf" srcId="{E001C4C1-67D2-4BD8-A0E6-81F5BD926958}" destId="{9A20C6BD-CA21-4111-BCDA-891399518901}" srcOrd="3" destOrd="0" presId="urn:microsoft.com/office/officeart/2009/3/layout/StepUpProcess"/>
    <dgm:cxn modelId="{B7AF1D86-19CA-412C-ACF8-F5CE677C8518}" type="presParOf" srcId="{9A20C6BD-CA21-4111-BCDA-891399518901}" destId="{6455C469-2C1D-472A-8E99-9A326EC77547}" srcOrd="0" destOrd="0" presId="urn:microsoft.com/office/officeart/2009/3/layout/StepUpProcess"/>
    <dgm:cxn modelId="{F8465CBB-6361-4F4F-89E8-122131F321C5}" type="presParOf" srcId="{E001C4C1-67D2-4BD8-A0E6-81F5BD926958}" destId="{35F58D14-1C67-4092-A9C1-EEF2A4DFF2BE}" srcOrd="4" destOrd="0" presId="urn:microsoft.com/office/officeart/2009/3/layout/StepUpProcess"/>
    <dgm:cxn modelId="{6EAC6F4D-5214-4B09-823C-731EEA859EC6}" type="presParOf" srcId="{35F58D14-1C67-4092-A9C1-EEF2A4DFF2BE}" destId="{6F453155-68E3-408C-A497-3CDF3FE0A561}" srcOrd="0" destOrd="0" presId="urn:microsoft.com/office/officeart/2009/3/layout/StepUpProcess"/>
    <dgm:cxn modelId="{507827D3-D0B6-436D-9F66-188995F0D9F3}" type="presParOf" srcId="{35F58D14-1C67-4092-A9C1-EEF2A4DFF2BE}" destId="{9D5C603F-3E0F-47C1-88FF-12E89C6E4197}" srcOrd="1" destOrd="0" presId="urn:microsoft.com/office/officeart/2009/3/layout/StepUpProcess"/>
    <dgm:cxn modelId="{26E1F1B2-E89C-4DF0-B7F7-FE8E0458F707}" type="presParOf" srcId="{35F58D14-1C67-4092-A9C1-EEF2A4DFF2BE}" destId="{B26C0031-A743-4A68-9B82-8280BC6826C1}" srcOrd="2" destOrd="0" presId="urn:microsoft.com/office/officeart/2009/3/layout/StepUpProcess"/>
    <dgm:cxn modelId="{151C9E9F-E212-4FCE-B2DA-BDF5094AA438}" type="presParOf" srcId="{E001C4C1-67D2-4BD8-A0E6-81F5BD926958}" destId="{D170268C-95D6-4FF0-82F3-228A63344C3E}" srcOrd="5" destOrd="0" presId="urn:microsoft.com/office/officeart/2009/3/layout/StepUpProcess"/>
    <dgm:cxn modelId="{3C1690D1-927C-4337-9B9B-63C36FA242B0}" type="presParOf" srcId="{D170268C-95D6-4FF0-82F3-228A63344C3E}" destId="{AE80D5C4-9796-48DC-B031-BEF9B91F79CA}" srcOrd="0" destOrd="0" presId="urn:microsoft.com/office/officeart/2009/3/layout/StepUpProcess"/>
    <dgm:cxn modelId="{679FB708-4183-4A5F-A36F-004534CC03C8}" type="presParOf" srcId="{E001C4C1-67D2-4BD8-A0E6-81F5BD926958}" destId="{01162FC6-30F1-4B69-A1F7-FB1F27EDE116}" srcOrd="6" destOrd="0" presId="urn:microsoft.com/office/officeart/2009/3/layout/StepUpProcess"/>
    <dgm:cxn modelId="{B9A20EF6-98C1-4B4D-BFA7-4803129A34A4}" type="presParOf" srcId="{01162FC6-30F1-4B69-A1F7-FB1F27EDE116}" destId="{13CAE849-1DA6-4E68-A174-5B3FC6101CD7}" srcOrd="0" destOrd="0" presId="urn:microsoft.com/office/officeart/2009/3/layout/StepUpProcess"/>
    <dgm:cxn modelId="{39F59B99-6C5D-4E76-B7A2-8AD611030B6B}" type="presParOf" srcId="{01162FC6-30F1-4B69-A1F7-FB1F27EDE116}" destId="{26C2B49E-7619-4A35-A3D6-C4F00466E751}" srcOrd="1" destOrd="0" presId="urn:microsoft.com/office/officeart/2009/3/layout/StepUpProcess"/>
    <dgm:cxn modelId="{E0974367-AD51-4607-9F66-458E670DFD1A}" type="presParOf" srcId="{01162FC6-30F1-4B69-A1F7-FB1F27EDE116}" destId="{9121F015-5C86-463E-9EE5-DC96B608B2F4}" srcOrd="2" destOrd="0" presId="urn:microsoft.com/office/officeart/2009/3/layout/StepUpProcess"/>
    <dgm:cxn modelId="{B0B27187-46CB-4D7A-9939-8F4AC5A08FF9}" type="presParOf" srcId="{E001C4C1-67D2-4BD8-A0E6-81F5BD926958}" destId="{DEC17E78-7F71-4E3D-8055-3CE55C522960}" srcOrd="7" destOrd="0" presId="urn:microsoft.com/office/officeart/2009/3/layout/StepUpProcess"/>
    <dgm:cxn modelId="{0825BC71-D44B-4B59-BEDF-57B8A33457C7}" type="presParOf" srcId="{DEC17E78-7F71-4E3D-8055-3CE55C522960}" destId="{F06FAC22-67B7-4011-8E66-96B93B5F70CD}" srcOrd="0" destOrd="0" presId="urn:microsoft.com/office/officeart/2009/3/layout/StepUpProcess"/>
    <dgm:cxn modelId="{D2290CE9-656F-4493-A332-5DD2FA4B3BDF}" type="presParOf" srcId="{E001C4C1-67D2-4BD8-A0E6-81F5BD926958}" destId="{6CA80251-142B-4EDE-BFBE-EC3D8DB3C259}" srcOrd="8" destOrd="0" presId="urn:microsoft.com/office/officeart/2009/3/layout/StepUpProcess"/>
    <dgm:cxn modelId="{0B922FF3-61C9-44BE-BDCC-9211891C105E}" type="presParOf" srcId="{6CA80251-142B-4EDE-BFBE-EC3D8DB3C259}" destId="{C56C3FD3-3E2E-47E8-8BC4-B2A089CDC2E9}" srcOrd="0" destOrd="0" presId="urn:microsoft.com/office/officeart/2009/3/layout/StepUpProcess"/>
    <dgm:cxn modelId="{AE8E6D22-C37E-43AB-9E6F-68A325565AC2}" type="presParOf" srcId="{6CA80251-142B-4EDE-BFBE-EC3D8DB3C259}" destId="{E2681F3E-E5E8-4D2F-B27E-4A095E1A7EA8}" srcOrd="1" destOrd="0" presId="urn:microsoft.com/office/officeart/2009/3/layout/StepUpProcess"/>
    <dgm:cxn modelId="{7E362F3E-FA2C-45B2-882A-53AF9E05218A}" type="presParOf" srcId="{6CA80251-142B-4EDE-BFBE-EC3D8DB3C259}" destId="{A394ABDA-DADB-4364-B497-DF96117E9BDF}" srcOrd="2" destOrd="0" presId="urn:microsoft.com/office/officeart/2009/3/layout/StepUpProcess"/>
    <dgm:cxn modelId="{E759CE06-D3E3-44EE-A14E-00B85420ED0B}" type="presParOf" srcId="{E001C4C1-67D2-4BD8-A0E6-81F5BD926958}" destId="{5DE7EE09-52C7-440B-8648-CBF5E0A8C711}" srcOrd="9" destOrd="0" presId="urn:microsoft.com/office/officeart/2009/3/layout/StepUpProcess"/>
    <dgm:cxn modelId="{4DA2BC7D-15E8-4222-AC70-51085236FFB2}" type="presParOf" srcId="{5DE7EE09-52C7-440B-8648-CBF5E0A8C711}" destId="{57D2349B-8263-4E70-95FA-9442883AB696}" srcOrd="0" destOrd="0" presId="urn:microsoft.com/office/officeart/2009/3/layout/StepUpProcess"/>
    <dgm:cxn modelId="{29DD5085-70D4-4EFA-84E3-D30B92594667}" type="presParOf" srcId="{E001C4C1-67D2-4BD8-A0E6-81F5BD926958}" destId="{0221E744-0F57-48D7-A193-FDF74BF6F04A}" srcOrd="10" destOrd="0" presId="urn:microsoft.com/office/officeart/2009/3/layout/StepUpProcess"/>
    <dgm:cxn modelId="{F54CD1FF-42B8-444F-8D86-2DF176CA771F}" type="presParOf" srcId="{0221E744-0F57-48D7-A193-FDF74BF6F04A}" destId="{1D20C1F4-6B44-43A4-AD06-068C9FF209DC}" srcOrd="0" destOrd="0" presId="urn:microsoft.com/office/officeart/2009/3/layout/StepUpProcess"/>
    <dgm:cxn modelId="{E928345C-635C-43DF-A540-FEB7FCB5E22B}" type="presParOf" srcId="{0221E744-0F57-48D7-A193-FDF74BF6F04A}" destId="{D151F0C1-BBED-4FAD-A3A0-85B4F4BF861D}" srcOrd="1" destOrd="0" presId="urn:microsoft.com/office/officeart/2009/3/layout/StepUpProces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395354A-5F00-4F4A-82E6-59C412757E4E}" type="doc">
      <dgm:prSet loTypeId="urn:microsoft.com/office/officeart/2009/3/layout/StepUpProcess" loCatId="process" qsTypeId="urn:microsoft.com/office/officeart/2005/8/quickstyle/3d4" qsCatId="3D" csTypeId="urn:microsoft.com/office/officeart/2005/8/colors/accent6_4" csCatId="accent6" phldr="1"/>
      <dgm:spPr/>
      <dgm:t>
        <a:bodyPr/>
        <a:lstStyle/>
        <a:p>
          <a:endParaRPr lang="pl-PL"/>
        </a:p>
      </dgm:t>
    </dgm:pt>
    <dgm:pt modelId="{35D21578-1663-40CD-97F6-369630383964}">
      <dgm:prSet phldrT="[Tekst]" custT="1"/>
      <dgm:spPr/>
      <dgm:t>
        <a:bodyPr/>
        <a:lstStyle/>
        <a:p>
          <a:r>
            <a:rPr lang="pl-PL" sz="1400" dirty="0"/>
            <a:t>2018 – zdobycie tytułu laureatów przez 2 uczniów, finalisty przez 5 uczniów i tytułu </a:t>
          </a:r>
          <a:r>
            <a:rPr lang="pl-PL" sz="1400" b="1" dirty="0"/>
            <a:t>najlepszej szkoły </a:t>
          </a:r>
          <a:br>
            <a:rPr lang="pl-PL" sz="1400" b="1" dirty="0"/>
          </a:br>
          <a:r>
            <a:rPr lang="pl-PL" sz="1400" b="1" dirty="0"/>
            <a:t>w Polsce w etapie centralnym III edycji </a:t>
          </a:r>
          <a:r>
            <a:rPr lang="pl-PL" sz="1400" b="1" u="sng" dirty="0"/>
            <a:t>„Akademii Przedsiębiorczości” </a:t>
          </a:r>
          <a:r>
            <a:rPr lang="pl-PL" sz="1400" dirty="0"/>
            <a:t>(SGGW  </a:t>
          </a:r>
          <a:br>
            <a:rPr lang="pl-PL" sz="1400" dirty="0"/>
          </a:br>
          <a:r>
            <a:rPr lang="pl-PL" sz="1400" dirty="0"/>
            <a:t>w Warszawie) - opiekun:</a:t>
          </a:r>
          <a:br>
            <a:rPr lang="pl-PL" sz="1400" dirty="0"/>
          </a:br>
          <a:r>
            <a:rPr lang="pl-PL" sz="1400" dirty="0"/>
            <a:t>Alina Lewicka</a:t>
          </a:r>
        </a:p>
      </dgm:t>
    </dgm:pt>
    <dgm:pt modelId="{512A5B8B-C51F-44A4-AC3F-9900443612CB}" type="parTrans" cxnId="{956A4EFB-1068-4A2F-8A2D-7E433C90A80A}">
      <dgm:prSet/>
      <dgm:spPr/>
      <dgm:t>
        <a:bodyPr/>
        <a:lstStyle/>
        <a:p>
          <a:endParaRPr lang="pl-PL"/>
        </a:p>
      </dgm:t>
    </dgm:pt>
    <dgm:pt modelId="{4B220256-0917-455E-90F0-0B73A89DB4F1}" type="sibTrans" cxnId="{956A4EFB-1068-4A2F-8A2D-7E433C90A80A}">
      <dgm:prSet/>
      <dgm:spPr/>
      <dgm:t>
        <a:bodyPr/>
        <a:lstStyle/>
        <a:p>
          <a:endParaRPr lang="pl-PL"/>
        </a:p>
      </dgm:t>
    </dgm:pt>
    <dgm:pt modelId="{82D364E1-9196-4753-AFBD-ADAEE5137E8D}">
      <dgm:prSet phldrT="[Tekst]" custT="1"/>
      <dgm:spPr/>
      <dgm:t>
        <a:bodyPr/>
        <a:lstStyle/>
        <a:p>
          <a:r>
            <a:rPr lang="pl-PL" sz="1400" dirty="0"/>
            <a:t>2019 –  zdobycie tytułu finalisty przez 3 uczniów ZSCKR </a:t>
          </a:r>
          <a:br>
            <a:rPr lang="pl-PL" sz="1400" dirty="0"/>
          </a:br>
          <a:r>
            <a:rPr lang="pl-PL" sz="1400" dirty="0"/>
            <a:t>w etapie centralnym     IV edycji </a:t>
          </a:r>
          <a:r>
            <a:rPr lang="pl-PL" sz="1400" u="sng" dirty="0"/>
            <a:t>„Akademii Przedsiębiorczości” </a:t>
          </a:r>
          <a:r>
            <a:rPr lang="pl-PL" sz="1400" dirty="0"/>
            <a:t>organizowanej przez Wydział Nauk Ekonomicznych SGGW w Warszawie</a:t>
          </a:r>
          <a:endParaRPr lang="pl-PL" sz="1400" b="0" dirty="0"/>
        </a:p>
      </dgm:t>
    </dgm:pt>
    <dgm:pt modelId="{CFD34196-F196-4F4B-9E32-212282C9E9D7}" type="parTrans" cxnId="{292D2B8B-2CA1-47C1-B4FA-D4D8D7A5B668}">
      <dgm:prSet/>
      <dgm:spPr/>
      <dgm:t>
        <a:bodyPr/>
        <a:lstStyle/>
        <a:p>
          <a:endParaRPr lang="pl-PL"/>
        </a:p>
      </dgm:t>
    </dgm:pt>
    <dgm:pt modelId="{9CF9EF25-FBE9-433D-9494-9845DC5C38A3}" type="sibTrans" cxnId="{292D2B8B-2CA1-47C1-B4FA-D4D8D7A5B668}">
      <dgm:prSet/>
      <dgm:spPr/>
      <dgm:t>
        <a:bodyPr/>
        <a:lstStyle/>
        <a:p>
          <a:endParaRPr lang="pl-PL"/>
        </a:p>
      </dgm:t>
    </dgm:pt>
    <dgm:pt modelId="{CF064DAB-A493-4584-8072-BB5FB8D5C7C2}">
      <dgm:prSet phldrT="[Tekst]" custT="1"/>
      <dgm:spPr/>
      <dgm:t>
        <a:bodyPr/>
        <a:lstStyle/>
        <a:p>
          <a:r>
            <a:rPr lang="pl-PL" sz="1400" b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2023 - </a:t>
          </a:r>
          <a:r>
            <a:rPr lang="pl-PL" sz="1400" b="1" u="sng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Zdobycie tytułu Najaktywniejszej Szkoły    </a:t>
          </a:r>
          <a:br>
            <a:rPr lang="pl-PL" sz="1400" b="1" u="sng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</a:br>
          <a:r>
            <a:rPr lang="pl-PL" sz="1400" b="1" u="sng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w Polsce</a:t>
          </a:r>
          <a:r>
            <a:rPr lang="pl-PL" sz="1400" b="1" u="none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pl-PL" sz="1400" b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podczas Dnia Przedsiębiorczości 2023 - </a:t>
          </a:r>
          <a:r>
            <a:rPr lang="pl-PL" sz="1400" b="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koordynator szkolny:      </a:t>
          </a:r>
          <a:br>
            <a:rPr lang="pl-PL" sz="1400" b="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</a:br>
          <a:r>
            <a:rPr lang="pl-PL" sz="1400" b="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Alina Lewicka </a:t>
          </a:r>
          <a:endParaRPr lang="pl-PL" sz="1400" b="0" dirty="0"/>
        </a:p>
      </dgm:t>
    </dgm:pt>
    <dgm:pt modelId="{A0C3E2F7-0A86-49D4-804C-3CC256EA16E8}" type="parTrans" cxnId="{BB3370E2-ED52-4A92-B8C0-A1E33B7A7DC9}">
      <dgm:prSet/>
      <dgm:spPr/>
      <dgm:t>
        <a:bodyPr/>
        <a:lstStyle/>
        <a:p>
          <a:endParaRPr lang="pl-PL"/>
        </a:p>
      </dgm:t>
    </dgm:pt>
    <dgm:pt modelId="{3E427A83-154F-4238-8F33-32B1F7133955}" type="sibTrans" cxnId="{BB3370E2-ED52-4A92-B8C0-A1E33B7A7DC9}">
      <dgm:prSet/>
      <dgm:spPr/>
      <dgm:t>
        <a:bodyPr/>
        <a:lstStyle/>
        <a:p>
          <a:endParaRPr lang="pl-PL"/>
        </a:p>
      </dgm:t>
    </dgm:pt>
    <dgm:pt modelId="{ADFCF1AA-A0E8-4024-AF00-96E657A60842}">
      <dgm:prSet phldrT="[Tekst]" custT="1"/>
      <dgm:spPr/>
      <dgm:t>
        <a:bodyPr/>
        <a:lstStyle/>
        <a:p>
          <a:endParaRPr lang="pl-PL" sz="1000" dirty="0"/>
        </a:p>
      </dgm:t>
    </dgm:pt>
    <dgm:pt modelId="{C6F8844B-31FB-4EF5-BF03-8C0F7FBD303E}" type="sibTrans" cxnId="{615EC831-8C97-4836-A066-D7EA27CF79A7}">
      <dgm:prSet/>
      <dgm:spPr/>
      <dgm:t>
        <a:bodyPr/>
        <a:lstStyle/>
        <a:p>
          <a:endParaRPr lang="pl-PL"/>
        </a:p>
      </dgm:t>
    </dgm:pt>
    <dgm:pt modelId="{852ECFF3-6F5C-4496-87C9-8F172C797A1F}" type="parTrans" cxnId="{615EC831-8C97-4836-A066-D7EA27CF79A7}">
      <dgm:prSet/>
      <dgm:spPr/>
      <dgm:t>
        <a:bodyPr/>
        <a:lstStyle/>
        <a:p>
          <a:endParaRPr lang="pl-PL"/>
        </a:p>
      </dgm:t>
    </dgm:pt>
    <dgm:pt modelId="{0CBC5882-67BB-466C-B9C3-62D6AA3D0050}">
      <dgm:prSet custT="1"/>
      <dgm:spPr/>
      <dgm:t>
        <a:bodyPr/>
        <a:lstStyle/>
        <a:p>
          <a:r>
            <a:rPr lang="pl-PL" sz="1400" dirty="0"/>
            <a:t>V 2025 - Uzyskanie tytułu finalisty przez Paulinę </a:t>
          </a:r>
          <a:r>
            <a:rPr lang="pl-PL" sz="1400" dirty="0" err="1"/>
            <a:t>Denkiewicz</a:t>
          </a:r>
          <a:r>
            <a:rPr lang="pl-PL" sz="1400" dirty="0"/>
            <a:t> i Karolinę Żarczyńską     w projekcie </a:t>
          </a:r>
          <a:r>
            <a:rPr lang="pl-PL" sz="1400" u="sng" dirty="0"/>
            <a:t>„Akademia Przedsiębiorczości” </a:t>
          </a:r>
          <a:r>
            <a:rPr lang="pl-PL" sz="1400" dirty="0"/>
            <a:t>SGGW w Warszawie - </a:t>
          </a:r>
          <a:br>
            <a:rPr lang="pl-PL" sz="1400" dirty="0"/>
          </a:br>
          <a:r>
            <a:rPr lang="pl-PL" sz="1400" dirty="0"/>
            <a:t>opiekun: </a:t>
          </a:r>
          <a:br>
            <a:rPr lang="pl-PL" sz="1400" dirty="0"/>
          </a:br>
          <a:r>
            <a:rPr lang="pl-PL" sz="1400" dirty="0"/>
            <a:t>Alina Lewicka </a:t>
          </a:r>
          <a:endParaRPr lang="pl-PL" sz="1400" b="0" dirty="0"/>
        </a:p>
      </dgm:t>
    </dgm:pt>
    <dgm:pt modelId="{4C5E5B0E-E2D6-4514-8DA3-D874DBDB9347}" type="parTrans" cxnId="{0EB9048E-0DCC-49B4-B78B-0FE5F255822E}">
      <dgm:prSet/>
      <dgm:spPr/>
      <dgm:t>
        <a:bodyPr/>
        <a:lstStyle/>
        <a:p>
          <a:endParaRPr lang="pl-PL"/>
        </a:p>
      </dgm:t>
    </dgm:pt>
    <dgm:pt modelId="{367B774C-DE46-443C-8558-0ACB8A634914}" type="sibTrans" cxnId="{0EB9048E-0DCC-49B4-B78B-0FE5F255822E}">
      <dgm:prSet/>
      <dgm:spPr/>
      <dgm:t>
        <a:bodyPr/>
        <a:lstStyle/>
        <a:p>
          <a:endParaRPr lang="pl-PL"/>
        </a:p>
      </dgm:t>
    </dgm:pt>
    <dgm:pt modelId="{F491A5BE-34E5-489E-99F5-2E8D8983E306}">
      <dgm:prSet custT="1"/>
      <dgm:spPr/>
      <dgm:t>
        <a:bodyPr/>
        <a:lstStyle/>
        <a:p>
          <a:r>
            <a:rPr lang="pl-PL" sz="1400" b="0" dirty="0">
              <a:solidFill>
                <a:schemeClr val="tx1"/>
              </a:solidFill>
            </a:rPr>
            <a:t>V 2025 – </a:t>
          </a:r>
          <a:r>
            <a:rPr lang="pl-PL" sz="1400" b="1" dirty="0"/>
            <a:t>Wyróżnienia</a:t>
          </a:r>
          <a:r>
            <a:rPr lang="pl-PL" sz="1400" dirty="0"/>
            <a:t> dla Doroty Szyling </a:t>
          </a:r>
          <a:br>
            <a:rPr lang="pl-PL" sz="1400" dirty="0"/>
          </a:br>
          <a:r>
            <a:rPr lang="pl-PL" sz="1400" dirty="0"/>
            <a:t>oraz Karola Łukaszewskiego </a:t>
          </a:r>
          <a:br>
            <a:rPr lang="pl-PL" sz="1400" dirty="0"/>
          </a:br>
          <a:r>
            <a:rPr lang="pl-PL" sz="1400" dirty="0"/>
            <a:t>w etapie centralnym </a:t>
          </a:r>
          <a:r>
            <a:rPr lang="pl-PL" sz="1400" b="1" dirty="0"/>
            <a:t>Ogólnopolskiego Konkursu na pracę pisemną w projekcie Dzień Przedsiębiorczości </a:t>
          </a:r>
          <a:br>
            <a:rPr lang="pl-PL" sz="1400" b="1" dirty="0"/>
          </a:br>
          <a:r>
            <a:rPr lang="pl-PL" sz="1400" dirty="0"/>
            <a:t>w edycji 2025 - koordynator szkolny:  Alina Lewicka</a:t>
          </a:r>
          <a:endParaRPr lang="pl-PL" sz="1400" b="0" dirty="0"/>
        </a:p>
      </dgm:t>
    </dgm:pt>
    <dgm:pt modelId="{F3E62DB2-9CBF-4A78-85F7-A1F324FF9D60}" type="parTrans" cxnId="{CDF23C92-425D-48EC-82C5-E3D0D1EB0506}">
      <dgm:prSet/>
      <dgm:spPr/>
      <dgm:t>
        <a:bodyPr/>
        <a:lstStyle/>
        <a:p>
          <a:endParaRPr lang="pl-PL"/>
        </a:p>
      </dgm:t>
    </dgm:pt>
    <dgm:pt modelId="{0C571ECA-C200-4AE4-ABC0-875B570BEFDA}" type="sibTrans" cxnId="{CDF23C92-425D-48EC-82C5-E3D0D1EB0506}">
      <dgm:prSet/>
      <dgm:spPr/>
      <dgm:t>
        <a:bodyPr/>
        <a:lstStyle/>
        <a:p>
          <a:endParaRPr lang="pl-PL"/>
        </a:p>
      </dgm:t>
    </dgm:pt>
    <dgm:pt modelId="{E001C4C1-67D2-4BD8-A0E6-81F5BD926958}" type="pres">
      <dgm:prSet presAssocID="{C395354A-5F00-4F4A-82E6-59C412757E4E}" presName="rootnode" presStyleCnt="0">
        <dgm:presLayoutVars>
          <dgm:chMax/>
          <dgm:chPref/>
          <dgm:dir/>
          <dgm:animLvl val="lvl"/>
        </dgm:presLayoutVars>
      </dgm:prSet>
      <dgm:spPr/>
    </dgm:pt>
    <dgm:pt modelId="{FA8D9D30-5210-4DA3-8B27-75626D31C5B3}" type="pres">
      <dgm:prSet presAssocID="{ADFCF1AA-A0E8-4024-AF00-96E657A60842}" presName="composite" presStyleCnt="0"/>
      <dgm:spPr/>
    </dgm:pt>
    <dgm:pt modelId="{1D54896C-C8B9-4837-B2AC-D18F3BD6DE7B}" type="pres">
      <dgm:prSet presAssocID="{ADFCF1AA-A0E8-4024-AF00-96E657A60842}" presName="LShape" presStyleLbl="alignNode1" presStyleIdx="0" presStyleCnt="11" custLinFactNeighborX="0" custLinFactNeighborY="146"/>
      <dgm:spPr/>
    </dgm:pt>
    <dgm:pt modelId="{F3D08977-720D-4F67-A62A-13D246BB4938}" type="pres">
      <dgm:prSet presAssocID="{ADFCF1AA-A0E8-4024-AF00-96E657A60842}" presName="ParentText" presStyleLbl="revTx" presStyleIdx="0" presStyleCnt="6" custScaleX="98385" custLinFactNeighborX="-1837" custLinFactNeighborY="-1114">
        <dgm:presLayoutVars>
          <dgm:chMax val="0"/>
          <dgm:chPref val="0"/>
          <dgm:bulletEnabled val="1"/>
        </dgm:presLayoutVars>
      </dgm:prSet>
      <dgm:spPr/>
    </dgm:pt>
    <dgm:pt modelId="{8B57BD42-2DBE-47B5-B4FE-17BAEF5C908B}" type="pres">
      <dgm:prSet presAssocID="{ADFCF1AA-A0E8-4024-AF00-96E657A60842}" presName="Triangle" presStyleLbl="alignNode1" presStyleIdx="1" presStyleCnt="11" custLinFactNeighborX="-5173" custLinFactNeighborY="5536"/>
      <dgm:spPr/>
    </dgm:pt>
    <dgm:pt modelId="{9A20C6BD-CA21-4111-BCDA-891399518901}" type="pres">
      <dgm:prSet presAssocID="{C6F8844B-31FB-4EF5-BF03-8C0F7FBD303E}" presName="sibTrans" presStyleCnt="0"/>
      <dgm:spPr/>
    </dgm:pt>
    <dgm:pt modelId="{6455C469-2C1D-472A-8E99-9A326EC77547}" type="pres">
      <dgm:prSet presAssocID="{C6F8844B-31FB-4EF5-BF03-8C0F7FBD303E}" presName="space" presStyleCnt="0"/>
      <dgm:spPr/>
    </dgm:pt>
    <dgm:pt modelId="{885E3189-BCC5-4ECB-9B2D-74946D7EF9B8}" type="pres">
      <dgm:prSet presAssocID="{35D21578-1663-40CD-97F6-369630383964}" presName="composite" presStyleCnt="0"/>
      <dgm:spPr/>
    </dgm:pt>
    <dgm:pt modelId="{1107A267-2E31-4874-AE2C-8758B8D9E433}" type="pres">
      <dgm:prSet presAssocID="{35D21578-1663-40CD-97F6-369630383964}" presName="LShape" presStyleLbl="alignNode1" presStyleIdx="2" presStyleCnt="11"/>
      <dgm:spPr/>
    </dgm:pt>
    <dgm:pt modelId="{007D9CD3-2856-49A7-8718-6BE038AAF47D}" type="pres">
      <dgm:prSet presAssocID="{35D21578-1663-40CD-97F6-369630383964}" presName="ParentText" presStyleLbl="revTx" presStyleIdx="1" presStyleCnt="6" custLinFactX="-21420" custLinFactNeighborX="-100000" custLinFactNeighborY="32624">
        <dgm:presLayoutVars>
          <dgm:chMax val="0"/>
          <dgm:chPref val="0"/>
          <dgm:bulletEnabled val="1"/>
        </dgm:presLayoutVars>
      </dgm:prSet>
      <dgm:spPr/>
    </dgm:pt>
    <dgm:pt modelId="{3FD94C28-2A1A-46E7-8213-82FB5C28437A}" type="pres">
      <dgm:prSet presAssocID="{35D21578-1663-40CD-97F6-369630383964}" presName="Triangle" presStyleLbl="alignNode1" presStyleIdx="3" presStyleCnt="11"/>
      <dgm:spPr/>
    </dgm:pt>
    <dgm:pt modelId="{3F669123-4DB4-4787-BB95-996213E4F953}" type="pres">
      <dgm:prSet presAssocID="{4B220256-0917-455E-90F0-0B73A89DB4F1}" presName="sibTrans" presStyleCnt="0"/>
      <dgm:spPr/>
    </dgm:pt>
    <dgm:pt modelId="{61781642-6EB5-410F-A744-306072D4C508}" type="pres">
      <dgm:prSet presAssocID="{4B220256-0917-455E-90F0-0B73A89DB4F1}" presName="space" presStyleCnt="0"/>
      <dgm:spPr/>
    </dgm:pt>
    <dgm:pt modelId="{CB403166-D822-4D23-9CDE-440A8829B8E0}" type="pres">
      <dgm:prSet presAssocID="{82D364E1-9196-4753-AFBD-ADAEE5137E8D}" presName="composite" presStyleCnt="0"/>
      <dgm:spPr/>
    </dgm:pt>
    <dgm:pt modelId="{B2F7021C-340A-4C06-8C2B-81DE830B72F1}" type="pres">
      <dgm:prSet presAssocID="{82D364E1-9196-4753-AFBD-ADAEE5137E8D}" presName="LShape" presStyleLbl="alignNode1" presStyleIdx="4" presStyleCnt="11" custScaleX="117093" custLinFactNeighborX="6031" custLinFactNeighborY="186"/>
      <dgm:spPr/>
    </dgm:pt>
    <dgm:pt modelId="{97BD4A35-1EE6-4725-8601-4546F6074D6C}" type="pres">
      <dgm:prSet presAssocID="{82D364E1-9196-4753-AFBD-ADAEE5137E8D}" presName="ParentText" presStyleLbl="revTx" presStyleIdx="2" presStyleCnt="6" custLinFactX="-31107" custLinFactNeighborX="-100000" custLinFactNeighborY="33389">
        <dgm:presLayoutVars>
          <dgm:chMax val="0"/>
          <dgm:chPref val="0"/>
          <dgm:bulletEnabled val="1"/>
        </dgm:presLayoutVars>
      </dgm:prSet>
      <dgm:spPr/>
    </dgm:pt>
    <dgm:pt modelId="{3B999BA2-CFC2-485C-B9E1-5341102C80B6}" type="pres">
      <dgm:prSet presAssocID="{82D364E1-9196-4753-AFBD-ADAEE5137E8D}" presName="Triangle" presStyleLbl="alignNode1" presStyleIdx="5" presStyleCnt="11" custLinFactNeighborX="79258" custLinFactNeighborY="5992"/>
      <dgm:spPr/>
    </dgm:pt>
    <dgm:pt modelId="{3F5F61D5-D50C-491A-9F67-FBB96EF8DCDA}" type="pres">
      <dgm:prSet presAssocID="{9CF9EF25-FBE9-433D-9494-9845DC5C38A3}" presName="sibTrans" presStyleCnt="0"/>
      <dgm:spPr/>
    </dgm:pt>
    <dgm:pt modelId="{87E6D281-31AB-42F1-9FC3-94A7B6096265}" type="pres">
      <dgm:prSet presAssocID="{9CF9EF25-FBE9-433D-9494-9845DC5C38A3}" presName="space" presStyleCnt="0"/>
      <dgm:spPr/>
    </dgm:pt>
    <dgm:pt modelId="{01162FC6-30F1-4B69-A1F7-FB1F27EDE116}" type="pres">
      <dgm:prSet presAssocID="{CF064DAB-A493-4584-8072-BB5FB8D5C7C2}" presName="composite" presStyleCnt="0"/>
      <dgm:spPr/>
    </dgm:pt>
    <dgm:pt modelId="{13CAE849-1DA6-4E68-A174-5B3FC6101CD7}" type="pres">
      <dgm:prSet presAssocID="{CF064DAB-A493-4584-8072-BB5FB8D5C7C2}" presName="LShape" presStyleLbl="alignNode1" presStyleIdx="6" presStyleCnt="11" custScaleX="136706" custLinFactNeighborX="26860" custLinFactNeighborY="-1703"/>
      <dgm:spPr/>
    </dgm:pt>
    <dgm:pt modelId="{26C2B49E-7619-4A35-A3D6-C4F00466E751}" type="pres">
      <dgm:prSet presAssocID="{CF064DAB-A493-4584-8072-BB5FB8D5C7C2}" presName="ParentText" presStyleLbl="revTx" presStyleIdx="3" presStyleCnt="6" custScaleX="132966" custLinFactX="-18899" custLinFactNeighborX="-100000" custLinFactNeighborY="37529">
        <dgm:presLayoutVars>
          <dgm:chMax val="0"/>
          <dgm:chPref val="0"/>
          <dgm:bulletEnabled val="1"/>
        </dgm:presLayoutVars>
      </dgm:prSet>
      <dgm:spPr/>
    </dgm:pt>
    <dgm:pt modelId="{52497144-0E11-45E2-8D6A-26975C1C62D3}" type="pres">
      <dgm:prSet presAssocID="{CF064DAB-A493-4584-8072-BB5FB8D5C7C2}" presName="Triangle" presStyleLbl="alignNode1" presStyleIdx="7" presStyleCnt="11" custLinFactX="100000" custLinFactNeighborX="167768" custLinFactNeighborY="-3187"/>
      <dgm:spPr/>
    </dgm:pt>
    <dgm:pt modelId="{37322D74-B32C-44C7-8AD3-98340020E1C8}" type="pres">
      <dgm:prSet presAssocID="{3E427A83-154F-4238-8F33-32B1F7133955}" presName="sibTrans" presStyleCnt="0"/>
      <dgm:spPr/>
    </dgm:pt>
    <dgm:pt modelId="{55A1D897-185D-4955-AB07-889C30706EA9}" type="pres">
      <dgm:prSet presAssocID="{3E427A83-154F-4238-8F33-32B1F7133955}" presName="space" presStyleCnt="0"/>
      <dgm:spPr/>
    </dgm:pt>
    <dgm:pt modelId="{669E1FA1-DD83-4868-A4F2-A50A93100C19}" type="pres">
      <dgm:prSet presAssocID="{0CBC5882-67BB-466C-B9C3-62D6AA3D0050}" presName="composite" presStyleCnt="0"/>
      <dgm:spPr/>
    </dgm:pt>
    <dgm:pt modelId="{3F5CF718-9749-4BF7-8654-EA6F50927365}" type="pres">
      <dgm:prSet presAssocID="{0CBC5882-67BB-466C-B9C3-62D6AA3D0050}" presName="LShape" presStyleLbl="alignNode1" presStyleIdx="8" presStyleCnt="11" custFlipHor="1" custScaleX="2462" custScaleY="8658" custLinFactNeighborX="-9619" custLinFactNeighborY="175"/>
      <dgm:spPr/>
    </dgm:pt>
    <dgm:pt modelId="{EDFF793B-58A9-4BC7-A074-EFDF94DA18FB}" type="pres">
      <dgm:prSet presAssocID="{0CBC5882-67BB-466C-B9C3-62D6AA3D0050}" presName="ParentText" presStyleLbl="revTx" presStyleIdx="4" presStyleCnt="6" custScaleX="158780" custScaleY="94577" custLinFactNeighborX="-81777" custLinFactNeighborY="28065">
        <dgm:presLayoutVars>
          <dgm:chMax val="0"/>
          <dgm:chPref val="0"/>
          <dgm:bulletEnabled val="1"/>
        </dgm:presLayoutVars>
      </dgm:prSet>
      <dgm:spPr/>
    </dgm:pt>
    <dgm:pt modelId="{D6FE454F-FA74-4763-A74E-E9988071BE33}" type="pres">
      <dgm:prSet presAssocID="{0CBC5882-67BB-466C-B9C3-62D6AA3D0050}" presName="Triangle" presStyleLbl="alignNode1" presStyleIdx="9" presStyleCnt="11" custLinFactX="-167747" custLinFactY="38572" custLinFactNeighborX="-200000" custLinFactNeighborY="100000"/>
      <dgm:spPr/>
    </dgm:pt>
    <dgm:pt modelId="{0C6572C7-40D0-4973-87FD-B00117D3515D}" type="pres">
      <dgm:prSet presAssocID="{367B774C-DE46-443C-8558-0ACB8A634914}" presName="sibTrans" presStyleCnt="0"/>
      <dgm:spPr/>
    </dgm:pt>
    <dgm:pt modelId="{BCA7C809-F301-4D4C-8F13-80E17EA2A4FD}" type="pres">
      <dgm:prSet presAssocID="{367B774C-DE46-443C-8558-0ACB8A634914}" presName="space" presStyleCnt="0"/>
      <dgm:spPr/>
    </dgm:pt>
    <dgm:pt modelId="{7469F45B-9743-4682-9A1B-40814E1792D7}" type="pres">
      <dgm:prSet presAssocID="{F491A5BE-34E5-489E-99F5-2E8D8983E306}" presName="composite" presStyleCnt="0"/>
      <dgm:spPr/>
    </dgm:pt>
    <dgm:pt modelId="{76A1D703-24BC-47EF-A00D-DCE0618ED0C2}" type="pres">
      <dgm:prSet presAssocID="{F491A5BE-34E5-489E-99F5-2E8D8983E306}" presName="LShape" presStyleLbl="alignNode1" presStyleIdx="10" presStyleCnt="11" custLinFactNeighborX="-37698" custLinFactNeighborY="38550"/>
      <dgm:spPr/>
    </dgm:pt>
    <dgm:pt modelId="{1D37C6E0-63A8-4AAC-A125-99F164DA9ECC}" type="pres">
      <dgm:prSet presAssocID="{F491A5BE-34E5-489E-99F5-2E8D8983E306}" presName="ParentText" presStyleLbl="revTx" presStyleIdx="5" presStyleCnt="6" custLinFactNeighborX="-40176" custLinFactNeighborY="28769">
        <dgm:presLayoutVars>
          <dgm:chMax val="0"/>
          <dgm:chPref val="0"/>
          <dgm:bulletEnabled val="1"/>
        </dgm:presLayoutVars>
      </dgm:prSet>
      <dgm:spPr/>
    </dgm:pt>
  </dgm:ptLst>
  <dgm:cxnLst>
    <dgm:cxn modelId="{615EC831-8C97-4836-A066-D7EA27CF79A7}" srcId="{C395354A-5F00-4F4A-82E6-59C412757E4E}" destId="{ADFCF1AA-A0E8-4024-AF00-96E657A60842}" srcOrd="0" destOrd="0" parTransId="{852ECFF3-6F5C-4496-87C9-8F172C797A1F}" sibTransId="{C6F8844B-31FB-4EF5-BF03-8C0F7FBD303E}"/>
    <dgm:cxn modelId="{044B7433-F698-400C-BAC6-A79151BC0A62}" type="presOf" srcId="{CF064DAB-A493-4584-8072-BB5FB8D5C7C2}" destId="{26C2B49E-7619-4A35-A3D6-C4F00466E751}" srcOrd="0" destOrd="0" presId="urn:microsoft.com/office/officeart/2009/3/layout/StepUpProcess"/>
    <dgm:cxn modelId="{49CE6F50-24EE-41CC-8441-A4F5D454DB02}" type="presOf" srcId="{0CBC5882-67BB-466C-B9C3-62D6AA3D0050}" destId="{EDFF793B-58A9-4BC7-A074-EFDF94DA18FB}" srcOrd="0" destOrd="0" presId="urn:microsoft.com/office/officeart/2009/3/layout/StepUpProcess"/>
    <dgm:cxn modelId="{E7109D50-DD89-43C6-BA6D-CD10436C3537}" type="presOf" srcId="{C395354A-5F00-4F4A-82E6-59C412757E4E}" destId="{E001C4C1-67D2-4BD8-A0E6-81F5BD926958}" srcOrd="0" destOrd="0" presId="urn:microsoft.com/office/officeart/2009/3/layout/StepUpProcess"/>
    <dgm:cxn modelId="{60A77C55-6AC0-40A4-93FD-FF03ED012A3A}" type="presOf" srcId="{82D364E1-9196-4753-AFBD-ADAEE5137E8D}" destId="{97BD4A35-1EE6-4725-8601-4546F6074D6C}" srcOrd="0" destOrd="0" presId="urn:microsoft.com/office/officeart/2009/3/layout/StepUpProcess"/>
    <dgm:cxn modelId="{292D2B8B-2CA1-47C1-B4FA-D4D8D7A5B668}" srcId="{C395354A-5F00-4F4A-82E6-59C412757E4E}" destId="{82D364E1-9196-4753-AFBD-ADAEE5137E8D}" srcOrd="2" destOrd="0" parTransId="{CFD34196-F196-4F4B-9E32-212282C9E9D7}" sibTransId="{9CF9EF25-FBE9-433D-9494-9845DC5C38A3}"/>
    <dgm:cxn modelId="{0EB9048E-0DCC-49B4-B78B-0FE5F255822E}" srcId="{C395354A-5F00-4F4A-82E6-59C412757E4E}" destId="{0CBC5882-67BB-466C-B9C3-62D6AA3D0050}" srcOrd="4" destOrd="0" parTransId="{4C5E5B0E-E2D6-4514-8DA3-D874DBDB9347}" sibTransId="{367B774C-DE46-443C-8558-0ACB8A634914}"/>
    <dgm:cxn modelId="{4754C48F-7050-4350-B49C-DFB6B40AE38A}" type="presOf" srcId="{ADFCF1AA-A0E8-4024-AF00-96E657A60842}" destId="{F3D08977-720D-4F67-A62A-13D246BB4938}" srcOrd="0" destOrd="0" presId="urn:microsoft.com/office/officeart/2009/3/layout/StepUpProcess"/>
    <dgm:cxn modelId="{CDF23C92-425D-48EC-82C5-E3D0D1EB0506}" srcId="{C395354A-5F00-4F4A-82E6-59C412757E4E}" destId="{F491A5BE-34E5-489E-99F5-2E8D8983E306}" srcOrd="5" destOrd="0" parTransId="{F3E62DB2-9CBF-4A78-85F7-A1F324FF9D60}" sibTransId="{0C571ECA-C200-4AE4-ABC0-875B570BEFDA}"/>
    <dgm:cxn modelId="{8A2F49B9-6121-484C-A8ED-A6D3F364C4D4}" type="presOf" srcId="{35D21578-1663-40CD-97F6-369630383964}" destId="{007D9CD3-2856-49A7-8718-6BE038AAF47D}" srcOrd="0" destOrd="0" presId="urn:microsoft.com/office/officeart/2009/3/layout/StepUpProcess"/>
    <dgm:cxn modelId="{63BFD4CF-5767-4499-B159-7140C986C759}" type="presOf" srcId="{F491A5BE-34E5-489E-99F5-2E8D8983E306}" destId="{1D37C6E0-63A8-4AAC-A125-99F164DA9ECC}" srcOrd="0" destOrd="0" presId="urn:microsoft.com/office/officeart/2009/3/layout/StepUpProcess"/>
    <dgm:cxn modelId="{BB3370E2-ED52-4A92-B8C0-A1E33B7A7DC9}" srcId="{C395354A-5F00-4F4A-82E6-59C412757E4E}" destId="{CF064DAB-A493-4584-8072-BB5FB8D5C7C2}" srcOrd="3" destOrd="0" parTransId="{A0C3E2F7-0A86-49D4-804C-3CC256EA16E8}" sibTransId="{3E427A83-154F-4238-8F33-32B1F7133955}"/>
    <dgm:cxn modelId="{956A4EFB-1068-4A2F-8A2D-7E433C90A80A}" srcId="{C395354A-5F00-4F4A-82E6-59C412757E4E}" destId="{35D21578-1663-40CD-97F6-369630383964}" srcOrd="1" destOrd="0" parTransId="{512A5B8B-C51F-44A4-AC3F-9900443612CB}" sibTransId="{4B220256-0917-455E-90F0-0B73A89DB4F1}"/>
    <dgm:cxn modelId="{CE1A8B2E-2AEB-4053-95B1-55CFACA22755}" type="presParOf" srcId="{E001C4C1-67D2-4BD8-A0E6-81F5BD926958}" destId="{FA8D9D30-5210-4DA3-8B27-75626D31C5B3}" srcOrd="0" destOrd="0" presId="urn:microsoft.com/office/officeart/2009/3/layout/StepUpProcess"/>
    <dgm:cxn modelId="{AEB1ECC6-49FC-42F4-9C8F-CE7CDFE14CAD}" type="presParOf" srcId="{FA8D9D30-5210-4DA3-8B27-75626D31C5B3}" destId="{1D54896C-C8B9-4837-B2AC-D18F3BD6DE7B}" srcOrd="0" destOrd="0" presId="urn:microsoft.com/office/officeart/2009/3/layout/StepUpProcess"/>
    <dgm:cxn modelId="{88ED7388-FB5E-4F31-B460-41EC7BDB6D50}" type="presParOf" srcId="{FA8D9D30-5210-4DA3-8B27-75626D31C5B3}" destId="{F3D08977-720D-4F67-A62A-13D246BB4938}" srcOrd="1" destOrd="0" presId="urn:microsoft.com/office/officeart/2009/3/layout/StepUpProcess"/>
    <dgm:cxn modelId="{B3D965C4-C313-4834-8607-ED64BE1D909C}" type="presParOf" srcId="{FA8D9D30-5210-4DA3-8B27-75626D31C5B3}" destId="{8B57BD42-2DBE-47B5-B4FE-17BAEF5C908B}" srcOrd="2" destOrd="0" presId="urn:microsoft.com/office/officeart/2009/3/layout/StepUpProcess"/>
    <dgm:cxn modelId="{48FC8B91-1C7F-40E1-96CE-EBF707849656}" type="presParOf" srcId="{E001C4C1-67D2-4BD8-A0E6-81F5BD926958}" destId="{9A20C6BD-CA21-4111-BCDA-891399518901}" srcOrd="1" destOrd="0" presId="urn:microsoft.com/office/officeart/2009/3/layout/StepUpProcess"/>
    <dgm:cxn modelId="{B7AF1D86-19CA-412C-ACF8-F5CE677C8518}" type="presParOf" srcId="{9A20C6BD-CA21-4111-BCDA-891399518901}" destId="{6455C469-2C1D-472A-8E99-9A326EC77547}" srcOrd="0" destOrd="0" presId="urn:microsoft.com/office/officeart/2009/3/layout/StepUpProcess"/>
    <dgm:cxn modelId="{845CBE8E-9B43-4F7F-A597-4AA8C9352078}" type="presParOf" srcId="{E001C4C1-67D2-4BD8-A0E6-81F5BD926958}" destId="{885E3189-BCC5-4ECB-9B2D-74946D7EF9B8}" srcOrd="2" destOrd="0" presId="urn:microsoft.com/office/officeart/2009/3/layout/StepUpProcess"/>
    <dgm:cxn modelId="{92ED5ABC-41A5-414D-83CA-648FAC709F32}" type="presParOf" srcId="{885E3189-BCC5-4ECB-9B2D-74946D7EF9B8}" destId="{1107A267-2E31-4874-AE2C-8758B8D9E433}" srcOrd="0" destOrd="0" presId="urn:microsoft.com/office/officeart/2009/3/layout/StepUpProcess"/>
    <dgm:cxn modelId="{3EEB1707-1637-4F23-8A41-67096EE446A3}" type="presParOf" srcId="{885E3189-BCC5-4ECB-9B2D-74946D7EF9B8}" destId="{007D9CD3-2856-49A7-8718-6BE038AAF47D}" srcOrd="1" destOrd="0" presId="urn:microsoft.com/office/officeart/2009/3/layout/StepUpProcess"/>
    <dgm:cxn modelId="{15F1C255-E02E-4A09-84BA-2F8CED39DD0A}" type="presParOf" srcId="{885E3189-BCC5-4ECB-9B2D-74946D7EF9B8}" destId="{3FD94C28-2A1A-46E7-8213-82FB5C28437A}" srcOrd="2" destOrd="0" presId="urn:microsoft.com/office/officeart/2009/3/layout/StepUpProcess"/>
    <dgm:cxn modelId="{5D02FAE5-4CB3-4BBD-95E1-565C0353AB76}" type="presParOf" srcId="{E001C4C1-67D2-4BD8-A0E6-81F5BD926958}" destId="{3F669123-4DB4-4787-BB95-996213E4F953}" srcOrd="3" destOrd="0" presId="urn:microsoft.com/office/officeart/2009/3/layout/StepUpProcess"/>
    <dgm:cxn modelId="{C38C4215-1ED1-4CAC-99E0-0ED378C72A00}" type="presParOf" srcId="{3F669123-4DB4-4787-BB95-996213E4F953}" destId="{61781642-6EB5-410F-A744-306072D4C508}" srcOrd="0" destOrd="0" presId="urn:microsoft.com/office/officeart/2009/3/layout/StepUpProcess"/>
    <dgm:cxn modelId="{6560020E-A2DB-4DBF-A75F-3FFAC1A36F1C}" type="presParOf" srcId="{E001C4C1-67D2-4BD8-A0E6-81F5BD926958}" destId="{CB403166-D822-4D23-9CDE-440A8829B8E0}" srcOrd="4" destOrd="0" presId="urn:microsoft.com/office/officeart/2009/3/layout/StepUpProcess"/>
    <dgm:cxn modelId="{F64F798B-49B5-4131-9DCD-880B52AE282D}" type="presParOf" srcId="{CB403166-D822-4D23-9CDE-440A8829B8E0}" destId="{B2F7021C-340A-4C06-8C2B-81DE830B72F1}" srcOrd="0" destOrd="0" presId="urn:microsoft.com/office/officeart/2009/3/layout/StepUpProcess"/>
    <dgm:cxn modelId="{22D55E9C-C995-48BF-B26F-9162CD00E658}" type="presParOf" srcId="{CB403166-D822-4D23-9CDE-440A8829B8E0}" destId="{97BD4A35-1EE6-4725-8601-4546F6074D6C}" srcOrd="1" destOrd="0" presId="urn:microsoft.com/office/officeart/2009/3/layout/StepUpProcess"/>
    <dgm:cxn modelId="{4041F96F-4CAA-47E7-AD15-D85CAE3E2F8C}" type="presParOf" srcId="{CB403166-D822-4D23-9CDE-440A8829B8E0}" destId="{3B999BA2-CFC2-485C-B9E1-5341102C80B6}" srcOrd="2" destOrd="0" presId="urn:microsoft.com/office/officeart/2009/3/layout/StepUpProcess"/>
    <dgm:cxn modelId="{7B04551F-C8A1-4F10-9639-F151FB8C0217}" type="presParOf" srcId="{E001C4C1-67D2-4BD8-A0E6-81F5BD926958}" destId="{3F5F61D5-D50C-491A-9F67-FBB96EF8DCDA}" srcOrd="5" destOrd="0" presId="urn:microsoft.com/office/officeart/2009/3/layout/StepUpProcess"/>
    <dgm:cxn modelId="{1D6E914A-CD55-480B-88C5-2F437F2632B3}" type="presParOf" srcId="{3F5F61D5-D50C-491A-9F67-FBB96EF8DCDA}" destId="{87E6D281-31AB-42F1-9FC3-94A7B6096265}" srcOrd="0" destOrd="0" presId="urn:microsoft.com/office/officeart/2009/3/layout/StepUpProcess"/>
    <dgm:cxn modelId="{679FB708-4183-4A5F-A36F-004534CC03C8}" type="presParOf" srcId="{E001C4C1-67D2-4BD8-A0E6-81F5BD926958}" destId="{01162FC6-30F1-4B69-A1F7-FB1F27EDE116}" srcOrd="6" destOrd="0" presId="urn:microsoft.com/office/officeart/2009/3/layout/StepUpProcess"/>
    <dgm:cxn modelId="{B9A20EF6-98C1-4B4D-BFA7-4803129A34A4}" type="presParOf" srcId="{01162FC6-30F1-4B69-A1F7-FB1F27EDE116}" destId="{13CAE849-1DA6-4E68-A174-5B3FC6101CD7}" srcOrd="0" destOrd="0" presId="urn:microsoft.com/office/officeart/2009/3/layout/StepUpProcess"/>
    <dgm:cxn modelId="{39F59B99-6C5D-4E76-B7A2-8AD611030B6B}" type="presParOf" srcId="{01162FC6-30F1-4B69-A1F7-FB1F27EDE116}" destId="{26C2B49E-7619-4A35-A3D6-C4F00466E751}" srcOrd="1" destOrd="0" presId="urn:microsoft.com/office/officeart/2009/3/layout/StepUpProcess"/>
    <dgm:cxn modelId="{D21EA706-6657-4BFD-9321-28B6D77E3256}" type="presParOf" srcId="{01162FC6-30F1-4B69-A1F7-FB1F27EDE116}" destId="{52497144-0E11-45E2-8D6A-26975C1C62D3}" srcOrd="2" destOrd="0" presId="urn:microsoft.com/office/officeart/2009/3/layout/StepUpProcess"/>
    <dgm:cxn modelId="{08ED0027-2145-4411-8AC4-7880B2B33965}" type="presParOf" srcId="{E001C4C1-67D2-4BD8-A0E6-81F5BD926958}" destId="{37322D74-B32C-44C7-8AD3-98340020E1C8}" srcOrd="7" destOrd="0" presId="urn:microsoft.com/office/officeart/2009/3/layout/StepUpProcess"/>
    <dgm:cxn modelId="{4FAFEA8C-069D-4E23-A363-23FEBD22E7AD}" type="presParOf" srcId="{37322D74-B32C-44C7-8AD3-98340020E1C8}" destId="{55A1D897-185D-4955-AB07-889C30706EA9}" srcOrd="0" destOrd="0" presId="urn:microsoft.com/office/officeart/2009/3/layout/StepUpProcess"/>
    <dgm:cxn modelId="{2351A8F9-D294-4349-9F05-22E71EBD53A2}" type="presParOf" srcId="{E001C4C1-67D2-4BD8-A0E6-81F5BD926958}" destId="{669E1FA1-DD83-4868-A4F2-A50A93100C19}" srcOrd="8" destOrd="0" presId="urn:microsoft.com/office/officeart/2009/3/layout/StepUpProcess"/>
    <dgm:cxn modelId="{BE36C645-ED16-47F9-9333-27FCB7F716FA}" type="presParOf" srcId="{669E1FA1-DD83-4868-A4F2-A50A93100C19}" destId="{3F5CF718-9749-4BF7-8654-EA6F50927365}" srcOrd="0" destOrd="0" presId="urn:microsoft.com/office/officeart/2009/3/layout/StepUpProcess"/>
    <dgm:cxn modelId="{D31001BD-CA2D-4BB7-B62B-E7A8DD4D148F}" type="presParOf" srcId="{669E1FA1-DD83-4868-A4F2-A50A93100C19}" destId="{EDFF793B-58A9-4BC7-A074-EFDF94DA18FB}" srcOrd="1" destOrd="0" presId="urn:microsoft.com/office/officeart/2009/3/layout/StepUpProcess"/>
    <dgm:cxn modelId="{3653802E-96BD-4E18-8646-474CD4026BA8}" type="presParOf" srcId="{669E1FA1-DD83-4868-A4F2-A50A93100C19}" destId="{D6FE454F-FA74-4763-A74E-E9988071BE33}" srcOrd="2" destOrd="0" presId="urn:microsoft.com/office/officeart/2009/3/layout/StepUpProcess"/>
    <dgm:cxn modelId="{280B3EE0-1006-4586-A265-BA2548C453E1}" type="presParOf" srcId="{E001C4C1-67D2-4BD8-A0E6-81F5BD926958}" destId="{0C6572C7-40D0-4973-87FD-B00117D3515D}" srcOrd="9" destOrd="0" presId="urn:microsoft.com/office/officeart/2009/3/layout/StepUpProcess"/>
    <dgm:cxn modelId="{2C65B5FB-D27D-4EF6-9FAA-B8904C032928}" type="presParOf" srcId="{0C6572C7-40D0-4973-87FD-B00117D3515D}" destId="{BCA7C809-F301-4D4C-8F13-80E17EA2A4FD}" srcOrd="0" destOrd="0" presId="urn:microsoft.com/office/officeart/2009/3/layout/StepUpProcess"/>
    <dgm:cxn modelId="{F330A808-C3C2-42B1-8414-C23153D76B5A}" type="presParOf" srcId="{E001C4C1-67D2-4BD8-A0E6-81F5BD926958}" destId="{7469F45B-9743-4682-9A1B-40814E1792D7}" srcOrd="10" destOrd="0" presId="urn:microsoft.com/office/officeart/2009/3/layout/StepUpProcess"/>
    <dgm:cxn modelId="{EAC872BF-A5D5-4345-9F99-1FB96DCD5D2A}" type="presParOf" srcId="{7469F45B-9743-4682-9A1B-40814E1792D7}" destId="{76A1D703-24BC-47EF-A00D-DCE0618ED0C2}" srcOrd="0" destOrd="0" presId="urn:microsoft.com/office/officeart/2009/3/layout/StepUpProcess"/>
    <dgm:cxn modelId="{F489E9FF-9B2C-4B39-B33E-A5E47B6AA5A0}" type="presParOf" srcId="{7469F45B-9743-4682-9A1B-40814E1792D7}" destId="{1D37C6E0-63A8-4AAC-A125-99F164DA9ECC}" srcOrd="1" destOrd="0" presId="urn:microsoft.com/office/officeart/2009/3/layout/StepUpProces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395354A-5F00-4F4A-82E6-59C412757E4E}" type="doc">
      <dgm:prSet loTypeId="urn:microsoft.com/office/officeart/2009/3/layout/StepUpProcess" loCatId="process" qsTypeId="urn:microsoft.com/office/officeart/2005/8/quickstyle/3d4" qsCatId="3D" csTypeId="urn:microsoft.com/office/officeart/2005/8/colors/accent6_4" csCatId="accent6" phldr="1"/>
      <dgm:spPr/>
      <dgm:t>
        <a:bodyPr/>
        <a:lstStyle/>
        <a:p>
          <a:endParaRPr lang="pl-PL"/>
        </a:p>
      </dgm:t>
    </dgm:pt>
    <dgm:pt modelId="{35D21578-1663-40CD-97F6-369630383964}">
      <dgm:prSet phldrT="[Tekst]" custT="1"/>
      <dgm:spPr/>
      <dgm:t>
        <a:bodyPr/>
        <a:lstStyle/>
        <a:p>
          <a:r>
            <a:rPr lang="pl-PL" sz="1400" b="0" dirty="0">
              <a:solidFill>
                <a:schemeClr val="tx1"/>
              </a:solidFill>
            </a:rPr>
            <a:t>IV 2023 – Bartosz Mucha 3. </a:t>
          </a:r>
          <a:r>
            <a:rPr lang="pl-PL" sz="1400" b="0" u="sng" dirty="0">
              <a:solidFill>
                <a:schemeClr val="tx1"/>
              </a:solidFill>
            </a:rPr>
            <a:t>miejsce </a:t>
          </a:r>
          <a:br>
            <a:rPr lang="pl-PL" sz="1400" b="0" u="sng" dirty="0">
              <a:solidFill>
                <a:schemeClr val="tx1"/>
              </a:solidFill>
            </a:rPr>
          </a:br>
          <a:r>
            <a:rPr lang="pl-PL" sz="1400" b="0" u="sng" dirty="0">
              <a:solidFill>
                <a:schemeClr val="tx1"/>
              </a:solidFill>
            </a:rPr>
            <a:t>w Ogólnopolskim Konkursie Orki Szkół Rolniczych</a:t>
          </a:r>
          <a:r>
            <a:rPr lang="pl-PL" sz="1400" b="0" dirty="0">
              <a:solidFill>
                <a:schemeClr val="tx1"/>
              </a:solidFill>
            </a:rPr>
            <a:t> </a:t>
          </a:r>
          <a:endParaRPr lang="pl-PL" sz="1400" dirty="0"/>
        </a:p>
      </dgm:t>
    </dgm:pt>
    <dgm:pt modelId="{512A5B8B-C51F-44A4-AC3F-9900443612CB}" type="parTrans" cxnId="{956A4EFB-1068-4A2F-8A2D-7E433C90A80A}">
      <dgm:prSet/>
      <dgm:spPr/>
      <dgm:t>
        <a:bodyPr/>
        <a:lstStyle/>
        <a:p>
          <a:endParaRPr lang="pl-PL"/>
        </a:p>
      </dgm:t>
    </dgm:pt>
    <dgm:pt modelId="{4B220256-0917-455E-90F0-0B73A89DB4F1}" type="sibTrans" cxnId="{956A4EFB-1068-4A2F-8A2D-7E433C90A80A}">
      <dgm:prSet/>
      <dgm:spPr/>
      <dgm:t>
        <a:bodyPr/>
        <a:lstStyle/>
        <a:p>
          <a:endParaRPr lang="pl-PL"/>
        </a:p>
      </dgm:t>
    </dgm:pt>
    <dgm:pt modelId="{82D364E1-9196-4753-AFBD-ADAEE5137E8D}">
      <dgm:prSet phldrT="[Tekst]" custT="1"/>
      <dgm:spPr/>
      <dgm:t>
        <a:bodyPr/>
        <a:lstStyle/>
        <a:p>
          <a:r>
            <a:rPr lang="pl-PL" sz="1400" b="0" dirty="0">
              <a:solidFill>
                <a:schemeClr val="tx1"/>
              </a:solidFill>
            </a:rPr>
            <a:t>X 2023 – Lena </a:t>
          </a:r>
          <a:r>
            <a:rPr lang="pl-PL" sz="1400" b="0" dirty="0" err="1">
              <a:solidFill>
                <a:schemeClr val="tx1"/>
              </a:solidFill>
            </a:rPr>
            <a:t>Czeszewska</a:t>
          </a:r>
          <a:r>
            <a:rPr lang="pl-PL" sz="1400" b="0" dirty="0">
              <a:solidFill>
                <a:schemeClr val="tx1"/>
              </a:solidFill>
            </a:rPr>
            <a:t> </a:t>
          </a:r>
          <a:r>
            <a:rPr lang="pl-PL" sz="1400" b="1" dirty="0">
              <a:solidFill>
                <a:schemeClr val="tx1"/>
              </a:solidFill>
            </a:rPr>
            <a:t>3. miejsce, Filip Kosiedowski – 4. </a:t>
          </a:r>
          <a:r>
            <a:rPr lang="pl-PL" sz="1400" b="1" u="sng" dirty="0">
              <a:solidFill>
                <a:schemeClr val="tx1"/>
              </a:solidFill>
            </a:rPr>
            <a:t>miejsce w Regionalnym Konkursie Orki Szkół Rolniczych</a:t>
          </a:r>
          <a:r>
            <a:rPr lang="pl-PL" sz="1400" b="1" dirty="0">
              <a:solidFill>
                <a:schemeClr val="tx1"/>
              </a:solidFill>
            </a:rPr>
            <a:t> </a:t>
          </a:r>
          <a:r>
            <a:rPr lang="pl-PL" sz="1400" b="0" dirty="0">
              <a:solidFill>
                <a:schemeClr val="tx1"/>
              </a:solidFill>
            </a:rPr>
            <a:t>edycja 2023 – opiekun: </a:t>
          </a:r>
          <a:br>
            <a:rPr lang="pl-PL" sz="1400" b="0" dirty="0">
              <a:solidFill>
                <a:schemeClr val="tx1"/>
              </a:solidFill>
            </a:rPr>
          </a:br>
          <a:r>
            <a:rPr lang="pl-PL" sz="1400" b="0" dirty="0">
              <a:solidFill>
                <a:schemeClr val="tx1"/>
              </a:solidFill>
            </a:rPr>
            <a:t>Bartosz Maćkowski</a:t>
          </a:r>
          <a:endParaRPr lang="pl-PL" sz="1400" b="0" dirty="0"/>
        </a:p>
      </dgm:t>
    </dgm:pt>
    <dgm:pt modelId="{CFD34196-F196-4F4B-9E32-212282C9E9D7}" type="parTrans" cxnId="{292D2B8B-2CA1-47C1-B4FA-D4D8D7A5B668}">
      <dgm:prSet/>
      <dgm:spPr/>
      <dgm:t>
        <a:bodyPr/>
        <a:lstStyle/>
        <a:p>
          <a:endParaRPr lang="pl-PL"/>
        </a:p>
      </dgm:t>
    </dgm:pt>
    <dgm:pt modelId="{9CF9EF25-FBE9-433D-9494-9845DC5C38A3}" type="sibTrans" cxnId="{292D2B8B-2CA1-47C1-B4FA-D4D8D7A5B668}">
      <dgm:prSet/>
      <dgm:spPr/>
      <dgm:t>
        <a:bodyPr/>
        <a:lstStyle/>
        <a:p>
          <a:endParaRPr lang="pl-PL"/>
        </a:p>
      </dgm:t>
    </dgm:pt>
    <dgm:pt modelId="{CF064DAB-A493-4584-8072-BB5FB8D5C7C2}">
      <dgm:prSet phldrT="[Tekst]" custT="1"/>
      <dgm:spPr/>
      <dgm:t>
        <a:bodyPr/>
        <a:lstStyle/>
        <a:p>
          <a:r>
            <a:rPr lang="pl-PL" sz="1400" u="sng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Alicja Szyling</a:t>
          </a:r>
          <a:r>
            <a:rPr lang="pl-PL" sz="14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pl-PL" sz="1400" b="1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4. miejsce w Polsce w konkursie filmowym „Świat się kręci wokół wsi” </a:t>
          </a:r>
          <a:r>
            <a:rPr lang="pl-PL" sz="14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organizowanym przez Ministerstwo Rolnictwa </a:t>
          </a:r>
          <a:br>
            <a:rPr lang="pl-PL" sz="14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</a:br>
          <a:r>
            <a:rPr lang="pl-PL" sz="14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i Rozwoju Wsi – opiekun: </a:t>
          </a:r>
          <a:br>
            <a:rPr lang="pl-PL" sz="14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</a:br>
          <a:r>
            <a:rPr lang="pl-PL" sz="14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Piotr Mańkowski</a:t>
          </a:r>
          <a:endParaRPr lang="pl-PL" sz="1400" b="0" dirty="0"/>
        </a:p>
      </dgm:t>
    </dgm:pt>
    <dgm:pt modelId="{A0C3E2F7-0A86-49D4-804C-3CC256EA16E8}" type="parTrans" cxnId="{BB3370E2-ED52-4A92-B8C0-A1E33B7A7DC9}">
      <dgm:prSet/>
      <dgm:spPr/>
      <dgm:t>
        <a:bodyPr/>
        <a:lstStyle/>
        <a:p>
          <a:endParaRPr lang="pl-PL"/>
        </a:p>
      </dgm:t>
    </dgm:pt>
    <dgm:pt modelId="{3E427A83-154F-4238-8F33-32B1F7133955}" type="sibTrans" cxnId="{BB3370E2-ED52-4A92-B8C0-A1E33B7A7DC9}">
      <dgm:prSet/>
      <dgm:spPr/>
      <dgm:t>
        <a:bodyPr/>
        <a:lstStyle/>
        <a:p>
          <a:endParaRPr lang="pl-PL"/>
        </a:p>
      </dgm:t>
    </dgm:pt>
    <dgm:pt modelId="{ADFCF1AA-A0E8-4024-AF00-96E657A60842}">
      <dgm:prSet phldrT="[Tekst]" custT="1"/>
      <dgm:spPr/>
      <dgm:t>
        <a:bodyPr/>
        <a:lstStyle/>
        <a:p>
          <a:endParaRPr lang="pl-PL" sz="1000" dirty="0"/>
        </a:p>
      </dgm:t>
    </dgm:pt>
    <dgm:pt modelId="{C6F8844B-31FB-4EF5-BF03-8C0F7FBD303E}" type="sibTrans" cxnId="{615EC831-8C97-4836-A066-D7EA27CF79A7}">
      <dgm:prSet/>
      <dgm:spPr/>
      <dgm:t>
        <a:bodyPr/>
        <a:lstStyle/>
        <a:p>
          <a:endParaRPr lang="pl-PL"/>
        </a:p>
      </dgm:t>
    </dgm:pt>
    <dgm:pt modelId="{852ECFF3-6F5C-4496-87C9-8F172C797A1F}" type="parTrans" cxnId="{615EC831-8C97-4836-A066-D7EA27CF79A7}">
      <dgm:prSet/>
      <dgm:spPr/>
      <dgm:t>
        <a:bodyPr/>
        <a:lstStyle/>
        <a:p>
          <a:endParaRPr lang="pl-PL"/>
        </a:p>
      </dgm:t>
    </dgm:pt>
    <dgm:pt modelId="{0CBC5882-67BB-466C-B9C3-62D6AA3D0050}">
      <dgm:prSet custT="1"/>
      <dgm:spPr/>
      <dgm:t>
        <a:bodyPr/>
        <a:lstStyle/>
        <a:p>
          <a:r>
            <a:rPr lang="pl-PL" sz="1400" dirty="0"/>
            <a:t>X 2025 - Alicja Szyling zdobyła </a:t>
          </a:r>
          <a:br>
            <a:rPr lang="pl-PL" sz="1400" dirty="0"/>
          </a:br>
          <a:r>
            <a:rPr lang="pl-PL" sz="1400" b="1" dirty="0"/>
            <a:t>1. miejsce w konkursie sprawnościowym dla dziewcząt </a:t>
          </a:r>
          <a:r>
            <a:rPr lang="pl-PL" sz="1400" dirty="0"/>
            <a:t>podczas XV Regionalnego Konkursu Orki w Bielicach – opiekun: </a:t>
          </a:r>
          <a:br>
            <a:rPr lang="pl-PL" sz="1400" dirty="0"/>
          </a:br>
          <a:r>
            <a:rPr lang="pl-PL" sz="1400" dirty="0"/>
            <a:t>Bartosz Maćkowski</a:t>
          </a:r>
          <a:endParaRPr lang="pl-PL" sz="1400" b="0" dirty="0"/>
        </a:p>
      </dgm:t>
    </dgm:pt>
    <dgm:pt modelId="{4C5E5B0E-E2D6-4514-8DA3-D874DBDB9347}" type="parTrans" cxnId="{0EB9048E-0DCC-49B4-B78B-0FE5F255822E}">
      <dgm:prSet/>
      <dgm:spPr/>
      <dgm:t>
        <a:bodyPr/>
        <a:lstStyle/>
        <a:p>
          <a:endParaRPr lang="pl-PL"/>
        </a:p>
      </dgm:t>
    </dgm:pt>
    <dgm:pt modelId="{367B774C-DE46-443C-8558-0ACB8A634914}" type="sibTrans" cxnId="{0EB9048E-0DCC-49B4-B78B-0FE5F255822E}">
      <dgm:prSet/>
      <dgm:spPr/>
      <dgm:t>
        <a:bodyPr/>
        <a:lstStyle/>
        <a:p>
          <a:endParaRPr lang="pl-PL"/>
        </a:p>
      </dgm:t>
    </dgm:pt>
    <dgm:pt modelId="{E001C4C1-67D2-4BD8-A0E6-81F5BD926958}" type="pres">
      <dgm:prSet presAssocID="{C395354A-5F00-4F4A-82E6-59C412757E4E}" presName="rootnode" presStyleCnt="0">
        <dgm:presLayoutVars>
          <dgm:chMax/>
          <dgm:chPref/>
          <dgm:dir/>
          <dgm:animLvl val="lvl"/>
        </dgm:presLayoutVars>
      </dgm:prSet>
      <dgm:spPr/>
    </dgm:pt>
    <dgm:pt modelId="{FA8D9D30-5210-4DA3-8B27-75626D31C5B3}" type="pres">
      <dgm:prSet presAssocID="{ADFCF1AA-A0E8-4024-AF00-96E657A60842}" presName="composite" presStyleCnt="0"/>
      <dgm:spPr/>
    </dgm:pt>
    <dgm:pt modelId="{1D54896C-C8B9-4837-B2AC-D18F3BD6DE7B}" type="pres">
      <dgm:prSet presAssocID="{ADFCF1AA-A0E8-4024-AF00-96E657A60842}" presName="LShape" presStyleLbl="alignNode1" presStyleIdx="0" presStyleCnt="9" custLinFactNeighborX="0" custLinFactNeighborY="146"/>
      <dgm:spPr/>
    </dgm:pt>
    <dgm:pt modelId="{F3D08977-720D-4F67-A62A-13D246BB4938}" type="pres">
      <dgm:prSet presAssocID="{ADFCF1AA-A0E8-4024-AF00-96E657A60842}" presName="ParentText" presStyleLbl="revTx" presStyleIdx="0" presStyleCnt="5" custScaleX="98385" custLinFactNeighborX="-1837" custLinFactNeighborY="-1114">
        <dgm:presLayoutVars>
          <dgm:chMax val="0"/>
          <dgm:chPref val="0"/>
          <dgm:bulletEnabled val="1"/>
        </dgm:presLayoutVars>
      </dgm:prSet>
      <dgm:spPr/>
    </dgm:pt>
    <dgm:pt modelId="{8B57BD42-2DBE-47B5-B4FE-17BAEF5C908B}" type="pres">
      <dgm:prSet presAssocID="{ADFCF1AA-A0E8-4024-AF00-96E657A60842}" presName="Triangle" presStyleLbl="alignNode1" presStyleIdx="1" presStyleCnt="9" custLinFactNeighborX="-5173" custLinFactNeighborY="5536"/>
      <dgm:spPr/>
    </dgm:pt>
    <dgm:pt modelId="{9A20C6BD-CA21-4111-BCDA-891399518901}" type="pres">
      <dgm:prSet presAssocID="{C6F8844B-31FB-4EF5-BF03-8C0F7FBD303E}" presName="sibTrans" presStyleCnt="0"/>
      <dgm:spPr/>
    </dgm:pt>
    <dgm:pt modelId="{6455C469-2C1D-472A-8E99-9A326EC77547}" type="pres">
      <dgm:prSet presAssocID="{C6F8844B-31FB-4EF5-BF03-8C0F7FBD303E}" presName="space" presStyleCnt="0"/>
      <dgm:spPr/>
    </dgm:pt>
    <dgm:pt modelId="{885E3189-BCC5-4ECB-9B2D-74946D7EF9B8}" type="pres">
      <dgm:prSet presAssocID="{35D21578-1663-40CD-97F6-369630383964}" presName="composite" presStyleCnt="0"/>
      <dgm:spPr/>
    </dgm:pt>
    <dgm:pt modelId="{1107A267-2E31-4874-AE2C-8758B8D9E433}" type="pres">
      <dgm:prSet presAssocID="{35D21578-1663-40CD-97F6-369630383964}" presName="LShape" presStyleLbl="alignNode1" presStyleIdx="2" presStyleCnt="9"/>
      <dgm:spPr/>
    </dgm:pt>
    <dgm:pt modelId="{007D9CD3-2856-49A7-8718-6BE038AAF47D}" type="pres">
      <dgm:prSet presAssocID="{35D21578-1663-40CD-97F6-369630383964}" presName="ParentText" presStyleLbl="revTx" presStyleIdx="1" presStyleCnt="5" custLinFactX="-21420" custLinFactNeighborX="-100000" custLinFactNeighborY="32624">
        <dgm:presLayoutVars>
          <dgm:chMax val="0"/>
          <dgm:chPref val="0"/>
          <dgm:bulletEnabled val="1"/>
        </dgm:presLayoutVars>
      </dgm:prSet>
      <dgm:spPr/>
    </dgm:pt>
    <dgm:pt modelId="{3FD94C28-2A1A-46E7-8213-82FB5C28437A}" type="pres">
      <dgm:prSet presAssocID="{35D21578-1663-40CD-97F6-369630383964}" presName="Triangle" presStyleLbl="alignNode1" presStyleIdx="3" presStyleCnt="9"/>
      <dgm:spPr/>
    </dgm:pt>
    <dgm:pt modelId="{3F669123-4DB4-4787-BB95-996213E4F953}" type="pres">
      <dgm:prSet presAssocID="{4B220256-0917-455E-90F0-0B73A89DB4F1}" presName="sibTrans" presStyleCnt="0"/>
      <dgm:spPr/>
    </dgm:pt>
    <dgm:pt modelId="{61781642-6EB5-410F-A744-306072D4C508}" type="pres">
      <dgm:prSet presAssocID="{4B220256-0917-455E-90F0-0B73A89DB4F1}" presName="space" presStyleCnt="0"/>
      <dgm:spPr/>
    </dgm:pt>
    <dgm:pt modelId="{CB403166-D822-4D23-9CDE-440A8829B8E0}" type="pres">
      <dgm:prSet presAssocID="{82D364E1-9196-4753-AFBD-ADAEE5137E8D}" presName="composite" presStyleCnt="0"/>
      <dgm:spPr/>
    </dgm:pt>
    <dgm:pt modelId="{B2F7021C-340A-4C06-8C2B-81DE830B72F1}" type="pres">
      <dgm:prSet presAssocID="{82D364E1-9196-4753-AFBD-ADAEE5137E8D}" presName="LShape" presStyleLbl="alignNode1" presStyleIdx="4" presStyleCnt="9" custScaleX="117093" custLinFactNeighborX="6031" custLinFactNeighborY="186"/>
      <dgm:spPr/>
    </dgm:pt>
    <dgm:pt modelId="{97BD4A35-1EE6-4725-8601-4546F6074D6C}" type="pres">
      <dgm:prSet presAssocID="{82D364E1-9196-4753-AFBD-ADAEE5137E8D}" presName="ParentText" presStyleLbl="revTx" presStyleIdx="2" presStyleCnt="5" custLinFactX="-31107" custLinFactNeighborX="-100000" custLinFactNeighborY="33389">
        <dgm:presLayoutVars>
          <dgm:chMax val="0"/>
          <dgm:chPref val="0"/>
          <dgm:bulletEnabled val="1"/>
        </dgm:presLayoutVars>
      </dgm:prSet>
      <dgm:spPr/>
    </dgm:pt>
    <dgm:pt modelId="{3B999BA2-CFC2-485C-B9E1-5341102C80B6}" type="pres">
      <dgm:prSet presAssocID="{82D364E1-9196-4753-AFBD-ADAEE5137E8D}" presName="Triangle" presStyleLbl="alignNode1" presStyleIdx="5" presStyleCnt="9" custLinFactNeighborX="79258" custLinFactNeighborY="5992"/>
      <dgm:spPr/>
    </dgm:pt>
    <dgm:pt modelId="{3F5F61D5-D50C-491A-9F67-FBB96EF8DCDA}" type="pres">
      <dgm:prSet presAssocID="{9CF9EF25-FBE9-433D-9494-9845DC5C38A3}" presName="sibTrans" presStyleCnt="0"/>
      <dgm:spPr/>
    </dgm:pt>
    <dgm:pt modelId="{87E6D281-31AB-42F1-9FC3-94A7B6096265}" type="pres">
      <dgm:prSet presAssocID="{9CF9EF25-FBE9-433D-9494-9845DC5C38A3}" presName="space" presStyleCnt="0"/>
      <dgm:spPr/>
    </dgm:pt>
    <dgm:pt modelId="{01162FC6-30F1-4B69-A1F7-FB1F27EDE116}" type="pres">
      <dgm:prSet presAssocID="{CF064DAB-A493-4584-8072-BB5FB8D5C7C2}" presName="composite" presStyleCnt="0"/>
      <dgm:spPr/>
    </dgm:pt>
    <dgm:pt modelId="{13CAE849-1DA6-4E68-A174-5B3FC6101CD7}" type="pres">
      <dgm:prSet presAssocID="{CF064DAB-A493-4584-8072-BB5FB8D5C7C2}" presName="LShape" presStyleLbl="alignNode1" presStyleIdx="6" presStyleCnt="9" custScaleX="136706" custLinFactNeighborX="26860" custLinFactNeighborY="-1703"/>
      <dgm:spPr/>
    </dgm:pt>
    <dgm:pt modelId="{26C2B49E-7619-4A35-A3D6-C4F00466E751}" type="pres">
      <dgm:prSet presAssocID="{CF064DAB-A493-4584-8072-BB5FB8D5C7C2}" presName="ParentText" presStyleLbl="revTx" presStyleIdx="3" presStyleCnt="5" custScaleX="132966" custLinFactX="-18899" custLinFactNeighborX="-100000" custLinFactNeighborY="37529">
        <dgm:presLayoutVars>
          <dgm:chMax val="0"/>
          <dgm:chPref val="0"/>
          <dgm:bulletEnabled val="1"/>
        </dgm:presLayoutVars>
      </dgm:prSet>
      <dgm:spPr/>
    </dgm:pt>
    <dgm:pt modelId="{52497144-0E11-45E2-8D6A-26975C1C62D3}" type="pres">
      <dgm:prSet presAssocID="{CF064DAB-A493-4584-8072-BB5FB8D5C7C2}" presName="Triangle" presStyleLbl="alignNode1" presStyleIdx="7" presStyleCnt="9" custLinFactX="100000" custLinFactNeighborX="167768" custLinFactNeighborY="-3187"/>
      <dgm:spPr/>
    </dgm:pt>
    <dgm:pt modelId="{37322D74-B32C-44C7-8AD3-98340020E1C8}" type="pres">
      <dgm:prSet presAssocID="{3E427A83-154F-4238-8F33-32B1F7133955}" presName="sibTrans" presStyleCnt="0"/>
      <dgm:spPr/>
    </dgm:pt>
    <dgm:pt modelId="{55A1D897-185D-4955-AB07-889C30706EA9}" type="pres">
      <dgm:prSet presAssocID="{3E427A83-154F-4238-8F33-32B1F7133955}" presName="space" presStyleCnt="0"/>
      <dgm:spPr/>
    </dgm:pt>
    <dgm:pt modelId="{669E1FA1-DD83-4868-A4F2-A50A93100C19}" type="pres">
      <dgm:prSet presAssocID="{0CBC5882-67BB-466C-B9C3-62D6AA3D0050}" presName="composite" presStyleCnt="0"/>
      <dgm:spPr/>
    </dgm:pt>
    <dgm:pt modelId="{3F5CF718-9749-4BF7-8654-EA6F50927365}" type="pres">
      <dgm:prSet presAssocID="{0CBC5882-67BB-466C-B9C3-62D6AA3D0050}" presName="LShape" presStyleLbl="alignNode1" presStyleIdx="8" presStyleCnt="9" custFlipHor="1" custScaleX="2462" custScaleY="8658" custLinFactNeighborX="-9619" custLinFactNeighborY="175"/>
      <dgm:spPr/>
    </dgm:pt>
    <dgm:pt modelId="{EDFF793B-58A9-4BC7-A074-EFDF94DA18FB}" type="pres">
      <dgm:prSet presAssocID="{0CBC5882-67BB-466C-B9C3-62D6AA3D0050}" presName="ParentText" presStyleLbl="revTx" presStyleIdx="4" presStyleCnt="5" custScaleX="158780" custScaleY="94577" custLinFactNeighborX="-81777" custLinFactNeighborY="28065">
        <dgm:presLayoutVars>
          <dgm:chMax val="0"/>
          <dgm:chPref val="0"/>
          <dgm:bulletEnabled val="1"/>
        </dgm:presLayoutVars>
      </dgm:prSet>
      <dgm:spPr/>
    </dgm:pt>
  </dgm:ptLst>
  <dgm:cxnLst>
    <dgm:cxn modelId="{615EC831-8C97-4836-A066-D7EA27CF79A7}" srcId="{C395354A-5F00-4F4A-82E6-59C412757E4E}" destId="{ADFCF1AA-A0E8-4024-AF00-96E657A60842}" srcOrd="0" destOrd="0" parTransId="{852ECFF3-6F5C-4496-87C9-8F172C797A1F}" sibTransId="{C6F8844B-31FB-4EF5-BF03-8C0F7FBD303E}"/>
    <dgm:cxn modelId="{044B7433-F698-400C-BAC6-A79151BC0A62}" type="presOf" srcId="{CF064DAB-A493-4584-8072-BB5FB8D5C7C2}" destId="{26C2B49E-7619-4A35-A3D6-C4F00466E751}" srcOrd="0" destOrd="0" presId="urn:microsoft.com/office/officeart/2009/3/layout/StepUpProcess"/>
    <dgm:cxn modelId="{49CE6F50-24EE-41CC-8441-A4F5D454DB02}" type="presOf" srcId="{0CBC5882-67BB-466C-B9C3-62D6AA3D0050}" destId="{EDFF793B-58A9-4BC7-A074-EFDF94DA18FB}" srcOrd="0" destOrd="0" presId="urn:microsoft.com/office/officeart/2009/3/layout/StepUpProcess"/>
    <dgm:cxn modelId="{E7109D50-DD89-43C6-BA6D-CD10436C3537}" type="presOf" srcId="{C395354A-5F00-4F4A-82E6-59C412757E4E}" destId="{E001C4C1-67D2-4BD8-A0E6-81F5BD926958}" srcOrd="0" destOrd="0" presId="urn:microsoft.com/office/officeart/2009/3/layout/StepUpProcess"/>
    <dgm:cxn modelId="{60A77C55-6AC0-40A4-93FD-FF03ED012A3A}" type="presOf" srcId="{82D364E1-9196-4753-AFBD-ADAEE5137E8D}" destId="{97BD4A35-1EE6-4725-8601-4546F6074D6C}" srcOrd="0" destOrd="0" presId="urn:microsoft.com/office/officeart/2009/3/layout/StepUpProcess"/>
    <dgm:cxn modelId="{292D2B8B-2CA1-47C1-B4FA-D4D8D7A5B668}" srcId="{C395354A-5F00-4F4A-82E6-59C412757E4E}" destId="{82D364E1-9196-4753-AFBD-ADAEE5137E8D}" srcOrd="2" destOrd="0" parTransId="{CFD34196-F196-4F4B-9E32-212282C9E9D7}" sibTransId="{9CF9EF25-FBE9-433D-9494-9845DC5C38A3}"/>
    <dgm:cxn modelId="{0EB9048E-0DCC-49B4-B78B-0FE5F255822E}" srcId="{C395354A-5F00-4F4A-82E6-59C412757E4E}" destId="{0CBC5882-67BB-466C-B9C3-62D6AA3D0050}" srcOrd="4" destOrd="0" parTransId="{4C5E5B0E-E2D6-4514-8DA3-D874DBDB9347}" sibTransId="{367B774C-DE46-443C-8558-0ACB8A634914}"/>
    <dgm:cxn modelId="{4754C48F-7050-4350-B49C-DFB6B40AE38A}" type="presOf" srcId="{ADFCF1AA-A0E8-4024-AF00-96E657A60842}" destId="{F3D08977-720D-4F67-A62A-13D246BB4938}" srcOrd="0" destOrd="0" presId="urn:microsoft.com/office/officeart/2009/3/layout/StepUpProcess"/>
    <dgm:cxn modelId="{8A2F49B9-6121-484C-A8ED-A6D3F364C4D4}" type="presOf" srcId="{35D21578-1663-40CD-97F6-369630383964}" destId="{007D9CD3-2856-49A7-8718-6BE038AAF47D}" srcOrd="0" destOrd="0" presId="urn:microsoft.com/office/officeart/2009/3/layout/StepUpProcess"/>
    <dgm:cxn modelId="{BB3370E2-ED52-4A92-B8C0-A1E33B7A7DC9}" srcId="{C395354A-5F00-4F4A-82E6-59C412757E4E}" destId="{CF064DAB-A493-4584-8072-BB5FB8D5C7C2}" srcOrd="3" destOrd="0" parTransId="{A0C3E2F7-0A86-49D4-804C-3CC256EA16E8}" sibTransId="{3E427A83-154F-4238-8F33-32B1F7133955}"/>
    <dgm:cxn modelId="{956A4EFB-1068-4A2F-8A2D-7E433C90A80A}" srcId="{C395354A-5F00-4F4A-82E6-59C412757E4E}" destId="{35D21578-1663-40CD-97F6-369630383964}" srcOrd="1" destOrd="0" parTransId="{512A5B8B-C51F-44A4-AC3F-9900443612CB}" sibTransId="{4B220256-0917-455E-90F0-0B73A89DB4F1}"/>
    <dgm:cxn modelId="{CE1A8B2E-2AEB-4053-95B1-55CFACA22755}" type="presParOf" srcId="{E001C4C1-67D2-4BD8-A0E6-81F5BD926958}" destId="{FA8D9D30-5210-4DA3-8B27-75626D31C5B3}" srcOrd="0" destOrd="0" presId="urn:microsoft.com/office/officeart/2009/3/layout/StepUpProcess"/>
    <dgm:cxn modelId="{AEB1ECC6-49FC-42F4-9C8F-CE7CDFE14CAD}" type="presParOf" srcId="{FA8D9D30-5210-4DA3-8B27-75626D31C5B3}" destId="{1D54896C-C8B9-4837-B2AC-D18F3BD6DE7B}" srcOrd="0" destOrd="0" presId="urn:microsoft.com/office/officeart/2009/3/layout/StepUpProcess"/>
    <dgm:cxn modelId="{88ED7388-FB5E-4F31-B460-41EC7BDB6D50}" type="presParOf" srcId="{FA8D9D30-5210-4DA3-8B27-75626D31C5B3}" destId="{F3D08977-720D-4F67-A62A-13D246BB4938}" srcOrd="1" destOrd="0" presId="urn:microsoft.com/office/officeart/2009/3/layout/StepUpProcess"/>
    <dgm:cxn modelId="{B3D965C4-C313-4834-8607-ED64BE1D909C}" type="presParOf" srcId="{FA8D9D30-5210-4DA3-8B27-75626D31C5B3}" destId="{8B57BD42-2DBE-47B5-B4FE-17BAEF5C908B}" srcOrd="2" destOrd="0" presId="urn:microsoft.com/office/officeart/2009/3/layout/StepUpProcess"/>
    <dgm:cxn modelId="{48FC8B91-1C7F-40E1-96CE-EBF707849656}" type="presParOf" srcId="{E001C4C1-67D2-4BD8-A0E6-81F5BD926958}" destId="{9A20C6BD-CA21-4111-BCDA-891399518901}" srcOrd="1" destOrd="0" presId="urn:microsoft.com/office/officeart/2009/3/layout/StepUpProcess"/>
    <dgm:cxn modelId="{B7AF1D86-19CA-412C-ACF8-F5CE677C8518}" type="presParOf" srcId="{9A20C6BD-CA21-4111-BCDA-891399518901}" destId="{6455C469-2C1D-472A-8E99-9A326EC77547}" srcOrd="0" destOrd="0" presId="urn:microsoft.com/office/officeart/2009/3/layout/StepUpProcess"/>
    <dgm:cxn modelId="{845CBE8E-9B43-4F7F-A597-4AA8C9352078}" type="presParOf" srcId="{E001C4C1-67D2-4BD8-A0E6-81F5BD926958}" destId="{885E3189-BCC5-4ECB-9B2D-74946D7EF9B8}" srcOrd="2" destOrd="0" presId="urn:microsoft.com/office/officeart/2009/3/layout/StepUpProcess"/>
    <dgm:cxn modelId="{92ED5ABC-41A5-414D-83CA-648FAC709F32}" type="presParOf" srcId="{885E3189-BCC5-4ECB-9B2D-74946D7EF9B8}" destId="{1107A267-2E31-4874-AE2C-8758B8D9E433}" srcOrd="0" destOrd="0" presId="urn:microsoft.com/office/officeart/2009/3/layout/StepUpProcess"/>
    <dgm:cxn modelId="{3EEB1707-1637-4F23-8A41-67096EE446A3}" type="presParOf" srcId="{885E3189-BCC5-4ECB-9B2D-74946D7EF9B8}" destId="{007D9CD3-2856-49A7-8718-6BE038AAF47D}" srcOrd="1" destOrd="0" presId="urn:microsoft.com/office/officeart/2009/3/layout/StepUpProcess"/>
    <dgm:cxn modelId="{15F1C255-E02E-4A09-84BA-2F8CED39DD0A}" type="presParOf" srcId="{885E3189-BCC5-4ECB-9B2D-74946D7EF9B8}" destId="{3FD94C28-2A1A-46E7-8213-82FB5C28437A}" srcOrd="2" destOrd="0" presId="urn:microsoft.com/office/officeart/2009/3/layout/StepUpProcess"/>
    <dgm:cxn modelId="{5D02FAE5-4CB3-4BBD-95E1-565C0353AB76}" type="presParOf" srcId="{E001C4C1-67D2-4BD8-A0E6-81F5BD926958}" destId="{3F669123-4DB4-4787-BB95-996213E4F953}" srcOrd="3" destOrd="0" presId="urn:microsoft.com/office/officeart/2009/3/layout/StepUpProcess"/>
    <dgm:cxn modelId="{C38C4215-1ED1-4CAC-99E0-0ED378C72A00}" type="presParOf" srcId="{3F669123-4DB4-4787-BB95-996213E4F953}" destId="{61781642-6EB5-410F-A744-306072D4C508}" srcOrd="0" destOrd="0" presId="urn:microsoft.com/office/officeart/2009/3/layout/StepUpProcess"/>
    <dgm:cxn modelId="{6560020E-A2DB-4DBF-A75F-3FFAC1A36F1C}" type="presParOf" srcId="{E001C4C1-67D2-4BD8-A0E6-81F5BD926958}" destId="{CB403166-D822-4D23-9CDE-440A8829B8E0}" srcOrd="4" destOrd="0" presId="urn:microsoft.com/office/officeart/2009/3/layout/StepUpProcess"/>
    <dgm:cxn modelId="{F64F798B-49B5-4131-9DCD-880B52AE282D}" type="presParOf" srcId="{CB403166-D822-4D23-9CDE-440A8829B8E0}" destId="{B2F7021C-340A-4C06-8C2B-81DE830B72F1}" srcOrd="0" destOrd="0" presId="urn:microsoft.com/office/officeart/2009/3/layout/StepUpProcess"/>
    <dgm:cxn modelId="{22D55E9C-C995-48BF-B26F-9162CD00E658}" type="presParOf" srcId="{CB403166-D822-4D23-9CDE-440A8829B8E0}" destId="{97BD4A35-1EE6-4725-8601-4546F6074D6C}" srcOrd="1" destOrd="0" presId="urn:microsoft.com/office/officeart/2009/3/layout/StepUpProcess"/>
    <dgm:cxn modelId="{4041F96F-4CAA-47E7-AD15-D85CAE3E2F8C}" type="presParOf" srcId="{CB403166-D822-4D23-9CDE-440A8829B8E0}" destId="{3B999BA2-CFC2-485C-B9E1-5341102C80B6}" srcOrd="2" destOrd="0" presId="urn:microsoft.com/office/officeart/2009/3/layout/StepUpProcess"/>
    <dgm:cxn modelId="{7B04551F-C8A1-4F10-9639-F151FB8C0217}" type="presParOf" srcId="{E001C4C1-67D2-4BD8-A0E6-81F5BD926958}" destId="{3F5F61D5-D50C-491A-9F67-FBB96EF8DCDA}" srcOrd="5" destOrd="0" presId="urn:microsoft.com/office/officeart/2009/3/layout/StepUpProcess"/>
    <dgm:cxn modelId="{1D6E914A-CD55-480B-88C5-2F437F2632B3}" type="presParOf" srcId="{3F5F61D5-D50C-491A-9F67-FBB96EF8DCDA}" destId="{87E6D281-31AB-42F1-9FC3-94A7B6096265}" srcOrd="0" destOrd="0" presId="urn:microsoft.com/office/officeart/2009/3/layout/StepUpProcess"/>
    <dgm:cxn modelId="{679FB708-4183-4A5F-A36F-004534CC03C8}" type="presParOf" srcId="{E001C4C1-67D2-4BD8-A0E6-81F5BD926958}" destId="{01162FC6-30F1-4B69-A1F7-FB1F27EDE116}" srcOrd="6" destOrd="0" presId="urn:microsoft.com/office/officeart/2009/3/layout/StepUpProcess"/>
    <dgm:cxn modelId="{B9A20EF6-98C1-4B4D-BFA7-4803129A34A4}" type="presParOf" srcId="{01162FC6-30F1-4B69-A1F7-FB1F27EDE116}" destId="{13CAE849-1DA6-4E68-A174-5B3FC6101CD7}" srcOrd="0" destOrd="0" presId="urn:microsoft.com/office/officeart/2009/3/layout/StepUpProcess"/>
    <dgm:cxn modelId="{39F59B99-6C5D-4E76-B7A2-8AD611030B6B}" type="presParOf" srcId="{01162FC6-30F1-4B69-A1F7-FB1F27EDE116}" destId="{26C2B49E-7619-4A35-A3D6-C4F00466E751}" srcOrd="1" destOrd="0" presId="urn:microsoft.com/office/officeart/2009/3/layout/StepUpProcess"/>
    <dgm:cxn modelId="{D21EA706-6657-4BFD-9321-28B6D77E3256}" type="presParOf" srcId="{01162FC6-30F1-4B69-A1F7-FB1F27EDE116}" destId="{52497144-0E11-45E2-8D6A-26975C1C62D3}" srcOrd="2" destOrd="0" presId="urn:microsoft.com/office/officeart/2009/3/layout/StepUpProcess"/>
    <dgm:cxn modelId="{08ED0027-2145-4411-8AC4-7880B2B33965}" type="presParOf" srcId="{E001C4C1-67D2-4BD8-A0E6-81F5BD926958}" destId="{37322D74-B32C-44C7-8AD3-98340020E1C8}" srcOrd="7" destOrd="0" presId="urn:microsoft.com/office/officeart/2009/3/layout/StepUpProcess"/>
    <dgm:cxn modelId="{4FAFEA8C-069D-4E23-A363-23FEBD22E7AD}" type="presParOf" srcId="{37322D74-B32C-44C7-8AD3-98340020E1C8}" destId="{55A1D897-185D-4955-AB07-889C30706EA9}" srcOrd="0" destOrd="0" presId="urn:microsoft.com/office/officeart/2009/3/layout/StepUpProcess"/>
    <dgm:cxn modelId="{2351A8F9-D294-4349-9F05-22E71EBD53A2}" type="presParOf" srcId="{E001C4C1-67D2-4BD8-A0E6-81F5BD926958}" destId="{669E1FA1-DD83-4868-A4F2-A50A93100C19}" srcOrd="8" destOrd="0" presId="urn:microsoft.com/office/officeart/2009/3/layout/StepUpProcess"/>
    <dgm:cxn modelId="{BE36C645-ED16-47F9-9333-27FCB7F716FA}" type="presParOf" srcId="{669E1FA1-DD83-4868-A4F2-A50A93100C19}" destId="{3F5CF718-9749-4BF7-8654-EA6F50927365}" srcOrd="0" destOrd="0" presId="urn:microsoft.com/office/officeart/2009/3/layout/StepUpProcess"/>
    <dgm:cxn modelId="{D31001BD-CA2D-4BB7-B62B-E7A8DD4D148F}" type="presParOf" srcId="{669E1FA1-DD83-4868-A4F2-A50A93100C19}" destId="{EDFF793B-58A9-4BC7-A074-EFDF94DA18FB}" srcOrd="1" destOrd="0" presId="urn:microsoft.com/office/officeart/2009/3/layout/StepUpProces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395354A-5F00-4F4A-82E6-59C412757E4E}" type="doc">
      <dgm:prSet loTypeId="urn:microsoft.com/office/officeart/2009/3/layout/StepUpProcess" loCatId="process" qsTypeId="urn:microsoft.com/office/officeart/2005/8/quickstyle/3d4" qsCatId="3D" csTypeId="urn:microsoft.com/office/officeart/2005/8/colors/accent6_4" csCatId="accent6" phldr="1"/>
      <dgm:spPr/>
      <dgm:t>
        <a:bodyPr/>
        <a:lstStyle/>
        <a:p>
          <a:endParaRPr lang="pl-PL"/>
        </a:p>
      </dgm:t>
    </dgm:pt>
    <dgm:pt modelId="{35D21578-1663-40CD-97F6-369630383964}">
      <dgm:prSet phldrT="[Tekst]" custT="1"/>
      <dgm:spPr/>
      <dgm:t>
        <a:bodyPr/>
        <a:lstStyle/>
        <a:p>
          <a:r>
            <a:rPr lang="pl-PL" sz="1400" b="1" dirty="0"/>
            <a:t>V 2025 - Zdobycie tytułu finalisty</a:t>
          </a:r>
          <a:r>
            <a:rPr lang="pl-PL" sz="1400" dirty="0"/>
            <a:t> przez Paulinę </a:t>
          </a:r>
          <a:r>
            <a:rPr lang="pl-PL" sz="1400" dirty="0" err="1"/>
            <a:t>Denkiewicz</a:t>
          </a:r>
          <a:r>
            <a:rPr lang="pl-PL" sz="1400" dirty="0"/>
            <a:t> za udział w etapie centralnym IV Ogólnopolskiej Olimpiady Wiedzy Biologicznej i Ekologicznej organizowanej przez UKW w Bydgoszczy -  opiekun: </a:t>
          </a:r>
          <a:br>
            <a:rPr lang="pl-PL" sz="1400" dirty="0"/>
          </a:br>
          <a:r>
            <a:rPr lang="pl-PL" sz="1400" dirty="0"/>
            <a:t>Marta </a:t>
          </a:r>
          <a:r>
            <a:rPr lang="pl-PL" sz="1400" dirty="0" err="1"/>
            <a:t>Kumm</a:t>
          </a:r>
          <a:endParaRPr lang="pl-PL" sz="1400" dirty="0"/>
        </a:p>
      </dgm:t>
    </dgm:pt>
    <dgm:pt modelId="{512A5B8B-C51F-44A4-AC3F-9900443612CB}" type="parTrans" cxnId="{956A4EFB-1068-4A2F-8A2D-7E433C90A80A}">
      <dgm:prSet/>
      <dgm:spPr/>
      <dgm:t>
        <a:bodyPr/>
        <a:lstStyle/>
        <a:p>
          <a:endParaRPr lang="pl-PL"/>
        </a:p>
      </dgm:t>
    </dgm:pt>
    <dgm:pt modelId="{4B220256-0917-455E-90F0-0B73A89DB4F1}" type="sibTrans" cxnId="{956A4EFB-1068-4A2F-8A2D-7E433C90A80A}">
      <dgm:prSet/>
      <dgm:spPr/>
      <dgm:t>
        <a:bodyPr/>
        <a:lstStyle/>
        <a:p>
          <a:endParaRPr lang="pl-PL"/>
        </a:p>
      </dgm:t>
    </dgm:pt>
    <dgm:pt modelId="{82D364E1-9196-4753-AFBD-ADAEE5137E8D}">
      <dgm:prSet phldrT="[Tekst]" custT="1"/>
      <dgm:spPr/>
      <dgm:t>
        <a:bodyPr/>
        <a:lstStyle/>
        <a:p>
          <a:r>
            <a:rPr lang="pl-PL" sz="1400" dirty="0"/>
            <a:t>VI 2025 - </a:t>
          </a:r>
          <a:r>
            <a:rPr lang="pl-PL" sz="1400" b="1" dirty="0"/>
            <a:t>Wyróżnienie dla zespołu wokalnego </a:t>
          </a:r>
          <a:r>
            <a:rPr lang="pl-PL" sz="1400" dirty="0"/>
            <a:t>w ogólnopolskim konkursie „Szlakiem Kolberga – piosenka polska, regionalna, ludowa” - opiekun: </a:t>
          </a:r>
          <a:br>
            <a:rPr lang="pl-PL" sz="1400" dirty="0"/>
          </a:br>
          <a:r>
            <a:rPr lang="pl-PL" sz="1400" dirty="0"/>
            <a:t>Małgorzata </a:t>
          </a:r>
          <a:r>
            <a:rPr lang="pl-PL" sz="1400" dirty="0" err="1"/>
            <a:t>Dziamecka</a:t>
          </a:r>
          <a:endParaRPr lang="pl-PL" sz="1400" b="0" dirty="0"/>
        </a:p>
      </dgm:t>
    </dgm:pt>
    <dgm:pt modelId="{CFD34196-F196-4F4B-9E32-212282C9E9D7}" type="parTrans" cxnId="{292D2B8B-2CA1-47C1-B4FA-D4D8D7A5B668}">
      <dgm:prSet/>
      <dgm:spPr/>
      <dgm:t>
        <a:bodyPr/>
        <a:lstStyle/>
        <a:p>
          <a:endParaRPr lang="pl-PL"/>
        </a:p>
      </dgm:t>
    </dgm:pt>
    <dgm:pt modelId="{9CF9EF25-FBE9-433D-9494-9845DC5C38A3}" type="sibTrans" cxnId="{292D2B8B-2CA1-47C1-B4FA-D4D8D7A5B668}">
      <dgm:prSet/>
      <dgm:spPr/>
      <dgm:t>
        <a:bodyPr/>
        <a:lstStyle/>
        <a:p>
          <a:endParaRPr lang="pl-PL"/>
        </a:p>
      </dgm:t>
    </dgm:pt>
    <dgm:pt modelId="{CF064DAB-A493-4584-8072-BB5FB8D5C7C2}">
      <dgm:prSet phldrT="[Tekst]" custT="1"/>
      <dgm:spPr/>
      <dgm:t>
        <a:bodyPr/>
        <a:lstStyle/>
        <a:p>
          <a:r>
            <a:rPr lang="pl-PL" sz="1400" dirty="0"/>
            <a:t>XII 2025 - Alicja Szefler i Filip </a:t>
          </a:r>
          <a:r>
            <a:rPr lang="pl-PL" sz="1400" dirty="0" err="1"/>
            <a:t>Stryszyk</a:t>
          </a:r>
          <a:r>
            <a:rPr lang="pl-PL" sz="1400" dirty="0"/>
            <a:t> zdobyli </a:t>
          </a:r>
          <a:r>
            <a:rPr lang="pl-PL" sz="1400" b="1" dirty="0"/>
            <a:t>1. miejsce </a:t>
          </a:r>
          <a:br>
            <a:rPr lang="pl-PL" sz="1400" b="1" dirty="0"/>
          </a:br>
          <a:r>
            <a:rPr lang="pl-PL" sz="1400" b="1" dirty="0"/>
            <a:t>w ogólnopolskim konkursie „Tradycyjne nakrycie stołu bożonarodzeniowego” </a:t>
          </a:r>
          <a:r>
            <a:rPr lang="pl-PL" sz="1400" dirty="0"/>
            <a:t>zorganizowanym w ZSCKR </a:t>
          </a:r>
          <a:br>
            <a:rPr lang="pl-PL" sz="1400" dirty="0"/>
          </a:br>
          <a:r>
            <a:rPr lang="pl-PL" sz="1400" dirty="0"/>
            <a:t>w </a:t>
          </a:r>
          <a:r>
            <a:rPr lang="pl-PL" sz="1400" dirty="0" err="1"/>
            <a:t>Nadrożu</a:t>
          </a:r>
          <a:r>
            <a:rPr lang="pl-PL" sz="1400" dirty="0"/>
            <a:t> – opiekun: </a:t>
          </a:r>
          <a:br>
            <a:rPr lang="pl-PL" sz="1400" dirty="0"/>
          </a:br>
          <a:r>
            <a:rPr lang="pl-PL" sz="1400" dirty="0"/>
            <a:t>Aniela </a:t>
          </a:r>
          <a:r>
            <a:rPr lang="pl-PL" sz="1400" dirty="0" err="1"/>
            <a:t>Bauza</a:t>
          </a:r>
          <a:endParaRPr lang="pl-PL" sz="1400" b="0" dirty="0"/>
        </a:p>
      </dgm:t>
    </dgm:pt>
    <dgm:pt modelId="{A0C3E2F7-0A86-49D4-804C-3CC256EA16E8}" type="parTrans" cxnId="{BB3370E2-ED52-4A92-B8C0-A1E33B7A7DC9}">
      <dgm:prSet/>
      <dgm:spPr/>
      <dgm:t>
        <a:bodyPr/>
        <a:lstStyle/>
        <a:p>
          <a:endParaRPr lang="pl-PL"/>
        </a:p>
      </dgm:t>
    </dgm:pt>
    <dgm:pt modelId="{3E427A83-154F-4238-8F33-32B1F7133955}" type="sibTrans" cxnId="{BB3370E2-ED52-4A92-B8C0-A1E33B7A7DC9}">
      <dgm:prSet/>
      <dgm:spPr/>
      <dgm:t>
        <a:bodyPr/>
        <a:lstStyle/>
        <a:p>
          <a:endParaRPr lang="pl-PL"/>
        </a:p>
      </dgm:t>
    </dgm:pt>
    <dgm:pt modelId="{ADFCF1AA-A0E8-4024-AF00-96E657A60842}">
      <dgm:prSet phldrT="[Tekst]" custT="1"/>
      <dgm:spPr/>
      <dgm:t>
        <a:bodyPr/>
        <a:lstStyle/>
        <a:p>
          <a:endParaRPr lang="pl-PL" sz="1000" dirty="0"/>
        </a:p>
      </dgm:t>
    </dgm:pt>
    <dgm:pt modelId="{C6F8844B-31FB-4EF5-BF03-8C0F7FBD303E}" type="sibTrans" cxnId="{615EC831-8C97-4836-A066-D7EA27CF79A7}">
      <dgm:prSet/>
      <dgm:spPr/>
      <dgm:t>
        <a:bodyPr/>
        <a:lstStyle/>
        <a:p>
          <a:endParaRPr lang="pl-PL"/>
        </a:p>
      </dgm:t>
    </dgm:pt>
    <dgm:pt modelId="{852ECFF3-6F5C-4496-87C9-8F172C797A1F}" type="parTrans" cxnId="{615EC831-8C97-4836-A066-D7EA27CF79A7}">
      <dgm:prSet/>
      <dgm:spPr/>
      <dgm:t>
        <a:bodyPr/>
        <a:lstStyle/>
        <a:p>
          <a:endParaRPr lang="pl-PL"/>
        </a:p>
      </dgm:t>
    </dgm:pt>
    <dgm:pt modelId="{0CBC5882-67BB-466C-B9C3-62D6AA3D0050}">
      <dgm:prSet custT="1"/>
      <dgm:spPr/>
      <dgm:t>
        <a:bodyPr/>
        <a:lstStyle/>
        <a:p>
          <a:r>
            <a:rPr lang="pl-PL" sz="1400" dirty="0"/>
            <a:t>Zdobycie </a:t>
          </a:r>
          <a:r>
            <a:rPr lang="pl-PL" sz="1400" b="1" dirty="0"/>
            <a:t>3. miejsca</a:t>
          </a:r>
          <a:r>
            <a:rPr lang="pl-PL" sz="1400" dirty="0"/>
            <a:t> przez Kalinę </a:t>
          </a:r>
          <a:r>
            <a:rPr lang="pl-PL" sz="1400" dirty="0" err="1"/>
            <a:t>Turzyńską</a:t>
          </a:r>
          <a:r>
            <a:rPr lang="pl-PL" sz="1400" dirty="0"/>
            <a:t> (I 2026) oraz zdobycie             2. wyróżnienia przez Kamilę Nowicką </a:t>
          </a:r>
          <a:br>
            <a:rPr lang="pl-PL" sz="1400" dirty="0"/>
          </a:br>
          <a:r>
            <a:rPr lang="pl-PL" sz="1400" dirty="0"/>
            <a:t>(I 2025) w </a:t>
          </a:r>
          <a:r>
            <a:rPr lang="pl-PL" sz="1400" b="1" dirty="0"/>
            <a:t>Ogólnopolskim Konkursie Plastycznym „Kwiaty dla Babci i Dziadka</a:t>
          </a:r>
          <a:r>
            <a:rPr lang="pl-PL" sz="1400" dirty="0"/>
            <a:t>” organizowanym przez Krajowe Stowarzyszenie Pomocy Szkole w Warszawie – opiekun: </a:t>
          </a:r>
          <a:br>
            <a:rPr lang="pl-PL" sz="1400" dirty="0"/>
          </a:br>
          <a:r>
            <a:rPr lang="pl-PL" sz="1400" dirty="0"/>
            <a:t>Norbert Szymański</a:t>
          </a:r>
          <a:endParaRPr lang="pl-PL" sz="1400" b="0" dirty="0"/>
        </a:p>
      </dgm:t>
    </dgm:pt>
    <dgm:pt modelId="{4C5E5B0E-E2D6-4514-8DA3-D874DBDB9347}" type="parTrans" cxnId="{0EB9048E-0DCC-49B4-B78B-0FE5F255822E}">
      <dgm:prSet/>
      <dgm:spPr/>
      <dgm:t>
        <a:bodyPr/>
        <a:lstStyle/>
        <a:p>
          <a:endParaRPr lang="pl-PL"/>
        </a:p>
      </dgm:t>
    </dgm:pt>
    <dgm:pt modelId="{367B774C-DE46-443C-8558-0ACB8A634914}" type="sibTrans" cxnId="{0EB9048E-0DCC-49B4-B78B-0FE5F255822E}">
      <dgm:prSet/>
      <dgm:spPr/>
      <dgm:t>
        <a:bodyPr/>
        <a:lstStyle/>
        <a:p>
          <a:endParaRPr lang="pl-PL"/>
        </a:p>
      </dgm:t>
    </dgm:pt>
    <dgm:pt modelId="{E001C4C1-67D2-4BD8-A0E6-81F5BD926958}" type="pres">
      <dgm:prSet presAssocID="{C395354A-5F00-4F4A-82E6-59C412757E4E}" presName="rootnode" presStyleCnt="0">
        <dgm:presLayoutVars>
          <dgm:chMax/>
          <dgm:chPref/>
          <dgm:dir/>
          <dgm:animLvl val="lvl"/>
        </dgm:presLayoutVars>
      </dgm:prSet>
      <dgm:spPr/>
    </dgm:pt>
    <dgm:pt modelId="{FA8D9D30-5210-4DA3-8B27-75626D31C5B3}" type="pres">
      <dgm:prSet presAssocID="{ADFCF1AA-A0E8-4024-AF00-96E657A60842}" presName="composite" presStyleCnt="0"/>
      <dgm:spPr/>
    </dgm:pt>
    <dgm:pt modelId="{1D54896C-C8B9-4837-B2AC-D18F3BD6DE7B}" type="pres">
      <dgm:prSet presAssocID="{ADFCF1AA-A0E8-4024-AF00-96E657A60842}" presName="LShape" presStyleLbl="alignNode1" presStyleIdx="0" presStyleCnt="9" custLinFactNeighborX="0" custLinFactNeighborY="146"/>
      <dgm:spPr/>
    </dgm:pt>
    <dgm:pt modelId="{F3D08977-720D-4F67-A62A-13D246BB4938}" type="pres">
      <dgm:prSet presAssocID="{ADFCF1AA-A0E8-4024-AF00-96E657A60842}" presName="ParentText" presStyleLbl="revTx" presStyleIdx="0" presStyleCnt="5" custScaleX="98385" custLinFactNeighborX="-1837" custLinFactNeighborY="-1114">
        <dgm:presLayoutVars>
          <dgm:chMax val="0"/>
          <dgm:chPref val="0"/>
          <dgm:bulletEnabled val="1"/>
        </dgm:presLayoutVars>
      </dgm:prSet>
      <dgm:spPr/>
    </dgm:pt>
    <dgm:pt modelId="{8B57BD42-2DBE-47B5-B4FE-17BAEF5C908B}" type="pres">
      <dgm:prSet presAssocID="{ADFCF1AA-A0E8-4024-AF00-96E657A60842}" presName="Triangle" presStyleLbl="alignNode1" presStyleIdx="1" presStyleCnt="9" custLinFactNeighborX="-5173" custLinFactNeighborY="5536"/>
      <dgm:spPr/>
    </dgm:pt>
    <dgm:pt modelId="{9A20C6BD-CA21-4111-BCDA-891399518901}" type="pres">
      <dgm:prSet presAssocID="{C6F8844B-31FB-4EF5-BF03-8C0F7FBD303E}" presName="sibTrans" presStyleCnt="0"/>
      <dgm:spPr/>
    </dgm:pt>
    <dgm:pt modelId="{6455C469-2C1D-472A-8E99-9A326EC77547}" type="pres">
      <dgm:prSet presAssocID="{C6F8844B-31FB-4EF5-BF03-8C0F7FBD303E}" presName="space" presStyleCnt="0"/>
      <dgm:spPr/>
    </dgm:pt>
    <dgm:pt modelId="{885E3189-BCC5-4ECB-9B2D-74946D7EF9B8}" type="pres">
      <dgm:prSet presAssocID="{35D21578-1663-40CD-97F6-369630383964}" presName="composite" presStyleCnt="0"/>
      <dgm:spPr/>
    </dgm:pt>
    <dgm:pt modelId="{1107A267-2E31-4874-AE2C-8758B8D9E433}" type="pres">
      <dgm:prSet presAssocID="{35D21578-1663-40CD-97F6-369630383964}" presName="LShape" presStyleLbl="alignNode1" presStyleIdx="2" presStyleCnt="9"/>
      <dgm:spPr/>
    </dgm:pt>
    <dgm:pt modelId="{007D9CD3-2856-49A7-8718-6BE038AAF47D}" type="pres">
      <dgm:prSet presAssocID="{35D21578-1663-40CD-97F6-369630383964}" presName="ParentText" presStyleLbl="revTx" presStyleIdx="1" presStyleCnt="5" custLinFactX="-21420" custLinFactNeighborX="-100000" custLinFactNeighborY="32624">
        <dgm:presLayoutVars>
          <dgm:chMax val="0"/>
          <dgm:chPref val="0"/>
          <dgm:bulletEnabled val="1"/>
        </dgm:presLayoutVars>
      </dgm:prSet>
      <dgm:spPr/>
    </dgm:pt>
    <dgm:pt modelId="{3FD94C28-2A1A-46E7-8213-82FB5C28437A}" type="pres">
      <dgm:prSet presAssocID="{35D21578-1663-40CD-97F6-369630383964}" presName="Triangle" presStyleLbl="alignNode1" presStyleIdx="3" presStyleCnt="9"/>
      <dgm:spPr/>
    </dgm:pt>
    <dgm:pt modelId="{3F669123-4DB4-4787-BB95-996213E4F953}" type="pres">
      <dgm:prSet presAssocID="{4B220256-0917-455E-90F0-0B73A89DB4F1}" presName="sibTrans" presStyleCnt="0"/>
      <dgm:spPr/>
    </dgm:pt>
    <dgm:pt modelId="{61781642-6EB5-410F-A744-306072D4C508}" type="pres">
      <dgm:prSet presAssocID="{4B220256-0917-455E-90F0-0B73A89DB4F1}" presName="space" presStyleCnt="0"/>
      <dgm:spPr/>
    </dgm:pt>
    <dgm:pt modelId="{CB403166-D822-4D23-9CDE-440A8829B8E0}" type="pres">
      <dgm:prSet presAssocID="{82D364E1-9196-4753-AFBD-ADAEE5137E8D}" presName="composite" presStyleCnt="0"/>
      <dgm:spPr/>
    </dgm:pt>
    <dgm:pt modelId="{B2F7021C-340A-4C06-8C2B-81DE830B72F1}" type="pres">
      <dgm:prSet presAssocID="{82D364E1-9196-4753-AFBD-ADAEE5137E8D}" presName="LShape" presStyleLbl="alignNode1" presStyleIdx="4" presStyleCnt="9" custScaleX="117093" custLinFactNeighborX="6031" custLinFactNeighborY="186"/>
      <dgm:spPr/>
    </dgm:pt>
    <dgm:pt modelId="{97BD4A35-1EE6-4725-8601-4546F6074D6C}" type="pres">
      <dgm:prSet presAssocID="{82D364E1-9196-4753-AFBD-ADAEE5137E8D}" presName="ParentText" presStyleLbl="revTx" presStyleIdx="2" presStyleCnt="5" custLinFactX="-31107" custLinFactNeighborX="-100000" custLinFactNeighborY="33389">
        <dgm:presLayoutVars>
          <dgm:chMax val="0"/>
          <dgm:chPref val="0"/>
          <dgm:bulletEnabled val="1"/>
        </dgm:presLayoutVars>
      </dgm:prSet>
      <dgm:spPr/>
    </dgm:pt>
    <dgm:pt modelId="{3B999BA2-CFC2-485C-B9E1-5341102C80B6}" type="pres">
      <dgm:prSet presAssocID="{82D364E1-9196-4753-AFBD-ADAEE5137E8D}" presName="Triangle" presStyleLbl="alignNode1" presStyleIdx="5" presStyleCnt="9" custLinFactNeighborX="79258" custLinFactNeighborY="5992"/>
      <dgm:spPr/>
    </dgm:pt>
    <dgm:pt modelId="{3F5F61D5-D50C-491A-9F67-FBB96EF8DCDA}" type="pres">
      <dgm:prSet presAssocID="{9CF9EF25-FBE9-433D-9494-9845DC5C38A3}" presName="sibTrans" presStyleCnt="0"/>
      <dgm:spPr/>
    </dgm:pt>
    <dgm:pt modelId="{87E6D281-31AB-42F1-9FC3-94A7B6096265}" type="pres">
      <dgm:prSet presAssocID="{9CF9EF25-FBE9-433D-9494-9845DC5C38A3}" presName="space" presStyleCnt="0"/>
      <dgm:spPr/>
    </dgm:pt>
    <dgm:pt modelId="{01162FC6-30F1-4B69-A1F7-FB1F27EDE116}" type="pres">
      <dgm:prSet presAssocID="{CF064DAB-A493-4584-8072-BB5FB8D5C7C2}" presName="composite" presStyleCnt="0"/>
      <dgm:spPr/>
    </dgm:pt>
    <dgm:pt modelId="{13CAE849-1DA6-4E68-A174-5B3FC6101CD7}" type="pres">
      <dgm:prSet presAssocID="{CF064DAB-A493-4584-8072-BB5FB8D5C7C2}" presName="LShape" presStyleLbl="alignNode1" presStyleIdx="6" presStyleCnt="9" custScaleX="136706" custLinFactNeighborX="26860" custLinFactNeighborY="-1703"/>
      <dgm:spPr/>
    </dgm:pt>
    <dgm:pt modelId="{26C2B49E-7619-4A35-A3D6-C4F00466E751}" type="pres">
      <dgm:prSet presAssocID="{CF064DAB-A493-4584-8072-BB5FB8D5C7C2}" presName="ParentText" presStyleLbl="revTx" presStyleIdx="3" presStyleCnt="5" custScaleX="132966" custLinFactX="-18899" custLinFactNeighborX="-100000" custLinFactNeighborY="37529">
        <dgm:presLayoutVars>
          <dgm:chMax val="0"/>
          <dgm:chPref val="0"/>
          <dgm:bulletEnabled val="1"/>
        </dgm:presLayoutVars>
      </dgm:prSet>
      <dgm:spPr/>
    </dgm:pt>
    <dgm:pt modelId="{52497144-0E11-45E2-8D6A-26975C1C62D3}" type="pres">
      <dgm:prSet presAssocID="{CF064DAB-A493-4584-8072-BB5FB8D5C7C2}" presName="Triangle" presStyleLbl="alignNode1" presStyleIdx="7" presStyleCnt="9" custLinFactX="100000" custLinFactNeighborX="167768" custLinFactNeighborY="-3187"/>
      <dgm:spPr/>
    </dgm:pt>
    <dgm:pt modelId="{37322D74-B32C-44C7-8AD3-98340020E1C8}" type="pres">
      <dgm:prSet presAssocID="{3E427A83-154F-4238-8F33-32B1F7133955}" presName="sibTrans" presStyleCnt="0"/>
      <dgm:spPr/>
    </dgm:pt>
    <dgm:pt modelId="{55A1D897-185D-4955-AB07-889C30706EA9}" type="pres">
      <dgm:prSet presAssocID="{3E427A83-154F-4238-8F33-32B1F7133955}" presName="space" presStyleCnt="0"/>
      <dgm:spPr/>
    </dgm:pt>
    <dgm:pt modelId="{669E1FA1-DD83-4868-A4F2-A50A93100C19}" type="pres">
      <dgm:prSet presAssocID="{0CBC5882-67BB-466C-B9C3-62D6AA3D0050}" presName="composite" presStyleCnt="0"/>
      <dgm:spPr/>
    </dgm:pt>
    <dgm:pt modelId="{3F5CF718-9749-4BF7-8654-EA6F50927365}" type="pres">
      <dgm:prSet presAssocID="{0CBC5882-67BB-466C-B9C3-62D6AA3D0050}" presName="LShape" presStyleLbl="alignNode1" presStyleIdx="8" presStyleCnt="9" custFlipHor="1" custScaleX="2462" custScaleY="8658" custLinFactNeighborX="-9619" custLinFactNeighborY="175"/>
      <dgm:spPr/>
    </dgm:pt>
    <dgm:pt modelId="{EDFF793B-58A9-4BC7-A074-EFDF94DA18FB}" type="pres">
      <dgm:prSet presAssocID="{0CBC5882-67BB-466C-B9C3-62D6AA3D0050}" presName="ParentText" presStyleLbl="revTx" presStyleIdx="4" presStyleCnt="5" custScaleX="158780" custScaleY="94577" custLinFactNeighborX="-81777" custLinFactNeighborY="28065">
        <dgm:presLayoutVars>
          <dgm:chMax val="0"/>
          <dgm:chPref val="0"/>
          <dgm:bulletEnabled val="1"/>
        </dgm:presLayoutVars>
      </dgm:prSet>
      <dgm:spPr/>
    </dgm:pt>
  </dgm:ptLst>
  <dgm:cxnLst>
    <dgm:cxn modelId="{615EC831-8C97-4836-A066-D7EA27CF79A7}" srcId="{C395354A-5F00-4F4A-82E6-59C412757E4E}" destId="{ADFCF1AA-A0E8-4024-AF00-96E657A60842}" srcOrd="0" destOrd="0" parTransId="{852ECFF3-6F5C-4496-87C9-8F172C797A1F}" sibTransId="{C6F8844B-31FB-4EF5-BF03-8C0F7FBD303E}"/>
    <dgm:cxn modelId="{044B7433-F698-400C-BAC6-A79151BC0A62}" type="presOf" srcId="{CF064DAB-A493-4584-8072-BB5FB8D5C7C2}" destId="{26C2B49E-7619-4A35-A3D6-C4F00466E751}" srcOrd="0" destOrd="0" presId="urn:microsoft.com/office/officeart/2009/3/layout/StepUpProcess"/>
    <dgm:cxn modelId="{49CE6F50-24EE-41CC-8441-A4F5D454DB02}" type="presOf" srcId="{0CBC5882-67BB-466C-B9C3-62D6AA3D0050}" destId="{EDFF793B-58A9-4BC7-A074-EFDF94DA18FB}" srcOrd="0" destOrd="0" presId="urn:microsoft.com/office/officeart/2009/3/layout/StepUpProcess"/>
    <dgm:cxn modelId="{E7109D50-DD89-43C6-BA6D-CD10436C3537}" type="presOf" srcId="{C395354A-5F00-4F4A-82E6-59C412757E4E}" destId="{E001C4C1-67D2-4BD8-A0E6-81F5BD926958}" srcOrd="0" destOrd="0" presId="urn:microsoft.com/office/officeart/2009/3/layout/StepUpProcess"/>
    <dgm:cxn modelId="{60A77C55-6AC0-40A4-93FD-FF03ED012A3A}" type="presOf" srcId="{82D364E1-9196-4753-AFBD-ADAEE5137E8D}" destId="{97BD4A35-1EE6-4725-8601-4546F6074D6C}" srcOrd="0" destOrd="0" presId="urn:microsoft.com/office/officeart/2009/3/layout/StepUpProcess"/>
    <dgm:cxn modelId="{292D2B8B-2CA1-47C1-B4FA-D4D8D7A5B668}" srcId="{C395354A-5F00-4F4A-82E6-59C412757E4E}" destId="{82D364E1-9196-4753-AFBD-ADAEE5137E8D}" srcOrd="2" destOrd="0" parTransId="{CFD34196-F196-4F4B-9E32-212282C9E9D7}" sibTransId="{9CF9EF25-FBE9-433D-9494-9845DC5C38A3}"/>
    <dgm:cxn modelId="{0EB9048E-0DCC-49B4-B78B-0FE5F255822E}" srcId="{C395354A-5F00-4F4A-82E6-59C412757E4E}" destId="{0CBC5882-67BB-466C-B9C3-62D6AA3D0050}" srcOrd="4" destOrd="0" parTransId="{4C5E5B0E-E2D6-4514-8DA3-D874DBDB9347}" sibTransId="{367B774C-DE46-443C-8558-0ACB8A634914}"/>
    <dgm:cxn modelId="{4754C48F-7050-4350-B49C-DFB6B40AE38A}" type="presOf" srcId="{ADFCF1AA-A0E8-4024-AF00-96E657A60842}" destId="{F3D08977-720D-4F67-A62A-13D246BB4938}" srcOrd="0" destOrd="0" presId="urn:microsoft.com/office/officeart/2009/3/layout/StepUpProcess"/>
    <dgm:cxn modelId="{8A2F49B9-6121-484C-A8ED-A6D3F364C4D4}" type="presOf" srcId="{35D21578-1663-40CD-97F6-369630383964}" destId="{007D9CD3-2856-49A7-8718-6BE038AAF47D}" srcOrd="0" destOrd="0" presId="urn:microsoft.com/office/officeart/2009/3/layout/StepUpProcess"/>
    <dgm:cxn modelId="{BB3370E2-ED52-4A92-B8C0-A1E33B7A7DC9}" srcId="{C395354A-5F00-4F4A-82E6-59C412757E4E}" destId="{CF064DAB-A493-4584-8072-BB5FB8D5C7C2}" srcOrd="3" destOrd="0" parTransId="{A0C3E2F7-0A86-49D4-804C-3CC256EA16E8}" sibTransId="{3E427A83-154F-4238-8F33-32B1F7133955}"/>
    <dgm:cxn modelId="{956A4EFB-1068-4A2F-8A2D-7E433C90A80A}" srcId="{C395354A-5F00-4F4A-82E6-59C412757E4E}" destId="{35D21578-1663-40CD-97F6-369630383964}" srcOrd="1" destOrd="0" parTransId="{512A5B8B-C51F-44A4-AC3F-9900443612CB}" sibTransId="{4B220256-0917-455E-90F0-0B73A89DB4F1}"/>
    <dgm:cxn modelId="{CE1A8B2E-2AEB-4053-95B1-55CFACA22755}" type="presParOf" srcId="{E001C4C1-67D2-4BD8-A0E6-81F5BD926958}" destId="{FA8D9D30-5210-4DA3-8B27-75626D31C5B3}" srcOrd="0" destOrd="0" presId="urn:microsoft.com/office/officeart/2009/3/layout/StepUpProcess"/>
    <dgm:cxn modelId="{AEB1ECC6-49FC-42F4-9C8F-CE7CDFE14CAD}" type="presParOf" srcId="{FA8D9D30-5210-4DA3-8B27-75626D31C5B3}" destId="{1D54896C-C8B9-4837-B2AC-D18F3BD6DE7B}" srcOrd="0" destOrd="0" presId="urn:microsoft.com/office/officeart/2009/3/layout/StepUpProcess"/>
    <dgm:cxn modelId="{88ED7388-FB5E-4F31-B460-41EC7BDB6D50}" type="presParOf" srcId="{FA8D9D30-5210-4DA3-8B27-75626D31C5B3}" destId="{F3D08977-720D-4F67-A62A-13D246BB4938}" srcOrd="1" destOrd="0" presId="urn:microsoft.com/office/officeart/2009/3/layout/StepUpProcess"/>
    <dgm:cxn modelId="{B3D965C4-C313-4834-8607-ED64BE1D909C}" type="presParOf" srcId="{FA8D9D30-5210-4DA3-8B27-75626D31C5B3}" destId="{8B57BD42-2DBE-47B5-B4FE-17BAEF5C908B}" srcOrd="2" destOrd="0" presId="urn:microsoft.com/office/officeart/2009/3/layout/StepUpProcess"/>
    <dgm:cxn modelId="{48FC8B91-1C7F-40E1-96CE-EBF707849656}" type="presParOf" srcId="{E001C4C1-67D2-4BD8-A0E6-81F5BD926958}" destId="{9A20C6BD-CA21-4111-BCDA-891399518901}" srcOrd="1" destOrd="0" presId="urn:microsoft.com/office/officeart/2009/3/layout/StepUpProcess"/>
    <dgm:cxn modelId="{B7AF1D86-19CA-412C-ACF8-F5CE677C8518}" type="presParOf" srcId="{9A20C6BD-CA21-4111-BCDA-891399518901}" destId="{6455C469-2C1D-472A-8E99-9A326EC77547}" srcOrd="0" destOrd="0" presId="urn:microsoft.com/office/officeart/2009/3/layout/StepUpProcess"/>
    <dgm:cxn modelId="{845CBE8E-9B43-4F7F-A597-4AA8C9352078}" type="presParOf" srcId="{E001C4C1-67D2-4BD8-A0E6-81F5BD926958}" destId="{885E3189-BCC5-4ECB-9B2D-74946D7EF9B8}" srcOrd="2" destOrd="0" presId="urn:microsoft.com/office/officeart/2009/3/layout/StepUpProcess"/>
    <dgm:cxn modelId="{92ED5ABC-41A5-414D-83CA-648FAC709F32}" type="presParOf" srcId="{885E3189-BCC5-4ECB-9B2D-74946D7EF9B8}" destId="{1107A267-2E31-4874-AE2C-8758B8D9E433}" srcOrd="0" destOrd="0" presId="urn:microsoft.com/office/officeart/2009/3/layout/StepUpProcess"/>
    <dgm:cxn modelId="{3EEB1707-1637-4F23-8A41-67096EE446A3}" type="presParOf" srcId="{885E3189-BCC5-4ECB-9B2D-74946D7EF9B8}" destId="{007D9CD3-2856-49A7-8718-6BE038AAF47D}" srcOrd="1" destOrd="0" presId="urn:microsoft.com/office/officeart/2009/3/layout/StepUpProcess"/>
    <dgm:cxn modelId="{15F1C255-E02E-4A09-84BA-2F8CED39DD0A}" type="presParOf" srcId="{885E3189-BCC5-4ECB-9B2D-74946D7EF9B8}" destId="{3FD94C28-2A1A-46E7-8213-82FB5C28437A}" srcOrd="2" destOrd="0" presId="urn:microsoft.com/office/officeart/2009/3/layout/StepUpProcess"/>
    <dgm:cxn modelId="{5D02FAE5-4CB3-4BBD-95E1-565C0353AB76}" type="presParOf" srcId="{E001C4C1-67D2-4BD8-A0E6-81F5BD926958}" destId="{3F669123-4DB4-4787-BB95-996213E4F953}" srcOrd="3" destOrd="0" presId="urn:microsoft.com/office/officeart/2009/3/layout/StepUpProcess"/>
    <dgm:cxn modelId="{C38C4215-1ED1-4CAC-99E0-0ED378C72A00}" type="presParOf" srcId="{3F669123-4DB4-4787-BB95-996213E4F953}" destId="{61781642-6EB5-410F-A744-306072D4C508}" srcOrd="0" destOrd="0" presId="urn:microsoft.com/office/officeart/2009/3/layout/StepUpProcess"/>
    <dgm:cxn modelId="{6560020E-A2DB-4DBF-A75F-3FFAC1A36F1C}" type="presParOf" srcId="{E001C4C1-67D2-4BD8-A0E6-81F5BD926958}" destId="{CB403166-D822-4D23-9CDE-440A8829B8E0}" srcOrd="4" destOrd="0" presId="urn:microsoft.com/office/officeart/2009/3/layout/StepUpProcess"/>
    <dgm:cxn modelId="{F64F798B-49B5-4131-9DCD-880B52AE282D}" type="presParOf" srcId="{CB403166-D822-4D23-9CDE-440A8829B8E0}" destId="{B2F7021C-340A-4C06-8C2B-81DE830B72F1}" srcOrd="0" destOrd="0" presId="urn:microsoft.com/office/officeart/2009/3/layout/StepUpProcess"/>
    <dgm:cxn modelId="{22D55E9C-C995-48BF-B26F-9162CD00E658}" type="presParOf" srcId="{CB403166-D822-4D23-9CDE-440A8829B8E0}" destId="{97BD4A35-1EE6-4725-8601-4546F6074D6C}" srcOrd="1" destOrd="0" presId="urn:microsoft.com/office/officeart/2009/3/layout/StepUpProcess"/>
    <dgm:cxn modelId="{4041F96F-4CAA-47E7-AD15-D85CAE3E2F8C}" type="presParOf" srcId="{CB403166-D822-4D23-9CDE-440A8829B8E0}" destId="{3B999BA2-CFC2-485C-B9E1-5341102C80B6}" srcOrd="2" destOrd="0" presId="urn:microsoft.com/office/officeart/2009/3/layout/StepUpProcess"/>
    <dgm:cxn modelId="{7B04551F-C8A1-4F10-9639-F151FB8C0217}" type="presParOf" srcId="{E001C4C1-67D2-4BD8-A0E6-81F5BD926958}" destId="{3F5F61D5-D50C-491A-9F67-FBB96EF8DCDA}" srcOrd="5" destOrd="0" presId="urn:microsoft.com/office/officeart/2009/3/layout/StepUpProcess"/>
    <dgm:cxn modelId="{1D6E914A-CD55-480B-88C5-2F437F2632B3}" type="presParOf" srcId="{3F5F61D5-D50C-491A-9F67-FBB96EF8DCDA}" destId="{87E6D281-31AB-42F1-9FC3-94A7B6096265}" srcOrd="0" destOrd="0" presId="urn:microsoft.com/office/officeart/2009/3/layout/StepUpProcess"/>
    <dgm:cxn modelId="{679FB708-4183-4A5F-A36F-004534CC03C8}" type="presParOf" srcId="{E001C4C1-67D2-4BD8-A0E6-81F5BD926958}" destId="{01162FC6-30F1-4B69-A1F7-FB1F27EDE116}" srcOrd="6" destOrd="0" presId="urn:microsoft.com/office/officeart/2009/3/layout/StepUpProcess"/>
    <dgm:cxn modelId="{B9A20EF6-98C1-4B4D-BFA7-4803129A34A4}" type="presParOf" srcId="{01162FC6-30F1-4B69-A1F7-FB1F27EDE116}" destId="{13CAE849-1DA6-4E68-A174-5B3FC6101CD7}" srcOrd="0" destOrd="0" presId="urn:microsoft.com/office/officeart/2009/3/layout/StepUpProcess"/>
    <dgm:cxn modelId="{39F59B99-6C5D-4E76-B7A2-8AD611030B6B}" type="presParOf" srcId="{01162FC6-30F1-4B69-A1F7-FB1F27EDE116}" destId="{26C2B49E-7619-4A35-A3D6-C4F00466E751}" srcOrd="1" destOrd="0" presId="urn:microsoft.com/office/officeart/2009/3/layout/StepUpProcess"/>
    <dgm:cxn modelId="{D21EA706-6657-4BFD-9321-28B6D77E3256}" type="presParOf" srcId="{01162FC6-30F1-4B69-A1F7-FB1F27EDE116}" destId="{52497144-0E11-45E2-8D6A-26975C1C62D3}" srcOrd="2" destOrd="0" presId="urn:microsoft.com/office/officeart/2009/3/layout/StepUpProcess"/>
    <dgm:cxn modelId="{08ED0027-2145-4411-8AC4-7880B2B33965}" type="presParOf" srcId="{E001C4C1-67D2-4BD8-A0E6-81F5BD926958}" destId="{37322D74-B32C-44C7-8AD3-98340020E1C8}" srcOrd="7" destOrd="0" presId="urn:microsoft.com/office/officeart/2009/3/layout/StepUpProcess"/>
    <dgm:cxn modelId="{4FAFEA8C-069D-4E23-A363-23FEBD22E7AD}" type="presParOf" srcId="{37322D74-B32C-44C7-8AD3-98340020E1C8}" destId="{55A1D897-185D-4955-AB07-889C30706EA9}" srcOrd="0" destOrd="0" presId="urn:microsoft.com/office/officeart/2009/3/layout/StepUpProcess"/>
    <dgm:cxn modelId="{2351A8F9-D294-4349-9F05-22E71EBD53A2}" type="presParOf" srcId="{E001C4C1-67D2-4BD8-A0E6-81F5BD926958}" destId="{669E1FA1-DD83-4868-A4F2-A50A93100C19}" srcOrd="8" destOrd="0" presId="urn:microsoft.com/office/officeart/2009/3/layout/StepUpProcess"/>
    <dgm:cxn modelId="{BE36C645-ED16-47F9-9333-27FCB7F716FA}" type="presParOf" srcId="{669E1FA1-DD83-4868-A4F2-A50A93100C19}" destId="{3F5CF718-9749-4BF7-8654-EA6F50927365}" srcOrd="0" destOrd="0" presId="urn:microsoft.com/office/officeart/2009/3/layout/StepUpProcess"/>
    <dgm:cxn modelId="{D31001BD-CA2D-4BB7-B62B-E7A8DD4D148F}" type="presParOf" srcId="{669E1FA1-DD83-4868-A4F2-A50A93100C19}" destId="{EDFF793B-58A9-4BC7-A074-EFDF94DA18FB}" srcOrd="1" destOrd="0" presId="urn:microsoft.com/office/officeart/2009/3/layout/StepUpProces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272962-67FA-413E-95FB-5E1BD8B027CE}">
      <dsp:nvSpPr>
        <dsp:cNvPr id="0" name=""/>
        <dsp:cNvSpPr/>
      </dsp:nvSpPr>
      <dsp:spPr>
        <a:xfrm>
          <a:off x="0" y="0"/>
          <a:ext cx="5200651" cy="2866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3628" tIns="1353820" rIns="40362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Technik rolnik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Technik weterynarii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Technik mechanizacji rolnictwa </a:t>
          </a:r>
          <a:br>
            <a:rPr lang="pl-PL" sz="1800" kern="1200" dirty="0"/>
          </a:br>
          <a:r>
            <a:rPr lang="pl-PL" sz="1800" kern="1200" dirty="0"/>
            <a:t>i </a:t>
          </a:r>
          <a:r>
            <a:rPr lang="pl-PL" sz="1800" kern="1200" dirty="0" err="1"/>
            <a:t>agrotroniki</a:t>
          </a:r>
          <a:r>
            <a:rPr lang="pl-PL" sz="1800" kern="1200" dirty="0"/>
            <a:t>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Technik żywienia i usług gastronomicznych</a:t>
          </a:r>
        </a:p>
      </dsp:txBody>
      <dsp:txXfrm>
        <a:off x="0" y="0"/>
        <a:ext cx="5200651" cy="2866500"/>
      </dsp:txXfrm>
    </dsp:sp>
    <dsp:sp modelId="{B97FE0F5-50FC-45F6-9F21-6FEA75DB3914}">
      <dsp:nvSpPr>
        <dsp:cNvPr id="0" name=""/>
        <dsp:cNvSpPr/>
      </dsp:nvSpPr>
      <dsp:spPr>
        <a:xfrm>
          <a:off x="287361" y="261127"/>
          <a:ext cx="3640455" cy="899993"/>
        </a:xfrm>
        <a:prstGeom prst="round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601" tIns="0" rIns="13760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TECHNIKUM</a:t>
          </a:r>
          <a:endParaRPr lang="pl-PL" sz="2500" b="1" kern="1200" dirty="0"/>
        </a:p>
      </dsp:txBody>
      <dsp:txXfrm>
        <a:off x="331295" y="305061"/>
        <a:ext cx="3552587" cy="8121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E4BC6F-501A-4BD8-B009-6FAFEFAB4EC3}">
      <dsp:nvSpPr>
        <dsp:cNvPr id="0" name=""/>
        <dsp:cNvSpPr/>
      </dsp:nvSpPr>
      <dsp:spPr>
        <a:xfrm>
          <a:off x="0" y="80868"/>
          <a:ext cx="5977200" cy="26105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3897" tIns="1353820" rIns="46389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Rolnik</a:t>
          </a:r>
          <a:endParaRPr lang="pl-PL" sz="2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Mechanik – operator pojazdów </a:t>
          </a:r>
          <a:br>
            <a:rPr lang="pl-PL" sz="1800" kern="1200" dirty="0"/>
          </a:br>
          <a:r>
            <a:rPr lang="pl-PL" sz="1800" kern="1200" dirty="0"/>
            <a:t>i maszyn rolniczych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Kucharz</a:t>
          </a:r>
        </a:p>
      </dsp:txBody>
      <dsp:txXfrm>
        <a:off x="0" y="80868"/>
        <a:ext cx="5977200" cy="2610562"/>
      </dsp:txXfrm>
    </dsp:sp>
    <dsp:sp modelId="{FBEC45B3-DAB7-4F46-970C-FAD39A5BC40E}">
      <dsp:nvSpPr>
        <dsp:cNvPr id="0" name=""/>
        <dsp:cNvSpPr/>
      </dsp:nvSpPr>
      <dsp:spPr>
        <a:xfrm>
          <a:off x="343464" y="280960"/>
          <a:ext cx="4184040" cy="935990"/>
        </a:xfrm>
        <a:prstGeom prst="round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147" tIns="0" rIns="158147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BRANŻOWA SZKOŁA </a:t>
          </a:r>
          <a:br>
            <a:rPr lang="pl-PL" sz="2000" b="1" kern="1200" dirty="0"/>
          </a:br>
          <a:r>
            <a:rPr lang="pl-PL" sz="2000" b="1" kern="1200" dirty="0"/>
            <a:t>I STOPNIA</a:t>
          </a:r>
        </a:p>
      </dsp:txBody>
      <dsp:txXfrm>
        <a:off x="389155" y="326651"/>
        <a:ext cx="4092658" cy="8446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FEFF55-B185-4E56-B77A-1826B8A9814E}">
      <dsp:nvSpPr>
        <dsp:cNvPr id="0" name=""/>
        <dsp:cNvSpPr/>
      </dsp:nvSpPr>
      <dsp:spPr>
        <a:xfrm>
          <a:off x="0" y="744677"/>
          <a:ext cx="6679313" cy="1291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8389" tIns="208280" rIns="51838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/>
            <a:t>Technik rolnik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/>
            <a:t>Technik mechanizacji rolnictwa </a:t>
          </a:r>
          <a:br>
            <a:rPr lang="pl-PL" sz="1600" kern="1200" dirty="0"/>
          </a:br>
          <a:r>
            <a:rPr lang="pl-PL" sz="1600" kern="1200" dirty="0"/>
            <a:t>i </a:t>
          </a:r>
          <a:r>
            <a:rPr lang="pl-PL" sz="1600" kern="1200" dirty="0" err="1"/>
            <a:t>agrotroniki</a:t>
          </a:r>
          <a:r>
            <a:rPr lang="pl-PL" sz="1600" kern="1200" dirty="0"/>
            <a:t>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/>
            <a:t>Technik żywienia i usług gastronomicznych</a:t>
          </a:r>
        </a:p>
      </dsp:txBody>
      <dsp:txXfrm>
        <a:off x="0" y="744677"/>
        <a:ext cx="6679313" cy="1291500"/>
      </dsp:txXfrm>
    </dsp:sp>
    <dsp:sp modelId="{E9FF8F76-BABB-4D17-9A0C-DAE44068EDA3}">
      <dsp:nvSpPr>
        <dsp:cNvPr id="0" name=""/>
        <dsp:cNvSpPr/>
      </dsp:nvSpPr>
      <dsp:spPr>
        <a:xfrm>
          <a:off x="482682" y="23302"/>
          <a:ext cx="4670953" cy="899999"/>
        </a:xfrm>
        <a:prstGeom prst="round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6723" tIns="0" rIns="17672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BRANŻOWA SZKOŁA II STOPNIA </a:t>
          </a:r>
          <a:br>
            <a:rPr lang="pl-PL" sz="2000" b="1" kern="1200" dirty="0"/>
          </a:br>
          <a:r>
            <a:rPr lang="pl-PL" sz="2000" b="1" kern="1200" dirty="0"/>
            <a:t>– SYSTEM ZAOCZNY</a:t>
          </a:r>
        </a:p>
      </dsp:txBody>
      <dsp:txXfrm>
        <a:off x="526616" y="67236"/>
        <a:ext cx="4583085" cy="8121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5FE956-E07D-4E0B-9609-C8CEF5AF0497}">
      <dsp:nvSpPr>
        <dsp:cNvPr id="0" name=""/>
        <dsp:cNvSpPr/>
      </dsp:nvSpPr>
      <dsp:spPr>
        <a:xfrm>
          <a:off x="44950" y="2045927"/>
          <a:ext cx="3172524" cy="1134665"/>
        </a:xfrm>
        <a:prstGeom prst="chevron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tx1"/>
              </a:solidFill>
              <a:latin typeface="+mn-lt"/>
              <a:cs typeface="Arial" charset="0"/>
            </a:rPr>
            <a:t> 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1" kern="1200" dirty="0">
              <a:solidFill>
                <a:schemeClr val="tx1"/>
              </a:solidFill>
              <a:latin typeface="+mn-lt"/>
            </a:rPr>
            <a:t>IV 2021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1" kern="1200" dirty="0">
              <a:solidFill>
                <a:schemeClr val="tx1"/>
              </a:solidFill>
              <a:latin typeface="+mn-lt"/>
            </a:rPr>
            <a:t>Awans zespołu ZSCKR (Wiktoria Dudek i Patryk Borowicz) do 2. etapu </a:t>
          </a:r>
          <a:r>
            <a:rPr lang="pl-PL" sz="1500" b="1" u="sng" kern="1200" dirty="0">
              <a:solidFill>
                <a:srgbClr val="C00000"/>
              </a:solidFill>
              <a:latin typeface="+mn-lt"/>
            </a:rPr>
            <a:t>Ogólnopolskiego Konkursu Kulinarnego „Smaki wsi”</a:t>
          </a:r>
          <a:r>
            <a:rPr lang="pl-PL" sz="1500" b="1" u="none" kern="1200" dirty="0">
              <a:solidFill>
                <a:srgbClr val="C00000"/>
              </a:solidFill>
              <a:latin typeface="+mn-lt"/>
            </a:rPr>
            <a:t> </a:t>
          </a:r>
          <a:r>
            <a:rPr lang="pl-PL" sz="1500" b="1" u="none" kern="1200" dirty="0">
              <a:solidFill>
                <a:schemeClr val="tx1"/>
              </a:solidFill>
              <a:latin typeface="+mn-lt"/>
            </a:rPr>
            <a:t>z</a:t>
          </a:r>
          <a:r>
            <a:rPr lang="pl-PL" sz="1500" b="1" kern="1200" dirty="0">
              <a:solidFill>
                <a:schemeClr val="tx1"/>
              </a:solidFill>
              <a:latin typeface="+mn-lt"/>
            </a:rPr>
            <a:t>organizowanego przez ZSCKR w Karolewie – opiekun: mgr Karolina Wegner-Michalak)</a:t>
          </a:r>
          <a:endParaRPr lang="pl-PL" sz="1500" b="1" kern="1200" dirty="0">
            <a:solidFill>
              <a:schemeClr val="tx1"/>
            </a:solidFill>
          </a:endParaRPr>
        </a:p>
      </dsp:txBody>
      <dsp:txXfrm>
        <a:off x="612283" y="2045927"/>
        <a:ext cx="2037859" cy="1134665"/>
      </dsp:txXfrm>
    </dsp:sp>
    <dsp:sp modelId="{4CFBDE29-D888-44D1-988B-3B3CD0F8FB2D}">
      <dsp:nvSpPr>
        <dsp:cNvPr id="0" name=""/>
        <dsp:cNvSpPr/>
      </dsp:nvSpPr>
      <dsp:spPr>
        <a:xfrm>
          <a:off x="2890966" y="2108107"/>
          <a:ext cx="3414151" cy="1134665"/>
        </a:xfrm>
        <a:prstGeom prst="chevron">
          <a:avLst/>
        </a:prstGeom>
        <a:solidFill>
          <a:schemeClr val="accent6">
            <a:shade val="50000"/>
            <a:hueOff val="184212"/>
            <a:satOff val="-8053"/>
            <a:lumOff val="2198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SzTx/>
            <a:buFont typeface="Wingdings 3" panose="05040102010807070707" pitchFamily="18" charset="2"/>
            <a:buNone/>
          </a:pPr>
          <a:r>
            <a:rPr lang="pl-PL" sz="1500" b="1" kern="1200" dirty="0">
              <a:solidFill>
                <a:schemeClr val="tx1"/>
              </a:solidFill>
              <a:latin typeface="+mn-lt"/>
              <a:cs typeface="Arial" charset="0"/>
            </a:rPr>
            <a:t>III 2022 </a:t>
          </a:r>
        </a:p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1" kern="1200" dirty="0">
              <a:solidFill>
                <a:schemeClr val="tx1"/>
              </a:solidFill>
              <a:latin typeface="+mn-lt"/>
              <a:cs typeface="Arial" charset="0"/>
            </a:rPr>
            <a:t>II miejsce </a:t>
          </a:r>
          <a:r>
            <a:rPr lang="pl-PL" sz="1500" b="1" kern="1200" dirty="0">
              <a:solidFill>
                <a:schemeClr val="tx1"/>
              </a:solidFill>
              <a:latin typeface="+mn-lt"/>
            </a:rPr>
            <a:t>zespołu ZSCKR (Wiktoria Dudek i Patryk Borowicz) </a:t>
          </a:r>
          <a:r>
            <a:rPr lang="pl-PL" sz="1500" b="1" u="sng" kern="1200" dirty="0">
              <a:solidFill>
                <a:srgbClr val="C00000"/>
              </a:solidFill>
              <a:latin typeface="+mn-lt"/>
            </a:rPr>
            <a:t>w</a:t>
          </a:r>
          <a:r>
            <a:rPr lang="pl-PL" sz="1500" b="1" kern="1200" dirty="0">
              <a:solidFill>
                <a:srgbClr val="C00000"/>
              </a:solidFill>
              <a:latin typeface="+mn-lt"/>
            </a:rPr>
            <a:t> </a:t>
          </a:r>
          <a:r>
            <a:rPr lang="pl-PL" sz="1500" b="1" u="sng" kern="1200" dirty="0">
              <a:solidFill>
                <a:srgbClr val="C00000"/>
              </a:solidFill>
              <a:latin typeface="+mn-lt"/>
            </a:rPr>
            <a:t>Ogólnopolskim Konkursie Kulinarnym „Wieprzowina w roli głównej</a:t>
          </a:r>
          <a:r>
            <a:rPr lang="pl-PL" sz="1500" b="1" kern="1200" dirty="0">
              <a:solidFill>
                <a:srgbClr val="C00000"/>
              </a:solidFill>
              <a:latin typeface="+mn-lt"/>
            </a:rPr>
            <a:t>” </a:t>
          </a:r>
          <a:r>
            <a:rPr lang="pl-PL" sz="1500" b="1" kern="1200" dirty="0">
              <a:solidFill>
                <a:schemeClr val="tx1"/>
              </a:solidFill>
              <a:latin typeface="+mn-lt"/>
            </a:rPr>
            <a:t>zorganizowanym przez ZSCKR w Kowalu – </a:t>
          </a:r>
          <a:r>
            <a:rPr lang="pl-PL" sz="1500" b="1" kern="1200" dirty="0">
              <a:solidFill>
                <a:schemeClr val="tx1"/>
              </a:solidFill>
            </a:rPr>
            <a:t>opiekun: mgr K. Wegner-Michalak</a:t>
          </a:r>
        </a:p>
      </dsp:txBody>
      <dsp:txXfrm>
        <a:off x="3458299" y="2108107"/>
        <a:ext cx="2279486" cy="1134665"/>
      </dsp:txXfrm>
    </dsp:sp>
    <dsp:sp modelId="{269FD33B-D1A2-4D2C-B4F6-3F182E797389}">
      <dsp:nvSpPr>
        <dsp:cNvPr id="0" name=""/>
        <dsp:cNvSpPr/>
      </dsp:nvSpPr>
      <dsp:spPr>
        <a:xfrm>
          <a:off x="5908328" y="2106688"/>
          <a:ext cx="3229258" cy="1134665"/>
        </a:xfrm>
        <a:prstGeom prst="chevron">
          <a:avLst/>
        </a:prstGeom>
        <a:solidFill>
          <a:schemeClr val="accent6">
            <a:shade val="50000"/>
            <a:hueOff val="368424"/>
            <a:satOff val="-16105"/>
            <a:lumOff val="4396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600" b="1" kern="1200" dirty="0">
            <a:solidFill>
              <a:schemeClr val="tx1"/>
            </a:solidFill>
            <a:latin typeface="+mn-lt"/>
          </a:endParaRP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tx1"/>
              </a:solidFill>
            </a:rPr>
            <a:t>IV 2025 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tx1"/>
              </a:solidFill>
            </a:rPr>
            <a:t>Zdobycie II miejsca (Oliwia Harasiuk </a:t>
          </a:r>
          <a:br>
            <a:rPr lang="pl-PL" sz="1600" b="1" kern="1200" dirty="0">
              <a:solidFill>
                <a:schemeClr val="tx1"/>
              </a:solidFill>
            </a:rPr>
          </a:br>
          <a:r>
            <a:rPr lang="pl-PL" sz="1600" b="1" kern="1200" dirty="0">
              <a:solidFill>
                <a:schemeClr val="tx1"/>
              </a:solidFill>
            </a:rPr>
            <a:t>i Zuzanna Kucharska) </a:t>
          </a:r>
          <a:br>
            <a:rPr lang="pl-PL" sz="1600" b="1" kern="1200" dirty="0">
              <a:solidFill>
                <a:schemeClr val="tx1"/>
              </a:solidFill>
            </a:rPr>
          </a:br>
          <a:r>
            <a:rPr lang="pl-PL" sz="1600" b="1" u="sng" kern="1200" dirty="0">
              <a:solidFill>
                <a:srgbClr val="C00000"/>
              </a:solidFill>
            </a:rPr>
            <a:t>w Ogólnopolskim Konkursie Kulinarnym „Mleczna wiosna”  </a:t>
          </a:r>
          <a:r>
            <a:rPr lang="pl-PL" sz="1600" b="1" kern="1200" dirty="0">
              <a:solidFill>
                <a:schemeClr val="tx1"/>
              </a:solidFill>
            </a:rPr>
            <a:t>zorganizowanym przez ZSCKR w </a:t>
          </a:r>
          <a:r>
            <a:rPr lang="pl-PL" sz="1600" b="1" kern="1200" dirty="0" err="1">
              <a:solidFill>
                <a:schemeClr val="tx1"/>
              </a:solidFill>
            </a:rPr>
            <a:t>Brzostowie</a:t>
          </a:r>
          <a:r>
            <a:rPr lang="pl-PL" sz="1600" b="1" kern="1200" dirty="0">
              <a:solidFill>
                <a:schemeClr val="tx1"/>
              </a:solidFill>
            </a:rPr>
            <a:t> -  opiekun: mgr K. Wegner-Michalak</a:t>
          </a:r>
          <a:endParaRPr lang="pl-PL" sz="1500" b="1" kern="1200" dirty="0">
            <a:solidFill>
              <a:schemeClr val="tx1"/>
            </a:solidFill>
            <a:latin typeface="+mn-lt"/>
          </a:endParaRPr>
        </a:p>
      </dsp:txBody>
      <dsp:txXfrm>
        <a:off x="6475661" y="2106688"/>
        <a:ext cx="2094593" cy="1134665"/>
      </dsp:txXfrm>
    </dsp:sp>
    <dsp:sp modelId="{E6A03728-AB45-4D60-A645-7F663D29B17E}">
      <dsp:nvSpPr>
        <dsp:cNvPr id="0" name=""/>
        <dsp:cNvSpPr/>
      </dsp:nvSpPr>
      <dsp:spPr>
        <a:xfrm>
          <a:off x="8751701" y="2101276"/>
          <a:ext cx="3222847" cy="1134665"/>
        </a:xfrm>
        <a:prstGeom prst="chevron">
          <a:avLst/>
        </a:prstGeom>
        <a:solidFill>
          <a:schemeClr val="accent6">
            <a:shade val="50000"/>
            <a:hueOff val="184212"/>
            <a:satOff val="-8053"/>
            <a:lumOff val="2198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tx1"/>
              </a:solidFill>
            </a:rPr>
            <a:t>XI 2025 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tx1"/>
              </a:solidFill>
            </a:rPr>
            <a:t>Udział zespołu Alicja Cegielska i Martyna </a:t>
          </a:r>
          <a:r>
            <a:rPr lang="pl-PL" sz="1600" b="1" kern="1200" dirty="0" err="1">
              <a:solidFill>
                <a:schemeClr val="tx1"/>
              </a:solidFill>
            </a:rPr>
            <a:t>Fac</a:t>
          </a:r>
          <a:r>
            <a:rPr lang="pl-PL" sz="1600" b="1" kern="1200" dirty="0">
              <a:solidFill>
                <a:schemeClr val="tx1"/>
              </a:solidFill>
            </a:rPr>
            <a:t> </a:t>
          </a:r>
          <a:r>
            <a:rPr lang="pl-PL" sz="1600" b="1" kern="1200" dirty="0"/>
            <a:t>w </a:t>
          </a:r>
          <a:r>
            <a:rPr lang="pl-PL" sz="1600" b="1" u="sng" kern="1200" dirty="0">
              <a:solidFill>
                <a:srgbClr val="FF0000"/>
              </a:solidFill>
            </a:rPr>
            <a:t>finale ogólnopolskim  </a:t>
          </a:r>
          <a:r>
            <a:rPr lang="pl-PL" sz="1600" b="1" kern="1200" dirty="0">
              <a:solidFill>
                <a:schemeClr val="tx1"/>
              </a:solidFill>
            </a:rPr>
            <a:t>konkursu kulinarnego  w kategorii: Przystawki z zastosowaniem produktu regionalnego  w Instytucie </a:t>
          </a:r>
          <a:r>
            <a:rPr lang="pl-PL" sz="1600" b="1" kern="1200" dirty="0" err="1">
              <a:solidFill>
                <a:schemeClr val="tx1"/>
              </a:solidFill>
            </a:rPr>
            <a:t>Transgourmet</a:t>
          </a:r>
          <a:r>
            <a:rPr lang="pl-PL" sz="1600" b="1" kern="1200" dirty="0">
              <a:solidFill>
                <a:schemeClr val="tx1"/>
              </a:solidFill>
            </a:rPr>
            <a:t> </a:t>
          </a:r>
          <a:br>
            <a:rPr lang="pl-PL" sz="1600" b="1" kern="1200" dirty="0">
              <a:solidFill>
                <a:schemeClr val="tx1"/>
              </a:solidFill>
            </a:rPr>
          </a:br>
          <a:r>
            <a:rPr lang="pl-PL" sz="1600" b="1" kern="1200" dirty="0">
              <a:solidFill>
                <a:schemeClr val="tx1"/>
              </a:solidFill>
            </a:rPr>
            <a:t>w Warszawie – opiekun: mgr Henryka </a:t>
          </a:r>
          <a:r>
            <a:rPr lang="pl-PL" sz="1600" b="1" kern="1200" dirty="0" err="1">
              <a:solidFill>
                <a:schemeClr val="tx1"/>
              </a:solidFill>
            </a:rPr>
            <a:t>Drobczyńska</a:t>
          </a:r>
          <a:endParaRPr lang="pl-PL" sz="1400" b="1" kern="1200" dirty="0">
            <a:solidFill>
              <a:schemeClr val="tx1"/>
            </a:solidFill>
            <a:latin typeface="+mn-lt"/>
          </a:endParaRPr>
        </a:p>
      </dsp:txBody>
      <dsp:txXfrm>
        <a:off x="9319034" y="2101276"/>
        <a:ext cx="2088182" cy="113466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D63663-A36C-4FDE-B89B-88C5738B7291}">
      <dsp:nvSpPr>
        <dsp:cNvPr id="0" name=""/>
        <dsp:cNvSpPr/>
      </dsp:nvSpPr>
      <dsp:spPr>
        <a:xfrm>
          <a:off x="555" y="2654557"/>
          <a:ext cx="1328784" cy="1328784"/>
        </a:xfrm>
        <a:prstGeom prst="donut">
          <a:avLst>
            <a:gd name="adj" fmla="val 20000"/>
          </a:avLst>
        </a:prstGeom>
        <a:solidFill>
          <a:schemeClr val="accent6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151137-5AC4-4B17-B21B-14452470FA64}">
      <dsp:nvSpPr>
        <dsp:cNvPr id="0" name=""/>
        <dsp:cNvSpPr/>
      </dsp:nvSpPr>
      <dsp:spPr>
        <a:xfrm rot="17700000">
          <a:off x="468759" y="1571326"/>
          <a:ext cx="1651827" cy="796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Georgia" pitchFamily="18" charset="0"/>
            <a:buNone/>
          </a:pPr>
          <a:r>
            <a:rPr lang="pl-PL" sz="1600" b="1" kern="1200" dirty="0">
              <a:solidFill>
                <a:schemeClr val="tx1"/>
              </a:solidFill>
              <a:latin typeface="+mn-lt"/>
            </a:rPr>
            <a:t>PRODUKCJA ROŚLINNA </a:t>
          </a:r>
          <a:br>
            <a:rPr lang="pl-PL" sz="1600" b="1" kern="1200" dirty="0">
              <a:solidFill>
                <a:schemeClr val="tx1"/>
              </a:solidFill>
              <a:latin typeface="+mn-lt"/>
            </a:rPr>
          </a:br>
          <a:r>
            <a:rPr lang="pl-PL" sz="1600" b="1" kern="1200" dirty="0">
              <a:solidFill>
                <a:schemeClr val="tx1"/>
              </a:solidFill>
              <a:latin typeface="+mn-lt"/>
            </a:rPr>
            <a:t>(Opiekun: mgr inż. Halina Sikorska)</a:t>
          </a:r>
          <a:endParaRPr lang="pl-PL" sz="1600" kern="1200" dirty="0">
            <a:solidFill>
              <a:schemeClr val="tx1"/>
            </a:solidFill>
            <a:latin typeface="+mn-lt"/>
          </a:endParaRPr>
        </a:p>
      </dsp:txBody>
      <dsp:txXfrm>
        <a:off x="468759" y="1571326"/>
        <a:ext cx="1651827" cy="796053"/>
      </dsp:txXfrm>
    </dsp:sp>
    <dsp:sp modelId="{71E9183F-7418-431A-AF76-0CEA1FA15833}">
      <dsp:nvSpPr>
        <dsp:cNvPr id="0" name=""/>
        <dsp:cNvSpPr/>
      </dsp:nvSpPr>
      <dsp:spPr>
        <a:xfrm>
          <a:off x="1429429" y="2974088"/>
          <a:ext cx="689723" cy="689723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C64476-4472-4AEE-B2A0-575AFB9E200C}">
      <dsp:nvSpPr>
        <dsp:cNvPr id="0" name=""/>
        <dsp:cNvSpPr/>
      </dsp:nvSpPr>
      <dsp:spPr>
        <a:xfrm rot="17700000">
          <a:off x="564728" y="4086556"/>
          <a:ext cx="1428908" cy="688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0480" bIns="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 3" charset="2"/>
            <a:buNone/>
          </a:pPr>
          <a:r>
            <a:rPr lang="pl-PL" sz="1200" kern="1200" dirty="0">
              <a:solidFill>
                <a:schemeClr val="tx1"/>
              </a:solidFill>
            </a:rPr>
            <a:t>2010 – </a:t>
          </a:r>
          <a:r>
            <a:rPr lang="pl-PL" sz="1200" b="1" kern="1200" dirty="0">
              <a:solidFill>
                <a:schemeClr val="tx1"/>
              </a:solidFill>
            </a:rPr>
            <a:t>Arkadiusz Sobczak</a:t>
          </a:r>
          <a:r>
            <a:rPr lang="pl-PL" sz="1200" kern="1200" dirty="0">
              <a:solidFill>
                <a:schemeClr val="tx1"/>
              </a:solidFill>
            </a:rPr>
            <a:t> – </a:t>
          </a:r>
          <a:r>
            <a:rPr lang="pl-PL" sz="1200" b="1" kern="1200" dirty="0">
              <a:solidFill>
                <a:schemeClr val="tx1"/>
              </a:solidFill>
            </a:rPr>
            <a:t>II miejsce na szczeblu </a:t>
          </a:r>
          <a:r>
            <a:rPr lang="pl-PL" sz="1200" kern="1200" dirty="0">
              <a:solidFill>
                <a:schemeClr val="tx1"/>
              </a:solidFill>
            </a:rPr>
            <a:t>ogólnopolskim</a:t>
          </a:r>
          <a:endParaRPr lang="pl-PL" sz="1200" kern="1200" dirty="0"/>
        </a:p>
      </dsp:txBody>
      <dsp:txXfrm>
        <a:off x="564728" y="4086556"/>
        <a:ext cx="1428908" cy="688966"/>
      </dsp:txXfrm>
    </dsp:sp>
    <dsp:sp modelId="{6ED8A60C-29A9-4186-8855-2B5836A0517B}">
      <dsp:nvSpPr>
        <dsp:cNvPr id="0" name=""/>
        <dsp:cNvSpPr/>
      </dsp:nvSpPr>
      <dsp:spPr>
        <a:xfrm rot="17700000">
          <a:off x="1507127" y="2014859"/>
          <a:ext cx="1428908" cy="688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2AD1B3-5C88-4842-B3D4-02DBC597CE37}">
      <dsp:nvSpPr>
        <dsp:cNvPr id="0" name=""/>
        <dsp:cNvSpPr/>
      </dsp:nvSpPr>
      <dsp:spPr>
        <a:xfrm>
          <a:off x="2219135" y="2974088"/>
          <a:ext cx="689723" cy="689723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4444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8B711D-D97A-40F6-9EB0-24426FC7804D}">
      <dsp:nvSpPr>
        <dsp:cNvPr id="0" name=""/>
        <dsp:cNvSpPr/>
      </dsp:nvSpPr>
      <dsp:spPr>
        <a:xfrm rot="17700000">
          <a:off x="1388384" y="4017239"/>
          <a:ext cx="1428908" cy="688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0480" bIns="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 3" charset="2"/>
            <a:buNone/>
          </a:pPr>
          <a:r>
            <a:rPr lang="pl-PL" sz="1200" kern="1200" dirty="0">
              <a:solidFill>
                <a:schemeClr val="tx1"/>
              </a:solidFill>
            </a:rPr>
            <a:t>2010 – </a:t>
          </a:r>
          <a:r>
            <a:rPr lang="pl-PL" sz="1200" b="1" kern="1200" dirty="0">
              <a:solidFill>
                <a:schemeClr val="tx1"/>
              </a:solidFill>
            </a:rPr>
            <a:t>Paulina </a:t>
          </a:r>
          <a:r>
            <a:rPr lang="pl-PL" sz="1200" b="1" kern="1200" dirty="0" err="1">
              <a:solidFill>
                <a:schemeClr val="tx1"/>
              </a:solidFill>
            </a:rPr>
            <a:t>Spirka</a:t>
          </a:r>
          <a:r>
            <a:rPr lang="pl-PL" sz="1200" kern="1200" dirty="0">
              <a:solidFill>
                <a:schemeClr val="tx1"/>
              </a:solidFill>
            </a:rPr>
            <a:t> – </a:t>
          </a:r>
          <a:r>
            <a:rPr lang="pl-PL" sz="1200" b="1" kern="1200" dirty="0">
              <a:solidFill>
                <a:schemeClr val="tx1"/>
              </a:solidFill>
            </a:rPr>
            <a:t>I miejsce na szczeblu </a:t>
          </a:r>
          <a:r>
            <a:rPr lang="pl-PL" sz="1200" kern="1200" dirty="0">
              <a:solidFill>
                <a:schemeClr val="tx1"/>
              </a:solidFill>
            </a:rPr>
            <a:t>ogólnopolskim</a:t>
          </a:r>
          <a:endParaRPr lang="pl-PL" sz="1200" kern="1200" dirty="0"/>
        </a:p>
      </dsp:txBody>
      <dsp:txXfrm>
        <a:off x="1388384" y="4017239"/>
        <a:ext cx="1428908" cy="688966"/>
      </dsp:txXfrm>
    </dsp:sp>
    <dsp:sp modelId="{4A637BCA-B9C5-465C-95A9-EAF7CE4742B1}">
      <dsp:nvSpPr>
        <dsp:cNvPr id="0" name=""/>
        <dsp:cNvSpPr/>
      </dsp:nvSpPr>
      <dsp:spPr>
        <a:xfrm rot="17700000">
          <a:off x="2296833" y="2014859"/>
          <a:ext cx="1428908" cy="688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9CADDB-FAF7-48AA-9931-0C88C9031DD1}">
      <dsp:nvSpPr>
        <dsp:cNvPr id="0" name=""/>
        <dsp:cNvSpPr/>
      </dsp:nvSpPr>
      <dsp:spPr>
        <a:xfrm>
          <a:off x="3008841" y="2974088"/>
          <a:ext cx="689723" cy="689723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8889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B515BE-8807-434B-AE41-DB01BB22B0D3}">
      <dsp:nvSpPr>
        <dsp:cNvPr id="0" name=""/>
        <dsp:cNvSpPr/>
      </dsp:nvSpPr>
      <dsp:spPr>
        <a:xfrm rot="17700000">
          <a:off x="2150368" y="4044965"/>
          <a:ext cx="1428908" cy="688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0480" bIns="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chemeClr val="tx1"/>
              </a:solidFill>
            </a:rPr>
            <a:t>2014 – </a:t>
          </a:r>
          <a:r>
            <a:rPr lang="pl-PL" sz="1200" b="1" kern="1200" dirty="0">
              <a:solidFill>
                <a:schemeClr val="tx1"/>
              </a:solidFill>
            </a:rPr>
            <a:t>Arkadiusz </a:t>
          </a:r>
          <a:r>
            <a:rPr lang="pl-PL" sz="1200" b="1" kern="1200" dirty="0" err="1">
              <a:solidFill>
                <a:schemeClr val="tx1"/>
              </a:solidFill>
            </a:rPr>
            <a:t>Mrugowski</a:t>
          </a:r>
          <a:r>
            <a:rPr lang="pl-PL" sz="1200" b="1" kern="1200" dirty="0">
              <a:solidFill>
                <a:schemeClr val="tx1"/>
              </a:solidFill>
            </a:rPr>
            <a:t> </a:t>
          </a:r>
          <a:r>
            <a:rPr lang="pl-PL" sz="1200" kern="1200" dirty="0">
              <a:solidFill>
                <a:schemeClr val="tx1"/>
              </a:solidFill>
            </a:rPr>
            <a:t>– </a:t>
          </a:r>
          <a:br>
            <a:rPr lang="pl-PL" sz="1200" kern="1200" dirty="0">
              <a:solidFill>
                <a:schemeClr val="tx1"/>
              </a:solidFill>
            </a:rPr>
          </a:br>
          <a:r>
            <a:rPr lang="pl-PL" sz="1200" b="1" kern="1200" dirty="0">
              <a:solidFill>
                <a:schemeClr val="tx1"/>
              </a:solidFill>
            </a:rPr>
            <a:t>VI miejsce na szczeblu </a:t>
          </a:r>
          <a:r>
            <a:rPr lang="pl-PL" sz="1200" kern="1200" dirty="0">
              <a:solidFill>
                <a:schemeClr val="tx1"/>
              </a:solidFill>
            </a:rPr>
            <a:t>ogólnopolskim </a:t>
          </a:r>
          <a:endParaRPr lang="pl-PL" sz="1200" kern="1200" dirty="0"/>
        </a:p>
      </dsp:txBody>
      <dsp:txXfrm>
        <a:off x="2150368" y="4044965"/>
        <a:ext cx="1428908" cy="688966"/>
      </dsp:txXfrm>
    </dsp:sp>
    <dsp:sp modelId="{2B963962-A4D0-4C5C-A9A6-6416E7555ED7}">
      <dsp:nvSpPr>
        <dsp:cNvPr id="0" name=""/>
        <dsp:cNvSpPr/>
      </dsp:nvSpPr>
      <dsp:spPr>
        <a:xfrm rot="17700000">
          <a:off x="3086539" y="2014859"/>
          <a:ext cx="1428908" cy="688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4F9E47-0E61-4EC5-AA31-389372326DC3}">
      <dsp:nvSpPr>
        <dsp:cNvPr id="0" name=""/>
        <dsp:cNvSpPr/>
      </dsp:nvSpPr>
      <dsp:spPr>
        <a:xfrm>
          <a:off x="3798547" y="2974088"/>
          <a:ext cx="689723" cy="689723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8EE641-F448-49C8-93AD-E599922FE764}">
      <dsp:nvSpPr>
        <dsp:cNvPr id="0" name=""/>
        <dsp:cNvSpPr/>
      </dsp:nvSpPr>
      <dsp:spPr>
        <a:xfrm rot="17700000">
          <a:off x="2953941" y="4086556"/>
          <a:ext cx="1428908" cy="688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0480" bIns="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chemeClr val="tx1"/>
              </a:solidFill>
            </a:rPr>
            <a:t>2015 – </a:t>
          </a:r>
          <a:r>
            <a:rPr lang="pl-PL" sz="1200" b="1" kern="1200" dirty="0">
              <a:solidFill>
                <a:schemeClr val="tx1"/>
              </a:solidFill>
            </a:rPr>
            <a:t>Arkadiusz </a:t>
          </a:r>
          <a:r>
            <a:rPr lang="pl-PL" sz="1200" b="1" kern="1200" dirty="0" err="1">
              <a:solidFill>
                <a:schemeClr val="tx1"/>
              </a:solidFill>
            </a:rPr>
            <a:t>Mrugowski</a:t>
          </a:r>
          <a:r>
            <a:rPr lang="pl-PL" sz="1200" b="1" kern="1200" dirty="0">
              <a:solidFill>
                <a:schemeClr val="tx1"/>
              </a:solidFill>
            </a:rPr>
            <a:t> </a:t>
          </a:r>
          <a:r>
            <a:rPr lang="pl-PL" sz="1200" kern="1200" dirty="0">
              <a:solidFill>
                <a:schemeClr val="tx1"/>
              </a:solidFill>
            </a:rPr>
            <a:t>–  finalista szczebla ogólnopolskiego</a:t>
          </a:r>
          <a:endParaRPr lang="pl-PL" sz="1200" kern="1200" dirty="0"/>
        </a:p>
      </dsp:txBody>
      <dsp:txXfrm>
        <a:off x="2953941" y="4086556"/>
        <a:ext cx="1428908" cy="688966"/>
      </dsp:txXfrm>
    </dsp:sp>
    <dsp:sp modelId="{E8CF2116-A620-40EF-BFFF-0AC66CF94AD8}">
      <dsp:nvSpPr>
        <dsp:cNvPr id="0" name=""/>
        <dsp:cNvSpPr/>
      </dsp:nvSpPr>
      <dsp:spPr>
        <a:xfrm rot="17700000">
          <a:off x="3876245" y="2014859"/>
          <a:ext cx="1428908" cy="688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6DF0EE-A64A-4F01-A124-EA6172D856D2}">
      <dsp:nvSpPr>
        <dsp:cNvPr id="0" name=""/>
        <dsp:cNvSpPr/>
      </dsp:nvSpPr>
      <dsp:spPr>
        <a:xfrm>
          <a:off x="4576825" y="2974088"/>
          <a:ext cx="689723" cy="689723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17778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A6812A-3B86-44B8-8AB6-180CAFF35044}">
      <dsp:nvSpPr>
        <dsp:cNvPr id="0" name=""/>
        <dsp:cNvSpPr/>
      </dsp:nvSpPr>
      <dsp:spPr>
        <a:xfrm rot="17700000">
          <a:off x="3756004" y="4128130"/>
          <a:ext cx="1428908" cy="688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0480" bIns="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 3" charset="2"/>
            <a:buNone/>
          </a:pPr>
          <a:r>
            <a:rPr lang="pl-PL" sz="1200" kern="1200" dirty="0">
              <a:solidFill>
                <a:schemeClr val="tx1"/>
              </a:solidFill>
            </a:rPr>
            <a:t>2016 – </a:t>
          </a:r>
          <a:r>
            <a:rPr lang="pl-PL" sz="1200" b="1" kern="1200" dirty="0">
              <a:solidFill>
                <a:schemeClr val="tx1"/>
              </a:solidFill>
            </a:rPr>
            <a:t>Mateusz </a:t>
          </a:r>
          <a:r>
            <a:rPr lang="pl-PL" sz="1200" b="1" kern="1200" dirty="0" err="1">
              <a:solidFill>
                <a:schemeClr val="tx1"/>
              </a:solidFill>
            </a:rPr>
            <a:t>Pankau</a:t>
          </a:r>
          <a:r>
            <a:rPr lang="pl-PL" sz="1200" b="1" kern="1200" dirty="0">
              <a:solidFill>
                <a:schemeClr val="tx1"/>
              </a:solidFill>
            </a:rPr>
            <a:t> </a:t>
          </a:r>
          <a:r>
            <a:rPr lang="pl-PL" sz="1200" kern="1200" dirty="0">
              <a:solidFill>
                <a:schemeClr val="tx1"/>
              </a:solidFill>
            </a:rPr>
            <a:t>– </a:t>
          </a:r>
          <a:r>
            <a:rPr lang="pl-PL" sz="1200" b="1" kern="1200" dirty="0">
              <a:solidFill>
                <a:schemeClr val="tx1"/>
              </a:solidFill>
            </a:rPr>
            <a:t>VIII miejsce na szczeblu </a:t>
          </a:r>
          <a:r>
            <a:rPr lang="pl-PL" sz="1200" kern="1200" dirty="0">
              <a:solidFill>
                <a:schemeClr val="tx1"/>
              </a:solidFill>
            </a:rPr>
            <a:t>ogólnopolskim</a:t>
          </a:r>
          <a:endParaRPr lang="pl-PL" sz="1200" kern="1200" dirty="0"/>
        </a:p>
      </dsp:txBody>
      <dsp:txXfrm>
        <a:off x="3756004" y="4128130"/>
        <a:ext cx="1428908" cy="688966"/>
      </dsp:txXfrm>
    </dsp:sp>
    <dsp:sp modelId="{CDF28DB0-E46B-4CAB-A0C6-F74E6550518E}">
      <dsp:nvSpPr>
        <dsp:cNvPr id="0" name=""/>
        <dsp:cNvSpPr/>
      </dsp:nvSpPr>
      <dsp:spPr>
        <a:xfrm rot="17700000">
          <a:off x="4665952" y="2014859"/>
          <a:ext cx="1428908" cy="688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47CEF4-6BCF-47E6-B8A8-84889688F150}">
      <dsp:nvSpPr>
        <dsp:cNvPr id="0" name=""/>
        <dsp:cNvSpPr/>
      </dsp:nvSpPr>
      <dsp:spPr>
        <a:xfrm>
          <a:off x="5377959" y="2974088"/>
          <a:ext cx="689723" cy="689723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22222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6EEDB9-354A-4D1F-AA3F-DDF722CD5339}">
      <dsp:nvSpPr>
        <dsp:cNvPr id="0" name=""/>
        <dsp:cNvSpPr/>
      </dsp:nvSpPr>
      <dsp:spPr>
        <a:xfrm rot="17700000">
          <a:off x="4561076" y="3934074"/>
          <a:ext cx="1428908" cy="688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0480" bIns="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2024 – </a:t>
          </a:r>
          <a:r>
            <a:rPr lang="pl-PL" sz="1200" b="1" kern="1200" dirty="0"/>
            <a:t>Marcin Nalepa – II miejsce w etapie </a:t>
          </a:r>
          <a:r>
            <a:rPr lang="pl-PL" sz="1200" kern="1200" dirty="0"/>
            <a:t>okręgowym</a:t>
          </a:r>
        </a:p>
      </dsp:txBody>
      <dsp:txXfrm>
        <a:off x="4561076" y="3934074"/>
        <a:ext cx="1428908" cy="688966"/>
      </dsp:txXfrm>
    </dsp:sp>
    <dsp:sp modelId="{9EA903A2-6BF5-4E68-BB33-0ADA1D95BF42}">
      <dsp:nvSpPr>
        <dsp:cNvPr id="0" name=""/>
        <dsp:cNvSpPr/>
      </dsp:nvSpPr>
      <dsp:spPr>
        <a:xfrm rot="17700000">
          <a:off x="5455658" y="2014859"/>
          <a:ext cx="1428908" cy="688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8313F4-A176-488A-B29D-11F0E9667B24}">
      <dsp:nvSpPr>
        <dsp:cNvPr id="0" name=""/>
        <dsp:cNvSpPr/>
      </dsp:nvSpPr>
      <dsp:spPr>
        <a:xfrm>
          <a:off x="6167772" y="2654557"/>
          <a:ext cx="1328784" cy="1328784"/>
        </a:xfrm>
        <a:prstGeom prst="donut">
          <a:avLst>
            <a:gd name="adj" fmla="val 20000"/>
          </a:avLst>
        </a:prstGeom>
        <a:solidFill>
          <a:schemeClr val="accent6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56BA9B-F36F-4C26-AEC1-F4A44B22A29D}">
      <dsp:nvSpPr>
        <dsp:cNvPr id="0" name=""/>
        <dsp:cNvSpPr/>
      </dsp:nvSpPr>
      <dsp:spPr>
        <a:xfrm rot="17700000">
          <a:off x="6635975" y="1571326"/>
          <a:ext cx="1651827" cy="796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 3" charset="2"/>
            <a:buNone/>
          </a:pPr>
          <a:r>
            <a:rPr lang="pl-PL" sz="1600" b="1" kern="1200" dirty="0">
              <a:solidFill>
                <a:schemeClr val="tx1"/>
              </a:solidFill>
            </a:rPr>
            <a:t>MECHANIZACJA ROLNICTWA (Opiekun: mgr inż. Maciej Rozpłoch)</a:t>
          </a:r>
          <a:endParaRPr lang="pl-PL" sz="1600" kern="1200" dirty="0">
            <a:solidFill>
              <a:schemeClr val="tx1"/>
            </a:solidFill>
          </a:endParaRPr>
        </a:p>
      </dsp:txBody>
      <dsp:txXfrm>
        <a:off x="6635975" y="1571326"/>
        <a:ext cx="1651827" cy="796053"/>
      </dsp:txXfrm>
    </dsp:sp>
    <dsp:sp modelId="{7F176538-AC97-4456-88C1-D33E0FB936B7}">
      <dsp:nvSpPr>
        <dsp:cNvPr id="0" name=""/>
        <dsp:cNvSpPr/>
      </dsp:nvSpPr>
      <dsp:spPr>
        <a:xfrm>
          <a:off x="7596645" y="2974088"/>
          <a:ext cx="689723" cy="689723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25B323-010C-4BCD-9383-56B84BA6FD30}">
      <dsp:nvSpPr>
        <dsp:cNvPr id="0" name=""/>
        <dsp:cNvSpPr/>
      </dsp:nvSpPr>
      <dsp:spPr>
        <a:xfrm rot="17700000">
          <a:off x="6876785" y="4100403"/>
          <a:ext cx="1428908" cy="688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0480" bIns="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 3" charset="2"/>
            <a:buNone/>
          </a:pPr>
          <a:r>
            <a:rPr lang="pl-PL" sz="1200" kern="1200" dirty="0">
              <a:solidFill>
                <a:schemeClr val="tx1"/>
              </a:solidFill>
            </a:rPr>
            <a:t>2018 –</a:t>
          </a:r>
          <a:r>
            <a:rPr lang="pl-PL" sz="1200" b="1" kern="1200" dirty="0">
              <a:solidFill>
                <a:schemeClr val="tx1"/>
              </a:solidFill>
            </a:rPr>
            <a:t>Jacek </a:t>
          </a:r>
          <a:r>
            <a:rPr lang="pl-PL" sz="1200" b="1" kern="1200" dirty="0" err="1">
              <a:solidFill>
                <a:schemeClr val="tx1"/>
              </a:solidFill>
            </a:rPr>
            <a:t>Bodziński</a:t>
          </a:r>
          <a:r>
            <a:rPr lang="pl-PL" sz="1200" kern="1200" dirty="0">
              <a:solidFill>
                <a:schemeClr val="tx1"/>
              </a:solidFill>
            </a:rPr>
            <a:t> – </a:t>
          </a:r>
          <a:r>
            <a:rPr lang="pl-PL" sz="1200" b="1" kern="1200" dirty="0">
              <a:solidFill>
                <a:schemeClr val="tx1"/>
              </a:solidFill>
            </a:rPr>
            <a:t>VIII miejsce na szczeblu</a:t>
          </a:r>
          <a:r>
            <a:rPr lang="pl-PL" sz="1200" kern="1200" dirty="0">
              <a:solidFill>
                <a:schemeClr val="tx1"/>
              </a:solidFill>
            </a:rPr>
            <a:t> ogólnopolskim</a:t>
          </a:r>
          <a:endParaRPr lang="pl-PL" sz="1200" kern="1200" dirty="0"/>
        </a:p>
      </dsp:txBody>
      <dsp:txXfrm>
        <a:off x="6876785" y="4100403"/>
        <a:ext cx="1428908" cy="688966"/>
      </dsp:txXfrm>
    </dsp:sp>
    <dsp:sp modelId="{4C2FBEA2-E60D-46E6-9858-38D579E35327}">
      <dsp:nvSpPr>
        <dsp:cNvPr id="0" name=""/>
        <dsp:cNvSpPr/>
      </dsp:nvSpPr>
      <dsp:spPr>
        <a:xfrm rot="17700000">
          <a:off x="7674344" y="2014859"/>
          <a:ext cx="1428908" cy="688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3E450D-448E-41F4-9ABC-18FE28BCF5E9}">
      <dsp:nvSpPr>
        <dsp:cNvPr id="0" name=""/>
        <dsp:cNvSpPr/>
      </dsp:nvSpPr>
      <dsp:spPr>
        <a:xfrm>
          <a:off x="8395214" y="2654557"/>
          <a:ext cx="1311271" cy="1328784"/>
        </a:xfrm>
        <a:prstGeom prst="donut">
          <a:avLst>
            <a:gd name="adj" fmla="val 20000"/>
          </a:avLst>
        </a:prstGeom>
        <a:solidFill>
          <a:schemeClr val="accent6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49ABCF-1E01-407D-AE7A-634FCB173D42}">
      <dsp:nvSpPr>
        <dsp:cNvPr id="0" name=""/>
        <dsp:cNvSpPr/>
      </dsp:nvSpPr>
      <dsp:spPr>
        <a:xfrm rot="17700000">
          <a:off x="8854661" y="1571326"/>
          <a:ext cx="1651827" cy="796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 3" charset="2"/>
            <a:buNone/>
          </a:pPr>
          <a:r>
            <a:rPr lang="pl-PL" sz="1600" b="1" kern="1200" dirty="0">
              <a:solidFill>
                <a:schemeClr val="tx1"/>
              </a:solidFill>
            </a:rPr>
            <a:t>PRODUKCJA ZWIERZĘCA (Opiekun: mgr inż. Marta </a:t>
          </a:r>
          <a:r>
            <a:rPr lang="pl-PL" sz="1600" b="1" kern="1200" dirty="0" err="1">
              <a:solidFill>
                <a:schemeClr val="tx1"/>
              </a:solidFill>
            </a:rPr>
            <a:t>Kumm</a:t>
          </a:r>
          <a:r>
            <a:rPr lang="pl-PL" sz="1600" b="1" kern="1200" dirty="0">
              <a:solidFill>
                <a:schemeClr val="tx1"/>
              </a:solidFill>
            </a:rPr>
            <a:t>)</a:t>
          </a:r>
          <a:endParaRPr lang="pl-PL" sz="1600" kern="1200" dirty="0">
            <a:solidFill>
              <a:schemeClr val="tx1"/>
            </a:solidFill>
          </a:endParaRPr>
        </a:p>
      </dsp:txBody>
      <dsp:txXfrm>
        <a:off x="8854661" y="1571326"/>
        <a:ext cx="1651827" cy="796053"/>
      </dsp:txXfrm>
    </dsp:sp>
    <dsp:sp modelId="{15E7F4F0-3908-429E-A509-939C1024F8A6}">
      <dsp:nvSpPr>
        <dsp:cNvPr id="0" name=""/>
        <dsp:cNvSpPr/>
      </dsp:nvSpPr>
      <dsp:spPr>
        <a:xfrm>
          <a:off x="9815331" y="2974088"/>
          <a:ext cx="689723" cy="689723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31111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8C1BCD-8A16-42AC-8F00-84021550C6FF}">
      <dsp:nvSpPr>
        <dsp:cNvPr id="0" name=""/>
        <dsp:cNvSpPr/>
      </dsp:nvSpPr>
      <dsp:spPr>
        <a:xfrm rot="17700000">
          <a:off x="8897666" y="4086556"/>
          <a:ext cx="1428908" cy="688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0480" bIns="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 3" charset="2"/>
            <a:buNone/>
          </a:pPr>
          <a:r>
            <a:rPr lang="pl-PL" sz="1200" kern="1200" dirty="0">
              <a:solidFill>
                <a:schemeClr val="tx1"/>
              </a:solidFill>
            </a:rPr>
            <a:t>2018 – </a:t>
          </a:r>
          <a:r>
            <a:rPr lang="pl-PL" sz="1200" b="1" kern="1200" dirty="0">
              <a:solidFill>
                <a:schemeClr val="tx1"/>
              </a:solidFill>
            </a:rPr>
            <a:t>Piotr Malak </a:t>
          </a:r>
          <a:r>
            <a:rPr lang="pl-PL" sz="1200" kern="1200" dirty="0">
              <a:solidFill>
                <a:schemeClr val="tx1"/>
              </a:solidFill>
            </a:rPr>
            <a:t>– </a:t>
          </a:r>
          <a:r>
            <a:rPr lang="pl-PL" sz="1200" b="1" kern="1200" dirty="0">
              <a:solidFill>
                <a:schemeClr val="tx1"/>
              </a:solidFill>
            </a:rPr>
            <a:t>XII miejsce na szczeblu </a:t>
          </a:r>
          <a:r>
            <a:rPr lang="pl-PL" sz="1200" kern="1200" dirty="0">
              <a:solidFill>
                <a:schemeClr val="tx1"/>
              </a:solidFill>
            </a:rPr>
            <a:t>ogólnopolskim </a:t>
          </a:r>
          <a:endParaRPr lang="pl-PL" sz="1200" kern="1200" dirty="0"/>
        </a:p>
      </dsp:txBody>
      <dsp:txXfrm>
        <a:off x="8897666" y="4086556"/>
        <a:ext cx="1428908" cy="688966"/>
      </dsp:txXfrm>
    </dsp:sp>
    <dsp:sp modelId="{051FBED2-A794-407C-9BA7-93D52A742381}">
      <dsp:nvSpPr>
        <dsp:cNvPr id="0" name=""/>
        <dsp:cNvSpPr/>
      </dsp:nvSpPr>
      <dsp:spPr>
        <a:xfrm rot="17700000">
          <a:off x="9893029" y="2014859"/>
          <a:ext cx="1428908" cy="688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014005-AA98-486E-A1DB-4717C3D1B0B9}">
      <dsp:nvSpPr>
        <dsp:cNvPr id="0" name=""/>
        <dsp:cNvSpPr/>
      </dsp:nvSpPr>
      <dsp:spPr>
        <a:xfrm>
          <a:off x="10605037" y="2974088"/>
          <a:ext cx="689723" cy="689723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35556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F36801-25BB-447C-BAF3-C3AA7F84D043}">
      <dsp:nvSpPr>
        <dsp:cNvPr id="0" name=""/>
        <dsp:cNvSpPr/>
      </dsp:nvSpPr>
      <dsp:spPr>
        <a:xfrm rot="17700000">
          <a:off x="9746564" y="4058829"/>
          <a:ext cx="1428908" cy="688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0480" bIns="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 3" charset="2"/>
            <a:buNone/>
          </a:pPr>
          <a:r>
            <a:rPr lang="pl-PL" sz="1200" kern="1200" dirty="0">
              <a:solidFill>
                <a:schemeClr val="tx1"/>
              </a:solidFill>
            </a:rPr>
            <a:t>2019 - </a:t>
          </a:r>
          <a:r>
            <a:rPr lang="pl-PL" sz="1200" b="1" kern="1200" dirty="0">
              <a:solidFill>
                <a:schemeClr val="tx1"/>
              </a:solidFill>
            </a:rPr>
            <a:t>Natalia Murek </a:t>
          </a:r>
          <a:r>
            <a:rPr lang="pl-PL" sz="1200" kern="1200" dirty="0">
              <a:solidFill>
                <a:schemeClr val="tx1"/>
              </a:solidFill>
            </a:rPr>
            <a:t>– </a:t>
          </a:r>
          <a:r>
            <a:rPr lang="pl-PL" sz="1200" b="1" kern="1200" dirty="0">
              <a:solidFill>
                <a:schemeClr val="tx1"/>
              </a:solidFill>
            </a:rPr>
            <a:t>XIV miejsce na szczeblu </a:t>
          </a:r>
          <a:r>
            <a:rPr lang="pl-PL" sz="1200" kern="1200" dirty="0">
              <a:solidFill>
                <a:schemeClr val="tx1"/>
              </a:solidFill>
            </a:rPr>
            <a:t>ogólnopolskim </a:t>
          </a:r>
          <a:endParaRPr lang="pl-PL" sz="1200" kern="1200" dirty="0"/>
        </a:p>
      </dsp:txBody>
      <dsp:txXfrm>
        <a:off x="9746564" y="4058829"/>
        <a:ext cx="1428908" cy="688966"/>
      </dsp:txXfrm>
    </dsp:sp>
    <dsp:sp modelId="{3E37DAE3-FAA5-41A4-A06C-2D257B60EE8D}">
      <dsp:nvSpPr>
        <dsp:cNvPr id="0" name=""/>
        <dsp:cNvSpPr/>
      </dsp:nvSpPr>
      <dsp:spPr>
        <a:xfrm rot="17700000">
          <a:off x="10682736" y="2014859"/>
          <a:ext cx="1428908" cy="688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ED4AAD-F80D-4A47-9363-FF3A13D28997}">
      <dsp:nvSpPr>
        <dsp:cNvPr id="0" name=""/>
        <dsp:cNvSpPr/>
      </dsp:nvSpPr>
      <dsp:spPr>
        <a:xfrm>
          <a:off x="11394743" y="2974088"/>
          <a:ext cx="689723" cy="689723"/>
        </a:xfrm>
        <a:prstGeom prst="ellipse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362712-9336-453A-8126-939E7357354E}">
      <dsp:nvSpPr>
        <dsp:cNvPr id="0" name=""/>
        <dsp:cNvSpPr/>
      </dsp:nvSpPr>
      <dsp:spPr>
        <a:xfrm rot="17700000">
          <a:off x="10769438" y="4086540"/>
          <a:ext cx="1428908" cy="688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0480" bIns="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 3" charset="2"/>
            <a:buNone/>
          </a:pPr>
          <a:r>
            <a:rPr lang="pl-PL" sz="1200" kern="1200" dirty="0">
              <a:solidFill>
                <a:schemeClr val="tx1"/>
              </a:solidFill>
            </a:rPr>
            <a:t>2021 – </a:t>
          </a:r>
          <a:r>
            <a:rPr lang="pl-PL" sz="1200" b="1" kern="1200" dirty="0">
              <a:solidFill>
                <a:schemeClr val="tx1"/>
              </a:solidFill>
            </a:rPr>
            <a:t>Mateusz Kowalski </a:t>
          </a:r>
          <a:r>
            <a:rPr lang="pl-PL" sz="1200" kern="1200" dirty="0">
              <a:solidFill>
                <a:schemeClr val="tx1"/>
              </a:solidFill>
            </a:rPr>
            <a:t>– </a:t>
          </a:r>
          <a:r>
            <a:rPr lang="pl-PL" sz="1200" b="1" kern="1200" dirty="0">
              <a:solidFill>
                <a:schemeClr val="tx1"/>
              </a:solidFill>
            </a:rPr>
            <a:t>III miejsce na szczeblu okręgowym</a:t>
          </a:r>
          <a:r>
            <a:rPr lang="pl-PL" sz="1200" kern="1200" dirty="0">
              <a:solidFill>
                <a:schemeClr val="tx1"/>
              </a:solidFill>
            </a:rPr>
            <a:t>; </a:t>
          </a:r>
          <a:br>
            <a:rPr lang="pl-PL" sz="1200" kern="1200" dirty="0">
              <a:solidFill>
                <a:schemeClr val="tx1"/>
              </a:solidFill>
            </a:rPr>
          </a:br>
          <a:r>
            <a:rPr lang="pl-PL" sz="1200" kern="1200" dirty="0">
              <a:solidFill>
                <a:schemeClr val="tx1"/>
              </a:solidFill>
            </a:rPr>
            <a:t>awans do szczebla ogólnopolskiego</a:t>
          </a:r>
          <a:endParaRPr lang="pl-PL" sz="1200" kern="1200" dirty="0"/>
        </a:p>
      </dsp:txBody>
      <dsp:txXfrm>
        <a:off x="10769438" y="4086540"/>
        <a:ext cx="1428908" cy="688966"/>
      </dsp:txXfrm>
    </dsp:sp>
    <dsp:sp modelId="{C1BE370E-3CC3-4D21-A18A-F56AAA100A64}">
      <dsp:nvSpPr>
        <dsp:cNvPr id="0" name=""/>
        <dsp:cNvSpPr/>
      </dsp:nvSpPr>
      <dsp:spPr>
        <a:xfrm rot="17700000">
          <a:off x="11472442" y="2014859"/>
          <a:ext cx="1428908" cy="688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6B686A-B999-4335-8C49-BD704E2021E0}">
      <dsp:nvSpPr>
        <dsp:cNvPr id="0" name=""/>
        <dsp:cNvSpPr/>
      </dsp:nvSpPr>
      <dsp:spPr>
        <a:xfrm rot="5400000">
          <a:off x="337196" y="3423142"/>
          <a:ext cx="1023876" cy="1703707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6A70EC-636E-4DFD-976B-B4249D712118}">
      <dsp:nvSpPr>
        <dsp:cNvPr id="0" name=""/>
        <dsp:cNvSpPr/>
      </dsp:nvSpPr>
      <dsp:spPr>
        <a:xfrm>
          <a:off x="166174" y="3915156"/>
          <a:ext cx="1538070" cy="1348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0" kern="1200" dirty="0"/>
            <a:t>2019 - </a:t>
          </a:r>
          <a:r>
            <a:rPr lang="pl-PL" sz="1300" b="1" kern="1200" dirty="0"/>
            <a:t>Paweł Baran </a:t>
          </a:r>
          <a:r>
            <a:rPr lang="pl-PL" sz="1300" b="1" u="none" kern="1200" dirty="0"/>
            <a:t>– 4. miejsce w Polsce  </a:t>
          </a:r>
          <a:r>
            <a:rPr lang="pl-PL" sz="1300" b="0" u="sng" kern="1200" dirty="0"/>
            <a:t>w ogólnopolskim konkursie „Indeks dla Rolnika”</a:t>
          </a:r>
          <a:r>
            <a:rPr lang="pl-PL" sz="1300" b="0" kern="1200" dirty="0"/>
            <a:t>, stypendysta Prezesa Rady Ministrów oraz Prymus Zawodu Kujaw i Pomorza</a:t>
          </a:r>
        </a:p>
      </dsp:txBody>
      <dsp:txXfrm>
        <a:off x="166174" y="3915156"/>
        <a:ext cx="1538070" cy="1348249"/>
      </dsp:txXfrm>
    </dsp:sp>
    <dsp:sp modelId="{44A99BEB-A035-42C0-BB54-ECFC2F567505}">
      <dsp:nvSpPr>
        <dsp:cNvPr id="0" name=""/>
        <dsp:cNvSpPr/>
      </dsp:nvSpPr>
      <dsp:spPr>
        <a:xfrm>
          <a:off x="1417302" y="3352988"/>
          <a:ext cx="290210" cy="290210"/>
        </a:xfrm>
        <a:prstGeom prst="triangle">
          <a:avLst>
            <a:gd name="adj" fmla="val 100000"/>
          </a:avLst>
        </a:prstGeom>
        <a:solidFill>
          <a:schemeClr val="accent6">
            <a:shade val="50000"/>
            <a:hueOff val="66986"/>
            <a:satOff val="-2928"/>
            <a:lumOff val="7993"/>
            <a:alphaOff val="0"/>
          </a:schemeClr>
        </a:solidFill>
        <a:ln w="6350" cap="flat" cmpd="sng" algn="ctr">
          <a:solidFill>
            <a:schemeClr val="accent6">
              <a:shade val="50000"/>
              <a:hueOff val="66986"/>
              <a:satOff val="-2928"/>
              <a:lumOff val="799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54896C-C8B9-4837-B2AC-D18F3BD6DE7B}">
      <dsp:nvSpPr>
        <dsp:cNvPr id="0" name=""/>
        <dsp:cNvSpPr/>
      </dsp:nvSpPr>
      <dsp:spPr>
        <a:xfrm rot="5400000">
          <a:off x="2257190" y="2949442"/>
          <a:ext cx="1023876" cy="1703707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shade val="50000"/>
            <a:hueOff val="133972"/>
            <a:satOff val="-5856"/>
            <a:lumOff val="15986"/>
            <a:alphaOff val="0"/>
          </a:schemeClr>
        </a:solidFill>
        <a:ln w="6350" cap="flat" cmpd="sng" algn="ctr">
          <a:solidFill>
            <a:schemeClr val="accent6">
              <a:shade val="50000"/>
              <a:hueOff val="133972"/>
              <a:satOff val="-5856"/>
              <a:lumOff val="1598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D08977-720D-4F67-A62A-13D246BB4938}">
      <dsp:nvSpPr>
        <dsp:cNvPr id="0" name=""/>
        <dsp:cNvSpPr/>
      </dsp:nvSpPr>
      <dsp:spPr>
        <a:xfrm>
          <a:off x="2102902" y="3448611"/>
          <a:ext cx="1513276" cy="1348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0" kern="1200" dirty="0"/>
            <a:t>2020 - </a:t>
          </a:r>
          <a:r>
            <a:rPr lang="pl-PL" sz="1300" b="1" kern="1200" dirty="0"/>
            <a:t>Mikołaj Pepliński – finalista etapu ogólnopolskiego       </a:t>
          </a:r>
          <a:r>
            <a:rPr lang="pl-PL" sz="1300" b="0" kern="1200" dirty="0"/>
            <a:t>w konkursie </a:t>
          </a:r>
          <a:r>
            <a:rPr lang="pl-PL" sz="1300" b="0" u="sng" kern="1200" dirty="0"/>
            <a:t>„Indeks dla Rolnika”</a:t>
          </a:r>
          <a:r>
            <a:rPr lang="pl-PL" sz="1300" b="0" kern="1200" dirty="0"/>
            <a:t>; laureat 6. miejsca w etapie wojewódzkim</a:t>
          </a:r>
        </a:p>
      </dsp:txBody>
      <dsp:txXfrm>
        <a:off x="2102902" y="3448611"/>
        <a:ext cx="1513276" cy="1348249"/>
      </dsp:txXfrm>
    </dsp:sp>
    <dsp:sp modelId="{8B57BD42-2DBE-47B5-B4FE-17BAEF5C908B}">
      <dsp:nvSpPr>
        <dsp:cNvPr id="0" name=""/>
        <dsp:cNvSpPr/>
      </dsp:nvSpPr>
      <dsp:spPr>
        <a:xfrm>
          <a:off x="3319182" y="2838580"/>
          <a:ext cx="290210" cy="290210"/>
        </a:xfrm>
        <a:prstGeom prst="triangle">
          <a:avLst>
            <a:gd name="adj" fmla="val 100000"/>
          </a:avLst>
        </a:prstGeom>
        <a:solidFill>
          <a:schemeClr val="accent6">
            <a:shade val="50000"/>
            <a:hueOff val="200958"/>
            <a:satOff val="-8785"/>
            <a:lumOff val="23979"/>
            <a:alphaOff val="0"/>
          </a:schemeClr>
        </a:solidFill>
        <a:ln w="6350" cap="flat" cmpd="sng" algn="ctr">
          <a:solidFill>
            <a:schemeClr val="accent6">
              <a:shade val="50000"/>
              <a:hueOff val="200958"/>
              <a:satOff val="-8785"/>
              <a:lumOff val="2397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453155-68E3-408C-A497-3CDF3FE0A561}">
      <dsp:nvSpPr>
        <dsp:cNvPr id="0" name=""/>
        <dsp:cNvSpPr/>
      </dsp:nvSpPr>
      <dsp:spPr>
        <a:xfrm rot="5400000">
          <a:off x="4156211" y="2437080"/>
          <a:ext cx="1023876" cy="1703707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shade val="50000"/>
            <a:hueOff val="267945"/>
            <a:satOff val="-11713"/>
            <a:lumOff val="31972"/>
            <a:alphaOff val="0"/>
          </a:schemeClr>
        </a:solidFill>
        <a:ln w="6350" cap="flat" cmpd="sng" algn="ctr">
          <a:solidFill>
            <a:schemeClr val="accent6">
              <a:shade val="50000"/>
              <a:hueOff val="267945"/>
              <a:satOff val="-11713"/>
              <a:lumOff val="3197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5C603F-3E0F-47C1-88FF-12E89C6E4197}">
      <dsp:nvSpPr>
        <dsp:cNvPr id="0" name=""/>
        <dsp:cNvSpPr/>
      </dsp:nvSpPr>
      <dsp:spPr>
        <a:xfrm>
          <a:off x="4006761" y="2956515"/>
          <a:ext cx="1838403" cy="1348249"/>
        </a:xfrm>
        <a:prstGeom prst="rect">
          <a:avLst/>
        </a:prstGeom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4000" r="-164000"/>
          </a:stretch>
        </a:blip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/>
            <a:t>2023 – </a:t>
          </a:r>
          <a:r>
            <a:rPr lang="pl-PL" sz="1300" b="1" kern="1200" dirty="0"/>
            <a:t>Marcin Nalepa </a:t>
          </a:r>
          <a:br>
            <a:rPr lang="pl-PL" sz="1300" b="1" kern="1200" dirty="0"/>
          </a:br>
          <a:r>
            <a:rPr lang="pl-PL" sz="1300" b="1" kern="1200" dirty="0"/>
            <a:t>– 6. miejsce w Polsce </a:t>
          </a:r>
          <a:r>
            <a:rPr lang="pl-PL" sz="1300" u="sng" kern="1200" dirty="0"/>
            <a:t>w ogólnopolskim konkursie „Indeks dla Rolnika” </a:t>
          </a:r>
          <a:r>
            <a:rPr lang="pl-PL" sz="1300" kern="1200" dirty="0"/>
            <a:t>edycja 2022/23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/>
            <a:t>Opiekun: </a:t>
          </a:r>
          <a:br>
            <a:rPr lang="pl-PL" sz="1300" kern="1200" dirty="0"/>
          </a:br>
          <a:r>
            <a:rPr lang="pl-PL" sz="1300" kern="1200" dirty="0"/>
            <a:t>Mateusz </a:t>
          </a:r>
          <a:r>
            <a:rPr lang="pl-PL" sz="1300" kern="1200" dirty="0" err="1"/>
            <a:t>Pankau</a:t>
          </a:r>
          <a:endParaRPr lang="pl-PL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300" b="1" kern="1200" dirty="0">
            <a:latin typeface="+mn-lt"/>
          </a:endParaRPr>
        </a:p>
      </dsp:txBody>
      <dsp:txXfrm>
        <a:off x="4006761" y="2956515"/>
        <a:ext cx="1838403" cy="1348249"/>
      </dsp:txXfrm>
    </dsp:sp>
    <dsp:sp modelId="{B26C0031-A743-4A68-9B82-8280BC6826C1}">
      <dsp:nvSpPr>
        <dsp:cNvPr id="0" name=""/>
        <dsp:cNvSpPr/>
      </dsp:nvSpPr>
      <dsp:spPr>
        <a:xfrm>
          <a:off x="5229788" y="2336118"/>
          <a:ext cx="290210" cy="290210"/>
        </a:xfrm>
        <a:prstGeom prst="triangle">
          <a:avLst>
            <a:gd name="adj" fmla="val 100000"/>
          </a:avLst>
        </a:prstGeom>
        <a:solidFill>
          <a:schemeClr val="accent6">
            <a:shade val="50000"/>
            <a:hueOff val="334931"/>
            <a:satOff val="-14641"/>
            <a:lumOff val="39965"/>
            <a:alphaOff val="0"/>
          </a:schemeClr>
        </a:solidFill>
        <a:ln w="6350" cap="flat" cmpd="sng" algn="ctr">
          <a:solidFill>
            <a:schemeClr val="accent6">
              <a:shade val="50000"/>
              <a:hueOff val="334931"/>
              <a:satOff val="-14641"/>
              <a:lumOff val="399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CAE849-1DA6-4E68-A174-5B3FC6101CD7}">
      <dsp:nvSpPr>
        <dsp:cNvPr id="0" name=""/>
        <dsp:cNvSpPr/>
      </dsp:nvSpPr>
      <dsp:spPr>
        <a:xfrm rot="5400000">
          <a:off x="6214017" y="1893178"/>
          <a:ext cx="1014815" cy="1756181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shade val="50000"/>
            <a:hueOff val="334931"/>
            <a:satOff val="-14641"/>
            <a:lumOff val="39965"/>
            <a:alphaOff val="0"/>
          </a:schemeClr>
        </a:solidFill>
        <a:ln w="6350" cap="flat" cmpd="sng" algn="ctr">
          <a:solidFill>
            <a:schemeClr val="accent6">
              <a:shade val="50000"/>
              <a:hueOff val="334931"/>
              <a:satOff val="-14641"/>
              <a:lumOff val="399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C2B49E-7619-4A35-A3D6-C4F00466E751}">
      <dsp:nvSpPr>
        <dsp:cNvPr id="0" name=""/>
        <dsp:cNvSpPr/>
      </dsp:nvSpPr>
      <dsp:spPr>
        <a:xfrm>
          <a:off x="5847761" y="2384604"/>
          <a:ext cx="1538116" cy="1348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100" b="0" kern="1200" dirty="0"/>
        </a:p>
      </dsp:txBody>
      <dsp:txXfrm>
        <a:off x="5847761" y="2384604"/>
        <a:ext cx="1538116" cy="1348249"/>
      </dsp:txXfrm>
    </dsp:sp>
    <dsp:sp modelId="{9121F015-5C86-463E-9EE5-DC96B608B2F4}">
      <dsp:nvSpPr>
        <dsp:cNvPr id="0" name=""/>
        <dsp:cNvSpPr/>
      </dsp:nvSpPr>
      <dsp:spPr>
        <a:xfrm>
          <a:off x="7309299" y="1765814"/>
          <a:ext cx="290210" cy="290210"/>
        </a:xfrm>
        <a:prstGeom prst="triangle">
          <a:avLst>
            <a:gd name="adj" fmla="val 100000"/>
          </a:avLst>
        </a:prstGeom>
        <a:solidFill>
          <a:schemeClr val="accent6">
            <a:shade val="50000"/>
            <a:hueOff val="267945"/>
            <a:satOff val="-11713"/>
            <a:lumOff val="31972"/>
            <a:alphaOff val="0"/>
          </a:schemeClr>
        </a:solidFill>
        <a:ln w="6350" cap="flat" cmpd="sng" algn="ctr">
          <a:solidFill>
            <a:schemeClr val="accent6">
              <a:shade val="50000"/>
              <a:hueOff val="267945"/>
              <a:satOff val="-11713"/>
              <a:lumOff val="3197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6C3FD3-3E2E-47E8-8BC4-B2A089CDC2E9}">
      <dsp:nvSpPr>
        <dsp:cNvPr id="0" name=""/>
        <dsp:cNvSpPr/>
      </dsp:nvSpPr>
      <dsp:spPr>
        <a:xfrm rot="5400000">
          <a:off x="8785092" y="704679"/>
          <a:ext cx="1023876" cy="3043111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shade val="50000"/>
            <a:hueOff val="200958"/>
            <a:satOff val="-8785"/>
            <a:lumOff val="23979"/>
            <a:alphaOff val="0"/>
          </a:schemeClr>
        </a:solidFill>
        <a:ln w="6350" cap="flat" cmpd="sng" algn="ctr">
          <a:solidFill>
            <a:schemeClr val="accent6">
              <a:shade val="50000"/>
              <a:hueOff val="200958"/>
              <a:satOff val="-8785"/>
              <a:lumOff val="2397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681F3E-E5E8-4D2F-B27E-4A095E1A7EA8}">
      <dsp:nvSpPr>
        <dsp:cNvPr id="0" name=""/>
        <dsp:cNvSpPr/>
      </dsp:nvSpPr>
      <dsp:spPr>
        <a:xfrm>
          <a:off x="6022285" y="2400151"/>
          <a:ext cx="1805518" cy="1348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0" kern="1200" dirty="0"/>
            <a:t>2024 - </a:t>
          </a:r>
          <a:r>
            <a:rPr lang="pl-PL" sz="1300" b="1" kern="1200" dirty="0"/>
            <a:t>Marcin Nalepa –  4. </a:t>
          </a:r>
          <a:r>
            <a:rPr lang="pl-PL" sz="1300" b="1" i="0" u="none" kern="1200" dirty="0"/>
            <a:t>miejsce w Polsce                           </a:t>
          </a:r>
          <a:r>
            <a:rPr lang="pl-PL" sz="1300" b="0" u="sng" kern="1200" dirty="0"/>
            <a:t>w ogólnopolskim konkursie  „Indeks dla Rolnika”</a:t>
          </a:r>
          <a:r>
            <a:rPr lang="pl-PL" sz="1300" b="0" u="none" kern="1200" dirty="0"/>
            <a:t> edycja 2023/24. 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0" u="none" kern="1200" dirty="0"/>
            <a:t>Opiekun: </a:t>
          </a:r>
          <a:br>
            <a:rPr lang="pl-PL" sz="1300" b="0" u="none" kern="1200" dirty="0"/>
          </a:br>
          <a:r>
            <a:rPr lang="pl-PL" sz="1300" b="0" u="none" kern="1200" dirty="0"/>
            <a:t>Mateusz </a:t>
          </a:r>
          <a:r>
            <a:rPr lang="pl-PL" sz="1300" b="0" u="none" kern="1200" dirty="0" err="1"/>
            <a:t>Pankau</a:t>
          </a:r>
          <a:endParaRPr lang="pl-PL" sz="1300" b="0" kern="1200" dirty="0"/>
        </a:p>
      </dsp:txBody>
      <dsp:txXfrm>
        <a:off x="6022285" y="2400151"/>
        <a:ext cx="1805518" cy="1348249"/>
      </dsp:txXfrm>
    </dsp:sp>
    <dsp:sp modelId="{A394ABDA-DADB-4364-B497-DF96117E9BDF}">
      <dsp:nvSpPr>
        <dsp:cNvPr id="0" name=""/>
        <dsp:cNvSpPr/>
      </dsp:nvSpPr>
      <dsp:spPr>
        <a:xfrm>
          <a:off x="10499486" y="1287848"/>
          <a:ext cx="290210" cy="290210"/>
        </a:xfrm>
        <a:prstGeom prst="triangle">
          <a:avLst>
            <a:gd name="adj" fmla="val 100000"/>
          </a:avLst>
        </a:prstGeom>
        <a:solidFill>
          <a:schemeClr val="accent6">
            <a:shade val="50000"/>
            <a:hueOff val="133972"/>
            <a:satOff val="-5856"/>
            <a:lumOff val="15986"/>
            <a:alphaOff val="0"/>
          </a:schemeClr>
        </a:solidFill>
        <a:ln w="6350" cap="flat" cmpd="sng" algn="ctr">
          <a:solidFill>
            <a:schemeClr val="accent6">
              <a:shade val="50000"/>
              <a:hueOff val="133972"/>
              <a:satOff val="-5856"/>
              <a:lumOff val="1598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20C1F4-6B44-43A4-AD06-068C9FF209DC}">
      <dsp:nvSpPr>
        <dsp:cNvPr id="0" name=""/>
        <dsp:cNvSpPr/>
      </dsp:nvSpPr>
      <dsp:spPr>
        <a:xfrm rot="5400000">
          <a:off x="10707289" y="1744401"/>
          <a:ext cx="41108" cy="102273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shade val="50000"/>
            <a:hueOff val="66986"/>
            <a:satOff val="-2928"/>
            <a:lumOff val="7993"/>
            <a:alphaOff val="0"/>
          </a:schemeClr>
        </a:solidFill>
        <a:ln w="6350" cap="flat" cmpd="sng" algn="ctr">
          <a:solidFill>
            <a:schemeClr val="accent6">
              <a:shade val="50000"/>
              <a:hueOff val="66986"/>
              <a:satOff val="-2928"/>
              <a:lumOff val="799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51F0C1-BBED-4FAD-A3A0-85B4F4BF861D}">
      <dsp:nvSpPr>
        <dsp:cNvPr id="0" name=""/>
        <dsp:cNvSpPr/>
      </dsp:nvSpPr>
      <dsp:spPr>
        <a:xfrm>
          <a:off x="7979859" y="1939524"/>
          <a:ext cx="2769917" cy="1348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0" kern="1200" dirty="0"/>
            <a:t>2025  - </a:t>
          </a:r>
          <a:r>
            <a:rPr lang="pl-PL" sz="1300" b="1" kern="1200" dirty="0"/>
            <a:t>Jakub Kądziela – 1. </a:t>
          </a:r>
          <a:r>
            <a:rPr lang="pl-PL" sz="1300" b="1" i="0" u="none" kern="1200" dirty="0"/>
            <a:t>miejsce </a:t>
          </a:r>
          <a:br>
            <a:rPr lang="pl-PL" sz="1300" b="1" i="0" u="none" kern="1200" dirty="0"/>
          </a:br>
          <a:r>
            <a:rPr lang="pl-PL" sz="1300" b="1" i="0" u="none" kern="1200" dirty="0"/>
            <a:t>w Polsce 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Tomasz Kabat – 2. miejsce w Polsce</a:t>
          </a:r>
          <a:r>
            <a:rPr lang="pl-PL" sz="1300" b="1" i="0" u="none" kern="1200" dirty="0"/>
            <a:t>                       </a:t>
          </a:r>
          <a:r>
            <a:rPr lang="pl-PL" sz="1300" b="0" u="sng" kern="1200" dirty="0"/>
            <a:t>w ogólnopolskim konkursie „Indeks dla Rolnika”</a:t>
          </a:r>
          <a:r>
            <a:rPr lang="pl-PL" sz="1300" b="0" u="none" kern="1200" dirty="0"/>
            <a:t> edycja 2024/25 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0" u="none" kern="1200" dirty="0"/>
            <a:t>Opiekun: </a:t>
          </a:r>
          <a:br>
            <a:rPr lang="pl-PL" sz="1300" b="0" u="none" kern="1200" dirty="0"/>
          </a:br>
          <a:r>
            <a:rPr lang="pl-PL" sz="1300" b="0" u="none" kern="1200" dirty="0"/>
            <a:t>Mateusz </a:t>
          </a:r>
          <a:r>
            <a:rPr lang="pl-PL" sz="1300" b="0" u="none" kern="1200" dirty="0" err="1"/>
            <a:t>Pankau</a:t>
          </a:r>
          <a:endParaRPr lang="pl-PL" sz="1300" b="0" kern="1200" dirty="0"/>
        </a:p>
      </dsp:txBody>
      <dsp:txXfrm>
        <a:off x="7979859" y="1939524"/>
        <a:ext cx="2769917" cy="134824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54896C-C8B9-4837-B2AC-D18F3BD6DE7B}">
      <dsp:nvSpPr>
        <dsp:cNvPr id="0" name=""/>
        <dsp:cNvSpPr/>
      </dsp:nvSpPr>
      <dsp:spPr>
        <a:xfrm rot="5400000">
          <a:off x="380081" y="3261581"/>
          <a:ext cx="1120926" cy="1865196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D08977-720D-4F67-A62A-13D246BB4938}">
      <dsp:nvSpPr>
        <dsp:cNvPr id="0" name=""/>
        <dsp:cNvSpPr/>
      </dsp:nvSpPr>
      <dsp:spPr>
        <a:xfrm>
          <a:off x="175635" y="3800794"/>
          <a:ext cx="1656714" cy="1476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 dirty="0"/>
        </a:p>
      </dsp:txBody>
      <dsp:txXfrm>
        <a:off x="175635" y="3800794"/>
        <a:ext cx="1656714" cy="1476045"/>
      </dsp:txXfrm>
    </dsp:sp>
    <dsp:sp modelId="{8B57BD42-2DBE-47B5-B4FE-17BAEF5C908B}">
      <dsp:nvSpPr>
        <dsp:cNvPr id="0" name=""/>
        <dsp:cNvSpPr/>
      </dsp:nvSpPr>
      <dsp:spPr>
        <a:xfrm>
          <a:off x="1542726" y="3140216"/>
          <a:ext cx="317718" cy="317718"/>
        </a:xfrm>
        <a:prstGeom prst="triangle">
          <a:avLst>
            <a:gd name="adj" fmla="val 100000"/>
          </a:avLst>
        </a:prstGeom>
        <a:solidFill>
          <a:schemeClr val="accent6">
            <a:shade val="50000"/>
            <a:hueOff val="66986"/>
            <a:satOff val="-2928"/>
            <a:lumOff val="7993"/>
            <a:alphaOff val="0"/>
          </a:schemeClr>
        </a:solidFill>
        <a:ln w="6350" cap="flat" cmpd="sng" algn="ctr">
          <a:solidFill>
            <a:schemeClr val="accent6">
              <a:shade val="50000"/>
              <a:hueOff val="66986"/>
              <a:satOff val="-2928"/>
              <a:lumOff val="799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07A267-2E31-4874-AE2C-8758B8D9E433}">
      <dsp:nvSpPr>
        <dsp:cNvPr id="0" name=""/>
        <dsp:cNvSpPr/>
      </dsp:nvSpPr>
      <dsp:spPr>
        <a:xfrm rot="5400000">
          <a:off x="2441516" y="2749841"/>
          <a:ext cx="1120926" cy="1865196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shade val="50000"/>
            <a:hueOff val="133972"/>
            <a:satOff val="-5856"/>
            <a:lumOff val="15986"/>
            <a:alphaOff val="0"/>
          </a:schemeClr>
        </a:solidFill>
        <a:ln w="6350" cap="flat" cmpd="sng" algn="ctr">
          <a:solidFill>
            <a:schemeClr val="accent6">
              <a:shade val="50000"/>
              <a:hueOff val="133972"/>
              <a:satOff val="-5856"/>
              <a:lumOff val="1598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7D9CD3-2856-49A7-8718-6BE038AAF47D}">
      <dsp:nvSpPr>
        <dsp:cNvPr id="0" name=""/>
        <dsp:cNvSpPr/>
      </dsp:nvSpPr>
      <dsp:spPr>
        <a:xfrm>
          <a:off x="209802" y="3788678"/>
          <a:ext cx="1683909" cy="1476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2018 – zdobycie tytułu laureatów przez 2 uczniów, finalisty przez 5 uczniów i tytułu </a:t>
          </a:r>
          <a:r>
            <a:rPr lang="pl-PL" sz="1400" b="1" kern="1200" dirty="0"/>
            <a:t>najlepszej szkoły </a:t>
          </a:r>
          <a:br>
            <a:rPr lang="pl-PL" sz="1400" b="1" kern="1200" dirty="0"/>
          </a:br>
          <a:r>
            <a:rPr lang="pl-PL" sz="1400" b="1" kern="1200" dirty="0"/>
            <a:t>w Polsce w etapie centralnym III edycji </a:t>
          </a:r>
          <a:r>
            <a:rPr lang="pl-PL" sz="1400" b="1" u="sng" kern="1200" dirty="0"/>
            <a:t>„Akademii Przedsiębiorczości” </a:t>
          </a:r>
          <a:r>
            <a:rPr lang="pl-PL" sz="1400" kern="1200" dirty="0"/>
            <a:t>(SGGW  </a:t>
          </a:r>
          <a:br>
            <a:rPr lang="pl-PL" sz="1400" kern="1200" dirty="0"/>
          </a:br>
          <a:r>
            <a:rPr lang="pl-PL" sz="1400" kern="1200" dirty="0"/>
            <a:t>w Warszawie) - opiekun:</a:t>
          </a:r>
          <a:br>
            <a:rPr lang="pl-PL" sz="1400" kern="1200" dirty="0"/>
          </a:br>
          <a:r>
            <a:rPr lang="pl-PL" sz="1400" kern="1200" dirty="0"/>
            <a:t>Alina Lewicka</a:t>
          </a:r>
        </a:p>
      </dsp:txBody>
      <dsp:txXfrm>
        <a:off x="209802" y="3788678"/>
        <a:ext cx="1683909" cy="1476045"/>
      </dsp:txXfrm>
    </dsp:sp>
    <dsp:sp modelId="{3FD94C28-2A1A-46E7-8213-82FB5C28437A}">
      <dsp:nvSpPr>
        <dsp:cNvPr id="0" name=""/>
        <dsp:cNvSpPr/>
      </dsp:nvSpPr>
      <dsp:spPr>
        <a:xfrm>
          <a:off x="3620596" y="2612523"/>
          <a:ext cx="317718" cy="317718"/>
        </a:xfrm>
        <a:prstGeom prst="triangle">
          <a:avLst>
            <a:gd name="adj" fmla="val 100000"/>
          </a:avLst>
        </a:prstGeom>
        <a:solidFill>
          <a:schemeClr val="accent6">
            <a:shade val="50000"/>
            <a:hueOff val="200958"/>
            <a:satOff val="-8785"/>
            <a:lumOff val="23979"/>
            <a:alphaOff val="0"/>
          </a:schemeClr>
        </a:solidFill>
        <a:ln w="6350" cap="flat" cmpd="sng" algn="ctr">
          <a:solidFill>
            <a:schemeClr val="accent6">
              <a:shade val="50000"/>
              <a:hueOff val="200958"/>
              <a:satOff val="-8785"/>
              <a:lumOff val="2397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F7021C-340A-4C06-8C2B-81DE830B72F1}">
      <dsp:nvSpPr>
        <dsp:cNvPr id="0" name=""/>
        <dsp:cNvSpPr/>
      </dsp:nvSpPr>
      <dsp:spPr>
        <a:xfrm rot="5400000">
          <a:off x="4774849" y="2082413"/>
          <a:ext cx="1120926" cy="2184014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shade val="50000"/>
            <a:hueOff val="267945"/>
            <a:satOff val="-11713"/>
            <a:lumOff val="31972"/>
            <a:alphaOff val="0"/>
          </a:schemeClr>
        </a:solidFill>
        <a:ln w="6350" cap="flat" cmpd="sng" algn="ctr">
          <a:solidFill>
            <a:schemeClr val="accent6">
              <a:shade val="50000"/>
              <a:hueOff val="267945"/>
              <a:satOff val="-11713"/>
              <a:lumOff val="3197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BD4A35-1EE6-4725-8601-4546F6074D6C}">
      <dsp:nvSpPr>
        <dsp:cNvPr id="0" name=""/>
        <dsp:cNvSpPr/>
      </dsp:nvSpPr>
      <dsp:spPr>
        <a:xfrm>
          <a:off x="2267525" y="3289866"/>
          <a:ext cx="1683909" cy="1476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2019 –  zdobycie tytułu finalisty przez 3 uczniów ZSCKR </a:t>
          </a:r>
          <a:br>
            <a:rPr lang="pl-PL" sz="1400" kern="1200" dirty="0"/>
          </a:br>
          <a:r>
            <a:rPr lang="pl-PL" sz="1400" kern="1200" dirty="0"/>
            <a:t>w etapie centralnym     IV edycji </a:t>
          </a:r>
          <a:r>
            <a:rPr lang="pl-PL" sz="1400" u="sng" kern="1200" dirty="0"/>
            <a:t>„Akademii Przedsiębiorczości” </a:t>
          </a:r>
          <a:r>
            <a:rPr lang="pl-PL" sz="1400" kern="1200" dirty="0"/>
            <a:t>organizowanej przez Wydział Nauk Ekonomicznych SGGW w Warszawie</a:t>
          </a:r>
          <a:endParaRPr lang="pl-PL" sz="1400" b="0" kern="1200" dirty="0"/>
        </a:p>
      </dsp:txBody>
      <dsp:txXfrm>
        <a:off x="2267525" y="3289866"/>
        <a:ext cx="1683909" cy="1476045"/>
      </dsp:txXfrm>
    </dsp:sp>
    <dsp:sp modelId="{3B999BA2-CFC2-485C-B9E1-5341102C80B6}">
      <dsp:nvSpPr>
        <dsp:cNvPr id="0" name=""/>
        <dsp:cNvSpPr/>
      </dsp:nvSpPr>
      <dsp:spPr>
        <a:xfrm>
          <a:off x="6093257" y="2121457"/>
          <a:ext cx="317718" cy="317718"/>
        </a:xfrm>
        <a:prstGeom prst="triangle">
          <a:avLst>
            <a:gd name="adj" fmla="val 100000"/>
          </a:avLst>
        </a:prstGeom>
        <a:solidFill>
          <a:schemeClr val="accent6">
            <a:shade val="50000"/>
            <a:hueOff val="334931"/>
            <a:satOff val="-14641"/>
            <a:lumOff val="39965"/>
            <a:alphaOff val="0"/>
          </a:schemeClr>
        </a:solidFill>
        <a:ln w="6350" cap="flat" cmpd="sng" algn="ctr">
          <a:solidFill>
            <a:schemeClr val="accent6">
              <a:shade val="50000"/>
              <a:hueOff val="334931"/>
              <a:satOff val="-14641"/>
              <a:lumOff val="399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CAE849-1DA6-4E68-A174-5B3FC6101CD7}">
      <dsp:nvSpPr>
        <dsp:cNvPr id="0" name=""/>
        <dsp:cNvSpPr/>
      </dsp:nvSpPr>
      <dsp:spPr>
        <a:xfrm rot="5400000">
          <a:off x="7407696" y="1368224"/>
          <a:ext cx="1120926" cy="2549835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shade val="50000"/>
            <a:hueOff val="334931"/>
            <a:satOff val="-14641"/>
            <a:lumOff val="39965"/>
            <a:alphaOff val="0"/>
          </a:schemeClr>
        </a:solidFill>
        <a:ln w="6350" cap="flat" cmpd="sng" algn="ctr">
          <a:solidFill>
            <a:schemeClr val="accent6">
              <a:shade val="50000"/>
              <a:hueOff val="334931"/>
              <a:satOff val="-14641"/>
              <a:lumOff val="399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C2B49E-7619-4A35-A3D6-C4F00466E751}">
      <dsp:nvSpPr>
        <dsp:cNvPr id="0" name=""/>
        <dsp:cNvSpPr/>
      </dsp:nvSpPr>
      <dsp:spPr>
        <a:xfrm>
          <a:off x="4439883" y="2840870"/>
          <a:ext cx="2239027" cy="1476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2023 - </a:t>
          </a:r>
          <a:r>
            <a:rPr lang="pl-PL" sz="1400" b="1" u="sng" kern="1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Zdobycie tytułu Najaktywniejszej Szkoły    </a:t>
          </a:r>
          <a:br>
            <a:rPr lang="pl-PL" sz="1400" b="1" u="sng" kern="1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</a:br>
          <a:r>
            <a:rPr lang="pl-PL" sz="1400" b="1" u="sng" kern="1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w Polsce</a:t>
          </a:r>
          <a:r>
            <a:rPr lang="pl-PL" sz="1400" b="1" u="none" kern="1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pl-PL" sz="1400" b="1" kern="1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podczas Dnia Przedsiębiorczości 2023 - </a:t>
          </a:r>
          <a:r>
            <a:rPr lang="pl-PL" sz="1400" b="0" kern="1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koordynator szkolny:      </a:t>
          </a:r>
          <a:br>
            <a:rPr lang="pl-PL" sz="1400" b="0" kern="1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</a:br>
          <a:r>
            <a:rPr lang="pl-PL" sz="1400" b="0" kern="1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Alina Lewicka </a:t>
          </a:r>
          <a:endParaRPr lang="pl-PL" sz="1400" b="0" kern="1200" dirty="0"/>
        </a:p>
      </dsp:txBody>
      <dsp:txXfrm>
        <a:off x="4439883" y="2840870"/>
        <a:ext cx="2239027" cy="1476045"/>
      </dsp:txXfrm>
    </dsp:sp>
    <dsp:sp modelId="{52497144-0E11-45E2-8D6A-26975C1C62D3}">
      <dsp:nvSpPr>
        <dsp:cNvPr id="0" name=""/>
        <dsp:cNvSpPr/>
      </dsp:nvSpPr>
      <dsp:spPr>
        <a:xfrm>
          <a:off x="8936534" y="1582189"/>
          <a:ext cx="317718" cy="317718"/>
        </a:xfrm>
        <a:prstGeom prst="triangle">
          <a:avLst>
            <a:gd name="adj" fmla="val 100000"/>
          </a:avLst>
        </a:prstGeom>
        <a:solidFill>
          <a:schemeClr val="accent6">
            <a:shade val="50000"/>
            <a:hueOff val="267945"/>
            <a:satOff val="-11713"/>
            <a:lumOff val="31972"/>
            <a:alphaOff val="0"/>
          </a:schemeClr>
        </a:solidFill>
        <a:ln w="6350" cap="flat" cmpd="sng" algn="ctr">
          <a:solidFill>
            <a:schemeClr val="accent6">
              <a:shade val="50000"/>
              <a:hueOff val="267945"/>
              <a:satOff val="-11713"/>
              <a:lumOff val="3197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5CF718-9749-4BF7-8654-EA6F50927365}">
      <dsp:nvSpPr>
        <dsp:cNvPr id="0" name=""/>
        <dsp:cNvSpPr/>
      </dsp:nvSpPr>
      <dsp:spPr>
        <a:xfrm rot="16200000" flipH="1">
          <a:off x="9268221" y="2171151"/>
          <a:ext cx="97049" cy="45921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shade val="50000"/>
            <a:hueOff val="200958"/>
            <a:satOff val="-8785"/>
            <a:lumOff val="23979"/>
            <a:alphaOff val="0"/>
          </a:schemeClr>
        </a:solidFill>
        <a:ln w="6350" cap="flat" cmpd="sng" algn="ctr">
          <a:solidFill>
            <a:schemeClr val="accent6">
              <a:shade val="50000"/>
              <a:hueOff val="200958"/>
              <a:satOff val="-8785"/>
              <a:lumOff val="2397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FF793B-58A9-4BC7-A074-EFDF94DA18FB}">
      <dsp:nvSpPr>
        <dsp:cNvPr id="0" name=""/>
        <dsp:cNvSpPr/>
      </dsp:nvSpPr>
      <dsp:spPr>
        <a:xfrm>
          <a:off x="6876633" y="2271119"/>
          <a:ext cx="2673711" cy="13959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V 2025 - Uzyskanie tytułu finalisty przez Paulinę </a:t>
          </a:r>
          <a:r>
            <a:rPr lang="pl-PL" sz="1400" kern="1200" dirty="0" err="1"/>
            <a:t>Denkiewicz</a:t>
          </a:r>
          <a:r>
            <a:rPr lang="pl-PL" sz="1400" kern="1200" dirty="0"/>
            <a:t> i Karolinę Żarczyńską     w projekcie </a:t>
          </a:r>
          <a:r>
            <a:rPr lang="pl-PL" sz="1400" u="sng" kern="1200" dirty="0"/>
            <a:t>„Akademia Przedsiębiorczości” </a:t>
          </a:r>
          <a:r>
            <a:rPr lang="pl-PL" sz="1400" kern="1200" dirty="0"/>
            <a:t>SGGW w Warszawie - </a:t>
          </a:r>
          <a:br>
            <a:rPr lang="pl-PL" sz="1400" kern="1200" dirty="0"/>
          </a:br>
          <a:r>
            <a:rPr lang="pl-PL" sz="1400" kern="1200" dirty="0"/>
            <a:t>opiekun: </a:t>
          </a:r>
          <a:br>
            <a:rPr lang="pl-PL" sz="1400" kern="1200" dirty="0"/>
          </a:br>
          <a:r>
            <a:rPr lang="pl-PL" sz="1400" kern="1200" dirty="0"/>
            <a:t>Alina Lewicka </a:t>
          </a:r>
          <a:endParaRPr lang="pl-PL" sz="1400" b="0" kern="1200" dirty="0"/>
        </a:p>
      </dsp:txBody>
      <dsp:txXfrm>
        <a:off x="6876633" y="2271119"/>
        <a:ext cx="2673711" cy="1395999"/>
      </dsp:txXfrm>
    </dsp:sp>
    <dsp:sp modelId="{D6FE454F-FA74-4763-A74E-E9988071BE33}">
      <dsp:nvSpPr>
        <dsp:cNvPr id="0" name=""/>
        <dsp:cNvSpPr/>
      </dsp:nvSpPr>
      <dsp:spPr>
        <a:xfrm>
          <a:off x="8946375" y="1562503"/>
          <a:ext cx="317718" cy="317718"/>
        </a:xfrm>
        <a:prstGeom prst="triangle">
          <a:avLst>
            <a:gd name="adj" fmla="val 100000"/>
          </a:avLst>
        </a:prstGeom>
        <a:solidFill>
          <a:schemeClr val="accent6">
            <a:shade val="50000"/>
            <a:hueOff val="133972"/>
            <a:satOff val="-5856"/>
            <a:lumOff val="15986"/>
            <a:alphaOff val="0"/>
          </a:schemeClr>
        </a:solidFill>
        <a:ln w="6350" cap="flat" cmpd="sng" algn="ctr">
          <a:solidFill>
            <a:schemeClr val="accent6">
              <a:shade val="50000"/>
              <a:hueOff val="133972"/>
              <a:satOff val="-5856"/>
              <a:lumOff val="1598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A1D703-24BC-47EF-A00D-DCE0618ED0C2}">
      <dsp:nvSpPr>
        <dsp:cNvPr id="0" name=""/>
        <dsp:cNvSpPr/>
      </dsp:nvSpPr>
      <dsp:spPr>
        <a:xfrm rot="5400000">
          <a:off x="9984112" y="1181565"/>
          <a:ext cx="1120926" cy="1865196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shade val="50000"/>
            <a:hueOff val="66986"/>
            <a:satOff val="-2928"/>
            <a:lumOff val="7993"/>
            <a:alphaOff val="0"/>
          </a:schemeClr>
        </a:solidFill>
        <a:ln w="6350" cap="flat" cmpd="sng" algn="ctr">
          <a:solidFill>
            <a:schemeClr val="accent6">
              <a:shade val="50000"/>
              <a:hueOff val="66986"/>
              <a:satOff val="-2928"/>
              <a:lumOff val="799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37C6E0-63A8-4AAC-A125-99F164DA9ECC}">
      <dsp:nvSpPr>
        <dsp:cNvPr id="0" name=""/>
        <dsp:cNvSpPr/>
      </dsp:nvSpPr>
      <dsp:spPr>
        <a:xfrm>
          <a:off x="9823615" y="1731383"/>
          <a:ext cx="1683909" cy="1476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>
              <a:solidFill>
                <a:schemeClr val="tx1"/>
              </a:solidFill>
            </a:rPr>
            <a:t>V 2025 – </a:t>
          </a:r>
          <a:r>
            <a:rPr lang="pl-PL" sz="1400" b="1" kern="1200" dirty="0"/>
            <a:t>Wyróżnienia</a:t>
          </a:r>
          <a:r>
            <a:rPr lang="pl-PL" sz="1400" kern="1200" dirty="0"/>
            <a:t> dla Doroty Szyling </a:t>
          </a:r>
          <a:br>
            <a:rPr lang="pl-PL" sz="1400" kern="1200" dirty="0"/>
          </a:br>
          <a:r>
            <a:rPr lang="pl-PL" sz="1400" kern="1200" dirty="0"/>
            <a:t>oraz Karola Łukaszewskiego </a:t>
          </a:r>
          <a:br>
            <a:rPr lang="pl-PL" sz="1400" kern="1200" dirty="0"/>
          </a:br>
          <a:r>
            <a:rPr lang="pl-PL" sz="1400" kern="1200" dirty="0"/>
            <a:t>w etapie centralnym </a:t>
          </a:r>
          <a:r>
            <a:rPr lang="pl-PL" sz="1400" b="1" kern="1200" dirty="0"/>
            <a:t>Ogólnopolskiego Konkursu na pracę pisemną w projekcie Dzień Przedsiębiorczości </a:t>
          </a:r>
          <a:br>
            <a:rPr lang="pl-PL" sz="1400" b="1" kern="1200" dirty="0"/>
          </a:br>
          <a:r>
            <a:rPr lang="pl-PL" sz="1400" kern="1200" dirty="0"/>
            <a:t>w edycji 2025 - koordynator szkolny:  Alina Lewicka</a:t>
          </a:r>
          <a:endParaRPr lang="pl-PL" sz="1400" b="0" kern="1200" dirty="0"/>
        </a:p>
      </dsp:txBody>
      <dsp:txXfrm>
        <a:off x="9823615" y="1731383"/>
        <a:ext cx="1683909" cy="147604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54896C-C8B9-4837-B2AC-D18F3BD6DE7B}">
      <dsp:nvSpPr>
        <dsp:cNvPr id="0" name=""/>
        <dsp:cNvSpPr/>
      </dsp:nvSpPr>
      <dsp:spPr>
        <a:xfrm rot="5400000">
          <a:off x="421098" y="3005295"/>
          <a:ext cx="1250326" cy="2080514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D08977-720D-4F67-A62A-13D246BB4938}">
      <dsp:nvSpPr>
        <dsp:cNvPr id="0" name=""/>
        <dsp:cNvSpPr/>
      </dsp:nvSpPr>
      <dsp:spPr>
        <a:xfrm>
          <a:off x="193050" y="3606754"/>
          <a:ext cx="1847965" cy="1646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 dirty="0"/>
        </a:p>
      </dsp:txBody>
      <dsp:txXfrm>
        <a:off x="193050" y="3606754"/>
        <a:ext cx="1847965" cy="1646440"/>
      </dsp:txXfrm>
    </dsp:sp>
    <dsp:sp modelId="{8B57BD42-2DBE-47B5-B4FE-17BAEF5C908B}">
      <dsp:nvSpPr>
        <dsp:cNvPr id="0" name=""/>
        <dsp:cNvSpPr/>
      </dsp:nvSpPr>
      <dsp:spPr>
        <a:xfrm>
          <a:off x="1717958" y="2869920"/>
          <a:ext cx="354396" cy="354396"/>
        </a:xfrm>
        <a:prstGeom prst="triangle">
          <a:avLst>
            <a:gd name="adj" fmla="val 100000"/>
          </a:avLst>
        </a:prstGeom>
        <a:solidFill>
          <a:schemeClr val="accent6">
            <a:shade val="50000"/>
            <a:hueOff val="81872"/>
            <a:satOff val="-3579"/>
            <a:lumOff val="9769"/>
            <a:alphaOff val="0"/>
          </a:schemeClr>
        </a:solidFill>
        <a:ln w="6350" cap="flat" cmpd="sng" algn="ctr">
          <a:solidFill>
            <a:schemeClr val="accent6">
              <a:shade val="50000"/>
              <a:hueOff val="81872"/>
              <a:satOff val="-3579"/>
              <a:lumOff val="976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07A267-2E31-4874-AE2C-8758B8D9E433}">
      <dsp:nvSpPr>
        <dsp:cNvPr id="0" name=""/>
        <dsp:cNvSpPr/>
      </dsp:nvSpPr>
      <dsp:spPr>
        <a:xfrm rot="5400000">
          <a:off x="2720504" y="2434480"/>
          <a:ext cx="1250326" cy="2080514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shade val="50000"/>
            <a:hueOff val="163744"/>
            <a:satOff val="-7158"/>
            <a:lumOff val="19538"/>
            <a:alphaOff val="0"/>
          </a:schemeClr>
        </a:solidFill>
        <a:ln w="6350" cap="flat" cmpd="sng" algn="ctr">
          <a:solidFill>
            <a:schemeClr val="accent6">
              <a:shade val="50000"/>
              <a:hueOff val="163744"/>
              <a:satOff val="-7158"/>
              <a:lumOff val="1953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7D9CD3-2856-49A7-8718-6BE038AAF47D}">
      <dsp:nvSpPr>
        <dsp:cNvPr id="0" name=""/>
        <dsp:cNvSpPr/>
      </dsp:nvSpPr>
      <dsp:spPr>
        <a:xfrm>
          <a:off x="231161" y="3593240"/>
          <a:ext cx="1878300" cy="1646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>
              <a:solidFill>
                <a:schemeClr val="tx1"/>
              </a:solidFill>
            </a:rPr>
            <a:t>IV 2023 – Bartosz Mucha 3. </a:t>
          </a:r>
          <a:r>
            <a:rPr lang="pl-PL" sz="1400" b="0" u="sng" kern="1200" dirty="0">
              <a:solidFill>
                <a:schemeClr val="tx1"/>
              </a:solidFill>
            </a:rPr>
            <a:t>miejsce </a:t>
          </a:r>
          <a:br>
            <a:rPr lang="pl-PL" sz="1400" b="0" u="sng" kern="1200" dirty="0">
              <a:solidFill>
                <a:schemeClr val="tx1"/>
              </a:solidFill>
            </a:rPr>
          </a:br>
          <a:r>
            <a:rPr lang="pl-PL" sz="1400" b="0" u="sng" kern="1200" dirty="0">
              <a:solidFill>
                <a:schemeClr val="tx1"/>
              </a:solidFill>
            </a:rPr>
            <a:t>w Ogólnopolskim Konkursie Orki Szkół Rolniczych</a:t>
          </a:r>
          <a:r>
            <a:rPr lang="pl-PL" sz="1400" b="0" kern="1200" dirty="0">
              <a:solidFill>
                <a:schemeClr val="tx1"/>
              </a:solidFill>
            </a:rPr>
            <a:t> </a:t>
          </a:r>
          <a:endParaRPr lang="pl-PL" sz="1400" kern="1200" dirty="0"/>
        </a:p>
      </dsp:txBody>
      <dsp:txXfrm>
        <a:off x="231161" y="3593240"/>
        <a:ext cx="1878300" cy="1646440"/>
      </dsp:txXfrm>
    </dsp:sp>
    <dsp:sp modelId="{3FD94C28-2A1A-46E7-8213-82FB5C28437A}">
      <dsp:nvSpPr>
        <dsp:cNvPr id="0" name=""/>
        <dsp:cNvSpPr/>
      </dsp:nvSpPr>
      <dsp:spPr>
        <a:xfrm>
          <a:off x="4035698" y="2281310"/>
          <a:ext cx="354396" cy="354396"/>
        </a:xfrm>
        <a:prstGeom prst="triangle">
          <a:avLst>
            <a:gd name="adj" fmla="val 100000"/>
          </a:avLst>
        </a:prstGeom>
        <a:solidFill>
          <a:schemeClr val="accent6">
            <a:shade val="50000"/>
            <a:hueOff val="245616"/>
            <a:satOff val="-10737"/>
            <a:lumOff val="29307"/>
            <a:alphaOff val="0"/>
          </a:schemeClr>
        </a:solidFill>
        <a:ln w="6350" cap="flat" cmpd="sng" algn="ctr">
          <a:solidFill>
            <a:schemeClr val="accent6">
              <a:shade val="50000"/>
              <a:hueOff val="245616"/>
              <a:satOff val="-10737"/>
              <a:lumOff val="2930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F7021C-340A-4C06-8C2B-81DE830B72F1}">
      <dsp:nvSpPr>
        <dsp:cNvPr id="0" name=""/>
        <dsp:cNvSpPr/>
      </dsp:nvSpPr>
      <dsp:spPr>
        <a:xfrm rot="5400000">
          <a:off x="5323198" y="1690003"/>
          <a:ext cx="1250326" cy="2436137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shade val="50000"/>
            <a:hueOff val="327488"/>
            <a:satOff val="-14316"/>
            <a:lumOff val="39076"/>
            <a:alphaOff val="0"/>
          </a:schemeClr>
        </a:solidFill>
        <a:ln w="6350" cap="flat" cmpd="sng" algn="ctr">
          <a:solidFill>
            <a:schemeClr val="accent6">
              <a:shade val="50000"/>
              <a:hueOff val="327488"/>
              <a:satOff val="-14316"/>
              <a:lumOff val="3907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BD4A35-1EE6-4725-8601-4546F6074D6C}">
      <dsp:nvSpPr>
        <dsp:cNvPr id="0" name=""/>
        <dsp:cNvSpPr/>
      </dsp:nvSpPr>
      <dsp:spPr>
        <a:xfrm>
          <a:off x="2526428" y="3036845"/>
          <a:ext cx="1878300" cy="1646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>
              <a:solidFill>
                <a:schemeClr val="tx1"/>
              </a:solidFill>
            </a:rPr>
            <a:t>X 2023 – Lena </a:t>
          </a:r>
          <a:r>
            <a:rPr lang="pl-PL" sz="1400" b="0" kern="1200" dirty="0" err="1">
              <a:solidFill>
                <a:schemeClr val="tx1"/>
              </a:solidFill>
            </a:rPr>
            <a:t>Czeszewska</a:t>
          </a:r>
          <a:r>
            <a:rPr lang="pl-PL" sz="1400" b="0" kern="1200" dirty="0">
              <a:solidFill>
                <a:schemeClr val="tx1"/>
              </a:solidFill>
            </a:rPr>
            <a:t> </a:t>
          </a:r>
          <a:r>
            <a:rPr lang="pl-PL" sz="1400" b="1" kern="1200" dirty="0">
              <a:solidFill>
                <a:schemeClr val="tx1"/>
              </a:solidFill>
            </a:rPr>
            <a:t>3. miejsce, Filip Kosiedowski – 4. </a:t>
          </a:r>
          <a:r>
            <a:rPr lang="pl-PL" sz="1400" b="1" u="sng" kern="1200" dirty="0">
              <a:solidFill>
                <a:schemeClr val="tx1"/>
              </a:solidFill>
            </a:rPr>
            <a:t>miejsce w Regionalnym Konkursie Orki Szkół Rolniczych</a:t>
          </a:r>
          <a:r>
            <a:rPr lang="pl-PL" sz="1400" b="1" kern="1200" dirty="0">
              <a:solidFill>
                <a:schemeClr val="tx1"/>
              </a:solidFill>
            </a:rPr>
            <a:t> </a:t>
          </a:r>
          <a:r>
            <a:rPr lang="pl-PL" sz="1400" b="0" kern="1200" dirty="0">
              <a:solidFill>
                <a:schemeClr val="tx1"/>
              </a:solidFill>
            </a:rPr>
            <a:t>edycja 2023 – opiekun: </a:t>
          </a:r>
          <a:br>
            <a:rPr lang="pl-PL" sz="1400" b="0" kern="1200" dirty="0">
              <a:solidFill>
                <a:schemeClr val="tx1"/>
              </a:solidFill>
            </a:rPr>
          </a:br>
          <a:r>
            <a:rPr lang="pl-PL" sz="1400" b="0" kern="1200" dirty="0">
              <a:solidFill>
                <a:schemeClr val="tx1"/>
              </a:solidFill>
            </a:rPr>
            <a:t>Bartosz Maćkowski</a:t>
          </a:r>
          <a:endParaRPr lang="pl-PL" sz="1400" b="0" kern="1200" dirty="0"/>
        </a:p>
      </dsp:txBody>
      <dsp:txXfrm>
        <a:off x="2526428" y="3036845"/>
        <a:ext cx="1878300" cy="1646440"/>
      </dsp:txXfrm>
    </dsp:sp>
    <dsp:sp modelId="{3B999BA2-CFC2-485C-B9E1-5341102C80B6}">
      <dsp:nvSpPr>
        <dsp:cNvPr id="0" name=""/>
        <dsp:cNvSpPr/>
      </dsp:nvSpPr>
      <dsp:spPr>
        <a:xfrm>
          <a:off x="6793803" y="1733555"/>
          <a:ext cx="354396" cy="354396"/>
        </a:xfrm>
        <a:prstGeom prst="triangle">
          <a:avLst>
            <a:gd name="adj" fmla="val 100000"/>
          </a:avLst>
        </a:prstGeom>
        <a:solidFill>
          <a:schemeClr val="accent6">
            <a:shade val="50000"/>
            <a:hueOff val="327488"/>
            <a:satOff val="-14316"/>
            <a:lumOff val="39076"/>
            <a:alphaOff val="0"/>
          </a:schemeClr>
        </a:solidFill>
        <a:ln w="6350" cap="flat" cmpd="sng" algn="ctr">
          <a:solidFill>
            <a:schemeClr val="accent6">
              <a:shade val="50000"/>
              <a:hueOff val="327488"/>
              <a:satOff val="-14316"/>
              <a:lumOff val="3907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CAE849-1DA6-4E68-A174-5B3FC6101CD7}">
      <dsp:nvSpPr>
        <dsp:cNvPr id="0" name=""/>
        <dsp:cNvSpPr/>
      </dsp:nvSpPr>
      <dsp:spPr>
        <a:xfrm rot="5400000">
          <a:off x="8259981" y="893369"/>
          <a:ext cx="1250326" cy="2844188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shade val="50000"/>
            <a:hueOff val="245616"/>
            <a:satOff val="-10737"/>
            <a:lumOff val="29307"/>
            <a:alphaOff val="0"/>
          </a:schemeClr>
        </a:solidFill>
        <a:ln w="6350" cap="flat" cmpd="sng" algn="ctr">
          <a:solidFill>
            <a:schemeClr val="accent6">
              <a:shade val="50000"/>
              <a:hueOff val="245616"/>
              <a:satOff val="-10737"/>
              <a:lumOff val="2930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C2B49E-7619-4A35-A3D6-C4F00466E751}">
      <dsp:nvSpPr>
        <dsp:cNvPr id="0" name=""/>
        <dsp:cNvSpPr/>
      </dsp:nvSpPr>
      <dsp:spPr>
        <a:xfrm>
          <a:off x="4949563" y="2536017"/>
          <a:ext cx="2497501" cy="1646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u="sng" kern="12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Alicja Szyling</a:t>
          </a:r>
          <a:r>
            <a:rPr lang="pl-PL" sz="1400" kern="12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pl-PL" sz="1400" b="1" kern="12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4. miejsce w Polsce w konkursie filmowym „Świat się kręci wokół wsi” </a:t>
          </a:r>
          <a:r>
            <a:rPr lang="pl-PL" sz="1400" kern="12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organizowanym przez Ministerstwo Rolnictwa </a:t>
          </a:r>
          <a:br>
            <a:rPr lang="pl-PL" sz="1400" kern="12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</a:br>
          <a:r>
            <a:rPr lang="pl-PL" sz="1400" kern="12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i Rozwoju Wsi – opiekun: </a:t>
          </a:r>
          <a:br>
            <a:rPr lang="pl-PL" sz="1400" kern="12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</a:br>
          <a:r>
            <a:rPr lang="pl-PL" sz="1400" kern="12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Piotr Mańkowski</a:t>
          </a:r>
          <a:endParaRPr lang="pl-PL" sz="1400" b="0" kern="1200" dirty="0"/>
        </a:p>
      </dsp:txBody>
      <dsp:txXfrm>
        <a:off x="4949563" y="2536017"/>
        <a:ext cx="2497501" cy="1646440"/>
      </dsp:txXfrm>
    </dsp:sp>
    <dsp:sp modelId="{52497144-0E11-45E2-8D6A-26975C1C62D3}">
      <dsp:nvSpPr>
        <dsp:cNvPr id="0" name=""/>
        <dsp:cNvSpPr/>
      </dsp:nvSpPr>
      <dsp:spPr>
        <a:xfrm>
          <a:off x="9965308" y="1132034"/>
          <a:ext cx="354396" cy="354396"/>
        </a:xfrm>
        <a:prstGeom prst="triangle">
          <a:avLst>
            <a:gd name="adj" fmla="val 100000"/>
          </a:avLst>
        </a:prstGeom>
        <a:solidFill>
          <a:schemeClr val="accent6">
            <a:shade val="50000"/>
            <a:hueOff val="163744"/>
            <a:satOff val="-7158"/>
            <a:lumOff val="19538"/>
            <a:alphaOff val="0"/>
          </a:schemeClr>
        </a:solidFill>
        <a:ln w="6350" cap="flat" cmpd="sng" algn="ctr">
          <a:solidFill>
            <a:schemeClr val="accent6">
              <a:shade val="50000"/>
              <a:hueOff val="163744"/>
              <a:satOff val="-7158"/>
              <a:lumOff val="1953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5CF718-9749-4BF7-8654-EA6F50927365}">
      <dsp:nvSpPr>
        <dsp:cNvPr id="0" name=""/>
        <dsp:cNvSpPr/>
      </dsp:nvSpPr>
      <dsp:spPr>
        <a:xfrm rot="16200000" flipH="1">
          <a:off x="10335285" y="1788986"/>
          <a:ext cx="108253" cy="51222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shade val="50000"/>
            <a:hueOff val="81872"/>
            <a:satOff val="-3579"/>
            <a:lumOff val="9769"/>
            <a:alphaOff val="0"/>
          </a:schemeClr>
        </a:solidFill>
        <a:ln w="6350" cap="flat" cmpd="sng" algn="ctr">
          <a:solidFill>
            <a:schemeClr val="accent6">
              <a:shade val="50000"/>
              <a:hueOff val="81872"/>
              <a:satOff val="-3579"/>
              <a:lumOff val="976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FF793B-58A9-4BC7-A074-EFDF94DA18FB}">
      <dsp:nvSpPr>
        <dsp:cNvPr id="0" name=""/>
        <dsp:cNvSpPr/>
      </dsp:nvSpPr>
      <dsp:spPr>
        <a:xfrm>
          <a:off x="7667612" y="1900494"/>
          <a:ext cx="2982365" cy="15571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X 2025 - Alicja Szyling zdobyła </a:t>
          </a:r>
          <a:br>
            <a:rPr lang="pl-PL" sz="1400" kern="1200" dirty="0"/>
          </a:br>
          <a:r>
            <a:rPr lang="pl-PL" sz="1400" b="1" kern="1200" dirty="0"/>
            <a:t>1. miejsce w konkursie sprawnościowym dla dziewcząt </a:t>
          </a:r>
          <a:r>
            <a:rPr lang="pl-PL" sz="1400" kern="1200" dirty="0"/>
            <a:t>podczas XV Regionalnego Konkursu Orki w Bielicach – opiekun: </a:t>
          </a:r>
          <a:br>
            <a:rPr lang="pl-PL" sz="1400" kern="1200" dirty="0"/>
          </a:br>
          <a:r>
            <a:rPr lang="pl-PL" sz="1400" kern="1200" dirty="0"/>
            <a:t>Bartosz Maćkowski</a:t>
          </a:r>
          <a:endParaRPr lang="pl-PL" sz="1400" b="0" kern="1200" dirty="0"/>
        </a:p>
      </dsp:txBody>
      <dsp:txXfrm>
        <a:off x="7667612" y="1900494"/>
        <a:ext cx="2982365" cy="155715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54896C-C8B9-4837-B2AC-D18F3BD6DE7B}">
      <dsp:nvSpPr>
        <dsp:cNvPr id="0" name=""/>
        <dsp:cNvSpPr/>
      </dsp:nvSpPr>
      <dsp:spPr>
        <a:xfrm rot="5400000">
          <a:off x="421098" y="3005295"/>
          <a:ext cx="1250326" cy="2080514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D08977-720D-4F67-A62A-13D246BB4938}">
      <dsp:nvSpPr>
        <dsp:cNvPr id="0" name=""/>
        <dsp:cNvSpPr/>
      </dsp:nvSpPr>
      <dsp:spPr>
        <a:xfrm>
          <a:off x="193050" y="3606754"/>
          <a:ext cx="1847965" cy="1646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000" kern="1200" dirty="0"/>
        </a:p>
      </dsp:txBody>
      <dsp:txXfrm>
        <a:off x="193050" y="3606754"/>
        <a:ext cx="1847965" cy="1646440"/>
      </dsp:txXfrm>
    </dsp:sp>
    <dsp:sp modelId="{8B57BD42-2DBE-47B5-B4FE-17BAEF5C908B}">
      <dsp:nvSpPr>
        <dsp:cNvPr id="0" name=""/>
        <dsp:cNvSpPr/>
      </dsp:nvSpPr>
      <dsp:spPr>
        <a:xfrm>
          <a:off x="1717958" y="2869920"/>
          <a:ext cx="354396" cy="354396"/>
        </a:xfrm>
        <a:prstGeom prst="triangle">
          <a:avLst>
            <a:gd name="adj" fmla="val 100000"/>
          </a:avLst>
        </a:prstGeom>
        <a:solidFill>
          <a:schemeClr val="accent6">
            <a:shade val="50000"/>
            <a:hueOff val="81872"/>
            <a:satOff val="-3579"/>
            <a:lumOff val="9769"/>
            <a:alphaOff val="0"/>
          </a:schemeClr>
        </a:solidFill>
        <a:ln w="6350" cap="flat" cmpd="sng" algn="ctr">
          <a:solidFill>
            <a:schemeClr val="accent6">
              <a:shade val="50000"/>
              <a:hueOff val="81872"/>
              <a:satOff val="-3579"/>
              <a:lumOff val="976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07A267-2E31-4874-AE2C-8758B8D9E433}">
      <dsp:nvSpPr>
        <dsp:cNvPr id="0" name=""/>
        <dsp:cNvSpPr/>
      </dsp:nvSpPr>
      <dsp:spPr>
        <a:xfrm rot="5400000">
          <a:off x="2720504" y="2434480"/>
          <a:ext cx="1250326" cy="2080514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shade val="50000"/>
            <a:hueOff val="163744"/>
            <a:satOff val="-7158"/>
            <a:lumOff val="19538"/>
            <a:alphaOff val="0"/>
          </a:schemeClr>
        </a:solidFill>
        <a:ln w="6350" cap="flat" cmpd="sng" algn="ctr">
          <a:solidFill>
            <a:schemeClr val="accent6">
              <a:shade val="50000"/>
              <a:hueOff val="163744"/>
              <a:satOff val="-7158"/>
              <a:lumOff val="1953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7D9CD3-2856-49A7-8718-6BE038AAF47D}">
      <dsp:nvSpPr>
        <dsp:cNvPr id="0" name=""/>
        <dsp:cNvSpPr/>
      </dsp:nvSpPr>
      <dsp:spPr>
        <a:xfrm>
          <a:off x="231161" y="3593240"/>
          <a:ext cx="1878300" cy="1646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/>
            <a:t>V 2025 - Zdobycie tytułu finalisty</a:t>
          </a:r>
          <a:r>
            <a:rPr lang="pl-PL" sz="1400" kern="1200" dirty="0"/>
            <a:t> przez Paulinę </a:t>
          </a:r>
          <a:r>
            <a:rPr lang="pl-PL" sz="1400" kern="1200" dirty="0" err="1"/>
            <a:t>Denkiewicz</a:t>
          </a:r>
          <a:r>
            <a:rPr lang="pl-PL" sz="1400" kern="1200" dirty="0"/>
            <a:t> za udział w etapie centralnym IV Ogólnopolskiej Olimpiady Wiedzy Biologicznej i Ekologicznej organizowanej przez UKW w Bydgoszczy -  opiekun: </a:t>
          </a:r>
          <a:br>
            <a:rPr lang="pl-PL" sz="1400" kern="1200" dirty="0"/>
          </a:br>
          <a:r>
            <a:rPr lang="pl-PL" sz="1400" kern="1200" dirty="0"/>
            <a:t>Marta </a:t>
          </a:r>
          <a:r>
            <a:rPr lang="pl-PL" sz="1400" kern="1200" dirty="0" err="1"/>
            <a:t>Kumm</a:t>
          </a:r>
          <a:endParaRPr lang="pl-PL" sz="1400" kern="1200" dirty="0"/>
        </a:p>
      </dsp:txBody>
      <dsp:txXfrm>
        <a:off x="231161" y="3593240"/>
        <a:ext cx="1878300" cy="1646440"/>
      </dsp:txXfrm>
    </dsp:sp>
    <dsp:sp modelId="{3FD94C28-2A1A-46E7-8213-82FB5C28437A}">
      <dsp:nvSpPr>
        <dsp:cNvPr id="0" name=""/>
        <dsp:cNvSpPr/>
      </dsp:nvSpPr>
      <dsp:spPr>
        <a:xfrm>
          <a:off x="4035698" y="2281310"/>
          <a:ext cx="354396" cy="354396"/>
        </a:xfrm>
        <a:prstGeom prst="triangle">
          <a:avLst>
            <a:gd name="adj" fmla="val 100000"/>
          </a:avLst>
        </a:prstGeom>
        <a:solidFill>
          <a:schemeClr val="accent6">
            <a:shade val="50000"/>
            <a:hueOff val="245616"/>
            <a:satOff val="-10737"/>
            <a:lumOff val="29307"/>
            <a:alphaOff val="0"/>
          </a:schemeClr>
        </a:solidFill>
        <a:ln w="6350" cap="flat" cmpd="sng" algn="ctr">
          <a:solidFill>
            <a:schemeClr val="accent6">
              <a:shade val="50000"/>
              <a:hueOff val="245616"/>
              <a:satOff val="-10737"/>
              <a:lumOff val="2930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F7021C-340A-4C06-8C2B-81DE830B72F1}">
      <dsp:nvSpPr>
        <dsp:cNvPr id="0" name=""/>
        <dsp:cNvSpPr/>
      </dsp:nvSpPr>
      <dsp:spPr>
        <a:xfrm rot="5400000">
          <a:off x="5323198" y="1690003"/>
          <a:ext cx="1250326" cy="2436137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shade val="50000"/>
            <a:hueOff val="327488"/>
            <a:satOff val="-14316"/>
            <a:lumOff val="39076"/>
            <a:alphaOff val="0"/>
          </a:schemeClr>
        </a:solidFill>
        <a:ln w="6350" cap="flat" cmpd="sng" algn="ctr">
          <a:solidFill>
            <a:schemeClr val="accent6">
              <a:shade val="50000"/>
              <a:hueOff val="327488"/>
              <a:satOff val="-14316"/>
              <a:lumOff val="3907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BD4A35-1EE6-4725-8601-4546F6074D6C}">
      <dsp:nvSpPr>
        <dsp:cNvPr id="0" name=""/>
        <dsp:cNvSpPr/>
      </dsp:nvSpPr>
      <dsp:spPr>
        <a:xfrm>
          <a:off x="2526428" y="3036845"/>
          <a:ext cx="1878300" cy="1646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VI 2025 - </a:t>
          </a:r>
          <a:r>
            <a:rPr lang="pl-PL" sz="1400" b="1" kern="1200" dirty="0"/>
            <a:t>Wyróżnienie dla zespołu wokalnego </a:t>
          </a:r>
          <a:r>
            <a:rPr lang="pl-PL" sz="1400" kern="1200" dirty="0"/>
            <a:t>w ogólnopolskim konkursie „Szlakiem Kolberga – piosenka polska, regionalna, ludowa” - opiekun: </a:t>
          </a:r>
          <a:br>
            <a:rPr lang="pl-PL" sz="1400" kern="1200" dirty="0"/>
          </a:br>
          <a:r>
            <a:rPr lang="pl-PL" sz="1400" kern="1200" dirty="0"/>
            <a:t>Małgorzata </a:t>
          </a:r>
          <a:r>
            <a:rPr lang="pl-PL" sz="1400" kern="1200" dirty="0" err="1"/>
            <a:t>Dziamecka</a:t>
          </a:r>
          <a:endParaRPr lang="pl-PL" sz="1400" b="0" kern="1200" dirty="0"/>
        </a:p>
      </dsp:txBody>
      <dsp:txXfrm>
        <a:off x="2526428" y="3036845"/>
        <a:ext cx="1878300" cy="1646440"/>
      </dsp:txXfrm>
    </dsp:sp>
    <dsp:sp modelId="{3B999BA2-CFC2-485C-B9E1-5341102C80B6}">
      <dsp:nvSpPr>
        <dsp:cNvPr id="0" name=""/>
        <dsp:cNvSpPr/>
      </dsp:nvSpPr>
      <dsp:spPr>
        <a:xfrm>
          <a:off x="6793803" y="1733555"/>
          <a:ext cx="354396" cy="354396"/>
        </a:xfrm>
        <a:prstGeom prst="triangle">
          <a:avLst>
            <a:gd name="adj" fmla="val 100000"/>
          </a:avLst>
        </a:prstGeom>
        <a:solidFill>
          <a:schemeClr val="accent6">
            <a:shade val="50000"/>
            <a:hueOff val="327488"/>
            <a:satOff val="-14316"/>
            <a:lumOff val="39076"/>
            <a:alphaOff val="0"/>
          </a:schemeClr>
        </a:solidFill>
        <a:ln w="6350" cap="flat" cmpd="sng" algn="ctr">
          <a:solidFill>
            <a:schemeClr val="accent6">
              <a:shade val="50000"/>
              <a:hueOff val="327488"/>
              <a:satOff val="-14316"/>
              <a:lumOff val="3907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CAE849-1DA6-4E68-A174-5B3FC6101CD7}">
      <dsp:nvSpPr>
        <dsp:cNvPr id="0" name=""/>
        <dsp:cNvSpPr/>
      </dsp:nvSpPr>
      <dsp:spPr>
        <a:xfrm rot="5400000">
          <a:off x="8259981" y="893369"/>
          <a:ext cx="1250326" cy="2844188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shade val="50000"/>
            <a:hueOff val="245616"/>
            <a:satOff val="-10737"/>
            <a:lumOff val="29307"/>
            <a:alphaOff val="0"/>
          </a:schemeClr>
        </a:solidFill>
        <a:ln w="6350" cap="flat" cmpd="sng" algn="ctr">
          <a:solidFill>
            <a:schemeClr val="accent6">
              <a:shade val="50000"/>
              <a:hueOff val="245616"/>
              <a:satOff val="-10737"/>
              <a:lumOff val="2930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C2B49E-7619-4A35-A3D6-C4F00466E751}">
      <dsp:nvSpPr>
        <dsp:cNvPr id="0" name=""/>
        <dsp:cNvSpPr/>
      </dsp:nvSpPr>
      <dsp:spPr>
        <a:xfrm>
          <a:off x="4949563" y="2536017"/>
          <a:ext cx="2497501" cy="1646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XII 2025 - Alicja Szefler i Filip </a:t>
          </a:r>
          <a:r>
            <a:rPr lang="pl-PL" sz="1400" kern="1200" dirty="0" err="1"/>
            <a:t>Stryszyk</a:t>
          </a:r>
          <a:r>
            <a:rPr lang="pl-PL" sz="1400" kern="1200" dirty="0"/>
            <a:t> zdobyli </a:t>
          </a:r>
          <a:r>
            <a:rPr lang="pl-PL" sz="1400" b="1" kern="1200" dirty="0"/>
            <a:t>1. miejsce </a:t>
          </a:r>
          <a:br>
            <a:rPr lang="pl-PL" sz="1400" b="1" kern="1200" dirty="0"/>
          </a:br>
          <a:r>
            <a:rPr lang="pl-PL" sz="1400" b="1" kern="1200" dirty="0"/>
            <a:t>w ogólnopolskim konkursie „Tradycyjne nakrycie stołu bożonarodzeniowego” </a:t>
          </a:r>
          <a:r>
            <a:rPr lang="pl-PL" sz="1400" kern="1200" dirty="0"/>
            <a:t>zorganizowanym w ZSCKR </a:t>
          </a:r>
          <a:br>
            <a:rPr lang="pl-PL" sz="1400" kern="1200" dirty="0"/>
          </a:br>
          <a:r>
            <a:rPr lang="pl-PL" sz="1400" kern="1200" dirty="0"/>
            <a:t>w </a:t>
          </a:r>
          <a:r>
            <a:rPr lang="pl-PL" sz="1400" kern="1200" dirty="0" err="1"/>
            <a:t>Nadrożu</a:t>
          </a:r>
          <a:r>
            <a:rPr lang="pl-PL" sz="1400" kern="1200" dirty="0"/>
            <a:t> – opiekun: </a:t>
          </a:r>
          <a:br>
            <a:rPr lang="pl-PL" sz="1400" kern="1200" dirty="0"/>
          </a:br>
          <a:r>
            <a:rPr lang="pl-PL" sz="1400" kern="1200" dirty="0"/>
            <a:t>Aniela </a:t>
          </a:r>
          <a:r>
            <a:rPr lang="pl-PL" sz="1400" kern="1200" dirty="0" err="1"/>
            <a:t>Bauza</a:t>
          </a:r>
          <a:endParaRPr lang="pl-PL" sz="1400" b="0" kern="1200" dirty="0"/>
        </a:p>
      </dsp:txBody>
      <dsp:txXfrm>
        <a:off x="4949563" y="2536017"/>
        <a:ext cx="2497501" cy="1646440"/>
      </dsp:txXfrm>
    </dsp:sp>
    <dsp:sp modelId="{52497144-0E11-45E2-8D6A-26975C1C62D3}">
      <dsp:nvSpPr>
        <dsp:cNvPr id="0" name=""/>
        <dsp:cNvSpPr/>
      </dsp:nvSpPr>
      <dsp:spPr>
        <a:xfrm>
          <a:off x="9965308" y="1132034"/>
          <a:ext cx="354396" cy="354396"/>
        </a:xfrm>
        <a:prstGeom prst="triangle">
          <a:avLst>
            <a:gd name="adj" fmla="val 100000"/>
          </a:avLst>
        </a:prstGeom>
        <a:solidFill>
          <a:schemeClr val="accent6">
            <a:shade val="50000"/>
            <a:hueOff val="163744"/>
            <a:satOff val="-7158"/>
            <a:lumOff val="19538"/>
            <a:alphaOff val="0"/>
          </a:schemeClr>
        </a:solidFill>
        <a:ln w="6350" cap="flat" cmpd="sng" algn="ctr">
          <a:solidFill>
            <a:schemeClr val="accent6">
              <a:shade val="50000"/>
              <a:hueOff val="163744"/>
              <a:satOff val="-7158"/>
              <a:lumOff val="1953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5CF718-9749-4BF7-8654-EA6F50927365}">
      <dsp:nvSpPr>
        <dsp:cNvPr id="0" name=""/>
        <dsp:cNvSpPr/>
      </dsp:nvSpPr>
      <dsp:spPr>
        <a:xfrm rot="16200000" flipH="1">
          <a:off x="10335285" y="1788986"/>
          <a:ext cx="108253" cy="51222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shade val="50000"/>
            <a:hueOff val="81872"/>
            <a:satOff val="-3579"/>
            <a:lumOff val="9769"/>
            <a:alphaOff val="0"/>
          </a:schemeClr>
        </a:solidFill>
        <a:ln w="6350" cap="flat" cmpd="sng" algn="ctr">
          <a:solidFill>
            <a:schemeClr val="accent6">
              <a:shade val="50000"/>
              <a:hueOff val="81872"/>
              <a:satOff val="-3579"/>
              <a:lumOff val="976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FF793B-58A9-4BC7-A074-EFDF94DA18FB}">
      <dsp:nvSpPr>
        <dsp:cNvPr id="0" name=""/>
        <dsp:cNvSpPr/>
      </dsp:nvSpPr>
      <dsp:spPr>
        <a:xfrm>
          <a:off x="7667612" y="1900494"/>
          <a:ext cx="2982365" cy="15571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Zdobycie </a:t>
          </a:r>
          <a:r>
            <a:rPr lang="pl-PL" sz="1400" b="1" kern="1200" dirty="0"/>
            <a:t>3. miejsca</a:t>
          </a:r>
          <a:r>
            <a:rPr lang="pl-PL" sz="1400" kern="1200" dirty="0"/>
            <a:t> przez Kalinę </a:t>
          </a:r>
          <a:r>
            <a:rPr lang="pl-PL" sz="1400" kern="1200" dirty="0" err="1"/>
            <a:t>Turzyńską</a:t>
          </a:r>
          <a:r>
            <a:rPr lang="pl-PL" sz="1400" kern="1200" dirty="0"/>
            <a:t> (I 2026) oraz zdobycie             2. wyróżnienia przez Kamilę Nowicką </a:t>
          </a:r>
          <a:br>
            <a:rPr lang="pl-PL" sz="1400" kern="1200" dirty="0"/>
          </a:br>
          <a:r>
            <a:rPr lang="pl-PL" sz="1400" kern="1200" dirty="0"/>
            <a:t>(I 2025) w </a:t>
          </a:r>
          <a:r>
            <a:rPr lang="pl-PL" sz="1400" b="1" kern="1200" dirty="0"/>
            <a:t>Ogólnopolskim Konkursie Plastycznym „Kwiaty dla Babci i Dziadka</a:t>
          </a:r>
          <a:r>
            <a:rPr lang="pl-PL" sz="1400" kern="1200" dirty="0"/>
            <a:t>” organizowanym przez Krajowe Stowarzyszenie Pomocy Szkole w Warszawie – opiekun: </a:t>
          </a:r>
          <a:br>
            <a:rPr lang="pl-PL" sz="1400" kern="1200" dirty="0"/>
          </a:br>
          <a:r>
            <a:rPr lang="pl-PL" sz="1400" kern="1200" dirty="0"/>
            <a:t>Norbert Szymański</a:t>
          </a:r>
          <a:endParaRPr lang="pl-PL" sz="1400" b="0" kern="1200" dirty="0"/>
        </a:p>
      </dsp:txBody>
      <dsp:txXfrm>
        <a:off x="7667612" y="1900494"/>
        <a:ext cx="2982365" cy="15571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CircleAccentTimeline">
  <dgm:title val=""/>
  <dgm:desc val=""/>
  <dgm:catLst>
    <dgm:cat type="process" pri="7500"/>
    <dgm:cat type="timeline" pri="104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fallback" val="2D"/>
          <dgm:param type="nodeVertAlign" val="b"/>
        </dgm:alg>
      </dgm:if>
      <dgm:else name="Name3">
        <dgm:alg type="lin">
          <dgm:param type="fallback" val="2D"/>
          <dgm:param type="nodeVertAlign" val="b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h" for="ch" forName="parComposite" refType="h"/>
      <dgm:constr type="w" for="ch" forName="parComposite" refType="h" refFor="ch" refForName="parComposite" fact="0.4986"/>
      <dgm:constr type="h" for="ch" forName="desComposite" refType="h" fact="0.8722"/>
      <dgm:constr type="w" for="ch" forName="desComposite" refType="h" refFor="ch" refForName="desComposite" fact="0.6056"/>
      <dgm:constr type="w" for="ch" forName="parBackupNorm" refType="w" refFor="ch" refForName="parComposite" fact="-0.3369"/>
      <dgm:constr type="w" for="ch" forName="parBackupRTL" refType="w" refFor="ch" refForName="parComposite" fact="-0.3369"/>
      <dgm:constr type="w" for="ch" forName="parBackupRev" refType="w" refFor="ch" refForName="parComposite" fact="0"/>
      <dgm:constr type="w" for="ch" forName="desBackupLeftNorm" refType="w" refFor="ch" refForName="desComposite" fact="-0.3376"/>
      <dgm:constr type="w" for="ch" forName="desBackupLeftRev" refType="w" refFor="ch" refForName="desComposite" fact="-0.3376"/>
      <dgm:constr type="w" for="ch" forName="desBackupRightNorm" refType="w" refFor="ch" refForName="desComposite" fact="-0.3376"/>
      <dgm:constr type="w" for="ch" forName="desBackupRightRev" refType="w" refFor="ch" refForName="desComposite" fact="-0.3376"/>
      <dgm:constr type="w" for="ch" forName="parSpace" refType="w" refFor="ch" refForName="parComposite" fact="0.05"/>
      <dgm:constr type="w" for="ch" forName="desSpace" refType="w" refFor="ch" refForName="parComposite" fact="0.05"/>
      <dgm:constr type="primFontSz" for="des" forName="parTx" op="equ" val="65"/>
      <dgm:constr type="primFontSz" for="des" forName="chTx" refType="primFontSz" refFor="des" refForName="parTx" op="lte" val="65"/>
      <dgm:constr type="primFontSz" for="des" forName="desTx" refType="primFontSz" refFor="des" refForName="chTx" op="lte" val="65"/>
      <dgm:constr type="primFontSz" for="des" forName="desTx" refType="primFontSz" refFor="des" refForName="parTx" op="lte"/>
    </dgm:constrLst>
    <dgm:forEach name="Name4" axis="ch" ptType="node">
      <dgm:layoutNode name="parComposite">
        <dgm:alg type="composite"/>
        <dgm:shape xmlns:r="http://schemas.openxmlformats.org/officeDocument/2006/relationships" r:blip="">
          <dgm:adjLst/>
        </dgm:shape>
        <dgm:choose name="Name5">
          <dgm:if name="Name6" func="var" arg="dir" op="equ" val="norm">
            <dgm:constrLst>
              <dgm:constr type="l" for="ch" forName="parBigCircle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r" for="ch" forName="parTx" refType="w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l" for="ch" forName="bSpace"/>
              <dgm:constr type="w" for="ch" forName="bSpace" val="1"/>
            </dgm:constrLst>
          </dgm:if>
          <dgm:else name="Name7">
            <dgm:constrLst>
              <dgm:constr type="r" for="ch" forName="parBigCircle" refType="w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l" for="ch" forName="parTx" fact="0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r" for="ch" forName="bSpace"/>
              <dgm:constr type="w" for="ch" forName="bSpace" val="1"/>
            </dgm:constrLst>
          </dgm:else>
        </dgm:choose>
        <dgm:layoutNode name="parBigCircle" styleLbl="node0">
          <dgm:alg type="sp"/>
          <dgm:shape xmlns:r="http://schemas.openxmlformats.org/officeDocument/2006/relationships" type="donut" r:blip="">
            <dgm:adjLst>
              <dgm:adj idx="1" val="0.2"/>
            </dgm:adjLst>
          </dgm:shape>
          <dgm:presOf/>
          <dgm:constrLst>
            <dgm:constr type="h" refType="w" op="equ"/>
          </dgm:constrLst>
        </dgm:layoutNode>
        <dgm:layoutNode name="parTx" styleLbl="revTx">
          <dgm:choose name="Name8">
            <dgm:if name="Name9" func="var" arg="dir" op="equ" val="norm">
              <dgm:alg type="tx">
                <dgm:param type="autoTxRot" val="grav"/>
                <dgm:param type="parTxLTRAlign" val="l"/>
              </dgm:alg>
              <dgm:shape xmlns:r="http://schemas.openxmlformats.org/officeDocument/2006/relationships" rot="295" type="rect" r:blip="">
                <dgm:adjLst/>
              </dgm:shape>
              <dgm:presOf axis="self" ptType="node"/>
              <dgm:constrLst>
                <dgm:constr type="lMarg" refType="primFontSz" fact="0.2"/>
                <dgm:constr type="rMarg"/>
                <dgm:constr type="tMarg"/>
                <dgm:constr type="bMarg"/>
              </dgm:constrLst>
            </dgm:if>
            <dgm:else name="Name10">
              <dgm:alg type="tx">
                <dgm:param type="autoTxRot" val="grav"/>
                <dgm:param type="parTxLTRAlign" val="r"/>
              </dgm:alg>
              <dgm:shape xmlns:r="http://schemas.openxmlformats.org/officeDocument/2006/relationships" rot="65" type="rect" r:blip="">
                <dgm:adjLst/>
              </dgm:shape>
              <dgm:presOf axis="self" ptType="node"/>
              <dgm:constrLst>
                <dgm:constr type="lMarg"/>
                <dgm:constr type="rMarg" refType="primFontSz" fact="0.2"/>
                <dgm:constr type="tMarg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layoutNode name="bSpace">
          <dgm:alg type="sp"/>
          <dgm:shape xmlns:r="http://schemas.openxmlformats.org/officeDocument/2006/relationships" r:blip="">
            <dgm:adjLst/>
          </dgm:shape>
          <dgm:presOf/>
        </dgm:layoutNode>
      </dgm:layoutNode>
      <dgm:choose name="Name11">
        <dgm:if name="Name12" func="var" arg="dir" op="equ" val="norm">
          <dgm:layoutNode name="parBackupNorm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13">
          <dgm:layoutNode name="parBackupRTL">
            <dgm:alg type="sp"/>
            <dgm:shape xmlns:r="http://schemas.openxmlformats.org/officeDocument/2006/relationships" r:blip="">
              <dgm:adjLst/>
            </dgm:shape>
            <dgm:presOf/>
          </dgm:layoutNode>
        </dgm:else>
      </dgm:choose>
      <dgm:forEach name="Name14" axis="followSib" ptType="sibTrans" hideLastTrans="0" cnt="1">
        <dgm:layoutNode name="parSpace">
          <dgm:alg type="sp"/>
          <dgm:shape xmlns:r="http://schemas.openxmlformats.org/officeDocument/2006/relationships" r:blip="">
            <dgm:adjLst/>
          </dgm:shape>
          <dgm:presOf/>
        </dgm:layoutNode>
      </dgm:forEach>
      <dgm:forEach name="Name15" axis="ch" ptType="node">
        <dgm:choose name="Name16">
          <dgm:if name="Name17" func="var" arg="dir" op="equ" val="norm">
            <dgm:layoutNode name="desBackupLeftNorm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if>
          <dgm:else name="Name18">
            <dgm:choose name="Name19">
              <dgm:if name="Name20" axis="self" ptType="node" func="pos" op="equ" val="1">
                <dgm:layoutNode name="desBackupRigh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21"/>
            </dgm:choose>
          </dgm:else>
        </dgm:choose>
        <dgm:layoutNode name="desComposite">
          <dgm:alg type="composite"/>
          <dgm:shape xmlns:r="http://schemas.openxmlformats.org/officeDocument/2006/relationships" r:blip="">
            <dgm:adjLst/>
          </dgm:shape>
          <dgm:choose name="Name22">
            <dgm:if name="Name23" func="var" arg="dir" op="equ" val="norm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l" for="ch" forName="chTx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r" for="ch" forName="desTx" refType="w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if>
            <dgm:else name="Name24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r" for="ch" forName="chTx" refType="w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l" for="ch" forName="desTx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else>
          </dgm:choose>
          <dgm:layoutNode name="desCircle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>
              <dgm:constr type="h" refType="w" op="equ"/>
            </dgm:constrLst>
          </dgm:layoutNode>
          <dgm:layoutNode name="chTx" styleLbl="revTx">
            <dgm:choose name="Name25">
              <dgm:if name="Name26" func="var" arg="dir" op="equ" val="norm">
                <dgm:alg type="tx">
                  <dgm:param type="autoTxRot" val="grav"/>
                  <dgm:param type="parTxLTRAlign" val="r"/>
                  <dgm:param type="txAnchorVert" val="mid"/>
                  <dgm:param type="txAnchorVertCh" val="mid"/>
                </dgm:alg>
                <dgm:shape xmlns:r="http://schemas.openxmlformats.org/officeDocument/2006/relationships" rot="295" type="rect" r:blip="">
                  <dgm:adjLst/>
                </dgm:shape>
                <dgm:presOf axis="self" ptType="node"/>
              </dgm:if>
              <dgm:else name="Name27">
                <dgm:alg type="tx">
                  <dgm:param type="autoTxRot" val="grav"/>
                  <dgm:param type="parTxLTRAlign" val="l"/>
                  <dgm:param type="txAnchorVert" val="mid"/>
                  <dgm:param type="txAnchorVertCh" val="mid"/>
                </dgm:alg>
                <dgm:shape xmlns:r="http://schemas.openxmlformats.org/officeDocument/2006/relationships" rot="65" type="rect" r:blip="">
                  <dgm:adjLst/>
                </dgm:shape>
                <dgm:presOf axis="self" ptType="node"/>
              </dgm:else>
            </dgm:choose>
            <dgm:choose name="Name28">
              <dgm:if name="Name29" func="var" arg="dir" op="equ" val="norm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if>
              <dgm:else name="Name30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  <dgm:layoutNode name="desTx" styleLbl="revTx">
            <dgm:varLst>
              <dgm:bulletEnabled val="1"/>
            </dgm:varLst>
            <dgm:choose name="Name31">
              <dgm:if name="Name32" func="var" arg="dir" op="equ" val="norm">
                <dgm:alg type="tx">
                  <dgm:param type="autoTxRot" val="grav"/>
                  <dgm:param type="parTxLTRAlign" val="l"/>
                  <dgm:param type="shpTxLTRAlignCh" val="l"/>
                  <dgm:param type="stBulletLvl" val="1"/>
                  <dgm:param type="txAnchorVert" val="mid"/>
                </dgm:alg>
                <dgm:shape xmlns:r="http://schemas.openxmlformats.org/officeDocument/2006/relationships" rot="295" type="rect" r:blip="">
                  <dgm:adjLst/>
                </dgm:shape>
                <dgm:presOf axis="des" ptType="node"/>
              </dgm:if>
              <dgm:else name="Name33">
                <dgm:alg type="tx">
                  <dgm:param type="autoTxRot" val="grav"/>
                  <dgm:param type="parTxLTRAlign" val="r"/>
                  <dgm:param type="shpTxLTRAlignCh" val="r"/>
                  <dgm:param type="stBulletLvl" val="1"/>
                  <dgm:param type="txAnchorVert" val="mid"/>
                </dgm:alg>
                <dgm:shape xmlns:r="http://schemas.openxmlformats.org/officeDocument/2006/relationships" rot="65" type="rect" r:blip="">
                  <dgm:adjLst/>
                </dgm:shape>
                <dgm:presOf axis="des" ptType="node"/>
              </dgm:else>
            </dgm:choose>
            <dgm:choose name="Name34">
              <dgm:if name="Name35" func="var" arg="dir" op="equ" val="norm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if>
              <dgm:else name="Name36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layoutNode name="desBackupRightNorm">
          <dgm:alg type="sp"/>
          <dgm:shape xmlns:r="http://schemas.openxmlformats.org/officeDocument/2006/relationships" r:blip="">
            <dgm:adjLst/>
          </dgm:shape>
          <dgm:presOf/>
        </dgm:layoutNode>
        <dgm:choose name="Name37">
          <dgm:if name="Name38" func="var" arg="dir" op="neq" val="norm">
            <dgm:choose name="Name39">
              <dgm:if name="Name40" axis="self" ptType="node" func="revPos" op="neq" val="1">
                <dgm:layoutNode name="desBackupLef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41"/>
            </dgm:choose>
          </dgm:if>
          <dgm:else name="Name42"/>
        </dgm:choose>
        <dgm:forEach name="Name43" axis="followSib" ptType="sibTrans" hideLastTrans="0" cnt="1">
          <dgm:layoutNode name="desSpace">
            <dgm:alg type="sp"/>
            <dgm:shape xmlns:r="http://schemas.openxmlformats.org/officeDocument/2006/relationships" r:blip="">
              <dgm:adjLst/>
            </dgm:shape>
            <dgm:presOf/>
          </dgm:layoutNode>
        </dgm:forEach>
      </dgm:forEach>
      <dgm:choose name="Name44">
        <dgm:if name="Name45" func="var" arg="dir" op="neq" val="norm">
          <dgm:layoutNode name="parBackupRev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4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D444D1-C4C0-4F77-B258-3BD7166C301A}" type="datetimeFigureOut">
              <a:rPr lang="pl-PL" smtClean="0"/>
              <a:t>15.07.2026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4855BD-2EB1-4B9E-9D4E-BB7423F993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646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4855BD-2EB1-4B9E-9D4E-BB7423F993C0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1536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4855BD-2EB1-4B9E-9D4E-BB7423F993C0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0691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4855BD-2EB1-4B9E-9D4E-BB7423F993C0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7417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4855BD-2EB1-4B9E-9D4E-BB7423F993C0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7808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4855BD-2EB1-4B9E-9D4E-BB7423F993C0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074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4855BD-2EB1-4B9E-9D4E-BB7423F993C0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1345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4855BD-2EB1-4B9E-9D4E-BB7423F993C0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6078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4855BD-2EB1-4B9E-9D4E-BB7423F993C0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8699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C205A0-C42D-4358-98F9-46D6AAEE9A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89B7981-35B4-423B-AC7C-78045E9024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D478A82-9483-4EB3-BB30-DC9742AA2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A059-B5DF-436B-9115-CF28B10DFB3D}" type="datetimeFigureOut">
              <a:rPr lang="pl-PL" smtClean="0"/>
              <a:t>15.07.2026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3C529C2-33AE-44F1-8466-E01FAE246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D7A8D43-D462-4DCF-B41F-EE8EE088C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E508-A088-4D56-B5F7-B165B6633D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754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372CDF-6B88-4426-AB93-21AB29D3C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8ACDA17-DB0C-4ED2-A2D5-9CFC372DD8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9E54DBE-8DC5-4B2F-A9E2-85FE0C704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A059-B5DF-436B-9115-CF28B10DFB3D}" type="datetimeFigureOut">
              <a:rPr lang="pl-PL" smtClean="0"/>
              <a:t>15.07.2026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C7607E5-A83D-43B4-8E52-78E841C5D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8169B1E-D30A-4E3C-BB23-24EA48E51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E508-A088-4D56-B5F7-B165B6633D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779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086EDAF-1ADE-47CF-B3A7-BA03615A90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4831618-723C-4D66-A524-F745CCFC61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5AE5594-8FB6-4AD4-8FFC-88CF255A5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A059-B5DF-436B-9115-CF28B10DFB3D}" type="datetimeFigureOut">
              <a:rPr lang="pl-PL" smtClean="0"/>
              <a:t>15.07.2026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519A416-74BC-49E6-B1FE-6F4BF6CC7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1EB7A5-A766-4390-9D79-F940A5E5D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E508-A088-4D56-B5F7-B165B6633D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559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37105B-FBE5-46F4-800E-241292A94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3B0EDA5-BE9C-4246-92F7-E58F25FCB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7DFE1D3-0158-4775-9470-BD1CA7CD8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A059-B5DF-436B-9115-CF28B10DFB3D}" type="datetimeFigureOut">
              <a:rPr lang="pl-PL" smtClean="0"/>
              <a:t>15.07.2026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AA99A22-E967-44C8-8F26-65D9601BB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23DAAD6-14E0-4097-942A-F6C6E1E0B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E508-A088-4D56-B5F7-B165B6633D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313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C55540-A9AA-42E3-B08E-F8BBBA713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0A82C79-6E6F-4934-BAE0-47ADCA6A0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5ECE46E-2C1D-432E-AE15-661135620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A059-B5DF-436B-9115-CF28B10DFB3D}" type="datetimeFigureOut">
              <a:rPr lang="pl-PL" smtClean="0"/>
              <a:t>15.07.2026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0AF4E46-ABEA-4941-ABA4-C5B78ADD2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2773180-7E8A-4C45-8953-19A054BD7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E508-A088-4D56-B5F7-B165B6633D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916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D57400A-69B3-45B9-A0D1-B3EF122A2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1ED8E1-A220-4D3C-8BB6-90B5025953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4B6F08F-24B5-4699-BE82-CADEE500A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DD0BC56-64CF-4934-AAD9-8006BBC9C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A059-B5DF-436B-9115-CF28B10DFB3D}" type="datetimeFigureOut">
              <a:rPr lang="pl-PL" smtClean="0"/>
              <a:t>15.07.2026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F785592-6576-4AB1-8080-CDF6D9048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5C8B0E1-CA3D-49C6-9B93-CA98D3910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E508-A088-4D56-B5F7-B165B6633D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943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246BBA-E33A-4F57-83DA-B67E61ABF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45F2696-37BC-4F22-8AC2-1ADBEBA43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27AF593-E853-4E7E-8D19-64E415C4B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81A0820-9F72-4FFF-A0A9-36FB8AE49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9CA6DE0-E36C-4E04-AEDD-4E11B04965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650A1D88-AA3B-444B-84F5-3F1EB7B2F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A059-B5DF-436B-9115-CF28B10DFB3D}" type="datetimeFigureOut">
              <a:rPr lang="pl-PL" smtClean="0"/>
              <a:t>15.07.2026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B72BA34-19E5-4081-A922-DE02D1A48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D393389-3235-4893-BBC0-01F489972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E508-A088-4D56-B5F7-B165B6633D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263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A421B0-C5DF-4423-B2A3-4284F17AE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E72A9EB-5FEE-4485-BAA6-9B32B8AF2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A059-B5DF-436B-9115-CF28B10DFB3D}" type="datetimeFigureOut">
              <a:rPr lang="pl-PL" smtClean="0"/>
              <a:t>15.07.2026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7D4CC51-C2A3-4925-8689-19A16FBE3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C1048BA-27D4-4EC7-8DB5-21238F83D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E508-A088-4D56-B5F7-B165B6633D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207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864F46E-B864-467C-BD5E-FBCD7E683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A059-B5DF-436B-9115-CF28B10DFB3D}" type="datetimeFigureOut">
              <a:rPr lang="pl-PL" smtClean="0"/>
              <a:t>15.07.2026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3C2DA460-967B-449F-A5A5-8437B95D2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BB339F3-5363-4B8E-8569-090EE7B3A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E508-A088-4D56-B5F7-B165B6633D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762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E7A607-3A22-473B-8F77-2F4EF29B7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9CDC188-DD64-40CA-9DDC-28A3EB78F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7EC99FC-6DC2-4077-91A7-AD511C82F4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DC363A1-85DA-4438-A126-DEB291A76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A059-B5DF-436B-9115-CF28B10DFB3D}" type="datetimeFigureOut">
              <a:rPr lang="pl-PL" smtClean="0"/>
              <a:t>15.07.2026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AF632D9-0B67-4574-8067-D199D2FC0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4A265FC-6A1B-426D-8554-6418D1632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E508-A088-4D56-B5F7-B165B6633D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545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CEB603-3627-4BED-A93E-0B1BBFE69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BA745863-EDF9-4990-BF52-493912D993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2A9D886-1B7C-44C0-BEE1-9AE5D3D1C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5DDB9E6-AD5F-4E7B-8549-640EE5873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A059-B5DF-436B-9115-CF28B10DFB3D}" type="datetimeFigureOut">
              <a:rPr lang="pl-PL" smtClean="0"/>
              <a:t>15.07.2026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58A6641-B858-4F2F-8BA7-3B77AF3F1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8BE6798-5D04-40F3-989D-98594A863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E508-A088-4D56-B5F7-B165B6633D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803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46C38B8-0A28-4172-AAF2-547DE38B1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E654824-6676-4F99-A249-2633A7FB30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8C834ED-BE60-4D8B-8428-C3D6778533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3A059-B5DF-436B-9115-CF28B10DFB3D}" type="datetimeFigureOut">
              <a:rPr lang="pl-PL" smtClean="0"/>
              <a:t>15.07.2026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AD420B3-C11A-4547-85A2-80911007DD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4635CA3-6F9D-46FA-8A8E-97F2C56754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CE508-A088-4D56-B5F7-B165B6633D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1207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eg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2.jpe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6.jpeg"/><Relationship Id="rId7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10" Type="http://schemas.openxmlformats.org/officeDocument/2006/relationships/image" Target="../media/image4.png"/><Relationship Id="rId4" Type="http://schemas.openxmlformats.org/officeDocument/2006/relationships/image" Target="../media/image7.png"/><Relationship Id="rId9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2.jpeg"/><Relationship Id="rId7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4.png"/><Relationship Id="rId5" Type="http://schemas.openxmlformats.org/officeDocument/2006/relationships/image" Target="../media/image54.jpeg"/><Relationship Id="rId10" Type="http://schemas.openxmlformats.org/officeDocument/2006/relationships/image" Target="../media/image3.png"/><Relationship Id="rId4" Type="http://schemas.openxmlformats.org/officeDocument/2006/relationships/image" Target="../media/image53.jpeg"/><Relationship Id="rId9" Type="http://schemas.openxmlformats.org/officeDocument/2006/relationships/image" Target="../media/image5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13" Type="http://schemas.openxmlformats.org/officeDocument/2006/relationships/image" Target="../media/image4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6.jpeg"/><Relationship Id="rId5" Type="http://schemas.openxmlformats.org/officeDocument/2006/relationships/image" Target="../media/image60.png"/><Relationship Id="rId10" Type="http://schemas.openxmlformats.org/officeDocument/2006/relationships/image" Target="../media/image65.jpe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7.png"/><Relationship Id="rId7" Type="http://schemas.openxmlformats.org/officeDocument/2006/relationships/image" Target="../media/image7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Relationship Id="rId9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jpeg"/><Relationship Id="rId7" Type="http://schemas.openxmlformats.org/officeDocument/2006/relationships/image" Target="../media/image7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10" Type="http://schemas.openxmlformats.org/officeDocument/2006/relationships/image" Target="../media/image4.png"/><Relationship Id="rId4" Type="http://schemas.openxmlformats.org/officeDocument/2006/relationships/image" Target="../media/image73.jpeg"/><Relationship Id="rId9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image" Target="../media/image78.jpeg"/><Relationship Id="rId7" Type="http://schemas.openxmlformats.org/officeDocument/2006/relationships/image" Target="../media/image8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jpeg"/><Relationship Id="rId10" Type="http://schemas.openxmlformats.org/officeDocument/2006/relationships/image" Target="../media/image4.png"/><Relationship Id="rId4" Type="http://schemas.openxmlformats.org/officeDocument/2006/relationships/image" Target="../media/image79.png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4.jpe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8.jpeg"/><Relationship Id="rId7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jpeg"/><Relationship Id="rId10" Type="http://schemas.openxmlformats.org/officeDocument/2006/relationships/image" Target="../media/image4.png"/><Relationship Id="rId4" Type="http://schemas.openxmlformats.org/officeDocument/2006/relationships/image" Target="../media/image89.jpeg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jpeg"/><Relationship Id="rId7" Type="http://schemas.openxmlformats.org/officeDocument/2006/relationships/image" Target="../media/image9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Relationship Id="rId9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eg"/><Relationship Id="rId3" Type="http://schemas.openxmlformats.org/officeDocument/2006/relationships/image" Target="../media/image97.jpeg"/><Relationship Id="rId7" Type="http://schemas.openxmlformats.org/officeDocument/2006/relationships/image" Target="../media/image10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jpeg"/><Relationship Id="rId11" Type="http://schemas.openxmlformats.org/officeDocument/2006/relationships/image" Target="../media/image4.png"/><Relationship Id="rId5" Type="http://schemas.openxmlformats.org/officeDocument/2006/relationships/image" Target="../media/image99.jpeg"/><Relationship Id="rId10" Type="http://schemas.openxmlformats.org/officeDocument/2006/relationships/image" Target="../media/image3.png"/><Relationship Id="rId4" Type="http://schemas.openxmlformats.org/officeDocument/2006/relationships/image" Target="../media/image98.jpeg"/><Relationship Id="rId9" Type="http://schemas.openxmlformats.org/officeDocument/2006/relationships/image" Target="../media/image10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07.jpeg"/><Relationship Id="rId7" Type="http://schemas.openxmlformats.org/officeDocument/2006/relationships/image" Target="../media/image1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Relationship Id="rId9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13" Type="http://schemas.openxmlformats.org/officeDocument/2006/relationships/image" Target="../media/image3.png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4.xml"/><Relationship Id="rId12" Type="http://schemas.openxmlformats.org/officeDocument/2006/relationships/image" Target="../media/image1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11" Type="http://schemas.openxmlformats.org/officeDocument/2006/relationships/image" Target="../media/image114.jpeg"/><Relationship Id="rId5" Type="http://schemas.openxmlformats.org/officeDocument/2006/relationships/diagramData" Target="../diagrams/data4.xml"/><Relationship Id="rId10" Type="http://schemas.openxmlformats.org/officeDocument/2006/relationships/image" Target="../media/image113.jpeg"/><Relationship Id="rId4" Type="http://schemas.openxmlformats.org/officeDocument/2006/relationships/image" Target="../media/image112.jpeg"/><Relationship Id="rId9" Type="http://schemas.microsoft.com/office/2007/relationships/diagramDrawing" Target="../diagrams/drawing4.xml"/><Relationship Id="rId1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13" Type="http://schemas.openxmlformats.org/officeDocument/2006/relationships/image" Target="../media/image120.png"/><Relationship Id="rId3" Type="http://schemas.openxmlformats.org/officeDocument/2006/relationships/image" Target="../media/image116.jpeg"/><Relationship Id="rId7" Type="http://schemas.openxmlformats.org/officeDocument/2006/relationships/diagramColors" Target="../diagrams/colors5.xml"/><Relationship Id="rId12" Type="http://schemas.openxmlformats.org/officeDocument/2006/relationships/image" Target="../media/image1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18.jpeg"/><Relationship Id="rId5" Type="http://schemas.openxmlformats.org/officeDocument/2006/relationships/diagramLayout" Target="../diagrams/layout5.xml"/><Relationship Id="rId15" Type="http://schemas.openxmlformats.org/officeDocument/2006/relationships/image" Target="../media/image4.png"/><Relationship Id="rId10" Type="http://schemas.openxmlformats.org/officeDocument/2006/relationships/hyperlink" Target="http://zsckrsypniewo.pl/2016/06/15/sukces-mateusza-pankau-owiur-2016/" TargetMode="External"/><Relationship Id="rId4" Type="http://schemas.openxmlformats.org/officeDocument/2006/relationships/diagramData" Target="../diagrams/data5.xml"/><Relationship Id="rId9" Type="http://schemas.openxmlformats.org/officeDocument/2006/relationships/image" Target="../media/image117.jpeg"/><Relationship Id="rId1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jpeg"/><Relationship Id="rId13" Type="http://schemas.openxmlformats.org/officeDocument/2006/relationships/image" Target="../media/image4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125.png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124.png"/><Relationship Id="rId4" Type="http://schemas.openxmlformats.org/officeDocument/2006/relationships/diagramLayout" Target="../diagrams/layout6.xml"/><Relationship Id="rId9" Type="http://schemas.openxmlformats.org/officeDocument/2006/relationships/image" Target="../media/image123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4.png"/><Relationship Id="rId4" Type="http://schemas.openxmlformats.org/officeDocument/2006/relationships/diagramLayout" Target="../diagrams/layout7.xm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10" Type="http://schemas.openxmlformats.org/officeDocument/2006/relationships/image" Target="../media/image4.png"/><Relationship Id="rId4" Type="http://schemas.openxmlformats.org/officeDocument/2006/relationships/diagramLayout" Target="../diagrams/layout8.xml"/><Relationship Id="rId9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3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openxmlformats.org/officeDocument/2006/relationships/image" Target="../media/image1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openxmlformats.org/officeDocument/2006/relationships/image" Target="../media/image131.jpeg"/><Relationship Id="rId5" Type="http://schemas.openxmlformats.org/officeDocument/2006/relationships/diagramQuickStyle" Target="../diagrams/quickStyle9.xml"/><Relationship Id="rId10" Type="http://schemas.openxmlformats.org/officeDocument/2006/relationships/image" Target="../media/image130.jpeg"/><Relationship Id="rId4" Type="http://schemas.openxmlformats.org/officeDocument/2006/relationships/diagramLayout" Target="../diagrams/layout9.xml"/><Relationship Id="rId9" Type="http://schemas.openxmlformats.org/officeDocument/2006/relationships/image" Target="../media/image129.jpeg"/><Relationship Id="rId1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33.jpeg"/><Relationship Id="rId7" Type="http://schemas.openxmlformats.org/officeDocument/2006/relationships/image" Target="../media/image1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jpeg"/><Relationship Id="rId5" Type="http://schemas.openxmlformats.org/officeDocument/2006/relationships/image" Target="../media/image135.png"/><Relationship Id="rId4" Type="http://schemas.openxmlformats.org/officeDocument/2006/relationships/image" Target="../media/image134.jpeg"/><Relationship Id="rId9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40.jpeg"/><Relationship Id="rId4" Type="http://schemas.openxmlformats.org/officeDocument/2006/relationships/image" Target="../media/image13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42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3" Type="http://schemas.openxmlformats.org/officeDocument/2006/relationships/image" Target="../media/image143.jpe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44.jpeg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freepngimg.com/png/62559-facebook,-computer-facebook-inc.-icons-download-free-image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149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.png"/><Relationship Id="rId11" Type="http://schemas.openxmlformats.org/officeDocument/2006/relationships/image" Target="../media/image3.png"/><Relationship Id="rId5" Type="http://schemas.openxmlformats.org/officeDocument/2006/relationships/image" Target="../media/image147.png"/><Relationship Id="rId10" Type="http://schemas.openxmlformats.org/officeDocument/2006/relationships/hyperlink" Target="https://techboomers.com/apps-like-tik-tok" TargetMode="External"/><Relationship Id="rId4" Type="http://schemas.openxmlformats.org/officeDocument/2006/relationships/image" Target="../media/image146.png"/><Relationship Id="rId9" Type="http://schemas.openxmlformats.org/officeDocument/2006/relationships/image" Target="../media/image150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18" Type="http://schemas.microsoft.com/office/2007/relationships/diagramDrawing" Target="../diagrams/drawing3.xml"/><Relationship Id="rId3" Type="http://schemas.openxmlformats.org/officeDocument/2006/relationships/image" Target="../media/image1.jpeg"/><Relationship Id="rId21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1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6" Type="http://schemas.openxmlformats.org/officeDocument/2006/relationships/diagramQuickStyle" Target="../diagrams/quickStyle3.xml"/><Relationship Id="rId20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5" Type="http://schemas.openxmlformats.org/officeDocument/2006/relationships/diagramLayout" Target="../diagrams/layout3.xml"/><Relationship Id="rId10" Type="http://schemas.openxmlformats.org/officeDocument/2006/relationships/diagramLayout" Target="../diagrams/layout2.xml"/><Relationship Id="rId19" Type="http://schemas.openxmlformats.org/officeDocument/2006/relationships/image" Target="../media/image12.png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diagramData" Target="../diagrams/data3.xml"/><Relationship Id="rId2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.pn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4.png"/><Relationship Id="rId4" Type="http://schemas.openxmlformats.org/officeDocument/2006/relationships/image" Target="../media/image7.png"/><Relationship Id="rId9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7.pn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11" Type="http://schemas.openxmlformats.org/officeDocument/2006/relationships/image" Target="../media/image4.png"/><Relationship Id="rId5" Type="http://schemas.openxmlformats.org/officeDocument/2006/relationships/image" Target="../media/image29.jpeg"/><Relationship Id="rId10" Type="http://schemas.openxmlformats.org/officeDocument/2006/relationships/image" Target="../media/image3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iebieskie tło do prezentacji - darmowe">
            <a:extLst>
              <a:ext uri="{FF2B5EF4-FFF2-40B4-BE49-F238E27FC236}">
                <a16:creationId xmlns:a16="http://schemas.microsoft.com/office/drawing/2014/main" id="{DA3ECB93-ABAA-05B6-C595-3F2144AD9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C1ECE30-8882-4DF2-8368-D755373053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1246657"/>
            <a:ext cx="9144000" cy="2544762"/>
          </a:xfrm>
        </p:spPr>
        <p:txBody>
          <a:bodyPr>
            <a:normAutofit/>
          </a:bodyPr>
          <a:lstStyle/>
          <a:p>
            <a:r>
              <a:rPr lang="pl-PL" sz="5400" dirty="0">
                <a:latin typeface="+mn-lt"/>
                <a:ea typeface="Adobe Fangsong Std R" panose="02020400000000000000" pitchFamily="18" charset="-128"/>
              </a:rPr>
              <a:t>OFERTA EDUKACYJNA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F2F39DB-9AE1-4040-B134-051EC61EEF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67227"/>
            <a:ext cx="9144000" cy="254476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2500" b="1" dirty="0"/>
              <a:t>ZESPOŁU SZKÓŁ</a:t>
            </a:r>
          </a:p>
          <a:p>
            <a:pPr>
              <a:lnSpc>
                <a:spcPct val="100000"/>
              </a:lnSpc>
            </a:pPr>
            <a:r>
              <a:rPr lang="pl-PL" sz="2500" b="1" dirty="0"/>
              <a:t>CENTRUM KSZTAŁCENIA ROLNICZEGO </a:t>
            </a:r>
          </a:p>
          <a:p>
            <a:pPr>
              <a:lnSpc>
                <a:spcPct val="100000"/>
              </a:lnSpc>
            </a:pPr>
            <a:r>
              <a:rPr lang="pl-PL" sz="2500" b="1" dirty="0"/>
              <a:t>W SYPNIEWIE</a:t>
            </a:r>
          </a:p>
          <a:p>
            <a:r>
              <a:rPr lang="pl-PL" sz="2500" b="1" dirty="0"/>
              <a:t>NA ROK SZKOLNY 2026/2027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B7F7B297-6224-4403-B8D4-773EBF0E2B86}"/>
              </a:ext>
            </a:extLst>
          </p:cNvPr>
          <p:cNvSpPr txBox="1"/>
          <p:nvPr/>
        </p:nvSpPr>
        <p:spPr>
          <a:xfrm>
            <a:off x="6862400" y="3776257"/>
            <a:ext cx="43009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0"/>
              </a:spcBef>
              <a:buSzPct val="85000"/>
              <a:buFont typeface="Wingdings 2" panose="05020102010507070707" pitchFamily="18" charset="2"/>
              <a:buNone/>
            </a:pPr>
            <a:r>
              <a:rPr lang="pl-PL" altLang="pl-PL" sz="2000" dirty="0">
                <a:solidFill>
                  <a:schemeClr val="tx1"/>
                </a:solidFill>
                <a:ea typeface="Adobe Fangsong Std R" panose="02020400000000000000" pitchFamily="18" charset="-128"/>
              </a:rPr>
              <a:t>ul. Kwiatowa 3</a:t>
            </a:r>
          </a:p>
          <a:p>
            <a:pPr eaLnBrk="1" hangingPunct="1">
              <a:spcBef>
                <a:spcPct val="0"/>
              </a:spcBef>
              <a:buSzPct val="85000"/>
              <a:buFont typeface="Wingdings 2" panose="05020102010507070707" pitchFamily="18" charset="2"/>
              <a:buNone/>
            </a:pPr>
            <a:r>
              <a:rPr lang="pl-PL" altLang="pl-PL" sz="2000" dirty="0">
                <a:solidFill>
                  <a:schemeClr val="tx1"/>
                </a:solidFill>
                <a:ea typeface="Adobe Fangsong Std R" panose="02020400000000000000" pitchFamily="18" charset="-128"/>
              </a:rPr>
              <a:t>89-422 Sypniewo </a:t>
            </a:r>
          </a:p>
          <a:p>
            <a:pPr eaLnBrk="1" hangingPunct="1">
              <a:spcBef>
                <a:spcPct val="0"/>
              </a:spcBef>
              <a:buSzPct val="85000"/>
              <a:buFont typeface="Wingdings 2" panose="05020102010507070707" pitchFamily="18" charset="2"/>
              <a:buNone/>
            </a:pPr>
            <a:r>
              <a:rPr lang="pl-PL" altLang="pl-PL" sz="2000" dirty="0">
                <a:solidFill>
                  <a:schemeClr val="tx1"/>
                </a:solidFill>
                <a:ea typeface="Adobe Fangsong Std R" panose="02020400000000000000" pitchFamily="18" charset="-128"/>
              </a:rPr>
              <a:t>gmina Więcbork </a:t>
            </a:r>
          </a:p>
          <a:p>
            <a:pPr algn="ctr" eaLnBrk="1" hangingPunct="1">
              <a:spcBef>
                <a:spcPct val="0"/>
              </a:spcBef>
              <a:buSzPct val="85000"/>
              <a:buFont typeface="Wingdings 2" panose="05020102010507070707" pitchFamily="18" charset="2"/>
              <a:buNone/>
            </a:pPr>
            <a:endParaRPr lang="pl-PL" altLang="pl-PL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SzPct val="85000"/>
              <a:buFont typeface="Wingdings 2" panose="05020102010507070707" pitchFamily="18" charset="2"/>
              <a:buNone/>
            </a:pPr>
            <a:r>
              <a:rPr lang="en-US" altLang="pl-PL" dirty="0">
                <a:solidFill>
                  <a:schemeClr val="tx1"/>
                </a:solidFill>
                <a:ea typeface="Adobe Fangsong Std R" panose="02020400000000000000" pitchFamily="18" charset="-128"/>
                <a:sym typeface="Wingdings" panose="05000000000000000000" pitchFamily="2" charset="2"/>
              </a:rPr>
              <a:t></a:t>
            </a:r>
            <a:r>
              <a:rPr lang="pl-PL" altLang="pl-PL" dirty="0">
                <a:solidFill>
                  <a:schemeClr val="tx1"/>
                </a:solidFill>
                <a:ea typeface="Adobe Fangsong Std R" panose="02020400000000000000" pitchFamily="18" charset="-128"/>
                <a:sym typeface="Wingdings" panose="05000000000000000000" pitchFamily="2" charset="2"/>
              </a:rPr>
              <a:t> </a:t>
            </a:r>
            <a:r>
              <a:rPr lang="en-US" altLang="pl-PL" dirty="0">
                <a:solidFill>
                  <a:schemeClr val="tx1"/>
                </a:solidFill>
                <a:ea typeface="Adobe Fangsong Std R" panose="02020400000000000000" pitchFamily="18" charset="-128"/>
              </a:rPr>
              <a:t>tel./fax (52) 389-20-69</a:t>
            </a:r>
            <a:r>
              <a:rPr lang="pl-PL" altLang="pl-PL" dirty="0">
                <a:solidFill>
                  <a:schemeClr val="tx1"/>
                </a:solidFill>
                <a:ea typeface="Adobe Fangsong Std R" panose="02020400000000000000" pitchFamily="18" charset="-128"/>
              </a:rPr>
              <a:t>     </a:t>
            </a:r>
          </a:p>
          <a:p>
            <a:pPr eaLnBrk="1" hangingPunct="1">
              <a:spcBef>
                <a:spcPct val="0"/>
              </a:spcBef>
              <a:buSzPct val="85000"/>
              <a:buFont typeface="Wingdings 2" panose="05020102010507070707" pitchFamily="18" charset="2"/>
              <a:buNone/>
            </a:pPr>
            <a:endParaRPr lang="pl-PL" altLang="pl-PL" dirty="0">
              <a:solidFill>
                <a:schemeClr val="tx1"/>
              </a:solidFill>
              <a:ea typeface="Adobe Fangsong Std R" panose="02020400000000000000" pitchFamily="18" charset="-128"/>
              <a:sym typeface="Wingdings" panose="05000000000000000000" pitchFamily="2" charset="2"/>
            </a:endParaRPr>
          </a:p>
          <a:p>
            <a:pPr eaLnBrk="1" hangingPunct="1">
              <a:spcBef>
                <a:spcPct val="0"/>
              </a:spcBef>
              <a:buSzPct val="85000"/>
              <a:buFont typeface="Wingdings 2" panose="05020102010507070707" pitchFamily="18" charset="2"/>
              <a:buNone/>
            </a:pPr>
            <a:r>
              <a:rPr lang="en-US" altLang="pl-PL" dirty="0">
                <a:solidFill>
                  <a:schemeClr val="tx1"/>
                </a:solidFill>
                <a:ea typeface="Adobe Fangsong Std R" panose="02020400000000000000" pitchFamily="18" charset="-128"/>
                <a:sym typeface="Wingdings" panose="05000000000000000000" pitchFamily="2" charset="2"/>
              </a:rPr>
              <a:t></a:t>
            </a:r>
            <a:r>
              <a:rPr lang="pl-PL" altLang="pl-PL" dirty="0">
                <a:solidFill>
                  <a:schemeClr val="tx1"/>
                </a:solidFill>
                <a:ea typeface="Adobe Fangsong Std R" panose="02020400000000000000" pitchFamily="18" charset="-128"/>
                <a:sym typeface="Wingdings" panose="05000000000000000000" pitchFamily="2" charset="2"/>
              </a:rPr>
              <a:t> </a:t>
            </a:r>
            <a:r>
              <a:rPr lang="pl-PL" altLang="pl-PL" dirty="0">
                <a:solidFill>
                  <a:schemeClr val="tx1"/>
                </a:solidFill>
                <a:ea typeface="Adobe Fangsong Std R" panose="02020400000000000000" pitchFamily="18" charset="-128"/>
              </a:rPr>
              <a:t>www.zsckrsypniewo.pl       </a:t>
            </a:r>
          </a:p>
          <a:p>
            <a:pPr eaLnBrk="1" hangingPunct="1">
              <a:spcBef>
                <a:spcPct val="0"/>
              </a:spcBef>
              <a:buSzPct val="85000"/>
              <a:buFont typeface="Wingdings 2" panose="05020102010507070707" pitchFamily="18" charset="2"/>
              <a:buNone/>
            </a:pPr>
            <a:endParaRPr lang="pl-PL" altLang="pl-PL" dirty="0">
              <a:solidFill>
                <a:schemeClr val="tx1"/>
              </a:solidFill>
              <a:ea typeface="Adobe Fangsong Std R" panose="02020400000000000000" pitchFamily="18" charset="-128"/>
              <a:sym typeface="Wingdings" panose="05000000000000000000" pitchFamily="2" charset="2"/>
            </a:endParaRPr>
          </a:p>
          <a:p>
            <a:pPr eaLnBrk="1" hangingPunct="1">
              <a:spcBef>
                <a:spcPct val="0"/>
              </a:spcBef>
              <a:buSzPct val="85000"/>
              <a:buFont typeface="Wingdings 2" panose="05020102010507070707" pitchFamily="18" charset="2"/>
              <a:buNone/>
            </a:pPr>
            <a:r>
              <a:rPr lang="en-US" altLang="pl-PL" dirty="0">
                <a:solidFill>
                  <a:schemeClr val="tx1"/>
                </a:solidFill>
                <a:ea typeface="Adobe Fangsong Std R" panose="02020400000000000000" pitchFamily="18" charset="-128"/>
                <a:sym typeface="Wingdings" panose="05000000000000000000" pitchFamily="2" charset="2"/>
              </a:rPr>
              <a:t></a:t>
            </a:r>
            <a:r>
              <a:rPr lang="pl-PL" altLang="pl-PL" dirty="0">
                <a:solidFill>
                  <a:schemeClr val="tx1"/>
                </a:solidFill>
                <a:ea typeface="Adobe Fangsong Std R" panose="02020400000000000000" pitchFamily="18" charset="-128"/>
                <a:sym typeface="Wingdings" panose="05000000000000000000" pitchFamily="2" charset="2"/>
              </a:rPr>
              <a:t> </a:t>
            </a:r>
            <a:r>
              <a:rPr lang="en-US" altLang="pl-PL" dirty="0">
                <a:solidFill>
                  <a:schemeClr val="tx1"/>
                </a:solidFill>
                <a:ea typeface="Adobe Fangsong Std R" panose="02020400000000000000" pitchFamily="18" charset="-128"/>
              </a:rPr>
              <a:t>e-mail:</a:t>
            </a:r>
            <a:r>
              <a:rPr lang="pl-PL" altLang="pl-PL" dirty="0">
                <a:solidFill>
                  <a:schemeClr val="tx1"/>
                </a:solidFill>
                <a:ea typeface="Adobe Fangsong Std R" panose="02020400000000000000" pitchFamily="18" charset="-128"/>
              </a:rPr>
              <a:t> </a:t>
            </a:r>
            <a:r>
              <a:rPr lang="pl-PL" altLang="pl-PL" dirty="0" err="1">
                <a:solidFill>
                  <a:schemeClr val="tx1"/>
                </a:solidFill>
                <a:ea typeface="Adobe Fangsong Std R" panose="02020400000000000000" pitchFamily="18" charset="-128"/>
              </a:rPr>
              <a:t>sekretariat@zsckr</a:t>
            </a:r>
            <a:r>
              <a:rPr lang="en-US" altLang="pl-PL" dirty="0" err="1">
                <a:solidFill>
                  <a:schemeClr val="tx1"/>
                </a:solidFill>
                <a:ea typeface="Adobe Fangsong Std R" panose="02020400000000000000" pitchFamily="18" charset="-128"/>
              </a:rPr>
              <a:t>sypniew</a:t>
            </a:r>
            <a:r>
              <a:rPr lang="pl-PL" altLang="pl-PL" dirty="0">
                <a:solidFill>
                  <a:schemeClr val="tx1"/>
                </a:solidFill>
                <a:ea typeface="Adobe Fangsong Std R" panose="02020400000000000000" pitchFamily="18" charset="-128"/>
              </a:rPr>
              <a:t>o</a:t>
            </a:r>
            <a:r>
              <a:rPr lang="en-US" altLang="pl-PL" dirty="0">
                <a:solidFill>
                  <a:schemeClr val="tx1"/>
                </a:solidFill>
                <a:ea typeface="Adobe Fangsong Std R" panose="02020400000000000000" pitchFamily="18" charset="-128"/>
              </a:rPr>
              <a:t>.pl</a:t>
            </a:r>
            <a:endParaRPr lang="pl-PL" altLang="pl-PL" dirty="0">
              <a:solidFill>
                <a:schemeClr val="tx1"/>
              </a:solidFill>
              <a:ea typeface="Adobe Fangsong Std R" panose="02020400000000000000" pitchFamily="18" charset="-128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7F8B6E82-3EE3-495C-BB97-8C08066C36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13" y="3516627"/>
            <a:ext cx="5555987" cy="3125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96757714-E290-4243-B80E-75094E4BD07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44D33399-9C72-4AAB-A0F3-69F4656F29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638650"/>
      </p:ext>
    </p:extLst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Niebieskie tło do prezentacji - darmowe">
            <a:extLst>
              <a:ext uri="{FF2B5EF4-FFF2-40B4-BE49-F238E27FC236}">
                <a16:creationId xmlns:a16="http://schemas.microsoft.com/office/drawing/2014/main" id="{D182A691-A211-AF50-D567-9E25C6BEB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Diagram group">
            <a:extLst>
              <a:ext uri="{FF2B5EF4-FFF2-40B4-BE49-F238E27FC236}">
                <a16:creationId xmlns:a16="http://schemas.microsoft.com/office/drawing/2014/main" id="{E5557FE0-4579-48F0-BC40-A7313DE16C45}"/>
              </a:ext>
            </a:extLst>
          </p:cNvPr>
          <p:cNvGrpSpPr/>
          <p:nvPr/>
        </p:nvGrpSpPr>
        <p:grpSpPr>
          <a:xfrm>
            <a:off x="2747531" y="435340"/>
            <a:ext cx="5350188" cy="2752335"/>
            <a:chOff x="0" y="9981"/>
            <a:chExt cx="5977200" cy="2752335"/>
          </a:xfrm>
          <a:scene3d>
            <a:camera prst="perspectiveLeft" zoom="91000"/>
            <a:lightRig rig="threePt" dir="t">
              <a:rot lat="0" lon="0" rev="20640000"/>
            </a:lightRig>
          </a:scene3d>
        </p:grpSpPr>
        <p:grpSp>
          <p:nvGrpSpPr>
            <p:cNvPr id="13" name="Grupa 12">
              <a:extLst>
                <a:ext uri="{FF2B5EF4-FFF2-40B4-BE49-F238E27FC236}">
                  <a16:creationId xmlns:a16="http://schemas.microsoft.com/office/drawing/2014/main" id="{45C09F4B-4C85-4DA8-BB92-14D977FCEDF8}"/>
                </a:ext>
              </a:extLst>
            </p:cNvPr>
            <p:cNvGrpSpPr/>
            <p:nvPr/>
          </p:nvGrpSpPr>
          <p:grpSpPr>
            <a:xfrm>
              <a:off x="0" y="467541"/>
              <a:ext cx="5977200" cy="2294775"/>
              <a:chOff x="0" y="467541"/>
              <a:chExt cx="5977200" cy="2294775"/>
            </a:xfrm>
          </p:grpSpPr>
          <p:sp>
            <p:nvSpPr>
              <p:cNvPr id="17" name="Prostokąt 16">
                <a:extLst>
                  <a:ext uri="{FF2B5EF4-FFF2-40B4-BE49-F238E27FC236}">
                    <a16:creationId xmlns:a16="http://schemas.microsoft.com/office/drawing/2014/main" id="{A22D0623-E56C-444B-B1E4-6473EE792912}"/>
                  </a:ext>
                </a:extLst>
              </p:cNvPr>
              <p:cNvSpPr/>
              <p:nvPr/>
            </p:nvSpPr>
            <p:spPr>
              <a:xfrm>
                <a:off x="0" y="467541"/>
                <a:ext cx="5977200" cy="2294775"/>
              </a:xfrm>
              <a:prstGeom prst="rect">
                <a:avLst/>
              </a:prstGeom>
              <a:sp3d z="-161800" extrusionH="10600" prstMaterial="matte">
                <a:bevelT w="90600" h="18600" prst="softRound"/>
                <a:bevelB w="48600" h="8600" prst="relaxedInset"/>
              </a:sp3d>
            </p:spPr>
            <p:style>
              <a:lnRef idx="1">
                <a:schemeClr val="accent6">
                  <a:shade val="5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pole tekstowe 17">
                <a:extLst>
                  <a:ext uri="{FF2B5EF4-FFF2-40B4-BE49-F238E27FC236}">
                    <a16:creationId xmlns:a16="http://schemas.microsoft.com/office/drawing/2014/main" id="{BAE04583-580D-4142-AD3D-75A70671DC2F}"/>
                  </a:ext>
                </a:extLst>
              </p:cNvPr>
              <p:cNvSpPr txBox="1"/>
              <p:nvPr/>
            </p:nvSpPr>
            <p:spPr>
              <a:xfrm>
                <a:off x="0" y="467541"/>
                <a:ext cx="5977200" cy="2294775"/>
              </a:xfrm>
              <a:prstGeom prst="rect">
                <a:avLst/>
              </a:prstGeom>
              <a:sp3d z="-161800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63897" tIns="645668" rIns="463897" bIns="170688" numCol="1" spcCol="1270" anchor="t" anchorCtr="0">
                <a:noAutofit/>
              </a:bodyPr>
              <a:lstStyle/>
              <a:p>
                <a:pPr marL="228600" lvl="1" indent="-228600" algn="l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pl-PL" sz="2400" kern="1200" dirty="0"/>
                  <a:t>Rolnik</a:t>
                </a:r>
                <a:endParaRPr lang="pl-PL" sz="3400" kern="1200" dirty="0"/>
              </a:p>
              <a:p>
                <a:pPr marL="228600" lvl="1" indent="-228600" algn="l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pl-PL" sz="2400" kern="1200" dirty="0"/>
                  <a:t>Mechanik – operator pojazdów </a:t>
                </a:r>
                <a:br>
                  <a:rPr lang="pl-PL" sz="2400" kern="1200" dirty="0"/>
                </a:br>
                <a:r>
                  <a:rPr lang="pl-PL" sz="2400" kern="1200" dirty="0"/>
                  <a:t>i maszyn rolniczych</a:t>
                </a:r>
              </a:p>
              <a:p>
                <a:pPr marL="228600" lvl="1" indent="-228600" algn="l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pl-PL" sz="2400" kern="1200" dirty="0"/>
                  <a:t>Kucharz</a:t>
                </a:r>
              </a:p>
            </p:txBody>
          </p:sp>
        </p:grpSp>
        <p:grpSp>
          <p:nvGrpSpPr>
            <p:cNvPr id="14" name="Grupa 13">
              <a:extLst>
                <a:ext uri="{FF2B5EF4-FFF2-40B4-BE49-F238E27FC236}">
                  <a16:creationId xmlns:a16="http://schemas.microsoft.com/office/drawing/2014/main" id="{2057C785-5868-4E0F-B039-009D2CBE730A}"/>
                </a:ext>
              </a:extLst>
            </p:cNvPr>
            <p:cNvGrpSpPr/>
            <p:nvPr/>
          </p:nvGrpSpPr>
          <p:grpSpPr>
            <a:xfrm>
              <a:off x="298860" y="9981"/>
              <a:ext cx="4184040" cy="915120"/>
              <a:chOff x="298860" y="9981"/>
              <a:chExt cx="4184040" cy="915120"/>
            </a:xfrm>
          </p:grpSpPr>
          <p:sp>
            <p:nvSpPr>
              <p:cNvPr id="15" name="Prostokąt: zaokrąglone rogi 14">
                <a:extLst>
                  <a:ext uri="{FF2B5EF4-FFF2-40B4-BE49-F238E27FC236}">
                    <a16:creationId xmlns:a16="http://schemas.microsoft.com/office/drawing/2014/main" id="{A987BF28-DFD4-4A40-AC68-70262F687670}"/>
                  </a:ext>
                </a:extLst>
              </p:cNvPr>
              <p:cNvSpPr/>
              <p:nvPr/>
            </p:nvSpPr>
            <p:spPr>
              <a:xfrm>
                <a:off x="298860" y="9981"/>
                <a:ext cx="4184040" cy="915120"/>
              </a:xfrm>
              <a:prstGeom prst="roundRect">
                <a:avLst/>
              </a:prstGeom>
              <a:sp3d extrusionH="50600" prstMaterial="metal">
                <a:bevelT w="101600" h="80600" prst="relaxedInset"/>
                <a:bevelB w="80600" h="806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6">
                  <a:shade val="50000"/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6">
                  <a:shade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16" name="Prostokąt: zaokrąglone rogi 6">
                <a:extLst>
                  <a:ext uri="{FF2B5EF4-FFF2-40B4-BE49-F238E27FC236}">
                    <a16:creationId xmlns:a16="http://schemas.microsoft.com/office/drawing/2014/main" id="{3AB96508-C21D-4138-BF73-EE481B451735}"/>
                  </a:ext>
                </a:extLst>
              </p:cNvPr>
              <p:cNvSpPr txBox="1"/>
              <p:nvPr/>
            </p:nvSpPr>
            <p:spPr>
              <a:xfrm>
                <a:off x="343532" y="54653"/>
                <a:ext cx="4094696" cy="82577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158147" tIns="0" rIns="158147" bIns="0" numCol="1" spcCol="1270" anchor="ctr" anchorCtr="0">
                <a:noAutofit/>
              </a:bodyPr>
              <a:lstStyle/>
              <a:p>
                <a:pPr marL="0" lvl="0" indent="0" algn="l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pl-PL" sz="2500" b="1" kern="1200" dirty="0"/>
                  <a:t>BRANŻOWA SZKOŁA </a:t>
                </a:r>
                <a:br>
                  <a:rPr lang="pl-PL" sz="2500" b="1" kern="1200" dirty="0"/>
                </a:br>
                <a:r>
                  <a:rPr lang="pl-PL" sz="2500" b="1" kern="1200" dirty="0"/>
                  <a:t>I STOPNIA</a:t>
                </a:r>
              </a:p>
            </p:txBody>
          </p:sp>
        </p:grpSp>
      </p:grpSp>
      <p:pic>
        <p:nvPicPr>
          <p:cNvPr id="19" name="Obraz 18">
            <a:extLst>
              <a:ext uri="{FF2B5EF4-FFF2-40B4-BE49-F238E27FC236}">
                <a16:creationId xmlns:a16="http://schemas.microsoft.com/office/drawing/2014/main" id="{FF718ADF-8A95-4418-A646-A07974D38A5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9499">
            <a:off x="657998" y="1189315"/>
            <a:ext cx="2213681" cy="2376000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4560E41B-26B8-478E-8600-1C364AF1E6CF}"/>
              </a:ext>
            </a:extLst>
          </p:cNvPr>
          <p:cNvSpPr txBox="1"/>
          <p:nvPr/>
        </p:nvSpPr>
        <p:spPr>
          <a:xfrm rot="21195355">
            <a:off x="580642" y="1628349"/>
            <a:ext cx="231290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l-PL" altLang="pl-PL" b="1" dirty="0">
                <a:ea typeface="Calibri" panose="020F0502020204030204" pitchFamily="34" charset="0"/>
                <a:cs typeface="Times New Roman" panose="02020603050405020304" pitchFamily="18" charset="0"/>
              </a:rPr>
              <a:t>*Kształcenie także </a:t>
            </a:r>
            <a:br>
              <a:rPr lang="pl-PL" altLang="pl-PL" b="1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b="1" dirty="0">
                <a:ea typeface="Calibri" panose="020F0502020204030204" pitchFamily="34" charset="0"/>
                <a:cs typeface="Times New Roman" panose="02020603050405020304" pitchFamily="18" charset="0"/>
              </a:rPr>
              <a:t>dla uczniów </a:t>
            </a:r>
            <a:br>
              <a:rPr lang="pl-PL" altLang="pl-PL" b="1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b="1" dirty="0">
                <a:ea typeface="Calibri" panose="020F0502020204030204" pitchFamily="34" charset="0"/>
                <a:cs typeface="Times New Roman" panose="02020603050405020304" pitchFamily="18" charset="0"/>
              </a:rPr>
              <a:t>z orzeczeniem </a:t>
            </a:r>
            <a:br>
              <a:rPr lang="pl-PL" altLang="pl-PL" b="1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b="1" dirty="0">
                <a:ea typeface="Calibri" panose="020F0502020204030204" pitchFamily="34" charset="0"/>
                <a:cs typeface="Times New Roman" panose="02020603050405020304" pitchFamily="18" charset="0"/>
              </a:rPr>
              <a:t>z Poradni </a:t>
            </a:r>
            <a:r>
              <a:rPr lang="pl-PL" altLang="pl-PL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Psychologiczno</a:t>
            </a:r>
            <a:r>
              <a:rPr lang="pl-PL" altLang="pl-PL" b="1" dirty="0">
                <a:ea typeface="Calibri" panose="020F0502020204030204" pitchFamily="34" charset="0"/>
                <a:cs typeface="Times New Roman" panose="02020603050405020304" pitchFamily="18" charset="0"/>
              </a:rPr>
              <a:t> - Pedagogicznej</a:t>
            </a:r>
            <a:endParaRPr lang="pl-PL" altLang="pl-PL" b="1" i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4E37B17C-983A-4246-B8CB-BDFCF4F39D6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10117">
            <a:off x="8250972" y="4160495"/>
            <a:ext cx="3591406" cy="19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2" name="pole tekstowe 31">
            <a:extLst>
              <a:ext uri="{FF2B5EF4-FFF2-40B4-BE49-F238E27FC236}">
                <a16:creationId xmlns:a16="http://schemas.microsoft.com/office/drawing/2014/main" id="{4279C07E-9CDD-4A7B-B611-1E78E68B763C}"/>
              </a:ext>
            </a:extLst>
          </p:cNvPr>
          <p:cNvSpPr txBox="1"/>
          <p:nvPr/>
        </p:nvSpPr>
        <p:spPr>
          <a:xfrm>
            <a:off x="8318204" y="1194320"/>
            <a:ext cx="3873795" cy="23698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+mn-lt"/>
                <a:cs typeface="Arial" charset="0"/>
              </a:rPr>
              <a:t>Co po ukończeniu branżowej </a:t>
            </a:r>
          </a:p>
          <a:p>
            <a:r>
              <a:rPr lang="pl-PL" sz="2000" dirty="0">
                <a:latin typeface="+mn-lt"/>
                <a:cs typeface="Arial" charset="0"/>
              </a:rPr>
              <a:t>szkoły I stopnia?</a:t>
            </a:r>
            <a:br>
              <a:rPr lang="pl-PL" b="1" dirty="0">
                <a:latin typeface="+mn-lt"/>
                <a:cs typeface="Arial" charset="0"/>
              </a:rPr>
            </a:br>
            <a:r>
              <a:rPr lang="pl-PL" b="1" dirty="0">
                <a:latin typeface="+mn-lt"/>
                <a:cs typeface="Arial" charset="0"/>
              </a:rPr>
              <a:t>- możesz kontynuować naukę w branżowej szkole II stopnia lub liceum ogólnokształcącym dla dorosłych lub </a:t>
            </a:r>
            <a:endParaRPr lang="pl-PL" b="1" dirty="0">
              <a:cs typeface="Arial" charset="0"/>
            </a:endParaRPr>
          </a:p>
          <a:p>
            <a:r>
              <a:rPr lang="pl-PL" b="1" dirty="0">
                <a:latin typeface="+mn-lt"/>
                <a:cs typeface="Arial" charset="0"/>
              </a:rPr>
              <a:t>- możesz uzyskać dodatkowe kwalifikacje, kończąc kwalifikacyjne kursy zawodowe (roczne lub 2-letnie)</a:t>
            </a:r>
            <a:endParaRPr lang="pl-PL" sz="2800" b="1" dirty="0">
              <a:latin typeface="+mn-lt"/>
              <a:cs typeface="Arial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D48A73D-C891-4238-9C43-BF8C1B79C5D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35774" y="3601653"/>
            <a:ext cx="3473099" cy="2294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C548F619-5D78-4ABE-B315-DA8010CB0AD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86814">
            <a:off x="347961" y="4186797"/>
            <a:ext cx="2079517" cy="2232000"/>
          </a:xfrm>
          <a:prstGeom prst="rect">
            <a:avLst/>
          </a:prstGeom>
        </p:spPr>
      </p:pic>
      <p:sp>
        <p:nvSpPr>
          <p:cNvPr id="25" name="pole tekstowe 24">
            <a:extLst>
              <a:ext uri="{FF2B5EF4-FFF2-40B4-BE49-F238E27FC236}">
                <a16:creationId xmlns:a16="http://schemas.microsoft.com/office/drawing/2014/main" id="{3700D3F5-6602-426C-A63A-FBC2A9EEDD16}"/>
              </a:ext>
            </a:extLst>
          </p:cNvPr>
          <p:cNvSpPr txBox="1"/>
          <p:nvPr/>
        </p:nvSpPr>
        <p:spPr>
          <a:xfrm rot="20993240">
            <a:off x="239305" y="4757295"/>
            <a:ext cx="236689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900" b="1" dirty="0">
                <a:solidFill>
                  <a:srgbClr val="FF0000"/>
                </a:solidFill>
              </a:rPr>
              <a:t>W klasie III zajęcia praktyczne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900" b="1" dirty="0">
                <a:solidFill>
                  <a:srgbClr val="FF0000"/>
                </a:solidFill>
              </a:rPr>
              <a:t>w gospodarstwach indywidualnych </a:t>
            </a:r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2448878B-9F99-4583-B5A5-94C9DC13799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4215">
            <a:off x="5664666" y="3579421"/>
            <a:ext cx="2833305" cy="2511575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09388A8E-1F94-43D5-96AE-878D060F7A8A}"/>
              </a:ext>
            </a:extLst>
          </p:cNvPr>
          <p:cNvSpPr txBox="1"/>
          <p:nvPr/>
        </p:nvSpPr>
        <p:spPr>
          <a:xfrm rot="21002824">
            <a:off x="5732394" y="4041771"/>
            <a:ext cx="273923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b="1" dirty="0">
                <a:solidFill>
                  <a:srgbClr val="FF0000"/>
                </a:solidFill>
              </a:rPr>
              <a:t>Uczniowie branżowej szkoły realizują praktyczną naukę zawodu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b="1" dirty="0">
                <a:solidFill>
                  <a:srgbClr val="FF0000"/>
                </a:solidFill>
              </a:rPr>
              <a:t>w pracowniach szkolnych oraz w szkolnym gospodarstwie rolnym</a:t>
            </a:r>
            <a:endParaRPr lang="pl-PL" b="1" dirty="0">
              <a:solidFill>
                <a:srgbClr val="FF0000"/>
              </a:solidFill>
            </a:endParaRPr>
          </a:p>
        </p:txBody>
      </p:sp>
      <p:pic>
        <p:nvPicPr>
          <p:cNvPr id="24" name="Obraz 23">
            <a:extLst>
              <a:ext uri="{FF2B5EF4-FFF2-40B4-BE49-F238E27FC236}">
                <a16:creationId xmlns:a16="http://schemas.microsoft.com/office/drawing/2014/main" id="{3E11E791-D1E5-4256-ABD0-089AB676F67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92C7D2B4-53A5-4A6F-915F-11032AF574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7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iebieskie tło do prezentacji - darmowe">
            <a:extLst>
              <a:ext uri="{FF2B5EF4-FFF2-40B4-BE49-F238E27FC236}">
                <a16:creationId xmlns:a16="http://schemas.microsoft.com/office/drawing/2014/main" id="{5D829D24-92BC-E5C3-966B-8C40AEEE6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/>
              <a:t>Rolnik – przygotowanie do zawodu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91CD7CC-ADDF-47C3-B91C-E2AE20639F58}"/>
              </a:ext>
            </a:extLst>
          </p:cNvPr>
          <p:cNvSpPr txBox="1"/>
          <p:nvPr/>
        </p:nvSpPr>
        <p:spPr>
          <a:xfrm>
            <a:off x="4341314" y="2051591"/>
            <a:ext cx="3509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1800" dirty="0">
                <a:latin typeface="+mn-lt"/>
              </a:rPr>
              <a:t>wykonywanie prac związanych </a:t>
            </a:r>
            <a:br>
              <a:rPr lang="pl-PL" altLang="pl-PL" sz="1800" dirty="0">
                <a:latin typeface="+mn-lt"/>
              </a:rPr>
            </a:br>
            <a:r>
              <a:rPr lang="pl-PL" altLang="pl-PL" sz="1800" dirty="0">
                <a:latin typeface="+mn-lt"/>
              </a:rPr>
              <a:t>z prowadzeniem produkcji roślinnej i zwierzęcej</a:t>
            </a:r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AECBBFE4-8743-464E-B0BF-1BF564CE4BA2}"/>
              </a:ext>
            </a:extLst>
          </p:cNvPr>
          <p:cNvSpPr txBox="1"/>
          <p:nvPr/>
        </p:nvSpPr>
        <p:spPr>
          <a:xfrm>
            <a:off x="1456465" y="3429000"/>
            <a:ext cx="3509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1800" dirty="0">
                <a:latin typeface="+mn-lt"/>
                <a:cs typeface="Times New Roman" panose="02020603050405020304" pitchFamily="18" charset="0"/>
              </a:rPr>
              <a:t>kierowanie ciągnikiem rolniczym </a:t>
            </a:r>
            <a:br>
              <a:rPr lang="pl-PL" altLang="pl-PL" sz="1800" dirty="0">
                <a:latin typeface="+mn-lt"/>
                <a:cs typeface="Times New Roman" panose="02020603050405020304" pitchFamily="18" charset="0"/>
              </a:rPr>
            </a:br>
            <a:r>
              <a:rPr lang="pl-PL" altLang="pl-PL" sz="1800" dirty="0">
                <a:latin typeface="+mn-lt"/>
                <a:cs typeface="Times New Roman" panose="02020603050405020304" pitchFamily="18" charset="0"/>
              </a:rPr>
              <a:t>z przyczepą (</a:t>
            </a:r>
            <a:r>
              <a:rPr lang="pl-PL" altLang="pl-PL" sz="1800" u="sng" dirty="0">
                <a:latin typeface="+mn-lt"/>
                <a:cs typeface="Times New Roman" panose="02020603050405020304" pitchFamily="18" charset="0"/>
              </a:rPr>
              <a:t>bezpłatne szkolenie </a:t>
            </a:r>
            <a:br>
              <a:rPr lang="pl-PL" altLang="pl-PL" sz="1800" u="sng" dirty="0">
                <a:latin typeface="+mn-lt"/>
                <a:cs typeface="Times New Roman" panose="02020603050405020304" pitchFamily="18" charset="0"/>
              </a:rPr>
            </a:br>
            <a:r>
              <a:rPr lang="pl-PL" altLang="pl-PL" sz="1800" u="sng" dirty="0">
                <a:latin typeface="+mn-lt"/>
                <a:cs typeface="Times New Roman" panose="02020603050405020304" pitchFamily="18" charset="0"/>
              </a:rPr>
              <a:t>na prawo jazdy kat. T</a:t>
            </a:r>
            <a:r>
              <a:rPr lang="pl-PL" altLang="pl-PL" sz="1800" dirty="0">
                <a:latin typeface="+mn-lt"/>
                <a:cs typeface="Times New Roman" panose="02020603050405020304" pitchFamily="18" charset="0"/>
              </a:rPr>
              <a:t>)</a:t>
            </a:r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EDFA16D-51B4-4A75-A474-1C05C08D311F}"/>
              </a:ext>
            </a:extLst>
          </p:cNvPr>
          <p:cNvSpPr txBox="1"/>
          <p:nvPr/>
        </p:nvSpPr>
        <p:spPr>
          <a:xfrm>
            <a:off x="6922628" y="2995602"/>
            <a:ext cx="3509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l-PL" altLang="pl-PL" sz="1800" dirty="0">
                <a:latin typeface="+mn-lt"/>
              </a:rPr>
              <a:t>prowadzenie i obsługa pojazdów, maszyn i urządzeń stosowanych </a:t>
            </a:r>
            <a:br>
              <a:rPr lang="pl-PL" altLang="pl-PL" sz="1800" dirty="0">
                <a:latin typeface="+mn-lt"/>
              </a:rPr>
            </a:br>
            <a:r>
              <a:rPr lang="pl-PL" altLang="pl-PL" sz="1800" dirty="0">
                <a:latin typeface="+mn-lt"/>
              </a:rPr>
              <a:t>w produkcji roślinnej i zwierzęcej</a:t>
            </a:r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BA11854-1797-40D8-BC41-794CC4B45486}"/>
              </a:ext>
            </a:extLst>
          </p:cNvPr>
          <p:cNvSpPr txBox="1"/>
          <p:nvPr/>
        </p:nvSpPr>
        <p:spPr>
          <a:xfrm>
            <a:off x="6096000" y="5088370"/>
            <a:ext cx="3509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1800" dirty="0">
                <a:latin typeface="+mn-lt"/>
              </a:rPr>
              <a:t>prowadzenie sprzedaży produktów rolnych i zwierząt gospodarskich</a:t>
            </a:r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CBB73CB-ADF8-4866-A167-802DBA0423C0}"/>
              </a:ext>
            </a:extLst>
          </p:cNvPr>
          <p:cNvSpPr txBox="1"/>
          <p:nvPr/>
        </p:nvSpPr>
        <p:spPr>
          <a:xfrm>
            <a:off x="2794947" y="5088370"/>
            <a:ext cx="3509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1800" dirty="0">
                <a:latin typeface="+mn-lt"/>
              </a:rPr>
              <a:t>obliczanie opłacalności </a:t>
            </a:r>
            <a:br>
              <a:rPr lang="pl-PL" altLang="pl-PL" sz="1800" dirty="0">
                <a:latin typeface="+mn-lt"/>
              </a:rPr>
            </a:br>
            <a:r>
              <a:rPr lang="pl-PL" altLang="pl-PL" sz="1800" dirty="0">
                <a:latin typeface="+mn-lt"/>
              </a:rPr>
              <a:t>produkcji rolniczej</a:t>
            </a:r>
            <a:endParaRPr lang="pl-PL" dirty="0"/>
          </a:p>
        </p:txBody>
      </p:sp>
      <p:pic>
        <p:nvPicPr>
          <p:cNvPr id="17" name="Obraz 1">
            <a:extLst>
              <a:ext uri="{FF2B5EF4-FFF2-40B4-BE49-F238E27FC236}">
                <a16:creationId xmlns:a16="http://schemas.microsoft.com/office/drawing/2014/main" id="{82F81579-2D16-433C-B6B2-BE26BED6D81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6325">
            <a:off x="514155" y="1264732"/>
            <a:ext cx="3519537" cy="19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1">
            <a:extLst>
              <a:ext uri="{FF2B5EF4-FFF2-40B4-BE49-F238E27FC236}">
                <a16:creationId xmlns:a16="http://schemas.microsoft.com/office/drawing/2014/main" id="{703AD5FE-229A-4F49-8864-D8E3ADB0759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9447">
            <a:off x="9821393" y="4169444"/>
            <a:ext cx="1828283" cy="24382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9836B5EC-6EB9-4895-B7B0-0E9DCCFCD3F4}"/>
              </a:ext>
            </a:extLst>
          </p:cNvPr>
          <p:cNvSpPr txBox="1"/>
          <p:nvPr/>
        </p:nvSpPr>
        <p:spPr>
          <a:xfrm>
            <a:off x="8159264" y="1469413"/>
            <a:ext cx="4032736" cy="6771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2000" dirty="0"/>
              <a:t>Kwalifikacja w zawodzie:</a:t>
            </a:r>
          </a:p>
          <a:p>
            <a:r>
              <a:rPr lang="pl-PL" b="1" dirty="0"/>
              <a:t>ROL.04. Prowadzenie produkcji rolniczej</a:t>
            </a:r>
          </a:p>
        </p:txBody>
      </p:sp>
      <p:pic>
        <p:nvPicPr>
          <p:cNvPr id="20" name="Obraz 3">
            <a:extLst>
              <a:ext uri="{FF2B5EF4-FFF2-40B4-BE49-F238E27FC236}">
                <a16:creationId xmlns:a16="http://schemas.microsoft.com/office/drawing/2014/main" id="{1CCA07BD-B1BF-4E50-9E71-88D8F433E55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0927538">
            <a:off x="606838" y="4222444"/>
            <a:ext cx="1581272" cy="25057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A5F42777-6382-4012-811F-EC90837B8E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756" y="2849191"/>
            <a:ext cx="1842837" cy="2764256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41D28E6A-0B82-41D1-96B8-0B3AA377240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91D486BA-D500-44C8-AF60-CCADC32FA89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90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iebieskie tło do prezentacji - darmowe">
            <a:extLst>
              <a:ext uri="{FF2B5EF4-FFF2-40B4-BE49-F238E27FC236}">
                <a16:creationId xmlns:a16="http://schemas.microsoft.com/office/drawing/2014/main" id="{8A6D803D-0082-B50E-680F-89E7DF620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25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300" b="1" dirty="0"/>
              <a:t>Mechanik – operator pojazdów </a:t>
            </a:r>
            <a:br>
              <a:rPr lang="pl-PL" sz="3300" b="1" dirty="0"/>
            </a:br>
            <a:r>
              <a:rPr lang="pl-PL" sz="3300" b="1" dirty="0"/>
              <a:t>i maszyn rolniczych – przygotowanie do zawodu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341106F-FE9F-4DCE-AE64-D3A8223B0D1C}"/>
              </a:ext>
            </a:extLst>
          </p:cNvPr>
          <p:cNvSpPr txBox="1"/>
          <p:nvPr/>
        </p:nvSpPr>
        <p:spPr>
          <a:xfrm>
            <a:off x="4341314" y="2238622"/>
            <a:ext cx="3509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1800" dirty="0">
                <a:solidFill>
                  <a:schemeClr val="tx1"/>
                </a:solidFill>
                <a:cs typeface="Times New Roman" panose="02020603050405020304" pitchFamily="18" charset="0"/>
              </a:rPr>
              <a:t>eksploatacja i obsługa maszyn </a:t>
            </a:r>
            <a:br>
              <a:rPr lang="pl-PL" altLang="pl-PL" sz="1800" dirty="0">
                <a:solidFill>
                  <a:schemeClr val="tx1"/>
                </a:solidFill>
                <a:cs typeface="Times New Roman" panose="02020603050405020304" pitchFamily="18" charset="0"/>
              </a:rPr>
            </a:br>
            <a:r>
              <a:rPr lang="pl-PL" altLang="pl-PL" sz="1800" dirty="0">
                <a:solidFill>
                  <a:schemeClr val="tx1"/>
                </a:solidFill>
                <a:cs typeface="Times New Roman" panose="02020603050405020304" pitchFamily="18" charset="0"/>
              </a:rPr>
              <a:t>i pojazdów silnikowych, maszyn rolniczych i urządzeń stosowanych w rolnictwie</a:t>
            </a:r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9014968-EE18-4436-966C-10BDAF10A2E4}"/>
              </a:ext>
            </a:extLst>
          </p:cNvPr>
          <p:cNvSpPr txBox="1"/>
          <p:nvPr/>
        </p:nvSpPr>
        <p:spPr>
          <a:xfrm>
            <a:off x="4341314" y="5364295"/>
            <a:ext cx="3509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1800" dirty="0">
                <a:solidFill>
                  <a:schemeClr val="tx1"/>
                </a:solidFill>
                <a:cs typeface="Times New Roman" panose="02020603050405020304" pitchFamily="18" charset="0"/>
              </a:rPr>
              <a:t>obróbki ręcznej i mechanicznej materiałów, spawania elektrycznego oraz gazowego</a:t>
            </a:r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30987726-F66F-42BF-9DEB-F58BD7C484F7}"/>
              </a:ext>
            </a:extLst>
          </p:cNvPr>
          <p:cNvSpPr txBox="1"/>
          <p:nvPr/>
        </p:nvSpPr>
        <p:spPr>
          <a:xfrm>
            <a:off x="527148" y="3545630"/>
            <a:ext cx="35093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1800" dirty="0">
                <a:solidFill>
                  <a:schemeClr val="tx1"/>
                </a:solidFill>
                <a:cs typeface="Times New Roman" panose="02020603050405020304" pitchFamily="18" charset="0"/>
              </a:rPr>
              <a:t>prowadzenia samochodów </a:t>
            </a:r>
            <a:br>
              <a:rPr lang="pl-PL" altLang="pl-PL" sz="1800" dirty="0">
                <a:solidFill>
                  <a:schemeClr val="tx1"/>
                </a:solidFill>
                <a:cs typeface="Times New Roman" panose="02020603050405020304" pitchFamily="18" charset="0"/>
              </a:rPr>
            </a:br>
            <a:r>
              <a:rPr lang="pl-PL" altLang="pl-PL" sz="1800" dirty="0">
                <a:solidFill>
                  <a:schemeClr val="tx1"/>
                </a:solidFill>
                <a:cs typeface="Times New Roman" panose="02020603050405020304" pitchFamily="18" charset="0"/>
              </a:rPr>
              <a:t>i ciągników rolniczych z przyczepą     oraz kombajnów zbożowych (</a:t>
            </a:r>
            <a:r>
              <a:rPr lang="pl-PL" altLang="pl-PL" sz="1800" u="sng" dirty="0">
                <a:solidFill>
                  <a:schemeClr val="tx1"/>
                </a:solidFill>
                <a:cs typeface="Times New Roman" panose="02020603050405020304" pitchFamily="18" charset="0"/>
              </a:rPr>
              <a:t>bezpłatne szkolenie na prawo jazdy kat. B i T</a:t>
            </a:r>
            <a:r>
              <a:rPr lang="pl-PL" altLang="pl-PL" sz="1800" dirty="0">
                <a:solidFill>
                  <a:schemeClr val="tx1"/>
                </a:solidFill>
                <a:cs typeface="Times New Roman" panose="02020603050405020304" pitchFamily="18" charset="0"/>
              </a:rPr>
              <a:t>)</a:t>
            </a:r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140BBF6-B326-498C-B45B-D8556301731C}"/>
              </a:ext>
            </a:extLst>
          </p:cNvPr>
          <p:cNvSpPr txBox="1"/>
          <p:nvPr/>
        </p:nvSpPr>
        <p:spPr>
          <a:xfrm>
            <a:off x="7996195" y="3378087"/>
            <a:ext cx="3509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1800" dirty="0">
                <a:solidFill>
                  <a:schemeClr val="tx1"/>
                </a:solidFill>
                <a:cs typeface="Times New Roman" panose="02020603050405020304" pitchFamily="18" charset="0"/>
              </a:rPr>
              <a:t>oceniania stanu technicznego pojazdów, narzędzi, maszyn               i urządzeń rolniczych oraz ich naprawy</a:t>
            </a:r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DEE15C0-0F79-4448-9BB8-4E5160A6EDA7}"/>
              </a:ext>
            </a:extLst>
          </p:cNvPr>
          <p:cNvSpPr txBox="1"/>
          <p:nvPr/>
        </p:nvSpPr>
        <p:spPr>
          <a:xfrm>
            <a:off x="8155482" y="1469413"/>
            <a:ext cx="4036517" cy="12311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2000" dirty="0"/>
              <a:t>Kwalifikacja w zawodzie:</a:t>
            </a:r>
          </a:p>
          <a:p>
            <a:r>
              <a:rPr lang="pl-PL" b="1" dirty="0"/>
              <a:t>ROL.02. Eksploatacja pojazdów, maszyn, urządzeń i narzędzi stosowanych </a:t>
            </a:r>
            <a:br>
              <a:rPr lang="pl-PL" b="1" dirty="0"/>
            </a:br>
            <a:r>
              <a:rPr lang="pl-PL" b="1" dirty="0"/>
              <a:t>w rolnictwie</a:t>
            </a:r>
          </a:p>
        </p:txBody>
      </p:sp>
      <p:pic>
        <p:nvPicPr>
          <p:cNvPr id="13" name="Obraz 4">
            <a:extLst>
              <a:ext uri="{FF2B5EF4-FFF2-40B4-BE49-F238E27FC236}">
                <a16:creationId xmlns:a16="http://schemas.microsoft.com/office/drawing/2014/main" id="{70DDC763-207D-429C-849B-8526D2B767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202154">
            <a:off x="522598" y="1528688"/>
            <a:ext cx="284139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Obraz 3">
            <a:extLst>
              <a:ext uri="{FF2B5EF4-FFF2-40B4-BE49-F238E27FC236}">
                <a16:creationId xmlns:a16="http://schemas.microsoft.com/office/drawing/2014/main" id="{B98A4098-8603-40C9-B72B-18DDF1D1FC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492">
            <a:off x="2606983" y="1311852"/>
            <a:ext cx="1687109" cy="2185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Obraz 1">
            <a:extLst>
              <a:ext uri="{FF2B5EF4-FFF2-40B4-BE49-F238E27FC236}">
                <a16:creationId xmlns:a16="http://schemas.microsoft.com/office/drawing/2014/main" id="{D75CB073-900E-477B-863C-FB0B1877B2B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81035">
            <a:off x="8431248" y="4727843"/>
            <a:ext cx="2853041" cy="1819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152AE0E-5006-4502-847E-20C1862E7D0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47322" y="5081871"/>
            <a:ext cx="2246321" cy="1687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F24F3F82-A2D5-4C9F-91A3-227810EF06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835" y="3313116"/>
            <a:ext cx="2098329" cy="2098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B6509B18-D36A-4548-BC20-A6454E716C3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199216AA-6C2B-46EE-8C8F-557B985FB5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10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iebieskie tło do prezentacji - darmowe">
            <a:extLst>
              <a:ext uri="{FF2B5EF4-FFF2-40B4-BE49-F238E27FC236}">
                <a16:creationId xmlns:a16="http://schemas.microsoft.com/office/drawing/2014/main" id="{B438E4EA-8D2E-CB8A-FCCF-100D88725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/>
              <a:t>Kucharz – przygotowanie do zawodu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91ABA27-951E-4CD3-8671-A489CD2B7684}"/>
              </a:ext>
            </a:extLst>
          </p:cNvPr>
          <p:cNvSpPr txBox="1"/>
          <p:nvPr/>
        </p:nvSpPr>
        <p:spPr>
          <a:xfrm>
            <a:off x="8159261" y="1177295"/>
            <a:ext cx="4032736" cy="6771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2000" dirty="0"/>
              <a:t>Kwalifikacja w zawodzie:</a:t>
            </a:r>
          </a:p>
          <a:p>
            <a:r>
              <a:rPr lang="pl-PL" b="1" dirty="0"/>
              <a:t>HGT.02. Przygotowanie i wydawanie dań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07774B-2F6C-435B-8F6E-AA2E785640EE}"/>
              </a:ext>
            </a:extLst>
          </p:cNvPr>
          <p:cNvSpPr txBox="1"/>
          <p:nvPr/>
        </p:nvSpPr>
        <p:spPr>
          <a:xfrm>
            <a:off x="6961937" y="3812118"/>
            <a:ext cx="2610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18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przechowywanie żywności</a:t>
            </a:r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37CAC4CA-F478-4771-95D5-099937190647}"/>
              </a:ext>
            </a:extLst>
          </p:cNvPr>
          <p:cNvSpPr txBox="1"/>
          <p:nvPr/>
        </p:nvSpPr>
        <p:spPr>
          <a:xfrm>
            <a:off x="4520051" y="5321023"/>
            <a:ext cx="26100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wykonywanie czynności związanych z ekspedycją potraw i napojów</a:t>
            </a:r>
            <a:endParaRPr lang="pl-PL" dirty="0"/>
          </a:p>
        </p:txBody>
      </p:sp>
      <p:pic>
        <p:nvPicPr>
          <p:cNvPr id="12" name="Obraz 2">
            <a:extLst>
              <a:ext uri="{FF2B5EF4-FFF2-40B4-BE49-F238E27FC236}">
                <a16:creationId xmlns:a16="http://schemas.microsoft.com/office/drawing/2014/main" id="{040F9AED-891F-49C7-961D-AB339EC4902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36"/>
          <a:stretch>
            <a:fillRect/>
          </a:stretch>
        </p:blipFill>
        <p:spPr bwMode="auto">
          <a:xfrm rot="203114">
            <a:off x="8495279" y="2069507"/>
            <a:ext cx="2227604" cy="1541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0314556B-C3AB-49B2-A1FF-FF53425E6C2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777">
            <a:off x="7289612" y="4749076"/>
            <a:ext cx="1744107" cy="1872000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9868C62-3CF6-4CED-8523-38B116445004}"/>
              </a:ext>
            </a:extLst>
          </p:cNvPr>
          <p:cNvSpPr txBox="1"/>
          <p:nvPr/>
        </p:nvSpPr>
        <p:spPr>
          <a:xfrm rot="21192923">
            <a:off x="7318000" y="4973958"/>
            <a:ext cx="168252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l-PL" altLang="pl-PL" sz="16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Szkoła zapewnia uczniom stroje </a:t>
            </a:r>
            <a:br>
              <a:rPr lang="pl-PL" altLang="pl-PL" sz="16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sz="16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 produkty spożywcze </a:t>
            </a:r>
            <a:br>
              <a:rPr lang="pl-PL" altLang="pl-PL" sz="16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sz="16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 zajęcia praktyczne!</a:t>
            </a:r>
            <a:endParaRPr lang="pl-PL" altLang="pl-PL" sz="1600" b="1" dirty="0">
              <a:solidFill>
                <a:srgbClr val="FF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A550EAD-25EF-4038-B197-CB1B94834BB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0519">
            <a:off x="859605" y="1193023"/>
            <a:ext cx="3339573" cy="2238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98B21EE-51CA-4172-9EE8-40B1C8773D35}"/>
              </a:ext>
            </a:extLst>
          </p:cNvPr>
          <p:cNvSpPr txBox="1"/>
          <p:nvPr/>
        </p:nvSpPr>
        <p:spPr>
          <a:xfrm>
            <a:off x="4520051" y="2280712"/>
            <a:ext cx="2610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18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sporządzanie potraw </a:t>
            </a:r>
            <a:br>
              <a:rPr lang="pl-PL" altLang="pl-PL" sz="18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sz="18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 napojów</a:t>
            </a:r>
            <a:endParaRPr lang="pl-PL" dirty="0"/>
          </a:p>
        </p:txBody>
      </p:sp>
      <p:pic>
        <p:nvPicPr>
          <p:cNvPr id="24" name="Obraz 23">
            <a:extLst>
              <a:ext uri="{FF2B5EF4-FFF2-40B4-BE49-F238E27FC236}">
                <a16:creationId xmlns:a16="http://schemas.microsoft.com/office/drawing/2014/main" id="{30D7A4BE-BF67-4BD4-95CE-2A709EB8332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7861">
            <a:off x="1523627" y="3761738"/>
            <a:ext cx="2092457" cy="28028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04947FF8-7659-42AD-901A-80C890685AC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589">
            <a:off x="9456733" y="3916767"/>
            <a:ext cx="2028291" cy="2704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52CC7102-5279-4ED6-9844-DF70A2D0F4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039" y="2950751"/>
            <a:ext cx="3600427" cy="24002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24364E29-C891-4EC2-941E-25AD403668A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2682C129-EA80-4733-B9B9-BDA589C9D2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18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iebieskie tło do prezentacji - darmowe">
            <a:extLst>
              <a:ext uri="{FF2B5EF4-FFF2-40B4-BE49-F238E27FC236}">
                <a16:creationId xmlns:a16="http://schemas.microsoft.com/office/drawing/2014/main" id="{6AECF338-A504-7E2A-487B-01016240A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200" b="1" dirty="0"/>
              <a:t>Od 1 stycznia 2018 roku organem prowadzącym </a:t>
            </a:r>
            <a:br>
              <a:rPr lang="pl-PL" sz="3200" b="1" dirty="0"/>
            </a:br>
            <a:r>
              <a:rPr lang="pl-PL" sz="3200" b="1" dirty="0"/>
              <a:t>szkołę jest Minister Rolnictwa i Rozwoju Wsi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DBD4DCAB-900A-4428-AB4C-4B9B00FE601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312" y="-142098"/>
            <a:ext cx="8755376" cy="702000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4796E663-D98E-409F-8FC7-5E1A9DD51CB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219" y="866573"/>
            <a:ext cx="1872000" cy="1872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73BDCF1-407B-4A8F-AD4C-6E6B88EED62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B69D35A9-C4DB-4DA1-B00F-BA6ED4E413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43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iebieskie tło do prezentacji - darmowe">
            <a:extLst>
              <a:ext uri="{FF2B5EF4-FFF2-40B4-BE49-F238E27FC236}">
                <a16:creationId xmlns:a16="http://schemas.microsoft.com/office/drawing/2014/main" id="{E0F5E159-1831-B17F-D75C-DDDCA10AA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/>
              <a:t>Zmodernizowana baza szkolna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C3922EC7-372B-4D53-A85C-CB3F348F6D0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506" y="3920425"/>
            <a:ext cx="3193194" cy="239286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8D3B0879-7563-4232-BDA9-2E5844B1155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505" y="1137497"/>
            <a:ext cx="3239148" cy="243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90EDA16A-2B20-4264-9CA4-19CF8631DE7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175" y="4327662"/>
            <a:ext cx="2879999" cy="2160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57B8CFB3-9D1C-41C6-9390-92BAA4A4755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2033">
            <a:off x="6511284" y="5174155"/>
            <a:ext cx="1887873" cy="1598173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DB06A0A-8337-4E3E-BCA3-A818DC2286C7}"/>
              </a:ext>
            </a:extLst>
          </p:cNvPr>
          <p:cNvSpPr txBox="1"/>
          <p:nvPr/>
        </p:nvSpPr>
        <p:spPr>
          <a:xfrm rot="21427635">
            <a:off x="6445801" y="5427349"/>
            <a:ext cx="2018836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l-PL" sz="1300" b="1" dirty="0">
                <a:solidFill>
                  <a:srgbClr val="FF0000"/>
                </a:solidFill>
                <a:latin typeface="+mn-lt"/>
              </a:rPr>
              <a:t>Darmowe podręczniki </a:t>
            </a:r>
            <a:br>
              <a:rPr lang="pl-PL" sz="1300" b="1" dirty="0">
                <a:solidFill>
                  <a:srgbClr val="FF0000"/>
                </a:solidFill>
                <a:latin typeface="+mn-lt"/>
              </a:rPr>
            </a:br>
            <a:r>
              <a:rPr lang="pl-PL" sz="1300" b="1" dirty="0">
                <a:solidFill>
                  <a:srgbClr val="FF0000"/>
                </a:solidFill>
                <a:latin typeface="+mn-lt"/>
              </a:rPr>
              <a:t>do przedmiotów zawodowych dla wszystkich uczniów dostępne w bibliotece szkolnej!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BAD4DEC-BF75-4BCE-A376-38A616EAD3A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65" y="4324725"/>
            <a:ext cx="2944420" cy="22083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46199546-CF3D-4C88-8F70-81D80E41085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49474" y="1318568"/>
            <a:ext cx="3454928" cy="2606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CDA2D38A-D3BB-4586-931F-FBEBEB9D5B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47" y="1337910"/>
            <a:ext cx="3370137" cy="25276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23F6FFE-15DA-4F1A-B379-9FAEC4F7C9D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8438A981-B859-4062-9909-B4018BF68BF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011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iebieskie tło do prezentacji - darmowe">
            <a:extLst>
              <a:ext uri="{FF2B5EF4-FFF2-40B4-BE49-F238E27FC236}">
                <a16:creationId xmlns:a16="http://schemas.microsoft.com/office/drawing/2014/main" id="{CE9609C8-1FFC-EA3A-891C-95C75B791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pl-PL" sz="3600" b="1" dirty="0">
                <a:latin typeface="+mj-lt"/>
                <a:cs typeface="Arial" charset="0"/>
              </a:rPr>
              <a:t>Zmodernizowana baza szkolna </a:t>
            </a:r>
            <a:br>
              <a:rPr lang="pl-PL" sz="3600" b="1" dirty="0">
                <a:latin typeface="+mj-lt"/>
                <a:cs typeface="Arial" charset="0"/>
              </a:rPr>
            </a:br>
            <a:r>
              <a:rPr lang="pl-PL" sz="3600" b="1" dirty="0">
                <a:latin typeface="+mj-lt"/>
                <a:cs typeface="Arial" charset="0"/>
              </a:rPr>
              <a:t>- pracownie zawodowe</a:t>
            </a:r>
            <a:endParaRPr lang="pl-PL" sz="3600" dirty="0"/>
          </a:p>
        </p:txBody>
      </p:sp>
      <p:pic>
        <p:nvPicPr>
          <p:cNvPr id="9" name="Obraz 4">
            <a:extLst>
              <a:ext uri="{FF2B5EF4-FFF2-40B4-BE49-F238E27FC236}">
                <a16:creationId xmlns:a16="http://schemas.microsoft.com/office/drawing/2014/main" id="{106F5547-627F-4A18-B2AF-E4D7203982D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5177">
            <a:off x="382095" y="2025834"/>
            <a:ext cx="2639425" cy="19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Obraz 1">
            <a:extLst>
              <a:ext uri="{FF2B5EF4-FFF2-40B4-BE49-F238E27FC236}">
                <a16:creationId xmlns:a16="http://schemas.microsoft.com/office/drawing/2014/main" id="{3B48F74C-8B78-4DCF-B8AD-107FD061C2D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187617">
            <a:off x="2822220" y="1587293"/>
            <a:ext cx="2001102" cy="2378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Bitwa Regionów - konkurs dla KGW">
            <a:extLst>
              <a:ext uri="{FF2B5EF4-FFF2-40B4-BE49-F238E27FC236}">
                <a16:creationId xmlns:a16="http://schemas.microsoft.com/office/drawing/2014/main" id="{38AB05B7-A0FF-4878-AD9D-1F9503130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772" y="5904836"/>
            <a:ext cx="234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undusze Europejskie Logo PNG Vector (SVG) Free Download">
            <a:extLst>
              <a:ext uri="{FF2B5EF4-FFF2-40B4-BE49-F238E27FC236}">
                <a16:creationId xmlns:a16="http://schemas.microsoft.com/office/drawing/2014/main" id="{1AD72E33-A331-4049-B663-E3DA36BEB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344" y="5904836"/>
            <a:ext cx="1565215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C7BA9BD-9AE9-4532-9895-C229E6CC886F}"/>
              </a:ext>
            </a:extLst>
          </p:cNvPr>
          <p:cNvSpPr txBox="1"/>
          <p:nvPr/>
        </p:nvSpPr>
        <p:spPr>
          <a:xfrm>
            <a:off x="3381259" y="4366339"/>
            <a:ext cx="58767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l-PL" sz="1800" b="1" dirty="0">
                <a:latin typeface="+mn-lt"/>
                <a:cs typeface="Arial" charset="0"/>
              </a:rPr>
              <a:t>Dzięki dofinansowaniu z projektów unijnych oraz </a:t>
            </a:r>
          </a:p>
          <a:p>
            <a:pPr algn="ctr">
              <a:defRPr/>
            </a:pPr>
            <a:r>
              <a:rPr lang="pl-PL" sz="1800" b="1" dirty="0">
                <a:latin typeface="+mn-lt"/>
                <a:cs typeface="Arial" charset="0"/>
              </a:rPr>
              <a:t>dotacjom celowym z Ministerstwa Rolnictwa i Rozwoju Wsi </a:t>
            </a:r>
            <a:r>
              <a:rPr lang="pl-PL" sz="1800" dirty="0">
                <a:latin typeface="+mn-lt"/>
                <a:cs typeface="Arial" charset="0"/>
              </a:rPr>
              <a:t>doposażyliśmy pracownie przedmiotów rolniczych </a:t>
            </a:r>
          </a:p>
          <a:p>
            <a:pPr algn="ctr">
              <a:defRPr/>
            </a:pPr>
            <a:r>
              <a:rPr lang="pl-PL" sz="1800" dirty="0">
                <a:latin typeface="+mn-lt"/>
                <a:cs typeface="Arial" charset="0"/>
              </a:rPr>
              <a:t>i zmodernizowaliśmy wszystkie pracownie przedmiotowe.</a:t>
            </a:r>
          </a:p>
          <a:p>
            <a:endParaRPr lang="pl-PL" dirty="0"/>
          </a:p>
        </p:txBody>
      </p:sp>
      <p:pic>
        <p:nvPicPr>
          <p:cNvPr id="11" name="Obraz 1">
            <a:extLst>
              <a:ext uri="{FF2B5EF4-FFF2-40B4-BE49-F238E27FC236}">
                <a16:creationId xmlns:a16="http://schemas.microsoft.com/office/drawing/2014/main" id="{C83A5CE9-EA5B-4183-86EB-EB85900A2E3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89172">
            <a:off x="8687951" y="2005340"/>
            <a:ext cx="2892345" cy="18586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7C3193D1-63E2-478A-8BA4-0996DC839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2267">
            <a:off x="354690" y="4516271"/>
            <a:ext cx="3070398" cy="172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E6A7B54-A56D-4B3E-AE11-225D0555C66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1012">
            <a:off x="6684150" y="1574816"/>
            <a:ext cx="2030887" cy="23630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Obraz 5">
            <a:extLst>
              <a:ext uri="{FF2B5EF4-FFF2-40B4-BE49-F238E27FC236}">
                <a16:creationId xmlns:a16="http://schemas.microsoft.com/office/drawing/2014/main" id="{DFDC822D-DA33-4B1C-A012-174BA23D3F4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342" y="1911338"/>
            <a:ext cx="2245249" cy="16744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17B92951-ED46-4F2D-A706-7F74B6CDFF3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4541">
            <a:off x="9328915" y="4471564"/>
            <a:ext cx="2478702" cy="17456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E9670430-6E1B-4373-B232-0F2B70E69492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14569412-0C68-469A-87D5-FFED9807B5E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90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iebieskie tło do prezentacji - darmowe">
            <a:extLst>
              <a:ext uri="{FF2B5EF4-FFF2-40B4-BE49-F238E27FC236}">
                <a16:creationId xmlns:a16="http://schemas.microsoft.com/office/drawing/2014/main" id="{87FD266E-B370-23EC-40F3-28F9024CE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552" y="68373"/>
            <a:ext cx="8762371" cy="1133745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/>
              <a:t>Rozwijamy kompetencje zawodowe poprzez: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668E80A-DC84-46C7-8FFE-F01E5A65C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922" y="1235213"/>
            <a:ext cx="11112156" cy="4351338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buNone/>
              <a:defRPr/>
            </a:pPr>
            <a:r>
              <a:rPr lang="pl-PL" altLang="pl-PL" sz="1800" dirty="0">
                <a:latin typeface="+mn-lt"/>
              </a:rPr>
              <a:t>- organizację  praktyk zawodowych i staży zawodowych w rzeczywistych warunkach pracy,</a:t>
            </a:r>
          </a:p>
          <a:p>
            <a:pPr marL="0" indent="0" eaLnBrk="1" hangingPunct="1">
              <a:spcBef>
                <a:spcPts val="600"/>
              </a:spcBef>
              <a:buNone/>
              <a:defRPr/>
            </a:pPr>
            <a:r>
              <a:rPr lang="pl-PL" altLang="pl-PL" sz="1800" dirty="0">
                <a:latin typeface="+mn-lt"/>
              </a:rPr>
              <a:t>- organizację zagranicznych staży zawodowych dla uczniów </a:t>
            </a:r>
            <a:r>
              <a:rPr lang="pl-PL" altLang="pl-PL" sz="1800" b="1" dirty="0">
                <a:latin typeface="+mn-lt"/>
              </a:rPr>
              <a:t>w ramach programu Erasmus </a:t>
            </a:r>
            <a:r>
              <a:rPr lang="pl-PL" altLang="pl-PL" sz="1800" dirty="0">
                <a:latin typeface="+mn-lt"/>
              </a:rPr>
              <a:t>(Irlandia, Grecja, Hiszpania),</a:t>
            </a:r>
          </a:p>
          <a:p>
            <a:pPr marL="0" indent="0" eaLnBrk="1" hangingPunct="1">
              <a:spcBef>
                <a:spcPts val="600"/>
              </a:spcBef>
              <a:buNone/>
              <a:defRPr/>
            </a:pPr>
            <a:r>
              <a:rPr lang="pl-PL" altLang="pl-PL" sz="1800" dirty="0">
                <a:latin typeface="+mn-lt"/>
              </a:rPr>
              <a:t>- zaangażowanie uczniów w prowadzenie w szkole młodzieżowego mini przedsiębiorstwa (Art-Zone, New Life)</a:t>
            </a:r>
          </a:p>
          <a:p>
            <a:pPr marL="0" indent="0" eaLnBrk="1" hangingPunct="1">
              <a:spcBef>
                <a:spcPts val="600"/>
              </a:spcBef>
              <a:buNone/>
              <a:defRPr/>
            </a:pPr>
            <a:r>
              <a:rPr lang="pl-PL" altLang="pl-PL" sz="1800" dirty="0">
                <a:latin typeface="+mn-lt"/>
              </a:rPr>
              <a:t>- organizację </a:t>
            </a:r>
            <a:r>
              <a:rPr lang="pl-PL" altLang="pl-PL" sz="1800" b="1" dirty="0">
                <a:latin typeface="+mn-lt"/>
              </a:rPr>
              <a:t>Dnia Przedsiębiorczości</a:t>
            </a:r>
            <a:r>
              <a:rPr lang="pl-PL" altLang="pl-PL" sz="1800" dirty="0">
                <a:latin typeface="+mn-lt"/>
              </a:rPr>
              <a:t>, </a:t>
            </a:r>
          </a:p>
          <a:p>
            <a:pPr eaLnBrk="1" hangingPunct="1">
              <a:spcBef>
                <a:spcPts val="600"/>
              </a:spcBef>
              <a:buFontTx/>
              <a:buChar char="-"/>
              <a:defRPr/>
            </a:pPr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organizację na terenie szkoły kursów nadających uprawnienia </a:t>
            </a:r>
          </a:p>
          <a:p>
            <a:pPr marL="0" indent="0" eaLnBrk="1" hangingPunct="1">
              <a:spcBef>
                <a:spcPts val="600"/>
              </a:spcBef>
              <a:buNone/>
              <a:defRPr/>
            </a:pPr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 zawodowe, np. obsługi wózków widłowych,  kurs chemizacyjny,</a:t>
            </a:r>
          </a:p>
          <a:p>
            <a:pPr marL="0" indent="0" eaLnBrk="1" hangingPunct="1">
              <a:spcBef>
                <a:spcPts val="600"/>
              </a:spcBef>
              <a:buNone/>
              <a:defRPr/>
            </a:pPr>
            <a:r>
              <a:rPr lang="pl-PL" altLang="pl-PL" sz="1800" dirty="0"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kurs kombajnisty.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3082" name="Picture 10" descr="Młodzieżowe miniprzedsiębiorstwo - Fundacja Młodzieżowej Przedsiębiorczości">
            <a:extLst>
              <a:ext uri="{FF2B5EF4-FFF2-40B4-BE49-F238E27FC236}">
                <a16:creationId xmlns:a16="http://schemas.microsoft.com/office/drawing/2014/main" id="{E992D715-CA0D-49F4-A4E9-A8C40439C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826" y="3226739"/>
            <a:ext cx="2865242" cy="116001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D0FC663-297B-45E0-9D1F-70695A76737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1195" y="2493214"/>
            <a:ext cx="1935350" cy="38697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F13BC0C3-F299-4EDD-AACC-22FC5BDA5C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2518">
            <a:off x="4574428" y="4505738"/>
            <a:ext cx="3143002" cy="20953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F473B8F4-E508-4EF3-BF3E-E766D14754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1887">
            <a:off x="398459" y="3717425"/>
            <a:ext cx="3417903" cy="22789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6128D3C0-8D22-4914-9CE7-8CDF37A539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226">
            <a:off x="7049498" y="2475046"/>
            <a:ext cx="2451370" cy="18385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3170E476-92F7-4811-856F-937250DD051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DCC008FD-C324-4AC4-9B88-A3F685C245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71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Niebieskie tło do prezentacji - darmowe">
            <a:extLst>
              <a:ext uri="{FF2B5EF4-FFF2-40B4-BE49-F238E27FC236}">
                <a16:creationId xmlns:a16="http://schemas.microsoft.com/office/drawing/2014/main" id="{2940BAC1-C300-2267-FAD9-3E91108FB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1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/>
              <a:t>Szkolenia i wykłady </a:t>
            </a:r>
            <a:br>
              <a:rPr lang="pl-PL" sz="3600" b="1" dirty="0"/>
            </a:br>
            <a:r>
              <a:rPr lang="pl-PL" sz="3600" b="1" dirty="0"/>
              <a:t>rozwijające umiejętności zawodowe uczniów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668E80A-DC84-46C7-8FFE-F01E5A65C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4745"/>
            <a:ext cx="10515600" cy="4351338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pl-PL" altLang="pl-PL" sz="2400" dirty="0">
                <a:solidFill>
                  <a:schemeClr val="tx1"/>
                </a:solidFill>
                <a:latin typeface="+mn-lt"/>
              </a:rPr>
              <a:t>	W zakresie organizacji specjalistycznych szkoleń, wykładów i warsztatów dla branży rolniczo-gastronomicznej współpracujemy z:  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pl-PL" altLang="pl-PL" dirty="0">
                <a:solidFill>
                  <a:schemeClr val="tx1"/>
                </a:solidFill>
                <a:latin typeface="+mn-lt"/>
              </a:rPr>
              <a:t>Ministerstwem Rolnictwa i Rozwoju Wsi,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pl-PL" altLang="pl-PL" dirty="0">
                <a:solidFill>
                  <a:schemeClr val="tx1"/>
                </a:solidFill>
                <a:latin typeface="+mn-lt"/>
              </a:rPr>
              <a:t>Lokalna Grupa Działania „Nasza </a:t>
            </a:r>
            <a:r>
              <a:rPr lang="pl-PL" altLang="pl-PL" dirty="0" err="1">
                <a:solidFill>
                  <a:schemeClr val="tx1"/>
                </a:solidFill>
                <a:latin typeface="+mn-lt"/>
              </a:rPr>
              <a:t>Krajna</a:t>
            </a:r>
            <a:r>
              <a:rPr lang="pl-PL" altLang="pl-PL" dirty="0">
                <a:solidFill>
                  <a:schemeClr val="tx1"/>
                </a:solidFill>
                <a:latin typeface="+mn-lt"/>
              </a:rPr>
              <a:t>”,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pl-PL" altLang="pl-PL" dirty="0">
                <a:solidFill>
                  <a:schemeClr val="tx1"/>
                </a:solidFill>
                <a:latin typeface="+mn-lt"/>
              </a:rPr>
              <a:t>Krajowym Ośrodkiem Wsparcia Rolnictwa,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pl-PL" altLang="pl-PL" dirty="0">
                <a:solidFill>
                  <a:schemeClr val="tx1"/>
                </a:solidFill>
                <a:latin typeface="+mn-lt"/>
              </a:rPr>
              <a:t>Ośrodkiem Doradztwa Rolniczego w Minikowie, 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pl-PL" altLang="pl-PL" dirty="0">
                <a:solidFill>
                  <a:schemeClr val="tx1"/>
                </a:solidFill>
                <a:latin typeface="+mn-lt"/>
              </a:rPr>
              <a:t>KRUS w Sępólnie Krajeńskim,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pl-PL" altLang="pl-PL" dirty="0">
                <a:solidFill>
                  <a:schemeClr val="tx1"/>
                </a:solidFill>
                <a:latin typeface="+mn-lt"/>
              </a:rPr>
              <a:t>Bankiem Spółdzielczym w Więcborku,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pl-PL" altLang="pl-PL" dirty="0"/>
              <a:t>Stowarzyszeniem Polska Ekologia</a:t>
            </a:r>
            <a:r>
              <a:rPr lang="pl-PL" altLang="pl-PL" dirty="0">
                <a:solidFill>
                  <a:schemeClr val="tx1"/>
                </a:solidFill>
                <a:latin typeface="+mn-lt"/>
              </a:rPr>
              <a:t>.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7" name="Picture 9" descr="http://www.coi.com.pl/zdjecia/loga/wzrkior.jpg">
            <a:extLst>
              <a:ext uri="{FF2B5EF4-FFF2-40B4-BE49-F238E27FC236}">
                <a16:creationId xmlns:a16="http://schemas.microsoft.com/office/drawing/2014/main" id="{2D65E13D-3F08-418D-8F8E-FFC29E03B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574" y="5563667"/>
            <a:ext cx="739338" cy="10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http://static.polskieradio.pl/f6b8140f-9529-4acf-aed0-0683cb242c7e.file">
            <a:extLst>
              <a:ext uri="{FF2B5EF4-FFF2-40B4-BE49-F238E27FC236}">
                <a16:creationId xmlns:a16="http://schemas.microsoft.com/office/drawing/2014/main" id="{3A80F973-8975-4A02-9D39-DD385EC0D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463" y="5586694"/>
            <a:ext cx="1969661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3" descr="http://archiwum.kpir.pl/?page_id=289">
            <a:extLst>
              <a:ext uri="{FF2B5EF4-FFF2-40B4-BE49-F238E27FC236}">
                <a16:creationId xmlns:a16="http://schemas.microsoft.com/office/drawing/2014/main" id="{7EC0A88A-12DB-4F58-9D8D-696327FBE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62" y="5586694"/>
            <a:ext cx="1030025" cy="10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 descr="logo">
            <a:extLst>
              <a:ext uri="{FF2B5EF4-FFF2-40B4-BE49-F238E27FC236}">
                <a16:creationId xmlns:a16="http://schemas.microsoft.com/office/drawing/2014/main" id="{E4C8F6CC-6C4B-4F44-8B3A-1DE54C2E0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056" y="5370694"/>
            <a:ext cx="1143251" cy="12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1" descr="http://www.bswiecbork.pl/i/sgb_top.gif">
            <a:extLst>
              <a:ext uri="{FF2B5EF4-FFF2-40B4-BE49-F238E27FC236}">
                <a16:creationId xmlns:a16="http://schemas.microsoft.com/office/drawing/2014/main" id="{B266004B-14E4-4180-AFAC-0C8095DA4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31"/>
          <a:stretch>
            <a:fillRect/>
          </a:stretch>
        </p:blipFill>
        <p:spPr bwMode="auto">
          <a:xfrm>
            <a:off x="7563246" y="5621607"/>
            <a:ext cx="4442754" cy="10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78E97DD-C62B-4D78-8B6C-59F35816BAA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6243">
            <a:off x="8268387" y="1950088"/>
            <a:ext cx="2819908" cy="3592286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3066E0F7-711F-494F-9875-1EFD10370CB9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47221E3C-56A9-4531-A21D-A9C0CEAEF6C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93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iebieskie tło do prezentacji - darmowe">
            <a:extLst>
              <a:ext uri="{FF2B5EF4-FFF2-40B4-BE49-F238E27FC236}">
                <a16:creationId xmlns:a16="http://schemas.microsoft.com/office/drawing/2014/main" id="{918D8EBB-0656-896C-E164-7F693BA8E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497" y="1"/>
            <a:ext cx="8695006" cy="115200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000" b="1" dirty="0"/>
              <a:t>Zajęcia terenowe z przedmiotów zawodowych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668E80A-DC84-46C7-8FFE-F01E5A65C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8218"/>
            <a:ext cx="10515600" cy="1859987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pl-PL" sz="2400" dirty="0">
                <a:latin typeface="+mn-lt"/>
                <a:cs typeface="Arial" charset="0"/>
              </a:rPr>
              <a:t>W ramach zajęć uczniowie odwiedzają liczne zakłady gastronomiczne </a:t>
            </a:r>
            <a:br>
              <a:rPr lang="pl-PL" sz="2400" dirty="0">
                <a:latin typeface="+mn-lt"/>
                <a:cs typeface="Arial" charset="0"/>
              </a:rPr>
            </a:br>
            <a:r>
              <a:rPr lang="pl-PL" sz="2400" dirty="0">
                <a:latin typeface="+mn-lt"/>
                <a:cs typeface="Arial" charset="0"/>
              </a:rPr>
              <a:t>i gospodarstwa rolne, poznając specyfikę działalności w branży rolno–spożywczej. </a:t>
            </a:r>
            <a:endParaRPr lang="pl-PL" dirty="0"/>
          </a:p>
        </p:txBody>
      </p:sp>
      <p:pic>
        <p:nvPicPr>
          <p:cNvPr id="2050" name="Picture 2" descr="Brak dostępnego opisu zdjęcia.">
            <a:extLst>
              <a:ext uri="{FF2B5EF4-FFF2-40B4-BE49-F238E27FC236}">
                <a16:creationId xmlns:a16="http://schemas.microsoft.com/office/drawing/2014/main" id="{460AFAF5-E2D7-4059-BA3B-17DCF39D1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3361">
            <a:off x="496275" y="3140453"/>
            <a:ext cx="2025000" cy="27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Obraz 3">
            <a:extLst>
              <a:ext uri="{FF2B5EF4-FFF2-40B4-BE49-F238E27FC236}">
                <a16:creationId xmlns:a16="http://schemas.microsoft.com/office/drawing/2014/main" id="{D20A4045-679C-4900-A1C7-44AF6C36BAE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5819">
            <a:off x="8526659" y="3021948"/>
            <a:ext cx="2883402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Brak dostępnego opisu zdjęcia.">
            <a:extLst>
              <a:ext uri="{FF2B5EF4-FFF2-40B4-BE49-F238E27FC236}">
                <a16:creationId xmlns:a16="http://schemas.microsoft.com/office/drawing/2014/main" id="{46885B06-E5D6-4892-BF93-439D81274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44708">
            <a:off x="2667039" y="2144623"/>
            <a:ext cx="2103896" cy="28051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Obraz 1">
            <a:extLst>
              <a:ext uri="{FF2B5EF4-FFF2-40B4-BE49-F238E27FC236}">
                <a16:creationId xmlns:a16="http://schemas.microsoft.com/office/drawing/2014/main" id="{E7CB4410-FEFE-4B79-8A84-8BCCA32E451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5963">
            <a:off x="6044794" y="4438426"/>
            <a:ext cx="2880651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Obraz 5">
            <a:extLst>
              <a:ext uri="{FF2B5EF4-FFF2-40B4-BE49-F238E27FC236}">
                <a16:creationId xmlns:a16="http://schemas.microsoft.com/office/drawing/2014/main" id="{C79A50A5-3EF8-408A-BF00-48735482C61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1680">
            <a:off x="3072368" y="4515670"/>
            <a:ext cx="2877416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1E58C2C-BEB8-4CDD-BCB5-0D26FAFAF46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20917" y="2145837"/>
            <a:ext cx="3307131" cy="22873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A2578968-956C-489B-A345-8B70636147C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74263269-2B06-4CAC-A238-4E3B7E4C77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6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Niebieskie tło do prezentacji - darmowe">
            <a:extLst>
              <a:ext uri="{FF2B5EF4-FFF2-40B4-BE49-F238E27FC236}">
                <a16:creationId xmlns:a16="http://schemas.microsoft.com/office/drawing/2014/main" id="{0237A03D-9AEF-FBCE-FDA5-C83BF35AD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afika 9" descr="Dymek z myślami z wypełnieniem pełnym">
            <a:extLst>
              <a:ext uri="{FF2B5EF4-FFF2-40B4-BE49-F238E27FC236}">
                <a16:creationId xmlns:a16="http://schemas.microsoft.com/office/drawing/2014/main" id="{EEDE17D1-489F-4989-B0C6-AEA6B285BACB}"/>
              </a:ext>
            </a:extLst>
          </p:cNvPr>
          <p:cNvGrpSpPr/>
          <p:nvPr/>
        </p:nvGrpSpPr>
        <p:grpSpPr>
          <a:xfrm>
            <a:off x="8237748" y="974755"/>
            <a:ext cx="3192252" cy="3128100"/>
            <a:chOff x="8491749" y="1101000"/>
            <a:chExt cx="2574000" cy="2376000"/>
          </a:xfrm>
          <a:solidFill>
            <a:schemeClr val="lt1"/>
          </a:solidFill>
        </p:grpSpPr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12216D6D-34E0-4A14-A41C-E51B695664E6}"/>
                </a:ext>
              </a:extLst>
            </p:cNvPr>
            <p:cNvSpPr/>
            <p:nvPr/>
          </p:nvSpPr>
          <p:spPr>
            <a:xfrm>
              <a:off x="8491749" y="1101000"/>
              <a:ext cx="2574000" cy="1749000"/>
            </a:xfrm>
            <a:custGeom>
              <a:avLst/>
              <a:gdLst>
                <a:gd name="connsiteX0" fmla="*/ 2244000 w 2574000"/>
                <a:gd name="connsiteY0" fmla="*/ 594000 h 1749000"/>
                <a:gd name="connsiteX1" fmla="*/ 2168100 w 2574000"/>
                <a:gd name="connsiteY1" fmla="*/ 603900 h 1749000"/>
                <a:gd name="connsiteX2" fmla="*/ 2178000 w 2574000"/>
                <a:gd name="connsiteY2" fmla="*/ 528000 h 1749000"/>
                <a:gd name="connsiteX3" fmla="*/ 1848000 w 2574000"/>
                <a:gd name="connsiteY3" fmla="*/ 198000 h 1749000"/>
                <a:gd name="connsiteX4" fmla="*/ 1643400 w 2574000"/>
                <a:gd name="connsiteY4" fmla="*/ 267300 h 1749000"/>
                <a:gd name="connsiteX5" fmla="*/ 1320000 w 2574000"/>
                <a:gd name="connsiteY5" fmla="*/ 0 h 1749000"/>
                <a:gd name="connsiteX6" fmla="*/ 999900 w 2574000"/>
                <a:gd name="connsiteY6" fmla="*/ 247500 h 1749000"/>
                <a:gd name="connsiteX7" fmla="*/ 726000 w 2574000"/>
                <a:gd name="connsiteY7" fmla="*/ 99000 h 1749000"/>
                <a:gd name="connsiteX8" fmla="*/ 396000 w 2574000"/>
                <a:gd name="connsiteY8" fmla="*/ 429000 h 1749000"/>
                <a:gd name="connsiteX9" fmla="*/ 405900 w 2574000"/>
                <a:gd name="connsiteY9" fmla="*/ 504900 h 1749000"/>
                <a:gd name="connsiteX10" fmla="*/ 330000 w 2574000"/>
                <a:gd name="connsiteY10" fmla="*/ 495000 h 1749000"/>
                <a:gd name="connsiteX11" fmla="*/ 0 w 2574000"/>
                <a:gd name="connsiteY11" fmla="*/ 825000 h 1749000"/>
                <a:gd name="connsiteX12" fmla="*/ 330000 w 2574000"/>
                <a:gd name="connsiteY12" fmla="*/ 1155000 h 1749000"/>
                <a:gd name="connsiteX13" fmla="*/ 333300 w 2574000"/>
                <a:gd name="connsiteY13" fmla="*/ 1155000 h 1749000"/>
                <a:gd name="connsiteX14" fmla="*/ 660000 w 2574000"/>
                <a:gd name="connsiteY14" fmla="*/ 1452000 h 1749000"/>
                <a:gd name="connsiteX15" fmla="*/ 861300 w 2574000"/>
                <a:gd name="connsiteY15" fmla="*/ 1382700 h 1749000"/>
                <a:gd name="connsiteX16" fmla="*/ 858000 w 2574000"/>
                <a:gd name="connsiteY16" fmla="*/ 1419000 h 1749000"/>
                <a:gd name="connsiteX17" fmla="*/ 1188000 w 2574000"/>
                <a:gd name="connsiteY17" fmla="*/ 1749000 h 1749000"/>
                <a:gd name="connsiteX18" fmla="*/ 1518000 w 2574000"/>
                <a:gd name="connsiteY18" fmla="*/ 1448700 h 1749000"/>
                <a:gd name="connsiteX19" fmla="*/ 1782000 w 2574000"/>
                <a:gd name="connsiteY19" fmla="*/ 1584000 h 1749000"/>
                <a:gd name="connsiteX20" fmla="*/ 2112000 w 2574000"/>
                <a:gd name="connsiteY20" fmla="*/ 1254000 h 1749000"/>
                <a:gd name="connsiteX21" fmla="*/ 2112000 w 2574000"/>
                <a:gd name="connsiteY21" fmla="*/ 1224300 h 1749000"/>
                <a:gd name="connsiteX22" fmla="*/ 2244000 w 2574000"/>
                <a:gd name="connsiteY22" fmla="*/ 1254000 h 1749000"/>
                <a:gd name="connsiteX23" fmla="*/ 2574000 w 2574000"/>
                <a:gd name="connsiteY23" fmla="*/ 924000 h 1749000"/>
                <a:gd name="connsiteX24" fmla="*/ 2244000 w 2574000"/>
                <a:gd name="connsiteY24" fmla="*/ 594000 h 174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74000" h="1749000">
                  <a:moveTo>
                    <a:pt x="2244000" y="594000"/>
                  </a:moveTo>
                  <a:cubicBezTo>
                    <a:pt x="2217600" y="594000"/>
                    <a:pt x="2194500" y="597300"/>
                    <a:pt x="2168100" y="603900"/>
                  </a:cubicBezTo>
                  <a:cubicBezTo>
                    <a:pt x="2174700" y="580800"/>
                    <a:pt x="2178000" y="554400"/>
                    <a:pt x="2178000" y="528000"/>
                  </a:cubicBezTo>
                  <a:cubicBezTo>
                    <a:pt x="2178000" y="346500"/>
                    <a:pt x="2029500" y="198000"/>
                    <a:pt x="1848000" y="198000"/>
                  </a:cubicBezTo>
                  <a:cubicBezTo>
                    <a:pt x="1772100" y="198000"/>
                    <a:pt x="1699500" y="224400"/>
                    <a:pt x="1643400" y="267300"/>
                  </a:cubicBezTo>
                  <a:cubicBezTo>
                    <a:pt x="1617000" y="115500"/>
                    <a:pt x="1481700" y="0"/>
                    <a:pt x="1320000" y="0"/>
                  </a:cubicBezTo>
                  <a:cubicBezTo>
                    <a:pt x="1168200" y="0"/>
                    <a:pt x="1039500" y="105600"/>
                    <a:pt x="999900" y="247500"/>
                  </a:cubicBezTo>
                  <a:cubicBezTo>
                    <a:pt x="940500" y="158400"/>
                    <a:pt x="841500" y="99000"/>
                    <a:pt x="726000" y="99000"/>
                  </a:cubicBezTo>
                  <a:cubicBezTo>
                    <a:pt x="544500" y="99000"/>
                    <a:pt x="396000" y="247500"/>
                    <a:pt x="396000" y="429000"/>
                  </a:cubicBezTo>
                  <a:cubicBezTo>
                    <a:pt x="396000" y="455400"/>
                    <a:pt x="399300" y="478500"/>
                    <a:pt x="405900" y="504900"/>
                  </a:cubicBezTo>
                  <a:cubicBezTo>
                    <a:pt x="379500" y="498300"/>
                    <a:pt x="356400" y="495000"/>
                    <a:pt x="330000" y="495000"/>
                  </a:cubicBezTo>
                  <a:cubicBezTo>
                    <a:pt x="148500" y="495000"/>
                    <a:pt x="0" y="643500"/>
                    <a:pt x="0" y="825000"/>
                  </a:cubicBezTo>
                  <a:cubicBezTo>
                    <a:pt x="0" y="1006500"/>
                    <a:pt x="148500" y="1155000"/>
                    <a:pt x="330000" y="1155000"/>
                  </a:cubicBezTo>
                  <a:cubicBezTo>
                    <a:pt x="330000" y="1155000"/>
                    <a:pt x="330000" y="1155000"/>
                    <a:pt x="333300" y="1155000"/>
                  </a:cubicBezTo>
                  <a:cubicBezTo>
                    <a:pt x="349800" y="1323300"/>
                    <a:pt x="491700" y="1452000"/>
                    <a:pt x="660000" y="1452000"/>
                  </a:cubicBezTo>
                  <a:cubicBezTo>
                    <a:pt x="735900" y="1452000"/>
                    <a:pt x="805200" y="1425600"/>
                    <a:pt x="861300" y="1382700"/>
                  </a:cubicBezTo>
                  <a:cubicBezTo>
                    <a:pt x="861300" y="1392600"/>
                    <a:pt x="858000" y="1405800"/>
                    <a:pt x="858000" y="1419000"/>
                  </a:cubicBezTo>
                  <a:cubicBezTo>
                    <a:pt x="858000" y="1600500"/>
                    <a:pt x="1006500" y="1749000"/>
                    <a:pt x="1188000" y="1749000"/>
                  </a:cubicBezTo>
                  <a:cubicBezTo>
                    <a:pt x="1359600" y="1749000"/>
                    <a:pt x="1501500" y="1617000"/>
                    <a:pt x="1518000" y="1448700"/>
                  </a:cubicBezTo>
                  <a:cubicBezTo>
                    <a:pt x="1577400" y="1531200"/>
                    <a:pt x="1673100" y="1584000"/>
                    <a:pt x="1782000" y="1584000"/>
                  </a:cubicBezTo>
                  <a:cubicBezTo>
                    <a:pt x="1963500" y="1584000"/>
                    <a:pt x="2112000" y="1435500"/>
                    <a:pt x="2112000" y="1254000"/>
                  </a:cubicBezTo>
                  <a:cubicBezTo>
                    <a:pt x="2112000" y="1244100"/>
                    <a:pt x="2112000" y="1234200"/>
                    <a:pt x="2112000" y="1224300"/>
                  </a:cubicBezTo>
                  <a:cubicBezTo>
                    <a:pt x="2151600" y="1240800"/>
                    <a:pt x="2197800" y="1254000"/>
                    <a:pt x="2244000" y="1254000"/>
                  </a:cubicBezTo>
                  <a:cubicBezTo>
                    <a:pt x="2425500" y="1254000"/>
                    <a:pt x="2574000" y="1105500"/>
                    <a:pt x="2574000" y="924000"/>
                  </a:cubicBezTo>
                  <a:cubicBezTo>
                    <a:pt x="2574000" y="742500"/>
                    <a:pt x="2425500" y="594000"/>
                    <a:pt x="2244000" y="594000"/>
                  </a:cubicBez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pl-PL" sz="2300" dirty="0"/>
                <a:t>Liceum Ogólnokształcące</a:t>
              </a:r>
            </a:p>
          </p:txBody>
        </p:sp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EB4D3ABC-DA19-4E92-8933-DBA2F7596C21}"/>
                </a:ext>
              </a:extLst>
            </p:cNvPr>
            <p:cNvSpPr/>
            <p:nvPr/>
          </p:nvSpPr>
          <p:spPr>
            <a:xfrm>
              <a:off x="8953749" y="2784000"/>
              <a:ext cx="396000" cy="396000"/>
            </a:xfrm>
            <a:custGeom>
              <a:avLst/>
              <a:gdLst>
                <a:gd name="connsiteX0" fmla="*/ 396000 w 396000"/>
                <a:gd name="connsiteY0" fmla="*/ 198000 h 396000"/>
                <a:gd name="connsiteX1" fmla="*/ 198000 w 396000"/>
                <a:gd name="connsiteY1" fmla="*/ 396000 h 396000"/>
                <a:gd name="connsiteX2" fmla="*/ 0 w 396000"/>
                <a:gd name="connsiteY2" fmla="*/ 198000 h 396000"/>
                <a:gd name="connsiteX3" fmla="*/ 198000 w 396000"/>
                <a:gd name="connsiteY3" fmla="*/ 0 h 396000"/>
                <a:gd name="connsiteX4" fmla="*/ 396000 w 396000"/>
                <a:gd name="connsiteY4" fmla="*/ 198000 h 39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000" h="396000">
                  <a:moveTo>
                    <a:pt x="396000" y="198000"/>
                  </a:moveTo>
                  <a:cubicBezTo>
                    <a:pt x="396000" y="307352"/>
                    <a:pt x="307352" y="396000"/>
                    <a:pt x="198000" y="396000"/>
                  </a:cubicBezTo>
                  <a:cubicBezTo>
                    <a:pt x="88648" y="396000"/>
                    <a:pt x="0" y="307352"/>
                    <a:pt x="0" y="198000"/>
                  </a:cubicBezTo>
                  <a:cubicBezTo>
                    <a:pt x="0" y="88648"/>
                    <a:pt x="88648" y="0"/>
                    <a:pt x="198000" y="0"/>
                  </a:cubicBezTo>
                  <a:cubicBezTo>
                    <a:pt x="307352" y="0"/>
                    <a:pt x="396000" y="88648"/>
                    <a:pt x="396000" y="198000"/>
                  </a:cubicBez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pl-PL"/>
            </a:p>
          </p:txBody>
        </p:sp>
        <p:sp>
          <p:nvSpPr>
            <p:cNvPr id="18" name="Dowolny kształt: kształt 17">
              <a:extLst>
                <a:ext uri="{FF2B5EF4-FFF2-40B4-BE49-F238E27FC236}">
                  <a16:creationId xmlns:a16="http://schemas.microsoft.com/office/drawing/2014/main" id="{A5ADA92F-F04D-4D78-8DBE-BCD44A615D46}"/>
                </a:ext>
              </a:extLst>
            </p:cNvPr>
            <p:cNvSpPr/>
            <p:nvPr/>
          </p:nvSpPr>
          <p:spPr>
            <a:xfrm>
              <a:off x="8607249" y="3180000"/>
              <a:ext cx="297000" cy="297000"/>
            </a:xfrm>
            <a:custGeom>
              <a:avLst/>
              <a:gdLst>
                <a:gd name="connsiteX0" fmla="*/ 297000 w 297000"/>
                <a:gd name="connsiteY0" fmla="*/ 148500 h 297000"/>
                <a:gd name="connsiteX1" fmla="*/ 148500 w 297000"/>
                <a:gd name="connsiteY1" fmla="*/ 297000 h 297000"/>
                <a:gd name="connsiteX2" fmla="*/ 0 w 297000"/>
                <a:gd name="connsiteY2" fmla="*/ 148500 h 297000"/>
                <a:gd name="connsiteX3" fmla="*/ 148500 w 297000"/>
                <a:gd name="connsiteY3" fmla="*/ 0 h 297000"/>
                <a:gd name="connsiteX4" fmla="*/ 297000 w 297000"/>
                <a:gd name="connsiteY4" fmla="*/ 148500 h 29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000" h="297000">
                  <a:moveTo>
                    <a:pt x="297000" y="148500"/>
                  </a:moveTo>
                  <a:cubicBezTo>
                    <a:pt x="297000" y="230514"/>
                    <a:pt x="230514" y="297000"/>
                    <a:pt x="148500" y="297000"/>
                  </a:cubicBezTo>
                  <a:cubicBezTo>
                    <a:pt x="66486" y="297000"/>
                    <a:pt x="0" y="230514"/>
                    <a:pt x="0" y="148500"/>
                  </a:cubicBezTo>
                  <a:cubicBezTo>
                    <a:pt x="0" y="66486"/>
                    <a:pt x="66486" y="0"/>
                    <a:pt x="148500" y="0"/>
                  </a:cubicBezTo>
                  <a:cubicBezTo>
                    <a:pt x="230514" y="0"/>
                    <a:pt x="297000" y="66486"/>
                    <a:pt x="297000" y="148500"/>
                  </a:cubicBez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24" name="Grafika 9" descr="Dymek z myślami z wypełnieniem pełnym">
            <a:extLst>
              <a:ext uri="{FF2B5EF4-FFF2-40B4-BE49-F238E27FC236}">
                <a16:creationId xmlns:a16="http://schemas.microsoft.com/office/drawing/2014/main" id="{BAB4D554-7709-4EBE-920B-DD7F20450845}"/>
              </a:ext>
            </a:extLst>
          </p:cNvPr>
          <p:cNvGrpSpPr/>
          <p:nvPr/>
        </p:nvGrpSpPr>
        <p:grpSpPr>
          <a:xfrm flipH="1">
            <a:off x="1359300" y="2714987"/>
            <a:ext cx="2552110" cy="2171813"/>
            <a:chOff x="8517025" y="1235984"/>
            <a:chExt cx="2574000" cy="2241016"/>
          </a:xfrm>
          <a:solidFill>
            <a:schemeClr val="lt1"/>
          </a:solidFill>
        </p:grpSpPr>
        <p:sp>
          <p:nvSpPr>
            <p:cNvPr id="25" name="Dowolny kształt: kształt 24">
              <a:extLst>
                <a:ext uri="{FF2B5EF4-FFF2-40B4-BE49-F238E27FC236}">
                  <a16:creationId xmlns:a16="http://schemas.microsoft.com/office/drawing/2014/main" id="{41E0785B-5DBD-490C-95D4-0905A8EB5E41}"/>
                </a:ext>
              </a:extLst>
            </p:cNvPr>
            <p:cNvSpPr/>
            <p:nvPr/>
          </p:nvSpPr>
          <p:spPr>
            <a:xfrm>
              <a:off x="8517025" y="1235984"/>
              <a:ext cx="2574000" cy="1749000"/>
            </a:xfrm>
            <a:custGeom>
              <a:avLst/>
              <a:gdLst>
                <a:gd name="connsiteX0" fmla="*/ 2244000 w 2574000"/>
                <a:gd name="connsiteY0" fmla="*/ 594000 h 1749000"/>
                <a:gd name="connsiteX1" fmla="*/ 2168100 w 2574000"/>
                <a:gd name="connsiteY1" fmla="*/ 603900 h 1749000"/>
                <a:gd name="connsiteX2" fmla="*/ 2178000 w 2574000"/>
                <a:gd name="connsiteY2" fmla="*/ 528000 h 1749000"/>
                <a:gd name="connsiteX3" fmla="*/ 1848000 w 2574000"/>
                <a:gd name="connsiteY3" fmla="*/ 198000 h 1749000"/>
                <a:gd name="connsiteX4" fmla="*/ 1643400 w 2574000"/>
                <a:gd name="connsiteY4" fmla="*/ 267300 h 1749000"/>
                <a:gd name="connsiteX5" fmla="*/ 1320000 w 2574000"/>
                <a:gd name="connsiteY5" fmla="*/ 0 h 1749000"/>
                <a:gd name="connsiteX6" fmla="*/ 999900 w 2574000"/>
                <a:gd name="connsiteY6" fmla="*/ 247500 h 1749000"/>
                <a:gd name="connsiteX7" fmla="*/ 726000 w 2574000"/>
                <a:gd name="connsiteY7" fmla="*/ 99000 h 1749000"/>
                <a:gd name="connsiteX8" fmla="*/ 396000 w 2574000"/>
                <a:gd name="connsiteY8" fmla="*/ 429000 h 1749000"/>
                <a:gd name="connsiteX9" fmla="*/ 405900 w 2574000"/>
                <a:gd name="connsiteY9" fmla="*/ 504900 h 1749000"/>
                <a:gd name="connsiteX10" fmla="*/ 330000 w 2574000"/>
                <a:gd name="connsiteY10" fmla="*/ 495000 h 1749000"/>
                <a:gd name="connsiteX11" fmla="*/ 0 w 2574000"/>
                <a:gd name="connsiteY11" fmla="*/ 825000 h 1749000"/>
                <a:gd name="connsiteX12" fmla="*/ 330000 w 2574000"/>
                <a:gd name="connsiteY12" fmla="*/ 1155000 h 1749000"/>
                <a:gd name="connsiteX13" fmla="*/ 333300 w 2574000"/>
                <a:gd name="connsiteY13" fmla="*/ 1155000 h 1749000"/>
                <a:gd name="connsiteX14" fmla="*/ 660000 w 2574000"/>
                <a:gd name="connsiteY14" fmla="*/ 1452000 h 1749000"/>
                <a:gd name="connsiteX15" fmla="*/ 861300 w 2574000"/>
                <a:gd name="connsiteY15" fmla="*/ 1382700 h 1749000"/>
                <a:gd name="connsiteX16" fmla="*/ 858000 w 2574000"/>
                <a:gd name="connsiteY16" fmla="*/ 1419000 h 1749000"/>
                <a:gd name="connsiteX17" fmla="*/ 1188000 w 2574000"/>
                <a:gd name="connsiteY17" fmla="*/ 1749000 h 1749000"/>
                <a:gd name="connsiteX18" fmla="*/ 1518000 w 2574000"/>
                <a:gd name="connsiteY18" fmla="*/ 1448700 h 1749000"/>
                <a:gd name="connsiteX19" fmla="*/ 1782000 w 2574000"/>
                <a:gd name="connsiteY19" fmla="*/ 1584000 h 1749000"/>
                <a:gd name="connsiteX20" fmla="*/ 2112000 w 2574000"/>
                <a:gd name="connsiteY20" fmla="*/ 1254000 h 1749000"/>
                <a:gd name="connsiteX21" fmla="*/ 2112000 w 2574000"/>
                <a:gd name="connsiteY21" fmla="*/ 1224300 h 1749000"/>
                <a:gd name="connsiteX22" fmla="*/ 2244000 w 2574000"/>
                <a:gd name="connsiteY22" fmla="*/ 1254000 h 1749000"/>
                <a:gd name="connsiteX23" fmla="*/ 2574000 w 2574000"/>
                <a:gd name="connsiteY23" fmla="*/ 924000 h 1749000"/>
                <a:gd name="connsiteX24" fmla="*/ 2244000 w 2574000"/>
                <a:gd name="connsiteY24" fmla="*/ 594000 h 174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74000" h="1749000">
                  <a:moveTo>
                    <a:pt x="2244000" y="594000"/>
                  </a:moveTo>
                  <a:cubicBezTo>
                    <a:pt x="2217600" y="594000"/>
                    <a:pt x="2194500" y="597300"/>
                    <a:pt x="2168100" y="603900"/>
                  </a:cubicBezTo>
                  <a:cubicBezTo>
                    <a:pt x="2174700" y="580800"/>
                    <a:pt x="2178000" y="554400"/>
                    <a:pt x="2178000" y="528000"/>
                  </a:cubicBezTo>
                  <a:cubicBezTo>
                    <a:pt x="2178000" y="346500"/>
                    <a:pt x="2029500" y="198000"/>
                    <a:pt x="1848000" y="198000"/>
                  </a:cubicBezTo>
                  <a:cubicBezTo>
                    <a:pt x="1772100" y="198000"/>
                    <a:pt x="1699500" y="224400"/>
                    <a:pt x="1643400" y="267300"/>
                  </a:cubicBezTo>
                  <a:cubicBezTo>
                    <a:pt x="1617000" y="115500"/>
                    <a:pt x="1481700" y="0"/>
                    <a:pt x="1320000" y="0"/>
                  </a:cubicBezTo>
                  <a:cubicBezTo>
                    <a:pt x="1168200" y="0"/>
                    <a:pt x="1039500" y="105600"/>
                    <a:pt x="999900" y="247500"/>
                  </a:cubicBezTo>
                  <a:cubicBezTo>
                    <a:pt x="940500" y="158400"/>
                    <a:pt x="841500" y="99000"/>
                    <a:pt x="726000" y="99000"/>
                  </a:cubicBezTo>
                  <a:cubicBezTo>
                    <a:pt x="544500" y="99000"/>
                    <a:pt x="396000" y="247500"/>
                    <a:pt x="396000" y="429000"/>
                  </a:cubicBezTo>
                  <a:cubicBezTo>
                    <a:pt x="396000" y="455400"/>
                    <a:pt x="399300" y="478500"/>
                    <a:pt x="405900" y="504900"/>
                  </a:cubicBezTo>
                  <a:cubicBezTo>
                    <a:pt x="379500" y="498300"/>
                    <a:pt x="356400" y="495000"/>
                    <a:pt x="330000" y="495000"/>
                  </a:cubicBezTo>
                  <a:cubicBezTo>
                    <a:pt x="148500" y="495000"/>
                    <a:pt x="0" y="643500"/>
                    <a:pt x="0" y="825000"/>
                  </a:cubicBezTo>
                  <a:cubicBezTo>
                    <a:pt x="0" y="1006500"/>
                    <a:pt x="148500" y="1155000"/>
                    <a:pt x="330000" y="1155000"/>
                  </a:cubicBezTo>
                  <a:cubicBezTo>
                    <a:pt x="330000" y="1155000"/>
                    <a:pt x="330000" y="1155000"/>
                    <a:pt x="333300" y="1155000"/>
                  </a:cubicBezTo>
                  <a:cubicBezTo>
                    <a:pt x="349800" y="1323300"/>
                    <a:pt x="491700" y="1452000"/>
                    <a:pt x="660000" y="1452000"/>
                  </a:cubicBezTo>
                  <a:cubicBezTo>
                    <a:pt x="735900" y="1452000"/>
                    <a:pt x="805200" y="1425600"/>
                    <a:pt x="861300" y="1382700"/>
                  </a:cubicBezTo>
                  <a:cubicBezTo>
                    <a:pt x="861300" y="1392600"/>
                    <a:pt x="858000" y="1405800"/>
                    <a:pt x="858000" y="1419000"/>
                  </a:cubicBezTo>
                  <a:cubicBezTo>
                    <a:pt x="858000" y="1600500"/>
                    <a:pt x="1006500" y="1749000"/>
                    <a:pt x="1188000" y="1749000"/>
                  </a:cubicBezTo>
                  <a:cubicBezTo>
                    <a:pt x="1359600" y="1749000"/>
                    <a:pt x="1501500" y="1617000"/>
                    <a:pt x="1518000" y="1448700"/>
                  </a:cubicBezTo>
                  <a:cubicBezTo>
                    <a:pt x="1577400" y="1531200"/>
                    <a:pt x="1673100" y="1584000"/>
                    <a:pt x="1782000" y="1584000"/>
                  </a:cubicBezTo>
                  <a:cubicBezTo>
                    <a:pt x="1963500" y="1584000"/>
                    <a:pt x="2112000" y="1435500"/>
                    <a:pt x="2112000" y="1254000"/>
                  </a:cubicBezTo>
                  <a:cubicBezTo>
                    <a:pt x="2112000" y="1244100"/>
                    <a:pt x="2112000" y="1234200"/>
                    <a:pt x="2112000" y="1224300"/>
                  </a:cubicBezTo>
                  <a:cubicBezTo>
                    <a:pt x="2151600" y="1240800"/>
                    <a:pt x="2197800" y="1254000"/>
                    <a:pt x="2244000" y="1254000"/>
                  </a:cubicBezTo>
                  <a:cubicBezTo>
                    <a:pt x="2425500" y="1254000"/>
                    <a:pt x="2574000" y="1105500"/>
                    <a:pt x="2574000" y="924000"/>
                  </a:cubicBezTo>
                  <a:cubicBezTo>
                    <a:pt x="2574000" y="742500"/>
                    <a:pt x="2425500" y="594000"/>
                    <a:pt x="2244000" y="594000"/>
                  </a:cubicBez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2300" b="1" dirty="0"/>
                <a:t>Technikum</a:t>
              </a:r>
            </a:p>
          </p:txBody>
        </p:sp>
        <p:sp>
          <p:nvSpPr>
            <p:cNvPr id="26" name="Dowolny kształt: kształt 25">
              <a:extLst>
                <a:ext uri="{FF2B5EF4-FFF2-40B4-BE49-F238E27FC236}">
                  <a16:creationId xmlns:a16="http://schemas.microsoft.com/office/drawing/2014/main" id="{0E9FE27C-1417-4E42-ABFF-9390AA3CDC71}"/>
                </a:ext>
              </a:extLst>
            </p:cNvPr>
            <p:cNvSpPr/>
            <p:nvPr/>
          </p:nvSpPr>
          <p:spPr>
            <a:xfrm>
              <a:off x="8953749" y="2784000"/>
              <a:ext cx="396000" cy="396000"/>
            </a:xfrm>
            <a:custGeom>
              <a:avLst/>
              <a:gdLst>
                <a:gd name="connsiteX0" fmla="*/ 396000 w 396000"/>
                <a:gd name="connsiteY0" fmla="*/ 198000 h 396000"/>
                <a:gd name="connsiteX1" fmla="*/ 198000 w 396000"/>
                <a:gd name="connsiteY1" fmla="*/ 396000 h 396000"/>
                <a:gd name="connsiteX2" fmla="*/ 0 w 396000"/>
                <a:gd name="connsiteY2" fmla="*/ 198000 h 396000"/>
                <a:gd name="connsiteX3" fmla="*/ 198000 w 396000"/>
                <a:gd name="connsiteY3" fmla="*/ 0 h 396000"/>
                <a:gd name="connsiteX4" fmla="*/ 396000 w 396000"/>
                <a:gd name="connsiteY4" fmla="*/ 198000 h 39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000" h="396000">
                  <a:moveTo>
                    <a:pt x="396000" y="198000"/>
                  </a:moveTo>
                  <a:cubicBezTo>
                    <a:pt x="396000" y="307352"/>
                    <a:pt x="307352" y="396000"/>
                    <a:pt x="198000" y="396000"/>
                  </a:cubicBezTo>
                  <a:cubicBezTo>
                    <a:pt x="88648" y="396000"/>
                    <a:pt x="0" y="307352"/>
                    <a:pt x="0" y="198000"/>
                  </a:cubicBezTo>
                  <a:cubicBezTo>
                    <a:pt x="0" y="88648"/>
                    <a:pt x="88648" y="0"/>
                    <a:pt x="198000" y="0"/>
                  </a:cubicBezTo>
                  <a:cubicBezTo>
                    <a:pt x="307352" y="0"/>
                    <a:pt x="396000" y="88648"/>
                    <a:pt x="396000" y="198000"/>
                  </a:cubicBez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pl-PL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4E8FFA87-3998-442A-956B-92302B34B071}"/>
                </a:ext>
              </a:extLst>
            </p:cNvPr>
            <p:cNvSpPr/>
            <p:nvPr/>
          </p:nvSpPr>
          <p:spPr>
            <a:xfrm>
              <a:off x="8607249" y="3180000"/>
              <a:ext cx="297000" cy="297000"/>
            </a:xfrm>
            <a:custGeom>
              <a:avLst/>
              <a:gdLst>
                <a:gd name="connsiteX0" fmla="*/ 297000 w 297000"/>
                <a:gd name="connsiteY0" fmla="*/ 148500 h 297000"/>
                <a:gd name="connsiteX1" fmla="*/ 148500 w 297000"/>
                <a:gd name="connsiteY1" fmla="*/ 297000 h 297000"/>
                <a:gd name="connsiteX2" fmla="*/ 0 w 297000"/>
                <a:gd name="connsiteY2" fmla="*/ 148500 h 297000"/>
                <a:gd name="connsiteX3" fmla="*/ 148500 w 297000"/>
                <a:gd name="connsiteY3" fmla="*/ 0 h 297000"/>
                <a:gd name="connsiteX4" fmla="*/ 297000 w 297000"/>
                <a:gd name="connsiteY4" fmla="*/ 148500 h 29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000" h="297000">
                  <a:moveTo>
                    <a:pt x="297000" y="148500"/>
                  </a:moveTo>
                  <a:cubicBezTo>
                    <a:pt x="297000" y="230514"/>
                    <a:pt x="230514" y="297000"/>
                    <a:pt x="148500" y="297000"/>
                  </a:cubicBezTo>
                  <a:cubicBezTo>
                    <a:pt x="66486" y="297000"/>
                    <a:pt x="0" y="230514"/>
                    <a:pt x="0" y="148500"/>
                  </a:cubicBezTo>
                  <a:cubicBezTo>
                    <a:pt x="0" y="66486"/>
                    <a:pt x="66486" y="0"/>
                    <a:pt x="148500" y="0"/>
                  </a:cubicBezTo>
                  <a:cubicBezTo>
                    <a:pt x="230514" y="0"/>
                    <a:pt x="297000" y="66486"/>
                    <a:pt x="297000" y="148500"/>
                  </a:cubicBez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21" name="Dowolny kształt: kształt 20">
            <a:extLst>
              <a:ext uri="{FF2B5EF4-FFF2-40B4-BE49-F238E27FC236}">
                <a16:creationId xmlns:a16="http://schemas.microsoft.com/office/drawing/2014/main" id="{322B1A54-9CA0-48EC-BD52-A87830CD7BB8}"/>
              </a:ext>
            </a:extLst>
          </p:cNvPr>
          <p:cNvSpPr/>
          <p:nvPr/>
        </p:nvSpPr>
        <p:spPr>
          <a:xfrm flipH="1">
            <a:off x="887460" y="1152000"/>
            <a:ext cx="2739710" cy="2075724"/>
          </a:xfrm>
          <a:custGeom>
            <a:avLst/>
            <a:gdLst>
              <a:gd name="connsiteX0" fmla="*/ 2244000 w 2574000"/>
              <a:gd name="connsiteY0" fmla="*/ 594000 h 1749000"/>
              <a:gd name="connsiteX1" fmla="*/ 2168100 w 2574000"/>
              <a:gd name="connsiteY1" fmla="*/ 603900 h 1749000"/>
              <a:gd name="connsiteX2" fmla="*/ 2178000 w 2574000"/>
              <a:gd name="connsiteY2" fmla="*/ 528000 h 1749000"/>
              <a:gd name="connsiteX3" fmla="*/ 1848000 w 2574000"/>
              <a:gd name="connsiteY3" fmla="*/ 198000 h 1749000"/>
              <a:gd name="connsiteX4" fmla="*/ 1643400 w 2574000"/>
              <a:gd name="connsiteY4" fmla="*/ 267300 h 1749000"/>
              <a:gd name="connsiteX5" fmla="*/ 1320000 w 2574000"/>
              <a:gd name="connsiteY5" fmla="*/ 0 h 1749000"/>
              <a:gd name="connsiteX6" fmla="*/ 999900 w 2574000"/>
              <a:gd name="connsiteY6" fmla="*/ 247500 h 1749000"/>
              <a:gd name="connsiteX7" fmla="*/ 726000 w 2574000"/>
              <a:gd name="connsiteY7" fmla="*/ 99000 h 1749000"/>
              <a:gd name="connsiteX8" fmla="*/ 396000 w 2574000"/>
              <a:gd name="connsiteY8" fmla="*/ 429000 h 1749000"/>
              <a:gd name="connsiteX9" fmla="*/ 405900 w 2574000"/>
              <a:gd name="connsiteY9" fmla="*/ 504900 h 1749000"/>
              <a:gd name="connsiteX10" fmla="*/ 330000 w 2574000"/>
              <a:gd name="connsiteY10" fmla="*/ 495000 h 1749000"/>
              <a:gd name="connsiteX11" fmla="*/ 0 w 2574000"/>
              <a:gd name="connsiteY11" fmla="*/ 825000 h 1749000"/>
              <a:gd name="connsiteX12" fmla="*/ 330000 w 2574000"/>
              <a:gd name="connsiteY12" fmla="*/ 1155000 h 1749000"/>
              <a:gd name="connsiteX13" fmla="*/ 333300 w 2574000"/>
              <a:gd name="connsiteY13" fmla="*/ 1155000 h 1749000"/>
              <a:gd name="connsiteX14" fmla="*/ 660000 w 2574000"/>
              <a:gd name="connsiteY14" fmla="*/ 1452000 h 1749000"/>
              <a:gd name="connsiteX15" fmla="*/ 861300 w 2574000"/>
              <a:gd name="connsiteY15" fmla="*/ 1382700 h 1749000"/>
              <a:gd name="connsiteX16" fmla="*/ 858000 w 2574000"/>
              <a:gd name="connsiteY16" fmla="*/ 1419000 h 1749000"/>
              <a:gd name="connsiteX17" fmla="*/ 1188000 w 2574000"/>
              <a:gd name="connsiteY17" fmla="*/ 1749000 h 1749000"/>
              <a:gd name="connsiteX18" fmla="*/ 1518000 w 2574000"/>
              <a:gd name="connsiteY18" fmla="*/ 1448700 h 1749000"/>
              <a:gd name="connsiteX19" fmla="*/ 1782000 w 2574000"/>
              <a:gd name="connsiteY19" fmla="*/ 1584000 h 1749000"/>
              <a:gd name="connsiteX20" fmla="*/ 2112000 w 2574000"/>
              <a:gd name="connsiteY20" fmla="*/ 1254000 h 1749000"/>
              <a:gd name="connsiteX21" fmla="*/ 2112000 w 2574000"/>
              <a:gd name="connsiteY21" fmla="*/ 1224300 h 1749000"/>
              <a:gd name="connsiteX22" fmla="*/ 2244000 w 2574000"/>
              <a:gd name="connsiteY22" fmla="*/ 1254000 h 1749000"/>
              <a:gd name="connsiteX23" fmla="*/ 2574000 w 2574000"/>
              <a:gd name="connsiteY23" fmla="*/ 924000 h 1749000"/>
              <a:gd name="connsiteX24" fmla="*/ 2244000 w 2574000"/>
              <a:gd name="connsiteY24" fmla="*/ 594000 h 174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74000" h="1749000">
                <a:moveTo>
                  <a:pt x="2244000" y="594000"/>
                </a:moveTo>
                <a:cubicBezTo>
                  <a:pt x="2217600" y="594000"/>
                  <a:pt x="2194500" y="597300"/>
                  <a:pt x="2168100" y="603900"/>
                </a:cubicBezTo>
                <a:cubicBezTo>
                  <a:pt x="2174700" y="580800"/>
                  <a:pt x="2178000" y="554400"/>
                  <a:pt x="2178000" y="528000"/>
                </a:cubicBezTo>
                <a:cubicBezTo>
                  <a:pt x="2178000" y="346500"/>
                  <a:pt x="2029500" y="198000"/>
                  <a:pt x="1848000" y="198000"/>
                </a:cubicBezTo>
                <a:cubicBezTo>
                  <a:pt x="1772100" y="198000"/>
                  <a:pt x="1699500" y="224400"/>
                  <a:pt x="1643400" y="267300"/>
                </a:cubicBezTo>
                <a:cubicBezTo>
                  <a:pt x="1617000" y="115500"/>
                  <a:pt x="1481700" y="0"/>
                  <a:pt x="1320000" y="0"/>
                </a:cubicBezTo>
                <a:cubicBezTo>
                  <a:pt x="1168200" y="0"/>
                  <a:pt x="1039500" y="105600"/>
                  <a:pt x="999900" y="247500"/>
                </a:cubicBezTo>
                <a:cubicBezTo>
                  <a:pt x="940500" y="158400"/>
                  <a:pt x="841500" y="99000"/>
                  <a:pt x="726000" y="99000"/>
                </a:cubicBezTo>
                <a:cubicBezTo>
                  <a:pt x="544500" y="99000"/>
                  <a:pt x="396000" y="247500"/>
                  <a:pt x="396000" y="429000"/>
                </a:cubicBezTo>
                <a:cubicBezTo>
                  <a:pt x="396000" y="455400"/>
                  <a:pt x="399300" y="478500"/>
                  <a:pt x="405900" y="504900"/>
                </a:cubicBezTo>
                <a:cubicBezTo>
                  <a:pt x="379500" y="498300"/>
                  <a:pt x="356400" y="495000"/>
                  <a:pt x="330000" y="495000"/>
                </a:cubicBezTo>
                <a:cubicBezTo>
                  <a:pt x="148500" y="495000"/>
                  <a:pt x="0" y="643500"/>
                  <a:pt x="0" y="825000"/>
                </a:cubicBezTo>
                <a:cubicBezTo>
                  <a:pt x="0" y="1006500"/>
                  <a:pt x="148500" y="1155000"/>
                  <a:pt x="330000" y="1155000"/>
                </a:cubicBezTo>
                <a:cubicBezTo>
                  <a:pt x="330000" y="1155000"/>
                  <a:pt x="330000" y="1155000"/>
                  <a:pt x="333300" y="1155000"/>
                </a:cubicBezTo>
                <a:cubicBezTo>
                  <a:pt x="349800" y="1323300"/>
                  <a:pt x="491700" y="1452000"/>
                  <a:pt x="660000" y="1452000"/>
                </a:cubicBezTo>
                <a:cubicBezTo>
                  <a:pt x="735900" y="1452000"/>
                  <a:pt x="805200" y="1425600"/>
                  <a:pt x="861300" y="1382700"/>
                </a:cubicBezTo>
                <a:cubicBezTo>
                  <a:pt x="861300" y="1392600"/>
                  <a:pt x="858000" y="1405800"/>
                  <a:pt x="858000" y="1419000"/>
                </a:cubicBezTo>
                <a:cubicBezTo>
                  <a:pt x="858000" y="1600500"/>
                  <a:pt x="1006500" y="1749000"/>
                  <a:pt x="1188000" y="1749000"/>
                </a:cubicBezTo>
                <a:cubicBezTo>
                  <a:pt x="1359600" y="1749000"/>
                  <a:pt x="1501500" y="1617000"/>
                  <a:pt x="1518000" y="1448700"/>
                </a:cubicBezTo>
                <a:cubicBezTo>
                  <a:pt x="1577400" y="1531200"/>
                  <a:pt x="1673100" y="1584000"/>
                  <a:pt x="1782000" y="1584000"/>
                </a:cubicBezTo>
                <a:cubicBezTo>
                  <a:pt x="1963500" y="1584000"/>
                  <a:pt x="2112000" y="1435500"/>
                  <a:pt x="2112000" y="1254000"/>
                </a:cubicBezTo>
                <a:cubicBezTo>
                  <a:pt x="2112000" y="1244100"/>
                  <a:pt x="2112000" y="1234200"/>
                  <a:pt x="2112000" y="1224300"/>
                </a:cubicBezTo>
                <a:cubicBezTo>
                  <a:pt x="2151600" y="1240800"/>
                  <a:pt x="2197800" y="1254000"/>
                  <a:pt x="2244000" y="1254000"/>
                </a:cubicBezTo>
                <a:cubicBezTo>
                  <a:pt x="2425500" y="1254000"/>
                  <a:pt x="2574000" y="1105500"/>
                  <a:pt x="2574000" y="924000"/>
                </a:cubicBezTo>
                <a:cubicBezTo>
                  <a:pt x="2574000" y="742500"/>
                  <a:pt x="2425500" y="594000"/>
                  <a:pt x="2244000" y="594000"/>
                </a:cubicBezTo>
                <a:close/>
              </a:path>
            </a:pathLst>
          </a:cu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300" dirty="0"/>
              <a:t>Branżowa Szkoła </a:t>
            </a:r>
          </a:p>
          <a:p>
            <a:pPr algn="ctr"/>
            <a:r>
              <a:rPr lang="pl-PL" sz="2300" dirty="0"/>
              <a:t>I stopnia</a:t>
            </a:r>
          </a:p>
        </p:txBody>
      </p:sp>
      <p:pic>
        <p:nvPicPr>
          <p:cNvPr id="5" name="Symbol zastępczy zawartości 4" descr="Obraz zawierający osoba, ubrania, Ludzka twarz, Akcesoria modowe&#10;&#10;Zawartość wygenerowana przez AI może być niepoprawna.">
            <a:extLst>
              <a:ext uri="{FF2B5EF4-FFF2-40B4-BE49-F238E27FC236}">
                <a16:creationId xmlns:a16="http://schemas.microsoft.com/office/drawing/2014/main" id="{DAD15C42-8839-5246-AC51-0213302C23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010" y="668409"/>
            <a:ext cx="3680787" cy="5521181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FDC3DB69-0158-40AC-8981-6F11473236C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471FA84A-C004-44C2-9ABA-CA71E80C59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79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iebieskie tło do prezentacji - darmowe">
            <a:extLst>
              <a:ext uri="{FF2B5EF4-FFF2-40B4-BE49-F238E27FC236}">
                <a16:creationId xmlns:a16="http://schemas.microsoft.com/office/drawing/2014/main" id="{8A7B443E-3695-16F9-E113-5C7084A8C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679" y="163249"/>
            <a:ext cx="845464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600" b="1" dirty="0"/>
              <a:t>Uczniowie uczestniczą w wystawach i targach branżowych oraz w wycieczkach klasowych </a:t>
            </a:r>
            <a:br>
              <a:rPr lang="pl-PL" sz="3600" b="1" dirty="0"/>
            </a:br>
            <a:r>
              <a:rPr lang="pl-PL" sz="3600" b="1" dirty="0"/>
              <a:t>i szkolnych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668E80A-DC84-46C7-8FFE-F01E5A65C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359" y="1900778"/>
            <a:ext cx="10515600" cy="4351338"/>
          </a:xfrm>
        </p:spPr>
        <p:txBody>
          <a:bodyPr/>
          <a:lstStyle/>
          <a:p>
            <a:r>
              <a:rPr lang="pl-PL" dirty="0"/>
              <a:t>Agro Show w Bednarach k. Poznania</a:t>
            </a:r>
          </a:p>
          <a:p>
            <a:r>
              <a:rPr lang="pl-PL" dirty="0"/>
              <a:t>AGRI TECHNICA w Hanowerze</a:t>
            </a:r>
          </a:p>
          <a:p>
            <a:r>
              <a:rPr lang="pl-PL" dirty="0"/>
              <a:t>Drzwi Otwarte w Politechnice Bydgoskiej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24F875B-0B19-448F-B673-9BFD8A718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0423">
            <a:off x="522900" y="3651399"/>
            <a:ext cx="5734526" cy="27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Brak dostępnego opisu zdjęcia.">
            <a:extLst>
              <a:ext uri="{FF2B5EF4-FFF2-40B4-BE49-F238E27FC236}">
                <a16:creationId xmlns:a16="http://schemas.microsoft.com/office/drawing/2014/main" id="{B6D387DB-B829-4F29-954F-FA690BB54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3100">
            <a:off x="7628218" y="1385974"/>
            <a:ext cx="3888000" cy="291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2" name="Picture 8" descr="Brak dostępnego opisu zdjęcia.">
            <a:extLst>
              <a:ext uri="{FF2B5EF4-FFF2-40B4-BE49-F238E27FC236}">
                <a16:creationId xmlns:a16="http://schemas.microsoft.com/office/drawing/2014/main" id="{96993F14-D19E-43FC-AE81-60CD0D21D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8292">
            <a:off x="5245903" y="4070125"/>
            <a:ext cx="3886785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Brak dostępnego opisu zdjęcia.">
            <a:extLst>
              <a:ext uri="{FF2B5EF4-FFF2-40B4-BE49-F238E27FC236}">
                <a16:creationId xmlns:a16="http://schemas.microsoft.com/office/drawing/2014/main" id="{EB1F7204-2F3E-4552-BCF6-3FE2E31D7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1459">
            <a:off x="9034673" y="4245310"/>
            <a:ext cx="2832000" cy="212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736DEAA5-06B6-4D22-BE6C-64F3E99AB96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43FE6DDD-8063-4FC4-A07E-CCA3631448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8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iebieskie tło do prezentacji - darmowe">
            <a:extLst>
              <a:ext uri="{FF2B5EF4-FFF2-40B4-BE49-F238E27FC236}">
                <a16:creationId xmlns:a16="http://schemas.microsoft.com/office/drawing/2014/main" id="{FC55BEB0-1D95-BF77-8617-81BCE16F8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/>
              <a:t>Uczniowie biorą udział w apelach </a:t>
            </a:r>
            <a:br>
              <a:rPr lang="pl-PL" sz="4000" b="1" dirty="0"/>
            </a:br>
            <a:r>
              <a:rPr lang="pl-PL" sz="4000" b="1" dirty="0"/>
              <a:t>okolicznościowych i imprezach szkolnych</a:t>
            </a:r>
            <a:endParaRPr lang="pl-PL" dirty="0"/>
          </a:p>
        </p:txBody>
      </p:sp>
      <p:pic>
        <p:nvPicPr>
          <p:cNvPr id="8" name="Obraz 3">
            <a:extLst>
              <a:ext uri="{FF2B5EF4-FFF2-40B4-BE49-F238E27FC236}">
                <a16:creationId xmlns:a16="http://schemas.microsoft.com/office/drawing/2014/main" id="{63FC9912-8B8B-41EC-B3CB-FF59E06767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6510">
            <a:off x="8035016" y="1612759"/>
            <a:ext cx="3362582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Obraz 7">
            <a:extLst>
              <a:ext uri="{FF2B5EF4-FFF2-40B4-BE49-F238E27FC236}">
                <a16:creationId xmlns:a16="http://schemas.microsoft.com/office/drawing/2014/main" id="{103F5682-3DD2-4C0B-BC90-992B3C30796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6117">
            <a:off x="457898" y="1660472"/>
            <a:ext cx="335839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Obraz 4">
            <a:extLst>
              <a:ext uri="{FF2B5EF4-FFF2-40B4-BE49-F238E27FC236}">
                <a16:creationId xmlns:a16="http://schemas.microsoft.com/office/drawing/2014/main" id="{4C85FF07-0799-40CA-BC68-A167C8B92BC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1366">
            <a:off x="7683950" y="3987021"/>
            <a:ext cx="3358763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952A2F0D-80AF-4BA6-B6B3-FDFD172F7D2B}"/>
              </a:ext>
            </a:extLst>
          </p:cNvPr>
          <p:cNvSpPr txBox="1"/>
          <p:nvPr/>
        </p:nvSpPr>
        <p:spPr>
          <a:xfrm>
            <a:off x="4633502" y="5236905"/>
            <a:ext cx="29251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/>
              <a:t>Dzień bez Plecaka</a:t>
            </a:r>
          </a:p>
          <a:p>
            <a:pPr algn="ctr"/>
            <a:r>
              <a:rPr lang="pl-PL" sz="2000" dirty="0"/>
              <a:t>Dzień Wiosny</a:t>
            </a:r>
          </a:p>
          <a:p>
            <a:pPr algn="ctr"/>
            <a:r>
              <a:rPr lang="pl-PL" sz="2000" dirty="0"/>
              <a:t>Szkolny Turniej Siatkówki</a:t>
            </a:r>
          </a:p>
        </p:txBody>
      </p:sp>
      <p:pic>
        <p:nvPicPr>
          <p:cNvPr id="11" name="Obraz 6">
            <a:extLst>
              <a:ext uri="{FF2B5EF4-FFF2-40B4-BE49-F238E27FC236}">
                <a16:creationId xmlns:a16="http://schemas.microsoft.com/office/drawing/2014/main" id="{5A4E0513-29B5-4871-998D-27E991946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11026">
            <a:off x="1161202" y="3987020"/>
            <a:ext cx="3360618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AEE3C67-2FCE-49EF-930F-C71D13F009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37156" y="1903615"/>
            <a:ext cx="4365979" cy="24234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15B9FBB0-49E8-4262-97EE-824EE84923D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8B147C66-0F22-4EF0-91CC-2650DF34431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83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iebieskie tło do prezentacji - darmowe">
            <a:extLst>
              <a:ext uri="{FF2B5EF4-FFF2-40B4-BE49-F238E27FC236}">
                <a16:creationId xmlns:a16="http://schemas.microsoft.com/office/drawing/2014/main" id="{BD6EE27C-BBF3-B1A5-25D6-D8C4408B8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626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58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000" b="1" dirty="0"/>
              <a:t>Uczniowie rozwijają swoje zdolności </a:t>
            </a:r>
            <a:br>
              <a:rPr lang="pl-PL" sz="4000" b="1" dirty="0"/>
            </a:br>
            <a:r>
              <a:rPr lang="pl-PL" sz="4000" b="1" dirty="0"/>
              <a:t>i zainteresowania poprzez udział </a:t>
            </a:r>
            <a:br>
              <a:rPr lang="pl-PL" sz="4000" b="1" dirty="0"/>
            </a:br>
            <a:r>
              <a:rPr lang="pl-PL" sz="4000" b="1" dirty="0"/>
              <a:t>w kołach zainteresowań i akcjach wolontariatu</a:t>
            </a:r>
            <a:br>
              <a:rPr lang="pl-PL" dirty="0"/>
            </a:br>
            <a:endParaRPr lang="pl-PL" dirty="0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FA8F7419-8A4B-480A-9FF0-69F207E99A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0035">
            <a:off x="4497719" y="2036714"/>
            <a:ext cx="2495751" cy="18718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1C97CA57-4060-47E6-8875-AF68939B289A}"/>
              </a:ext>
            </a:extLst>
          </p:cNvPr>
          <p:cNvSpPr txBox="1"/>
          <p:nvPr/>
        </p:nvSpPr>
        <p:spPr>
          <a:xfrm>
            <a:off x="511871" y="1731932"/>
            <a:ext cx="3671023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Szkolne koło ekologiczne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Szkolne koło szachowe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Zespól wokalny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280B8BF2-316B-4EA7-8467-13CEB262C2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1742">
            <a:off x="404740" y="3627375"/>
            <a:ext cx="3499168" cy="2624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B537F6E3-F92B-4D42-BE0F-FF92B14440B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328738">
            <a:off x="7558868" y="1733901"/>
            <a:ext cx="3583881" cy="21385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3C712AEA-2269-4AFF-B310-0B2210D847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8080">
            <a:off x="4291678" y="4326927"/>
            <a:ext cx="3829032" cy="21538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pole tekstowe 22">
            <a:extLst>
              <a:ext uri="{FF2B5EF4-FFF2-40B4-BE49-F238E27FC236}">
                <a16:creationId xmlns:a16="http://schemas.microsoft.com/office/drawing/2014/main" id="{BBFD2647-0F4B-47F2-BF64-2139FBFECB24}"/>
              </a:ext>
            </a:extLst>
          </p:cNvPr>
          <p:cNvSpPr txBox="1"/>
          <p:nvPr/>
        </p:nvSpPr>
        <p:spPr>
          <a:xfrm>
            <a:off x="8401358" y="4160102"/>
            <a:ext cx="3689042" cy="2153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Patrycja Trzósło, Paweł Adamczak, Konrad Borecki, Piotr Mańkowski - </a:t>
            </a:r>
            <a:r>
              <a:rPr lang="pl-PL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laureaci 1. miejsca drużynowo</a:t>
            </a:r>
            <a:r>
              <a:rPr lang="pl-PL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br>
              <a:rPr lang="pl-PL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oraz sukcesy indywidualne w </a:t>
            </a:r>
            <a:br>
              <a:rPr lang="pl-PL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VII Ogólnopolskim Memoriale Szachowym 2025 w Janowie Podlaskim (opiekun Piotr Mańkowski) </a:t>
            </a:r>
            <a:endParaRPr lang="pl-PL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0452231E-7424-44A4-B490-E3637361257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590E1526-9C20-4697-8A57-F4A70550CB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10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iebieskie tło do prezentacji - darmowe">
            <a:extLst>
              <a:ext uri="{FF2B5EF4-FFF2-40B4-BE49-F238E27FC236}">
                <a16:creationId xmlns:a16="http://schemas.microsoft.com/office/drawing/2014/main" id="{7226A56C-35FC-9872-4110-C4314214F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/>
              <a:t>Osiągamy sukcesy w zawodach sportowych</a:t>
            </a:r>
          </a:p>
        </p:txBody>
      </p:sp>
      <p:pic>
        <p:nvPicPr>
          <p:cNvPr id="15" name="Obraz 7">
            <a:extLst>
              <a:ext uri="{FF2B5EF4-FFF2-40B4-BE49-F238E27FC236}">
                <a16:creationId xmlns:a16="http://schemas.microsoft.com/office/drawing/2014/main" id="{16955A7F-4D8A-4117-B988-3A035C83A6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345" y="1142016"/>
            <a:ext cx="4349082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Obraz 5">
            <a:extLst>
              <a:ext uri="{FF2B5EF4-FFF2-40B4-BE49-F238E27FC236}">
                <a16:creationId xmlns:a16="http://schemas.microsoft.com/office/drawing/2014/main" id="{27CC130D-B517-4A54-9CFC-9395A45F6E9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4303">
            <a:off x="404672" y="1409095"/>
            <a:ext cx="2880001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Obraz 2">
            <a:extLst>
              <a:ext uri="{FF2B5EF4-FFF2-40B4-BE49-F238E27FC236}">
                <a16:creationId xmlns:a16="http://schemas.microsoft.com/office/drawing/2014/main" id="{DACDD51D-088C-4664-8C7A-E41925F8E3E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4388">
            <a:off x="491329" y="3961713"/>
            <a:ext cx="2877660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Obraz 4">
            <a:extLst>
              <a:ext uri="{FF2B5EF4-FFF2-40B4-BE49-F238E27FC236}">
                <a16:creationId xmlns:a16="http://schemas.microsoft.com/office/drawing/2014/main" id="{EDEF5D67-A136-4ABF-B65A-64BD4540C87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6765">
            <a:off x="8636626" y="3945317"/>
            <a:ext cx="3195082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67AD03AB-5F08-495F-8727-26088A85764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592" y="3755583"/>
            <a:ext cx="4178406" cy="23515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C81EA003-71DF-49B2-BADD-775CD9E3443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74880">
            <a:off x="8449028" y="1420066"/>
            <a:ext cx="3199092" cy="21124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6AB70D43-10D8-47FB-9572-8AD314BA30C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0051">
            <a:off x="7565597" y="4972218"/>
            <a:ext cx="1744107" cy="1640643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66FDAED1-151B-43F5-A384-E9892D7BC6BC}"/>
              </a:ext>
            </a:extLst>
          </p:cNvPr>
          <p:cNvSpPr txBox="1"/>
          <p:nvPr/>
        </p:nvSpPr>
        <p:spPr>
          <a:xfrm rot="444173">
            <a:off x="7590556" y="5374303"/>
            <a:ext cx="16825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l-PL" altLang="pl-PL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 ZSCKR </a:t>
            </a:r>
          </a:p>
          <a:p>
            <a:pPr algn="ctr" eaLnBrk="1" hangingPunct="1">
              <a:defRPr/>
            </a:pPr>
            <a:r>
              <a:rPr lang="pl-PL" altLang="pl-PL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działa Szkolny Klub Sportowy</a:t>
            </a:r>
            <a:endParaRPr lang="pl-PL" altLang="pl-PL" b="1" dirty="0">
              <a:solidFill>
                <a:srgbClr val="FF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2EC2F982-6B26-4D33-B50A-0FB5DD529A8C}"/>
              </a:ext>
            </a:extLst>
          </p:cNvPr>
          <p:cNvSpPr txBox="1"/>
          <p:nvPr/>
        </p:nvSpPr>
        <p:spPr>
          <a:xfrm>
            <a:off x="2416175" y="3365865"/>
            <a:ext cx="6790267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FF0000"/>
                </a:solidFill>
              </a:rPr>
              <a:t>Mistrzostwo Powiatu w biegach przełajowych – dziewczęta i chłopcy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1AEFB43A-0104-459E-BE24-E5D8879EBC18}"/>
              </a:ext>
            </a:extLst>
          </p:cNvPr>
          <p:cNvSpPr txBox="1"/>
          <p:nvPr/>
        </p:nvSpPr>
        <p:spPr>
          <a:xfrm>
            <a:off x="3839509" y="6223631"/>
            <a:ext cx="3943600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FF0000"/>
                </a:solidFill>
              </a:rPr>
              <a:t>Mistrzostwo Polski w przeciąganiu liny</a:t>
            </a: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F80FBB0C-5CDA-4CE4-900B-539535E53DA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F6AAA03D-B303-4C52-ABF0-2FE7FDB96D7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50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iebieskie tło do prezentacji - darmowe">
            <a:extLst>
              <a:ext uri="{FF2B5EF4-FFF2-40B4-BE49-F238E27FC236}">
                <a16:creationId xmlns:a16="http://schemas.microsoft.com/office/drawing/2014/main" id="{1F72C492-CAD1-1671-8478-E210A5856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544" y="1285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/>
              <a:t>Działalność uczniów ZSCKR </a:t>
            </a:r>
            <a:br>
              <a:rPr lang="pl-PL" sz="3600" b="1" dirty="0"/>
            </a:br>
            <a:r>
              <a:rPr lang="pl-PL" sz="3600" b="1" dirty="0"/>
              <a:t>w bloku gastronomicznym</a:t>
            </a:r>
          </a:p>
        </p:txBody>
      </p:sp>
      <p:sp>
        <p:nvSpPr>
          <p:cNvPr id="11" name="Symbol zastępczy zawartości 5">
            <a:extLst>
              <a:ext uri="{FF2B5EF4-FFF2-40B4-BE49-F238E27FC236}">
                <a16:creationId xmlns:a16="http://schemas.microsoft.com/office/drawing/2014/main" id="{A2CD7F63-40A2-4A9B-BE9E-6236A8F65C38}"/>
              </a:ext>
            </a:extLst>
          </p:cNvPr>
          <p:cNvSpPr txBox="1">
            <a:spLocks/>
          </p:cNvSpPr>
          <p:nvPr/>
        </p:nvSpPr>
        <p:spPr>
          <a:xfrm>
            <a:off x="838544" y="1873203"/>
            <a:ext cx="3921125" cy="13223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 2" panose="05020102010507070707" pitchFamily="18" charset="2"/>
              <a:buNone/>
              <a:defRPr/>
            </a:pPr>
            <a:r>
              <a:rPr lang="pl-PL" altLang="pl-PL" sz="1800" dirty="0">
                <a:solidFill>
                  <a:schemeClr val="bg2">
                    <a:lumMod val="75000"/>
                  </a:schemeClr>
                </a:solidFill>
              </a:rPr>
              <a:t>       </a:t>
            </a:r>
            <a:r>
              <a:rPr lang="pl-PL" altLang="pl-PL" sz="1800" dirty="0"/>
              <a:t>Udział uczniów  w warsztatach kulinarnych organizowanych                     we współpracy z LGD Nasza </a:t>
            </a:r>
            <a:r>
              <a:rPr lang="pl-PL" altLang="pl-PL" sz="1800" dirty="0" err="1"/>
              <a:t>Krajna</a:t>
            </a:r>
            <a:r>
              <a:rPr lang="pl-PL" altLang="pl-PL" sz="1800" dirty="0"/>
              <a:t>          oraz Agencją Rynku Rolnego. </a:t>
            </a:r>
          </a:p>
          <a:p>
            <a:pPr>
              <a:buFont typeface="Wingdings 2" panose="05020102010507070707" pitchFamily="18" charset="2"/>
              <a:buNone/>
              <a:defRPr/>
            </a:pPr>
            <a:r>
              <a:rPr lang="pl-PL" altLang="pl-PL" sz="1600" dirty="0"/>
              <a:t> </a:t>
            </a:r>
          </a:p>
        </p:txBody>
      </p:sp>
      <p:sp>
        <p:nvSpPr>
          <p:cNvPr id="12" name="pole tekstowe 10">
            <a:extLst>
              <a:ext uri="{FF2B5EF4-FFF2-40B4-BE49-F238E27FC236}">
                <a16:creationId xmlns:a16="http://schemas.microsoft.com/office/drawing/2014/main" id="{AC24ACDC-EAB7-4E56-8764-0289869B03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4131" y="1407626"/>
            <a:ext cx="3489325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l-PL" dirty="0">
                <a:latin typeface="+mn-lt"/>
                <a:cs typeface="Arial" charset="0"/>
              </a:rPr>
              <a:t>Rozwijanie talentów uczniowskich </a:t>
            </a:r>
          </a:p>
          <a:p>
            <a:pPr algn="ctr" eaLnBrk="1" hangingPunct="1">
              <a:defRPr/>
            </a:pPr>
            <a:r>
              <a:rPr lang="pl-PL" dirty="0">
                <a:latin typeface="+mn-lt"/>
                <a:cs typeface="Arial" charset="0"/>
              </a:rPr>
              <a:t>poprzez  udział w promocji szkoły </a:t>
            </a:r>
          </a:p>
          <a:p>
            <a:pPr algn="ctr" eaLnBrk="1" hangingPunct="1">
              <a:defRPr/>
            </a:pPr>
            <a:r>
              <a:rPr lang="pl-PL" dirty="0">
                <a:latin typeface="+mn-lt"/>
                <a:cs typeface="Arial" charset="0"/>
              </a:rPr>
              <a:t>oraz kultury krajeńskiej podczas</a:t>
            </a:r>
          </a:p>
          <a:p>
            <a:pPr algn="ctr" eaLnBrk="1" hangingPunct="1">
              <a:defRPr/>
            </a:pPr>
            <a:r>
              <a:rPr lang="pl-PL" dirty="0">
                <a:latin typeface="+mn-lt"/>
                <a:cs typeface="Arial" charset="0"/>
              </a:rPr>
              <a:t> dożynek, powiatowych  wystaw </a:t>
            </a:r>
          </a:p>
          <a:p>
            <a:pPr algn="ctr" eaLnBrk="1" hangingPunct="1">
              <a:defRPr/>
            </a:pPr>
            <a:r>
              <a:rPr lang="pl-PL" dirty="0">
                <a:latin typeface="+mn-lt"/>
                <a:cs typeface="Arial" charset="0"/>
              </a:rPr>
              <a:t>stołów bożonarodzeniowych</a:t>
            </a:r>
          </a:p>
          <a:p>
            <a:pPr algn="ctr" eaLnBrk="1" hangingPunct="1">
              <a:defRPr/>
            </a:pPr>
            <a:r>
              <a:rPr lang="pl-PL" dirty="0">
                <a:latin typeface="+mn-lt"/>
                <a:cs typeface="Arial" charset="0"/>
              </a:rPr>
              <a:t> i wielkanocnych oraz innych imprez lokalnych.</a:t>
            </a:r>
            <a:endParaRPr lang="pl-PL" u="sng" dirty="0">
              <a:latin typeface="+mn-lt"/>
              <a:cs typeface="Arial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D9A25D1-E1CC-423A-8D6D-8523F7BA9D98}"/>
              </a:ext>
            </a:extLst>
          </p:cNvPr>
          <p:cNvSpPr txBox="1"/>
          <p:nvPr/>
        </p:nvSpPr>
        <p:spPr>
          <a:xfrm>
            <a:off x="4432242" y="5141682"/>
            <a:ext cx="3881437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l-PL" dirty="0">
                <a:latin typeface="+mn-lt"/>
                <a:cs typeface="Arial" charset="0"/>
              </a:rPr>
              <a:t>Prowadzenie zajęć kulinarnych dla uczniów szkół podstawowych</a:t>
            </a:r>
          </a:p>
          <a:p>
            <a:pPr algn="ctr" eaLnBrk="1" hangingPunct="1">
              <a:defRPr/>
            </a:pPr>
            <a:r>
              <a:rPr lang="pl-PL" dirty="0">
                <a:latin typeface="+mn-lt"/>
                <a:cs typeface="Arial" charset="0"/>
              </a:rPr>
              <a:t> oraz przygotowywanie poczęstunku </a:t>
            </a:r>
            <a:br>
              <a:rPr lang="pl-PL" dirty="0">
                <a:latin typeface="+mn-lt"/>
                <a:cs typeface="Arial" charset="0"/>
              </a:rPr>
            </a:br>
            <a:r>
              <a:rPr lang="pl-PL" dirty="0">
                <a:latin typeface="+mn-lt"/>
                <a:cs typeface="Arial" charset="0"/>
              </a:rPr>
              <a:t>na wystawy okolicznościowe.</a:t>
            </a:r>
          </a:p>
        </p:txBody>
      </p:sp>
      <p:pic>
        <p:nvPicPr>
          <p:cNvPr id="4100" name="Picture 4" descr="Brak dostępnego opisu zdjęcia.">
            <a:extLst>
              <a:ext uri="{FF2B5EF4-FFF2-40B4-BE49-F238E27FC236}">
                <a16:creationId xmlns:a16="http://schemas.microsoft.com/office/drawing/2014/main" id="{13FA0F82-9944-4685-A04E-7199ABA1E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39785">
            <a:off x="594217" y="3410966"/>
            <a:ext cx="3793770" cy="28442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2" name="Picture 6" descr="Może być zdjęciem przedstawiającym tabela i pierścień do serwetek">
            <a:extLst>
              <a:ext uri="{FF2B5EF4-FFF2-40B4-BE49-F238E27FC236}">
                <a16:creationId xmlns:a16="http://schemas.microsoft.com/office/drawing/2014/main" id="{3E8ED4AA-6A38-4123-A67B-3E97AAD6E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4371">
            <a:off x="8973207" y="3649481"/>
            <a:ext cx="1971000" cy="262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FF9A5F8-3C67-4AC5-BA37-E103A279691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975" y="1442147"/>
            <a:ext cx="2496015" cy="33280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F7CB643C-771E-427D-8B44-15106B7A04E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66A640FF-10CA-4075-BF20-B304996738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95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iebieskie tło do prezentacji - darmowe">
            <a:extLst>
              <a:ext uri="{FF2B5EF4-FFF2-40B4-BE49-F238E27FC236}">
                <a16:creationId xmlns:a16="http://schemas.microsoft.com/office/drawing/2014/main" id="{248F23CE-C8F7-844F-BD9D-FB6584FE0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509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ytuł 1">
            <a:extLst>
              <a:ext uri="{FF2B5EF4-FFF2-40B4-BE49-F238E27FC236}">
                <a16:creationId xmlns:a16="http://schemas.microsoft.com/office/drawing/2014/main" id="{1B3B169A-B16A-4029-BA46-93B50B159055}"/>
              </a:ext>
            </a:extLst>
          </p:cNvPr>
          <p:cNvSpPr txBox="1">
            <a:spLocks/>
          </p:cNvSpPr>
          <p:nvPr/>
        </p:nvSpPr>
        <p:spPr>
          <a:xfrm>
            <a:off x="838200" y="111854"/>
            <a:ext cx="10156902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200" b="1" dirty="0"/>
              <a:t>Uczniowie rozwijają swoje zdolności </a:t>
            </a:r>
            <a:br>
              <a:rPr lang="pl-PL" sz="3200" b="1" dirty="0"/>
            </a:br>
            <a:r>
              <a:rPr lang="pl-PL" sz="3200" b="1" dirty="0"/>
              <a:t>i zainteresowania poprzez udział </a:t>
            </a:r>
            <a:br>
              <a:rPr lang="pl-PL" sz="3200" b="1" dirty="0"/>
            </a:br>
            <a:r>
              <a:rPr lang="pl-PL" sz="3200" b="1" dirty="0"/>
              <a:t>w różnorodnych konkursach przedmiotowych </a:t>
            </a:r>
            <a:endParaRPr lang="pl-PL" sz="3200" dirty="0"/>
          </a:p>
        </p:txBody>
      </p:sp>
      <p:pic>
        <p:nvPicPr>
          <p:cNvPr id="17" name="Obraz 2">
            <a:extLst>
              <a:ext uri="{FF2B5EF4-FFF2-40B4-BE49-F238E27FC236}">
                <a16:creationId xmlns:a16="http://schemas.microsoft.com/office/drawing/2014/main" id="{D8A840DB-8DDA-4FA3-94C6-8C528C37B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1161">
            <a:off x="4527594" y="1784442"/>
            <a:ext cx="3661652" cy="24269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8EBC61E2-3496-4123-9079-FCC0D6DDEF8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305455">
            <a:off x="337427" y="1838291"/>
            <a:ext cx="3785655" cy="23564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2" descr="H:\--zdjęcia 15-16--\Kangur 2016\DSCF9263.JPG">
            <a:extLst>
              <a:ext uri="{FF2B5EF4-FFF2-40B4-BE49-F238E27FC236}">
                <a16:creationId xmlns:a16="http://schemas.microsoft.com/office/drawing/2014/main" id="{A3A6E766-BA06-4C03-89B9-DE10AF15E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14397">
            <a:off x="1228514" y="4057055"/>
            <a:ext cx="2545531" cy="25455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BD7AE599-E72D-447D-B7B1-4A387C63606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99727">
            <a:off x="4735922" y="3986781"/>
            <a:ext cx="4438881" cy="2590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7D4E7BEB-03B0-4143-B360-80A26EAEF3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6"/>
          <a:stretch/>
        </p:blipFill>
        <p:spPr>
          <a:xfrm rot="266816">
            <a:off x="9117089" y="1873463"/>
            <a:ext cx="2635313" cy="33592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5C7A85A3-99BF-4D48-A5B9-723594469FA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F878EAB1-B7E0-40ED-9734-4F9FA93900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6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iebieskie tło do prezentacji - darmowe">
            <a:extLst>
              <a:ext uri="{FF2B5EF4-FFF2-40B4-BE49-F238E27FC236}">
                <a16:creationId xmlns:a16="http://schemas.microsoft.com/office/drawing/2014/main" id="{AD790789-D06D-A879-26A1-EA2775D8B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1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/>
              <a:t>SUKCESY UCZNIÓW ZSCKR </a:t>
            </a:r>
            <a:br>
              <a:rPr lang="pl-PL" sz="3600" b="1" dirty="0"/>
            </a:br>
            <a:r>
              <a:rPr lang="pl-PL" sz="3600" b="1" dirty="0"/>
              <a:t>w konkursach gastronomicznych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229ACC1-0080-490E-9CE0-32F780C2237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75" y="1299265"/>
            <a:ext cx="5328000" cy="5328000"/>
          </a:xfrm>
          <a:prstGeom prst="rect">
            <a:avLst/>
          </a:prstGeom>
        </p:spPr>
      </p:pic>
      <p:sp>
        <p:nvSpPr>
          <p:cNvPr id="11" name="Symbol zastępczy zawartości 5">
            <a:extLst>
              <a:ext uri="{FF2B5EF4-FFF2-40B4-BE49-F238E27FC236}">
                <a16:creationId xmlns:a16="http://schemas.microsoft.com/office/drawing/2014/main" id="{2A3E4396-878C-4779-B653-53E41E29C5E2}"/>
              </a:ext>
            </a:extLst>
          </p:cNvPr>
          <p:cNvSpPr txBox="1">
            <a:spLocks/>
          </p:cNvSpPr>
          <p:nvPr/>
        </p:nvSpPr>
        <p:spPr>
          <a:xfrm>
            <a:off x="158750" y="4308455"/>
            <a:ext cx="4916751" cy="17351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  <a:defRPr/>
            </a:pPr>
            <a:endParaRPr lang="pl-PL" altLang="pl-PL" sz="1800" b="1" dirty="0"/>
          </a:p>
        </p:txBody>
      </p:sp>
      <p:sp>
        <p:nvSpPr>
          <p:cNvPr id="13" name="pole tekstowe 16">
            <a:extLst>
              <a:ext uri="{FF2B5EF4-FFF2-40B4-BE49-F238E27FC236}">
                <a16:creationId xmlns:a16="http://schemas.microsoft.com/office/drawing/2014/main" id="{71B56F51-6ADB-46ED-B153-27D9B53564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6500" y="1925116"/>
            <a:ext cx="48895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pl-PL" dirty="0">
              <a:cs typeface="Arial" charset="0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390D0DC3-944B-4076-8FEF-F5B55BAB3E67}"/>
              </a:ext>
            </a:extLst>
          </p:cNvPr>
          <p:cNvSpPr/>
          <p:nvPr/>
        </p:nvSpPr>
        <p:spPr>
          <a:xfrm>
            <a:off x="7116500" y="4709933"/>
            <a:ext cx="487997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pl-PL" b="1" dirty="0">
              <a:latin typeface="Arial Narrow" panose="020B0606020202030204" pitchFamily="34" charset="0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70BC9BF4-8A8D-4F01-B814-A47B0D3253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3217180"/>
              </p:ext>
            </p:extLst>
          </p:nvPr>
        </p:nvGraphicFramePr>
        <p:xfrm>
          <a:off x="1" y="459274"/>
          <a:ext cx="12191999" cy="5350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3E176464-23F2-49D4-9AB7-98410CB18F33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352" y="4831536"/>
            <a:ext cx="2495357" cy="18715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749921DF-2582-4A46-B670-8E0DD7B3322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856" y="4947496"/>
            <a:ext cx="2226653" cy="17813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FBCB0013-77D3-4EBE-AB2C-69E62A71C5A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82710" y="4955208"/>
            <a:ext cx="2316475" cy="17478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7B50BFE3-B626-45A9-A356-4299EE7190EE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81DDD529-7A9F-4D10-95FD-E52C0559368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373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iebieskie tło do prezentacji - darmowe">
            <a:extLst>
              <a:ext uri="{FF2B5EF4-FFF2-40B4-BE49-F238E27FC236}">
                <a16:creationId xmlns:a16="http://schemas.microsoft.com/office/drawing/2014/main" id="{2908D566-48E1-5AAD-0BBB-333309C08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761" y="1049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/>
              <a:t>SUKCESY UCZNIÓW ZSCKR </a:t>
            </a:r>
            <a:br>
              <a:rPr lang="pl-PL" sz="3600" b="1" dirty="0"/>
            </a:br>
            <a:r>
              <a:rPr lang="pl-PL" sz="3600" b="1" dirty="0"/>
              <a:t>na Olimpiadzie Wiedzy i Umiejętności Rolniczych</a:t>
            </a:r>
          </a:p>
        </p:txBody>
      </p:sp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9270E1C4-A00F-4114-964A-2717FB6EBA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376" y="1339631"/>
            <a:ext cx="5040000" cy="5040000"/>
          </a:xfrm>
        </p:spPr>
      </p:pic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66ECD981-F4E9-4C3B-8D5B-1D026925AC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7614245"/>
              </p:ext>
            </p:extLst>
          </p:nvPr>
        </p:nvGraphicFramePr>
        <p:xfrm>
          <a:off x="-2" y="767704"/>
          <a:ext cx="12801601" cy="61242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Obraz 9">
            <a:extLst>
              <a:ext uri="{FF2B5EF4-FFF2-40B4-BE49-F238E27FC236}">
                <a16:creationId xmlns:a16="http://schemas.microsoft.com/office/drawing/2014/main" id="{CEA1413C-7BB8-4712-9A9C-6895D6CB0D1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6134" y="1765784"/>
            <a:ext cx="2118818" cy="1516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2" descr="mateusz">
            <a:hlinkClick r:id="rId10"/>
            <a:extLst>
              <a:ext uri="{FF2B5EF4-FFF2-40B4-BE49-F238E27FC236}">
                <a16:creationId xmlns:a16="http://schemas.microsoft.com/office/drawing/2014/main" id="{99A3C384-D727-4E31-B97A-272685A5F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764" y="1765784"/>
            <a:ext cx="1945491" cy="15162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7" descr="Znalezione obrazy dla zapytania mrugowski">
            <a:extLst>
              <a:ext uri="{FF2B5EF4-FFF2-40B4-BE49-F238E27FC236}">
                <a16:creationId xmlns:a16="http://schemas.microsoft.com/office/drawing/2014/main" id="{38E1078B-26DE-43C3-BAE5-9CA239947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532" y="1674767"/>
            <a:ext cx="1321657" cy="17542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C3568506-6EA4-4DA6-AFD6-848D055986C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203" y="4844726"/>
            <a:ext cx="1322947" cy="1774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B21410A4-280D-4CCD-93CD-7D94A35FE474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3929D26E-0E99-44D7-ADD5-DDF3879AC8A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37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iebieskie tło do prezentacji - darmowe">
            <a:extLst>
              <a:ext uri="{FF2B5EF4-FFF2-40B4-BE49-F238E27FC236}">
                <a16:creationId xmlns:a16="http://schemas.microsoft.com/office/drawing/2014/main" id="{CA213605-ECB0-4A22-7F70-5F99725CC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/>
              <a:t>SUKCESY UCZNIÓW ZSCKR</a:t>
            </a:r>
            <a:br>
              <a:rPr lang="pl-PL" sz="3600" b="1" dirty="0"/>
            </a:br>
            <a:r>
              <a:rPr lang="pl-PL" sz="3600" b="1" dirty="0"/>
              <a:t>w konkursach przedmiotowych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E1BC15ED-BB31-4F3A-8D6F-BAD636B3F6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6315621"/>
              </p:ext>
            </p:extLst>
          </p:nvPr>
        </p:nvGraphicFramePr>
        <p:xfrm>
          <a:off x="564320" y="498379"/>
          <a:ext cx="12192000" cy="6414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2">
            <a:extLst>
              <a:ext uri="{FF2B5EF4-FFF2-40B4-BE49-F238E27FC236}">
                <a16:creationId xmlns:a16="http://schemas.microsoft.com/office/drawing/2014/main" id="{13638598-9766-4EE7-A9A7-2CA9C52E22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12104" y="5016917"/>
            <a:ext cx="1220998" cy="16952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8B6DEFA5-76BE-4DDC-8F4B-263E480C5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484" y="1325563"/>
            <a:ext cx="3102604" cy="1807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3031B18C-077A-4D75-A521-BEDB67F647B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96" y="1377451"/>
            <a:ext cx="1632788" cy="2177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A609DE53-13AB-423D-A538-9A1D3B7676A0}"/>
              </a:ext>
            </a:extLst>
          </p:cNvPr>
          <p:cNvSpPr txBox="1"/>
          <p:nvPr/>
        </p:nvSpPr>
        <p:spPr>
          <a:xfrm flipH="1">
            <a:off x="6603968" y="5016917"/>
            <a:ext cx="259523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u="sng" dirty="0"/>
              <a:t>Marcin Nalepa: </a:t>
            </a:r>
          </a:p>
          <a:p>
            <a:r>
              <a:rPr lang="pl-PL" sz="1400" b="1" dirty="0"/>
              <a:t>Stypendysta programu „Zawodowe Talenty Kujaw </a:t>
            </a:r>
          </a:p>
          <a:p>
            <a:r>
              <a:rPr lang="pl-PL" sz="1400" b="1" dirty="0"/>
              <a:t>i Pomorza” 2024/25</a:t>
            </a:r>
          </a:p>
          <a:p>
            <a:r>
              <a:rPr lang="pl-PL" sz="1400" b="1" u="sng" dirty="0"/>
              <a:t>Tomasz Kabat: </a:t>
            </a:r>
          </a:p>
          <a:p>
            <a:r>
              <a:rPr lang="pl-PL" sz="1400" b="1" dirty="0"/>
              <a:t>Stypendysta programu „Zawodowe Talenty Kujaw </a:t>
            </a:r>
          </a:p>
          <a:p>
            <a:r>
              <a:rPr lang="pl-PL" sz="1400" b="1" dirty="0"/>
              <a:t>i Pomorza” 2025/26</a:t>
            </a:r>
          </a:p>
          <a:p>
            <a:endParaRPr lang="pl-PL" sz="1600" b="1" dirty="0"/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75CF7A1B-8F9D-4CA9-8E3F-E4075D55921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207" y="4023148"/>
            <a:ext cx="2011084" cy="26867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E48DFADC-12B2-4B37-98E7-1AFF275F102E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FFE12A0A-D930-401E-93C7-8BD45775D4E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8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iebieskie tło do prezentacji - darmowe">
            <a:extLst>
              <a:ext uri="{FF2B5EF4-FFF2-40B4-BE49-F238E27FC236}">
                <a16:creationId xmlns:a16="http://schemas.microsoft.com/office/drawing/2014/main" id="{80DA7EF5-69EA-5174-5A79-619E99D77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92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/>
              <a:t>SUKCESY UCZNIÓW ZSCKR</a:t>
            </a:r>
            <a:br>
              <a:rPr lang="pl-PL" sz="3600" b="1" dirty="0"/>
            </a:br>
            <a:r>
              <a:rPr lang="pl-PL" sz="3600" b="1" dirty="0"/>
              <a:t>w konkursach ekonomicznych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E1BC15ED-BB31-4F3A-8D6F-BAD636B3F6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6081427"/>
              </p:ext>
            </p:extLst>
          </p:nvPr>
        </p:nvGraphicFramePr>
        <p:xfrm>
          <a:off x="386688" y="-23966"/>
          <a:ext cx="12192000" cy="6414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C7AF4D2B-BB2B-45DA-AAF3-E9AE88573A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4202120"/>
            <a:ext cx="3388524" cy="2539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AE9FA18-1B60-4F49-A6D3-9A12D71B1E55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E55011F-6A42-4E0D-8E7A-E8E67F6C29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95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iebieskie tło do prezentacji - darmowe">
            <a:extLst>
              <a:ext uri="{FF2B5EF4-FFF2-40B4-BE49-F238E27FC236}">
                <a16:creationId xmlns:a16="http://schemas.microsoft.com/office/drawing/2014/main" id="{9FE3238A-4232-64D6-DA39-8D09910FA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931E24E-AE2F-4E5D-A32F-3AB327882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525" y="-52371"/>
            <a:ext cx="9046950" cy="1204371"/>
          </a:xfrm>
        </p:spPr>
        <p:txBody>
          <a:bodyPr>
            <a:noAutofit/>
          </a:bodyPr>
          <a:lstStyle/>
          <a:p>
            <a:pPr algn="ctr"/>
            <a:r>
              <a:rPr lang="pl-PL" sz="2400" b="1" dirty="0">
                <a:latin typeface="+mn-lt"/>
              </a:rPr>
              <a:t>Sypniewo</a:t>
            </a:r>
            <a:r>
              <a:rPr lang="pl-PL" sz="2400" dirty="0">
                <a:latin typeface="+mn-lt"/>
              </a:rPr>
              <a:t> – miejscowość znajdująca się </a:t>
            </a:r>
            <a:br>
              <a:rPr lang="pl-PL" sz="2400" dirty="0">
                <a:latin typeface="+mn-lt"/>
              </a:rPr>
            </a:br>
            <a:r>
              <a:rPr lang="pl-PL" sz="2400" dirty="0">
                <a:latin typeface="+mn-lt"/>
              </a:rPr>
              <a:t>w województwie kujawsko – pomorskim. Sąsiaduje </a:t>
            </a:r>
            <a:br>
              <a:rPr lang="pl-PL" sz="2400" dirty="0">
                <a:latin typeface="+mn-lt"/>
              </a:rPr>
            </a:br>
            <a:r>
              <a:rPr lang="pl-PL" sz="2400" dirty="0">
                <a:latin typeface="+mn-lt"/>
              </a:rPr>
              <a:t>z takimi województwami jak: wielkopolskim czy pomorskim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CB5E6756-C4C8-460C-AA41-0CF55346B4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2544" y="1141277"/>
            <a:ext cx="9166912" cy="5543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584168D-C7BB-4B03-B9E7-48AA2C432A9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778E726-F52C-4616-BE26-C72F1BD0F4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48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iebieskie tło do prezentacji - darmowe">
            <a:extLst>
              <a:ext uri="{FF2B5EF4-FFF2-40B4-BE49-F238E27FC236}">
                <a16:creationId xmlns:a16="http://schemas.microsoft.com/office/drawing/2014/main" id="{80DA7EF5-69EA-5174-5A79-619E99D77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92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/>
              <a:t>SUKCESY UCZNIÓW ZSCKR</a:t>
            </a:r>
            <a:br>
              <a:rPr lang="pl-PL" sz="3600" b="1" dirty="0"/>
            </a:br>
            <a:r>
              <a:rPr lang="pl-PL" sz="3600" b="1" dirty="0"/>
              <a:t>w konkursach ekonomicznych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E1BC15ED-BB31-4F3A-8D6F-BAD636B3F6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4903499"/>
              </p:ext>
            </p:extLst>
          </p:nvPr>
        </p:nvGraphicFramePr>
        <p:xfrm>
          <a:off x="386688" y="-23966"/>
          <a:ext cx="12192000" cy="6414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Obraz 3">
            <a:extLst>
              <a:ext uri="{FF2B5EF4-FFF2-40B4-BE49-F238E27FC236}">
                <a16:creationId xmlns:a16="http://schemas.microsoft.com/office/drawing/2014/main" id="{286D7265-DD46-45DD-B197-A79D728698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235" y="4446402"/>
            <a:ext cx="8358340" cy="2261812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F5602CE4-4ECB-43C1-83A9-69CDCB8357F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63DE1793-DF23-418C-9B84-C99C1F9EF7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01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iebieskie tło do prezentacji - darmowe">
            <a:extLst>
              <a:ext uri="{FF2B5EF4-FFF2-40B4-BE49-F238E27FC236}">
                <a16:creationId xmlns:a16="http://schemas.microsoft.com/office/drawing/2014/main" id="{80DA7EF5-69EA-5174-5A79-619E99D77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92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/>
              <a:t>SUKCESY UCZNIÓW ZSCKR</a:t>
            </a:r>
            <a:br>
              <a:rPr lang="pl-PL" sz="3600" b="1" dirty="0"/>
            </a:br>
            <a:r>
              <a:rPr lang="pl-PL" sz="3600" b="1" dirty="0"/>
              <a:t>w konkursach przedmiotowych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E1BC15ED-BB31-4F3A-8D6F-BAD636B3F6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6927774"/>
              </p:ext>
            </p:extLst>
          </p:nvPr>
        </p:nvGraphicFramePr>
        <p:xfrm>
          <a:off x="252697" y="-464"/>
          <a:ext cx="12192000" cy="6414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Obraz 8">
            <a:extLst>
              <a:ext uri="{FF2B5EF4-FFF2-40B4-BE49-F238E27FC236}">
                <a16:creationId xmlns:a16="http://schemas.microsoft.com/office/drawing/2014/main" id="{F80EA621-E9E9-4DCC-ADAB-DB75290D5D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452" y="4724827"/>
            <a:ext cx="3700593" cy="20789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288B3B9F-1CF3-4944-B301-7D8ED3A1661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1901" y="1396825"/>
            <a:ext cx="1165901" cy="16655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B54A8712-6625-40FF-A30B-9D1E6BC802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008" y="3997722"/>
            <a:ext cx="2921539" cy="21911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F9AE56BC-EC1D-485F-A57F-D4570A40D18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0696" y="1252255"/>
            <a:ext cx="1679862" cy="19547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E2A2DA18-A0A1-49FE-8325-96B1BB12DC4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957" y="4316419"/>
            <a:ext cx="1634108" cy="2190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ED2DA72E-CCD8-45A0-AAEC-1286AE366E53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FD452F71-2F20-4A46-88C9-6B195B4500D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18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iebieskie tło do prezentacji - darmowe">
            <a:extLst>
              <a:ext uri="{FF2B5EF4-FFF2-40B4-BE49-F238E27FC236}">
                <a16:creationId xmlns:a16="http://schemas.microsoft.com/office/drawing/2014/main" id="{79FF2A95-AB34-FA12-A695-5D09A266F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582" y="7255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/>
              <a:t>Organizujemy i współorganizujemy imprezy środowiskowe o zasięgu lokalnym i regionalnym: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668E80A-DC84-46C7-8FFE-F01E5A65C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264" y="1438730"/>
            <a:ext cx="10515600" cy="4351338"/>
          </a:xfrm>
        </p:spPr>
        <p:txBody>
          <a:bodyPr/>
          <a:lstStyle/>
          <a:p>
            <a:r>
              <a:rPr lang="pl-PL" sz="2400" dirty="0"/>
              <a:t>Powiatowe Targi Ogrodniczo-Rolnicze</a:t>
            </a:r>
          </a:p>
          <a:p>
            <a:r>
              <a:rPr lang="pl-PL" sz="2400" dirty="0"/>
              <a:t>Pokazy polowe (nowoczesna uprawa)</a:t>
            </a:r>
          </a:p>
          <a:p>
            <a:r>
              <a:rPr lang="pl-PL" sz="2400" dirty="0"/>
              <a:t>Dzień Branżowy</a:t>
            </a:r>
          </a:p>
          <a:p>
            <a:endParaRPr lang="pl-PL" dirty="0"/>
          </a:p>
        </p:txBody>
      </p:sp>
      <p:pic>
        <p:nvPicPr>
          <p:cNvPr id="10" name="Obraz 3">
            <a:extLst>
              <a:ext uri="{FF2B5EF4-FFF2-40B4-BE49-F238E27FC236}">
                <a16:creationId xmlns:a16="http://schemas.microsoft.com/office/drawing/2014/main" id="{32B596FC-4FAF-4FB9-BD0A-C318F44B96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2546">
            <a:off x="7006034" y="1472902"/>
            <a:ext cx="4138685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Obraz 2">
            <a:extLst>
              <a:ext uri="{FF2B5EF4-FFF2-40B4-BE49-F238E27FC236}">
                <a16:creationId xmlns:a16="http://schemas.microsoft.com/office/drawing/2014/main" id="{908CA49D-DF83-4B98-829C-52331994A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1384">
            <a:off x="384317" y="3721742"/>
            <a:ext cx="5032411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Obraz 2">
            <a:extLst>
              <a:ext uri="{FF2B5EF4-FFF2-40B4-BE49-F238E27FC236}">
                <a16:creationId xmlns:a16="http://schemas.microsoft.com/office/drawing/2014/main" id="{5335BBCC-866F-4DD8-A1A9-5C54FA0003C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8404">
            <a:off x="4668090" y="4167775"/>
            <a:ext cx="3167288" cy="237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Obraz 2">
            <a:extLst>
              <a:ext uri="{FF2B5EF4-FFF2-40B4-BE49-F238E27FC236}">
                <a16:creationId xmlns:a16="http://schemas.microsoft.com/office/drawing/2014/main" id="{1C95F3FE-F36B-4872-87B5-8268F93FE72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937" y="2360879"/>
            <a:ext cx="2883474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06C68ED2-FC44-4C17-86B9-AED3D57B14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212">
            <a:off x="7758060" y="3889012"/>
            <a:ext cx="3786752" cy="21319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B44FC0BF-3B6C-4226-B2C6-7AA99E73A0E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591F0F0C-A1E3-4FB1-A401-1F70849C38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96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iebieskie tło do prezentacji - darmowe">
            <a:extLst>
              <a:ext uri="{FF2B5EF4-FFF2-40B4-BE49-F238E27FC236}">
                <a16:creationId xmlns:a16="http://schemas.microsoft.com/office/drawing/2014/main" id="{AC4480D6-E6F3-FFD8-61F6-FF1019891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03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000" b="1" dirty="0"/>
              <a:t>Uczestniczymy w wystawach </a:t>
            </a:r>
            <a:br>
              <a:rPr lang="pl-PL" sz="4000" b="1" dirty="0"/>
            </a:br>
            <a:r>
              <a:rPr lang="pl-PL" sz="4000" b="1" dirty="0"/>
              <a:t>i imprezach regionalnych: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668E80A-DC84-46C7-8FFE-F01E5A65C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pl-PL" sz="2400" dirty="0"/>
              <a:t>Dożynki gminne i powiatowe</a:t>
            </a:r>
          </a:p>
          <a:p>
            <a:r>
              <a:rPr lang="pl-PL" sz="2400" dirty="0"/>
              <a:t>Targi „Lato na wsi” - Minikowo</a:t>
            </a:r>
          </a:p>
          <a:p>
            <a:r>
              <a:rPr lang="pl-PL" sz="2400" dirty="0"/>
              <a:t>Powiatowa Wystawa Stołów Wielkanocnych</a:t>
            </a:r>
          </a:p>
          <a:p>
            <a:r>
              <a:rPr lang="pl-PL" sz="2400" dirty="0"/>
              <a:t>Powiatowa Wystawa Stołów Wigilijnych</a:t>
            </a:r>
          </a:p>
          <a:p>
            <a:r>
              <a:rPr lang="pl-PL" sz="2400" dirty="0"/>
              <a:t>Targi Edukacyjne</a:t>
            </a:r>
          </a:p>
          <a:p>
            <a:r>
              <a:rPr lang="pl-PL" sz="2400" dirty="0"/>
              <a:t>Krajowe Dni Pola</a:t>
            </a:r>
          </a:p>
        </p:txBody>
      </p:sp>
      <p:pic>
        <p:nvPicPr>
          <p:cNvPr id="3080" name="Picture 8" descr="Brak dostępnego opisu zdjęcia.">
            <a:extLst>
              <a:ext uri="{FF2B5EF4-FFF2-40B4-BE49-F238E27FC236}">
                <a16:creationId xmlns:a16="http://schemas.microsoft.com/office/drawing/2014/main" id="{E3E585E9-08CD-4290-8701-670F3BE0B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1929">
            <a:off x="695770" y="4026020"/>
            <a:ext cx="5598381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 descr="Dożynki Gminne Sypniewo 2019">
            <a:extLst>
              <a:ext uri="{FF2B5EF4-FFF2-40B4-BE49-F238E27FC236}">
                <a16:creationId xmlns:a16="http://schemas.microsoft.com/office/drawing/2014/main" id="{4BE250B2-D273-41A8-9F1D-D2913D03D8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55175">
            <a:off x="6518664" y="3767309"/>
            <a:ext cx="4858895" cy="284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84" name="Picture 12" descr="Może być zdjęciem przedstawiającym 11 osób i tekst">
            <a:extLst>
              <a:ext uri="{FF2B5EF4-FFF2-40B4-BE49-F238E27FC236}">
                <a16:creationId xmlns:a16="http://schemas.microsoft.com/office/drawing/2014/main" id="{9295D9F3-3A52-48DB-B7C3-768288BD9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5865">
            <a:off x="7740032" y="1350725"/>
            <a:ext cx="3178987" cy="2384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BA14C453-73E5-4CF2-B10A-C28A478510C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B6F46D37-3612-4A0F-8F26-654DFA0C24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21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iebieskie tło do prezentacji - darmowe">
            <a:extLst>
              <a:ext uri="{FF2B5EF4-FFF2-40B4-BE49-F238E27FC236}">
                <a16:creationId xmlns:a16="http://schemas.microsoft.com/office/drawing/2014/main" id="{23FC84DC-C2B4-894C-9696-1E625C491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850" y="9450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/>
              <a:t>Dlaczego warto wybrać </a:t>
            </a:r>
            <a:br>
              <a:rPr lang="pl-PL" sz="3600" b="1" dirty="0"/>
            </a:br>
            <a:r>
              <a:rPr lang="pl-PL" sz="3600" b="1" dirty="0"/>
              <a:t>naukę w ZSCKR w Sypniewie?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668E80A-DC84-46C7-8FFE-F01E5A65CE05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40298" y="1714698"/>
            <a:ext cx="10795196" cy="5014120"/>
          </a:xfrm>
        </p:spPr>
        <p:txBody>
          <a:bodyPr>
            <a:normAutofit fontScale="62500" lnSpcReduction="20000"/>
          </a:bodyPr>
          <a:lstStyle/>
          <a:p>
            <a:pPr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F"/>
              <a:defRPr/>
            </a:pPr>
            <a:r>
              <a:rPr lang="pl-PL" altLang="pl-PL" sz="3800" dirty="0">
                <a:cs typeface="Times New Roman" panose="02020603050405020304" pitchFamily="18" charset="0"/>
              </a:rPr>
              <a:t> </a:t>
            </a:r>
            <a:r>
              <a:rPr lang="pl-PL" altLang="pl-PL" sz="3200" dirty="0">
                <a:cs typeface="Times New Roman" panose="02020603050405020304" pitchFamily="18" charset="0"/>
              </a:rPr>
              <a:t>jesteśmy szkołą bezpieczną, nastawioną na indywidualną pracę z  uczniem </a:t>
            </a:r>
            <a:br>
              <a:rPr lang="pl-PL" altLang="pl-PL" sz="3200" dirty="0">
                <a:cs typeface="Times New Roman" panose="02020603050405020304" pitchFamily="18" charset="0"/>
              </a:rPr>
            </a:br>
            <a:r>
              <a:rPr lang="pl-PL" altLang="pl-PL" sz="3200" dirty="0">
                <a:cs typeface="Times New Roman" panose="02020603050405020304" pitchFamily="18" charset="0"/>
              </a:rPr>
              <a:t>w klasach liczących 18-24 uczniów;</a:t>
            </a:r>
          </a:p>
          <a:p>
            <a:pPr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F"/>
              <a:defRPr/>
            </a:pPr>
            <a:r>
              <a:rPr lang="pl-PL" altLang="pl-PL" sz="3200" dirty="0"/>
              <a:t> oferujemy </a:t>
            </a:r>
            <a:r>
              <a:rPr lang="pl-PL" altLang="pl-PL" sz="3200" b="1" dirty="0"/>
              <a:t>szeroki profil kształcenia  </a:t>
            </a:r>
            <a:r>
              <a:rPr lang="pl-PL" altLang="pl-PL" sz="3200" dirty="0"/>
              <a:t>dostosowany do  najnowszych trendów </a:t>
            </a:r>
            <a:br>
              <a:rPr lang="pl-PL" altLang="pl-PL" sz="3200" dirty="0"/>
            </a:br>
            <a:r>
              <a:rPr lang="pl-PL" altLang="pl-PL" sz="3200" dirty="0"/>
              <a:t>na rynku pracy;</a:t>
            </a:r>
            <a:endParaRPr lang="pl-PL" altLang="pl-PL" sz="3200" dirty="0"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F"/>
              <a:defRPr/>
            </a:pPr>
            <a:r>
              <a:rPr lang="pl-PL" altLang="pl-PL" sz="3200" dirty="0">
                <a:cs typeface="Times New Roman" panose="02020603050405020304" pitchFamily="18" charset="0"/>
              </a:rPr>
              <a:t> dysponujemy nowoczesną bazą dydaktyczną do nauki przedmiotów           </a:t>
            </a:r>
          </a:p>
          <a:p>
            <a:pPr marL="0" indent="0"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None/>
              <a:defRPr/>
            </a:pPr>
            <a:r>
              <a:rPr lang="pl-PL" altLang="pl-PL" sz="3200" dirty="0">
                <a:cs typeface="Times New Roman" panose="02020603050405020304" pitchFamily="18" charset="0"/>
              </a:rPr>
              <a:t>      ogólnokształcących i zawodowych; </a:t>
            </a:r>
          </a:p>
          <a:p>
            <a:pPr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F"/>
              <a:defRPr/>
            </a:pPr>
            <a:r>
              <a:rPr lang="pl-PL" altLang="pl-PL" sz="3200" dirty="0">
                <a:cs typeface="Times New Roman" panose="02020603050405020304" pitchFamily="18" charset="0"/>
              </a:rPr>
              <a:t> nad uczniami czuwa pedagog szkolny, psycholog oraz wykwalifikowani nauczyciele;</a:t>
            </a:r>
          </a:p>
          <a:p>
            <a:pPr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F"/>
              <a:defRPr/>
            </a:pPr>
            <a:r>
              <a:rPr lang="pl-PL" altLang="pl-PL" sz="3200" dirty="0">
                <a:cs typeface="Times New Roman" panose="02020603050405020304" pitchFamily="18" charset="0"/>
              </a:rPr>
              <a:t> organizujemy </a:t>
            </a:r>
            <a:r>
              <a:rPr lang="pl-PL" altLang="pl-PL" sz="3200" b="1" dirty="0">
                <a:cs typeface="Times New Roman" panose="02020603050405020304" pitchFamily="18" charset="0"/>
              </a:rPr>
              <a:t>zajęcia dodatkowe</a:t>
            </a:r>
            <a:r>
              <a:rPr lang="pl-PL" altLang="pl-PL" sz="3200" dirty="0">
                <a:cs typeface="Times New Roman" panose="02020603050405020304" pitchFamily="18" charset="0"/>
              </a:rPr>
              <a:t>: wyrównawcze, rozwijające, fakultety maturalne;</a:t>
            </a:r>
          </a:p>
          <a:p>
            <a:pPr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F"/>
              <a:defRPr/>
            </a:pPr>
            <a:r>
              <a:rPr lang="pl-PL" altLang="pl-PL" sz="3200" dirty="0">
                <a:cs typeface="Times New Roman" panose="02020603050405020304" pitchFamily="18" charset="0"/>
              </a:rPr>
              <a:t> maturalne, szkolenia branżowe, zajęcia sportowe;</a:t>
            </a:r>
          </a:p>
          <a:p>
            <a:pPr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F"/>
              <a:defRPr/>
            </a:pPr>
            <a:r>
              <a:rPr lang="pl-PL" altLang="pl-PL" sz="3200" dirty="0">
                <a:cs typeface="Times New Roman" panose="02020603050405020304" pitchFamily="18" charset="0"/>
              </a:rPr>
              <a:t> dobrze przygotowujemy do </a:t>
            </a:r>
            <a:r>
              <a:rPr lang="pl-PL" altLang="pl-PL" sz="3200" b="1" dirty="0">
                <a:cs typeface="Times New Roman" panose="02020603050405020304" pitchFamily="18" charset="0"/>
              </a:rPr>
              <a:t>matury;</a:t>
            </a:r>
            <a:r>
              <a:rPr lang="pl-PL" altLang="pl-PL" sz="3200" dirty="0">
                <a:cs typeface="Times New Roman" panose="02020603050405020304" pitchFamily="18" charset="0"/>
              </a:rPr>
              <a:t>  </a:t>
            </a:r>
          </a:p>
          <a:p>
            <a:pPr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F"/>
              <a:defRPr/>
            </a:pPr>
            <a:r>
              <a:rPr lang="pl-PL" altLang="pl-PL" sz="3200" dirty="0">
                <a:cs typeface="Times New Roman" panose="02020603050405020304" pitchFamily="18" charset="0"/>
              </a:rPr>
              <a:t> nasi uczniowie osiągają </a:t>
            </a:r>
            <a:r>
              <a:rPr lang="pl-PL" altLang="pl-PL" sz="3200" b="1" dirty="0">
                <a:cs typeface="Times New Roman" panose="02020603050405020304" pitchFamily="18" charset="0"/>
              </a:rPr>
              <a:t>wysoki poziom zdawalności egzaminów zawodowych</a:t>
            </a:r>
            <a:r>
              <a:rPr lang="pl-PL" altLang="pl-PL" sz="3200" dirty="0">
                <a:cs typeface="Times New Roman" panose="02020603050405020304" pitchFamily="18" charset="0"/>
              </a:rPr>
              <a:t>;</a:t>
            </a:r>
            <a:r>
              <a:rPr lang="pl-PL" altLang="pl-PL" sz="3200" b="1" dirty="0"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F"/>
              <a:defRPr/>
            </a:pPr>
            <a:r>
              <a:rPr lang="pl-PL" altLang="pl-PL" sz="3200" b="1" dirty="0">
                <a:cs typeface="Times New Roman" panose="02020603050405020304" pitchFamily="18" charset="0"/>
              </a:rPr>
              <a:t> w 2026 roku Technikum w Sypniewie zajęło 35.miejsce w woj. kujawsko-pomorskim w rankingu techników wydawnictwa Perspektywy. </a:t>
            </a:r>
          </a:p>
          <a:p>
            <a:pPr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F"/>
              <a:defRPr/>
            </a:pPr>
            <a:endParaRPr lang="pl-PL" altLang="pl-PL" sz="3200" b="1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2B3C56BE-13FB-4DBC-BADC-5866DA3610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965" y="4020583"/>
            <a:ext cx="1520782" cy="1712401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D5B3799D-9AF9-4AD9-A8F2-6725DB6408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241" y="1420071"/>
            <a:ext cx="1728972" cy="23058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FE4AC437-3088-4A9F-B061-F8CD077FC88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4AB3B239-0ECC-4845-AFC5-344F72C29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9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iebieskie tło do prezentacji - darmowe">
            <a:extLst>
              <a:ext uri="{FF2B5EF4-FFF2-40B4-BE49-F238E27FC236}">
                <a16:creationId xmlns:a16="http://schemas.microsoft.com/office/drawing/2014/main" id="{799339F9-5604-9BF7-C0F4-E96AD1440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/>
              <a:t>Dlaczego warto wybrać </a:t>
            </a:r>
            <a:br>
              <a:rPr lang="pl-PL" sz="3600" b="1" dirty="0"/>
            </a:br>
            <a:r>
              <a:rPr lang="pl-PL" sz="3600" b="1" dirty="0"/>
              <a:t>naukę w ZSCKR w Sypniewie?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668E80A-DC84-46C7-8FFE-F01E5A65C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206" y="1687561"/>
            <a:ext cx="7998149" cy="48523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200" dirty="0"/>
              <a:t>Naszym uczniom oferujemy bezpłatnie: </a:t>
            </a:r>
          </a:p>
          <a:p>
            <a:pPr>
              <a:buFont typeface="Wingdings" panose="05000000000000000000" pitchFamily="2" charset="2"/>
              <a:buChar char="F"/>
            </a:pPr>
            <a:r>
              <a:rPr lang="pl-PL" sz="2200" dirty="0"/>
              <a:t>podręczniki do przedmiotów zawodowych,</a:t>
            </a:r>
          </a:p>
          <a:p>
            <a:pPr>
              <a:buFont typeface="Wingdings" panose="05000000000000000000" pitchFamily="2" charset="2"/>
              <a:buChar char="F"/>
            </a:pPr>
            <a:r>
              <a:rPr lang="pl-PL" sz="2200" dirty="0"/>
              <a:t> stroje na zajęcia praktyczne,</a:t>
            </a:r>
          </a:p>
          <a:p>
            <a:pPr>
              <a:buFont typeface="Wingdings" panose="05000000000000000000" pitchFamily="2" charset="2"/>
              <a:buChar char="F"/>
            </a:pPr>
            <a:r>
              <a:rPr lang="pl-PL" sz="2200" dirty="0"/>
              <a:t>produkty na zajęcia gastronomiczne, </a:t>
            </a:r>
          </a:p>
          <a:p>
            <a:pPr>
              <a:buFont typeface="Wingdings" panose="05000000000000000000" pitchFamily="2" charset="2"/>
              <a:buChar char="F"/>
            </a:pPr>
            <a:r>
              <a:rPr lang="pl-PL" sz="2200" dirty="0"/>
              <a:t>szkolenie na prawo jazdy kat. T i B (zależnie </a:t>
            </a:r>
            <a:br>
              <a:rPr lang="pl-PL" sz="2200" dirty="0"/>
            </a:br>
            <a:r>
              <a:rPr lang="pl-PL" sz="2200" dirty="0"/>
              <a:t>                                    od wybranego zawodu), </a:t>
            </a:r>
          </a:p>
          <a:p>
            <a:pPr>
              <a:buFont typeface="Wingdings" panose="05000000000000000000" pitchFamily="2" charset="2"/>
              <a:buChar char="F"/>
            </a:pPr>
            <a:r>
              <a:rPr lang="pl-PL" sz="2200" dirty="0"/>
              <a:t>kursy i szkolenia branżowe.</a:t>
            </a:r>
          </a:p>
          <a:p>
            <a:pPr marL="0" indent="0">
              <a:buNone/>
            </a:pPr>
            <a:endParaRPr lang="pl-PL" sz="2200" dirty="0"/>
          </a:p>
          <a:p>
            <a:pPr marL="0" indent="0" algn="ctr">
              <a:buNone/>
            </a:pPr>
            <a:r>
              <a:rPr lang="pl-PL" sz="2200" dirty="0"/>
              <a:t>Stawiamy na rozwój kompetencji zawodowych i społecznych uczniów poprzez bogatą ofertę doświadczeń zawodowych w trakcie praktycznej nauki zawodu, kontakty z pracodawcami </a:t>
            </a:r>
            <a:br>
              <a:rPr lang="pl-PL" sz="2200" dirty="0"/>
            </a:br>
            <a:r>
              <a:rPr lang="pl-PL" sz="2200" dirty="0"/>
              <a:t>i uczelniami wyższymi, staże zagraniczne, wycieczki przedmiotowe oraz zaangażowanie uczniów </a:t>
            </a:r>
            <a:br>
              <a:rPr lang="pl-PL" sz="2200" dirty="0"/>
            </a:br>
            <a:r>
              <a:rPr lang="pl-PL" sz="2200" dirty="0"/>
              <a:t>w organizację różnorodnych imprez.</a:t>
            </a:r>
          </a:p>
          <a:p>
            <a:pPr marL="0" indent="0">
              <a:buNone/>
            </a:pPr>
            <a:endParaRPr lang="pl-PL" sz="3800" dirty="0"/>
          </a:p>
          <a:p>
            <a:pPr marL="0" indent="0">
              <a:buNone/>
            </a:pPr>
            <a:endParaRPr lang="pl-PL" sz="2600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4098" name="Picture 2" descr="Brak dostępnego opisu zdjęcia.">
            <a:extLst>
              <a:ext uri="{FF2B5EF4-FFF2-40B4-BE49-F238E27FC236}">
                <a16:creationId xmlns:a16="http://schemas.microsoft.com/office/drawing/2014/main" id="{BB4FCB9D-B4E2-463E-BD21-C41DC50BB9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56454">
            <a:off x="8373941" y="2022724"/>
            <a:ext cx="3438010" cy="2292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014E893-E489-421D-9186-BA9C388A563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0051">
            <a:off x="9729978" y="4606103"/>
            <a:ext cx="1943156" cy="1886253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C198F253-1AB4-4AD8-A6BC-0A9C633881A8}"/>
              </a:ext>
            </a:extLst>
          </p:cNvPr>
          <p:cNvSpPr txBox="1"/>
          <p:nvPr/>
        </p:nvSpPr>
        <p:spPr>
          <a:xfrm rot="512474">
            <a:off x="9664857" y="5096218"/>
            <a:ext cx="207339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l-PL" altLang="pl-PL" sz="16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Organizujemy odpłatny dowóz do szkoły uczniów </a:t>
            </a:r>
            <a:br>
              <a:rPr lang="pl-PL" altLang="pl-PL" sz="16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sz="16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 okolic Łobżenicy.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954D8CE-24DE-4F55-9544-589BF0960F9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272195">
            <a:off x="6018034" y="1854914"/>
            <a:ext cx="1972500" cy="2627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F099982D-2328-4CC3-A457-0F00A6E2189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45" y="148095"/>
            <a:ext cx="1348317" cy="627664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8393B17D-F325-41E6-9874-6E4223E016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713" y="148095"/>
            <a:ext cx="845087" cy="845087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EED3AB32-4F98-47CC-B89E-175D483C09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55245"/>
            <a:ext cx="657504" cy="98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4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iebieskie tło do prezentacji - darmowe">
            <a:extLst>
              <a:ext uri="{FF2B5EF4-FFF2-40B4-BE49-F238E27FC236}">
                <a16:creationId xmlns:a16="http://schemas.microsoft.com/office/drawing/2014/main" id="{F5252201-43B6-E4FE-20C0-AD558FE26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038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>
                <a:latin typeface="+mn-lt"/>
              </a:rPr>
              <a:t>Zapraszamy do ZSCKR w Sypniewie! </a:t>
            </a:r>
            <a:br>
              <a:rPr lang="pl-PL" sz="4800" dirty="0">
                <a:latin typeface="+mn-lt"/>
              </a:rPr>
            </a:br>
            <a:endParaRPr lang="pl-PL" sz="4800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668E80A-DC84-46C7-8FFE-F01E5A65C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04736"/>
            <a:ext cx="10515600" cy="435133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pl-PL" sz="3200" b="1" dirty="0"/>
              <a:t>EDUKACJA ZAWODOWA U NAS, </a:t>
            </a:r>
            <a:br>
              <a:rPr lang="pl-PL" sz="3200" b="1" dirty="0"/>
            </a:br>
            <a:r>
              <a:rPr lang="pl-PL" sz="3200" b="1" dirty="0"/>
              <a:t>TWOJĄ DROGĄ DO SUKCESU!</a:t>
            </a:r>
          </a:p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9CFC23C-FF28-4D5E-BEBA-F8C4CC701E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993182"/>
            <a:ext cx="6096000" cy="457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0B89128B-8CC1-44FA-8EA0-F0AA9E7E162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878">
            <a:off x="292299" y="1992397"/>
            <a:ext cx="2582632" cy="277200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6DFF11C-64AC-4724-B900-F1C181170D01}"/>
              </a:ext>
            </a:extLst>
          </p:cNvPr>
          <p:cNvSpPr txBox="1"/>
          <p:nvPr/>
        </p:nvSpPr>
        <p:spPr>
          <a:xfrm rot="21342297">
            <a:off x="344361" y="2499151"/>
            <a:ext cx="25061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l-PL" altLang="pl-PL" sz="1900" b="1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26 kwietnia 2026 r. (10:00-13:00) </a:t>
            </a:r>
            <a:br>
              <a:rPr lang="pl-PL" altLang="pl-PL" sz="1900" b="1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sz="1900" b="1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Drzwi Otwarte podczas </a:t>
            </a:r>
            <a:r>
              <a:rPr lang="pl-PL" altLang="pl-PL" sz="19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Jubileuszowych                X</a:t>
            </a:r>
            <a:r>
              <a:rPr lang="pl-PL" altLang="pl-PL" sz="1900" b="1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Targów Ogrodniczo-Rolniczych </a:t>
            </a:r>
            <a:br>
              <a:rPr lang="pl-PL" altLang="pl-PL" sz="1900" b="1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sz="1900" b="1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 Sypniewie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C1BC280-D27D-4814-9A2A-1FDD322A36A0}"/>
              </a:ext>
            </a:extLst>
          </p:cNvPr>
          <p:cNvSpPr txBox="1"/>
          <p:nvPr/>
        </p:nvSpPr>
        <p:spPr>
          <a:xfrm>
            <a:off x="9385828" y="2316628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latin typeface="+mn-lt"/>
                <a:cs typeface="Arial" charset="0"/>
              </a:rPr>
              <a:t>www.zsckrsypniewo.pl</a:t>
            </a:r>
            <a:endParaRPr lang="pl-PL" dirty="0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8B0235A-AD3A-4712-B72D-B82436CA4C83}"/>
              </a:ext>
            </a:extLst>
          </p:cNvPr>
          <p:cNvSpPr txBox="1"/>
          <p:nvPr/>
        </p:nvSpPr>
        <p:spPr>
          <a:xfrm>
            <a:off x="3049172" y="4844534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dirty="0"/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A707FBEA-7945-48F1-A3A2-F4C97176215E}"/>
              </a:ext>
            </a:extLst>
          </p:cNvPr>
          <p:cNvSpPr txBox="1"/>
          <p:nvPr/>
        </p:nvSpPr>
        <p:spPr>
          <a:xfrm>
            <a:off x="3049172" y="4844534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dirty="0"/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id="{C332D87B-0204-4EF7-9C3A-5A0857B70A9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000" y="4920810"/>
            <a:ext cx="1800000" cy="1800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5A53940D-38C6-457A-96A5-3C8878D4B45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0052250" y="2802182"/>
            <a:ext cx="954000" cy="954000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F38C2D7C-FCF8-4356-B68E-2F23A36346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10053750" y="3968310"/>
            <a:ext cx="952500" cy="9525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4C2FE5BB-BA83-4AE0-B175-4FC11AEDAD3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EDDE0D53-2AA5-4ADD-81C0-9A4D2CEAE44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7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iebieskie tło do prezentacji - darmowe">
            <a:extLst>
              <a:ext uri="{FF2B5EF4-FFF2-40B4-BE49-F238E27FC236}">
                <a16:creationId xmlns:a16="http://schemas.microsoft.com/office/drawing/2014/main" id="{97EC16CC-1CC3-D4F5-D551-17CE4CA7A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altLang="pl-PL" sz="3600" b="1" dirty="0"/>
              <a:t>Internat ZSCKR w Sypniewie</a:t>
            </a:r>
            <a:endParaRPr lang="pl-PL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668E80A-DC84-46C7-8FFE-F01E5A65C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343818"/>
            <a:ext cx="10515600" cy="4351338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ts val="3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F"/>
            </a:pPr>
            <a:r>
              <a:rPr lang="pl-PL" altLang="pl-PL" sz="2400" dirty="0">
                <a:cs typeface="Times New Roman" panose="02020603050405020304" pitchFamily="18" charset="0"/>
              </a:rPr>
              <a:t> uczeń ponosi tylko koszty wyżywienia (20 zł/dziennie);</a:t>
            </a:r>
          </a:p>
          <a:p>
            <a:pPr eaLnBrk="1" hangingPunct="1">
              <a:lnSpc>
                <a:spcPct val="120000"/>
              </a:lnSpc>
              <a:spcBef>
                <a:spcPts val="3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F"/>
            </a:pPr>
            <a:r>
              <a:rPr lang="pl-PL" altLang="pl-PL" sz="2400" dirty="0">
                <a:cs typeface="Times New Roman" panose="02020603050405020304" pitchFamily="18" charset="0"/>
              </a:rPr>
              <a:t> pokoje 2-3 osobowe, wyremontowane łazienki, sala TV;</a:t>
            </a:r>
          </a:p>
          <a:p>
            <a:pPr eaLnBrk="1" hangingPunct="1">
              <a:lnSpc>
                <a:spcPct val="120000"/>
              </a:lnSpc>
              <a:spcBef>
                <a:spcPts val="3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F"/>
            </a:pPr>
            <a:r>
              <a:rPr lang="pl-PL" altLang="pl-PL" sz="2400" dirty="0">
                <a:cs typeface="Times New Roman" panose="02020603050405020304" pitchFamily="18" charset="0"/>
              </a:rPr>
              <a:t> zajęcia sportowe, opieka pedagoga i psychologa szkolnego;</a:t>
            </a:r>
          </a:p>
          <a:p>
            <a:pPr eaLnBrk="1" hangingPunct="1">
              <a:lnSpc>
                <a:spcPct val="120000"/>
              </a:lnSpc>
              <a:spcBef>
                <a:spcPts val="3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F"/>
            </a:pPr>
            <a:r>
              <a:rPr lang="pl-PL" altLang="pl-PL" sz="2400" dirty="0">
                <a:cs typeface="Times New Roman" panose="02020603050405020304" pitchFamily="18" charset="0"/>
              </a:rPr>
              <a:t> różne formy spędzania czasu wolnego.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02864B5-3DD7-458F-AF5A-394EE1C9A67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0051">
            <a:off x="9260760" y="884536"/>
            <a:ext cx="2008846" cy="1872000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9BCEB83D-9C36-4C3F-A56B-EF97BD17D7DA}"/>
              </a:ext>
            </a:extLst>
          </p:cNvPr>
          <p:cNvSpPr txBox="1"/>
          <p:nvPr/>
        </p:nvSpPr>
        <p:spPr>
          <a:xfrm rot="537244">
            <a:off x="9336897" y="1094338"/>
            <a:ext cx="178123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l-PL" altLang="pl-PL" sz="16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Naszym uczniom oferujemy zamieszkanie </a:t>
            </a:r>
            <a:br>
              <a:rPr lang="pl-PL" altLang="pl-PL" sz="16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sz="16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 internacie położonym</a:t>
            </a:r>
          </a:p>
          <a:p>
            <a:pPr algn="ctr" eaLnBrk="1" hangingPunct="1">
              <a:defRPr/>
            </a:pPr>
            <a:r>
              <a:rPr lang="pl-PL" altLang="pl-PL" sz="16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tuż obok szkoły</a:t>
            </a:r>
            <a:endParaRPr lang="pl-PL" altLang="pl-PL" sz="1600" b="1" dirty="0">
              <a:solidFill>
                <a:srgbClr val="FF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Obraz 4">
            <a:extLst>
              <a:ext uri="{FF2B5EF4-FFF2-40B4-BE49-F238E27FC236}">
                <a16:creationId xmlns:a16="http://schemas.microsoft.com/office/drawing/2014/main" id="{436D0755-BAC4-4281-8A25-D8327AEB3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7641">
            <a:off x="426770" y="3951005"/>
            <a:ext cx="3471577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4CC72B2E-2238-4743-98A3-5AD5168DDE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39258">
            <a:off x="7794620" y="3812205"/>
            <a:ext cx="3974937" cy="2987299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C7E69A86-5B02-42C5-8A04-FFABDCAF2FD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3139">
            <a:off x="5396880" y="3490028"/>
            <a:ext cx="3227042" cy="24202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Obraz 1">
            <a:extLst>
              <a:ext uri="{FF2B5EF4-FFF2-40B4-BE49-F238E27FC236}">
                <a16:creationId xmlns:a16="http://schemas.microsoft.com/office/drawing/2014/main" id="{A7EB8D9B-D50A-4CBE-AFC7-79BA109699E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6035">
            <a:off x="2738003" y="3798573"/>
            <a:ext cx="3105924" cy="25743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C0455D0C-19B6-4DA2-8403-72D6AF9109F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59BE2046-BCDC-4B25-86DD-67CCD3EE3D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9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iebieskie tło do prezentacji - darmowe">
            <a:extLst>
              <a:ext uri="{FF2B5EF4-FFF2-40B4-BE49-F238E27FC236}">
                <a16:creationId xmlns:a16="http://schemas.microsoft.com/office/drawing/2014/main" id="{D1041E1D-A022-4F45-C9A0-B7213080F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E3E86B9-83D4-4839-878A-FFD780F7F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847" y="227535"/>
            <a:ext cx="10515600" cy="1404145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/>
              <a:t>PROPOZYCJE ZAWODÓW </a:t>
            </a:r>
            <a:br>
              <a:rPr lang="pl-PL" sz="3600" b="1" dirty="0"/>
            </a:br>
            <a:r>
              <a:rPr lang="pl-PL" sz="3600" b="1" dirty="0"/>
              <a:t>NA ROK SZKOLNY 2026/2027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2ABF2830-D3CC-427A-B904-AE53D7FE2B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0866197"/>
              </p:ext>
            </p:extLst>
          </p:nvPr>
        </p:nvGraphicFramePr>
        <p:xfrm>
          <a:off x="851934" y="1417017"/>
          <a:ext cx="5200651" cy="3648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45C02880-A046-41AD-AC3C-03AD3DE0C7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9308053"/>
              </p:ext>
            </p:extLst>
          </p:nvPr>
        </p:nvGraphicFramePr>
        <p:xfrm>
          <a:off x="6100502" y="1367901"/>
          <a:ext cx="5977200" cy="2772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D04D6DB1-1D6E-45CB-AE73-89D91425F6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301417"/>
              </p:ext>
            </p:extLst>
          </p:nvPr>
        </p:nvGraphicFramePr>
        <p:xfrm>
          <a:off x="2553164" y="4609562"/>
          <a:ext cx="6679313" cy="2129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pic>
        <p:nvPicPr>
          <p:cNvPr id="12" name="Obraz 11">
            <a:extLst>
              <a:ext uri="{FF2B5EF4-FFF2-40B4-BE49-F238E27FC236}">
                <a16:creationId xmlns:a16="http://schemas.microsoft.com/office/drawing/2014/main" id="{69582218-3152-42AF-BC4E-2399D928830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79189">
            <a:off x="7860670" y="4094390"/>
            <a:ext cx="3439907" cy="2372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64307A0-934D-4795-8D85-31A66F5CAF72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4872">
            <a:off x="482595" y="4358444"/>
            <a:ext cx="2887742" cy="21650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7D282A0E-6F24-4271-89B7-4914BAA4BF11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5C0BD9E1-45B2-4918-B7A7-483531C14A5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88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Niebieskie tło do prezentacji - darmowe">
            <a:extLst>
              <a:ext uri="{FF2B5EF4-FFF2-40B4-BE49-F238E27FC236}">
                <a16:creationId xmlns:a16="http://schemas.microsoft.com/office/drawing/2014/main" id="{9625696C-8640-0A67-203C-F090ED255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E97D466-BE04-476C-A986-3C28A2256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16540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/>
              <a:t>Technik rolnik – przygotowanie do zawodu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B02782D-BC2A-40A5-9A5C-B63F5C6EAE62}"/>
              </a:ext>
            </a:extLst>
          </p:cNvPr>
          <p:cNvSpPr txBox="1"/>
          <p:nvPr/>
        </p:nvSpPr>
        <p:spPr>
          <a:xfrm>
            <a:off x="4071943" y="2045122"/>
            <a:ext cx="3509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wykonywanie prac związanych </a:t>
            </a:r>
            <a:br>
              <a:rPr lang="pl-PL" altLang="pl-PL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 prowadzeniem produkcji roślinnej </a:t>
            </a:r>
            <a:br>
              <a:rPr lang="pl-PL" altLang="pl-PL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 zwierzęcej</a:t>
            </a: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CB0A920-DED7-4328-8C99-4997B9575CD0}"/>
              </a:ext>
            </a:extLst>
          </p:cNvPr>
          <p:cNvSpPr txBox="1"/>
          <p:nvPr/>
        </p:nvSpPr>
        <p:spPr>
          <a:xfrm>
            <a:off x="6067612" y="5251427"/>
            <a:ext cx="2755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prowadzenie sprzedaży produktów rolniczych </a:t>
            </a:r>
            <a:br>
              <a:rPr lang="pl-PL" altLang="pl-PL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 zwierząt gospodarskich</a:t>
            </a:r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184C137-79BB-4CA4-8ACF-835303F5A774}"/>
              </a:ext>
            </a:extLst>
          </p:cNvPr>
          <p:cNvSpPr txBox="1"/>
          <p:nvPr/>
        </p:nvSpPr>
        <p:spPr>
          <a:xfrm>
            <a:off x="2829944" y="5254797"/>
            <a:ext cx="29289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podejmowania decyzji </a:t>
            </a:r>
            <a:br>
              <a:rPr lang="pl-PL" altLang="pl-PL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na podstawie rachunku ekonomicznego</a:t>
            </a:r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32B36EF2-93E3-4572-B753-FF194EAE848A}"/>
              </a:ext>
            </a:extLst>
          </p:cNvPr>
          <p:cNvSpPr txBox="1"/>
          <p:nvPr/>
        </p:nvSpPr>
        <p:spPr>
          <a:xfrm>
            <a:off x="1899974" y="3169406"/>
            <a:ext cx="30235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kierowanie ciągnikiem rolniczym z przyczepą </a:t>
            </a:r>
          </a:p>
          <a:p>
            <a:pPr algn="ctr"/>
            <a:r>
              <a:rPr lang="pl-PL" altLang="pl-PL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oraz kombajnem zbożowym (</a:t>
            </a:r>
            <a:r>
              <a:rPr lang="pl-PL" altLang="pl-PL" u="sng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bezpłatne szkolenie </a:t>
            </a:r>
            <a:endParaRPr lang="pl-PL" altLang="pl-PL" u="sng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l-PL" altLang="pl-PL" u="sng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na prawo jazdy kat. T</a:t>
            </a:r>
            <a:r>
              <a:rPr lang="pl-PL" altLang="pl-PL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l-PL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5511DA5-293F-44C6-8D23-B7BDC8EC2003}"/>
              </a:ext>
            </a:extLst>
          </p:cNvPr>
          <p:cNvSpPr txBox="1"/>
          <p:nvPr/>
        </p:nvSpPr>
        <p:spPr>
          <a:xfrm>
            <a:off x="8215535" y="1225930"/>
            <a:ext cx="3976465" cy="12311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2000" dirty="0"/>
              <a:t>Kwalifikacje w zawodzie:</a:t>
            </a:r>
          </a:p>
          <a:p>
            <a:r>
              <a:rPr lang="pl-PL" b="1" dirty="0"/>
              <a:t>ROL.04. Prowadzenie produkcji rolniczej</a:t>
            </a:r>
          </a:p>
          <a:p>
            <a:r>
              <a:rPr lang="pl-PL" b="1" dirty="0"/>
              <a:t>ROL.10. Organizowanie i nadzorowanie produkcji rolniczej</a:t>
            </a:r>
          </a:p>
        </p:txBody>
      </p:sp>
      <p:pic>
        <p:nvPicPr>
          <p:cNvPr id="16" name="Picture 8">
            <a:extLst>
              <a:ext uri="{FF2B5EF4-FFF2-40B4-BE49-F238E27FC236}">
                <a16:creationId xmlns:a16="http://schemas.microsoft.com/office/drawing/2014/main" id="{64E36331-3BFC-4248-8034-A60BF3F38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5824">
            <a:off x="910446" y="1181086"/>
            <a:ext cx="2880906" cy="19211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4BDC9340-B422-4373-8191-06AF2F79EB2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1689">
            <a:off x="340397" y="2888940"/>
            <a:ext cx="1677025" cy="18000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72A1AC7-7EA9-4C14-80C4-3B8BE4A63C6D}"/>
              </a:ext>
            </a:extLst>
          </p:cNvPr>
          <p:cNvSpPr txBox="1"/>
          <p:nvPr/>
        </p:nvSpPr>
        <p:spPr>
          <a:xfrm>
            <a:off x="6575221" y="3272214"/>
            <a:ext cx="29479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obsługa pojazdów, maszyn </a:t>
            </a:r>
            <a:br>
              <a:rPr lang="pl-PL" altLang="pl-PL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 urządzeń stosowanych </a:t>
            </a:r>
            <a:br>
              <a:rPr lang="pl-PL" altLang="pl-PL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 produkcji roślinnej </a:t>
            </a:r>
            <a:br>
              <a:rPr lang="pl-PL" altLang="pl-PL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 zwierzęcej</a:t>
            </a:r>
            <a:endParaRPr lang="pl-PL" dirty="0"/>
          </a:p>
        </p:txBody>
      </p:sp>
      <p:pic>
        <p:nvPicPr>
          <p:cNvPr id="21" name="Picture 5">
            <a:extLst>
              <a:ext uri="{FF2B5EF4-FFF2-40B4-BE49-F238E27FC236}">
                <a16:creationId xmlns:a16="http://schemas.microsoft.com/office/drawing/2014/main" id="{FF943E0A-B631-4469-8806-631670F8F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8062">
            <a:off x="402717" y="4772517"/>
            <a:ext cx="2602141" cy="19503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pole tekstowe 17">
            <a:extLst>
              <a:ext uri="{FF2B5EF4-FFF2-40B4-BE49-F238E27FC236}">
                <a16:creationId xmlns:a16="http://schemas.microsoft.com/office/drawing/2014/main" id="{FF420237-C5F9-4A10-B532-207B50C79751}"/>
              </a:ext>
            </a:extLst>
          </p:cNvPr>
          <p:cNvSpPr txBox="1"/>
          <p:nvPr/>
        </p:nvSpPr>
        <p:spPr>
          <a:xfrm rot="21152875">
            <a:off x="194184" y="3095799"/>
            <a:ext cx="20820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*</a:t>
            </a:r>
            <a:r>
              <a:rPr lang="pl-PL" dirty="0"/>
              <a:t>Dodatkowy przedmiot specjalizacyjny: </a:t>
            </a:r>
            <a:r>
              <a:rPr lang="pl-PL" sz="2000" b="1" dirty="0">
                <a:solidFill>
                  <a:srgbClr val="FF0000"/>
                </a:solidFill>
              </a:rPr>
              <a:t>Rolnictwo ekologiczne!</a:t>
            </a:r>
          </a:p>
          <a:p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5C9091F-EEA3-46F6-8432-C9EC61BE478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1749">
            <a:off x="8954198" y="3462450"/>
            <a:ext cx="3039268" cy="22794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27C81755-6717-4411-8F70-3DEFACFC20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217" y="2877937"/>
            <a:ext cx="1920000" cy="2880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F0A77170-F653-4BDB-9E00-27E7CAED929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39382500-3A85-4233-A440-B71020DC2C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57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Niebieskie tło do prezentacji - darmowe">
            <a:extLst>
              <a:ext uri="{FF2B5EF4-FFF2-40B4-BE49-F238E27FC236}">
                <a16:creationId xmlns:a16="http://schemas.microsoft.com/office/drawing/2014/main" id="{03757363-4AC7-00D6-B239-F4BACE257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B852F4F-D69F-44FF-B912-164AFCA2B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25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/>
              <a:t>Technik mechanizacji rolnictwa i </a:t>
            </a:r>
            <a:r>
              <a:rPr lang="pl-PL" sz="3600" b="1" dirty="0" err="1"/>
              <a:t>agrotroniki</a:t>
            </a:r>
            <a:r>
              <a:rPr lang="pl-PL" sz="3600" b="1" dirty="0"/>
              <a:t> – przygotowanie do zawodu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77A7B6E-C785-4A29-A5D8-F7B014620CC8}"/>
              </a:ext>
            </a:extLst>
          </p:cNvPr>
          <p:cNvSpPr txBox="1"/>
          <p:nvPr/>
        </p:nvSpPr>
        <p:spPr>
          <a:xfrm>
            <a:off x="8083606" y="1205849"/>
            <a:ext cx="4108392" cy="17851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2000" dirty="0"/>
              <a:t>Kwalifikacje w zawodzie:</a:t>
            </a:r>
          </a:p>
          <a:p>
            <a:r>
              <a:rPr lang="pl-PL" b="1" dirty="0"/>
              <a:t>ROL.02. Eksploatacja pojazdów, maszyn, urządzeń i narzędzi stosowanych </a:t>
            </a:r>
            <a:br>
              <a:rPr lang="pl-PL" b="1" dirty="0"/>
            </a:br>
            <a:r>
              <a:rPr lang="pl-PL" b="1" dirty="0"/>
              <a:t>w rolnictwie</a:t>
            </a:r>
          </a:p>
          <a:p>
            <a:r>
              <a:rPr lang="pl-PL" b="1" dirty="0"/>
              <a:t>ROL.08. Eksploatacja systemów </a:t>
            </a:r>
            <a:r>
              <a:rPr lang="pl-PL" b="1" dirty="0" err="1"/>
              <a:t>mechatronicznych</a:t>
            </a:r>
            <a:r>
              <a:rPr lang="pl-PL" b="1" dirty="0"/>
              <a:t> w rolnictwie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25327B6-34CF-4A22-98C8-6E9140BD3BCC}"/>
              </a:ext>
            </a:extLst>
          </p:cNvPr>
          <p:cNvSpPr txBox="1"/>
          <p:nvPr/>
        </p:nvSpPr>
        <p:spPr>
          <a:xfrm>
            <a:off x="4164033" y="1636736"/>
            <a:ext cx="3509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obsługiwanie oraz ocena stanu technicznego maszyn, pojazdó</a:t>
            </a:r>
            <a:r>
              <a:rPr lang="pl-PL" altLang="pl-PL" dirty="0"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</a:p>
          <a:p>
            <a:pPr algn="ctr"/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i urządzeń rolniczych</a:t>
            </a:r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EC5D3E8-17AE-4087-AB26-421E7201043C}"/>
              </a:ext>
            </a:extLst>
          </p:cNvPr>
          <p:cNvSpPr txBox="1"/>
          <p:nvPr/>
        </p:nvSpPr>
        <p:spPr>
          <a:xfrm>
            <a:off x="4551067" y="5179566"/>
            <a:ext cx="30898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obsługa i serwisowanie systemów </a:t>
            </a:r>
            <a:r>
              <a:rPr lang="pl-PL" altLang="pl-PL" sz="18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mechatronicznych</a:t>
            </a:r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stosowanych w rolnictwie</a:t>
            </a:r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F294A3B-55F4-45E2-BE4D-DCEA5EEA74A5}"/>
              </a:ext>
            </a:extLst>
          </p:cNvPr>
          <p:cNvSpPr txBox="1"/>
          <p:nvPr/>
        </p:nvSpPr>
        <p:spPr>
          <a:xfrm>
            <a:off x="384388" y="3713266"/>
            <a:ext cx="3509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prowadzenie własnej działalności gospodarczej</a:t>
            </a:r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599DF5AA-080D-4C1F-85FB-EF017E49B6B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3904">
            <a:off x="801732" y="4783991"/>
            <a:ext cx="1900086" cy="1872000"/>
          </a:xfrm>
          <a:prstGeom prst="rect">
            <a:avLst/>
          </a:prstGeom>
        </p:spPr>
      </p:pic>
      <p:pic>
        <p:nvPicPr>
          <p:cNvPr id="15" name="Obraz 2">
            <a:extLst>
              <a:ext uri="{FF2B5EF4-FFF2-40B4-BE49-F238E27FC236}">
                <a16:creationId xmlns:a16="http://schemas.microsoft.com/office/drawing/2014/main" id="{340E443C-984E-4A30-8F7B-21964E5D716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416">
            <a:off x="8747373" y="4819312"/>
            <a:ext cx="2547938" cy="1909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E6198D31-1232-4DE1-A355-FE84E94A4C32}"/>
              </a:ext>
            </a:extLst>
          </p:cNvPr>
          <p:cNvSpPr txBox="1"/>
          <p:nvPr/>
        </p:nvSpPr>
        <p:spPr>
          <a:xfrm>
            <a:off x="8062909" y="3121939"/>
            <a:ext cx="35093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defRPr/>
            </a:pPr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prowadzenie samochodów osobowych, ciągników rolniczych </a:t>
            </a:r>
            <a:b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 kombajnów zbożowych</a:t>
            </a:r>
          </a:p>
          <a:p>
            <a:pPr algn="ctr" eaLnBrk="1" hangingPunct="1">
              <a:defRPr/>
            </a:pPr>
            <a:r>
              <a:rPr lang="pl-PL" dirty="0">
                <a:cs typeface="Times New Roman" panose="02020603050405020304" pitchFamily="18" charset="0"/>
              </a:rPr>
              <a:t>(</a:t>
            </a:r>
            <a:r>
              <a:rPr lang="pl-PL" u="sng" dirty="0">
                <a:cs typeface="Times New Roman" panose="02020603050405020304" pitchFamily="18" charset="0"/>
              </a:rPr>
              <a:t>bezpłatne szkolenie </a:t>
            </a:r>
          </a:p>
          <a:p>
            <a:pPr algn="ctr" eaLnBrk="1" hangingPunct="1">
              <a:defRPr/>
            </a:pPr>
            <a:r>
              <a:rPr lang="pl-PL" u="sng" dirty="0">
                <a:cs typeface="Times New Roman" panose="02020603050405020304" pitchFamily="18" charset="0"/>
              </a:rPr>
              <a:t>na prawo jazdy kat. B i T</a:t>
            </a:r>
            <a:r>
              <a:rPr lang="pl-PL" dirty="0">
                <a:cs typeface="Times New Roman" panose="02020603050405020304" pitchFamily="18" charset="0"/>
              </a:rPr>
              <a:t>)</a:t>
            </a: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3139659-F5CB-4DE1-ADA9-F2BB81427D4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425340">
            <a:off x="2568813" y="4515078"/>
            <a:ext cx="1988708" cy="24622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C1BF20E-48B5-4789-83ED-00FA6F993B0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9740">
            <a:off x="1025668" y="1397875"/>
            <a:ext cx="2814719" cy="2110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AE9B2369-E8E2-487F-8C62-16D3C4F617F0}"/>
              </a:ext>
            </a:extLst>
          </p:cNvPr>
          <p:cNvSpPr txBox="1"/>
          <p:nvPr/>
        </p:nvSpPr>
        <p:spPr>
          <a:xfrm rot="20925553">
            <a:off x="810604" y="5081099"/>
            <a:ext cx="195815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/>
              <a:t>*Uczniowie uczestniczą </a:t>
            </a:r>
            <a:br>
              <a:rPr lang="pl-PL" sz="1400" b="1" dirty="0"/>
            </a:br>
            <a:r>
              <a:rPr lang="pl-PL" sz="1400" b="1" dirty="0"/>
              <a:t>w zajęciach, dotyczących spawania, obsługi obrabiarek mechanicznych, kursie chemizacyjnym </a:t>
            </a:r>
            <a:endParaRPr lang="pl-PL" sz="1600" b="1" dirty="0">
              <a:solidFill>
                <a:srgbClr val="FF0000"/>
              </a:solidFill>
            </a:endParaRPr>
          </a:p>
          <a:p>
            <a:endParaRPr lang="pl-PL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341555A5-7107-428D-91CC-2673332537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046" y="2341264"/>
            <a:ext cx="288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FC625753-2CBC-4241-93B5-697B004CB5D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A1FC2432-115E-478E-8EB7-9623AD22D6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8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iebieskie tło do prezentacji - darmowe">
            <a:extLst>
              <a:ext uri="{FF2B5EF4-FFF2-40B4-BE49-F238E27FC236}">
                <a16:creationId xmlns:a16="http://schemas.microsoft.com/office/drawing/2014/main" id="{99C2312B-61C9-9404-25EC-E6D3BE409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/>
              <a:t>Technik weterynarii – </a:t>
            </a:r>
            <a:br>
              <a:rPr lang="pl-PL" sz="3600" b="1" dirty="0"/>
            </a:br>
            <a:r>
              <a:rPr lang="pl-PL" sz="3600" b="1" dirty="0"/>
              <a:t>przygotowanie do zawodu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8DE63A5-0193-41B2-8AB0-47493E9F7ABC}"/>
              </a:ext>
            </a:extLst>
          </p:cNvPr>
          <p:cNvSpPr txBox="1"/>
          <p:nvPr/>
        </p:nvSpPr>
        <p:spPr>
          <a:xfrm>
            <a:off x="8215533" y="1205849"/>
            <a:ext cx="3976465" cy="15081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2000" dirty="0"/>
              <a:t>Kwalifikacje w zawodzie:</a:t>
            </a:r>
          </a:p>
          <a:p>
            <a:r>
              <a:rPr lang="pl-PL" b="1" dirty="0"/>
              <a:t>ROL.11. Prowadzenie chowu </a:t>
            </a:r>
            <a:br>
              <a:rPr lang="pl-PL" b="1" dirty="0"/>
            </a:br>
            <a:r>
              <a:rPr lang="pl-PL" b="1" dirty="0"/>
              <a:t>i inseminacji zwierząt</a:t>
            </a:r>
          </a:p>
          <a:p>
            <a:r>
              <a:rPr lang="pl-PL" b="1" dirty="0"/>
              <a:t>ROL.12. Wykonywanie weterynaryjnych czynności pomocniczych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1766A18-23E5-4470-BC99-48268A3445ED}"/>
              </a:ext>
            </a:extLst>
          </p:cNvPr>
          <p:cNvSpPr txBox="1"/>
          <p:nvPr/>
        </p:nvSpPr>
        <p:spPr>
          <a:xfrm>
            <a:off x="4028861" y="1961623"/>
            <a:ext cx="37288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prowadzenia chowu i hodowli zwierząt gospodarskich </a:t>
            </a:r>
            <a:b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 towarzyszących oraz wykonywania zabiegów  inseminacji wybranych gatunków zwierząt</a:t>
            </a:r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8FCBF42-4A55-4E72-87AF-4F65FC20CBC2}"/>
              </a:ext>
            </a:extLst>
          </p:cNvPr>
          <p:cNvSpPr txBox="1"/>
          <p:nvPr/>
        </p:nvSpPr>
        <p:spPr>
          <a:xfrm>
            <a:off x="1364447" y="3526498"/>
            <a:ext cx="3509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wykonywania zabiegów pielęgnacyjnych i zootechnicznych u zwierząt (</a:t>
            </a:r>
            <a:r>
              <a:rPr lang="pl-PL" altLang="pl-PL" sz="1800" u="sng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bezpłatne szkolenie na prawo jazdy kat. B</a:t>
            </a:r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9DA07D3-E35E-48D5-AAE8-0C583AE62D30}"/>
              </a:ext>
            </a:extLst>
          </p:cNvPr>
          <p:cNvSpPr txBox="1"/>
          <p:nvPr/>
        </p:nvSpPr>
        <p:spPr>
          <a:xfrm>
            <a:off x="7392881" y="2954512"/>
            <a:ext cx="44043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wykonywania czynności pomocniczych dotyczących diagnozowania, profilaktyki </a:t>
            </a:r>
            <a:b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 leczenia chorób zwierząt oraz </a:t>
            </a:r>
            <a:b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 trakcie prowadzenia badań przedubojowych zwierząt </a:t>
            </a:r>
            <a:b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 poubojowego badania mięsa</a:t>
            </a:r>
            <a:endParaRPr lang="pl-PL" dirty="0"/>
          </a:p>
        </p:txBody>
      </p:sp>
      <p:pic>
        <p:nvPicPr>
          <p:cNvPr id="18" name="Obraz 5">
            <a:extLst>
              <a:ext uri="{FF2B5EF4-FFF2-40B4-BE49-F238E27FC236}">
                <a16:creationId xmlns:a16="http://schemas.microsoft.com/office/drawing/2014/main" id="{4B81865E-8714-4CD6-8034-37CB996B4E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2612">
            <a:off x="762509" y="1307803"/>
            <a:ext cx="2843874" cy="21311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E0B40836-9A72-462A-8A9B-11FB54B45A6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0051">
            <a:off x="6795897" y="4755099"/>
            <a:ext cx="1937471" cy="2079543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2707A050-73A8-4EFA-937B-9BF44DD88D56}"/>
              </a:ext>
            </a:extLst>
          </p:cNvPr>
          <p:cNvSpPr txBox="1"/>
          <p:nvPr/>
        </p:nvSpPr>
        <p:spPr>
          <a:xfrm rot="485907">
            <a:off x="6789922" y="5206544"/>
            <a:ext cx="19494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l-PL" altLang="pl-PL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pl-PL" altLang="pl-PL" sz="1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Zajęcia praktyczne </a:t>
            </a:r>
            <a:br>
              <a:rPr lang="pl-PL" altLang="pl-PL" sz="1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sz="1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 kl. </a:t>
            </a:r>
            <a:r>
              <a:rPr lang="pl-PL" altLang="pl-PL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IV</a:t>
            </a:r>
            <a:br>
              <a:rPr lang="pl-PL" altLang="pl-PL" sz="1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sz="1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 gabinetach weterynaryjnych</a:t>
            </a:r>
          </a:p>
        </p:txBody>
      </p:sp>
      <p:pic>
        <p:nvPicPr>
          <p:cNvPr id="20" name="Picture 2" descr="http://zsckrsypniewo.pl/wp-content/gallery/akademia-zakonczenie-proj-2018/Akademi-przedsieb-zakonczenie-projektyu-2018-1.jpg">
            <a:extLst>
              <a:ext uri="{FF2B5EF4-FFF2-40B4-BE49-F238E27FC236}">
                <a16:creationId xmlns:a16="http://schemas.microsoft.com/office/drawing/2014/main" id="{0D9AAE78-DE7C-481E-BC01-00D14D022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1636">
            <a:off x="8826241" y="4799369"/>
            <a:ext cx="2846083" cy="18696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ADDB6873-0011-4A37-9C04-9E32A3B37E8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824">
            <a:off x="334326" y="4759196"/>
            <a:ext cx="2701486" cy="20247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FF139A56-2C0D-4BBE-B1FE-3AF39DD4595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3904">
            <a:off x="2544861" y="4706586"/>
            <a:ext cx="1863856" cy="2080604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2A64B26-81CE-49C3-9E7E-9D9FA9B99DFF}"/>
              </a:ext>
            </a:extLst>
          </p:cNvPr>
          <p:cNvSpPr txBox="1"/>
          <p:nvPr/>
        </p:nvSpPr>
        <p:spPr>
          <a:xfrm rot="20915090">
            <a:off x="2505905" y="4913085"/>
            <a:ext cx="204435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/>
              <a:t>*</a:t>
            </a:r>
            <a:r>
              <a:rPr lang="pl-PL" sz="1600" dirty="0"/>
              <a:t>Dodatkowy przedmiot: </a:t>
            </a:r>
            <a:r>
              <a:rPr lang="pl-PL" sz="1600" b="1" dirty="0">
                <a:solidFill>
                  <a:srgbClr val="FF0000"/>
                </a:solidFill>
              </a:rPr>
              <a:t>Pielęgnacja </a:t>
            </a:r>
            <a:br>
              <a:rPr lang="pl-PL" sz="1600" b="1" dirty="0">
                <a:solidFill>
                  <a:srgbClr val="FF0000"/>
                </a:solidFill>
              </a:rPr>
            </a:br>
            <a:r>
              <a:rPr lang="pl-PL" sz="1600" b="1" dirty="0">
                <a:solidFill>
                  <a:srgbClr val="FF0000"/>
                </a:solidFill>
              </a:rPr>
              <a:t>i strzyżenie psów </a:t>
            </a:r>
            <a:r>
              <a:rPr lang="pl-PL" sz="1600" b="1" dirty="0"/>
              <a:t>realizowany </a:t>
            </a:r>
            <a:br>
              <a:rPr lang="pl-PL" sz="1600" b="1" dirty="0"/>
            </a:br>
            <a:r>
              <a:rPr lang="pl-PL" sz="1600" b="1" dirty="0"/>
              <a:t>w salonie </a:t>
            </a:r>
            <a:r>
              <a:rPr lang="pl-PL" sz="1600" b="1" i="1" dirty="0" err="1"/>
              <a:t>groomerskim</a:t>
            </a:r>
            <a:r>
              <a:rPr lang="pl-PL" sz="1600" b="1" dirty="0"/>
              <a:t>!</a:t>
            </a:r>
          </a:p>
          <a:p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1220ECA4-2B8D-464E-AD1A-F542241D70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145" y="3226661"/>
            <a:ext cx="2176795" cy="2176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19835301-9160-4283-831E-50FD512898B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7A860396-3B35-4020-BACD-9D0EDD6224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7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iebieskie tło do prezentacji - darmowe">
            <a:extLst>
              <a:ext uri="{FF2B5EF4-FFF2-40B4-BE49-F238E27FC236}">
                <a16:creationId xmlns:a16="http://schemas.microsoft.com/office/drawing/2014/main" id="{70C6E820-6C6F-EC3F-7B55-D5D96ABD9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620481-0E20-4609-80A3-0ED7402E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/>
              <a:t>Technik żywienia i usług gastronomicznych – przygotowanie do zawodu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8B9D7A3-CFAB-40B8-AD8E-8CDB997E7DDB}"/>
              </a:ext>
            </a:extLst>
          </p:cNvPr>
          <p:cNvSpPr txBox="1"/>
          <p:nvPr/>
        </p:nvSpPr>
        <p:spPr>
          <a:xfrm>
            <a:off x="8159263" y="1205849"/>
            <a:ext cx="4032736" cy="12311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2000" dirty="0"/>
              <a:t>Kwalifikacje w zawodzie:</a:t>
            </a:r>
          </a:p>
          <a:p>
            <a:r>
              <a:rPr lang="pl-PL" b="1" dirty="0"/>
              <a:t>HGT.02. Przygotowanie i wydawanie dań</a:t>
            </a:r>
          </a:p>
          <a:p>
            <a:r>
              <a:rPr lang="pl-PL" b="1" dirty="0"/>
              <a:t>HGT.12. Organizacja żywienia i usług gastronomicznych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EF052BE-B081-40B5-829E-BDCF1F18A85A}"/>
              </a:ext>
            </a:extLst>
          </p:cNvPr>
          <p:cNvSpPr txBox="1"/>
          <p:nvPr/>
        </p:nvSpPr>
        <p:spPr>
          <a:xfrm>
            <a:off x="4564969" y="5983219"/>
            <a:ext cx="2610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planowania i realizowania usług gastronomicznych</a:t>
            </a:r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98A87884-510C-44AB-925B-FD90D2588B14}"/>
              </a:ext>
            </a:extLst>
          </p:cNvPr>
          <p:cNvSpPr txBox="1"/>
          <p:nvPr/>
        </p:nvSpPr>
        <p:spPr>
          <a:xfrm>
            <a:off x="6095999" y="5221646"/>
            <a:ext cx="2610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organizowania produkcji gastronomicznej</a:t>
            </a:r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1657031-7DB0-420F-B4F0-7F7367F99815}"/>
              </a:ext>
            </a:extLst>
          </p:cNvPr>
          <p:cNvSpPr txBox="1"/>
          <p:nvPr/>
        </p:nvSpPr>
        <p:spPr>
          <a:xfrm>
            <a:off x="3065329" y="5222131"/>
            <a:ext cx="2928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prowadzenia własnej działalności gospodarczej</a:t>
            </a:r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BE1ECC7-EC49-4427-B62E-FCE5A47BDE03}"/>
              </a:ext>
            </a:extLst>
          </p:cNvPr>
          <p:cNvSpPr txBox="1"/>
          <p:nvPr/>
        </p:nvSpPr>
        <p:spPr>
          <a:xfrm>
            <a:off x="2432826" y="3933104"/>
            <a:ext cx="29289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planowania </a:t>
            </a:r>
          </a:p>
          <a:p>
            <a:pPr algn="ctr"/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 oceny procesu </a:t>
            </a:r>
          </a:p>
          <a:p>
            <a:pPr algn="ctr"/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żywienia</a:t>
            </a:r>
            <a:endParaRPr lang="pl-PL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C941C37A-26B1-41DC-8411-C5BA172F42A2}"/>
              </a:ext>
            </a:extLst>
          </p:cNvPr>
          <p:cNvSpPr txBox="1"/>
          <p:nvPr/>
        </p:nvSpPr>
        <p:spPr>
          <a:xfrm>
            <a:off x="7149096" y="4082682"/>
            <a:ext cx="2610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sporządzania i wydawania potraw i napojów</a:t>
            </a:r>
            <a:endParaRPr lang="pl-PL" dirty="0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E3C0FE6F-1FC8-4585-96BC-42FA825AEDE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6442">
            <a:off x="3670633" y="1201192"/>
            <a:ext cx="1956789" cy="1771747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379531E-4EE3-4E69-928E-99B47921C823}"/>
              </a:ext>
            </a:extLst>
          </p:cNvPr>
          <p:cNvSpPr txBox="1"/>
          <p:nvPr/>
        </p:nvSpPr>
        <p:spPr>
          <a:xfrm rot="21398749">
            <a:off x="3703889" y="1489469"/>
            <a:ext cx="189399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l-PL" altLang="pl-PL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*Uczniowie realizują dodatkowe zajęcia z </a:t>
            </a:r>
            <a:r>
              <a:rPr lang="pl-PL" altLang="pl-PL" sz="1600" b="1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curvingu</a:t>
            </a:r>
            <a:r>
              <a:rPr lang="pl-PL" altLang="pl-PL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, czyli dekoracji potraw</a:t>
            </a:r>
            <a:endParaRPr lang="pl-PL" altLang="pl-PL" sz="1600" b="1" i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Obraz 7">
            <a:extLst>
              <a:ext uri="{FF2B5EF4-FFF2-40B4-BE49-F238E27FC236}">
                <a16:creationId xmlns:a16="http://schemas.microsoft.com/office/drawing/2014/main" id="{F1378BC0-B9F1-4BFD-A09F-E65F822474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2186">
            <a:off x="9832909" y="4344103"/>
            <a:ext cx="1750088" cy="23272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027DF43C-AC08-4EA5-B189-1ECC0498D55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0051">
            <a:off x="8544763" y="4868035"/>
            <a:ext cx="1744107" cy="1872000"/>
          </a:xfrm>
          <a:prstGeom prst="rect">
            <a:avLst/>
          </a:prstGeom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971DCA7D-A39E-4266-AE14-EB4FB02353A4}"/>
              </a:ext>
            </a:extLst>
          </p:cNvPr>
          <p:cNvSpPr txBox="1"/>
          <p:nvPr/>
        </p:nvSpPr>
        <p:spPr>
          <a:xfrm rot="599070">
            <a:off x="8556247" y="5129313"/>
            <a:ext cx="168252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l-PL" altLang="pl-PL" sz="15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Szkoła zapewnia uczniom stroje </a:t>
            </a:r>
            <a:br>
              <a:rPr lang="pl-PL" altLang="pl-PL" sz="15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sz="15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 produkty spożywcze </a:t>
            </a:r>
            <a:br>
              <a:rPr lang="pl-PL" altLang="pl-PL" sz="15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sz="15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 zajęcia praktyczne!</a:t>
            </a:r>
            <a:endParaRPr lang="pl-PL" altLang="pl-PL" sz="1500" b="1" dirty="0">
              <a:solidFill>
                <a:srgbClr val="FF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9D3BC8B-4CCE-47AC-82EC-6519115135D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1372">
            <a:off x="533330" y="4203501"/>
            <a:ext cx="2300774" cy="23337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D14794FF-EF5E-41BC-8AC9-5BB5F5AB785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4927">
            <a:off x="639233" y="1393923"/>
            <a:ext cx="2847184" cy="21353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E228617D-B4BF-4FC3-A26E-7C6415C899B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6799">
            <a:off x="9145590" y="2660953"/>
            <a:ext cx="2060081" cy="1328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6C836B8-686C-49AF-B0F8-78168D2B918A}"/>
              </a:ext>
            </a:extLst>
          </p:cNvPr>
          <p:cNvSpPr txBox="1"/>
          <p:nvPr/>
        </p:nvSpPr>
        <p:spPr>
          <a:xfrm>
            <a:off x="4527561" y="2916644"/>
            <a:ext cx="2610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oceny jakości żywności </a:t>
            </a:r>
            <a:b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oraz jej przechowywania</a:t>
            </a:r>
            <a:endParaRPr lang="pl-PL" dirty="0"/>
          </a:p>
        </p:txBody>
      </p:sp>
      <p:pic>
        <p:nvPicPr>
          <p:cNvPr id="29" name="Obraz 28">
            <a:extLst>
              <a:ext uri="{FF2B5EF4-FFF2-40B4-BE49-F238E27FC236}">
                <a16:creationId xmlns:a16="http://schemas.microsoft.com/office/drawing/2014/main" id="{657AA52B-B86A-4E07-9861-5D8C28B495B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94708">
            <a:off x="6129543" y="1355585"/>
            <a:ext cx="1428062" cy="1440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EE9B1204-AB03-4F13-8BDB-B2C73A504B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803" y="3447130"/>
            <a:ext cx="2820296" cy="18801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E6EA8AB2-2A67-4D76-BAFE-F09F17562F91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75" y="161780"/>
            <a:ext cx="1348317" cy="627664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4B469D2F-927B-4A42-A26F-5DD4DC9CFBE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903" y="148095"/>
            <a:ext cx="845087" cy="8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85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2147</TotalTime>
  <Words>2545</Words>
  <Application>Microsoft Office PowerPoint</Application>
  <PresentationFormat>Panoramiczny</PresentationFormat>
  <Paragraphs>280</Paragraphs>
  <Slides>36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36</vt:i4>
      </vt:variant>
    </vt:vector>
  </HeadingPairs>
  <TitlesOfParts>
    <vt:vector size="47" baseType="lpstr">
      <vt:lpstr>Adobe Fangsong Std R</vt:lpstr>
      <vt:lpstr>Arial</vt:lpstr>
      <vt:lpstr>Arial Narrow</vt:lpstr>
      <vt:lpstr>Calibri</vt:lpstr>
      <vt:lpstr>Calibri Light</vt:lpstr>
      <vt:lpstr>Georgia</vt:lpstr>
      <vt:lpstr>Times New Roman</vt:lpstr>
      <vt:lpstr>Wingdings</vt:lpstr>
      <vt:lpstr>Wingdings 2</vt:lpstr>
      <vt:lpstr>Wingdings 3</vt:lpstr>
      <vt:lpstr>Motyw pakietu Office</vt:lpstr>
      <vt:lpstr>OFERTA EDUKACYJNA</vt:lpstr>
      <vt:lpstr>Prezentacja programu PowerPoint</vt:lpstr>
      <vt:lpstr>Sypniewo – miejscowość znajdująca się  w województwie kujawsko – pomorskim. Sąsiaduje  z takimi województwami jak: wielkopolskim czy pomorskim</vt:lpstr>
      <vt:lpstr>Internat ZSCKR w Sypniewie</vt:lpstr>
      <vt:lpstr>PROPOZYCJE ZAWODÓW  NA ROK SZKOLNY 2026/2027</vt:lpstr>
      <vt:lpstr>Technik rolnik – przygotowanie do zawodu</vt:lpstr>
      <vt:lpstr>Technik mechanizacji rolnictwa i agrotroniki – przygotowanie do zawodu </vt:lpstr>
      <vt:lpstr>Technik weterynarii –  przygotowanie do zawodu</vt:lpstr>
      <vt:lpstr>Technik żywienia i usług gastronomicznych – przygotowanie do zawodu</vt:lpstr>
      <vt:lpstr>Prezentacja programu PowerPoint</vt:lpstr>
      <vt:lpstr>Rolnik – przygotowanie do zawodu</vt:lpstr>
      <vt:lpstr>Mechanik – operator pojazdów  i maszyn rolniczych – przygotowanie do zawodu</vt:lpstr>
      <vt:lpstr>Kucharz – przygotowanie do zawodu</vt:lpstr>
      <vt:lpstr>Od 1 stycznia 2018 roku organem prowadzącym  szkołę jest Minister Rolnictwa i Rozwoju Wsi</vt:lpstr>
      <vt:lpstr>Zmodernizowana baza szkolna</vt:lpstr>
      <vt:lpstr>Zmodernizowana baza szkolna  - pracownie zawodowe</vt:lpstr>
      <vt:lpstr>Rozwijamy kompetencje zawodowe poprzez:</vt:lpstr>
      <vt:lpstr>Szkolenia i wykłady  rozwijające umiejętności zawodowe uczniów</vt:lpstr>
      <vt:lpstr>Zajęcia terenowe z przedmiotów zawodowych</vt:lpstr>
      <vt:lpstr>Uczniowie uczestniczą w wystawach i targach branżowych oraz w wycieczkach klasowych  i szkolnych</vt:lpstr>
      <vt:lpstr>Uczniowie biorą udział w apelach  okolicznościowych i imprezach szkolnych</vt:lpstr>
      <vt:lpstr>Uczniowie rozwijają swoje zdolności  i zainteresowania poprzez udział  w kołach zainteresowań i akcjach wolontariatu </vt:lpstr>
      <vt:lpstr>Osiągamy sukcesy w zawodach sportowych</vt:lpstr>
      <vt:lpstr>Działalność uczniów ZSCKR  w bloku gastronomicznym</vt:lpstr>
      <vt:lpstr>Prezentacja programu PowerPoint</vt:lpstr>
      <vt:lpstr>SUKCESY UCZNIÓW ZSCKR  w konkursach gastronomicznych</vt:lpstr>
      <vt:lpstr>SUKCESY UCZNIÓW ZSCKR  na Olimpiadzie Wiedzy i Umiejętności Rolniczych</vt:lpstr>
      <vt:lpstr>SUKCESY UCZNIÓW ZSCKR w konkursach przedmiotowych</vt:lpstr>
      <vt:lpstr>SUKCESY UCZNIÓW ZSCKR w konkursach ekonomicznych</vt:lpstr>
      <vt:lpstr>SUKCESY UCZNIÓW ZSCKR w konkursach ekonomicznych</vt:lpstr>
      <vt:lpstr>SUKCESY UCZNIÓW ZSCKR w konkursach przedmiotowych</vt:lpstr>
      <vt:lpstr>Organizujemy i współorganizujemy imprezy środowiskowe o zasięgu lokalnym i regionalnym:</vt:lpstr>
      <vt:lpstr>Uczestniczymy w wystawach  i imprezach regionalnych: </vt:lpstr>
      <vt:lpstr>Dlaczego warto wybrać  naukę w ZSCKR w Sypniewie?</vt:lpstr>
      <vt:lpstr>Dlaczego warto wybrać  naukę w ZSCKR w Sypniewie?</vt:lpstr>
      <vt:lpstr>Zapraszamy do ZSCKR w Sypniewie!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Norbert Szymański</dc:creator>
  <cp:lastModifiedBy>sekretariatzsckrsypniewo@outlook.com</cp:lastModifiedBy>
  <cp:revision>237</cp:revision>
  <dcterms:created xsi:type="dcterms:W3CDTF">2023-08-12T14:29:23Z</dcterms:created>
  <dcterms:modified xsi:type="dcterms:W3CDTF">2026-07-15T10:24:57Z</dcterms:modified>
</cp:coreProperties>
</file>