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04" r:id="rId2"/>
    <p:sldMasterId id="2147483722" r:id="rId3"/>
  </p:sldMasterIdLst>
  <p:notesMasterIdLst>
    <p:notesMasterId r:id="rId17"/>
  </p:notesMasterIdLst>
  <p:sldIdLst>
    <p:sldId id="318" r:id="rId4"/>
    <p:sldId id="278" r:id="rId5"/>
    <p:sldId id="288" r:id="rId6"/>
    <p:sldId id="295" r:id="rId7"/>
    <p:sldId id="316" r:id="rId8"/>
    <p:sldId id="296" r:id="rId9"/>
    <p:sldId id="301" r:id="rId10"/>
    <p:sldId id="302" r:id="rId11"/>
    <p:sldId id="306" r:id="rId12"/>
    <p:sldId id="307" r:id="rId13"/>
    <p:sldId id="308" r:id="rId14"/>
    <p:sldId id="317" r:id="rId15"/>
    <p:sldId id="310" r:id="rId16"/>
  </p:sldIdLst>
  <p:sldSz cx="12192000" cy="6858000"/>
  <p:notesSz cx="6858000" cy="9144000"/>
  <p:defaultTextStyle>
    <a:defPPr>
      <a:defRPr lang="pl-PL"/>
    </a:defPPr>
    <a:lvl1pPr marL="0" algn="l" defTabSz="1137879" rtl="0" eaLnBrk="1" latinLnBrk="0" hangingPunct="1">
      <a:defRPr sz="2240" kern="1200">
        <a:solidFill>
          <a:schemeClr val="tx1"/>
        </a:solidFill>
        <a:latin typeface="+mn-lt"/>
        <a:ea typeface="+mn-ea"/>
        <a:cs typeface="+mn-cs"/>
      </a:defRPr>
    </a:lvl1pPr>
    <a:lvl2pPr marL="568940" algn="l" defTabSz="1137879" rtl="0" eaLnBrk="1" latinLnBrk="0" hangingPunct="1">
      <a:defRPr sz="2240" kern="1200">
        <a:solidFill>
          <a:schemeClr val="tx1"/>
        </a:solidFill>
        <a:latin typeface="+mn-lt"/>
        <a:ea typeface="+mn-ea"/>
        <a:cs typeface="+mn-cs"/>
      </a:defRPr>
    </a:lvl2pPr>
    <a:lvl3pPr marL="1137879" algn="l" defTabSz="1137879" rtl="0" eaLnBrk="1" latinLnBrk="0" hangingPunct="1">
      <a:defRPr sz="2240" kern="1200">
        <a:solidFill>
          <a:schemeClr val="tx1"/>
        </a:solidFill>
        <a:latin typeface="+mn-lt"/>
        <a:ea typeface="+mn-ea"/>
        <a:cs typeface="+mn-cs"/>
      </a:defRPr>
    </a:lvl3pPr>
    <a:lvl4pPr marL="1706819" algn="l" defTabSz="1137879" rtl="0" eaLnBrk="1" latinLnBrk="0" hangingPunct="1">
      <a:defRPr sz="2240" kern="1200">
        <a:solidFill>
          <a:schemeClr val="tx1"/>
        </a:solidFill>
        <a:latin typeface="+mn-lt"/>
        <a:ea typeface="+mn-ea"/>
        <a:cs typeface="+mn-cs"/>
      </a:defRPr>
    </a:lvl4pPr>
    <a:lvl5pPr marL="2275759" algn="l" defTabSz="1137879" rtl="0" eaLnBrk="1" latinLnBrk="0" hangingPunct="1">
      <a:defRPr sz="2240" kern="1200">
        <a:solidFill>
          <a:schemeClr val="tx1"/>
        </a:solidFill>
        <a:latin typeface="+mn-lt"/>
        <a:ea typeface="+mn-ea"/>
        <a:cs typeface="+mn-cs"/>
      </a:defRPr>
    </a:lvl5pPr>
    <a:lvl6pPr marL="2844698" algn="l" defTabSz="1137879" rtl="0" eaLnBrk="1" latinLnBrk="0" hangingPunct="1">
      <a:defRPr sz="2240" kern="1200">
        <a:solidFill>
          <a:schemeClr val="tx1"/>
        </a:solidFill>
        <a:latin typeface="+mn-lt"/>
        <a:ea typeface="+mn-ea"/>
        <a:cs typeface="+mn-cs"/>
      </a:defRPr>
    </a:lvl6pPr>
    <a:lvl7pPr marL="3413638" algn="l" defTabSz="1137879" rtl="0" eaLnBrk="1" latinLnBrk="0" hangingPunct="1">
      <a:defRPr sz="2240" kern="1200">
        <a:solidFill>
          <a:schemeClr val="tx1"/>
        </a:solidFill>
        <a:latin typeface="+mn-lt"/>
        <a:ea typeface="+mn-ea"/>
        <a:cs typeface="+mn-cs"/>
      </a:defRPr>
    </a:lvl7pPr>
    <a:lvl8pPr marL="3982578" algn="l" defTabSz="1137879" rtl="0" eaLnBrk="1" latinLnBrk="0" hangingPunct="1">
      <a:defRPr sz="2240" kern="1200">
        <a:solidFill>
          <a:schemeClr val="tx1"/>
        </a:solidFill>
        <a:latin typeface="+mn-lt"/>
        <a:ea typeface="+mn-ea"/>
        <a:cs typeface="+mn-cs"/>
      </a:defRPr>
    </a:lvl8pPr>
    <a:lvl9pPr marL="4551517" algn="l" defTabSz="1137879" rtl="0" eaLnBrk="1" latinLnBrk="0" hangingPunct="1">
      <a:defRPr sz="224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D9E81C1C-8E82-4EA3-8F53-2BA3B0292B4F}">
          <p14:sldIdLst>
            <p14:sldId id="318"/>
            <p14:sldId id="278"/>
            <p14:sldId id="288"/>
            <p14:sldId id="295"/>
            <p14:sldId id="316"/>
            <p14:sldId id="296"/>
            <p14:sldId id="301"/>
            <p14:sldId id="302"/>
            <p14:sldId id="306"/>
            <p14:sldId id="307"/>
            <p14:sldId id="308"/>
            <p14:sldId id="317"/>
            <p14:sldId id="31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F67"/>
    <a:srgbClr val="005696"/>
    <a:srgbClr val="1759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2" autoAdjust="0"/>
    <p:restoredTop sz="92010" autoAdjust="0"/>
  </p:normalViewPr>
  <p:slideViewPr>
    <p:cSldViewPr snapToGrid="0">
      <p:cViewPr varScale="1">
        <p:scale>
          <a:sx n="58" d="100"/>
          <a:sy n="58" d="100"/>
        </p:scale>
        <p:origin x="7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A141CB-2BAC-49E2-A679-33D0AD2AACB4}" type="datetimeFigureOut">
              <a:rPr lang="pl-PL" smtClean="0"/>
              <a:t>30.08.2024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AF24F-8264-4AB7-9CE9-EF89D151AEF0}" type="slidenum">
              <a:rPr lang="pl-PL" smtClean="0"/>
              <a:t>‹#›</a:t>
            </a:fld>
            <a:endParaRPr lang="pl-PL"/>
          </a:p>
        </p:txBody>
      </p:sp>
    </p:spTree>
    <p:extLst>
      <p:ext uri="{BB962C8B-B14F-4D97-AF65-F5344CB8AC3E}">
        <p14:creationId xmlns:p14="http://schemas.microsoft.com/office/powerpoint/2010/main" val="272353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7AFAF24F-8264-4AB7-9CE9-EF89D151AEF0}" type="slidenum">
              <a:rPr lang="pl-PL" smtClean="0"/>
              <a:t>2</a:t>
            </a:fld>
            <a:endParaRPr lang="pl-PL"/>
          </a:p>
        </p:txBody>
      </p:sp>
    </p:spTree>
    <p:extLst>
      <p:ext uri="{BB962C8B-B14F-4D97-AF65-F5344CB8AC3E}">
        <p14:creationId xmlns:p14="http://schemas.microsoft.com/office/powerpoint/2010/main" val="276001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7AFAF24F-8264-4AB7-9CE9-EF89D151AEF0}" type="slidenum">
              <a:rPr lang="pl-PL" smtClean="0"/>
              <a:t>7</a:t>
            </a:fld>
            <a:endParaRPr lang="pl-PL"/>
          </a:p>
        </p:txBody>
      </p:sp>
    </p:spTree>
    <p:extLst>
      <p:ext uri="{BB962C8B-B14F-4D97-AF65-F5344CB8AC3E}">
        <p14:creationId xmlns:p14="http://schemas.microsoft.com/office/powerpoint/2010/main" val="4247275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7AFAF24F-8264-4AB7-9CE9-EF89D151AEF0}" type="slidenum">
              <a:rPr lang="pl-PL" smtClean="0"/>
              <a:t>8</a:t>
            </a:fld>
            <a:endParaRPr lang="pl-PL"/>
          </a:p>
        </p:txBody>
      </p:sp>
    </p:spTree>
    <p:extLst>
      <p:ext uri="{BB962C8B-B14F-4D97-AF65-F5344CB8AC3E}">
        <p14:creationId xmlns:p14="http://schemas.microsoft.com/office/powerpoint/2010/main" val="75799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7AFAF24F-8264-4AB7-9CE9-EF89D151AEF0}" type="slidenum">
              <a:rPr lang="pl-PL" smtClean="0"/>
              <a:t>9</a:t>
            </a:fld>
            <a:endParaRPr lang="pl-PL"/>
          </a:p>
        </p:txBody>
      </p:sp>
    </p:spTree>
    <p:extLst>
      <p:ext uri="{BB962C8B-B14F-4D97-AF65-F5344CB8AC3E}">
        <p14:creationId xmlns:p14="http://schemas.microsoft.com/office/powerpoint/2010/main" val="3379635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7AFAF24F-8264-4AB7-9CE9-EF89D151AEF0}" type="slidenum">
              <a:rPr lang="pl-PL" smtClean="0"/>
              <a:t>13</a:t>
            </a:fld>
            <a:endParaRPr lang="pl-PL"/>
          </a:p>
        </p:txBody>
      </p:sp>
    </p:spTree>
    <p:extLst>
      <p:ext uri="{BB962C8B-B14F-4D97-AF65-F5344CB8AC3E}">
        <p14:creationId xmlns:p14="http://schemas.microsoft.com/office/powerpoint/2010/main" val="992381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fonts.google.com/icons"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7.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7.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16.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nstrukcja_1">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B1477410-F6E0-4A09-D012-F4D4146213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9258" y="1010330"/>
            <a:ext cx="4702742" cy="5241727"/>
          </a:xfrm>
          <a:prstGeom prst="rect">
            <a:avLst/>
          </a:prstGeom>
        </p:spPr>
      </p:pic>
      <p:sp>
        <p:nvSpPr>
          <p:cNvPr id="4" name="Tytuł 2">
            <a:extLst>
              <a:ext uri="{FF2B5EF4-FFF2-40B4-BE49-F238E27FC236}">
                <a16:creationId xmlns:a16="http://schemas.microsoft.com/office/drawing/2014/main" id="{B58674FE-3756-492D-AC59-896253A7F5EB}"/>
              </a:ext>
            </a:extLst>
          </p:cNvPr>
          <p:cNvSpPr txBox="1">
            <a:spLocks/>
          </p:cNvSpPr>
          <p:nvPr/>
        </p:nvSpPr>
        <p:spPr>
          <a:xfrm>
            <a:off x="1015468" y="0"/>
            <a:ext cx="10171426" cy="185900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pl-PL" sz="3214" dirty="0">
                <a:solidFill>
                  <a:schemeClr val="tx2"/>
                </a:solidFill>
              </a:rPr>
              <a:t>Instrukcja korzystania </a:t>
            </a:r>
          </a:p>
        </p:txBody>
      </p:sp>
      <p:sp>
        <p:nvSpPr>
          <p:cNvPr id="7" name="Prostokąt 6">
            <a:extLst>
              <a:ext uri="{FF2B5EF4-FFF2-40B4-BE49-F238E27FC236}">
                <a16:creationId xmlns:a16="http://schemas.microsoft.com/office/drawing/2014/main" id="{8BA7AAD5-B6DD-4A21-BC91-3580685C723E}"/>
              </a:ext>
            </a:extLst>
          </p:cNvPr>
          <p:cNvSpPr/>
          <p:nvPr/>
        </p:nvSpPr>
        <p:spPr>
          <a:xfrm>
            <a:off x="7489258" y="2191601"/>
            <a:ext cx="4702742" cy="4060457"/>
          </a:xfrm>
          <a:prstGeom prst="rect">
            <a:avLst/>
          </a:prstGeom>
          <a:gradFill>
            <a:gsLst>
              <a:gs pos="0">
                <a:schemeClr val="bg1">
                  <a:alpha val="0"/>
                </a:schemeClr>
              </a:gs>
              <a:gs pos="8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10" name="pole tekstowe 9">
            <a:extLst>
              <a:ext uri="{FF2B5EF4-FFF2-40B4-BE49-F238E27FC236}">
                <a16:creationId xmlns:a16="http://schemas.microsoft.com/office/drawing/2014/main" id="{E160C4DF-91DC-4520-87DC-F6385E0EA66B}"/>
              </a:ext>
            </a:extLst>
          </p:cNvPr>
          <p:cNvSpPr txBox="1"/>
          <p:nvPr/>
        </p:nvSpPr>
        <p:spPr>
          <a:xfrm>
            <a:off x="1015469" y="2191601"/>
            <a:ext cx="5845523" cy="3889517"/>
          </a:xfrm>
          <a:prstGeom prst="rect">
            <a:avLst/>
          </a:prstGeom>
          <a:noFill/>
        </p:spPr>
        <p:txBody>
          <a:bodyPr wrap="square" lIns="0" tIns="0" rIns="0" bIns="0">
            <a:noAutofit/>
          </a:bodyPr>
          <a:lstStyle/>
          <a:p>
            <a:pPr marL="0" lvl="4" indent="0">
              <a:spcAft>
                <a:spcPts val="482"/>
              </a:spcAft>
            </a:pPr>
            <a:r>
              <a:rPr lang="pl-PL" sz="1286" dirty="0"/>
              <a:t>Niniejszy szablon zawiera </a:t>
            </a:r>
            <a:r>
              <a:rPr lang="pl-PL" sz="1286" b="1" dirty="0"/>
              <a:t>ponad 30 różnych układów slajdów.</a:t>
            </a:r>
          </a:p>
          <a:p>
            <a:pPr marL="0" lvl="4" indent="0">
              <a:spcAft>
                <a:spcPts val="482"/>
              </a:spcAft>
            </a:pPr>
            <a:r>
              <a:rPr lang="pl-PL" sz="1286" b="1" dirty="0">
                <a:solidFill>
                  <a:schemeClr val="accent3"/>
                </a:solidFill>
              </a:rPr>
              <a:t>Aby dodać slajd należy kliknąć jak na obrazku obok &gt;&gt;</a:t>
            </a:r>
          </a:p>
          <a:p>
            <a:pPr marL="0" indent="0">
              <a:spcAft>
                <a:spcPts val="482"/>
              </a:spcAft>
              <a:buNone/>
            </a:pPr>
            <a:r>
              <a:rPr lang="pl-PL" sz="1286" dirty="0"/>
              <a:t>Każdy układ posiada odpowiednie „ramki” (</a:t>
            </a:r>
            <a:r>
              <a:rPr lang="pl-PL" sz="1286" dirty="0" err="1"/>
              <a:t>placeholder’y</a:t>
            </a:r>
            <a:r>
              <a:rPr lang="pl-PL" sz="1286" dirty="0"/>
              <a:t>) </a:t>
            </a:r>
            <a:br>
              <a:rPr lang="pl-PL" sz="1286" dirty="0"/>
            </a:br>
            <a:r>
              <a:rPr lang="pl-PL" sz="1286" dirty="0"/>
              <a:t>na </a:t>
            </a:r>
            <a:r>
              <a:rPr lang="pl-PL" sz="1286" dirty="0" err="1"/>
              <a:t>content</a:t>
            </a:r>
            <a:r>
              <a:rPr lang="pl-PL" sz="1286" dirty="0"/>
              <a:t> oraz linie pomocnicze (prowadnice), wyznaczające obszary do umieszczania </a:t>
            </a:r>
            <a:r>
              <a:rPr lang="pl-PL" sz="1286" dirty="0" err="1"/>
              <a:t>contentu</a:t>
            </a:r>
            <a:r>
              <a:rPr lang="pl-PL" sz="1286" dirty="0"/>
              <a:t>.</a:t>
            </a:r>
          </a:p>
          <a:p>
            <a:pPr marL="0" indent="0">
              <a:spcAft>
                <a:spcPts val="482"/>
              </a:spcAft>
              <a:buNone/>
            </a:pPr>
            <a:r>
              <a:rPr lang="pl-PL" sz="1286" dirty="0"/>
              <a:t>Prowadnice włączamy klikając prawym przyciskiem myszy </a:t>
            </a:r>
            <a:br>
              <a:rPr lang="pl-PL" sz="1286" dirty="0"/>
            </a:br>
            <a:r>
              <a:rPr lang="pl-PL" sz="1286" dirty="0"/>
              <a:t>w puste tło -&gt; „Siatka i prowadnice” -&gt; „Prowadnice”.</a:t>
            </a:r>
          </a:p>
          <a:p>
            <a:pPr marL="0" indent="0">
              <a:spcAft>
                <a:spcPts val="482"/>
              </a:spcAft>
              <a:buNone/>
            </a:pPr>
            <a:endParaRPr lang="pl-PL" sz="1286" dirty="0"/>
          </a:p>
        </p:txBody>
      </p:sp>
    </p:spTree>
    <p:extLst>
      <p:ext uri="{BB962C8B-B14F-4D97-AF65-F5344CB8AC3E}">
        <p14:creationId xmlns:p14="http://schemas.microsoft.com/office/powerpoint/2010/main" val="144586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 2x t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7BFF8-4121-4D84-AB51-9F81C641DD63}"/>
              </a:ext>
            </a:extLst>
          </p:cNvPr>
          <p:cNvSpPr>
            <a:spLocks noGrp="1"/>
          </p:cNvSpPr>
          <p:nvPr>
            <p:ph type="title"/>
          </p:nvPr>
        </p:nvSpPr>
        <p:spPr/>
        <p:txBody>
          <a:bodyPr/>
          <a:lstStyle/>
          <a:p>
            <a:r>
              <a:rPr lang="pl-PL"/>
              <a:t>Kliknij, aby edytować styl</a:t>
            </a:r>
            <a:endParaRPr lang="pl-PL" dirty="0"/>
          </a:p>
        </p:txBody>
      </p:sp>
      <p:sp>
        <p:nvSpPr>
          <p:cNvPr id="3" name="Symbol zastępczy zawartości 2">
            <a:extLst>
              <a:ext uri="{FF2B5EF4-FFF2-40B4-BE49-F238E27FC236}">
                <a16:creationId xmlns:a16="http://schemas.microsoft.com/office/drawing/2014/main" id="{80027F45-3D85-47DD-B958-7FFD9B6D0ACF}"/>
              </a:ext>
            </a:extLst>
          </p:cNvPr>
          <p:cNvSpPr>
            <a:spLocks noGrp="1"/>
          </p:cNvSpPr>
          <p:nvPr>
            <p:ph sz="half" idx="1"/>
          </p:nvPr>
        </p:nvSpPr>
        <p:spPr>
          <a:xfrm>
            <a:off x="1015469" y="2026789"/>
            <a:ext cx="4912776" cy="186017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zawartości 3">
            <a:extLst>
              <a:ext uri="{FF2B5EF4-FFF2-40B4-BE49-F238E27FC236}">
                <a16:creationId xmlns:a16="http://schemas.microsoft.com/office/drawing/2014/main" id="{C677BBEC-4D57-493B-A4CC-3EFAE7DAB573}"/>
              </a:ext>
            </a:extLst>
          </p:cNvPr>
          <p:cNvSpPr>
            <a:spLocks noGrp="1"/>
          </p:cNvSpPr>
          <p:nvPr>
            <p:ph sz="half" idx="2"/>
          </p:nvPr>
        </p:nvSpPr>
        <p:spPr>
          <a:xfrm>
            <a:off x="6263757" y="2026788"/>
            <a:ext cx="4912775" cy="4058220"/>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0" name="Symbol zastępczy tekstu 21">
            <a:extLst>
              <a:ext uri="{FF2B5EF4-FFF2-40B4-BE49-F238E27FC236}">
                <a16:creationId xmlns:a16="http://schemas.microsoft.com/office/drawing/2014/main" id="{9FAB6E80-C82A-4E3B-B9A3-F0EA7A5FCBC2}"/>
              </a:ext>
            </a:extLst>
          </p:cNvPr>
          <p:cNvSpPr>
            <a:spLocks noGrp="1"/>
          </p:cNvSpPr>
          <p:nvPr>
            <p:ph type="body" sz="quarter" idx="15"/>
          </p:nvPr>
        </p:nvSpPr>
        <p:spPr>
          <a:xfrm>
            <a:off x="2036040" y="4219563"/>
            <a:ext cx="4059322" cy="722170"/>
          </a:xfrm>
          <a:prstGeom prst="rect">
            <a:avLst/>
          </a:prstGeom>
        </p:spPr>
        <p:txBody>
          <a:bodyPr anchor="ctr"/>
          <a:lstStyle/>
          <a:p>
            <a:pPr lvl="0"/>
            <a:r>
              <a:rPr lang="pl-PL"/>
              <a:t>Kliknij, aby edytować style wzorca tekstu</a:t>
            </a:r>
          </a:p>
        </p:txBody>
      </p:sp>
      <p:sp>
        <p:nvSpPr>
          <p:cNvPr id="11" name="Symbol zastępczy obrazu 5">
            <a:extLst>
              <a:ext uri="{FF2B5EF4-FFF2-40B4-BE49-F238E27FC236}">
                <a16:creationId xmlns:a16="http://schemas.microsoft.com/office/drawing/2014/main" id="{42A72FC3-8269-480F-A873-E6976BF4D10D}"/>
              </a:ext>
            </a:extLst>
          </p:cNvPr>
          <p:cNvSpPr>
            <a:spLocks noGrp="1"/>
          </p:cNvSpPr>
          <p:nvPr>
            <p:ph type="pic" sz="quarter" idx="16"/>
          </p:nvPr>
        </p:nvSpPr>
        <p:spPr>
          <a:xfrm>
            <a:off x="1015468" y="4218519"/>
            <a:ext cx="723239" cy="723214"/>
          </a:xfrm>
          <a:prstGeom prst="rect">
            <a:avLst/>
          </a:prstGeom>
          <a:solidFill>
            <a:schemeClr val="bg1">
              <a:lumMod val="75000"/>
            </a:schemeClr>
          </a:solidFill>
        </p:spPr>
        <p:txBody>
          <a:bodyPr vert="horz" wrap="square" lIns="0" tIns="0" rIns="0" bIns="0" rtlCol="0" anchor="ctr">
            <a:noAutofit/>
          </a:bodyPr>
          <a:lstStyle>
            <a:lvl1pPr marL="0" indent="0" algn="ctr">
              <a:buNone/>
              <a:defRPr lang="pl-PL" sz="804"/>
            </a:lvl1pPr>
          </a:lstStyle>
          <a:p>
            <a:r>
              <a:rPr lang="pl-PL"/>
              <a:t>Kliknij ikonę, aby dodać obraz</a:t>
            </a:r>
            <a:endParaRPr lang="pl-PL" dirty="0"/>
          </a:p>
        </p:txBody>
      </p:sp>
      <p:sp>
        <p:nvSpPr>
          <p:cNvPr id="12" name="Symbol zastępczy obrazu 5">
            <a:extLst>
              <a:ext uri="{FF2B5EF4-FFF2-40B4-BE49-F238E27FC236}">
                <a16:creationId xmlns:a16="http://schemas.microsoft.com/office/drawing/2014/main" id="{4636653C-C7F0-4EC9-8D15-A308D35372B0}"/>
              </a:ext>
            </a:extLst>
          </p:cNvPr>
          <p:cNvSpPr>
            <a:spLocks noGrp="1"/>
          </p:cNvSpPr>
          <p:nvPr>
            <p:ph type="pic" sz="quarter" idx="17"/>
          </p:nvPr>
        </p:nvSpPr>
        <p:spPr>
          <a:xfrm>
            <a:off x="1015468" y="5273286"/>
            <a:ext cx="723239" cy="723214"/>
          </a:xfrm>
          <a:prstGeom prst="rect">
            <a:avLst/>
          </a:prstGeom>
          <a:solidFill>
            <a:schemeClr val="bg1">
              <a:lumMod val="75000"/>
            </a:schemeClr>
          </a:solidFill>
        </p:spPr>
        <p:txBody>
          <a:bodyPr vert="horz" wrap="square" lIns="0" tIns="0" rIns="0" bIns="0" rtlCol="0" anchor="ctr">
            <a:noAutofit/>
          </a:bodyPr>
          <a:lstStyle>
            <a:lvl1pPr marL="0" indent="0" algn="ctr">
              <a:buNone/>
              <a:defRPr lang="pl-PL" sz="804"/>
            </a:lvl1pPr>
          </a:lstStyle>
          <a:p>
            <a:r>
              <a:rPr lang="pl-PL"/>
              <a:t>Kliknij ikonę, aby dodać obraz</a:t>
            </a:r>
            <a:endParaRPr lang="pl-PL" dirty="0"/>
          </a:p>
        </p:txBody>
      </p:sp>
      <p:sp>
        <p:nvSpPr>
          <p:cNvPr id="13" name="Symbol zastępczy tekstu 21">
            <a:extLst>
              <a:ext uri="{FF2B5EF4-FFF2-40B4-BE49-F238E27FC236}">
                <a16:creationId xmlns:a16="http://schemas.microsoft.com/office/drawing/2014/main" id="{8A435859-6EEE-450B-81AC-25FFA476D757}"/>
              </a:ext>
            </a:extLst>
          </p:cNvPr>
          <p:cNvSpPr>
            <a:spLocks noGrp="1"/>
          </p:cNvSpPr>
          <p:nvPr>
            <p:ph type="body" sz="quarter" idx="18"/>
          </p:nvPr>
        </p:nvSpPr>
        <p:spPr>
          <a:xfrm>
            <a:off x="2036040" y="5273285"/>
            <a:ext cx="4059322" cy="722170"/>
          </a:xfrm>
          <a:prstGeom prst="rect">
            <a:avLst/>
          </a:prstGeom>
        </p:spPr>
        <p:txBody>
          <a:bodyPr anchor="ctr"/>
          <a:lstStyle>
            <a:lvl2pPr marL="71440" indent="0">
              <a:buNone/>
              <a:defRPr/>
            </a:lvl2pPr>
          </a:lstStyle>
          <a:p>
            <a:pPr lvl="0"/>
            <a:r>
              <a:rPr lang="pl-PL"/>
              <a:t>Kliknij, aby edytować style wzorca tekstu</a:t>
            </a:r>
          </a:p>
        </p:txBody>
      </p:sp>
    </p:spTree>
    <p:extLst>
      <p:ext uri="{BB962C8B-B14F-4D97-AF65-F5344CB8AC3E}">
        <p14:creationId xmlns:p14="http://schemas.microsoft.com/office/powerpoint/2010/main" val="262280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 2x txt 2">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471FB6-4E54-4AB2-9362-A7DFDDECEC88}"/>
              </a:ext>
            </a:extLst>
          </p:cNvPr>
          <p:cNvSpPr>
            <a:spLocks noGrp="1"/>
          </p:cNvSpPr>
          <p:nvPr>
            <p:ph type="title"/>
          </p:nvPr>
        </p:nvSpPr>
        <p:spPr>
          <a:xfrm>
            <a:off x="1015468" y="0"/>
            <a:ext cx="10171426" cy="1852272"/>
          </a:xfrm>
        </p:spPr>
        <p:txBody>
          <a:bodyPr/>
          <a:lstStyle/>
          <a:p>
            <a:r>
              <a:rPr lang="pl-PL"/>
              <a:t>Kliknij, aby edytować styl</a:t>
            </a:r>
            <a:endParaRPr lang="pl-PL" dirty="0"/>
          </a:p>
        </p:txBody>
      </p:sp>
      <p:sp>
        <p:nvSpPr>
          <p:cNvPr id="3" name="Symbol zastępczy tekstu 2">
            <a:extLst>
              <a:ext uri="{FF2B5EF4-FFF2-40B4-BE49-F238E27FC236}">
                <a16:creationId xmlns:a16="http://schemas.microsoft.com/office/drawing/2014/main" id="{42286221-03EF-41AB-A82B-D367B529252E}"/>
              </a:ext>
            </a:extLst>
          </p:cNvPr>
          <p:cNvSpPr>
            <a:spLocks noGrp="1"/>
          </p:cNvSpPr>
          <p:nvPr>
            <p:ph type="body" idx="1"/>
          </p:nvPr>
        </p:nvSpPr>
        <p:spPr>
          <a:xfrm>
            <a:off x="1015469" y="2031620"/>
            <a:ext cx="4912775" cy="640216"/>
          </a:xfrm>
          <a:prstGeom prst="rect">
            <a:avLst/>
          </a:prstGeom>
        </p:spPr>
        <p:txBody>
          <a:bodyPr anchor="b"/>
          <a:lstStyle>
            <a:lvl1pPr marL="0" indent="0">
              <a:buNone/>
              <a:defRPr sz="1929" b="1"/>
            </a:lvl1pPr>
            <a:lvl2pPr marL="367406" indent="0">
              <a:buNone/>
              <a:defRPr sz="1607" b="1"/>
            </a:lvl2pPr>
            <a:lvl3pPr marL="734812" indent="0">
              <a:buNone/>
              <a:defRPr sz="1446" b="1"/>
            </a:lvl3pPr>
            <a:lvl4pPr marL="1102218" indent="0">
              <a:buNone/>
              <a:defRPr sz="1286" b="1"/>
            </a:lvl4pPr>
            <a:lvl5pPr marL="1469624" indent="0">
              <a:buNone/>
              <a:defRPr sz="1286" b="1"/>
            </a:lvl5pPr>
            <a:lvl6pPr marL="1837030" indent="0">
              <a:buNone/>
              <a:defRPr sz="1286" b="1"/>
            </a:lvl6pPr>
            <a:lvl7pPr marL="2204436" indent="0">
              <a:buNone/>
              <a:defRPr sz="1286" b="1"/>
            </a:lvl7pPr>
            <a:lvl8pPr marL="2571841" indent="0">
              <a:buNone/>
              <a:defRPr sz="1286" b="1"/>
            </a:lvl8pPr>
            <a:lvl9pPr marL="2939247" indent="0">
              <a:buNone/>
              <a:defRPr sz="1286" b="1"/>
            </a:lvl9pPr>
          </a:lstStyle>
          <a:p>
            <a:pPr lvl="0"/>
            <a:r>
              <a:rPr lang="pl-PL"/>
              <a:t>Kliknij, aby edytować style wzorca tekstu</a:t>
            </a:r>
          </a:p>
        </p:txBody>
      </p:sp>
      <p:sp>
        <p:nvSpPr>
          <p:cNvPr id="5" name="Symbol zastępczy tekstu 4">
            <a:extLst>
              <a:ext uri="{FF2B5EF4-FFF2-40B4-BE49-F238E27FC236}">
                <a16:creationId xmlns:a16="http://schemas.microsoft.com/office/drawing/2014/main" id="{E9B1868D-76A7-4B0F-BF48-8A5D24DF5DA7}"/>
              </a:ext>
            </a:extLst>
          </p:cNvPr>
          <p:cNvSpPr>
            <a:spLocks noGrp="1"/>
          </p:cNvSpPr>
          <p:nvPr>
            <p:ph type="body" sz="quarter" idx="3"/>
          </p:nvPr>
        </p:nvSpPr>
        <p:spPr>
          <a:xfrm>
            <a:off x="6263756" y="2031620"/>
            <a:ext cx="4923138" cy="640216"/>
          </a:xfrm>
          <a:prstGeom prst="rect">
            <a:avLst/>
          </a:prstGeom>
        </p:spPr>
        <p:txBody>
          <a:bodyPr anchor="b"/>
          <a:lstStyle>
            <a:lvl1pPr marL="0" indent="0">
              <a:buNone/>
              <a:defRPr sz="1929" b="1"/>
            </a:lvl1pPr>
            <a:lvl2pPr marL="367406" indent="0">
              <a:buNone/>
              <a:defRPr sz="1607" b="1"/>
            </a:lvl2pPr>
            <a:lvl3pPr marL="734812" indent="0">
              <a:buNone/>
              <a:defRPr sz="1446" b="1"/>
            </a:lvl3pPr>
            <a:lvl4pPr marL="1102218" indent="0">
              <a:buNone/>
              <a:defRPr sz="1286" b="1"/>
            </a:lvl4pPr>
            <a:lvl5pPr marL="1469624" indent="0">
              <a:buNone/>
              <a:defRPr sz="1286" b="1"/>
            </a:lvl5pPr>
            <a:lvl6pPr marL="1837030" indent="0">
              <a:buNone/>
              <a:defRPr sz="1286" b="1"/>
            </a:lvl6pPr>
            <a:lvl7pPr marL="2204436" indent="0">
              <a:buNone/>
              <a:defRPr sz="1286" b="1"/>
            </a:lvl7pPr>
            <a:lvl8pPr marL="2571841" indent="0">
              <a:buNone/>
              <a:defRPr sz="1286" b="1"/>
            </a:lvl8pPr>
            <a:lvl9pPr marL="2939247" indent="0">
              <a:buNone/>
              <a:defRPr sz="1286"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FFBABE5C-8CD2-49B1-9BB2-A8D1BD19C13D}"/>
              </a:ext>
            </a:extLst>
          </p:cNvPr>
          <p:cNvSpPr>
            <a:spLocks noGrp="1"/>
          </p:cNvSpPr>
          <p:nvPr>
            <p:ph sz="quarter" idx="4"/>
          </p:nvPr>
        </p:nvSpPr>
        <p:spPr>
          <a:xfrm>
            <a:off x="6263756" y="2855533"/>
            <a:ext cx="4923138" cy="3229474"/>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0" name="Symbol zastępczy tekstu 21">
            <a:extLst>
              <a:ext uri="{FF2B5EF4-FFF2-40B4-BE49-F238E27FC236}">
                <a16:creationId xmlns:a16="http://schemas.microsoft.com/office/drawing/2014/main" id="{D2732CD3-80D5-4C00-8455-E668798F3DB6}"/>
              </a:ext>
            </a:extLst>
          </p:cNvPr>
          <p:cNvSpPr>
            <a:spLocks noGrp="1"/>
          </p:cNvSpPr>
          <p:nvPr>
            <p:ph type="body" sz="quarter" idx="15"/>
          </p:nvPr>
        </p:nvSpPr>
        <p:spPr>
          <a:xfrm>
            <a:off x="2036040" y="4068969"/>
            <a:ext cx="3892204" cy="722170"/>
          </a:xfrm>
          <a:prstGeom prst="rect">
            <a:avLst/>
          </a:prstGeom>
        </p:spPr>
        <p:txBody>
          <a:bodyPr anchor="ctr"/>
          <a:lstStyle/>
          <a:p>
            <a:pPr lvl="0"/>
            <a:r>
              <a:rPr lang="pl-PL"/>
              <a:t>Kliknij, aby edytować style wzorca tekstu</a:t>
            </a:r>
          </a:p>
        </p:txBody>
      </p:sp>
      <p:sp>
        <p:nvSpPr>
          <p:cNvPr id="11" name="Symbol zastępczy obrazu 5">
            <a:extLst>
              <a:ext uri="{FF2B5EF4-FFF2-40B4-BE49-F238E27FC236}">
                <a16:creationId xmlns:a16="http://schemas.microsoft.com/office/drawing/2014/main" id="{9373C917-61C2-42DE-898B-45A4C1140F27}"/>
              </a:ext>
            </a:extLst>
          </p:cNvPr>
          <p:cNvSpPr>
            <a:spLocks noGrp="1"/>
          </p:cNvSpPr>
          <p:nvPr>
            <p:ph type="pic" sz="quarter" idx="16" hasCustomPrompt="1"/>
          </p:nvPr>
        </p:nvSpPr>
        <p:spPr>
          <a:xfrm>
            <a:off x="1015468" y="4067925"/>
            <a:ext cx="723239" cy="723214"/>
          </a:xfrm>
          <a:prstGeom prst="rect">
            <a:avLst/>
          </a:prstGeom>
          <a:solidFill>
            <a:schemeClr val="bg1">
              <a:lumMod val="75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2" name="Symbol zastępczy obrazu 5">
            <a:extLst>
              <a:ext uri="{FF2B5EF4-FFF2-40B4-BE49-F238E27FC236}">
                <a16:creationId xmlns:a16="http://schemas.microsoft.com/office/drawing/2014/main" id="{2B1FA46F-B9C0-4C06-8298-DA12AA4C526D}"/>
              </a:ext>
            </a:extLst>
          </p:cNvPr>
          <p:cNvSpPr>
            <a:spLocks noGrp="1"/>
          </p:cNvSpPr>
          <p:nvPr>
            <p:ph type="pic" sz="quarter" idx="17" hasCustomPrompt="1"/>
          </p:nvPr>
        </p:nvSpPr>
        <p:spPr>
          <a:xfrm>
            <a:off x="1015468" y="5273286"/>
            <a:ext cx="723239" cy="723214"/>
          </a:xfrm>
          <a:prstGeom prst="rect">
            <a:avLst/>
          </a:prstGeom>
          <a:solidFill>
            <a:schemeClr val="bg1">
              <a:lumMod val="75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3" name="Symbol zastępczy tekstu 21">
            <a:extLst>
              <a:ext uri="{FF2B5EF4-FFF2-40B4-BE49-F238E27FC236}">
                <a16:creationId xmlns:a16="http://schemas.microsoft.com/office/drawing/2014/main" id="{712CA4DB-1A8F-4C18-8ED3-416246680A55}"/>
              </a:ext>
            </a:extLst>
          </p:cNvPr>
          <p:cNvSpPr>
            <a:spLocks noGrp="1"/>
          </p:cNvSpPr>
          <p:nvPr>
            <p:ph type="body" sz="quarter" idx="18"/>
          </p:nvPr>
        </p:nvSpPr>
        <p:spPr>
          <a:xfrm>
            <a:off x="2036040" y="5273285"/>
            <a:ext cx="3892204" cy="722170"/>
          </a:xfrm>
          <a:prstGeom prst="rect">
            <a:avLst/>
          </a:prstGeom>
        </p:spPr>
        <p:txBody>
          <a:bodyPr anchor="ctr"/>
          <a:lstStyle>
            <a:lvl2pPr marL="71440" indent="0">
              <a:buNone/>
              <a:defRPr/>
            </a:lvl2pPr>
          </a:lstStyle>
          <a:p>
            <a:pPr lvl="0"/>
            <a:r>
              <a:rPr lang="pl-PL"/>
              <a:t>Kliknij, aby edytować style wzorca tekstu</a:t>
            </a:r>
          </a:p>
        </p:txBody>
      </p:sp>
      <p:sp>
        <p:nvSpPr>
          <p:cNvPr id="14" name="Symbol zastępczy tekstu 21">
            <a:extLst>
              <a:ext uri="{FF2B5EF4-FFF2-40B4-BE49-F238E27FC236}">
                <a16:creationId xmlns:a16="http://schemas.microsoft.com/office/drawing/2014/main" id="{C75A049A-6878-401F-A3FD-347875B7BD7D}"/>
              </a:ext>
            </a:extLst>
          </p:cNvPr>
          <p:cNvSpPr>
            <a:spLocks noGrp="1"/>
          </p:cNvSpPr>
          <p:nvPr>
            <p:ph type="body" sz="quarter" idx="19"/>
          </p:nvPr>
        </p:nvSpPr>
        <p:spPr>
          <a:xfrm>
            <a:off x="2036040" y="2865698"/>
            <a:ext cx="3892204" cy="722170"/>
          </a:xfrm>
          <a:prstGeom prst="rect">
            <a:avLst/>
          </a:prstGeom>
        </p:spPr>
        <p:txBody>
          <a:bodyPr anchor="ctr"/>
          <a:lstStyle/>
          <a:p>
            <a:pPr lvl="0"/>
            <a:r>
              <a:rPr lang="pl-PL"/>
              <a:t>Kliknij, aby edytować style wzorca tekstu</a:t>
            </a:r>
          </a:p>
        </p:txBody>
      </p:sp>
      <p:sp>
        <p:nvSpPr>
          <p:cNvPr id="15" name="Symbol zastępczy obrazu 5">
            <a:extLst>
              <a:ext uri="{FF2B5EF4-FFF2-40B4-BE49-F238E27FC236}">
                <a16:creationId xmlns:a16="http://schemas.microsoft.com/office/drawing/2014/main" id="{51F6E051-6366-486F-847B-28C2C6285FD0}"/>
              </a:ext>
            </a:extLst>
          </p:cNvPr>
          <p:cNvSpPr>
            <a:spLocks noGrp="1"/>
          </p:cNvSpPr>
          <p:nvPr>
            <p:ph type="pic" sz="quarter" idx="20" hasCustomPrompt="1"/>
          </p:nvPr>
        </p:nvSpPr>
        <p:spPr>
          <a:xfrm>
            <a:off x="1015468" y="2864654"/>
            <a:ext cx="723239" cy="723214"/>
          </a:xfrm>
          <a:prstGeom prst="rect">
            <a:avLst/>
          </a:prstGeom>
          <a:solidFill>
            <a:schemeClr val="bg1">
              <a:lumMod val="75000"/>
            </a:schemeClr>
          </a:solidFill>
        </p:spPr>
        <p:txBody>
          <a:bodyPr vert="horz" wrap="square" lIns="0" tIns="0" rIns="0" bIns="0" rtlCol="0" anchor="ctr">
            <a:noAutofit/>
          </a:bodyPr>
          <a:lstStyle>
            <a:lvl1pPr marL="0" indent="0" algn="ctr">
              <a:buNone/>
              <a:defRPr lang="pl-PL"/>
            </a:lvl1pPr>
          </a:lstStyle>
          <a:p>
            <a:r>
              <a:rPr lang="pl-PL" dirty="0"/>
              <a:t>Obraz</a:t>
            </a:r>
          </a:p>
        </p:txBody>
      </p:sp>
    </p:spTree>
    <p:extLst>
      <p:ext uri="{BB962C8B-B14F-4D97-AF65-F5344CB8AC3E}">
        <p14:creationId xmlns:p14="http://schemas.microsoft.com/office/powerpoint/2010/main" val="370142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pic>
        <p:nvPicPr>
          <p:cNvPr id="6" name="Grafika 5">
            <a:extLst>
              <a:ext uri="{FF2B5EF4-FFF2-40B4-BE49-F238E27FC236}">
                <a16:creationId xmlns:a16="http://schemas.microsoft.com/office/drawing/2014/main" id="{B4D616E8-5BEF-4790-BDB2-63A4F2711F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7376" y="598162"/>
            <a:ext cx="2951198" cy="3211487"/>
          </a:xfrm>
          <a:prstGeom prst="rect">
            <a:avLst/>
          </a:prstGeom>
        </p:spPr>
      </p:pic>
      <p:sp>
        <p:nvSpPr>
          <p:cNvPr id="2" name="Tytuł 1">
            <a:extLst>
              <a:ext uri="{FF2B5EF4-FFF2-40B4-BE49-F238E27FC236}">
                <a16:creationId xmlns:a16="http://schemas.microsoft.com/office/drawing/2014/main" id="{CD72A5E1-42D5-4E19-8C4C-B91DDFDD3072}"/>
              </a:ext>
            </a:extLst>
          </p:cNvPr>
          <p:cNvSpPr>
            <a:spLocks noGrp="1"/>
          </p:cNvSpPr>
          <p:nvPr>
            <p:ph type="title"/>
          </p:nvPr>
        </p:nvSpPr>
        <p:spPr>
          <a:xfrm>
            <a:off x="2025831" y="2027042"/>
            <a:ext cx="8140338" cy="2023366"/>
          </a:xfrm>
        </p:spPr>
        <p:txBody>
          <a:bodyPr anchor="ctr"/>
          <a:lstStyle>
            <a:lvl1pPr>
              <a:defRPr sz="6429"/>
            </a:lvl1pPr>
          </a:lstStyle>
          <a:p>
            <a:r>
              <a:rPr lang="pl-PL"/>
              <a:t>Kliknij, aby edytować styl</a:t>
            </a:r>
            <a:endParaRPr lang="pl-PL" dirty="0"/>
          </a:p>
        </p:txBody>
      </p:sp>
      <p:cxnSp>
        <p:nvCxnSpPr>
          <p:cNvPr id="4" name="Прямая соединительная линия 8">
            <a:extLst>
              <a:ext uri="{FF2B5EF4-FFF2-40B4-BE49-F238E27FC236}">
                <a16:creationId xmlns:a16="http://schemas.microsoft.com/office/drawing/2014/main" id="{312C0D05-849A-4BA2-8978-92A51339DF78}"/>
              </a:ext>
            </a:extLst>
          </p:cNvPr>
          <p:cNvCxnSpPr>
            <a:cxnSpLocks/>
          </p:cNvCxnSpPr>
          <p:nvPr/>
        </p:nvCxnSpPr>
        <p:spPr>
          <a:xfrm>
            <a:off x="2025831" y="4235847"/>
            <a:ext cx="1025677"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Symbol zastępczy zawartości 7">
            <a:extLst>
              <a:ext uri="{FF2B5EF4-FFF2-40B4-BE49-F238E27FC236}">
                <a16:creationId xmlns:a16="http://schemas.microsoft.com/office/drawing/2014/main" id="{F3B79C96-726E-4321-8EEE-06DB7E923CE1}"/>
              </a:ext>
            </a:extLst>
          </p:cNvPr>
          <p:cNvSpPr>
            <a:spLocks noGrp="1"/>
          </p:cNvSpPr>
          <p:nvPr>
            <p:ph sz="quarter" idx="12"/>
          </p:nvPr>
        </p:nvSpPr>
        <p:spPr>
          <a:xfrm>
            <a:off x="4067705" y="4050408"/>
            <a:ext cx="6098464" cy="2034599"/>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49866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BD9158-AE36-424A-9ABE-0F90908A5464}"/>
              </a:ext>
            </a:extLst>
          </p:cNvPr>
          <p:cNvSpPr>
            <a:spLocks noGrp="1"/>
          </p:cNvSpPr>
          <p:nvPr>
            <p:ph type="title"/>
          </p:nvPr>
        </p:nvSpPr>
        <p:spPr>
          <a:xfrm>
            <a:off x="1015469" y="1010330"/>
            <a:ext cx="4068253" cy="2020661"/>
          </a:xfrm>
        </p:spPr>
        <p:txBody>
          <a:bodyPr/>
          <a:lstStyle/>
          <a:p>
            <a:r>
              <a:rPr lang="pl-PL"/>
              <a:t>Kliknij, aby edytować styl</a:t>
            </a:r>
            <a:endParaRPr lang="pl-PL" dirty="0"/>
          </a:p>
        </p:txBody>
      </p:sp>
      <p:cxnSp>
        <p:nvCxnSpPr>
          <p:cNvPr id="4" name="Прямая соединительная линия 8">
            <a:extLst>
              <a:ext uri="{FF2B5EF4-FFF2-40B4-BE49-F238E27FC236}">
                <a16:creationId xmlns:a16="http://schemas.microsoft.com/office/drawing/2014/main" id="{F2A95253-DCF5-493D-87F8-144499D8A3D2}"/>
              </a:ext>
            </a:extLst>
          </p:cNvPr>
          <p:cNvCxnSpPr>
            <a:cxnSpLocks/>
          </p:cNvCxnSpPr>
          <p:nvPr/>
        </p:nvCxnSpPr>
        <p:spPr>
          <a:xfrm>
            <a:off x="1003988" y="4056524"/>
            <a:ext cx="101840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8">
            <a:extLst>
              <a:ext uri="{FF2B5EF4-FFF2-40B4-BE49-F238E27FC236}">
                <a16:creationId xmlns:a16="http://schemas.microsoft.com/office/drawing/2014/main" id="{0C9ECA00-DFD8-4C3D-A6D3-799D4FD8FCF3}"/>
              </a:ext>
            </a:extLst>
          </p:cNvPr>
          <p:cNvCxnSpPr>
            <a:cxnSpLocks/>
          </p:cNvCxnSpPr>
          <p:nvPr/>
        </p:nvCxnSpPr>
        <p:spPr>
          <a:xfrm>
            <a:off x="2033489" y="4056524"/>
            <a:ext cx="2033488"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ymbol zastępczy zawartości 11">
            <a:extLst>
              <a:ext uri="{FF2B5EF4-FFF2-40B4-BE49-F238E27FC236}">
                <a16:creationId xmlns:a16="http://schemas.microsoft.com/office/drawing/2014/main" id="{E065F37E-AC25-46E6-BA9A-41D58A20A93D}"/>
              </a:ext>
            </a:extLst>
          </p:cNvPr>
          <p:cNvSpPr>
            <a:spLocks noGrp="1"/>
          </p:cNvSpPr>
          <p:nvPr>
            <p:ph sz="quarter" idx="15"/>
          </p:nvPr>
        </p:nvSpPr>
        <p:spPr>
          <a:xfrm>
            <a:off x="6263757" y="1010330"/>
            <a:ext cx="4912775" cy="2020661"/>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4" name="Symbol zastępczy zawartości 13">
            <a:extLst>
              <a:ext uri="{FF2B5EF4-FFF2-40B4-BE49-F238E27FC236}">
                <a16:creationId xmlns:a16="http://schemas.microsoft.com/office/drawing/2014/main" id="{BF1A6BDC-2058-4B9B-9E05-F13A5355EDC1}"/>
              </a:ext>
            </a:extLst>
          </p:cNvPr>
          <p:cNvSpPr>
            <a:spLocks noGrp="1"/>
          </p:cNvSpPr>
          <p:nvPr>
            <p:ph sz="quarter" idx="16"/>
          </p:nvPr>
        </p:nvSpPr>
        <p:spPr>
          <a:xfrm>
            <a:off x="1015469" y="4832616"/>
            <a:ext cx="3048956" cy="1245054"/>
          </a:xfrm>
          <a:prstGeom prst="rect">
            <a:avLst/>
          </a:prstGeom>
        </p:spPr>
        <p:txBody>
          <a:bodyPr/>
          <a:lstStyle>
            <a:lvl1pPr>
              <a:spcAft>
                <a:spcPts val="241"/>
              </a:spcAft>
              <a:defRPr sz="964"/>
            </a:lvl1pPr>
            <a:lvl2pPr>
              <a:spcAft>
                <a:spcPts val="241"/>
              </a:spcAft>
              <a:defRPr sz="964"/>
            </a:lvl2pPr>
            <a:lvl3pPr>
              <a:spcAft>
                <a:spcPts val="241"/>
              </a:spcAft>
              <a:defRPr sz="964"/>
            </a:lvl3pPr>
            <a:lvl4pPr>
              <a:spcAft>
                <a:spcPts val="241"/>
              </a:spcAft>
              <a:defRPr sz="964"/>
            </a:lvl4pPr>
            <a:lvl5pPr>
              <a:spcAft>
                <a:spcPts val="241"/>
              </a:spcAft>
              <a:defRPr sz="964"/>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5" name="Symbol zastępczy zawartości 13">
            <a:extLst>
              <a:ext uri="{FF2B5EF4-FFF2-40B4-BE49-F238E27FC236}">
                <a16:creationId xmlns:a16="http://schemas.microsoft.com/office/drawing/2014/main" id="{31E2D831-ACE9-4491-A6C8-218BF8C8FD10}"/>
              </a:ext>
            </a:extLst>
          </p:cNvPr>
          <p:cNvSpPr>
            <a:spLocks noGrp="1"/>
          </p:cNvSpPr>
          <p:nvPr>
            <p:ph sz="quarter" idx="17"/>
          </p:nvPr>
        </p:nvSpPr>
        <p:spPr>
          <a:xfrm>
            <a:off x="4576702" y="4832616"/>
            <a:ext cx="3048957" cy="1245054"/>
          </a:xfrm>
          <a:prstGeom prst="rect">
            <a:avLst/>
          </a:prstGeom>
        </p:spPr>
        <p:txBody>
          <a:bodyPr vert="horz" lIns="0" tIns="0" rIns="0" bIns="0" rtlCol="0">
            <a:noAutofit/>
          </a:bodyPr>
          <a:lstStyle>
            <a:lvl1pPr>
              <a:defRPr lang="pl-PL" sz="964" dirty="0" smtClean="0"/>
            </a:lvl1pPr>
            <a:lvl2pPr>
              <a:defRPr lang="pl-PL" sz="964" dirty="0" smtClean="0"/>
            </a:lvl2pPr>
            <a:lvl3pPr>
              <a:defRPr lang="pl-PL" sz="964" dirty="0" smtClean="0"/>
            </a:lvl3pPr>
            <a:lvl4pPr>
              <a:defRPr lang="pl-PL" sz="964" dirty="0" smtClean="0"/>
            </a:lvl4pPr>
            <a:lvl5pPr>
              <a:defRPr lang="pl-PL" sz="964" dirty="0"/>
            </a:lvl5pPr>
          </a:lstStyle>
          <a:p>
            <a:pPr lvl="0">
              <a:spcAft>
                <a:spcPts val="241"/>
              </a:spcAft>
            </a:pPr>
            <a:r>
              <a:rPr lang="pl-PL"/>
              <a:t>Kliknij, aby edytować style wzorca tekstu</a:t>
            </a:r>
          </a:p>
          <a:p>
            <a:pPr lvl="1">
              <a:spcAft>
                <a:spcPts val="241"/>
              </a:spcAft>
            </a:pPr>
            <a:r>
              <a:rPr lang="pl-PL"/>
              <a:t>Drugi poziom</a:t>
            </a:r>
          </a:p>
          <a:p>
            <a:pPr lvl="2">
              <a:spcAft>
                <a:spcPts val="241"/>
              </a:spcAft>
            </a:pPr>
            <a:r>
              <a:rPr lang="pl-PL"/>
              <a:t>Trzeci poziom</a:t>
            </a:r>
          </a:p>
          <a:p>
            <a:pPr lvl="3">
              <a:spcAft>
                <a:spcPts val="241"/>
              </a:spcAft>
            </a:pPr>
            <a:r>
              <a:rPr lang="pl-PL"/>
              <a:t>Czwarty poziom</a:t>
            </a:r>
          </a:p>
          <a:p>
            <a:pPr lvl="4">
              <a:spcAft>
                <a:spcPts val="241"/>
              </a:spcAft>
            </a:pPr>
            <a:r>
              <a:rPr lang="pl-PL"/>
              <a:t>Piąty poziom</a:t>
            </a:r>
            <a:endParaRPr lang="pl-PL" dirty="0"/>
          </a:p>
        </p:txBody>
      </p:sp>
      <p:sp>
        <p:nvSpPr>
          <p:cNvPr id="16" name="Symbol zastępczy zawartości 13">
            <a:extLst>
              <a:ext uri="{FF2B5EF4-FFF2-40B4-BE49-F238E27FC236}">
                <a16:creationId xmlns:a16="http://schemas.microsoft.com/office/drawing/2014/main" id="{607D7CEB-5E89-4B25-8639-369FAE5F873F}"/>
              </a:ext>
            </a:extLst>
          </p:cNvPr>
          <p:cNvSpPr>
            <a:spLocks noGrp="1"/>
          </p:cNvSpPr>
          <p:nvPr>
            <p:ph sz="quarter" idx="18"/>
          </p:nvPr>
        </p:nvSpPr>
        <p:spPr>
          <a:xfrm>
            <a:off x="8137937" y="4832616"/>
            <a:ext cx="3048957" cy="1245054"/>
          </a:xfrm>
          <a:prstGeom prst="rect">
            <a:avLst/>
          </a:prstGeom>
        </p:spPr>
        <p:txBody>
          <a:bodyPr vert="horz" lIns="0" tIns="0" rIns="0" bIns="0" rtlCol="0">
            <a:noAutofit/>
          </a:bodyPr>
          <a:lstStyle>
            <a:lvl1pPr>
              <a:defRPr lang="pl-PL" sz="964" dirty="0" smtClean="0"/>
            </a:lvl1pPr>
            <a:lvl2pPr>
              <a:defRPr lang="pl-PL" sz="964" dirty="0" smtClean="0"/>
            </a:lvl2pPr>
            <a:lvl3pPr>
              <a:defRPr lang="pl-PL" sz="964" dirty="0" smtClean="0"/>
            </a:lvl3pPr>
            <a:lvl4pPr>
              <a:defRPr lang="pl-PL" sz="964" dirty="0" smtClean="0"/>
            </a:lvl4pPr>
            <a:lvl5pPr>
              <a:defRPr lang="pl-PL" sz="964" dirty="0"/>
            </a:lvl5pPr>
          </a:lstStyle>
          <a:p>
            <a:pPr lvl="0">
              <a:spcAft>
                <a:spcPts val="241"/>
              </a:spcAft>
            </a:pPr>
            <a:r>
              <a:rPr lang="pl-PL"/>
              <a:t>Kliknij, aby edytować style wzorca tekstu</a:t>
            </a:r>
          </a:p>
          <a:p>
            <a:pPr lvl="1">
              <a:spcAft>
                <a:spcPts val="241"/>
              </a:spcAft>
            </a:pPr>
            <a:r>
              <a:rPr lang="pl-PL"/>
              <a:t>Drugi poziom</a:t>
            </a:r>
          </a:p>
          <a:p>
            <a:pPr lvl="2">
              <a:spcAft>
                <a:spcPts val="241"/>
              </a:spcAft>
            </a:pPr>
            <a:r>
              <a:rPr lang="pl-PL"/>
              <a:t>Trzeci poziom</a:t>
            </a:r>
          </a:p>
          <a:p>
            <a:pPr lvl="3">
              <a:spcAft>
                <a:spcPts val="241"/>
              </a:spcAft>
            </a:pPr>
            <a:r>
              <a:rPr lang="pl-PL"/>
              <a:t>Czwarty poziom</a:t>
            </a:r>
          </a:p>
          <a:p>
            <a:pPr lvl="4">
              <a:spcAft>
                <a:spcPts val="241"/>
              </a:spcAft>
            </a:pPr>
            <a:r>
              <a:rPr lang="pl-PL"/>
              <a:t>Piąty poziom</a:t>
            </a:r>
            <a:endParaRPr lang="pl-PL" dirty="0"/>
          </a:p>
        </p:txBody>
      </p:sp>
      <p:pic>
        <p:nvPicPr>
          <p:cNvPr id="10" name="Grafika 9">
            <a:extLst>
              <a:ext uri="{FF2B5EF4-FFF2-40B4-BE49-F238E27FC236}">
                <a16:creationId xmlns:a16="http://schemas.microsoft.com/office/drawing/2014/main" id="{6B3F4488-89E4-48E6-A6D0-30B2D30FA1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7376" y="598162"/>
            <a:ext cx="2951198" cy="3211487"/>
          </a:xfrm>
          <a:prstGeom prst="rect">
            <a:avLst/>
          </a:prstGeom>
        </p:spPr>
      </p:pic>
    </p:spTree>
    <p:extLst>
      <p:ext uri="{BB962C8B-B14F-4D97-AF65-F5344CB8AC3E}">
        <p14:creationId xmlns:p14="http://schemas.microsoft.com/office/powerpoint/2010/main" val="256907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BC83B5-D725-4489-9732-02A44CDD91F2}"/>
              </a:ext>
            </a:extLst>
          </p:cNvPr>
          <p:cNvSpPr>
            <a:spLocks noGrp="1"/>
          </p:cNvSpPr>
          <p:nvPr>
            <p:ph type="title"/>
          </p:nvPr>
        </p:nvSpPr>
        <p:spPr/>
        <p:txBody>
          <a:bodyPr/>
          <a:lstStyle/>
          <a:p>
            <a:r>
              <a:rPr lang="pl-PL"/>
              <a:t>Kliknij, aby edytować styl</a:t>
            </a:r>
            <a:endParaRPr lang="pl-PL" dirty="0"/>
          </a:p>
        </p:txBody>
      </p:sp>
      <p:sp>
        <p:nvSpPr>
          <p:cNvPr id="10" name="Symbol zastępczy zawartości 9">
            <a:extLst>
              <a:ext uri="{FF2B5EF4-FFF2-40B4-BE49-F238E27FC236}">
                <a16:creationId xmlns:a16="http://schemas.microsoft.com/office/drawing/2014/main" id="{966D1AC0-7AE2-4958-8322-FF51DBA49F12}"/>
              </a:ext>
            </a:extLst>
          </p:cNvPr>
          <p:cNvSpPr>
            <a:spLocks noGrp="1"/>
          </p:cNvSpPr>
          <p:nvPr>
            <p:ph sz="quarter" idx="16"/>
          </p:nvPr>
        </p:nvSpPr>
        <p:spPr>
          <a:xfrm>
            <a:off x="1001544" y="2191601"/>
            <a:ext cx="10184024" cy="839391"/>
          </a:xfrm>
          <a:prstGeom prst="rect">
            <a:avLst/>
          </a:prstGeom>
        </p:spPr>
        <p:txBody>
          <a:bodyPr/>
          <a:lstStyle>
            <a:lvl2pPr marL="71440" indent="0">
              <a:buNone/>
              <a:defRPr/>
            </a:lvl2pPr>
          </a:lstStyle>
          <a:p>
            <a:pPr lvl="0"/>
            <a:r>
              <a:rPr lang="pl-PL"/>
              <a:t>Kliknij, aby edytować style wzorca tekstu</a:t>
            </a:r>
          </a:p>
        </p:txBody>
      </p:sp>
      <p:sp>
        <p:nvSpPr>
          <p:cNvPr id="12" name="Symbol zastępczy zawartości 11">
            <a:extLst>
              <a:ext uri="{FF2B5EF4-FFF2-40B4-BE49-F238E27FC236}">
                <a16:creationId xmlns:a16="http://schemas.microsoft.com/office/drawing/2014/main" id="{70EE0921-C623-4A8A-ACEB-1479DD0D1EB1}"/>
              </a:ext>
            </a:extLst>
          </p:cNvPr>
          <p:cNvSpPr>
            <a:spLocks noGrp="1"/>
          </p:cNvSpPr>
          <p:nvPr>
            <p:ph sz="quarter" idx="17"/>
          </p:nvPr>
        </p:nvSpPr>
        <p:spPr>
          <a:xfrm>
            <a:off x="1015468" y="3429001"/>
            <a:ext cx="2030937" cy="2655944"/>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3" name="Symbol zastępczy zawartości 11">
            <a:extLst>
              <a:ext uri="{FF2B5EF4-FFF2-40B4-BE49-F238E27FC236}">
                <a16:creationId xmlns:a16="http://schemas.microsoft.com/office/drawing/2014/main" id="{E2B91758-D3D7-4033-9168-402478A2D35F}"/>
              </a:ext>
            </a:extLst>
          </p:cNvPr>
          <p:cNvSpPr>
            <a:spLocks noGrp="1"/>
          </p:cNvSpPr>
          <p:nvPr>
            <p:ph sz="quarter" idx="18"/>
          </p:nvPr>
        </p:nvSpPr>
        <p:spPr>
          <a:xfrm>
            <a:off x="3725085" y="3429001"/>
            <a:ext cx="2030937" cy="2655944"/>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4" name="Symbol zastępczy zawartości 11">
            <a:extLst>
              <a:ext uri="{FF2B5EF4-FFF2-40B4-BE49-F238E27FC236}">
                <a16:creationId xmlns:a16="http://schemas.microsoft.com/office/drawing/2014/main" id="{F64590DD-0321-4D4B-8AA5-427640437A8F}"/>
              </a:ext>
            </a:extLst>
          </p:cNvPr>
          <p:cNvSpPr>
            <a:spLocks noGrp="1"/>
          </p:cNvSpPr>
          <p:nvPr>
            <p:ph sz="quarter" idx="19"/>
          </p:nvPr>
        </p:nvSpPr>
        <p:spPr>
          <a:xfrm>
            <a:off x="6434702" y="3429001"/>
            <a:ext cx="2030937" cy="2655944"/>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5" name="Symbol zastępczy zawartości 11">
            <a:extLst>
              <a:ext uri="{FF2B5EF4-FFF2-40B4-BE49-F238E27FC236}">
                <a16:creationId xmlns:a16="http://schemas.microsoft.com/office/drawing/2014/main" id="{22FFCFA5-6777-4CD5-88B4-99BDC6F41854}"/>
              </a:ext>
            </a:extLst>
          </p:cNvPr>
          <p:cNvSpPr>
            <a:spLocks noGrp="1"/>
          </p:cNvSpPr>
          <p:nvPr>
            <p:ph sz="quarter" idx="20"/>
          </p:nvPr>
        </p:nvSpPr>
        <p:spPr>
          <a:xfrm>
            <a:off x="9144319" y="3429001"/>
            <a:ext cx="2030937" cy="2655944"/>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257720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p:spTree>
      <p:nvGrpSpPr>
        <p:cNvPr id="1" name=""/>
        <p:cNvGrpSpPr/>
        <p:nvPr/>
      </p:nvGrpSpPr>
      <p:grpSpPr>
        <a:xfrm>
          <a:off x="0" y="0"/>
          <a:ext cx="0" cy="0"/>
          <a:chOff x="0" y="0"/>
          <a:chExt cx="0" cy="0"/>
        </a:xfrm>
      </p:grpSpPr>
      <p:sp>
        <p:nvSpPr>
          <p:cNvPr id="4" name="Symbol zastępczy obrazu 35">
            <a:extLst>
              <a:ext uri="{FF2B5EF4-FFF2-40B4-BE49-F238E27FC236}">
                <a16:creationId xmlns:a16="http://schemas.microsoft.com/office/drawing/2014/main" id="{9AEE16AE-97DF-0491-25FE-AA8CA298676B}"/>
              </a:ext>
            </a:extLst>
          </p:cNvPr>
          <p:cNvSpPr>
            <a:spLocks noGrp="1"/>
          </p:cNvSpPr>
          <p:nvPr>
            <p:ph type="pic" sz="quarter" idx="10" hasCustomPrompt="1"/>
          </p:nvPr>
        </p:nvSpPr>
        <p:spPr>
          <a:xfrm>
            <a:off x="7126139" y="0"/>
            <a:ext cx="5065861" cy="6858000"/>
          </a:xfrm>
          <a:prstGeom prst="rect">
            <a:avLst/>
          </a:prstGeom>
          <a:solidFill>
            <a:schemeClr val="bg1">
              <a:lumMod val="75000"/>
            </a:schemeClr>
          </a:solidFill>
        </p:spPr>
        <p:txBody>
          <a:bodyPr vert="horz" wrap="square" lIns="0" tIns="0" rIns="0" bIns="0" rtlCol="0" anchor="ctr">
            <a:noAutofit/>
          </a:bodyPr>
          <a:lstStyle>
            <a:lvl1pPr marL="0" indent="0" algn="ctr">
              <a:buNone/>
              <a:defRPr lang="pl-PL"/>
            </a:lvl1pPr>
          </a:lstStyle>
          <a:p>
            <a:r>
              <a:rPr lang="pl-PL" dirty="0"/>
              <a:t>Kliknij w ikonę by dodać obraz</a:t>
            </a:r>
          </a:p>
          <a:p>
            <a:endParaRPr lang="pl-PL" dirty="0"/>
          </a:p>
          <a:p>
            <a:endParaRPr lang="pl-PL" dirty="0"/>
          </a:p>
          <a:p>
            <a:endParaRPr lang="pl-PL" dirty="0"/>
          </a:p>
        </p:txBody>
      </p:sp>
      <p:sp>
        <p:nvSpPr>
          <p:cNvPr id="2" name="Tytuł 1">
            <a:extLst>
              <a:ext uri="{FF2B5EF4-FFF2-40B4-BE49-F238E27FC236}">
                <a16:creationId xmlns:a16="http://schemas.microsoft.com/office/drawing/2014/main" id="{F137BFF8-4121-4D84-AB51-9F81C641DD63}"/>
              </a:ext>
            </a:extLst>
          </p:cNvPr>
          <p:cNvSpPr>
            <a:spLocks noGrp="1"/>
          </p:cNvSpPr>
          <p:nvPr>
            <p:ph type="title"/>
          </p:nvPr>
        </p:nvSpPr>
        <p:spPr>
          <a:xfrm>
            <a:off x="1015469" y="0"/>
            <a:ext cx="5081170" cy="1859003"/>
          </a:xfrm>
        </p:spPr>
        <p:txBody>
          <a:bodyPr/>
          <a:lstStyle/>
          <a:p>
            <a:r>
              <a:rPr lang="pl-PL"/>
              <a:t>Kliknij, aby edytować styl</a:t>
            </a:r>
            <a:endParaRPr lang="pl-PL" dirty="0"/>
          </a:p>
        </p:txBody>
      </p:sp>
      <p:sp>
        <p:nvSpPr>
          <p:cNvPr id="3" name="Symbol zastępczy zawartości 2">
            <a:extLst>
              <a:ext uri="{FF2B5EF4-FFF2-40B4-BE49-F238E27FC236}">
                <a16:creationId xmlns:a16="http://schemas.microsoft.com/office/drawing/2014/main" id="{80027F45-3D85-47DD-B958-7FFD9B6D0ACF}"/>
              </a:ext>
            </a:extLst>
          </p:cNvPr>
          <p:cNvSpPr>
            <a:spLocks noGrp="1"/>
          </p:cNvSpPr>
          <p:nvPr>
            <p:ph sz="half" idx="1"/>
          </p:nvPr>
        </p:nvSpPr>
        <p:spPr>
          <a:xfrm>
            <a:off x="1015468" y="2191601"/>
            <a:ext cx="5080532" cy="169536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22" name="Symbol zastępczy tekstu 21">
            <a:extLst>
              <a:ext uri="{FF2B5EF4-FFF2-40B4-BE49-F238E27FC236}">
                <a16:creationId xmlns:a16="http://schemas.microsoft.com/office/drawing/2014/main" id="{6130A99F-32AF-42D5-AD68-4D52B1E37320}"/>
              </a:ext>
            </a:extLst>
          </p:cNvPr>
          <p:cNvSpPr>
            <a:spLocks noGrp="1"/>
          </p:cNvSpPr>
          <p:nvPr>
            <p:ph type="body" sz="quarter" idx="15"/>
          </p:nvPr>
        </p:nvSpPr>
        <p:spPr>
          <a:xfrm>
            <a:off x="2036040" y="4219563"/>
            <a:ext cx="4059322" cy="722170"/>
          </a:xfrm>
          <a:prstGeom prst="rect">
            <a:avLst/>
          </a:prstGeom>
        </p:spPr>
        <p:txBody>
          <a:bodyPr anchor="ctr"/>
          <a:lstStyle/>
          <a:p>
            <a:pPr lvl="0"/>
            <a:r>
              <a:rPr lang="pl-PL"/>
              <a:t>Kliknij, aby edytować style wzorca tekstu</a:t>
            </a:r>
          </a:p>
        </p:txBody>
      </p:sp>
      <p:sp>
        <p:nvSpPr>
          <p:cNvPr id="23" name="Symbol zastępczy obrazu 5">
            <a:extLst>
              <a:ext uri="{FF2B5EF4-FFF2-40B4-BE49-F238E27FC236}">
                <a16:creationId xmlns:a16="http://schemas.microsoft.com/office/drawing/2014/main" id="{A742E1FC-5F19-47D6-A9D8-A38CDBA363A0}"/>
              </a:ext>
            </a:extLst>
          </p:cNvPr>
          <p:cNvSpPr>
            <a:spLocks noGrp="1"/>
          </p:cNvSpPr>
          <p:nvPr>
            <p:ph type="pic" sz="quarter" idx="16" hasCustomPrompt="1"/>
          </p:nvPr>
        </p:nvSpPr>
        <p:spPr>
          <a:xfrm>
            <a:off x="1015468" y="4218519"/>
            <a:ext cx="723239" cy="723214"/>
          </a:xfrm>
          <a:prstGeom prst="rect">
            <a:avLst/>
          </a:prstGeom>
          <a:solidFill>
            <a:schemeClr val="bg2"/>
          </a:solidFill>
        </p:spPr>
        <p:txBody>
          <a:bodyPr vert="horz" wrap="square" lIns="0" tIns="0" rIns="0" bIns="0" rtlCol="0" anchor="ctr">
            <a:noAutofit/>
          </a:bodyPr>
          <a:lstStyle>
            <a:lvl1pPr marL="0" indent="0" algn="ctr">
              <a:buNone/>
              <a:defRPr lang="pl-PL"/>
            </a:lvl1pPr>
          </a:lstStyle>
          <a:p>
            <a:r>
              <a:rPr lang="pl-PL" dirty="0"/>
              <a:t>Obraz</a:t>
            </a:r>
          </a:p>
        </p:txBody>
      </p:sp>
      <p:sp>
        <p:nvSpPr>
          <p:cNvPr id="24" name="Symbol zastępczy obrazu 5">
            <a:extLst>
              <a:ext uri="{FF2B5EF4-FFF2-40B4-BE49-F238E27FC236}">
                <a16:creationId xmlns:a16="http://schemas.microsoft.com/office/drawing/2014/main" id="{280B5B37-B3BC-42C4-8AE6-C421B815863F}"/>
              </a:ext>
            </a:extLst>
          </p:cNvPr>
          <p:cNvSpPr>
            <a:spLocks noGrp="1"/>
          </p:cNvSpPr>
          <p:nvPr>
            <p:ph type="pic" sz="quarter" idx="17" hasCustomPrompt="1"/>
          </p:nvPr>
        </p:nvSpPr>
        <p:spPr>
          <a:xfrm>
            <a:off x="1015468" y="5273286"/>
            <a:ext cx="723239" cy="723214"/>
          </a:xfrm>
          <a:prstGeom prst="rect">
            <a:avLst/>
          </a:prstGeom>
          <a:solidFill>
            <a:schemeClr val="bg2"/>
          </a:solidFill>
        </p:spPr>
        <p:txBody>
          <a:bodyPr vert="horz" wrap="square" lIns="0" tIns="0" rIns="0" bIns="0" rtlCol="0" anchor="ctr">
            <a:noAutofit/>
          </a:bodyPr>
          <a:lstStyle>
            <a:lvl1pPr marL="0" indent="0" algn="ctr">
              <a:buNone/>
              <a:defRPr lang="pl-PL"/>
            </a:lvl1pPr>
          </a:lstStyle>
          <a:p>
            <a:r>
              <a:rPr lang="pl-PL" dirty="0"/>
              <a:t>Obraz</a:t>
            </a:r>
          </a:p>
        </p:txBody>
      </p:sp>
      <p:sp>
        <p:nvSpPr>
          <p:cNvPr id="25" name="Symbol zastępczy tekstu 21">
            <a:extLst>
              <a:ext uri="{FF2B5EF4-FFF2-40B4-BE49-F238E27FC236}">
                <a16:creationId xmlns:a16="http://schemas.microsoft.com/office/drawing/2014/main" id="{F77E03A5-0D51-4696-AB01-062E3F4191E1}"/>
              </a:ext>
            </a:extLst>
          </p:cNvPr>
          <p:cNvSpPr>
            <a:spLocks noGrp="1"/>
          </p:cNvSpPr>
          <p:nvPr>
            <p:ph type="body" sz="quarter" idx="18"/>
          </p:nvPr>
        </p:nvSpPr>
        <p:spPr>
          <a:xfrm>
            <a:off x="2036040" y="5273285"/>
            <a:ext cx="4059322" cy="722170"/>
          </a:xfrm>
          <a:prstGeom prst="rect">
            <a:avLst/>
          </a:prstGeom>
        </p:spPr>
        <p:txBody>
          <a:bodyPr anchor="ctr"/>
          <a:lstStyle>
            <a:lvl2pPr marL="71440" indent="0">
              <a:buNone/>
              <a:defRPr/>
            </a:lvl2pPr>
          </a:lstStyle>
          <a:p>
            <a:pPr lvl="0"/>
            <a:r>
              <a:rPr lang="pl-PL"/>
              <a:t>Kliknij, aby edytować style wzorca tekstu</a:t>
            </a:r>
          </a:p>
        </p:txBody>
      </p:sp>
      <p:pic>
        <p:nvPicPr>
          <p:cNvPr id="10" name="Grafika 9">
            <a:extLst>
              <a:ext uri="{FF2B5EF4-FFF2-40B4-BE49-F238E27FC236}">
                <a16:creationId xmlns:a16="http://schemas.microsoft.com/office/drawing/2014/main" id="{EF5DCC12-3D02-4551-A8D5-65631951B2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7376" y="598162"/>
            <a:ext cx="2951198" cy="3211487"/>
          </a:xfrm>
          <a:prstGeom prst="rect">
            <a:avLst/>
          </a:prstGeom>
        </p:spPr>
      </p:pic>
    </p:spTree>
    <p:extLst>
      <p:ext uri="{BB962C8B-B14F-4D97-AF65-F5344CB8AC3E}">
        <p14:creationId xmlns:p14="http://schemas.microsoft.com/office/powerpoint/2010/main" val="16605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97E852-3F7B-4579-8C94-D2B4F72D54DA}"/>
              </a:ext>
            </a:extLst>
          </p:cNvPr>
          <p:cNvSpPr>
            <a:spLocks noGrp="1"/>
          </p:cNvSpPr>
          <p:nvPr>
            <p:ph type="title"/>
          </p:nvPr>
        </p:nvSpPr>
        <p:spPr>
          <a:xfrm>
            <a:off x="6927576" y="0"/>
            <a:ext cx="4259317" cy="2024107"/>
          </a:xfrm>
        </p:spPr>
        <p:txBody>
          <a:bodyPr/>
          <a:lstStyle/>
          <a:p>
            <a:r>
              <a:rPr lang="pl-PL"/>
              <a:t>Kliknij, aby edytować styl</a:t>
            </a:r>
            <a:endParaRPr lang="pl-PL" dirty="0"/>
          </a:p>
        </p:txBody>
      </p:sp>
      <p:sp>
        <p:nvSpPr>
          <p:cNvPr id="4" name="Picture Placeholder 8">
            <a:extLst>
              <a:ext uri="{FF2B5EF4-FFF2-40B4-BE49-F238E27FC236}">
                <a16:creationId xmlns:a16="http://schemas.microsoft.com/office/drawing/2014/main" id="{99223B16-7278-4E35-B20F-E7D692BBEA78}"/>
              </a:ext>
            </a:extLst>
          </p:cNvPr>
          <p:cNvSpPr>
            <a:spLocks noGrp="1"/>
          </p:cNvSpPr>
          <p:nvPr>
            <p:ph type="pic" sz="quarter" idx="11" hasCustomPrompt="1"/>
          </p:nvPr>
        </p:nvSpPr>
        <p:spPr>
          <a:xfrm>
            <a:off x="499442" y="997575"/>
            <a:ext cx="3065541" cy="5083543"/>
          </a:xfrm>
          <a:prstGeom prst="rect">
            <a:avLst/>
          </a:prstGeom>
          <a:solidFill>
            <a:schemeClr val="bg1">
              <a:lumMod val="75000"/>
            </a:schemeClr>
          </a:solidFill>
        </p:spPr>
        <p:txBody>
          <a:bodyPr wrap="square" anchor="ctr">
            <a:noAutofit/>
          </a:bodyPr>
          <a:lstStyle>
            <a:lvl1pPr marL="0" indent="0" algn="ctr">
              <a:buNone/>
              <a:defRPr lang="en-US"/>
            </a:lvl1pPr>
          </a:lstStyle>
          <a:p>
            <a:r>
              <a:rPr lang="pl-PL" dirty="0"/>
              <a:t>Kliknij w ikonę by dodać obraz</a:t>
            </a:r>
          </a:p>
          <a:p>
            <a:endParaRPr lang="pl-PL" dirty="0"/>
          </a:p>
          <a:p>
            <a:endParaRPr lang="pl-PL" dirty="0"/>
          </a:p>
          <a:p>
            <a:endParaRPr lang="pl-PL" dirty="0"/>
          </a:p>
        </p:txBody>
      </p:sp>
      <p:sp>
        <p:nvSpPr>
          <p:cNvPr id="5" name="Picture Placeholder 8">
            <a:extLst>
              <a:ext uri="{FF2B5EF4-FFF2-40B4-BE49-F238E27FC236}">
                <a16:creationId xmlns:a16="http://schemas.microsoft.com/office/drawing/2014/main" id="{B4307F31-F0DD-40A6-A14A-7CE110477807}"/>
              </a:ext>
            </a:extLst>
          </p:cNvPr>
          <p:cNvSpPr>
            <a:spLocks noGrp="1"/>
          </p:cNvSpPr>
          <p:nvPr>
            <p:ph type="pic" sz="quarter" idx="12" hasCustomPrompt="1"/>
          </p:nvPr>
        </p:nvSpPr>
        <p:spPr>
          <a:xfrm>
            <a:off x="4071252" y="4051527"/>
            <a:ext cx="2024111" cy="2028315"/>
          </a:xfrm>
          <a:prstGeom prst="rect">
            <a:avLst/>
          </a:prstGeom>
          <a:solidFill>
            <a:schemeClr val="bg1">
              <a:lumMod val="75000"/>
            </a:schemeClr>
          </a:solidFill>
        </p:spPr>
        <p:txBody>
          <a:bodyPr wrap="square" anchor="ctr">
            <a:noAutofit/>
          </a:bodyPr>
          <a:lstStyle>
            <a:lvl1pPr marL="0" indent="0" algn="ctr">
              <a:buNone/>
              <a:defRPr lang="en-US"/>
            </a:lvl1pPr>
          </a:lstStyle>
          <a:p>
            <a:r>
              <a:rPr lang="pl-PL" dirty="0"/>
              <a:t>Kliknij w ikonę by dodać obraz</a:t>
            </a:r>
          </a:p>
          <a:p>
            <a:endParaRPr lang="pl-PL" dirty="0"/>
          </a:p>
          <a:p>
            <a:endParaRPr lang="pl-PL" dirty="0"/>
          </a:p>
          <a:p>
            <a:endParaRPr lang="pl-PL" dirty="0"/>
          </a:p>
        </p:txBody>
      </p:sp>
      <p:sp>
        <p:nvSpPr>
          <p:cNvPr id="6" name="Rectangle 29">
            <a:extLst>
              <a:ext uri="{FF2B5EF4-FFF2-40B4-BE49-F238E27FC236}">
                <a16:creationId xmlns:a16="http://schemas.microsoft.com/office/drawing/2014/main" id="{9D32B747-62E3-413C-9637-DA0D4985DD48}"/>
              </a:ext>
            </a:extLst>
          </p:cNvPr>
          <p:cNvSpPr/>
          <p:nvPr/>
        </p:nvSpPr>
        <p:spPr>
          <a:xfrm>
            <a:off x="4071251" y="997575"/>
            <a:ext cx="2024558" cy="2541770"/>
          </a:xfrm>
          <a:prstGeom prst="rect">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6" dirty="0"/>
          </a:p>
        </p:txBody>
      </p:sp>
      <p:sp>
        <p:nvSpPr>
          <p:cNvPr id="7" name="Picture Placeholder 8">
            <a:extLst>
              <a:ext uri="{FF2B5EF4-FFF2-40B4-BE49-F238E27FC236}">
                <a16:creationId xmlns:a16="http://schemas.microsoft.com/office/drawing/2014/main" id="{9DDE6313-0AC6-44CA-B7D1-EFCA322F3883}"/>
              </a:ext>
            </a:extLst>
          </p:cNvPr>
          <p:cNvSpPr>
            <a:spLocks noGrp="1"/>
          </p:cNvSpPr>
          <p:nvPr>
            <p:ph type="pic" sz="quarter" idx="15" hasCustomPrompt="1"/>
          </p:nvPr>
        </p:nvSpPr>
        <p:spPr>
          <a:xfrm>
            <a:off x="4573245" y="1052620"/>
            <a:ext cx="1012535" cy="1012500"/>
          </a:xfrm>
          <a:prstGeom prst="rect">
            <a:avLst/>
          </a:prstGeom>
          <a:solidFill>
            <a:schemeClr val="bg1">
              <a:lumMod val="75000"/>
            </a:schemeClr>
          </a:solidFill>
        </p:spPr>
        <p:txBody>
          <a:bodyPr wrap="square" anchor="ctr">
            <a:noAutofit/>
          </a:bodyPr>
          <a:lstStyle>
            <a:lvl1pPr marL="0" indent="0" algn="ctr">
              <a:buNone/>
              <a:defRPr lang="en-US" sz="844"/>
            </a:lvl1pPr>
          </a:lstStyle>
          <a:p>
            <a:r>
              <a:rPr lang="pl-PL" dirty="0"/>
              <a:t>Kliknij w ikonę </a:t>
            </a:r>
            <a:br>
              <a:rPr lang="pl-PL" dirty="0"/>
            </a:br>
            <a:r>
              <a:rPr lang="pl-PL" dirty="0"/>
              <a:t>by dodać piktogram</a:t>
            </a:r>
          </a:p>
        </p:txBody>
      </p:sp>
      <p:sp>
        <p:nvSpPr>
          <p:cNvPr id="10" name="Symbol zastępczy zawartości 9">
            <a:extLst>
              <a:ext uri="{FF2B5EF4-FFF2-40B4-BE49-F238E27FC236}">
                <a16:creationId xmlns:a16="http://schemas.microsoft.com/office/drawing/2014/main" id="{D3D2291A-15DF-4A57-BCFC-109559E55823}"/>
              </a:ext>
            </a:extLst>
          </p:cNvPr>
          <p:cNvSpPr>
            <a:spLocks noGrp="1"/>
          </p:cNvSpPr>
          <p:nvPr>
            <p:ph sz="quarter" idx="17"/>
          </p:nvPr>
        </p:nvSpPr>
        <p:spPr>
          <a:xfrm>
            <a:off x="6927576" y="2527447"/>
            <a:ext cx="4259317" cy="3552394"/>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2" name="Symbol zastępczy tekstu 11">
            <a:extLst>
              <a:ext uri="{FF2B5EF4-FFF2-40B4-BE49-F238E27FC236}">
                <a16:creationId xmlns:a16="http://schemas.microsoft.com/office/drawing/2014/main" id="{BD434779-FDDC-48C6-B8C6-8F59DF228691}"/>
              </a:ext>
            </a:extLst>
          </p:cNvPr>
          <p:cNvSpPr>
            <a:spLocks noGrp="1"/>
          </p:cNvSpPr>
          <p:nvPr>
            <p:ph type="body" sz="quarter" idx="18"/>
          </p:nvPr>
        </p:nvSpPr>
        <p:spPr>
          <a:xfrm>
            <a:off x="4249404" y="2120164"/>
            <a:ext cx="1667358" cy="1323125"/>
          </a:xfrm>
          <a:prstGeom prst="rect">
            <a:avLst/>
          </a:prstGeom>
        </p:spPr>
        <p:txBody>
          <a:bodyPr/>
          <a:lstStyle>
            <a:lvl1pPr algn="ctr">
              <a:defRPr sz="964">
                <a:solidFill>
                  <a:schemeClr val="bg1"/>
                </a:solidFill>
              </a:defRPr>
            </a:lvl1pPr>
            <a:lvl2pPr>
              <a:defRPr sz="964">
                <a:solidFill>
                  <a:schemeClr val="bg1"/>
                </a:solidFill>
              </a:defRPr>
            </a:lvl2pPr>
            <a:lvl3pPr>
              <a:defRPr sz="964">
                <a:solidFill>
                  <a:schemeClr val="bg1"/>
                </a:solidFill>
              </a:defRPr>
            </a:lvl3pPr>
            <a:lvl4pPr>
              <a:defRPr sz="964">
                <a:solidFill>
                  <a:schemeClr val="bg1"/>
                </a:solidFill>
              </a:defRPr>
            </a:lvl4pPr>
            <a:lvl5pPr>
              <a:defRPr sz="964">
                <a:solidFill>
                  <a:schemeClr val="bg1"/>
                </a:solidFill>
              </a:defRPr>
            </a:lvl5pPr>
          </a:lstStyle>
          <a:p>
            <a:pPr lvl="0"/>
            <a:r>
              <a:rPr lang="pl-PL"/>
              <a:t>Kliknij, aby edytować style wzorca tekstu</a:t>
            </a:r>
          </a:p>
        </p:txBody>
      </p:sp>
    </p:spTree>
    <p:extLst>
      <p:ext uri="{BB962C8B-B14F-4D97-AF65-F5344CB8AC3E}">
        <p14:creationId xmlns:p14="http://schemas.microsoft.com/office/powerpoint/2010/main" val="323931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89DD3C-19CF-46F2-9CC4-B107A546B743}"/>
              </a:ext>
            </a:extLst>
          </p:cNvPr>
          <p:cNvSpPr>
            <a:spLocks noGrp="1"/>
          </p:cNvSpPr>
          <p:nvPr>
            <p:ph type="title"/>
          </p:nvPr>
        </p:nvSpPr>
        <p:spPr>
          <a:xfrm>
            <a:off x="3906392" y="0"/>
            <a:ext cx="4389577" cy="1859003"/>
          </a:xfrm>
        </p:spPr>
        <p:txBody>
          <a:bodyPr/>
          <a:lstStyle/>
          <a:p>
            <a:r>
              <a:rPr lang="pl-PL"/>
              <a:t>Kliknij, aby edytować styl</a:t>
            </a:r>
            <a:endParaRPr lang="pl-PL" dirty="0"/>
          </a:p>
        </p:txBody>
      </p:sp>
      <p:sp>
        <p:nvSpPr>
          <p:cNvPr id="5" name="Symbol zastępczy obrazu 35">
            <a:extLst>
              <a:ext uri="{FF2B5EF4-FFF2-40B4-BE49-F238E27FC236}">
                <a16:creationId xmlns:a16="http://schemas.microsoft.com/office/drawing/2014/main" id="{748EE252-0DF7-48FB-A51C-9297B8DCE412}"/>
              </a:ext>
            </a:extLst>
          </p:cNvPr>
          <p:cNvSpPr>
            <a:spLocks noGrp="1"/>
          </p:cNvSpPr>
          <p:nvPr>
            <p:ph type="pic" sz="quarter" idx="11" hasCustomPrompt="1"/>
          </p:nvPr>
        </p:nvSpPr>
        <p:spPr>
          <a:xfrm>
            <a:off x="9146870" y="0"/>
            <a:ext cx="3045130" cy="6858000"/>
          </a:xfrm>
          <a:prstGeom prst="rect">
            <a:avLst/>
          </a:prstGeom>
          <a:solidFill>
            <a:schemeClr val="bg1">
              <a:lumMod val="75000"/>
            </a:schemeClr>
          </a:solidFill>
        </p:spPr>
        <p:txBody>
          <a:bodyPr vert="horz" wrap="square" lIns="0" tIns="0" rIns="0" bIns="0" rtlCol="0" anchor="ctr">
            <a:noAutofit/>
          </a:bodyPr>
          <a:lstStyle>
            <a:lvl1pPr marL="0" indent="0" algn="ctr">
              <a:buNone/>
              <a:defRPr lang="pl-PL"/>
            </a:lvl1pPr>
          </a:lstStyle>
          <a:p>
            <a:r>
              <a:rPr lang="pl-PL" dirty="0"/>
              <a:t>Kliknij w ikonę by dodać obraz</a:t>
            </a:r>
          </a:p>
          <a:p>
            <a:endParaRPr lang="pl-PL" dirty="0"/>
          </a:p>
          <a:p>
            <a:endParaRPr lang="pl-PL" dirty="0"/>
          </a:p>
          <a:p>
            <a:endParaRPr lang="pl-PL" dirty="0"/>
          </a:p>
        </p:txBody>
      </p:sp>
      <p:sp>
        <p:nvSpPr>
          <p:cNvPr id="6" name="Symbol zastępczy obrazu 35">
            <a:extLst>
              <a:ext uri="{FF2B5EF4-FFF2-40B4-BE49-F238E27FC236}">
                <a16:creationId xmlns:a16="http://schemas.microsoft.com/office/drawing/2014/main" id="{2D4D9B47-83B9-4812-ABB2-C7977BED0090}"/>
              </a:ext>
            </a:extLst>
          </p:cNvPr>
          <p:cNvSpPr>
            <a:spLocks noGrp="1"/>
          </p:cNvSpPr>
          <p:nvPr>
            <p:ph type="pic" sz="quarter" idx="12" hasCustomPrompt="1"/>
          </p:nvPr>
        </p:nvSpPr>
        <p:spPr>
          <a:xfrm>
            <a:off x="0" y="0"/>
            <a:ext cx="3045130" cy="6858000"/>
          </a:xfrm>
          <a:prstGeom prst="rect">
            <a:avLst/>
          </a:prstGeom>
          <a:solidFill>
            <a:schemeClr val="bg1">
              <a:lumMod val="75000"/>
            </a:schemeClr>
          </a:solidFill>
        </p:spPr>
        <p:txBody>
          <a:bodyPr vert="horz" wrap="square" lIns="0" tIns="0" rIns="0" bIns="0" rtlCol="0" anchor="ctr">
            <a:noAutofit/>
          </a:bodyPr>
          <a:lstStyle>
            <a:lvl1pPr marL="0" indent="0" algn="ctr">
              <a:buNone/>
              <a:defRPr lang="pl-PL"/>
            </a:lvl1pPr>
          </a:lstStyle>
          <a:p>
            <a:r>
              <a:rPr lang="pl-PL" dirty="0"/>
              <a:t>Kliknij w ikonę by dodać obraz</a:t>
            </a:r>
          </a:p>
          <a:p>
            <a:endParaRPr lang="pl-PL" dirty="0"/>
          </a:p>
          <a:p>
            <a:endParaRPr lang="pl-PL" dirty="0"/>
          </a:p>
          <a:p>
            <a:endParaRPr lang="pl-PL" dirty="0"/>
          </a:p>
        </p:txBody>
      </p:sp>
      <p:sp>
        <p:nvSpPr>
          <p:cNvPr id="8" name="Symbol zastępczy zawartości 7">
            <a:extLst>
              <a:ext uri="{FF2B5EF4-FFF2-40B4-BE49-F238E27FC236}">
                <a16:creationId xmlns:a16="http://schemas.microsoft.com/office/drawing/2014/main" id="{54BF5042-C572-41E3-B4F5-DA540F18F3D6}"/>
              </a:ext>
            </a:extLst>
          </p:cNvPr>
          <p:cNvSpPr>
            <a:spLocks noGrp="1"/>
          </p:cNvSpPr>
          <p:nvPr>
            <p:ph sz="quarter" idx="13"/>
          </p:nvPr>
        </p:nvSpPr>
        <p:spPr>
          <a:xfrm>
            <a:off x="3896025" y="2191600"/>
            <a:ext cx="4389745" cy="3893344"/>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63035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7">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7BFF8-4121-4D84-AB51-9F81C641DD63}"/>
              </a:ext>
            </a:extLst>
          </p:cNvPr>
          <p:cNvSpPr>
            <a:spLocks noGrp="1"/>
          </p:cNvSpPr>
          <p:nvPr>
            <p:ph type="title"/>
          </p:nvPr>
        </p:nvSpPr>
        <p:spPr>
          <a:xfrm>
            <a:off x="1015469" y="0"/>
            <a:ext cx="4075144" cy="1859003"/>
          </a:xfrm>
        </p:spPr>
        <p:txBody>
          <a:bodyPr/>
          <a:lstStyle/>
          <a:p>
            <a:r>
              <a:rPr lang="pl-PL"/>
              <a:t>Kliknij, aby edytować styl</a:t>
            </a:r>
            <a:endParaRPr lang="pl-PL" dirty="0"/>
          </a:p>
        </p:txBody>
      </p:sp>
      <p:sp>
        <p:nvSpPr>
          <p:cNvPr id="3" name="Symbol zastępczy zawartości 2">
            <a:extLst>
              <a:ext uri="{FF2B5EF4-FFF2-40B4-BE49-F238E27FC236}">
                <a16:creationId xmlns:a16="http://schemas.microsoft.com/office/drawing/2014/main" id="{80027F45-3D85-47DD-B958-7FFD9B6D0ACF}"/>
              </a:ext>
            </a:extLst>
          </p:cNvPr>
          <p:cNvSpPr>
            <a:spLocks noGrp="1"/>
          </p:cNvSpPr>
          <p:nvPr>
            <p:ph sz="half" idx="1"/>
          </p:nvPr>
        </p:nvSpPr>
        <p:spPr>
          <a:xfrm>
            <a:off x="1015468" y="2026788"/>
            <a:ext cx="4074632" cy="1859004"/>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6" name="Picture Placeholder 8">
            <a:extLst>
              <a:ext uri="{FF2B5EF4-FFF2-40B4-BE49-F238E27FC236}">
                <a16:creationId xmlns:a16="http://schemas.microsoft.com/office/drawing/2014/main" id="{FD86D6C0-6CEF-496D-BC58-534CB1F94E0D}"/>
              </a:ext>
            </a:extLst>
          </p:cNvPr>
          <p:cNvSpPr>
            <a:spLocks noGrp="1"/>
          </p:cNvSpPr>
          <p:nvPr>
            <p:ph type="pic" sz="quarter" idx="10" hasCustomPrompt="1"/>
          </p:nvPr>
        </p:nvSpPr>
        <p:spPr>
          <a:xfrm>
            <a:off x="8635745" y="998850"/>
            <a:ext cx="3049988" cy="5081514"/>
          </a:xfrm>
          <a:prstGeom prst="rect">
            <a:avLst/>
          </a:prstGeom>
          <a:solidFill>
            <a:schemeClr val="bg1">
              <a:lumMod val="75000"/>
            </a:schemeClr>
          </a:solidFill>
        </p:spPr>
        <p:txBody>
          <a:bodyPr wrap="square" anchor="ctr">
            <a:noAutofit/>
          </a:bodyPr>
          <a:lstStyle>
            <a:lvl1pPr marL="0" indent="0" algn="ctr">
              <a:buNone/>
              <a:defRPr lang="en-US"/>
            </a:lvl1pPr>
          </a:lstStyle>
          <a:p>
            <a:r>
              <a:rPr lang="pl-PL" dirty="0"/>
              <a:t>Kliknij w ikonę by dodać obraz</a:t>
            </a:r>
          </a:p>
          <a:p>
            <a:endParaRPr lang="pl-PL" dirty="0"/>
          </a:p>
          <a:p>
            <a:endParaRPr lang="pl-PL" dirty="0"/>
          </a:p>
          <a:p>
            <a:endParaRPr lang="pl-PL" dirty="0"/>
          </a:p>
        </p:txBody>
      </p:sp>
      <p:sp>
        <p:nvSpPr>
          <p:cNvPr id="8" name="Picture Placeholder 8">
            <a:extLst>
              <a:ext uri="{FF2B5EF4-FFF2-40B4-BE49-F238E27FC236}">
                <a16:creationId xmlns:a16="http://schemas.microsoft.com/office/drawing/2014/main" id="{1A11E48E-427D-488F-BFE0-C60CAFA93C3A}"/>
              </a:ext>
            </a:extLst>
          </p:cNvPr>
          <p:cNvSpPr>
            <a:spLocks noGrp="1"/>
          </p:cNvSpPr>
          <p:nvPr>
            <p:ph type="pic" sz="quarter" idx="11" hasCustomPrompt="1"/>
          </p:nvPr>
        </p:nvSpPr>
        <p:spPr>
          <a:xfrm>
            <a:off x="6096001" y="998850"/>
            <a:ext cx="2033476" cy="5081514"/>
          </a:xfrm>
          <a:prstGeom prst="rect">
            <a:avLst/>
          </a:prstGeom>
          <a:solidFill>
            <a:schemeClr val="bg1">
              <a:lumMod val="75000"/>
            </a:schemeClr>
          </a:solidFill>
        </p:spPr>
        <p:txBody>
          <a:bodyPr wrap="square" anchor="ctr">
            <a:noAutofit/>
          </a:bodyPr>
          <a:lstStyle>
            <a:lvl1pPr marL="0" indent="0" algn="ctr">
              <a:buNone/>
              <a:defRPr lang="en-US"/>
            </a:lvl1pPr>
          </a:lstStyle>
          <a:p>
            <a:r>
              <a:rPr lang="pl-PL" dirty="0"/>
              <a:t>Kliknij w ikonę by dodać obraz</a:t>
            </a:r>
          </a:p>
          <a:p>
            <a:endParaRPr lang="pl-PL" dirty="0"/>
          </a:p>
          <a:p>
            <a:endParaRPr lang="pl-PL" dirty="0"/>
          </a:p>
          <a:p>
            <a:endParaRPr lang="pl-PL" dirty="0"/>
          </a:p>
        </p:txBody>
      </p:sp>
      <p:sp>
        <p:nvSpPr>
          <p:cNvPr id="10" name="Symbol zastępczy tekstu 21">
            <a:extLst>
              <a:ext uri="{FF2B5EF4-FFF2-40B4-BE49-F238E27FC236}">
                <a16:creationId xmlns:a16="http://schemas.microsoft.com/office/drawing/2014/main" id="{165B04EF-F038-486C-BF57-7FEC98CFD259}"/>
              </a:ext>
            </a:extLst>
          </p:cNvPr>
          <p:cNvSpPr>
            <a:spLocks noGrp="1"/>
          </p:cNvSpPr>
          <p:nvPr>
            <p:ph type="body" sz="quarter" idx="15"/>
          </p:nvPr>
        </p:nvSpPr>
        <p:spPr>
          <a:xfrm>
            <a:off x="2036041" y="4219563"/>
            <a:ext cx="3054060" cy="722170"/>
          </a:xfrm>
          <a:prstGeom prst="rect">
            <a:avLst/>
          </a:prstGeom>
        </p:spPr>
        <p:txBody>
          <a:bodyPr anchor="ctr"/>
          <a:lstStyle/>
          <a:p>
            <a:pPr lvl="0"/>
            <a:r>
              <a:rPr lang="pl-PL"/>
              <a:t>Kliknij, aby edytować style wzorca tekstu</a:t>
            </a:r>
          </a:p>
        </p:txBody>
      </p:sp>
      <p:sp>
        <p:nvSpPr>
          <p:cNvPr id="11" name="Symbol zastępczy obrazu 5">
            <a:extLst>
              <a:ext uri="{FF2B5EF4-FFF2-40B4-BE49-F238E27FC236}">
                <a16:creationId xmlns:a16="http://schemas.microsoft.com/office/drawing/2014/main" id="{E98F89B4-370A-47D0-A0C9-358C494A4644}"/>
              </a:ext>
            </a:extLst>
          </p:cNvPr>
          <p:cNvSpPr>
            <a:spLocks noGrp="1"/>
          </p:cNvSpPr>
          <p:nvPr>
            <p:ph type="pic" sz="quarter" idx="16" hasCustomPrompt="1"/>
          </p:nvPr>
        </p:nvSpPr>
        <p:spPr>
          <a:xfrm>
            <a:off x="1015468" y="4218519"/>
            <a:ext cx="723239" cy="723214"/>
          </a:xfrm>
          <a:prstGeom prst="rect">
            <a:avLst/>
          </a:prstGeom>
          <a:solidFill>
            <a:schemeClr val="bg1">
              <a:lumMod val="75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2" name="Symbol zastępczy obrazu 5">
            <a:extLst>
              <a:ext uri="{FF2B5EF4-FFF2-40B4-BE49-F238E27FC236}">
                <a16:creationId xmlns:a16="http://schemas.microsoft.com/office/drawing/2014/main" id="{9A6556B4-53E3-4653-88AB-D52AE5D7437A}"/>
              </a:ext>
            </a:extLst>
          </p:cNvPr>
          <p:cNvSpPr>
            <a:spLocks noGrp="1"/>
          </p:cNvSpPr>
          <p:nvPr>
            <p:ph type="pic" sz="quarter" idx="17" hasCustomPrompt="1"/>
          </p:nvPr>
        </p:nvSpPr>
        <p:spPr>
          <a:xfrm>
            <a:off x="1015468" y="5273286"/>
            <a:ext cx="723239" cy="723214"/>
          </a:xfrm>
          <a:prstGeom prst="rect">
            <a:avLst/>
          </a:prstGeom>
          <a:solidFill>
            <a:schemeClr val="bg1">
              <a:lumMod val="75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3" name="Symbol zastępczy tekstu 21">
            <a:extLst>
              <a:ext uri="{FF2B5EF4-FFF2-40B4-BE49-F238E27FC236}">
                <a16:creationId xmlns:a16="http://schemas.microsoft.com/office/drawing/2014/main" id="{6B59C19C-854B-4351-A503-5435C726F913}"/>
              </a:ext>
            </a:extLst>
          </p:cNvPr>
          <p:cNvSpPr>
            <a:spLocks noGrp="1"/>
          </p:cNvSpPr>
          <p:nvPr>
            <p:ph type="body" sz="quarter" idx="18"/>
          </p:nvPr>
        </p:nvSpPr>
        <p:spPr>
          <a:xfrm>
            <a:off x="2036041" y="5273285"/>
            <a:ext cx="3054060" cy="722170"/>
          </a:xfrm>
          <a:prstGeom prst="rect">
            <a:avLst/>
          </a:prstGeom>
        </p:spPr>
        <p:txBody>
          <a:bodyPr anchor="ctr"/>
          <a:lstStyle>
            <a:lvl2pPr marL="71440" indent="0">
              <a:buNone/>
              <a:defRPr/>
            </a:lvl2pPr>
          </a:lstStyle>
          <a:p>
            <a:pPr lvl="0"/>
            <a:r>
              <a:rPr lang="pl-PL"/>
              <a:t>Kliknij, aby edytować style wzorca tekstu</a:t>
            </a:r>
          </a:p>
        </p:txBody>
      </p:sp>
      <p:pic>
        <p:nvPicPr>
          <p:cNvPr id="14" name="Grafika 13">
            <a:extLst>
              <a:ext uri="{FF2B5EF4-FFF2-40B4-BE49-F238E27FC236}">
                <a16:creationId xmlns:a16="http://schemas.microsoft.com/office/drawing/2014/main" id="{CC1AE7FA-DF74-4AB2-9251-D1036CA3DB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7376" y="598162"/>
            <a:ext cx="2951198" cy="3211487"/>
          </a:xfrm>
          <a:prstGeom prst="rect">
            <a:avLst/>
          </a:prstGeom>
        </p:spPr>
      </p:pic>
    </p:spTree>
    <p:extLst>
      <p:ext uri="{BB962C8B-B14F-4D97-AF65-F5344CB8AC3E}">
        <p14:creationId xmlns:p14="http://schemas.microsoft.com/office/powerpoint/2010/main" val="24583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8">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4E07A0EF-30A3-4154-9E10-9BF6829A694F}"/>
              </a:ext>
            </a:extLst>
          </p:cNvPr>
          <p:cNvSpPr>
            <a:spLocks noGrp="1"/>
          </p:cNvSpPr>
          <p:nvPr>
            <p:ph type="sldNum" sz="quarter" idx="10"/>
          </p:nvPr>
        </p:nvSpPr>
        <p:spPr>
          <a:xfrm>
            <a:off x="11186893" y="6085008"/>
            <a:ext cx="1005107" cy="772992"/>
          </a:xfrm>
          <a:prstGeom prst="rect">
            <a:avLst/>
          </a:prstGeom>
        </p:spPr>
        <p:txBody>
          <a:bodyPr/>
          <a:lstStyle/>
          <a:p>
            <a:fld id="{8777A560-74CE-4711-A818-6E99D15D310D}" type="slidenum">
              <a:rPr lang="en-GB" smtClean="0"/>
              <a:t>‹#›</a:t>
            </a:fld>
            <a:endParaRPr lang="en-GB"/>
          </a:p>
        </p:txBody>
      </p:sp>
      <p:sp>
        <p:nvSpPr>
          <p:cNvPr id="4" name="Picture Placeholder 3">
            <a:extLst>
              <a:ext uri="{FF2B5EF4-FFF2-40B4-BE49-F238E27FC236}">
                <a16:creationId xmlns:a16="http://schemas.microsoft.com/office/drawing/2014/main" id="{97470A43-3C8E-4B49-9225-8D5E4A52432F}"/>
              </a:ext>
            </a:extLst>
          </p:cNvPr>
          <p:cNvSpPr>
            <a:spLocks noGrp="1"/>
          </p:cNvSpPr>
          <p:nvPr>
            <p:ph type="pic" sz="quarter" idx="11" hasCustomPrompt="1"/>
          </p:nvPr>
        </p:nvSpPr>
        <p:spPr>
          <a:xfrm>
            <a:off x="0" y="0"/>
            <a:ext cx="12192000" cy="6080364"/>
          </a:xfrm>
          <a:prstGeom prst="rect">
            <a:avLst/>
          </a:prstGeom>
          <a:solidFill>
            <a:schemeClr val="bg1">
              <a:lumMod val="75000"/>
            </a:schemeClr>
          </a:solidFill>
        </p:spPr>
        <p:txBody>
          <a:bodyPr wrap="square" anchor="ctr">
            <a:noAutofit/>
          </a:bodyPr>
          <a:lstStyle>
            <a:lvl1pPr marL="0" indent="0" algn="ctr">
              <a:buNone/>
              <a:defRPr lang="en-US"/>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335432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obre praktyki">
    <p:spTree>
      <p:nvGrpSpPr>
        <p:cNvPr id="1" name=""/>
        <p:cNvGrpSpPr/>
        <p:nvPr/>
      </p:nvGrpSpPr>
      <p:grpSpPr>
        <a:xfrm>
          <a:off x="0" y="0"/>
          <a:ext cx="0" cy="0"/>
          <a:chOff x="0" y="0"/>
          <a:chExt cx="0" cy="0"/>
        </a:xfrm>
      </p:grpSpPr>
      <p:sp>
        <p:nvSpPr>
          <p:cNvPr id="4" name="Tytuł 2">
            <a:extLst>
              <a:ext uri="{FF2B5EF4-FFF2-40B4-BE49-F238E27FC236}">
                <a16:creationId xmlns:a16="http://schemas.microsoft.com/office/drawing/2014/main" id="{B58674FE-3756-492D-AC59-896253A7F5EB}"/>
              </a:ext>
            </a:extLst>
          </p:cNvPr>
          <p:cNvSpPr txBox="1">
            <a:spLocks/>
          </p:cNvSpPr>
          <p:nvPr/>
        </p:nvSpPr>
        <p:spPr>
          <a:xfrm>
            <a:off x="1015468" y="0"/>
            <a:ext cx="10171426" cy="185900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pl-PL" sz="3214" dirty="0">
                <a:solidFill>
                  <a:schemeClr val="tx2"/>
                </a:solidFill>
              </a:rPr>
              <a:t>Dobre praktyki</a:t>
            </a:r>
          </a:p>
        </p:txBody>
      </p:sp>
      <p:sp>
        <p:nvSpPr>
          <p:cNvPr id="10" name="pole tekstowe 9">
            <a:extLst>
              <a:ext uri="{FF2B5EF4-FFF2-40B4-BE49-F238E27FC236}">
                <a16:creationId xmlns:a16="http://schemas.microsoft.com/office/drawing/2014/main" id="{E160C4DF-91DC-4520-87DC-F6385E0EA66B}"/>
              </a:ext>
            </a:extLst>
          </p:cNvPr>
          <p:cNvSpPr txBox="1"/>
          <p:nvPr/>
        </p:nvSpPr>
        <p:spPr>
          <a:xfrm>
            <a:off x="1015469" y="2191601"/>
            <a:ext cx="4912775" cy="3889517"/>
          </a:xfrm>
          <a:prstGeom prst="rect">
            <a:avLst/>
          </a:prstGeom>
          <a:noFill/>
        </p:spPr>
        <p:txBody>
          <a:bodyPr wrap="square" lIns="0" tIns="0" rIns="0" bIns="0">
            <a:noAutofit/>
          </a:bodyPr>
          <a:lstStyle/>
          <a:p>
            <a:pPr marL="0" lvl="4" indent="0">
              <a:spcAft>
                <a:spcPts val="482"/>
              </a:spcAft>
            </a:pPr>
            <a:r>
              <a:rPr lang="pl-PL" sz="1125" b="1" dirty="0">
                <a:solidFill>
                  <a:schemeClr val="accent4"/>
                </a:solidFill>
              </a:rPr>
              <a:t>Zalecane praktyki:</a:t>
            </a:r>
          </a:p>
          <a:p>
            <a:pPr marL="229629" lvl="4" indent="-229629">
              <a:spcAft>
                <a:spcPts val="482"/>
              </a:spcAft>
              <a:buFont typeface="Century Gothic" panose="020B0502020202020204" pitchFamily="34" charset="0"/>
              <a:buChar char="-"/>
            </a:pPr>
            <a:r>
              <a:rPr lang="pl-PL" sz="1125" dirty="0"/>
              <a:t>Dodawanie swoich zdjęć, schematów, treści, wykresów etc.  </a:t>
            </a:r>
          </a:p>
          <a:p>
            <a:pPr marL="229629" lvl="4" indent="-229629">
              <a:spcAft>
                <a:spcPts val="482"/>
              </a:spcAft>
              <a:buFont typeface="Century Gothic" panose="020B0502020202020204" pitchFamily="34" charset="0"/>
              <a:buChar char="-"/>
            </a:pPr>
            <a:r>
              <a:rPr lang="pl-PL" sz="1125" dirty="0"/>
              <a:t>Zmienianie wielkości czcionki w tekście podstawowym </a:t>
            </a:r>
            <a:br>
              <a:rPr lang="pl-PL" sz="1125" dirty="0"/>
            </a:br>
            <a:r>
              <a:rPr lang="pl-PL" sz="1125" dirty="0"/>
              <a:t>(możliwie jak najmniej).</a:t>
            </a:r>
          </a:p>
          <a:p>
            <a:pPr marL="229629" lvl="4" indent="-229629">
              <a:spcAft>
                <a:spcPts val="482"/>
              </a:spcAft>
              <a:buFont typeface="Century Gothic" panose="020B0502020202020204" pitchFamily="34" charset="0"/>
              <a:buChar char="-"/>
            </a:pPr>
            <a:r>
              <a:rPr lang="pl-PL" sz="1125" dirty="0"/>
              <a:t>Przesuwanie </a:t>
            </a:r>
            <a:r>
              <a:rPr lang="pl-PL" sz="1125" dirty="0" err="1"/>
              <a:t>placeholderów</a:t>
            </a:r>
            <a:r>
              <a:rPr lang="pl-PL" sz="1125" dirty="0"/>
              <a:t>, ale tylko w ramach wyznaczonych prowadnicami linii (zachowujemy marginesy i odstępy!), </a:t>
            </a:r>
            <a:br>
              <a:rPr lang="pl-PL" sz="1125" dirty="0"/>
            </a:br>
            <a:r>
              <a:rPr lang="pl-PL" sz="1125" dirty="0"/>
              <a:t>np. zamiast dwóch kolumn zrobić jedną szeroką, </a:t>
            </a:r>
            <a:br>
              <a:rPr lang="pl-PL" sz="1125" dirty="0"/>
            </a:br>
            <a:r>
              <a:rPr lang="pl-PL" sz="1125" dirty="0"/>
              <a:t>albo zrobić tylko dwie kolumny bez nagłówków.</a:t>
            </a:r>
          </a:p>
          <a:p>
            <a:pPr marL="229629" lvl="4" indent="-229629">
              <a:spcAft>
                <a:spcPts val="482"/>
              </a:spcAft>
              <a:buFont typeface="Century Gothic" panose="020B0502020202020204" pitchFamily="34" charset="0"/>
              <a:buChar char="-"/>
            </a:pPr>
            <a:r>
              <a:rPr lang="pl-PL" sz="1125" dirty="0"/>
              <a:t>Utrzymanie spójności w odległościach między elementami, wielkości czcionek.</a:t>
            </a:r>
          </a:p>
          <a:p>
            <a:pPr marL="229629" lvl="4" indent="-229629">
              <a:spcAft>
                <a:spcPts val="482"/>
              </a:spcAft>
              <a:buFont typeface="Century Gothic" panose="020B0502020202020204" pitchFamily="34" charset="0"/>
              <a:buChar char="-"/>
            </a:pPr>
            <a:r>
              <a:rPr lang="pl-PL" sz="1125" dirty="0"/>
              <a:t>Dbanie o odpowiednią ilość „powietrza” w prezentacji.</a:t>
            </a:r>
          </a:p>
          <a:p>
            <a:pPr marL="229629" lvl="4" indent="-229629">
              <a:spcAft>
                <a:spcPts val="482"/>
              </a:spcAft>
              <a:buFont typeface="Century Gothic" panose="020B0502020202020204" pitchFamily="34" charset="0"/>
              <a:buChar char="-"/>
            </a:pPr>
            <a:r>
              <a:rPr lang="pl-PL" sz="1125" dirty="0"/>
              <a:t>Używanie jak najmniejszej ilości treści pisanej </a:t>
            </a:r>
            <a:br>
              <a:rPr lang="pl-PL" sz="1125" dirty="0"/>
            </a:br>
            <a:r>
              <a:rPr lang="pl-PL" sz="1125" dirty="0"/>
              <a:t>i stosowanie </a:t>
            </a:r>
            <a:r>
              <a:rPr lang="pl-PL" sz="1125" dirty="0" err="1"/>
              <a:t>bullet</a:t>
            </a:r>
            <a:r>
              <a:rPr lang="pl-PL" sz="1125" dirty="0"/>
              <a:t> </a:t>
            </a:r>
            <a:r>
              <a:rPr lang="pl-PL" sz="1125" dirty="0" err="1"/>
              <a:t>pointów</a:t>
            </a:r>
            <a:r>
              <a:rPr lang="pl-PL" sz="1125" dirty="0"/>
              <a:t>.</a:t>
            </a:r>
          </a:p>
          <a:p>
            <a:pPr marL="229629" lvl="4" indent="-229629">
              <a:spcAft>
                <a:spcPts val="482"/>
              </a:spcAft>
              <a:buFont typeface="Century Gothic" panose="020B0502020202020204" pitchFamily="34" charset="0"/>
              <a:buChar char="-"/>
            </a:pPr>
            <a:r>
              <a:rPr lang="pl-PL" sz="1125" dirty="0"/>
              <a:t>Używanie nie tylko zdjęć ale i ikon. </a:t>
            </a:r>
            <a:endParaRPr lang="pl-PL" sz="1125" kern="1200" dirty="0">
              <a:solidFill>
                <a:schemeClr val="tx1"/>
              </a:solidFill>
              <a:latin typeface="+mn-lt"/>
              <a:ea typeface="+mn-ea"/>
              <a:cs typeface="+mn-cs"/>
            </a:endParaRPr>
          </a:p>
        </p:txBody>
      </p:sp>
      <p:sp>
        <p:nvSpPr>
          <p:cNvPr id="8" name="pole tekstowe 7">
            <a:extLst>
              <a:ext uri="{FF2B5EF4-FFF2-40B4-BE49-F238E27FC236}">
                <a16:creationId xmlns:a16="http://schemas.microsoft.com/office/drawing/2014/main" id="{82D44053-6685-4B5B-AE0C-E7EA44A1B45E}"/>
              </a:ext>
            </a:extLst>
          </p:cNvPr>
          <p:cNvSpPr txBox="1"/>
          <p:nvPr/>
        </p:nvSpPr>
        <p:spPr>
          <a:xfrm>
            <a:off x="6274118" y="2191601"/>
            <a:ext cx="4912775" cy="3889517"/>
          </a:xfrm>
          <a:prstGeom prst="rect">
            <a:avLst/>
          </a:prstGeom>
          <a:noFill/>
        </p:spPr>
        <p:txBody>
          <a:bodyPr wrap="square" lIns="0" tIns="0" rIns="0" bIns="0">
            <a:noAutofit/>
          </a:bodyPr>
          <a:lstStyle/>
          <a:p>
            <a:pPr marL="0" lvl="4" indent="0">
              <a:spcAft>
                <a:spcPts val="482"/>
              </a:spcAft>
            </a:pPr>
            <a:r>
              <a:rPr lang="pl-PL" sz="1125" b="1" dirty="0">
                <a:solidFill>
                  <a:schemeClr val="accent1"/>
                </a:solidFill>
              </a:rPr>
              <a:t>Nie powinno się:</a:t>
            </a:r>
          </a:p>
          <a:p>
            <a:pPr marL="229629" lvl="4" indent="-229629" algn="l" defTabSz="914400" rtl="0" eaLnBrk="1" latinLnBrk="0" hangingPunct="1">
              <a:spcAft>
                <a:spcPts val="482"/>
              </a:spcAft>
              <a:buFont typeface="Century Gothic" panose="020B0502020202020204" pitchFamily="34" charset="0"/>
              <a:buChar char="-"/>
            </a:pPr>
            <a:r>
              <a:rPr lang="pl-PL" sz="1125" kern="1200" dirty="0">
                <a:solidFill>
                  <a:schemeClr val="tx1"/>
                </a:solidFill>
                <a:latin typeface="+mn-lt"/>
                <a:ea typeface="+mn-ea"/>
                <a:cs typeface="+mn-cs"/>
              </a:rPr>
              <a:t>Zmieniać wielkości czcionki nagłówków.</a:t>
            </a:r>
          </a:p>
          <a:p>
            <a:pPr marL="229629" lvl="4" indent="-229629" algn="l" defTabSz="914400" rtl="0" eaLnBrk="1" latinLnBrk="0" hangingPunct="1">
              <a:spcAft>
                <a:spcPts val="482"/>
              </a:spcAft>
              <a:buFont typeface="Century Gothic" panose="020B0502020202020204" pitchFamily="34" charset="0"/>
              <a:buChar char="-"/>
            </a:pPr>
            <a:r>
              <a:rPr lang="pl-PL" sz="1125" kern="1200" dirty="0">
                <a:solidFill>
                  <a:schemeClr val="tx1"/>
                </a:solidFill>
                <a:latin typeface="+mn-lt"/>
                <a:ea typeface="+mn-ea"/>
                <a:cs typeface="+mn-cs"/>
              </a:rPr>
              <a:t>Zmieniać kolorów na „przypadkowe”.  </a:t>
            </a:r>
          </a:p>
          <a:p>
            <a:pPr marL="229629" lvl="4" indent="-229629" algn="l" defTabSz="914400" rtl="0" eaLnBrk="1" latinLnBrk="0" hangingPunct="1">
              <a:spcAft>
                <a:spcPts val="482"/>
              </a:spcAft>
              <a:buFont typeface="Century Gothic" panose="020B0502020202020204" pitchFamily="34" charset="0"/>
              <a:buChar char="-"/>
            </a:pPr>
            <a:r>
              <a:rPr lang="pl-PL" sz="1125" kern="1200" dirty="0">
                <a:solidFill>
                  <a:schemeClr val="tx1"/>
                </a:solidFill>
                <a:latin typeface="+mn-lt"/>
                <a:ea typeface="+mn-ea"/>
                <a:cs typeface="+mn-cs"/>
              </a:rPr>
              <a:t>Wychodzić poza wskazane prowadnice (marginesy).</a:t>
            </a:r>
          </a:p>
          <a:p>
            <a:pPr marL="229629" lvl="4" indent="-229629" algn="l" defTabSz="914400" rtl="0" eaLnBrk="1" latinLnBrk="0" hangingPunct="1">
              <a:spcAft>
                <a:spcPts val="482"/>
              </a:spcAft>
              <a:buFont typeface="Century Gothic" panose="020B0502020202020204" pitchFamily="34" charset="0"/>
              <a:buChar char="-"/>
            </a:pPr>
            <a:r>
              <a:rPr lang="pl-PL" sz="1125" kern="1200" dirty="0">
                <a:solidFill>
                  <a:schemeClr val="tx1"/>
                </a:solidFill>
                <a:latin typeface="+mn-lt"/>
                <a:ea typeface="+mn-ea"/>
                <a:cs typeface="+mn-cs"/>
              </a:rPr>
              <a:t>Modyfikować wzorca szablonu.</a:t>
            </a:r>
          </a:p>
          <a:p>
            <a:pPr marL="229629" lvl="4" indent="-229629" algn="l" defTabSz="914400" rtl="0" eaLnBrk="1" latinLnBrk="0" hangingPunct="1">
              <a:spcAft>
                <a:spcPts val="482"/>
              </a:spcAft>
              <a:buFont typeface="Century Gothic" panose="020B0502020202020204" pitchFamily="34" charset="0"/>
              <a:buChar char="-"/>
            </a:pPr>
            <a:r>
              <a:rPr lang="pl-PL" sz="1125" kern="1200" dirty="0">
                <a:solidFill>
                  <a:schemeClr val="tx1"/>
                </a:solidFill>
                <a:latin typeface="+mn-lt"/>
                <a:ea typeface="+mn-ea"/>
                <a:cs typeface="+mn-cs"/>
              </a:rPr>
              <a:t>Umieszczać dużej ilości tekstu na jednym slajdzie. Dużo lepszą praktyką jest rozbijanie jej na wiele slajdów z animacjami przejścia.</a:t>
            </a:r>
          </a:p>
        </p:txBody>
      </p:sp>
    </p:spTree>
    <p:extLst>
      <p:ext uri="{BB962C8B-B14F-4D97-AF65-F5344CB8AC3E}">
        <p14:creationId xmlns:p14="http://schemas.microsoft.com/office/powerpoint/2010/main" val="393582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9">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0B0A628-575D-424D-B941-8A0CF2A91455}"/>
              </a:ext>
            </a:extLst>
          </p:cNvPr>
          <p:cNvSpPr>
            <a:spLocks noGrp="1"/>
          </p:cNvSpPr>
          <p:nvPr>
            <p:ph type="pic" sz="quarter" idx="10" hasCustomPrompt="1"/>
          </p:nvPr>
        </p:nvSpPr>
        <p:spPr>
          <a:xfrm>
            <a:off x="0" y="0"/>
            <a:ext cx="12192000" cy="6858000"/>
          </a:xfrm>
          <a:prstGeom prst="rect">
            <a:avLst/>
          </a:prstGeom>
          <a:solidFill>
            <a:schemeClr val="bg1">
              <a:lumMod val="75000"/>
            </a:schemeClr>
          </a:solidFill>
        </p:spPr>
        <p:txBody>
          <a:bodyPr wrap="square" anchor="ctr">
            <a:noAutofit/>
          </a:bodyPr>
          <a:lstStyle>
            <a:lvl1pPr marL="0" indent="0" algn="ctr">
              <a:buNone/>
              <a:defRPr lang="en-US"/>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43826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0">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36903E8-57E7-4197-8090-F57CAA883714}"/>
              </a:ext>
            </a:extLst>
          </p:cNvPr>
          <p:cNvSpPr>
            <a:spLocks noGrp="1"/>
          </p:cNvSpPr>
          <p:nvPr>
            <p:ph type="pic" sz="quarter" idx="11" hasCustomPrompt="1"/>
          </p:nvPr>
        </p:nvSpPr>
        <p:spPr>
          <a:xfrm>
            <a:off x="6263756" y="4219915"/>
            <a:ext cx="1696700" cy="2638085"/>
          </a:xfrm>
          <a:prstGeom prst="rect">
            <a:avLst/>
          </a:prstGeom>
          <a:solidFill>
            <a:schemeClr val="bg1">
              <a:lumMod val="75000"/>
            </a:schemeClr>
          </a:solidFill>
        </p:spPr>
        <p:txBody>
          <a:bodyPr wrap="square" anchor="ctr">
            <a:noAutofit/>
          </a:bodyPr>
          <a:lstStyle>
            <a:lvl1pPr marL="0" indent="0" algn="ctr">
              <a:buNone/>
              <a:defRPr lang="en-US" dirty="0"/>
            </a:lvl1pPr>
          </a:lstStyle>
          <a:p>
            <a:r>
              <a:rPr lang="pl-PL" dirty="0"/>
              <a:t>Kliknij w ikonę by dodać obraz</a:t>
            </a:r>
          </a:p>
          <a:p>
            <a:endParaRPr lang="pl-PL" dirty="0"/>
          </a:p>
          <a:p>
            <a:endParaRPr lang="pl-PL" dirty="0"/>
          </a:p>
          <a:p>
            <a:endParaRPr lang="pl-PL" dirty="0"/>
          </a:p>
        </p:txBody>
      </p:sp>
      <p:sp>
        <p:nvSpPr>
          <p:cNvPr id="5" name="Picture Placeholder 3">
            <a:extLst>
              <a:ext uri="{FF2B5EF4-FFF2-40B4-BE49-F238E27FC236}">
                <a16:creationId xmlns:a16="http://schemas.microsoft.com/office/drawing/2014/main" id="{B461901C-FE1E-468E-BB81-6EC5882864BA}"/>
              </a:ext>
            </a:extLst>
          </p:cNvPr>
          <p:cNvSpPr>
            <a:spLocks noGrp="1"/>
          </p:cNvSpPr>
          <p:nvPr>
            <p:ph type="pic" sz="quarter" idx="12" hasCustomPrompt="1"/>
          </p:nvPr>
        </p:nvSpPr>
        <p:spPr>
          <a:xfrm>
            <a:off x="8308940" y="4219915"/>
            <a:ext cx="1683728" cy="2638085"/>
          </a:xfrm>
          <a:prstGeom prst="rect">
            <a:avLst/>
          </a:prstGeom>
          <a:solidFill>
            <a:schemeClr val="bg1">
              <a:lumMod val="75000"/>
            </a:schemeClr>
          </a:solidFill>
        </p:spPr>
        <p:txBody>
          <a:bodyPr wrap="square" anchor="ctr">
            <a:noAutofit/>
          </a:bodyPr>
          <a:lstStyle>
            <a:lvl1pPr marL="0" indent="0" algn="ctr">
              <a:buNone/>
              <a:defRPr lang="en-US" dirty="0"/>
            </a:lvl1pPr>
          </a:lstStyle>
          <a:p>
            <a:r>
              <a:rPr lang="pl-PL" dirty="0"/>
              <a:t>Kliknij w ikonę by dodać obraz</a:t>
            </a:r>
          </a:p>
          <a:p>
            <a:endParaRPr lang="pl-PL" dirty="0"/>
          </a:p>
          <a:p>
            <a:endParaRPr lang="pl-PL" dirty="0"/>
          </a:p>
          <a:p>
            <a:endParaRPr lang="pl-PL" dirty="0"/>
          </a:p>
        </p:txBody>
      </p:sp>
      <p:sp>
        <p:nvSpPr>
          <p:cNvPr id="6" name="Picture Placeholder 3">
            <a:extLst>
              <a:ext uri="{FF2B5EF4-FFF2-40B4-BE49-F238E27FC236}">
                <a16:creationId xmlns:a16="http://schemas.microsoft.com/office/drawing/2014/main" id="{EB2845B7-61BB-4429-8C71-CD0E49D1A236}"/>
              </a:ext>
            </a:extLst>
          </p:cNvPr>
          <p:cNvSpPr>
            <a:spLocks noGrp="1"/>
          </p:cNvSpPr>
          <p:nvPr>
            <p:ph type="pic" sz="quarter" idx="13" hasCustomPrompt="1"/>
          </p:nvPr>
        </p:nvSpPr>
        <p:spPr>
          <a:xfrm>
            <a:off x="10341153" y="4219915"/>
            <a:ext cx="1683729" cy="2638085"/>
          </a:xfrm>
          <a:prstGeom prst="rect">
            <a:avLst/>
          </a:prstGeom>
          <a:solidFill>
            <a:schemeClr val="bg1">
              <a:lumMod val="75000"/>
            </a:schemeClr>
          </a:solidFill>
        </p:spPr>
        <p:txBody>
          <a:bodyPr wrap="square" anchor="ctr">
            <a:noAutofit/>
          </a:bodyPr>
          <a:lstStyle>
            <a:lvl1pPr marL="0" indent="0" algn="ctr">
              <a:buNone/>
              <a:defRPr lang="en-US" dirty="0"/>
            </a:lvl1pPr>
          </a:lstStyle>
          <a:p>
            <a:r>
              <a:rPr lang="pl-PL" dirty="0"/>
              <a:t>Kliknij w ikonę by dodać obraz</a:t>
            </a:r>
          </a:p>
          <a:p>
            <a:endParaRPr lang="pl-PL" dirty="0"/>
          </a:p>
          <a:p>
            <a:endParaRPr lang="pl-PL" dirty="0"/>
          </a:p>
          <a:p>
            <a:endParaRPr lang="pl-PL" dirty="0"/>
          </a:p>
        </p:txBody>
      </p:sp>
      <p:sp>
        <p:nvSpPr>
          <p:cNvPr id="7" name="Picture Placeholder 3">
            <a:extLst>
              <a:ext uri="{FF2B5EF4-FFF2-40B4-BE49-F238E27FC236}">
                <a16:creationId xmlns:a16="http://schemas.microsoft.com/office/drawing/2014/main" id="{CC48CF01-BFE7-4615-B12C-099A9782C198}"/>
              </a:ext>
            </a:extLst>
          </p:cNvPr>
          <p:cNvSpPr>
            <a:spLocks noGrp="1"/>
          </p:cNvSpPr>
          <p:nvPr>
            <p:ph type="pic" sz="quarter" idx="14" hasCustomPrompt="1"/>
          </p:nvPr>
        </p:nvSpPr>
        <p:spPr>
          <a:xfrm>
            <a:off x="0" y="0"/>
            <a:ext cx="12192000" cy="3886966"/>
          </a:xfrm>
          <a:prstGeom prst="rect">
            <a:avLst/>
          </a:prstGeom>
          <a:solidFill>
            <a:schemeClr val="bg1">
              <a:lumMod val="75000"/>
            </a:schemeClr>
          </a:solidFill>
        </p:spPr>
        <p:txBody>
          <a:bodyPr wrap="square" anchor="ctr">
            <a:noAutofit/>
          </a:bodyPr>
          <a:lstStyle>
            <a:lvl1pPr marL="0" indent="0" algn="ctr">
              <a:buNone/>
              <a:defRPr lang="en-US" dirty="0"/>
            </a:lvl1pPr>
          </a:lstStyle>
          <a:p>
            <a:r>
              <a:rPr lang="pl-PL" dirty="0"/>
              <a:t>Kliknij w ikonę by dodać obraz</a:t>
            </a:r>
          </a:p>
          <a:p>
            <a:endParaRPr lang="pl-PL" dirty="0"/>
          </a:p>
          <a:p>
            <a:endParaRPr lang="pl-PL" dirty="0"/>
          </a:p>
          <a:p>
            <a:endParaRPr lang="pl-PL" dirty="0"/>
          </a:p>
          <a:p>
            <a:pPr lvl="0" algn="ctr"/>
            <a:endParaRPr lang="en-US" dirty="0"/>
          </a:p>
        </p:txBody>
      </p:sp>
      <p:sp>
        <p:nvSpPr>
          <p:cNvPr id="9" name="Symbol zastępczy zawartości 8">
            <a:extLst>
              <a:ext uri="{FF2B5EF4-FFF2-40B4-BE49-F238E27FC236}">
                <a16:creationId xmlns:a16="http://schemas.microsoft.com/office/drawing/2014/main" id="{BE271E24-6BE7-450B-9B12-14A2FF5E20DC}"/>
              </a:ext>
            </a:extLst>
          </p:cNvPr>
          <p:cNvSpPr>
            <a:spLocks noGrp="1"/>
          </p:cNvSpPr>
          <p:nvPr>
            <p:ph sz="quarter" idx="15"/>
          </p:nvPr>
        </p:nvSpPr>
        <p:spPr>
          <a:xfrm>
            <a:off x="335512" y="4221192"/>
            <a:ext cx="5592732" cy="16915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00945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1">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358BC709-C3F7-B592-B025-22BFE4B6C502}"/>
              </a:ext>
            </a:extLst>
          </p:cNvPr>
          <p:cNvSpPr>
            <a:spLocks noGrp="1"/>
          </p:cNvSpPr>
          <p:nvPr>
            <p:ph type="pic" sz="quarter" idx="15" hasCustomPrompt="1"/>
          </p:nvPr>
        </p:nvSpPr>
        <p:spPr>
          <a:xfrm>
            <a:off x="1" y="2191600"/>
            <a:ext cx="6095999" cy="4666400"/>
          </a:xfrm>
          <a:prstGeom prst="rect">
            <a:avLst/>
          </a:prstGeom>
          <a:solidFill>
            <a:schemeClr val="bg1">
              <a:lumMod val="75000"/>
            </a:schemeClr>
          </a:solidFill>
        </p:spPr>
        <p:txBody>
          <a:bodyPr wrap="square" anchor="ctr">
            <a:noAutofit/>
          </a:bodyPr>
          <a:lstStyle>
            <a:lvl1pPr marL="0" indent="0" algn="ctr">
              <a:buNone/>
              <a:defRPr lang="en-US" dirty="0"/>
            </a:lvl1pPr>
          </a:lstStyle>
          <a:p>
            <a:r>
              <a:rPr lang="pl-PL" dirty="0"/>
              <a:t>Kliknij w ikonę by dodać obraz</a:t>
            </a:r>
          </a:p>
          <a:p>
            <a:endParaRPr lang="pl-PL" dirty="0"/>
          </a:p>
          <a:p>
            <a:endParaRPr lang="pl-PL" dirty="0"/>
          </a:p>
          <a:p>
            <a:endParaRPr lang="pl-PL" dirty="0"/>
          </a:p>
        </p:txBody>
      </p:sp>
      <p:sp>
        <p:nvSpPr>
          <p:cNvPr id="2" name="Tytuł 1">
            <a:extLst>
              <a:ext uri="{FF2B5EF4-FFF2-40B4-BE49-F238E27FC236}">
                <a16:creationId xmlns:a16="http://schemas.microsoft.com/office/drawing/2014/main" id="{63ACC697-85D2-4036-9177-C642F671FADA}"/>
              </a:ext>
            </a:extLst>
          </p:cNvPr>
          <p:cNvSpPr>
            <a:spLocks noGrp="1"/>
          </p:cNvSpPr>
          <p:nvPr>
            <p:ph type="title"/>
          </p:nvPr>
        </p:nvSpPr>
        <p:spPr>
          <a:xfrm>
            <a:off x="177325" y="0"/>
            <a:ext cx="5750919" cy="1859003"/>
          </a:xfrm>
        </p:spPr>
        <p:txBody>
          <a:bodyPr/>
          <a:lstStyle/>
          <a:p>
            <a:r>
              <a:rPr lang="pl-PL"/>
              <a:t>Kliknij, aby edytować styl</a:t>
            </a:r>
          </a:p>
        </p:txBody>
      </p:sp>
      <p:sp>
        <p:nvSpPr>
          <p:cNvPr id="4" name="Picture Placeholder 3">
            <a:extLst>
              <a:ext uri="{FF2B5EF4-FFF2-40B4-BE49-F238E27FC236}">
                <a16:creationId xmlns:a16="http://schemas.microsoft.com/office/drawing/2014/main" id="{4E1ACB8F-A660-44CA-AB33-C35470E18004}"/>
              </a:ext>
            </a:extLst>
          </p:cNvPr>
          <p:cNvSpPr>
            <a:spLocks noGrp="1"/>
          </p:cNvSpPr>
          <p:nvPr>
            <p:ph type="pic" sz="quarter" idx="10" hasCustomPrompt="1"/>
          </p:nvPr>
        </p:nvSpPr>
        <p:spPr>
          <a:xfrm>
            <a:off x="8295969" y="4219915"/>
            <a:ext cx="1696700" cy="2638085"/>
          </a:xfrm>
          <a:prstGeom prst="rect">
            <a:avLst/>
          </a:prstGeom>
          <a:solidFill>
            <a:schemeClr val="bg1">
              <a:lumMod val="75000"/>
            </a:schemeClr>
          </a:solidFill>
        </p:spPr>
        <p:txBody>
          <a:bodyPr wrap="square" anchor="ctr">
            <a:noAutofit/>
          </a:bodyPr>
          <a:lstStyle>
            <a:lvl1pPr marL="0" indent="0" algn="ctr">
              <a:buNone/>
              <a:defRPr lang="en-US" dirty="0"/>
            </a:lvl1pPr>
          </a:lstStyle>
          <a:p>
            <a:r>
              <a:rPr lang="pl-PL" dirty="0"/>
              <a:t>Kliknij w ikonę by dodać obraz</a:t>
            </a:r>
          </a:p>
          <a:p>
            <a:endParaRPr lang="pl-PL" dirty="0"/>
          </a:p>
          <a:p>
            <a:endParaRPr lang="pl-PL" dirty="0"/>
          </a:p>
          <a:p>
            <a:endParaRPr lang="pl-PL" dirty="0"/>
          </a:p>
        </p:txBody>
      </p:sp>
      <p:sp>
        <p:nvSpPr>
          <p:cNvPr id="5" name="Picture Placeholder 3">
            <a:extLst>
              <a:ext uri="{FF2B5EF4-FFF2-40B4-BE49-F238E27FC236}">
                <a16:creationId xmlns:a16="http://schemas.microsoft.com/office/drawing/2014/main" id="{0DCE8D1F-CA69-4A8B-B277-833BA16AA3A5}"/>
              </a:ext>
            </a:extLst>
          </p:cNvPr>
          <p:cNvSpPr>
            <a:spLocks noGrp="1"/>
          </p:cNvSpPr>
          <p:nvPr>
            <p:ph type="pic" sz="quarter" idx="11" hasCustomPrompt="1"/>
          </p:nvPr>
        </p:nvSpPr>
        <p:spPr>
          <a:xfrm>
            <a:off x="6263756" y="4219915"/>
            <a:ext cx="1696700" cy="2638085"/>
          </a:xfrm>
          <a:prstGeom prst="rect">
            <a:avLst/>
          </a:prstGeom>
          <a:solidFill>
            <a:schemeClr val="bg1">
              <a:lumMod val="75000"/>
            </a:schemeClr>
          </a:solidFill>
        </p:spPr>
        <p:txBody>
          <a:bodyPr wrap="square" anchor="ctr">
            <a:noAutofit/>
          </a:bodyPr>
          <a:lstStyle>
            <a:lvl1pPr marL="0" indent="0" algn="ctr">
              <a:buNone/>
              <a:defRPr lang="en-US" dirty="0"/>
            </a:lvl1pPr>
          </a:lstStyle>
          <a:p>
            <a:r>
              <a:rPr lang="pl-PL" dirty="0"/>
              <a:t>Kliknij w ikonę by dodać obraz</a:t>
            </a:r>
          </a:p>
          <a:p>
            <a:endParaRPr lang="pl-PL" dirty="0"/>
          </a:p>
          <a:p>
            <a:endParaRPr lang="pl-PL" dirty="0"/>
          </a:p>
          <a:p>
            <a:endParaRPr lang="pl-PL" dirty="0"/>
          </a:p>
        </p:txBody>
      </p:sp>
      <p:sp>
        <p:nvSpPr>
          <p:cNvPr id="7" name="Picture Placeholder 3">
            <a:extLst>
              <a:ext uri="{FF2B5EF4-FFF2-40B4-BE49-F238E27FC236}">
                <a16:creationId xmlns:a16="http://schemas.microsoft.com/office/drawing/2014/main" id="{00505EEC-5716-4B37-8A9C-02DED5B26D34}"/>
              </a:ext>
            </a:extLst>
          </p:cNvPr>
          <p:cNvSpPr>
            <a:spLocks noGrp="1"/>
          </p:cNvSpPr>
          <p:nvPr>
            <p:ph type="pic" sz="quarter" idx="13" hasCustomPrompt="1"/>
          </p:nvPr>
        </p:nvSpPr>
        <p:spPr>
          <a:xfrm>
            <a:off x="10328182" y="4219915"/>
            <a:ext cx="1696700" cy="2638085"/>
          </a:xfrm>
          <a:prstGeom prst="rect">
            <a:avLst/>
          </a:prstGeom>
          <a:solidFill>
            <a:schemeClr val="bg1">
              <a:lumMod val="75000"/>
            </a:schemeClr>
          </a:solidFill>
        </p:spPr>
        <p:txBody>
          <a:bodyPr wrap="square" anchor="ctr">
            <a:noAutofit/>
          </a:bodyPr>
          <a:lstStyle>
            <a:lvl1pPr marL="0" indent="0" algn="ctr">
              <a:buNone/>
              <a:defRPr lang="en-US" dirty="0"/>
            </a:lvl1pPr>
          </a:lstStyle>
          <a:p>
            <a:r>
              <a:rPr lang="pl-PL" dirty="0"/>
              <a:t>Kliknij w ikonę by dodać obraz</a:t>
            </a:r>
          </a:p>
          <a:p>
            <a:endParaRPr lang="pl-PL" dirty="0"/>
          </a:p>
          <a:p>
            <a:endParaRPr lang="pl-PL" dirty="0"/>
          </a:p>
          <a:p>
            <a:endParaRPr lang="pl-PL" dirty="0"/>
          </a:p>
        </p:txBody>
      </p:sp>
      <p:sp>
        <p:nvSpPr>
          <p:cNvPr id="9" name="Symbol zastępczy zawartości 8">
            <a:extLst>
              <a:ext uri="{FF2B5EF4-FFF2-40B4-BE49-F238E27FC236}">
                <a16:creationId xmlns:a16="http://schemas.microsoft.com/office/drawing/2014/main" id="{ECDF5F6B-C311-4324-99A1-474CC34B2A76}"/>
              </a:ext>
            </a:extLst>
          </p:cNvPr>
          <p:cNvSpPr>
            <a:spLocks noGrp="1"/>
          </p:cNvSpPr>
          <p:nvPr>
            <p:ph sz="quarter" idx="14"/>
          </p:nvPr>
        </p:nvSpPr>
        <p:spPr>
          <a:xfrm>
            <a:off x="6263756" y="159459"/>
            <a:ext cx="5750919" cy="3727507"/>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70134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2">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2B0E65-8F1C-4B30-A34C-BDE3EAE7A322}"/>
              </a:ext>
            </a:extLst>
          </p:cNvPr>
          <p:cNvSpPr>
            <a:spLocks noGrp="1"/>
          </p:cNvSpPr>
          <p:nvPr>
            <p:ph type="title"/>
          </p:nvPr>
        </p:nvSpPr>
        <p:spPr>
          <a:xfrm>
            <a:off x="5090100" y="0"/>
            <a:ext cx="6096794" cy="1859003"/>
          </a:xfrm>
        </p:spPr>
        <p:txBody>
          <a:bodyPr/>
          <a:lstStyle/>
          <a:p>
            <a:r>
              <a:rPr lang="pl-PL"/>
              <a:t>Kliknij, aby edytować styl</a:t>
            </a:r>
            <a:endParaRPr lang="pl-PL" dirty="0"/>
          </a:p>
        </p:txBody>
      </p:sp>
      <p:sp>
        <p:nvSpPr>
          <p:cNvPr id="4" name="Picture Placeholder 3">
            <a:extLst>
              <a:ext uri="{FF2B5EF4-FFF2-40B4-BE49-F238E27FC236}">
                <a16:creationId xmlns:a16="http://schemas.microsoft.com/office/drawing/2014/main" id="{E9176AF9-5274-4A15-B071-6F009DF12D88}"/>
              </a:ext>
            </a:extLst>
          </p:cNvPr>
          <p:cNvSpPr>
            <a:spLocks noGrp="1"/>
          </p:cNvSpPr>
          <p:nvPr>
            <p:ph type="pic" sz="quarter" idx="12" hasCustomPrompt="1"/>
          </p:nvPr>
        </p:nvSpPr>
        <p:spPr>
          <a:xfrm>
            <a:off x="2" y="1"/>
            <a:ext cx="4064424" cy="6858000"/>
          </a:xfrm>
          <a:prstGeom prst="rect">
            <a:avLst/>
          </a:prstGeom>
          <a:solidFill>
            <a:schemeClr val="bg1">
              <a:lumMod val="75000"/>
            </a:schemeClr>
          </a:solidFill>
        </p:spPr>
        <p:txBody>
          <a:bodyPr wrap="square" anchor="ctr">
            <a:noAutofit/>
          </a:bodyPr>
          <a:lstStyle>
            <a:lvl1pPr marL="0" indent="0" algn="ctr">
              <a:buNone/>
              <a:defRPr lang="en-US" dirty="0"/>
            </a:lvl1pPr>
          </a:lstStyle>
          <a:p>
            <a:r>
              <a:rPr lang="pl-PL" dirty="0"/>
              <a:t>Kliknij w ikonę by dodać obraz</a:t>
            </a:r>
          </a:p>
          <a:p>
            <a:endParaRPr lang="pl-PL" dirty="0"/>
          </a:p>
          <a:p>
            <a:endParaRPr lang="pl-PL" dirty="0"/>
          </a:p>
          <a:p>
            <a:endParaRPr lang="pl-PL" dirty="0"/>
          </a:p>
        </p:txBody>
      </p:sp>
      <p:sp>
        <p:nvSpPr>
          <p:cNvPr id="5" name="Picture Placeholder 3">
            <a:extLst>
              <a:ext uri="{FF2B5EF4-FFF2-40B4-BE49-F238E27FC236}">
                <a16:creationId xmlns:a16="http://schemas.microsoft.com/office/drawing/2014/main" id="{1BAAD440-9F0B-4B1D-ADB6-5402012676D8}"/>
              </a:ext>
            </a:extLst>
          </p:cNvPr>
          <p:cNvSpPr>
            <a:spLocks noGrp="1"/>
          </p:cNvSpPr>
          <p:nvPr>
            <p:ph type="pic" sz="quarter" idx="14" hasCustomPrompt="1"/>
          </p:nvPr>
        </p:nvSpPr>
        <p:spPr>
          <a:xfrm>
            <a:off x="5079522" y="3766832"/>
            <a:ext cx="1935427" cy="2314286"/>
          </a:xfrm>
          <a:prstGeom prst="rect">
            <a:avLst/>
          </a:prstGeom>
          <a:solidFill>
            <a:schemeClr val="bg1">
              <a:lumMod val="75000"/>
            </a:schemeClr>
          </a:solidFill>
        </p:spPr>
        <p:txBody>
          <a:bodyPr wrap="square" anchor="ctr">
            <a:noAutofit/>
          </a:bodyPr>
          <a:lstStyle>
            <a:lvl1pPr marL="0" indent="0" algn="ctr">
              <a:buNone/>
              <a:defRPr lang="en-US" dirty="0"/>
            </a:lvl1pPr>
          </a:lstStyle>
          <a:p>
            <a:r>
              <a:rPr lang="pl-PL" dirty="0"/>
              <a:t>Kliknij w ikonę by dodać obraz</a:t>
            </a:r>
          </a:p>
          <a:p>
            <a:endParaRPr lang="pl-PL" dirty="0"/>
          </a:p>
          <a:p>
            <a:endParaRPr lang="pl-PL" dirty="0"/>
          </a:p>
          <a:p>
            <a:endParaRPr lang="pl-PL" dirty="0"/>
          </a:p>
        </p:txBody>
      </p:sp>
      <p:sp>
        <p:nvSpPr>
          <p:cNvPr id="6" name="Picture Placeholder 3">
            <a:extLst>
              <a:ext uri="{FF2B5EF4-FFF2-40B4-BE49-F238E27FC236}">
                <a16:creationId xmlns:a16="http://schemas.microsoft.com/office/drawing/2014/main" id="{8EC6ECBB-0842-4C4C-9E35-CAF1BEF7C2C4}"/>
              </a:ext>
            </a:extLst>
          </p:cNvPr>
          <p:cNvSpPr>
            <a:spLocks noGrp="1"/>
          </p:cNvSpPr>
          <p:nvPr>
            <p:ph type="pic" sz="quarter" idx="15" hasCustomPrompt="1"/>
          </p:nvPr>
        </p:nvSpPr>
        <p:spPr>
          <a:xfrm>
            <a:off x="7179516" y="3766832"/>
            <a:ext cx="1891014" cy="2314286"/>
          </a:xfrm>
          <a:prstGeom prst="rect">
            <a:avLst/>
          </a:prstGeom>
          <a:solidFill>
            <a:schemeClr val="bg1">
              <a:lumMod val="75000"/>
            </a:schemeClr>
          </a:solidFill>
        </p:spPr>
        <p:txBody>
          <a:bodyPr wrap="square" anchor="ctr">
            <a:noAutofit/>
          </a:bodyPr>
          <a:lstStyle>
            <a:lvl1pPr marL="0" indent="0" algn="ctr">
              <a:buNone/>
              <a:defRPr lang="en-US" dirty="0"/>
            </a:lvl1pPr>
          </a:lstStyle>
          <a:p>
            <a:r>
              <a:rPr lang="pl-PL" dirty="0"/>
              <a:t>Kliknij w ikonę by dodać obraz</a:t>
            </a:r>
          </a:p>
          <a:p>
            <a:endParaRPr lang="pl-PL" dirty="0"/>
          </a:p>
          <a:p>
            <a:endParaRPr lang="pl-PL" dirty="0"/>
          </a:p>
          <a:p>
            <a:endParaRPr lang="pl-PL" dirty="0"/>
          </a:p>
        </p:txBody>
      </p:sp>
      <p:sp>
        <p:nvSpPr>
          <p:cNvPr id="7" name="Picture Placeholder 3">
            <a:extLst>
              <a:ext uri="{FF2B5EF4-FFF2-40B4-BE49-F238E27FC236}">
                <a16:creationId xmlns:a16="http://schemas.microsoft.com/office/drawing/2014/main" id="{083D23C4-4A71-445D-B39C-6634D53BFD4B}"/>
              </a:ext>
            </a:extLst>
          </p:cNvPr>
          <p:cNvSpPr>
            <a:spLocks noGrp="1"/>
          </p:cNvSpPr>
          <p:nvPr>
            <p:ph type="pic" sz="quarter" idx="16" hasCustomPrompt="1"/>
          </p:nvPr>
        </p:nvSpPr>
        <p:spPr>
          <a:xfrm>
            <a:off x="9235098" y="3766832"/>
            <a:ext cx="1939253" cy="2314286"/>
          </a:xfrm>
          <a:prstGeom prst="rect">
            <a:avLst/>
          </a:prstGeom>
          <a:solidFill>
            <a:schemeClr val="bg1">
              <a:lumMod val="75000"/>
            </a:schemeClr>
          </a:solidFill>
        </p:spPr>
        <p:txBody>
          <a:bodyPr wrap="square" anchor="ctr">
            <a:noAutofit/>
          </a:bodyPr>
          <a:lstStyle>
            <a:lvl1pPr marL="0" indent="0" algn="ctr">
              <a:buNone/>
              <a:defRPr lang="en-US" dirty="0"/>
            </a:lvl1pPr>
          </a:lstStyle>
          <a:p>
            <a:r>
              <a:rPr lang="pl-PL" dirty="0"/>
              <a:t>Kliknij w ikonę by dodać obraz</a:t>
            </a:r>
          </a:p>
          <a:p>
            <a:endParaRPr lang="pl-PL" dirty="0"/>
          </a:p>
          <a:p>
            <a:endParaRPr lang="pl-PL" dirty="0"/>
          </a:p>
          <a:p>
            <a:endParaRPr lang="pl-PL" dirty="0"/>
          </a:p>
        </p:txBody>
      </p:sp>
      <p:sp>
        <p:nvSpPr>
          <p:cNvPr id="9" name="Symbol zastępczy zawartości 8">
            <a:extLst>
              <a:ext uri="{FF2B5EF4-FFF2-40B4-BE49-F238E27FC236}">
                <a16:creationId xmlns:a16="http://schemas.microsoft.com/office/drawing/2014/main" id="{3F998030-55A2-4EE8-A111-6D6E81F6AD3C}"/>
              </a:ext>
            </a:extLst>
          </p:cNvPr>
          <p:cNvSpPr>
            <a:spLocks noGrp="1"/>
          </p:cNvSpPr>
          <p:nvPr>
            <p:ph sz="quarter" idx="17"/>
          </p:nvPr>
        </p:nvSpPr>
        <p:spPr>
          <a:xfrm>
            <a:off x="5090099" y="2191601"/>
            <a:ext cx="6083881" cy="1237400"/>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85570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3">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C8B16C-72CD-46A4-A9E7-637215364949}"/>
              </a:ext>
            </a:extLst>
          </p:cNvPr>
          <p:cNvSpPr>
            <a:spLocks noGrp="1"/>
          </p:cNvSpPr>
          <p:nvPr>
            <p:ph type="title"/>
          </p:nvPr>
        </p:nvSpPr>
        <p:spPr/>
        <p:txBody>
          <a:bodyPr/>
          <a:lstStyle/>
          <a:p>
            <a:r>
              <a:rPr lang="pl-PL"/>
              <a:t>Kliknij, aby edytować styl</a:t>
            </a:r>
            <a:endParaRPr lang="pl-PL" dirty="0"/>
          </a:p>
        </p:txBody>
      </p:sp>
      <p:sp>
        <p:nvSpPr>
          <p:cNvPr id="4" name="Picture Placeholder 3">
            <a:extLst>
              <a:ext uri="{FF2B5EF4-FFF2-40B4-BE49-F238E27FC236}">
                <a16:creationId xmlns:a16="http://schemas.microsoft.com/office/drawing/2014/main" id="{D82B8326-72F4-4A65-BC1D-A1E1AFD79DB7}"/>
              </a:ext>
            </a:extLst>
          </p:cNvPr>
          <p:cNvSpPr>
            <a:spLocks noGrp="1"/>
          </p:cNvSpPr>
          <p:nvPr>
            <p:ph type="pic" sz="quarter" idx="17" hasCustomPrompt="1"/>
          </p:nvPr>
        </p:nvSpPr>
        <p:spPr>
          <a:xfrm>
            <a:off x="0" y="4051527"/>
            <a:ext cx="2462464" cy="2029591"/>
          </a:xfrm>
          <a:prstGeom prst="rect">
            <a:avLst/>
          </a:prstGeom>
          <a:solidFill>
            <a:schemeClr val="bg1">
              <a:lumMod val="75000"/>
            </a:schemeClr>
          </a:solidFill>
        </p:spPr>
        <p:txBody>
          <a:bodyPr wrap="square" anchor="ctr">
            <a:noAutofit/>
          </a:bodyPr>
          <a:lstStyle>
            <a:lvl1pPr marL="0" indent="0" algn="ctr">
              <a:buNone/>
              <a:defRPr lang="en-US" dirty="0"/>
            </a:lvl1pPr>
          </a:lstStyle>
          <a:p>
            <a:r>
              <a:rPr lang="pl-PL" dirty="0"/>
              <a:t>Kliknij w ikonę by dodać obraz</a:t>
            </a:r>
          </a:p>
          <a:p>
            <a:endParaRPr lang="pl-PL" dirty="0"/>
          </a:p>
          <a:p>
            <a:endParaRPr lang="pl-PL" dirty="0"/>
          </a:p>
          <a:p>
            <a:endParaRPr lang="pl-PL" dirty="0"/>
          </a:p>
        </p:txBody>
      </p:sp>
      <p:sp>
        <p:nvSpPr>
          <p:cNvPr id="5" name="Picture Placeholder 3">
            <a:extLst>
              <a:ext uri="{FF2B5EF4-FFF2-40B4-BE49-F238E27FC236}">
                <a16:creationId xmlns:a16="http://schemas.microsoft.com/office/drawing/2014/main" id="{3763BDBD-BDEC-4F77-AA54-FF924210D25E}"/>
              </a:ext>
            </a:extLst>
          </p:cNvPr>
          <p:cNvSpPr>
            <a:spLocks noGrp="1"/>
          </p:cNvSpPr>
          <p:nvPr>
            <p:ph type="pic" sz="quarter" idx="18" hasCustomPrompt="1"/>
          </p:nvPr>
        </p:nvSpPr>
        <p:spPr>
          <a:xfrm>
            <a:off x="2462464" y="4051527"/>
            <a:ext cx="2462464" cy="2029591"/>
          </a:xfrm>
          <a:prstGeom prst="rect">
            <a:avLst/>
          </a:prstGeom>
          <a:solidFill>
            <a:schemeClr val="bg1">
              <a:lumMod val="75000"/>
            </a:schemeClr>
          </a:solidFill>
        </p:spPr>
        <p:txBody>
          <a:bodyPr wrap="square" anchor="ctr">
            <a:noAutofit/>
          </a:bodyPr>
          <a:lstStyle>
            <a:lvl1pPr marL="0" indent="0" algn="ctr">
              <a:buNone/>
              <a:defRPr lang="en-US" dirty="0"/>
            </a:lvl1pPr>
          </a:lstStyle>
          <a:p>
            <a:r>
              <a:rPr lang="pl-PL" dirty="0"/>
              <a:t>Kliknij w ikonę by dodać obraz</a:t>
            </a:r>
          </a:p>
          <a:p>
            <a:endParaRPr lang="pl-PL" dirty="0"/>
          </a:p>
          <a:p>
            <a:endParaRPr lang="pl-PL" dirty="0"/>
          </a:p>
          <a:p>
            <a:endParaRPr lang="pl-PL" dirty="0"/>
          </a:p>
        </p:txBody>
      </p:sp>
      <p:sp>
        <p:nvSpPr>
          <p:cNvPr id="6" name="Picture Placeholder 3">
            <a:extLst>
              <a:ext uri="{FF2B5EF4-FFF2-40B4-BE49-F238E27FC236}">
                <a16:creationId xmlns:a16="http://schemas.microsoft.com/office/drawing/2014/main" id="{DE0E618A-9726-4593-818E-8C7D3B77EF92}"/>
              </a:ext>
            </a:extLst>
          </p:cNvPr>
          <p:cNvSpPr>
            <a:spLocks noGrp="1"/>
          </p:cNvSpPr>
          <p:nvPr>
            <p:ph type="pic" sz="quarter" idx="19" hasCustomPrompt="1"/>
          </p:nvPr>
        </p:nvSpPr>
        <p:spPr>
          <a:xfrm>
            <a:off x="4924928" y="4051527"/>
            <a:ext cx="2462464" cy="2029591"/>
          </a:xfrm>
          <a:prstGeom prst="rect">
            <a:avLst/>
          </a:prstGeom>
          <a:solidFill>
            <a:schemeClr val="bg1">
              <a:lumMod val="75000"/>
            </a:schemeClr>
          </a:solidFill>
        </p:spPr>
        <p:txBody>
          <a:bodyPr wrap="square" anchor="ctr">
            <a:noAutofit/>
          </a:bodyPr>
          <a:lstStyle>
            <a:lvl1pPr marL="0" indent="0" algn="ctr">
              <a:buNone/>
              <a:defRPr lang="en-US" dirty="0"/>
            </a:lvl1pPr>
          </a:lstStyle>
          <a:p>
            <a:r>
              <a:rPr lang="pl-PL" dirty="0"/>
              <a:t>Kliknij w ikonę by dodać obraz</a:t>
            </a:r>
          </a:p>
          <a:p>
            <a:endParaRPr lang="pl-PL" dirty="0"/>
          </a:p>
          <a:p>
            <a:endParaRPr lang="pl-PL" dirty="0"/>
          </a:p>
          <a:p>
            <a:endParaRPr lang="pl-PL" dirty="0"/>
          </a:p>
        </p:txBody>
      </p:sp>
      <p:sp>
        <p:nvSpPr>
          <p:cNvPr id="7" name="Picture Placeholder 3">
            <a:extLst>
              <a:ext uri="{FF2B5EF4-FFF2-40B4-BE49-F238E27FC236}">
                <a16:creationId xmlns:a16="http://schemas.microsoft.com/office/drawing/2014/main" id="{744249CE-A216-4748-85B9-9FA245D0D698}"/>
              </a:ext>
            </a:extLst>
          </p:cNvPr>
          <p:cNvSpPr>
            <a:spLocks noGrp="1"/>
          </p:cNvSpPr>
          <p:nvPr>
            <p:ph type="pic" sz="quarter" idx="20" hasCustomPrompt="1"/>
          </p:nvPr>
        </p:nvSpPr>
        <p:spPr>
          <a:xfrm>
            <a:off x="7387392" y="4051527"/>
            <a:ext cx="2462464" cy="2029591"/>
          </a:xfrm>
          <a:prstGeom prst="rect">
            <a:avLst/>
          </a:prstGeom>
          <a:solidFill>
            <a:schemeClr val="bg1">
              <a:lumMod val="75000"/>
            </a:schemeClr>
          </a:solidFill>
        </p:spPr>
        <p:txBody>
          <a:bodyPr wrap="square" anchor="ctr">
            <a:noAutofit/>
          </a:bodyPr>
          <a:lstStyle>
            <a:lvl1pPr marL="0" indent="0" algn="ctr">
              <a:buNone/>
              <a:defRPr lang="en-US" dirty="0"/>
            </a:lvl1pPr>
          </a:lstStyle>
          <a:p>
            <a:r>
              <a:rPr lang="pl-PL" dirty="0"/>
              <a:t>Kliknij w ikonę by dodać obraz</a:t>
            </a:r>
          </a:p>
          <a:p>
            <a:endParaRPr lang="pl-PL" dirty="0"/>
          </a:p>
          <a:p>
            <a:endParaRPr lang="pl-PL" dirty="0"/>
          </a:p>
          <a:p>
            <a:endParaRPr lang="pl-PL" dirty="0"/>
          </a:p>
        </p:txBody>
      </p:sp>
      <p:sp>
        <p:nvSpPr>
          <p:cNvPr id="8" name="Picture Placeholder 3">
            <a:extLst>
              <a:ext uri="{FF2B5EF4-FFF2-40B4-BE49-F238E27FC236}">
                <a16:creationId xmlns:a16="http://schemas.microsoft.com/office/drawing/2014/main" id="{BB588AC4-AED5-45C7-B678-F46A9D4B39C0}"/>
              </a:ext>
            </a:extLst>
          </p:cNvPr>
          <p:cNvSpPr>
            <a:spLocks noGrp="1"/>
          </p:cNvSpPr>
          <p:nvPr>
            <p:ph type="pic" sz="quarter" idx="21" hasCustomPrompt="1"/>
          </p:nvPr>
        </p:nvSpPr>
        <p:spPr>
          <a:xfrm>
            <a:off x="9857880" y="4051527"/>
            <a:ext cx="2334120" cy="2029591"/>
          </a:xfrm>
          <a:prstGeom prst="rect">
            <a:avLst/>
          </a:prstGeom>
          <a:solidFill>
            <a:schemeClr val="bg1">
              <a:lumMod val="75000"/>
            </a:schemeClr>
          </a:solidFill>
        </p:spPr>
        <p:txBody>
          <a:bodyPr wrap="square" anchor="ctr">
            <a:noAutofit/>
          </a:bodyPr>
          <a:lstStyle>
            <a:lvl1pPr marL="0" indent="0" algn="ctr">
              <a:buNone/>
              <a:defRPr lang="en-US" dirty="0"/>
            </a:lvl1pPr>
          </a:lstStyle>
          <a:p>
            <a:r>
              <a:rPr lang="pl-PL" dirty="0"/>
              <a:t>Kliknij w ikonę by dodać obraz</a:t>
            </a:r>
          </a:p>
          <a:p>
            <a:endParaRPr lang="pl-PL" dirty="0"/>
          </a:p>
          <a:p>
            <a:endParaRPr lang="pl-PL" dirty="0"/>
          </a:p>
          <a:p>
            <a:endParaRPr lang="pl-PL" dirty="0"/>
          </a:p>
        </p:txBody>
      </p:sp>
      <p:sp>
        <p:nvSpPr>
          <p:cNvPr id="10" name="Symbol zastępczy zawartości 9">
            <a:extLst>
              <a:ext uri="{FF2B5EF4-FFF2-40B4-BE49-F238E27FC236}">
                <a16:creationId xmlns:a16="http://schemas.microsoft.com/office/drawing/2014/main" id="{BA68EFA0-39A4-40D0-87E7-4976BF59F645}"/>
              </a:ext>
            </a:extLst>
          </p:cNvPr>
          <p:cNvSpPr>
            <a:spLocks noGrp="1"/>
          </p:cNvSpPr>
          <p:nvPr>
            <p:ph sz="quarter" idx="22"/>
          </p:nvPr>
        </p:nvSpPr>
        <p:spPr>
          <a:xfrm>
            <a:off x="1005263" y="2191601"/>
            <a:ext cx="10171269" cy="169536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288767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4">
    <p:spTree>
      <p:nvGrpSpPr>
        <p:cNvPr id="1" name=""/>
        <p:cNvGrpSpPr/>
        <p:nvPr/>
      </p:nvGrpSpPr>
      <p:grpSpPr>
        <a:xfrm>
          <a:off x="0" y="0"/>
          <a:ext cx="0" cy="0"/>
          <a:chOff x="0" y="0"/>
          <a:chExt cx="0" cy="0"/>
        </a:xfrm>
      </p:grpSpPr>
      <p:sp>
        <p:nvSpPr>
          <p:cNvPr id="7" name="Symbol zastępczy obrazu 6">
            <a:extLst>
              <a:ext uri="{FF2B5EF4-FFF2-40B4-BE49-F238E27FC236}">
                <a16:creationId xmlns:a16="http://schemas.microsoft.com/office/drawing/2014/main" id="{3689AC2F-A65C-4B3A-A80B-94606A70E8A0}"/>
              </a:ext>
            </a:extLst>
          </p:cNvPr>
          <p:cNvSpPr>
            <a:spLocks noGrp="1"/>
          </p:cNvSpPr>
          <p:nvPr>
            <p:ph type="pic" sz="quarter" idx="11" hasCustomPrompt="1"/>
          </p:nvPr>
        </p:nvSpPr>
        <p:spPr>
          <a:xfrm>
            <a:off x="6263757" y="0"/>
            <a:ext cx="5236624" cy="6858000"/>
          </a:xfrm>
          <a:custGeom>
            <a:avLst/>
            <a:gdLst>
              <a:gd name="connsiteX0" fmla="*/ 1092094 w 6516461"/>
              <a:gd name="connsiteY0" fmla="*/ 0 h 8534400"/>
              <a:gd name="connsiteX1" fmla="*/ 6516461 w 6516461"/>
              <a:gd name="connsiteY1" fmla="*/ 0 h 8534400"/>
              <a:gd name="connsiteX2" fmla="*/ 5424367 w 6516461"/>
              <a:gd name="connsiteY2" fmla="*/ 8534400 h 8534400"/>
              <a:gd name="connsiteX3" fmla="*/ 0 w 6516461"/>
              <a:gd name="connsiteY3" fmla="*/ 8534400 h 8534400"/>
            </a:gdLst>
            <a:ahLst/>
            <a:cxnLst>
              <a:cxn ang="0">
                <a:pos x="connsiteX0" y="connsiteY0"/>
              </a:cxn>
              <a:cxn ang="0">
                <a:pos x="connsiteX1" y="connsiteY1"/>
              </a:cxn>
              <a:cxn ang="0">
                <a:pos x="connsiteX2" y="connsiteY2"/>
              </a:cxn>
              <a:cxn ang="0">
                <a:pos x="connsiteX3" y="connsiteY3"/>
              </a:cxn>
            </a:cxnLst>
            <a:rect l="l" t="t" r="r" b="b"/>
            <a:pathLst>
              <a:path w="6516461" h="8534400">
                <a:moveTo>
                  <a:pt x="1092094" y="0"/>
                </a:moveTo>
                <a:lnTo>
                  <a:pt x="6516461" y="0"/>
                </a:lnTo>
                <a:lnTo>
                  <a:pt x="5424367" y="8534400"/>
                </a:lnTo>
                <a:lnTo>
                  <a:pt x="0" y="8534400"/>
                </a:lnTo>
                <a:close/>
              </a:path>
            </a:pathLst>
          </a:custGeom>
          <a:solidFill>
            <a:schemeClr val="bg1">
              <a:lumMod val="75000"/>
            </a:schemeClr>
          </a:solidFill>
        </p:spPr>
        <p:txBody>
          <a:bodyPr wrap="square" anchor="ctr">
            <a:noAutofit/>
          </a:bodyPr>
          <a:lstStyle>
            <a:lvl1pPr marL="0" indent="0" algn="ctr">
              <a:buNone/>
              <a:defRPr/>
            </a:lvl1pPr>
          </a:lstStyle>
          <a:p>
            <a:r>
              <a:rPr lang="pl-PL" dirty="0"/>
              <a:t>Kliknij w ikonę by dodać obraz</a:t>
            </a:r>
          </a:p>
          <a:p>
            <a:endParaRPr lang="pl-PL" dirty="0"/>
          </a:p>
          <a:p>
            <a:endParaRPr lang="pl-PL" dirty="0"/>
          </a:p>
          <a:p>
            <a:endParaRPr lang="pl-PL" dirty="0"/>
          </a:p>
        </p:txBody>
      </p:sp>
      <p:sp>
        <p:nvSpPr>
          <p:cNvPr id="2" name="Tytuł 1">
            <a:extLst>
              <a:ext uri="{FF2B5EF4-FFF2-40B4-BE49-F238E27FC236}">
                <a16:creationId xmlns:a16="http://schemas.microsoft.com/office/drawing/2014/main" id="{A7AC1BD7-85D4-4163-8D62-298BB3B7C200}"/>
              </a:ext>
            </a:extLst>
          </p:cNvPr>
          <p:cNvSpPr>
            <a:spLocks noGrp="1"/>
          </p:cNvSpPr>
          <p:nvPr>
            <p:ph type="title"/>
          </p:nvPr>
        </p:nvSpPr>
        <p:spPr/>
        <p:txBody>
          <a:bodyPr/>
          <a:lstStyle/>
          <a:p>
            <a:r>
              <a:rPr lang="pl-PL"/>
              <a:t>Kliknij, aby edytować styl</a:t>
            </a:r>
            <a:endParaRPr lang="pl-PL" dirty="0"/>
          </a:p>
        </p:txBody>
      </p:sp>
      <p:sp>
        <p:nvSpPr>
          <p:cNvPr id="9" name="Symbol zastępczy zawartości 8">
            <a:extLst>
              <a:ext uri="{FF2B5EF4-FFF2-40B4-BE49-F238E27FC236}">
                <a16:creationId xmlns:a16="http://schemas.microsoft.com/office/drawing/2014/main" id="{6434BECB-5DBD-4115-A054-EB493ADDE4A5}"/>
              </a:ext>
            </a:extLst>
          </p:cNvPr>
          <p:cNvSpPr>
            <a:spLocks noGrp="1"/>
          </p:cNvSpPr>
          <p:nvPr>
            <p:ph sz="quarter" idx="12"/>
          </p:nvPr>
        </p:nvSpPr>
        <p:spPr>
          <a:xfrm>
            <a:off x="1005263" y="2191601"/>
            <a:ext cx="5091375" cy="2860051"/>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6" name="Grafika 5">
            <a:extLst>
              <a:ext uri="{FF2B5EF4-FFF2-40B4-BE49-F238E27FC236}">
                <a16:creationId xmlns:a16="http://schemas.microsoft.com/office/drawing/2014/main" id="{C474347C-47C5-4EB8-A47B-EF2DEF1B5A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7376" y="598162"/>
            <a:ext cx="2951198" cy="3211487"/>
          </a:xfrm>
          <a:prstGeom prst="rect">
            <a:avLst/>
          </a:prstGeom>
        </p:spPr>
      </p:pic>
    </p:spTree>
    <p:extLst>
      <p:ext uri="{BB962C8B-B14F-4D97-AF65-F5344CB8AC3E}">
        <p14:creationId xmlns:p14="http://schemas.microsoft.com/office/powerpoint/2010/main" val="83491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5">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13C0F6-623B-4F20-B504-8C579FB1AB10}"/>
              </a:ext>
            </a:extLst>
          </p:cNvPr>
          <p:cNvSpPr>
            <a:spLocks noGrp="1"/>
          </p:cNvSpPr>
          <p:nvPr>
            <p:ph type="title"/>
          </p:nvPr>
        </p:nvSpPr>
        <p:spPr>
          <a:xfrm>
            <a:off x="7126139" y="0"/>
            <a:ext cx="4060754" cy="1859003"/>
          </a:xfrm>
        </p:spPr>
        <p:txBody>
          <a:bodyPr/>
          <a:lstStyle/>
          <a:p>
            <a:r>
              <a:rPr lang="pl-PL"/>
              <a:t>Kliknij, aby edytować styl</a:t>
            </a:r>
            <a:endParaRPr lang="pl-PL" dirty="0"/>
          </a:p>
        </p:txBody>
      </p:sp>
      <p:sp>
        <p:nvSpPr>
          <p:cNvPr id="4" name="Picture Placeholder 10">
            <a:extLst>
              <a:ext uri="{FF2B5EF4-FFF2-40B4-BE49-F238E27FC236}">
                <a16:creationId xmlns:a16="http://schemas.microsoft.com/office/drawing/2014/main" id="{2CB3B1E7-1D4E-47B5-BFCA-708F6D473C5A}"/>
              </a:ext>
            </a:extLst>
          </p:cNvPr>
          <p:cNvSpPr>
            <a:spLocks noGrp="1"/>
          </p:cNvSpPr>
          <p:nvPr>
            <p:ph type="pic" sz="quarter" idx="13" hasCustomPrompt="1"/>
          </p:nvPr>
        </p:nvSpPr>
        <p:spPr>
          <a:xfrm>
            <a:off x="164567" y="159459"/>
            <a:ext cx="2717850" cy="2743701"/>
          </a:xfrm>
          <a:prstGeom prst="rect">
            <a:avLst/>
          </a:prstGeom>
          <a:solidFill>
            <a:schemeClr val="bg1">
              <a:lumMod val="75000"/>
            </a:schemeClr>
          </a:solidFill>
        </p:spPr>
        <p:txBody>
          <a:bodyPr wrap="square" anchor="ctr">
            <a:noAutofit/>
          </a:bodyPr>
          <a:lstStyle>
            <a:lvl1pPr marL="0" indent="0" algn="ctr">
              <a:buNone/>
              <a:defRPr lang="en-US"/>
            </a:lvl1pPr>
          </a:lstStyle>
          <a:p>
            <a:r>
              <a:rPr lang="pl-PL" dirty="0"/>
              <a:t>Kliknij w ikonę by dodać obraz</a:t>
            </a:r>
          </a:p>
          <a:p>
            <a:endParaRPr lang="pl-PL" dirty="0"/>
          </a:p>
          <a:p>
            <a:endParaRPr lang="pl-PL" dirty="0"/>
          </a:p>
          <a:p>
            <a:endParaRPr lang="pl-PL" dirty="0"/>
          </a:p>
        </p:txBody>
      </p:sp>
      <p:sp>
        <p:nvSpPr>
          <p:cNvPr id="5" name="Picture Placeholder 10">
            <a:extLst>
              <a:ext uri="{FF2B5EF4-FFF2-40B4-BE49-F238E27FC236}">
                <a16:creationId xmlns:a16="http://schemas.microsoft.com/office/drawing/2014/main" id="{E49F3A7A-9726-4511-83CB-F8142727E916}"/>
              </a:ext>
            </a:extLst>
          </p:cNvPr>
          <p:cNvSpPr>
            <a:spLocks noGrp="1"/>
          </p:cNvSpPr>
          <p:nvPr>
            <p:ph type="pic" sz="quarter" idx="14" hasCustomPrompt="1"/>
          </p:nvPr>
        </p:nvSpPr>
        <p:spPr>
          <a:xfrm>
            <a:off x="3207951" y="159459"/>
            <a:ext cx="2717850" cy="2743701"/>
          </a:xfrm>
          <a:prstGeom prst="rect">
            <a:avLst/>
          </a:prstGeom>
          <a:solidFill>
            <a:schemeClr val="bg1">
              <a:lumMod val="75000"/>
            </a:schemeClr>
          </a:solidFill>
        </p:spPr>
        <p:txBody>
          <a:bodyPr wrap="square" anchor="ctr">
            <a:noAutofit/>
          </a:bodyPr>
          <a:lstStyle>
            <a:lvl1pPr marL="0" indent="0" algn="ctr">
              <a:buNone/>
              <a:defRPr lang="en-US"/>
            </a:lvl1pPr>
          </a:lstStyle>
          <a:p>
            <a:r>
              <a:rPr lang="pl-PL" dirty="0"/>
              <a:t>Kliknij w ikonę by dodać obraz</a:t>
            </a:r>
          </a:p>
          <a:p>
            <a:endParaRPr lang="pl-PL" dirty="0"/>
          </a:p>
          <a:p>
            <a:endParaRPr lang="pl-PL" dirty="0"/>
          </a:p>
          <a:p>
            <a:endParaRPr lang="pl-PL" dirty="0"/>
          </a:p>
        </p:txBody>
      </p:sp>
      <p:sp>
        <p:nvSpPr>
          <p:cNvPr id="6" name="Picture Placeholder 10">
            <a:extLst>
              <a:ext uri="{FF2B5EF4-FFF2-40B4-BE49-F238E27FC236}">
                <a16:creationId xmlns:a16="http://schemas.microsoft.com/office/drawing/2014/main" id="{91303EB7-684B-41A7-9A7D-AAAC661C1E77}"/>
              </a:ext>
            </a:extLst>
          </p:cNvPr>
          <p:cNvSpPr>
            <a:spLocks noGrp="1"/>
          </p:cNvSpPr>
          <p:nvPr>
            <p:ph type="pic" sz="quarter" idx="15" hasCustomPrompt="1"/>
          </p:nvPr>
        </p:nvSpPr>
        <p:spPr>
          <a:xfrm>
            <a:off x="164567" y="3194973"/>
            <a:ext cx="2717850" cy="2743701"/>
          </a:xfrm>
          <a:prstGeom prst="rect">
            <a:avLst/>
          </a:prstGeom>
          <a:solidFill>
            <a:schemeClr val="bg1">
              <a:lumMod val="75000"/>
            </a:schemeClr>
          </a:solidFill>
        </p:spPr>
        <p:txBody>
          <a:bodyPr wrap="square" anchor="ctr">
            <a:noAutofit/>
          </a:bodyPr>
          <a:lstStyle>
            <a:lvl1pPr marL="0" indent="0" algn="ctr">
              <a:buNone/>
              <a:defRPr lang="en-US"/>
            </a:lvl1pPr>
          </a:lstStyle>
          <a:p>
            <a:r>
              <a:rPr lang="pl-PL" dirty="0"/>
              <a:t>Kliknij w ikonę by dodać obraz</a:t>
            </a:r>
          </a:p>
          <a:p>
            <a:endParaRPr lang="pl-PL" dirty="0"/>
          </a:p>
          <a:p>
            <a:endParaRPr lang="pl-PL" dirty="0"/>
          </a:p>
          <a:p>
            <a:endParaRPr lang="pl-PL" dirty="0"/>
          </a:p>
        </p:txBody>
      </p:sp>
      <p:sp>
        <p:nvSpPr>
          <p:cNvPr id="7" name="Picture Placeholder 10">
            <a:extLst>
              <a:ext uri="{FF2B5EF4-FFF2-40B4-BE49-F238E27FC236}">
                <a16:creationId xmlns:a16="http://schemas.microsoft.com/office/drawing/2014/main" id="{9B40ECDD-21AE-47BF-A938-2DC1EC1643B8}"/>
              </a:ext>
            </a:extLst>
          </p:cNvPr>
          <p:cNvSpPr>
            <a:spLocks noGrp="1"/>
          </p:cNvSpPr>
          <p:nvPr>
            <p:ph type="pic" sz="quarter" idx="16" hasCustomPrompt="1"/>
          </p:nvPr>
        </p:nvSpPr>
        <p:spPr>
          <a:xfrm>
            <a:off x="3207951" y="3194973"/>
            <a:ext cx="2717850" cy="2743701"/>
          </a:xfrm>
          <a:prstGeom prst="rect">
            <a:avLst/>
          </a:prstGeom>
          <a:solidFill>
            <a:schemeClr val="bg1">
              <a:lumMod val="75000"/>
            </a:schemeClr>
          </a:solidFill>
        </p:spPr>
        <p:txBody>
          <a:bodyPr wrap="square" anchor="ctr">
            <a:noAutofit/>
          </a:bodyPr>
          <a:lstStyle>
            <a:lvl1pPr marL="0" indent="0" algn="ctr">
              <a:buNone/>
              <a:defRPr lang="en-US"/>
            </a:lvl1pPr>
          </a:lstStyle>
          <a:p>
            <a:r>
              <a:rPr lang="pl-PL" dirty="0"/>
              <a:t>Kliknij w ikonę by dodać obraz</a:t>
            </a:r>
          </a:p>
          <a:p>
            <a:endParaRPr lang="pl-PL" dirty="0"/>
          </a:p>
          <a:p>
            <a:endParaRPr lang="pl-PL" dirty="0"/>
          </a:p>
          <a:p>
            <a:endParaRPr lang="pl-PL" dirty="0"/>
          </a:p>
        </p:txBody>
      </p:sp>
      <p:sp>
        <p:nvSpPr>
          <p:cNvPr id="9" name="Symbol zastępczy zawartości 8">
            <a:extLst>
              <a:ext uri="{FF2B5EF4-FFF2-40B4-BE49-F238E27FC236}">
                <a16:creationId xmlns:a16="http://schemas.microsoft.com/office/drawing/2014/main" id="{0D0E52C5-CAD3-41C5-B52B-59377F53ECAC}"/>
              </a:ext>
            </a:extLst>
          </p:cNvPr>
          <p:cNvSpPr>
            <a:spLocks noGrp="1"/>
          </p:cNvSpPr>
          <p:nvPr>
            <p:ph sz="quarter" idx="17"/>
          </p:nvPr>
        </p:nvSpPr>
        <p:spPr>
          <a:xfrm>
            <a:off x="7126140" y="2191601"/>
            <a:ext cx="4060598" cy="3889517"/>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46828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6">
    <p:spTree>
      <p:nvGrpSpPr>
        <p:cNvPr id="1" name=""/>
        <p:cNvGrpSpPr/>
        <p:nvPr/>
      </p:nvGrpSpPr>
      <p:grpSpPr>
        <a:xfrm>
          <a:off x="0" y="0"/>
          <a:ext cx="0" cy="0"/>
          <a:chOff x="0" y="0"/>
          <a:chExt cx="0" cy="0"/>
        </a:xfrm>
      </p:grpSpPr>
      <p:sp>
        <p:nvSpPr>
          <p:cNvPr id="22" name="Symbol zastępczy obrazu 21">
            <a:extLst>
              <a:ext uri="{FF2B5EF4-FFF2-40B4-BE49-F238E27FC236}">
                <a16:creationId xmlns:a16="http://schemas.microsoft.com/office/drawing/2014/main" id="{4F8707AB-7B01-4DA4-B9FD-124A7F2D7804}"/>
              </a:ext>
            </a:extLst>
          </p:cNvPr>
          <p:cNvSpPr>
            <a:spLocks noGrp="1"/>
          </p:cNvSpPr>
          <p:nvPr>
            <p:ph type="pic" sz="quarter" idx="13" hasCustomPrompt="1"/>
          </p:nvPr>
        </p:nvSpPr>
        <p:spPr>
          <a:xfrm>
            <a:off x="6096638" y="0"/>
            <a:ext cx="6095362" cy="6858000"/>
          </a:xfrm>
          <a:custGeom>
            <a:avLst/>
            <a:gdLst>
              <a:gd name="connsiteX0" fmla="*/ 0 w 7585075"/>
              <a:gd name="connsiteY0" fmla="*/ 0 h 8534400"/>
              <a:gd name="connsiteX1" fmla="*/ 7585075 w 7585075"/>
              <a:gd name="connsiteY1" fmla="*/ 0 h 8534400"/>
              <a:gd name="connsiteX2" fmla="*/ 7585075 w 7585075"/>
              <a:gd name="connsiteY2" fmla="*/ 8534400 h 8534400"/>
              <a:gd name="connsiteX3" fmla="*/ 5062732 w 7585075"/>
              <a:gd name="connsiteY3" fmla="*/ 8534400 h 8534400"/>
              <a:gd name="connsiteX4" fmla="*/ 0 w 7585075"/>
              <a:gd name="connsiteY4" fmla="*/ 1337 h 853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5075" h="8534400">
                <a:moveTo>
                  <a:pt x="0" y="0"/>
                </a:moveTo>
                <a:lnTo>
                  <a:pt x="7585075" y="0"/>
                </a:lnTo>
                <a:lnTo>
                  <a:pt x="7585075" y="8534400"/>
                </a:lnTo>
                <a:lnTo>
                  <a:pt x="5062732" y="8534400"/>
                </a:lnTo>
                <a:lnTo>
                  <a:pt x="0" y="1337"/>
                </a:lnTo>
                <a:close/>
              </a:path>
            </a:pathLst>
          </a:custGeom>
          <a:solidFill>
            <a:schemeClr val="bg1">
              <a:lumMod val="75000"/>
            </a:schemeClr>
          </a:solidFill>
        </p:spPr>
        <p:txBody>
          <a:bodyPr wrap="square" anchor="ctr">
            <a:noAutofit/>
          </a:bodyPr>
          <a:lstStyle>
            <a:lvl1pPr marL="0" indent="0" algn="ctr">
              <a:buNone/>
              <a:defRPr lang="en-US"/>
            </a:lvl1pPr>
          </a:lstStyle>
          <a:p>
            <a:r>
              <a:rPr lang="pl-PL" dirty="0"/>
              <a:t>Kliknij w ikonę by dodać obraz</a:t>
            </a:r>
          </a:p>
          <a:p>
            <a:endParaRPr lang="pl-PL" dirty="0"/>
          </a:p>
          <a:p>
            <a:endParaRPr lang="pl-PL" dirty="0"/>
          </a:p>
          <a:p>
            <a:endParaRPr lang="pl-PL" dirty="0"/>
          </a:p>
        </p:txBody>
      </p:sp>
      <p:sp>
        <p:nvSpPr>
          <p:cNvPr id="2" name="Tytuł 1">
            <a:extLst>
              <a:ext uri="{FF2B5EF4-FFF2-40B4-BE49-F238E27FC236}">
                <a16:creationId xmlns:a16="http://schemas.microsoft.com/office/drawing/2014/main" id="{537D752C-EEBE-4FAD-B344-D85B0D8E99FD}"/>
              </a:ext>
            </a:extLst>
          </p:cNvPr>
          <p:cNvSpPr>
            <a:spLocks noGrp="1"/>
          </p:cNvSpPr>
          <p:nvPr>
            <p:ph type="title"/>
          </p:nvPr>
        </p:nvSpPr>
        <p:spPr>
          <a:xfrm>
            <a:off x="1015469" y="-545"/>
            <a:ext cx="4074631" cy="1859003"/>
          </a:xfrm>
        </p:spPr>
        <p:txBody>
          <a:bodyPr/>
          <a:lstStyle/>
          <a:p>
            <a:r>
              <a:rPr lang="pl-PL"/>
              <a:t>Kliknij, aby edytować styl</a:t>
            </a:r>
            <a:endParaRPr lang="pl-PL" dirty="0"/>
          </a:p>
        </p:txBody>
      </p:sp>
      <p:sp>
        <p:nvSpPr>
          <p:cNvPr id="14" name="Symbol zastępczy zawartości 13">
            <a:extLst>
              <a:ext uri="{FF2B5EF4-FFF2-40B4-BE49-F238E27FC236}">
                <a16:creationId xmlns:a16="http://schemas.microsoft.com/office/drawing/2014/main" id="{982A0255-6C83-4E31-B89C-6EB3D36D7BEF}"/>
              </a:ext>
            </a:extLst>
          </p:cNvPr>
          <p:cNvSpPr>
            <a:spLocks noGrp="1"/>
          </p:cNvSpPr>
          <p:nvPr>
            <p:ph sz="quarter" idx="12"/>
          </p:nvPr>
        </p:nvSpPr>
        <p:spPr>
          <a:xfrm>
            <a:off x="1015469" y="2164994"/>
            <a:ext cx="6095362" cy="3916124"/>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72071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7">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274384-BE71-4F06-BC51-BCD3FBD5A79D}"/>
              </a:ext>
            </a:extLst>
          </p:cNvPr>
          <p:cNvSpPr>
            <a:spLocks noGrp="1"/>
          </p:cNvSpPr>
          <p:nvPr>
            <p:ph type="title"/>
          </p:nvPr>
        </p:nvSpPr>
        <p:spPr>
          <a:xfrm>
            <a:off x="1015468" y="0"/>
            <a:ext cx="10171426" cy="1690615"/>
          </a:xfrm>
        </p:spPr>
        <p:txBody>
          <a:bodyPr/>
          <a:lstStyle/>
          <a:p>
            <a:r>
              <a:rPr lang="pl-PL"/>
              <a:t>Kliknij, aby edytować styl</a:t>
            </a:r>
            <a:endParaRPr lang="pl-PL" dirty="0"/>
          </a:p>
        </p:txBody>
      </p:sp>
      <p:sp>
        <p:nvSpPr>
          <p:cNvPr id="4" name="Рисунок 9">
            <a:extLst>
              <a:ext uri="{FF2B5EF4-FFF2-40B4-BE49-F238E27FC236}">
                <a16:creationId xmlns:a16="http://schemas.microsoft.com/office/drawing/2014/main" id="{A977D172-AAF4-4D00-9999-AD02A11688C5}"/>
              </a:ext>
            </a:extLst>
          </p:cNvPr>
          <p:cNvSpPr>
            <a:spLocks noGrp="1"/>
          </p:cNvSpPr>
          <p:nvPr>
            <p:ph type="pic" sz="quarter" idx="11" hasCustomPrompt="1"/>
          </p:nvPr>
        </p:nvSpPr>
        <p:spPr>
          <a:xfrm>
            <a:off x="2032213" y="2023212"/>
            <a:ext cx="2032212" cy="2027039"/>
          </a:xfrm>
          <a:prstGeom prst="rect">
            <a:avLst/>
          </a:prstGeom>
          <a:solidFill>
            <a:schemeClr val="bg1">
              <a:lumMod val="75000"/>
            </a:schemeClr>
          </a:solidFill>
        </p:spPr>
        <p:txBody>
          <a:bodyPr wrap="square" anchor="ctr">
            <a:noAutofit/>
          </a:bodyPr>
          <a:lstStyle>
            <a:lvl1pPr marL="0" indent="0" algn="ctr">
              <a:buNone/>
              <a:defRPr lang="ru-RU" dirty="0"/>
            </a:lvl1pPr>
          </a:lstStyle>
          <a:p>
            <a:r>
              <a:rPr lang="pl-PL" dirty="0"/>
              <a:t>Kliknij w ikonę by dodać obraz</a:t>
            </a:r>
          </a:p>
          <a:p>
            <a:endParaRPr lang="pl-PL" dirty="0"/>
          </a:p>
          <a:p>
            <a:endParaRPr lang="pl-PL" dirty="0"/>
          </a:p>
          <a:p>
            <a:endParaRPr lang="pl-PL" dirty="0"/>
          </a:p>
        </p:txBody>
      </p:sp>
      <p:sp>
        <p:nvSpPr>
          <p:cNvPr id="5" name="Рисунок 9">
            <a:extLst>
              <a:ext uri="{FF2B5EF4-FFF2-40B4-BE49-F238E27FC236}">
                <a16:creationId xmlns:a16="http://schemas.microsoft.com/office/drawing/2014/main" id="{0E301F79-B781-4BD7-8A93-950F2F75499F}"/>
              </a:ext>
            </a:extLst>
          </p:cNvPr>
          <p:cNvSpPr>
            <a:spLocks noGrp="1"/>
          </p:cNvSpPr>
          <p:nvPr>
            <p:ph type="pic" sz="quarter" idx="12" hasCustomPrompt="1"/>
          </p:nvPr>
        </p:nvSpPr>
        <p:spPr>
          <a:xfrm>
            <a:off x="5079894" y="2023212"/>
            <a:ext cx="2032212" cy="2027039"/>
          </a:xfrm>
          <a:prstGeom prst="rect">
            <a:avLst/>
          </a:prstGeom>
          <a:solidFill>
            <a:schemeClr val="bg1">
              <a:lumMod val="75000"/>
            </a:schemeClr>
          </a:solidFill>
        </p:spPr>
        <p:txBody>
          <a:bodyPr wrap="square" anchor="ctr">
            <a:noAutofit/>
          </a:bodyPr>
          <a:lstStyle>
            <a:lvl1pPr marL="0" indent="0" algn="ctr">
              <a:buNone/>
              <a:defRPr lang="ru-RU" dirty="0"/>
            </a:lvl1pPr>
          </a:lstStyle>
          <a:p>
            <a:r>
              <a:rPr lang="pl-PL" dirty="0"/>
              <a:t>Kliknij w ikonę by dodać obraz</a:t>
            </a:r>
          </a:p>
          <a:p>
            <a:endParaRPr lang="pl-PL" dirty="0"/>
          </a:p>
          <a:p>
            <a:endParaRPr lang="pl-PL" dirty="0"/>
          </a:p>
          <a:p>
            <a:endParaRPr lang="pl-PL" dirty="0"/>
          </a:p>
        </p:txBody>
      </p:sp>
      <p:sp>
        <p:nvSpPr>
          <p:cNvPr id="6" name="Рисунок 9">
            <a:extLst>
              <a:ext uri="{FF2B5EF4-FFF2-40B4-BE49-F238E27FC236}">
                <a16:creationId xmlns:a16="http://schemas.microsoft.com/office/drawing/2014/main" id="{62AD2822-8B6F-465F-A74F-63A799E2C2E2}"/>
              </a:ext>
            </a:extLst>
          </p:cNvPr>
          <p:cNvSpPr>
            <a:spLocks noGrp="1"/>
          </p:cNvSpPr>
          <p:nvPr>
            <p:ph type="pic" sz="quarter" idx="13" hasCustomPrompt="1"/>
          </p:nvPr>
        </p:nvSpPr>
        <p:spPr>
          <a:xfrm>
            <a:off x="8127576" y="2023212"/>
            <a:ext cx="2032212" cy="2027039"/>
          </a:xfrm>
          <a:prstGeom prst="rect">
            <a:avLst/>
          </a:prstGeom>
          <a:solidFill>
            <a:schemeClr val="bg1">
              <a:lumMod val="75000"/>
            </a:schemeClr>
          </a:solidFill>
        </p:spPr>
        <p:txBody>
          <a:bodyPr wrap="square" anchor="ctr">
            <a:noAutofit/>
          </a:bodyPr>
          <a:lstStyle>
            <a:lvl1pPr marL="0" indent="0" algn="ctr">
              <a:buNone/>
              <a:defRPr lang="ru-RU" dirty="0"/>
            </a:lvl1pPr>
          </a:lstStyle>
          <a:p>
            <a:r>
              <a:rPr lang="pl-PL" dirty="0"/>
              <a:t>Kliknij w ikonę by dodać obraz</a:t>
            </a:r>
          </a:p>
          <a:p>
            <a:endParaRPr lang="pl-PL" dirty="0"/>
          </a:p>
          <a:p>
            <a:endParaRPr lang="pl-PL" dirty="0"/>
          </a:p>
          <a:p>
            <a:endParaRPr lang="pl-PL" dirty="0"/>
          </a:p>
        </p:txBody>
      </p:sp>
      <p:sp>
        <p:nvSpPr>
          <p:cNvPr id="8" name="Symbol zastępczy tekstu 7">
            <a:extLst>
              <a:ext uri="{FF2B5EF4-FFF2-40B4-BE49-F238E27FC236}">
                <a16:creationId xmlns:a16="http://schemas.microsoft.com/office/drawing/2014/main" id="{8C88F3B6-2DA4-4F29-9DC5-2AA40D2038C2}"/>
              </a:ext>
            </a:extLst>
          </p:cNvPr>
          <p:cNvSpPr>
            <a:spLocks noGrp="1"/>
          </p:cNvSpPr>
          <p:nvPr>
            <p:ph type="body" sz="quarter" idx="14"/>
          </p:nvPr>
        </p:nvSpPr>
        <p:spPr>
          <a:xfrm>
            <a:off x="2032213" y="4382849"/>
            <a:ext cx="2032212" cy="1698269"/>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9" name="Symbol zastępczy tekstu 7">
            <a:extLst>
              <a:ext uri="{FF2B5EF4-FFF2-40B4-BE49-F238E27FC236}">
                <a16:creationId xmlns:a16="http://schemas.microsoft.com/office/drawing/2014/main" id="{D6C7B3B3-A32C-4CF1-A305-D5BA41981279}"/>
              </a:ext>
            </a:extLst>
          </p:cNvPr>
          <p:cNvSpPr>
            <a:spLocks noGrp="1"/>
          </p:cNvSpPr>
          <p:nvPr>
            <p:ph type="body" sz="quarter" idx="15"/>
          </p:nvPr>
        </p:nvSpPr>
        <p:spPr>
          <a:xfrm>
            <a:off x="5079893" y="4382849"/>
            <a:ext cx="2032212" cy="1698269"/>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0" name="Symbol zastępczy tekstu 7">
            <a:extLst>
              <a:ext uri="{FF2B5EF4-FFF2-40B4-BE49-F238E27FC236}">
                <a16:creationId xmlns:a16="http://schemas.microsoft.com/office/drawing/2014/main" id="{761CCE6E-F759-43D9-AC54-70BFF154F4CB}"/>
              </a:ext>
            </a:extLst>
          </p:cNvPr>
          <p:cNvSpPr>
            <a:spLocks noGrp="1"/>
          </p:cNvSpPr>
          <p:nvPr>
            <p:ph type="body" sz="quarter" idx="16"/>
          </p:nvPr>
        </p:nvSpPr>
        <p:spPr>
          <a:xfrm>
            <a:off x="8127573" y="4382849"/>
            <a:ext cx="2032212" cy="1698269"/>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97688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8">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62C0AC-39D7-43CF-A921-BC79070EFEC3}"/>
              </a:ext>
            </a:extLst>
          </p:cNvPr>
          <p:cNvSpPr>
            <a:spLocks noGrp="1"/>
          </p:cNvSpPr>
          <p:nvPr>
            <p:ph type="title"/>
          </p:nvPr>
        </p:nvSpPr>
        <p:spPr>
          <a:xfrm>
            <a:off x="1015468" y="0"/>
            <a:ext cx="10171426" cy="1690615"/>
          </a:xfrm>
        </p:spPr>
        <p:txBody>
          <a:bodyPr/>
          <a:lstStyle/>
          <a:p>
            <a:r>
              <a:rPr lang="pl-PL"/>
              <a:t>Kliknij, aby edytować styl</a:t>
            </a:r>
          </a:p>
        </p:txBody>
      </p:sp>
      <p:sp>
        <p:nvSpPr>
          <p:cNvPr id="12" name="Рисунок 9">
            <a:extLst>
              <a:ext uri="{FF2B5EF4-FFF2-40B4-BE49-F238E27FC236}">
                <a16:creationId xmlns:a16="http://schemas.microsoft.com/office/drawing/2014/main" id="{D9AD7DF3-42A0-46A6-8404-77E7AB465D02}"/>
              </a:ext>
            </a:extLst>
          </p:cNvPr>
          <p:cNvSpPr>
            <a:spLocks noGrp="1"/>
          </p:cNvSpPr>
          <p:nvPr>
            <p:ph type="pic" sz="quarter" idx="11" hasCustomPrompt="1"/>
          </p:nvPr>
        </p:nvSpPr>
        <p:spPr>
          <a:xfrm>
            <a:off x="2032213" y="2023212"/>
            <a:ext cx="2032212" cy="2027039"/>
          </a:xfrm>
          <a:prstGeom prst="ellipse">
            <a:avLst/>
          </a:prstGeom>
          <a:solidFill>
            <a:schemeClr val="bg1">
              <a:lumMod val="75000"/>
            </a:schemeClr>
          </a:solidFill>
        </p:spPr>
        <p:txBody>
          <a:bodyPr wrap="square" anchor="ctr">
            <a:noAutofit/>
          </a:bodyPr>
          <a:lstStyle>
            <a:lvl1pPr marL="0" indent="0" algn="ctr">
              <a:buNone/>
              <a:defRPr lang="ru-RU" dirty="0"/>
            </a:lvl1pPr>
          </a:lstStyle>
          <a:p>
            <a:r>
              <a:rPr lang="pl-PL" dirty="0"/>
              <a:t>Obraz</a:t>
            </a:r>
          </a:p>
        </p:txBody>
      </p:sp>
      <p:sp>
        <p:nvSpPr>
          <p:cNvPr id="13" name="Рисунок 9">
            <a:extLst>
              <a:ext uri="{FF2B5EF4-FFF2-40B4-BE49-F238E27FC236}">
                <a16:creationId xmlns:a16="http://schemas.microsoft.com/office/drawing/2014/main" id="{A7E5DDDA-0E97-4AE9-BC80-FEB349C16FEC}"/>
              </a:ext>
            </a:extLst>
          </p:cNvPr>
          <p:cNvSpPr>
            <a:spLocks noGrp="1"/>
          </p:cNvSpPr>
          <p:nvPr>
            <p:ph type="pic" sz="quarter" idx="12" hasCustomPrompt="1"/>
          </p:nvPr>
        </p:nvSpPr>
        <p:spPr>
          <a:xfrm>
            <a:off x="5079894" y="2023212"/>
            <a:ext cx="2032212" cy="2027039"/>
          </a:xfrm>
          <a:prstGeom prst="ellipse">
            <a:avLst/>
          </a:prstGeom>
          <a:solidFill>
            <a:schemeClr val="bg1">
              <a:lumMod val="75000"/>
            </a:schemeClr>
          </a:solidFill>
        </p:spPr>
        <p:txBody>
          <a:bodyPr wrap="square" anchor="ctr">
            <a:noAutofit/>
          </a:bodyPr>
          <a:lstStyle>
            <a:lvl1pPr marL="0" indent="0" algn="ctr">
              <a:buNone/>
              <a:defRPr lang="ru-RU" dirty="0"/>
            </a:lvl1pPr>
          </a:lstStyle>
          <a:p>
            <a:r>
              <a:rPr lang="pl-PL" dirty="0"/>
              <a:t>Obraz</a:t>
            </a:r>
          </a:p>
        </p:txBody>
      </p:sp>
      <p:sp>
        <p:nvSpPr>
          <p:cNvPr id="14" name="Рисунок 9">
            <a:extLst>
              <a:ext uri="{FF2B5EF4-FFF2-40B4-BE49-F238E27FC236}">
                <a16:creationId xmlns:a16="http://schemas.microsoft.com/office/drawing/2014/main" id="{0E2C8FEC-C129-4397-B658-ED56A1ABCC7C}"/>
              </a:ext>
            </a:extLst>
          </p:cNvPr>
          <p:cNvSpPr>
            <a:spLocks noGrp="1"/>
          </p:cNvSpPr>
          <p:nvPr>
            <p:ph type="pic" sz="quarter" idx="13" hasCustomPrompt="1"/>
          </p:nvPr>
        </p:nvSpPr>
        <p:spPr>
          <a:xfrm>
            <a:off x="8127576" y="2023212"/>
            <a:ext cx="2032212" cy="2027039"/>
          </a:xfrm>
          <a:prstGeom prst="ellipse">
            <a:avLst/>
          </a:prstGeom>
          <a:solidFill>
            <a:schemeClr val="bg1">
              <a:lumMod val="75000"/>
            </a:schemeClr>
          </a:solidFill>
        </p:spPr>
        <p:txBody>
          <a:bodyPr wrap="square" anchor="ctr">
            <a:noAutofit/>
          </a:bodyPr>
          <a:lstStyle>
            <a:lvl1pPr marL="0" indent="0" algn="ctr">
              <a:buNone/>
              <a:defRPr lang="ru-RU" dirty="0"/>
            </a:lvl1pPr>
          </a:lstStyle>
          <a:p>
            <a:r>
              <a:rPr lang="pl-PL" dirty="0"/>
              <a:t>Obraz</a:t>
            </a:r>
          </a:p>
        </p:txBody>
      </p:sp>
      <p:sp>
        <p:nvSpPr>
          <p:cNvPr id="15" name="Symbol zastępczy tekstu 7">
            <a:extLst>
              <a:ext uri="{FF2B5EF4-FFF2-40B4-BE49-F238E27FC236}">
                <a16:creationId xmlns:a16="http://schemas.microsoft.com/office/drawing/2014/main" id="{115F3FF2-FA66-48CC-9E41-40EB26B58504}"/>
              </a:ext>
            </a:extLst>
          </p:cNvPr>
          <p:cNvSpPr>
            <a:spLocks noGrp="1"/>
          </p:cNvSpPr>
          <p:nvPr>
            <p:ph type="body" sz="quarter" idx="14"/>
          </p:nvPr>
        </p:nvSpPr>
        <p:spPr>
          <a:xfrm>
            <a:off x="2032213" y="4382849"/>
            <a:ext cx="2032212" cy="1698269"/>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6" name="Symbol zastępczy tekstu 7">
            <a:extLst>
              <a:ext uri="{FF2B5EF4-FFF2-40B4-BE49-F238E27FC236}">
                <a16:creationId xmlns:a16="http://schemas.microsoft.com/office/drawing/2014/main" id="{8B481A1F-053A-4D6F-89D4-EE4F9248183D}"/>
              </a:ext>
            </a:extLst>
          </p:cNvPr>
          <p:cNvSpPr>
            <a:spLocks noGrp="1"/>
          </p:cNvSpPr>
          <p:nvPr>
            <p:ph type="body" sz="quarter" idx="15"/>
          </p:nvPr>
        </p:nvSpPr>
        <p:spPr>
          <a:xfrm>
            <a:off x="5079893" y="4382849"/>
            <a:ext cx="2032212" cy="1698269"/>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7" name="Symbol zastępczy tekstu 7">
            <a:extLst>
              <a:ext uri="{FF2B5EF4-FFF2-40B4-BE49-F238E27FC236}">
                <a16:creationId xmlns:a16="http://schemas.microsoft.com/office/drawing/2014/main" id="{F21CDA6B-4CB0-4BA4-A994-5BFB5FA2C9F9}"/>
              </a:ext>
            </a:extLst>
          </p:cNvPr>
          <p:cNvSpPr>
            <a:spLocks noGrp="1"/>
          </p:cNvSpPr>
          <p:nvPr>
            <p:ph type="body" sz="quarter" idx="16"/>
          </p:nvPr>
        </p:nvSpPr>
        <p:spPr>
          <a:xfrm>
            <a:off x="8127573" y="4382849"/>
            <a:ext cx="2032212" cy="1698269"/>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454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KONY">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A8A83951-2D4A-5D0A-114C-484FCF85817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456" t="4568" r="2149" b="5702"/>
          <a:stretch/>
        </p:blipFill>
        <p:spPr bwMode="auto">
          <a:xfrm>
            <a:off x="-1" y="1398425"/>
            <a:ext cx="6111947" cy="3653227"/>
          </a:xfrm>
          <a:prstGeom prst="rect">
            <a:avLst/>
          </a:prstGeom>
          <a:noFill/>
          <a:extLst>
            <a:ext uri="{909E8E84-426E-40DD-AFC4-6F175D3DCCD1}">
              <a14:hiddenFill xmlns:a14="http://schemas.microsoft.com/office/drawing/2010/main">
                <a:solidFill>
                  <a:srgbClr val="FFFFFF"/>
                </a:solidFill>
              </a14:hiddenFill>
            </a:ext>
          </a:extLst>
        </p:spPr>
      </p:pic>
      <p:sp>
        <p:nvSpPr>
          <p:cNvPr id="18" name="Tytuł 2">
            <a:extLst>
              <a:ext uri="{FF2B5EF4-FFF2-40B4-BE49-F238E27FC236}">
                <a16:creationId xmlns:a16="http://schemas.microsoft.com/office/drawing/2014/main" id="{A050A70A-1000-E9D1-95C3-F4AA62237152}"/>
              </a:ext>
            </a:extLst>
          </p:cNvPr>
          <p:cNvSpPr txBox="1">
            <a:spLocks/>
          </p:cNvSpPr>
          <p:nvPr/>
        </p:nvSpPr>
        <p:spPr>
          <a:xfrm>
            <a:off x="1015468" y="0"/>
            <a:ext cx="10171426" cy="101033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pl-PL" sz="3214" dirty="0">
                <a:solidFill>
                  <a:schemeClr val="tx2"/>
                </a:solidFill>
              </a:rPr>
              <a:t>Ikony</a:t>
            </a:r>
          </a:p>
        </p:txBody>
      </p:sp>
      <p:sp>
        <p:nvSpPr>
          <p:cNvPr id="26" name="pole tekstowe 25">
            <a:extLst>
              <a:ext uri="{FF2B5EF4-FFF2-40B4-BE49-F238E27FC236}">
                <a16:creationId xmlns:a16="http://schemas.microsoft.com/office/drawing/2014/main" id="{21E74448-4EDF-2C6B-A5E0-71BCE3300B02}"/>
              </a:ext>
            </a:extLst>
          </p:cNvPr>
          <p:cNvSpPr txBox="1"/>
          <p:nvPr/>
        </p:nvSpPr>
        <p:spPr>
          <a:xfrm>
            <a:off x="6279065" y="1398425"/>
            <a:ext cx="5745816" cy="3653227"/>
          </a:xfrm>
          <a:prstGeom prst="rect">
            <a:avLst/>
          </a:prstGeom>
          <a:noFill/>
        </p:spPr>
        <p:txBody>
          <a:bodyPr wrap="square" lIns="0" tIns="0" rIns="0" bIns="0">
            <a:noAutofit/>
          </a:bodyPr>
          <a:lstStyle/>
          <a:p>
            <a:pPr marL="0" marR="0" lvl="0" indent="0" algn="l" defTabSz="734812" rtl="0" eaLnBrk="1" fontAlgn="auto" latinLnBrk="0" hangingPunct="1">
              <a:lnSpc>
                <a:spcPct val="100000"/>
              </a:lnSpc>
              <a:spcBef>
                <a:spcPts val="804"/>
              </a:spcBef>
              <a:spcAft>
                <a:spcPts val="482"/>
              </a:spcAft>
              <a:buClrTx/>
              <a:buSzTx/>
              <a:buFont typeface="Century Gothic" panose="020B0502020202020204" pitchFamily="34" charset="0"/>
              <a:buNone/>
              <a:tabLst/>
              <a:defRPr/>
            </a:pPr>
            <a:r>
              <a:rPr kumimoji="0" lang="pl-PL" sz="1125" b="0" i="0" u="none" strike="noStrike" kern="1200" cap="none" spc="0" normalizeH="0" baseline="0" noProof="0" dirty="0">
                <a:ln>
                  <a:noFill/>
                </a:ln>
                <a:solidFill>
                  <a:srgbClr val="212E3B"/>
                </a:solidFill>
                <a:effectLst/>
                <a:uLnTx/>
                <a:uFillTx/>
                <a:latin typeface="Century Gothic" panose="020F0302020204030204"/>
                <a:ea typeface="+mn-ea"/>
                <a:cs typeface="+mn-cs"/>
              </a:rPr>
              <a:t>Dobrą praktyką jest korzystanie z ikon. Wykorzystujemy ikony z </a:t>
            </a:r>
          </a:p>
          <a:p>
            <a:pPr marL="0" marR="0" lvl="0" indent="0" algn="l" defTabSz="734812" rtl="0" eaLnBrk="1" fontAlgn="auto" latinLnBrk="0" hangingPunct="1">
              <a:lnSpc>
                <a:spcPct val="100000"/>
              </a:lnSpc>
              <a:spcBef>
                <a:spcPts val="804"/>
              </a:spcBef>
              <a:spcAft>
                <a:spcPts val="482"/>
              </a:spcAft>
              <a:buClrTx/>
              <a:buSzTx/>
              <a:buFont typeface="Century Gothic" panose="020B0502020202020204" pitchFamily="34" charset="0"/>
              <a:buNone/>
              <a:tabLst/>
              <a:defRPr/>
            </a:pPr>
            <a:r>
              <a:rPr kumimoji="0" lang="pl-PL" sz="1125" b="0" i="0" u="none" strike="noStrike" kern="1200" cap="none" spc="0" normalizeH="0" baseline="0" noProof="0" dirty="0">
                <a:ln>
                  <a:noFill/>
                </a:ln>
                <a:solidFill>
                  <a:srgbClr val="212E3B"/>
                </a:solidFill>
                <a:effectLst/>
                <a:uLnTx/>
                <a:uFillTx/>
                <a:latin typeface="Century Gothic" panose="020F0302020204030204"/>
                <a:ea typeface="+mn-ea"/>
                <a:cs typeface="+mn-cs"/>
                <a:hlinkClick r:id="rId3"/>
              </a:rPr>
              <a:t>https://fonts.google.com/icons</a:t>
            </a:r>
            <a:r>
              <a:rPr kumimoji="0" lang="pl-PL" sz="1125" b="0" i="0" u="none" strike="noStrike" kern="1200" cap="none" spc="0" normalizeH="0" baseline="0" noProof="0" dirty="0">
                <a:ln>
                  <a:noFill/>
                </a:ln>
                <a:solidFill>
                  <a:srgbClr val="212E3B"/>
                </a:solidFill>
                <a:effectLst/>
                <a:uLnTx/>
                <a:uFillTx/>
                <a:latin typeface="Century Gothic" panose="020F0302020204030204"/>
                <a:ea typeface="+mn-ea"/>
                <a:cs typeface="+mn-cs"/>
              </a:rPr>
              <a:t> </a:t>
            </a:r>
          </a:p>
          <a:p>
            <a:pPr marL="0" marR="0" lvl="0" indent="0" algn="l" defTabSz="734812" rtl="0" eaLnBrk="1" fontAlgn="auto" latinLnBrk="0" hangingPunct="1">
              <a:lnSpc>
                <a:spcPct val="100000"/>
              </a:lnSpc>
              <a:spcBef>
                <a:spcPts val="804"/>
              </a:spcBef>
              <a:spcAft>
                <a:spcPts val="482"/>
              </a:spcAft>
              <a:buClrTx/>
              <a:buSzTx/>
              <a:buFont typeface="Century Gothic" panose="020B0502020202020204" pitchFamily="34" charset="0"/>
              <a:buNone/>
              <a:tabLst/>
              <a:defRPr/>
            </a:pPr>
            <a:r>
              <a:rPr kumimoji="0" lang="pl-PL" sz="1125" b="0" i="0" u="none" strike="noStrike" kern="1200" cap="none" spc="0" normalizeH="0" baseline="0" noProof="0" dirty="0">
                <a:ln>
                  <a:noFill/>
                </a:ln>
                <a:solidFill>
                  <a:srgbClr val="212E3B"/>
                </a:solidFill>
                <a:effectLst/>
                <a:uLnTx/>
                <a:uFillTx/>
                <a:latin typeface="Century Gothic" panose="020F0302020204030204"/>
                <a:ea typeface="+mn-ea"/>
                <a:cs typeface="+mn-cs"/>
              </a:rPr>
              <a:t>Aby skorzystać z takich ikon:</a:t>
            </a:r>
          </a:p>
          <a:p>
            <a:pPr marL="275554" marR="0" lvl="0" indent="-275554" algn="l" defTabSz="734812" rtl="0" eaLnBrk="1" fontAlgn="auto" latinLnBrk="0" hangingPunct="1">
              <a:lnSpc>
                <a:spcPct val="100000"/>
              </a:lnSpc>
              <a:spcBef>
                <a:spcPts val="804"/>
              </a:spcBef>
              <a:spcAft>
                <a:spcPts val="482"/>
              </a:spcAft>
              <a:buClrTx/>
              <a:buSzTx/>
              <a:buFont typeface="+mj-lt"/>
              <a:buAutoNum type="arabicPeriod"/>
              <a:tabLst/>
              <a:defRPr/>
            </a:pPr>
            <a:r>
              <a:rPr kumimoji="0" lang="pl-PL" sz="1125" b="0" i="0" u="none" strike="noStrike" kern="1200" cap="none" spc="0" normalizeH="0" baseline="0" noProof="0" dirty="0">
                <a:ln>
                  <a:noFill/>
                </a:ln>
                <a:solidFill>
                  <a:srgbClr val="212E3B"/>
                </a:solidFill>
                <a:effectLst/>
                <a:uLnTx/>
                <a:uFillTx/>
                <a:latin typeface="Century Gothic" panose="020F0302020204030204"/>
                <a:ea typeface="+mn-ea"/>
                <a:cs typeface="+mn-cs"/>
              </a:rPr>
              <a:t>Wchodzimy na powyższy adres</a:t>
            </a:r>
          </a:p>
          <a:p>
            <a:pPr marL="275554" marR="0" lvl="0" indent="-275554" algn="l" defTabSz="734812" rtl="0" eaLnBrk="1" fontAlgn="auto" latinLnBrk="0" hangingPunct="1">
              <a:lnSpc>
                <a:spcPct val="100000"/>
              </a:lnSpc>
              <a:spcBef>
                <a:spcPts val="804"/>
              </a:spcBef>
              <a:spcAft>
                <a:spcPts val="482"/>
              </a:spcAft>
              <a:buClrTx/>
              <a:buSzTx/>
              <a:buFont typeface="+mj-lt"/>
              <a:buAutoNum type="arabicPeriod"/>
              <a:tabLst/>
              <a:defRPr/>
            </a:pPr>
            <a:r>
              <a:rPr kumimoji="0" lang="pl-PL" sz="1125" b="0" i="0" u="none" strike="noStrike" kern="1200" cap="none" spc="0" normalizeH="0" baseline="0" noProof="0" dirty="0">
                <a:ln>
                  <a:noFill/>
                </a:ln>
                <a:solidFill>
                  <a:srgbClr val="212E3B"/>
                </a:solidFill>
                <a:effectLst/>
                <a:uLnTx/>
                <a:uFillTx/>
                <a:latin typeface="Century Gothic" panose="020F0302020204030204"/>
                <a:ea typeface="+mn-ea"/>
                <a:cs typeface="+mn-cs"/>
              </a:rPr>
              <a:t>Ustawiamy „</a:t>
            </a:r>
            <a:r>
              <a:rPr kumimoji="0" lang="pl-PL" sz="1125" b="0" i="0" u="none" strike="noStrike" kern="1200" cap="none" spc="0" normalizeH="0" baseline="0" noProof="0" dirty="0" err="1">
                <a:ln>
                  <a:noFill/>
                </a:ln>
                <a:solidFill>
                  <a:srgbClr val="212E3B"/>
                </a:solidFill>
                <a:effectLst/>
                <a:uLnTx/>
                <a:uFillTx/>
                <a:latin typeface="Century Gothic" panose="020F0302020204030204"/>
                <a:ea typeface="+mn-ea"/>
                <a:cs typeface="+mn-cs"/>
              </a:rPr>
              <a:t>Customization</a:t>
            </a:r>
            <a:r>
              <a:rPr kumimoji="0" lang="pl-PL" sz="1125" b="0" i="0" u="none" strike="noStrike" kern="1200" cap="none" spc="0" normalizeH="0" baseline="0" noProof="0" dirty="0">
                <a:ln>
                  <a:noFill/>
                </a:ln>
                <a:solidFill>
                  <a:srgbClr val="212E3B"/>
                </a:solidFill>
                <a:effectLst/>
                <a:uLnTx/>
                <a:uFillTx/>
                <a:latin typeface="Century Gothic" panose="020F0302020204030204"/>
                <a:ea typeface="+mn-ea"/>
                <a:cs typeface="+mn-cs"/>
              </a:rPr>
              <a:t>” jak na obrazku po lewej.</a:t>
            </a:r>
          </a:p>
          <a:p>
            <a:pPr marL="275554" marR="0" lvl="0" indent="-275554" algn="l" defTabSz="734812" rtl="0" eaLnBrk="1" fontAlgn="auto" latinLnBrk="0" hangingPunct="1">
              <a:lnSpc>
                <a:spcPct val="100000"/>
              </a:lnSpc>
              <a:spcBef>
                <a:spcPts val="804"/>
              </a:spcBef>
              <a:spcAft>
                <a:spcPts val="482"/>
              </a:spcAft>
              <a:buClrTx/>
              <a:buSzTx/>
              <a:buFont typeface="+mj-lt"/>
              <a:buAutoNum type="arabicPeriod"/>
              <a:tabLst/>
              <a:defRPr/>
            </a:pPr>
            <a:r>
              <a:rPr kumimoji="0" lang="pl-PL" sz="1125" b="0" i="0" u="none" strike="noStrike" kern="1200" cap="none" spc="0" normalizeH="0" baseline="0" noProof="0" dirty="0">
                <a:ln>
                  <a:noFill/>
                </a:ln>
                <a:solidFill>
                  <a:srgbClr val="212E3B"/>
                </a:solidFill>
                <a:effectLst/>
                <a:uLnTx/>
                <a:uFillTx/>
                <a:latin typeface="Century Gothic" panose="020F0302020204030204"/>
                <a:ea typeface="+mn-ea"/>
                <a:cs typeface="+mn-cs"/>
              </a:rPr>
              <a:t>Klikamy na pożądaną ikonę.</a:t>
            </a:r>
          </a:p>
          <a:p>
            <a:pPr marL="275554" marR="0" lvl="0" indent="-275554" algn="l" defTabSz="734812" rtl="0" eaLnBrk="1" fontAlgn="auto" latinLnBrk="0" hangingPunct="1">
              <a:lnSpc>
                <a:spcPct val="100000"/>
              </a:lnSpc>
              <a:spcBef>
                <a:spcPts val="804"/>
              </a:spcBef>
              <a:spcAft>
                <a:spcPts val="482"/>
              </a:spcAft>
              <a:buClrTx/>
              <a:buSzTx/>
              <a:buFont typeface="+mj-lt"/>
              <a:buAutoNum type="arabicPeriod"/>
              <a:tabLst/>
              <a:defRPr/>
            </a:pPr>
            <a:r>
              <a:rPr kumimoji="0" lang="pl-PL" sz="1125" b="0" i="0" u="none" strike="noStrike" kern="1200" cap="none" spc="0" normalizeH="0" baseline="0" noProof="0" dirty="0">
                <a:ln>
                  <a:noFill/>
                </a:ln>
                <a:solidFill>
                  <a:srgbClr val="212E3B"/>
                </a:solidFill>
                <a:effectLst/>
                <a:uLnTx/>
                <a:uFillTx/>
                <a:latin typeface="Century Gothic" panose="020F0302020204030204"/>
                <a:ea typeface="+mn-ea"/>
                <a:cs typeface="+mn-cs"/>
              </a:rPr>
              <a:t>Klikamy na dole po prawej przycisk „SVG” – pobierze nam się </a:t>
            </a:r>
            <a:br>
              <a:rPr kumimoji="0" lang="pl-PL" sz="1125" b="0" i="0" u="none" strike="noStrike" kern="1200" cap="none" spc="0" normalizeH="0" baseline="0" noProof="0" dirty="0">
                <a:ln>
                  <a:noFill/>
                </a:ln>
                <a:solidFill>
                  <a:srgbClr val="212E3B"/>
                </a:solidFill>
                <a:effectLst/>
                <a:uLnTx/>
                <a:uFillTx/>
                <a:latin typeface="Century Gothic" panose="020F0302020204030204"/>
                <a:ea typeface="+mn-ea"/>
                <a:cs typeface="+mn-cs"/>
              </a:rPr>
            </a:br>
            <a:r>
              <a:rPr kumimoji="0" lang="pl-PL" sz="1125" b="0" i="0" u="none" strike="noStrike" kern="1200" cap="none" spc="0" normalizeH="0" baseline="0" noProof="0" dirty="0">
                <a:ln>
                  <a:noFill/>
                </a:ln>
                <a:solidFill>
                  <a:srgbClr val="212E3B"/>
                </a:solidFill>
                <a:effectLst/>
                <a:uLnTx/>
                <a:uFillTx/>
                <a:latin typeface="Century Gothic" panose="020F0302020204030204"/>
                <a:ea typeface="+mn-ea"/>
                <a:cs typeface="+mn-cs"/>
              </a:rPr>
              <a:t>plik wektorowy .</a:t>
            </a:r>
            <a:r>
              <a:rPr kumimoji="0" lang="pl-PL" sz="1125" b="0" i="0" u="none" strike="noStrike" kern="1200" cap="none" spc="0" normalizeH="0" baseline="0" noProof="0" dirty="0" err="1">
                <a:ln>
                  <a:noFill/>
                </a:ln>
                <a:solidFill>
                  <a:srgbClr val="212E3B"/>
                </a:solidFill>
                <a:effectLst/>
                <a:uLnTx/>
                <a:uFillTx/>
                <a:latin typeface="Century Gothic" panose="020F0302020204030204"/>
                <a:ea typeface="+mn-ea"/>
                <a:cs typeface="+mn-cs"/>
              </a:rPr>
              <a:t>svg</a:t>
            </a:r>
            <a:r>
              <a:rPr kumimoji="0" lang="pl-PL" sz="1125" b="0" i="0" u="none" strike="noStrike" kern="1200" cap="none" spc="0" normalizeH="0" baseline="0" noProof="0" dirty="0">
                <a:ln>
                  <a:noFill/>
                </a:ln>
                <a:solidFill>
                  <a:srgbClr val="212E3B"/>
                </a:solidFill>
                <a:effectLst/>
                <a:uLnTx/>
                <a:uFillTx/>
                <a:latin typeface="Century Gothic" panose="020F0302020204030204"/>
                <a:ea typeface="+mn-ea"/>
                <a:cs typeface="+mn-cs"/>
              </a:rPr>
              <a:t> z ikoną.</a:t>
            </a:r>
          </a:p>
          <a:p>
            <a:pPr marL="275554" marR="0" lvl="0" indent="-275554" algn="l" defTabSz="734812" rtl="0" eaLnBrk="1" fontAlgn="auto" latinLnBrk="0" hangingPunct="1">
              <a:lnSpc>
                <a:spcPct val="100000"/>
              </a:lnSpc>
              <a:spcBef>
                <a:spcPts val="804"/>
              </a:spcBef>
              <a:spcAft>
                <a:spcPts val="482"/>
              </a:spcAft>
              <a:buClrTx/>
              <a:buSzTx/>
              <a:buFont typeface="+mj-lt"/>
              <a:buAutoNum type="arabicPeriod"/>
              <a:tabLst/>
              <a:defRPr/>
            </a:pPr>
            <a:r>
              <a:rPr kumimoji="0" lang="pl-PL" sz="1125" b="0" i="0" u="none" strike="noStrike" kern="1200" cap="none" spc="0" normalizeH="0" baseline="0" noProof="0" dirty="0">
                <a:ln>
                  <a:noFill/>
                </a:ln>
                <a:solidFill>
                  <a:srgbClr val="212E3B"/>
                </a:solidFill>
                <a:effectLst/>
                <a:uLnTx/>
                <a:uFillTx/>
                <a:latin typeface="Century Gothic" panose="020F0302020204030204"/>
                <a:ea typeface="+mn-ea"/>
                <a:cs typeface="+mn-cs"/>
              </a:rPr>
              <a:t>Przeciągamy plik .</a:t>
            </a:r>
            <a:r>
              <a:rPr kumimoji="0" lang="pl-PL" sz="1125" b="0" i="0" u="none" strike="noStrike" kern="1200" cap="none" spc="0" normalizeH="0" baseline="0" noProof="0" dirty="0" err="1">
                <a:ln>
                  <a:noFill/>
                </a:ln>
                <a:solidFill>
                  <a:srgbClr val="212E3B"/>
                </a:solidFill>
                <a:effectLst/>
                <a:uLnTx/>
                <a:uFillTx/>
                <a:latin typeface="Century Gothic" panose="020F0302020204030204"/>
                <a:ea typeface="+mn-ea"/>
                <a:cs typeface="+mn-cs"/>
              </a:rPr>
              <a:t>svg</a:t>
            </a:r>
            <a:r>
              <a:rPr kumimoji="0" lang="pl-PL" sz="1125" b="0" i="0" u="none" strike="noStrike" kern="1200" cap="none" spc="0" normalizeH="0" baseline="0" noProof="0" dirty="0">
                <a:ln>
                  <a:noFill/>
                </a:ln>
                <a:solidFill>
                  <a:srgbClr val="212E3B"/>
                </a:solidFill>
                <a:effectLst/>
                <a:uLnTx/>
                <a:uFillTx/>
                <a:latin typeface="Century Gothic" panose="020F0302020204030204"/>
                <a:ea typeface="+mn-ea"/>
                <a:cs typeface="+mn-cs"/>
              </a:rPr>
              <a:t> na prezentację i zmieniamy mu dowolnie kolor, </a:t>
            </a:r>
            <a:br>
              <a:rPr kumimoji="0" lang="pl-PL" sz="1125" b="0" i="0" u="none" strike="noStrike" kern="1200" cap="none" spc="0" normalizeH="0" baseline="0" noProof="0" dirty="0">
                <a:ln>
                  <a:noFill/>
                </a:ln>
                <a:solidFill>
                  <a:srgbClr val="212E3B"/>
                </a:solidFill>
                <a:effectLst/>
                <a:uLnTx/>
                <a:uFillTx/>
                <a:latin typeface="Century Gothic" panose="020F0302020204030204"/>
                <a:ea typeface="+mn-ea"/>
                <a:cs typeface="+mn-cs"/>
              </a:rPr>
            </a:br>
            <a:r>
              <a:rPr kumimoji="0" lang="pl-PL" sz="1125" b="0" i="0" u="none" strike="noStrike" kern="1200" cap="none" spc="0" normalizeH="0" baseline="0" noProof="0" dirty="0">
                <a:ln>
                  <a:noFill/>
                </a:ln>
                <a:solidFill>
                  <a:srgbClr val="212E3B"/>
                </a:solidFill>
                <a:effectLst/>
                <a:uLnTx/>
                <a:uFillTx/>
                <a:latin typeface="Century Gothic" panose="020F0302020204030204"/>
                <a:ea typeface="+mn-ea"/>
                <a:cs typeface="+mn-cs"/>
              </a:rPr>
              <a:t>rozmiar i położenie.</a:t>
            </a:r>
          </a:p>
        </p:txBody>
      </p:sp>
    </p:spTree>
    <p:extLst>
      <p:ext uri="{BB962C8B-B14F-4D97-AF65-F5344CB8AC3E}">
        <p14:creationId xmlns:p14="http://schemas.microsoft.com/office/powerpoint/2010/main" val="169185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9">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274384-BE71-4F06-BC51-BCD3FBD5A79D}"/>
              </a:ext>
            </a:extLst>
          </p:cNvPr>
          <p:cNvSpPr>
            <a:spLocks noGrp="1"/>
          </p:cNvSpPr>
          <p:nvPr>
            <p:ph type="title"/>
          </p:nvPr>
        </p:nvSpPr>
        <p:spPr>
          <a:xfrm>
            <a:off x="1015468" y="0"/>
            <a:ext cx="10171426" cy="1690615"/>
          </a:xfrm>
        </p:spPr>
        <p:txBody>
          <a:bodyPr/>
          <a:lstStyle/>
          <a:p>
            <a:r>
              <a:rPr lang="pl-PL"/>
              <a:t>Kliknij, aby edytować styl</a:t>
            </a:r>
            <a:endParaRPr lang="pl-PL" dirty="0"/>
          </a:p>
        </p:txBody>
      </p:sp>
      <p:sp>
        <p:nvSpPr>
          <p:cNvPr id="4" name="Рисунок 9">
            <a:extLst>
              <a:ext uri="{FF2B5EF4-FFF2-40B4-BE49-F238E27FC236}">
                <a16:creationId xmlns:a16="http://schemas.microsoft.com/office/drawing/2014/main" id="{A977D172-AAF4-4D00-9999-AD02A11688C5}"/>
              </a:ext>
            </a:extLst>
          </p:cNvPr>
          <p:cNvSpPr>
            <a:spLocks noGrp="1"/>
          </p:cNvSpPr>
          <p:nvPr>
            <p:ph type="pic" sz="quarter" idx="11" hasCustomPrompt="1"/>
          </p:nvPr>
        </p:nvSpPr>
        <p:spPr>
          <a:xfrm>
            <a:off x="1015468" y="2023212"/>
            <a:ext cx="2032212" cy="2027039"/>
          </a:xfrm>
          <a:prstGeom prst="rect">
            <a:avLst/>
          </a:prstGeom>
          <a:solidFill>
            <a:schemeClr val="bg1">
              <a:lumMod val="75000"/>
            </a:schemeClr>
          </a:solidFill>
        </p:spPr>
        <p:txBody>
          <a:bodyPr wrap="square" anchor="ctr">
            <a:noAutofit/>
          </a:bodyPr>
          <a:lstStyle>
            <a:lvl1pPr marL="0" indent="0" algn="ctr">
              <a:buNone/>
              <a:defRPr lang="ru-RU" dirty="0"/>
            </a:lvl1pPr>
          </a:lstStyle>
          <a:p>
            <a:r>
              <a:rPr lang="pl-PL" dirty="0"/>
              <a:t>Kliknij w ikonę by dodać obraz</a:t>
            </a:r>
          </a:p>
          <a:p>
            <a:endParaRPr lang="pl-PL" dirty="0"/>
          </a:p>
          <a:p>
            <a:endParaRPr lang="pl-PL" dirty="0"/>
          </a:p>
          <a:p>
            <a:endParaRPr lang="pl-PL" dirty="0"/>
          </a:p>
        </p:txBody>
      </p:sp>
      <p:sp>
        <p:nvSpPr>
          <p:cNvPr id="5" name="Рисунок 9">
            <a:extLst>
              <a:ext uri="{FF2B5EF4-FFF2-40B4-BE49-F238E27FC236}">
                <a16:creationId xmlns:a16="http://schemas.microsoft.com/office/drawing/2014/main" id="{0E301F79-B781-4BD7-8A93-950F2F75499F}"/>
              </a:ext>
            </a:extLst>
          </p:cNvPr>
          <p:cNvSpPr>
            <a:spLocks noGrp="1"/>
          </p:cNvSpPr>
          <p:nvPr>
            <p:ph type="pic" sz="quarter" idx="12" hasCustomPrompt="1"/>
          </p:nvPr>
        </p:nvSpPr>
        <p:spPr>
          <a:xfrm>
            <a:off x="3728540" y="2023212"/>
            <a:ext cx="2032212" cy="2027039"/>
          </a:xfrm>
          <a:prstGeom prst="rect">
            <a:avLst/>
          </a:prstGeom>
          <a:solidFill>
            <a:schemeClr val="bg1">
              <a:lumMod val="75000"/>
            </a:schemeClr>
          </a:solidFill>
        </p:spPr>
        <p:txBody>
          <a:bodyPr wrap="square" anchor="ctr">
            <a:noAutofit/>
          </a:bodyPr>
          <a:lstStyle>
            <a:lvl1pPr marL="0" indent="0" algn="ctr">
              <a:buNone/>
              <a:defRPr lang="ru-RU" dirty="0"/>
            </a:lvl1pPr>
          </a:lstStyle>
          <a:p>
            <a:r>
              <a:rPr lang="pl-PL" dirty="0"/>
              <a:t>Kliknij w ikonę by dodać obraz</a:t>
            </a:r>
          </a:p>
          <a:p>
            <a:endParaRPr lang="pl-PL" dirty="0"/>
          </a:p>
          <a:p>
            <a:endParaRPr lang="pl-PL" dirty="0"/>
          </a:p>
          <a:p>
            <a:endParaRPr lang="pl-PL" dirty="0"/>
          </a:p>
        </p:txBody>
      </p:sp>
      <p:sp>
        <p:nvSpPr>
          <p:cNvPr id="6" name="Рисунок 9">
            <a:extLst>
              <a:ext uri="{FF2B5EF4-FFF2-40B4-BE49-F238E27FC236}">
                <a16:creationId xmlns:a16="http://schemas.microsoft.com/office/drawing/2014/main" id="{62AD2822-8B6F-465F-A74F-63A799E2C2E2}"/>
              </a:ext>
            </a:extLst>
          </p:cNvPr>
          <p:cNvSpPr>
            <a:spLocks noGrp="1"/>
          </p:cNvSpPr>
          <p:nvPr>
            <p:ph type="pic" sz="quarter" idx="13" hasCustomPrompt="1"/>
          </p:nvPr>
        </p:nvSpPr>
        <p:spPr>
          <a:xfrm>
            <a:off x="9154682" y="2023212"/>
            <a:ext cx="2032212" cy="2027039"/>
          </a:xfrm>
          <a:prstGeom prst="rect">
            <a:avLst/>
          </a:prstGeom>
          <a:solidFill>
            <a:schemeClr val="bg1">
              <a:lumMod val="75000"/>
            </a:schemeClr>
          </a:solidFill>
        </p:spPr>
        <p:txBody>
          <a:bodyPr wrap="square" anchor="ctr">
            <a:noAutofit/>
          </a:bodyPr>
          <a:lstStyle>
            <a:lvl1pPr marL="0" indent="0" algn="ctr">
              <a:buNone/>
              <a:defRPr lang="ru-RU" dirty="0"/>
            </a:lvl1pPr>
          </a:lstStyle>
          <a:p>
            <a:r>
              <a:rPr lang="pl-PL" dirty="0"/>
              <a:t>Kliknij w ikonę by dodać obraz</a:t>
            </a:r>
          </a:p>
          <a:p>
            <a:endParaRPr lang="pl-PL" dirty="0"/>
          </a:p>
          <a:p>
            <a:endParaRPr lang="pl-PL" dirty="0"/>
          </a:p>
          <a:p>
            <a:endParaRPr lang="pl-PL" dirty="0"/>
          </a:p>
        </p:txBody>
      </p:sp>
      <p:sp>
        <p:nvSpPr>
          <p:cNvPr id="8" name="Symbol zastępczy tekstu 7">
            <a:extLst>
              <a:ext uri="{FF2B5EF4-FFF2-40B4-BE49-F238E27FC236}">
                <a16:creationId xmlns:a16="http://schemas.microsoft.com/office/drawing/2014/main" id="{8C88F3B6-2DA4-4F29-9DC5-2AA40D2038C2}"/>
              </a:ext>
            </a:extLst>
          </p:cNvPr>
          <p:cNvSpPr>
            <a:spLocks noGrp="1"/>
          </p:cNvSpPr>
          <p:nvPr>
            <p:ph type="body" sz="quarter" idx="14"/>
          </p:nvPr>
        </p:nvSpPr>
        <p:spPr>
          <a:xfrm>
            <a:off x="1015468" y="4382849"/>
            <a:ext cx="2032212" cy="1698269"/>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9" name="Symbol zastępczy tekstu 7">
            <a:extLst>
              <a:ext uri="{FF2B5EF4-FFF2-40B4-BE49-F238E27FC236}">
                <a16:creationId xmlns:a16="http://schemas.microsoft.com/office/drawing/2014/main" id="{D6C7B3B3-A32C-4CF1-A305-D5BA41981279}"/>
              </a:ext>
            </a:extLst>
          </p:cNvPr>
          <p:cNvSpPr>
            <a:spLocks noGrp="1"/>
          </p:cNvSpPr>
          <p:nvPr>
            <p:ph type="body" sz="quarter" idx="15"/>
          </p:nvPr>
        </p:nvSpPr>
        <p:spPr>
          <a:xfrm>
            <a:off x="3728540" y="4382849"/>
            <a:ext cx="2032212" cy="1698269"/>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0" name="Symbol zastępczy tekstu 7">
            <a:extLst>
              <a:ext uri="{FF2B5EF4-FFF2-40B4-BE49-F238E27FC236}">
                <a16:creationId xmlns:a16="http://schemas.microsoft.com/office/drawing/2014/main" id="{761CCE6E-F759-43D9-AC54-70BFF154F4CB}"/>
              </a:ext>
            </a:extLst>
          </p:cNvPr>
          <p:cNvSpPr>
            <a:spLocks noGrp="1"/>
          </p:cNvSpPr>
          <p:nvPr>
            <p:ph type="body" sz="quarter" idx="16"/>
          </p:nvPr>
        </p:nvSpPr>
        <p:spPr>
          <a:xfrm>
            <a:off x="9154682" y="4382849"/>
            <a:ext cx="2032212" cy="1698269"/>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1" name="Рисунок 9">
            <a:extLst>
              <a:ext uri="{FF2B5EF4-FFF2-40B4-BE49-F238E27FC236}">
                <a16:creationId xmlns:a16="http://schemas.microsoft.com/office/drawing/2014/main" id="{D83966FF-1CDD-4844-A314-9B9829E21C6B}"/>
              </a:ext>
            </a:extLst>
          </p:cNvPr>
          <p:cNvSpPr>
            <a:spLocks noGrp="1"/>
          </p:cNvSpPr>
          <p:nvPr>
            <p:ph type="pic" sz="quarter" idx="17" hasCustomPrompt="1"/>
          </p:nvPr>
        </p:nvSpPr>
        <p:spPr>
          <a:xfrm>
            <a:off x="6441611" y="2023212"/>
            <a:ext cx="2032212" cy="2027039"/>
          </a:xfrm>
          <a:prstGeom prst="rect">
            <a:avLst/>
          </a:prstGeom>
          <a:solidFill>
            <a:schemeClr val="bg1">
              <a:lumMod val="75000"/>
            </a:schemeClr>
          </a:solidFill>
        </p:spPr>
        <p:txBody>
          <a:bodyPr wrap="square" anchor="ctr">
            <a:noAutofit/>
          </a:bodyPr>
          <a:lstStyle>
            <a:lvl1pPr marL="0" indent="0" algn="ctr">
              <a:buNone/>
              <a:defRPr lang="ru-RU" dirty="0"/>
            </a:lvl1pPr>
          </a:lstStyle>
          <a:p>
            <a:r>
              <a:rPr lang="pl-PL" dirty="0"/>
              <a:t>Kliknij w ikonę by dodać obraz</a:t>
            </a:r>
          </a:p>
          <a:p>
            <a:endParaRPr lang="pl-PL" dirty="0"/>
          </a:p>
          <a:p>
            <a:endParaRPr lang="pl-PL" dirty="0"/>
          </a:p>
          <a:p>
            <a:endParaRPr lang="pl-PL" dirty="0"/>
          </a:p>
        </p:txBody>
      </p:sp>
      <p:sp>
        <p:nvSpPr>
          <p:cNvPr id="12" name="Symbol zastępczy tekstu 7">
            <a:extLst>
              <a:ext uri="{FF2B5EF4-FFF2-40B4-BE49-F238E27FC236}">
                <a16:creationId xmlns:a16="http://schemas.microsoft.com/office/drawing/2014/main" id="{AD705277-BBA4-49DF-BF5C-BF652F6E051B}"/>
              </a:ext>
            </a:extLst>
          </p:cNvPr>
          <p:cNvSpPr>
            <a:spLocks noGrp="1"/>
          </p:cNvSpPr>
          <p:nvPr>
            <p:ph type="body" sz="quarter" idx="18"/>
          </p:nvPr>
        </p:nvSpPr>
        <p:spPr>
          <a:xfrm>
            <a:off x="6441611" y="4382849"/>
            <a:ext cx="2032212" cy="1698269"/>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134083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0">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62C0AC-39D7-43CF-A921-BC79070EFEC3}"/>
              </a:ext>
            </a:extLst>
          </p:cNvPr>
          <p:cNvSpPr>
            <a:spLocks noGrp="1"/>
          </p:cNvSpPr>
          <p:nvPr>
            <p:ph type="title"/>
          </p:nvPr>
        </p:nvSpPr>
        <p:spPr>
          <a:xfrm>
            <a:off x="1015468" y="0"/>
            <a:ext cx="10171426" cy="1690615"/>
          </a:xfrm>
        </p:spPr>
        <p:txBody>
          <a:bodyPr/>
          <a:lstStyle/>
          <a:p>
            <a:r>
              <a:rPr lang="pl-PL"/>
              <a:t>Kliknij, aby edytować styl</a:t>
            </a:r>
          </a:p>
        </p:txBody>
      </p:sp>
      <p:sp>
        <p:nvSpPr>
          <p:cNvPr id="10" name="Рисунок 9">
            <a:extLst>
              <a:ext uri="{FF2B5EF4-FFF2-40B4-BE49-F238E27FC236}">
                <a16:creationId xmlns:a16="http://schemas.microsoft.com/office/drawing/2014/main" id="{43DEB6F7-4275-4E7E-8670-980602F82028}"/>
              </a:ext>
            </a:extLst>
          </p:cNvPr>
          <p:cNvSpPr>
            <a:spLocks noGrp="1"/>
          </p:cNvSpPr>
          <p:nvPr>
            <p:ph type="pic" sz="quarter" idx="11" hasCustomPrompt="1"/>
          </p:nvPr>
        </p:nvSpPr>
        <p:spPr>
          <a:xfrm>
            <a:off x="1015468" y="2023212"/>
            <a:ext cx="2032212" cy="2027039"/>
          </a:xfrm>
          <a:prstGeom prst="ellipse">
            <a:avLst/>
          </a:prstGeom>
          <a:solidFill>
            <a:schemeClr val="bg1">
              <a:lumMod val="75000"/>
            </a:schemeClr>
          </a:solidFill>
        </p:spPr>
        <p:txBody>
          <a:bodyPr wrap="square" anchor="ctr">
            <a:noAutofit/>
          </a:bodyPr>
          <a:lstStyle>
            <a:lvl1pPr marL="0" indent="0" algn="ctr">
              <a:buNone/>
              <a:defRPr lang="ru-RU" dirty="0"/>
            </a:lvl1pPr>
          </a:lstStyle>
          <a:p>
            <a:r>
              <a:rPr lang="pl-PL" dirty="0"/>
              <a:t>Obraz</a:t>
            </a:r>
          </a:p>
        </p:txBody>
      </p:sp>
      <p:sp>
        <p:nvSpPr>
          <p:cNvPr id="11" name="Рисунок 9">
            <a:extLst>
              <a:ext uri="{FF2B5EF4-FFF2-40B4-BE49-F238E27FC236}">
                <a16:creationId xmlns:a16="http://schemas.microsoft.com/office/drawing/2014/main" id="{D3F4CA85-F1B2-45A2-946B-3C0AAF41154B}"/>
              </a:ext>
            </a:extLst>
          </p:cNvPr>
          <p:cNvSpPr>
            <a:spLocks noGrp="1"/>
          </p:cNvSpPr>
          <p:nvPr>
            <p:ph type="pic" sz="quarter" idx="12" hasCustomPrompt="1"/>
          </p:nvPr>
        </p:nvSpPr>
        <p:spPr>
          <a:xfrm>
            <a:off x="3728540" y="2023212"/>
            <a:ext cx="2032212" cy="2027039"/>
          </a:xfrm>
          <a:prstGeom prst="ellipse">
            <a:avLst/>
          </a:prstGeom>
          <a:solidFill>
            <a:schemeClr val="bg1">
              <a:lumMod val="75000"/>
            </a:schemeClr>
          </a:solidFill>
        </p:spPr>
        <p:txBody>
          <a:bodyPr wrap="square" anchor="ctr">
            <a:noAutofit/>
          </a:bodyPr>
          <a:lstStyle>
            <a:lvl1pPr marL="0" indent="0" algn="ctr">
              <a:buNone/>
              <a:defRPr lang="ru-RU" dirty="0"/>
            </a:lvl1pPr>
          </a:lstStyle>
          <a:p>
            <a:r>
              <a:rPr lang="pl-PL" dirty="0"/>
              <a:t>Obraz</a:t>
            </a:r>
          </a:p>
        </p:txBody>
      </p:sp>
      <p:sp>
        <p:nvSpPr>
          <p:cNvPr id="18" name="Рисунок 9">
            <a:extLst>
              <a:ext uri="{FF2B5EF4-FFF2-40B4-BE49-F238E27FC236}">
                <a16:creationId xmlns:a16="http://schemas.microsoft.com/office/drawing/2014/main" id="{92255B3A-CCC9-4C1B-AFA3-6F74896EF6B3}"/>
              </a:ext>
            </a:extLst>
          </p:cNvPr>
          <p:cNvSpPr>
            <a:spLocks noGrp="1"/>
          </p:cNvSpPr>
          <p:nvPr>
            <p:ph type="pic" sz="quarter" idx="13" hasCustomPrompt="1"/>
          </p:nvPr>
        </p:nvSpPr>
        <p:spPr>
          <a:xfrm>
            <a:off x="9154682" y="2023212"/>
            <a:ext cx="2032212" cy="2027039"/>
          </a:xfrm>
          <a:prstGeom prst="ellipse">
            <a:avLst/>
          </a:prstGeom>
          <a:solidFill>
            <a:schemeClr val="bg1">
              <a:lumMod val="75000"/>
            </a:schemeClr>
          </a:solidFill>
        </p:spPr>
        <p:txBody>
          <a:bodyPr wrap="square" anchor="ctr">
            <a:noAutofit/>
          </a:bodyPr>
          <a:lstStyle>
            <a:lvl1pPr marL="0" indent="0" algn="ctr">
              <a:buNone/>
              <a:defRPr lang="ru-RU" dirty="0"/>
            </a:lvl1pPr>
          </a:lstStyle>
          <a:p>
            <a:r>
              <a:rPr lang="pl-PL" dirty="0"/>
              <a:t>Obraz</a:t>
            </a:r>
          </a:p>
        </p:txBody>
      </p:sp>
      <p:sp>
        <p:nvSpPr>
          <p:cNvPr id="19" name="Symbol zastępczy tekstu 7">
            <a:extLst>
              <a:ext uri="{FF2B5EF4-FFF2-40B4-BE49-F238E27FC236}">
                <a16:creationId xmlns:a16="http://schemas.microsoft.com/office/drawing/2014/main" id="{288E9B09-CB66-401D-89DC-DF8FEE1FFB51}"/>
              </a:ext>
            </a:extLst>
          </p:cNvPr>
          <p:cNvSpPr>
            <a:spLocks noGrp="1"/>
          </p:cNvSpPr>
          <p:nvPr>
            <p:ph type="body" sz="quarter" idx="14"/>
          </p:nvPr>
        </p:nvSpPr>
        <p:spPr>
          <a:xfrm>
            <a:off x="1015468" y="4382849"/>
            <a:ext cx="2032212" cy="1698269"/>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20" name="Symbol zastępczy tekstu 7">
            <a:extLst>
              <a:ext uri="{FF2B5EF4-FFF2-40B4-BE49-F238E27FC236}">
                <a16:creationId xmlns:a16="http://schemas.microsoft.com/office/drawing/2014/main" id="{61C80CEC-5679-451C-832E-B68A3A355BC2}"/>
              </a:ext>
            </a:extLst>
          </p:cNvPr>
          <p:cNvSpPr>
            <a:spLocks noGrp="1"/>
          </p:cNvSpPr>
          <p:nvPr>
            <p:ph type="body" sz="quarter" idx="15"/>
          </p:nvPr>
        </p:nvSpPr>
        <p:spPr>
          <a:xfrm>
            <a:off x="3728540" y="4382849"/>
            <a:ext cx="2032212" cy="1698269"/>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21" name="Symbol zastępczy tekstu 7">
            <a:extLst>
              <a:ext uri="{FF2B5EF4-FFF2-40B4-BE49-F238E27FC236}">
                <a16:creationId xmlns:a16="http://schemas.microsoft.com/office/drawing/2014/main" id="{68CF32CA-4EE2-4702-BCB5-7B2E3D825B2E}"/>
              </a:ext>
            </a:extLst>
          </p:cNvPr>
          <p:cNvSpPr>
            <a:spLocks noGrp="1"/>
          </p:cNvSpPr>
          <p:nvPr>
            <p:ph type="body" sz="quarter" idx="16"/>
          </p:nvPr>
        </p:nvSpPr>
        <p:spPr>
          <a:xfrm>
            <a:off x="9154682" y="4382849"/>
            <a:ext cx="2032212" cy="1698269"/>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22" name="Рисунок 9">
            <a:extLst>
              <a:ext uri="{FF2B5EF4-FFF2-40B4-BE49-F238E27FC236}">
                <a16:creationId xmlns:a16="http://schemas.microsoft.com/office/drawing/2014/main" id="{1B8ADB97-4036-415F-A023-ECFF14F0A693}"/>
              </a:ext>
            </a:extLst>
          </p:cNvPr>
          <p:cNvSpPr>
            <a:spLocks noGrp="1"/>
          </p:cNvSpPr>
          <p:nvPr>
            <p:ph type="pic" sz="quarter" idx="17" hasCustomPrompt="1"/>
          </p:nvPr>
        </p:nvSpPr>
        <p:spPr>
          <a:xfrm>
            <a:off x="6441611" y="2023212"/>
            <a:ext cx="2032212" cy="2027039"/>
          </a:xfrm>
          <a:prstGeom prst="ellipse">
            <a:avLst/>
          </a:prstGeom>
          <a:solidFill>
            <a:schemeClr val="bg1">
              <a:lumMod val="75000"/>
            </a:schemeClr>
          </a:solidFill>
        </p:spPr>
        <p:txBody>
          <a:bodyPr wrap="square" anchor="ctr">
            <a:noAutofit/>
          </a:bodyPr>
          <a:lstStyle>
            <a:lvl1pPr marL="0" indent="0" algn="ctr">
              <a:buNone/>
              <a:defRPr lang="ru-RU" dirty="0"/>
            </a:lvl1pPr>
          </a:lstStyle>
          <a:p>
            <a:r>
              <a:rPr lang="pl-PL" dirty="0"/>
              <a:t>Obraz</a:t>
            </a:r>
          </a:p>
        </p:txBody>
      </p:sp>
      <p:sp>
        <p:nvSpPr>
          <p:cNvPr id="23" name="Symbol zastępczy tekstu 7">
            <a:extLst>
              <a:ext uri="{FF2B5EF4-FFF2-40B4-BE49-F238E27FC236}">
                <a16:creationId xmlns:a16="http://schemas.microsoft.com/office/drawing/2014/main" id="{1C4D68BB-32ED-423F-ACA5-C8016B1E070C}"/>
              </a:ext>
            </a:extLst>
          </p:cNvPr>
          <p:cNvSpPr>
            <a:spLocks noGrp="1"/>
          </p:cNvSpPr>
          <p:nvPr>
            <p:ph type="body" sz="quarter" idx="18"/>
          </p:nvPr>
        </p:nvSpPr>
        <p:spPr>
          <a:xfrm>
            <a:off x="6441611" y="4382849"/>
            <a:ext cx="2032212" cy="1698269"/>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327576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1">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274384-BE71-4F06-BC51-BCD3FBD5A79D}"/>
              </a:ext>
            </a:extLst>
          </p:cNvPr>
          <p:cNvSpPr>
            <a:spLocks noGrp="1"/>
          </p:cNvSpPr>
          <p:nvPr>
            <p:ph type="title"/>
          </p:nvPr>
        </p:nvSpPr>
        <p:spPr>
          <a:xfrm>
            <a:off x="1015468" y="0"/>
            <a:ext cx="10171426" cy="1690615"/>
          </a:xfrm>
        </p:spPr>
        <p:txBody>
          <a:bodyPr/>
          <a:lstStyle/>
          <a:p>
            <a:r>
              <a:rPr lang="pl-PL"/>
              <a:t>Kliknij, aby edytować styl</a:t>
            </a:r>
            <a:endParaRPr lang="pl-PL" dirty="0"/>
          </a:p>
        </p:txBody>
      </p:sp>
      <p:sp>
        <p:nvSpPr>
          <p:cNvPr id="4" name="Рисунок 9">
            <a:extLst>
              <a:ext uri="{FF2B5EF4-FFF2-40B4-BE49-F238E27FC236}">
                <a16:creationId xmlns:a16="http://schemas.microsoft.com/office/drawing/2014/main" id="{A977D172-AAF4-4D00-9999-AD02A11688C5}"/>
              </a:ext>
            </a:extLst>
          </p:cNvPr>
          <p:cNvSpPr>
            <a:spLocks noGrp="1"/>
          </p:cNvSpPr>
          <p:nvPr>
            <p:ph type="pic" sz="quarter" idx="11"/>
          </p:nvPr>
        </p:nvSpPr>
        <p:spPr>
          <a:xfrm>
            <a:off x="1015468" y="2023212"/>
            <a:ext cx="1446479" cy="1446429"/>
          </a:xfrm>
          <a:prstGeom prst="rect">
            <a:avLst/>
          </a:prstGeom>
          <a:solidFill>
            <a:schemeClr val="bg1">
              <a:lumMod val="75000"/>
            </a:schemeClr>
          </a:solidFill>
        </p:spPr>
        <p:txBody>
          <a:bodyPr wrap="square" anchor="ctr">
            <a:noAutofit/>
          </a:bodyPr>
          <a:lstStyle>
            <a:lvl1pPr marL="0" indent="0" algn="ctr">
              <a:buNone/>
              <a:defRPr lang="ru-RU" dirty="0"/>
            </a:lvl1pPr>
          </a:lstStyle>
          <a:p>
            <a:r>
              <a:rPr lang="pl-PL"/>
              <a:t>Kliknij ikonę, aby dodać obraz</a:t>
            </a:r>
            <a:endParaRPr lang="pl-PL" dirty="0"/>
          </a:p>
        </p:txBody>
      </p:sp>
      <p:sp>
        <p:nvSpPr>
          <p:cNvPr id="5" name="Рисунок 9">
            <a:extLst>
              <a:ext uri="{FF2B5EF4-FFF2-40B4-BE49-F238E27FC236}">
                <a16:creationId xmlns:a16="http://schemas.microsoft.com/office/drawing/2014/main" id="{0E301F79-B781-4BD7-8A93-950F2F75499F}"/>
              </a:ext>
            </a:extLst>
          </p:cNvPr>
          <p:cNvSpPr>
            <a:spLocks noGrp="1"/>
          </p:cNvSpPr>
          <p:nvPr>
            <p:ph type="pic" sz="quarter" idx="12"/>
          </p:nvPr>
        </p:nvSpPr>
        <p:spPr>
          <a:xfrm>
            <a:off x="3196704" y="2023212"/>
            <a:ext cx="1446479" cy="1446429"/>
          </a:xfrm>
          <a:prstGeom prst="rect">
            <a:avLst/>
          </a:prstGeom>
          <a:solidFill>
            <a:schemeClr val="bg1">
              <a:lumMod val="75000"/>
            </a:schemeClr>
          </a:solidFill>
        </p:spPr>
        <p:txBody>
          <a:bodyPr wrap="square" anchor="ctr">
            <a:noAutofit/>
          </a:bodyPr>
          <a:lstStyle>
            <a:lvl1pPr marL="0" indent="0" algn="ctr">
              <a:buNone/>
              <a:defRPr lang="ru-RU" dirty="0"/>
            </a:lvl1pPr>
          </a:lstStyle>
          <a:p>
            <a:r>
              <a:rPr lang="pl-PL"/>
              <a:t>Kliknij ikonę, aby dodać obraz</a:t>
            </a:r>
            <a:endParaRPr lang="pl-PL" dirty="0"/>
          </a:p>
        </p:txBody>
      </p:sp>
      <p:sp>
        <p:nvSpPr>
          <p:cNvPr id="6" name="Рисунок 9">
            <a:extLst>
              <a:ext uri="{FF2B5EF4-FFF2-40B4-BE49-F238E27FC236}">
                <a16:creationId xmlns:a16="http://schemas.microsoft.com/office/drawing/2014/main" id="{62AD2822-8B6F-465F-A74F-63A799E2C2E2}"/>
              </a:ext>
            </a:extLst>
          </p:cNvPr>
          <p:cNvSpPr>
            <a:spLocks noGrp="1"/>
          </p:cNvSpPr>
          <p:nvPr>
            <p:ph type="pic" sz="quarter" idx="13"/>
          </p:nvPr>
        </p:nvSpPr>
        <p:spPr>
          <a:xfrm>
            <a:off x="9740414" y="2023212"/>
            <a:ext cx="1446479" cy="1446429"/>
          </a:xfrm>
          <a:prstGeom prst="rect">
            <a:avLst/>
          </a:prstGeom>
          <a:solidFill>
            <a:schemeClr val="bg1">
              <a:lumMod val="75000"/>
            </a:schemeClr>
          </a:solidFill>
        </p:spPr>
        <p:txBody>
          <a:bodyPr wrap="square" anchor="ctr">
            <a:noAutofit/>
          </a:bodyPr>
          <a:lstStyle>
            <a:lvl1pPr marL="0" indent="0" algn="ctr">
              <a:buNone/>
              <a:defRPr lang="ru-RU" dirty="0"/>
            </a:lvl1pPr>
          </a:lstStyle>
          <a:p>
            <a:r>
              <a:rPr lang="pl-PL"/>
              <a:t>Kliknij ikonę, aby dodać obraz</a:t>
            </a:r>
            <a:endParaRPr lang="pl-PL" dirty="0"/>
          </a:p>
        </p:txBody>
      </p:sp>
      <p:sp>
        <p:nvSpPr>
          <p:cNvPr id="8" name="Symbol zastępczy tekstu 7">
            <a:extLst>
              <a:ext uri="{FF2B5EF4-FFF2-40B4-BE49-F238E27FC236}">
                <a16:creationId xmlns:a16="http://schemas.microsoft.com/office/drawing/2014/main" id="{8C88F3B6-2DA4-4F29-9DC5-2AA40D2038C2}"/>
              </a:ext>
            </a:extLst>
          </p:cNvPr>
          <p:cNvSpPr>
            <a:spLocks noGrp="1"/>
          </p:cNvSpPr>
          <p:nvPr>
            <p:ph type="body" sz="quarter" idx="14"/>
          </p:nvPr>
        </p:nvSpPr>
        <p:spPr>
          <a:xfrm>
            <a:off x="1015468" y="3802238"/>
            <a:ext cx="1446479" cy="1698269"/>
          </a:xfrm>
          <a:prstGeom prst="rect">
            <a:avLst/>
          </a:prstGeom>
        </p:spPr>
        <p:txBody>
          <a:bodyPr/>
          <a:lstStyle>
            <a:lvl1pPr>
              <a:defRPr sz="1125"/>
            </a:lvl1pPr>
            <a:lvl2pPr>
              <a:defRPr sz="1125"/>
            </a:lvl2pPr>
            <a:lvl3pPr>
              <a:defRPr sz="1125"/>
            </a:lvl3pPr>
            <a:lvl4pPr>
              <a:defRPr sz="1125"/>
            </a:lvl4pPr>
            <a:lvl5pPr>
              <a:defRPr sz="1125"/>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9" name="Symbol zastępczy tekstu 7">
            <a:extLst>
              <a:ext uri="{FF2B5EF4-FFF2-40B4-BE49-F238E27FC236}">
                <a16:creationId xmlns:a16="http://schemas.microsoft.com/office/drawing/2014/main" id="{D6C7B3B3-A32C-4CF1-A305-D5BA41981279}"/>
              </a:ext>
            </a:extLst>
          </p:cNvPr>
          <p:cNvSpPr>
            <a:spLocks noGrp="1"/>
          </p:cNvSpPr>
          <p:nvPr>
            <p:ph type="body" sz="quarter" idx="15"/>
          </p:nvPr>
        </p:nvSpPr>
        <p:spPr>
          <a:xfrm>
            <a:off x="3196705" y="3802238"/>
            <a:ext cx="1446479" cy="1698269"/>
          </a:xfrm>
          <a:prstGeom prst="rect">
            <a:avLst/>
          </a:prstGeom>
        </p:spPr>
        <p:txBody>
          <a:bodyPr/>
          <a:lstStyle>
            <a:lvl1pPr>
              <a:defRPr sz="1125"/>
            </a:lvl1pPr>
            <a:lvl2pPr>
              <a:defRPr sz="1125"/>
            </a:lvl2pPr>
            <a:lvl3pPr>
              <a:defRPr sz="1125"/>
            </a:lvl3pPr>
            <a:lvl4pPr>
              <a:defRPr sz="1125"/>
            </a:lvl4pPr>
            <a:lvl5pPr>
              <a:defRPr sz="1125"/>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0" name="Symbol zastępczy tekstu 7">
            <a:extLst>
              <a:ext uri="{FF2B5EF4-FFF2-40B4-BE49-F238E27FC236}">
                <a16:creationId xmlns:a16="http://schemas.microsoft.com/office/drawing/2014/main" id="{761CCE6E-F759-43D9-AC54-70BFF154F4CB}"/>
              </a:ext>
            </a:extLst>
          </p:cNvPr>
          <p:cNvSpPr>
            <a:spLocks noGrp="1"/>
          </p:cNvSpPr>
          <p:nvPr>
            <p:ph type="body" sz="quarter" idx="16"/>
          </p:nvPr>
        </p:nvSpPr>
        <p:spPr>
          <a:xfrm>
            <a:off x="9740414" y="3802238"/>
            <a:ext cx="1446479" cy="1698269"/>
          </a:xfrm>
          <a:prstGeom prst="rect">
            <a:avLst/>
          </a:prstGeom>
        </p:spPr>
        <p:txBody>
          <a:bodyPr/>
          <a:lstStyle>
            <a:lvl1pPr>
              <a:defRPr sz="1125"/>
            </a:lvl1pPr>
            <a:lvl2pPr>
              <a:defRPr sz="1125"/>
            </a:lvl2pPr>
            <a:lvl3pPr>
              <a:defRPr sz="1125"/>
            </a:lvl3pPr>
            <a:lvl4pPr>
              <a:defRPr sz="1125"/>
            </a:lvl4pPr>
            <a:lvl5pPr>
              <a:defRPr sz="1125"/>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1" name="Рисунок 9">
            <a:extLst>
              <a:ext uri="{FF2B5EF4-FFF2-40B4-BE49-F238E27FC236}">
                <a16:creationId xmlns:a16="http://schemas.microsoft.com/office/drawing/2014/main" id="{D83966FF-1CDD-4844-A314-9B9829E21C6B}"/>
              </a:ext>
            </a:extLst>
          </p:cNvPr>
          <p:cNvSpPr>
            <a:spLocks noGrp="1"/>
          </p:cNvSpPr>
          <p:nvPr>
            <p:ph type="pic" sz="quarter" idx="17"/>
          </p:nvPr>
        </p:nvSpPr>
        <p:spPr>
          <a:xfrm>
            <a:off x="7559177" y="2023212"/>
            <a:ext cx="1446479" cy="1446429"/>
          </a:xfrm>
          <a:prstGeom prst="rect">
            <a:avLst/>
          </a:prstGeom>
          <a:solidFill>
            <a:schemeClr val="bg1">
              <a:lumMod val="75000"/>
            </a:schemeClr>
          </a:solidFill>
        </p:spPr>
        <p:txBody>
          <a:bodyPr wrap="square" anchor="ctr">
            <a:noAutofit/>
          </a:bodyPr>
          <a:lstStyle>
            <a:lvl1pPr marL="0" indent="0" algn="ctr">
              <a:buNone/>
              <a:defRPr lang="ru-RU" dirty="0"/>
            </a:lvl1pPr>
          </a:lstStyle>
          <a:p>
            <a:r>
              <a:rPr lang="pl-PL"/>
              <a:t>Kliknij ikonę, aby dodać obraz</a:t>
            </a:r>
            <a:endParaRPr lang="pl-PL" dirty="0"/>
          </a:p>
        </p:txBody>
      </p:sp>
      <p:sp>
        <p:nvSpPr>
          <p:cNvPr id="12" name="Symbol zastępczy tekstu 7">
            <a:extLst>
              <a:ext uri="{FF2B5EF4-FFF2-40B4-BE49-F238E27FC236}">
                <a16:creationId xmlns:a16="http://schemas.microsoft.com/office/drawing/2014/main" id="{AD705277-BBA4-49DF-BF5C-BF652F6E051B}"/>
              </a:ext>
            </a:extLst>
          </p:cNvPr>
          <p:cNvSpPr>
            <a:spLocks noGrp="1"/>
          </p:cNvSpPr>
          <p:nvPr>
            <p:ph type="body" sz="quarter" idx="18"/>
          </p:nvPr>
        </p:nvSpPr>
        <p:spPr>
          <a:xfrm>
            <a:off x="7559178" y="3802238"/>
            <a:ext cx="1446479" cy="1698269"/>
          </a:xfrm>
          <a:prstGeom prst="rect">
            <a:avLst/>
          </a:prstGeom>
        </p:spPr>
        <p:txBody>
          <a:bodyPr/>
          <a:lstStyle>
            <a:lvl1pPr>
              <a:defRPr sz="1125"/>
            </a:lvl1pPr>
            <a:lvl2pPr>
              <a:defRPr sz="1125"/>
            </a:lvl2pPr>
            <a:lvl3pPr>
              <a:defRPr sz="1125"/>
            </a:lvl3pPr>
            <a:lvl4pPr>
              <a:defRPr sz="1125"/>
            </a:lvl4pPr>
            <a:lvl5pPr>
              <a:defRPr sz="1125"/>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3" name="Рисунок 9">
            <a:extLst>
              <a:ext uri="{FF2B5EF4-FFF2-40B4-BE49-F238E27FC236}">
                <a16:creationId xmlns:a16="http://schemas.microsoft.com/office/drawing/2014/main" id="{E72D5881-F7E2-4B60-822F-C5486163EC11}"/>
              </a:ext>
            </a:extLst>
          </p:cNvPr>
          <p:cNvSpPr>
            <a:spLocks noGrp="1"/>
          </p:cNvSpPr>
          <p:nvPr>
            <p:ph type="pic" sz="quarter" idx="19"/>
          </p:nvPr>
        </p:nvSpPr>
        <p:spPr>
          <a:xfrm>
            <a:off x="5377941" y="2023212"/>
            <a:ext cx="1446479" cy="1446429"/>
          </a:xfrm>
          <a:prstGeom prst="rect">
            <a:avLst/>
          </a:prstGeom>
          <a:solidFill>
            <a:schemeClr val="bg1">
              <a:lumMod val="75000"/>
            </a:schemeClr>
          </a:solidFill>
        </p:spPr>
        <p:txBody>
          <a:bodyPr wrap="square" anchor="ctr">
            <a:noAutofit/>
          </a:bodyPr>
          <a:lstStyle>
            <a:lvl1pPr marL="0" indent="0" algn="ctr">
              <a:buNone/>
              <a:defRPr lang="ru-RU" dirty="0"/>
            </a:lvl1pPr>
          </a:lstStyle>
          <a:p>
            <a:r>
              <a:rPr lang="pl-PL"/>
              <a:t>Kliknij ikonę, aby dodać obraz</a:t>
            </a:r>
            <a:endParaRPr lang="pl-PL" dirty="0"/>
          </a:p>
        </p:txBody>
      </p:sp>
      <p:sp>
        <p:nvSpPr>
          <p:cNvPr id="14" name="Symbol zastępczy tekstu 7">
            <a:extLst>
              <a:ext uri="{FF2B5EF4-FFF2-40B4-BE49-F238E27FC236}">
                <a16:creationId xmlns:a16="http://schemas.microsoft.com/office/drawing/2014/main" id="{11B1FABB-12A0-49DA-87B6-E3E3287C6308}"/>
              </a:ext>
            </a:extLst>
          </p:cNvPr>
          <p:cNvSpPr>
            <a:spLocks noGrp="1"/>
          </p:cNvSpPr>
          <p:nvPr>
            <p:ph type="body" sz="quarter" idx="20"/>
          </p:nvPr>
        </p:nvSpPr>
        <p:spPr>
          <a:xfrm>
            <a:off x="5377941" y="3802238"/>
            <a:ext cx="1446479" cy="1698269"/>
          </a:xfrm>
          <a:prstGeom prst="rect">
            <a:avLst/>
          </a:prstGeom>
        </p:spPr>
        <p:txBody>
          <a:bodyPr/>
          <a:lstStyle>
            <a:lvl1pPr>
              <a:defRPr sz="1125"/>
            </a:lvl1pPr>
            <a:lvl2pPr>
              <a:defRPr sz="1125"/>
            </a:lvl2pPr>
            <a:lvl3pPr>
              <a:defRPr sz="1125"/>
            </a:lvl3pPr>
            <a:lvl4pPr>
              <a:defRPr sz="1125"/>
            </a:lvl4pPr>
            <a:lvl5pPr>
              <a:defRPr sz="1125"/>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258184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2">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274384-BE71-4F06-BC51-BCD3FBD5A79D}"/>
              </a:ext>
            </a:extLst>
          </p:cNvPr>
          <p:cNvSpPr>
            <a:spLocks noGrp="1"/>
          </p:cNvSpPr>
          <p:nvPr>
            <p:ph type="title"/>
          </p:nvPr>
        </p:nvSpPr>
        <p:spPr>
          <a:xfrm>
            <a:off x="1015468" y="0"/>
            <a:ext cx="10171426" cy="1690615"/>
          </a:xfrm>
        </p:spPr>
        <p:txBody>
          <a:bodyPr/>
          <a:lstStyle/>
          <a:p>
            <a:r>
              <a:rPr lang="pl-PL"/>
              <a:t>Kliknij, aby edytować styl</a:t>
            </a:r>
            <a:endParaRPr lang="pl-PL" dirty="0"/>
          </a:p>
        </p:txBody>
      </p:sp>
      <p:sp>
        <p:nvSpPr>
          <p:cNvPr id="4" name="Рисунок 9">
            <a:extLst>
              <a:ext uri="{FF2B5EF4-FFF2-40B4-BE49-F238E27FC236}">
                <a16:creationId xmlns:a16="http://schemas.microsoft.com/office/drawing/2014/main" id="{A977D172-AAF4-4D00-9999-AD02A11688C5}"/>
              </a:ext>
            </a:extLst>
          </p:cNvPr>
          <p:cNvSpPr>
            <a:spLocks noGrp="1"/>
          </p:cNvSpPr>
          <p:nvPr>
            <p:ph type="pic" sz="quarter" idx="11" hasCustomPrompt="1"/>
          </p:nvPr>
        </p:nvSpPr>
        <p:spPr>
          <a:xfrm>
            <a:off x="1015468" y="2023212"/>
            <a:ext cx="1446479" cy="1446429"/>
          </a:xfrm>
          <a:prstGeom prst="ellipse">
            <a:avLst/>
          </a:prstGeom>
          <a:solidFill>
            <a:schemeClr val="bg1">
              <a:lumMod val="75000"/>
            </a:schemeClr>
          </a:solidFill>
        </p:spPr>
        <p:txBody>
          <a:bodyPr wrap="square" anchor="ctr">
            <a:noAutofit/>
          </a:bodyPr>
          <a:lstStyle>
            <a:lvl1pPr marL="0" indent="0" algn="ctr">
              <a:buNone/>
              <a:defRPr lang="ru-RU" dirty="0"/>
            </a:lvl1pPr>
          </a:lstStyle>
          <a:p>
            <a:r>
              <a:rPr lang="pl-PL" dirty="0"/>
              <a:t>Obraz</a:t>
            </a:r>
          </a:p>
        </p:txBody>
      </p:sp>
      <p:sp>
        <p:nvSpPr>
          <p:cNvPr id="5" name="Рисунок 9">
            <a:extLst>
              <a:ext uri="{FF2B5EF4-FFF2-40B4-BE49-F238E27FC236}">
                <a16:creationId xmlns:a16="http://schemas.microsoft.com/office/drawing/2014/main" id="{0E301F79-B781-4BD7-8A93-950F2F75499F}"/>
              </a:ext>
            </a:extLst>
          </p:cNvPr>
          <p:cNvSpPr>
            <a:spLocks noGrp="1"/>
          </p:cNvSpPr>
          <p:nvPr>
            <p:ph type="pic" sz="quarter" idx="12" hasCustomPrompt="1"/>
          </p:nvPr>
        </p:nvSpPr>
        <p:spPr>
          <a:xfrm>
            <a:off x="3196704" y="2023212"/>
            <a:ext cx="1446479" cy="1446429"/>
          </a:xfrm>
          <a:prstGeom prst="ellipse">
            <a:avLst/>
          </a:prstGeom>
          <a:solidFill>
            <a:schemeClr val="bg1">
              <a:lumMod val="75000"/>
            </a:schemeClr>
          </a:solidFill>
        </p:spPr>
        <p:txBody>
          <a:bodyPr wrap="square" anchor="ctr">
            <a:noAutofit/>
          </a:bodyPr>
          <a:lstStyle>
            <a:lvl1pPr marL="0" indent="0" algn="ctr">
              <a:buNone/>
              <a:defRPr lang="ru-RU" dirty="0"/>
            </a:lvl1pPr>
          </a:lstStyle>
          <a:p>
            <a:r>
              <a:rPr lang="pl-PL" dirty="0"/>
              <a:t>Obraz</a:t>
            </a:r>
          </a:p>
        </p:txBody>
      </p:sp>
      <p:sp>
        <p:nvSpPr>
          <p:cNvPr id="6" name="Рисунок 9">
            <a:extLst>
              <a:ext uri="{FF2B5EF4-FFF2-40B4-BE49-F238E27FC236}">
                <a16:creationId xmlns:a16="http://schemas.microsoft.com/office/drawing/2014/main" id="{62AD2822-8B6F-465F-A74F-63A799E2C2E2}"/>
              </a:ext>
            </a:extLst>
          </p:cNvPr>
          <p:cNvSpPr>
            <a:spLocks noGrp="1"/>
          </p:cNvSpPr>
          <p:nvPr>
            <p:ph type="pic" sz="quarter" idx="13" hasCustomPrompt="1"/>
          </p:nvPr>
        </p:nvSpPr>
        <p:spPr>
          <a:xfrm>
            <a:off x="9740414" y="2023212"/>
            <a:ext cx="1446479" cy="1446429"/>
          </a:xfrm>
          <a:prstGeom prst="ellipse">
            <a:avLst/>
          </a:prstGeom>
          <a:solidFill>
            <a:schemeClr val="bg1">
              <a:lumMod val="75000"/>
            </a:schemeClr>
          </a:solidFill>
        </p:spPr>
        <p:txBody>
          <a:bodyPr wrap="square" anchor="ctr">
            <a:noAutofit/>
          </a:bodyPr>
          <a:lstStyle>
            <a:lvl1pPr marL="0" indent="0" algn="ctr">
              <a:buNone/>
              <a:defRPr lang="ru-RU" dirty="0"/>
            </a:lvl1pPr>
          </a:lstStyle>
          <a:p>
            <a:r>
              <a:rPr lang="pl-PL" dirty="0"/>
              <a:t>Obraz</a:t>
            </a:r>
          </a:p>
        </p:txBody>
      </p:sp>
      <p:sp>
        <p:nvSpPr>
          <p:cNvPr id="8" name="Symbol zastępczy tekstu 7">
            <a:extLst>
              <a:ext uri="{FF2B5EF4-FFF2-40B4-BE49-F238E27FC236}">
                <a16:creationId xmlns:a16="http://schemas.microsoft.com/office/drawing/2014/main" id="{8C88F3B6-2DA4-4F29-9DC5-2AA40D2038C2}"/>
              </a:ext>
            </a:extLst>
          </p:cNvPr>
          <p:cNvSpPr>
            <a:spLocks noGrp="1"/>
          </p:cNvSpPr>
          <p:nvPr>
            <p:ph type="body" sz="quarter" idx="14"/>
          </p:nvPr>
        </p:nvSpPr>
        <p:spPr>
          <a:xfrm>
            <a:off x="1015468" y="3802238"/>
            <a:ext cx="1446479" cy="1698269"/>
          </a:xfrm>
          <a:prstGeom prst="rect">
            <a:avLst/>
          </a:prstGeom>
        </p:spPr>
        <p:txBody>
          <a:bodyPr/>
          <a:lstStyle>
            <a:lvl1pPr>
              <a:defRPr sz="1125"/>
            </a:lvl1pPr>
            <a:lvl2pPr>
              <a:defRPr sz="1125"/>
            </a:lvl2pPr>
            <a:lvl3pPr>
              <a:defRPr sz="1125"/>
            </a:lvl3pPr>
            <a:lvl4pPr>
              <a:defRPr sz="1125"/>
            </a:lvl4pPr>
            <a:lvl5pPr>
              <a:defRPr sz="1125"/>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9" name="Symbol zastępczy tekstu 7">
            <a:extLst>
              <a:ext uri="{FF2B5EF4-FFF2-40B4-BE49-F238E27FC236}">
                <a16:creationId xmlns:a16="http://schemas.microsoft.com/office/drawing/2014/main" id="{D6C7B3B3-A32C-4CF1-A305-D5BA41981279}"/>
              </a:ext>
            </a:extLst>
          </p:cNvPr>
          <p:cNvSpPr>
            <a:spLocks noGrp="1"/>
          </p:cNvSpPr>
          <p:nvPr>
            <p:ph type="body" sz="quarter" idx="15"/>
          </p:nvPr>
        </p:nvSpPr>
        <p:spPr>
          <a:xfrm>
            <a:off x="3196705" y="3802238"/>
            <a:ext cx="1446479" cy="1698269"/>
          </a:xfrm>
          <a:prstGeom prst="rect">
            <a:avLst/>
          </a:prstGeom>
        </p:spPr>
        <p:txBody>
          <a:bodyPr/>
          <a:lstStyle>
            <a:lvl1pPr>
              <a:defRPr sz="1125"/>
            </a:lvl1pPr>
            <a:lvl2pPr>
              <a:defRPr sz="1125"/>
            </a:lvl2pPr>
            <a:lvl3pPr>
              <a:defRPr sz="1125"/>
            </a:lvl3pPr>
            <a:lvl4pPr>
              <a:defRPr sz="1125"/>
            </a:lvl4pPr>
            <a:lvl5pPr>
              <a:defRPr sz="1125"/>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0" name="Symbol zastępczy tekstu 7">
            <a:extLst>
              <a:ext uri="{FF2B5EF4-FFF2-40B4-BE49-F238E27FC236}">
                <a16:creationId xmlns:a16="http://schemas.microsoft.com/office/drawing/2014/main" id="{761CCE6E-F759-43D9-AC54-70BFF154F4CB}"/>
              </a:ext>
            </a:extLst>
          </p:cNvPr>
          <p:cNvSpPr>
            <a:spLocks noGrp="1"/>
          </p:cNvSpPr>
          <p:nvPr>
            <p:ph type="body" sz="quarter" idx="16"/>
          </p:nvPr>
        </p:nvSpPr>
        <p:spPr>
          <a:xfrm>
            <a:off x="9740414" y="3802238"/>
            <a:ext cx="1446479" cy="1698269"/>
          </a:xfrm>
          <a:prstGeom prst="rect">
            <a:avLst/>
          </a:prstGeom>
        </p:spPr>
        <p:txBody>
          <a:bodyPr/>
          <a:lstStyle>
            <a:lvl1pPr>
              <a:defRPr sz="1125"/>
            </a:lvl1pPr>
            <a:lvl2pPr>
              <a:defRPr sz="1125"/>
            </a:lvl2pPr>
            <a:lvl3pPr>
              <a:defRPr sz="1125"/>
            </a:lvl3pPr>
            <a:lvl4pPr>
              <a:defRPr sz="1125"/>
            </a:lvl4pPr>
            <a:lvl5pPr>
              <a:defRPr sz="1125"/>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1" name="Рисунок 9">
            <a:extLst>
              <a:ext uri="{FF2B5EF4-FFF2-40B4-BE49-F238E27FC236}">
                <a16:creationId xmlns:a16="http://schemas.microsoft.com/office/drawing/2014/main" id="{D83966FF-1CDD-4844-A314-9B9829E21C6B}"/>
              </a:ext>
            </a:extLst>
          </p:cNvPr>
          <p:cNvSpPr>
            <a:spLocks noGrp="1"/>
          </p:cNvSpPr>
          <p:nvPr>
            <p:ph type="pic" sz="quarter" idx="17" hasCustomPrompt="1"/>
          </p:nvPr>
        </p:nvSpPr>
        <p:spPr>
          <a:xfrm>
            <a:off x="7559177" y="2023212"/>
            <a:ext cx="1446479" cy="1446429"/>
          </a:xfrm>
          <a:prstGeom prst="ellipse">
            <a:avLst/>
          </a:prstGeom>
          <a:solidFill>
            <a:schemeClr val="bg1">
              <a:lumMod val="75000"/>
            </a:schemeClr>
          </a:solidFill>
        </p:spPr>
        <p:txBody>
          <a:bodyPr wrap="square" anchor="ctr">
            <a:noAutofit/>
          </a:bodyPr>
          <a:lstStyle>
            <a:lvl1pPr marL="0" indent="0" algn="ctr">
              <a:buNone/>
              <a:defRPr lang="ru-RU" dirty="0"/>
            </a:lvl1pPr>
          </a:lstStyle>
          <a:p>
            <a:r>
              <a:rPr lang="pl-PL" dirty="0"/>
              <a:t>Obraz</a:t>
            </a:r>
          </a:p>
        </p:txBody>
      </p:sp>
      <p:sp>
        <p:nvSpPr>
          <p:cNvPr id="12" name="Symbol zastępczy tekstu 7">
            <a:extLst>
              <a:ext uri="{FF2B5EF4-FFF2-40B4-BE49-F238E27FC236}">
                <a16:creationId xmlns:a16="http://schemas.microsoft.com/office/drawing/2014/main" id="{AD705277-BBA4-49DF-BF5C-BF652F6E051B}"/>
              </a:ext>
            </a:extLst>
          </p:cNvPr>
          <p:cNvSpPr>
            <a:spLocks noGrp="1"/>
          </p:cNvSpPr>
          <p:nvPr>
            <p:ph type="body" sz="quarter" idx="18"/>
          </p:nvPr>
        </p:nvSpPr>
        <p:spPr>
          <a:xfrm>
            <a:off x="7559178" y="3802238"/>
            <a:ext cx="1446479" cy="1698269"/>
          </a:xfrm>
          <a:prstGeom prst="rect">
            <a:avLst/>
          </a:prstGeom>
        </p:spPr>
        <p:txBody>
          <a:bodyPr/>
          <a:lstStyle>
            <a:lvl1pPr>
              <a:defRPr sz="1125"/>
            </a:lvl1pPr>
            <a:lvl2pPr>
              <a:defRPr sz="1125"/>
            </a:lvl2pPr>
            <a:lvl3pPr>
              <a:defRPr sz="1125"/>
            </a:lvl3pPr>
            <a:lvl4pPr>
              <a:defRPr sz="1125"/>
            </a:lvl4pPr>
            <a:lvl5pPr>
              <a:defRPr sz="1125"/>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3" name="Рисунок 9">
            <a:extLst>
              <a:ext uri="{FF2B5EF4-FFF2-40B4-BE49-F238E27FC236}">
                <a16:creationId xmlns:a16="http://schemas.microsoft.com/office/drawing/2014/main" id="{E72D5881-F7E2-4B60-822F-C5486163EC11}"/>
              </a:ext>
            </a:extLst>
          </p:cNvPr>
          <p:cNvSpPr>
            <a:spLocks noGrp="1"/>
          </p:cNvSpPr>
          <p:nvPr>
            <p:ph type="pic" sz="quarter" idx="19" hasCustomPrompt="1"/>
          </p:nvPr>
        </p:nvSpPr>
        <p:spPr>
          <a:xfrm>
            <a:off x="5377941" y="2023212"/>
            <a:ext cx="1446479" cy="1446429"/>
          </a:xfrm>
          <a:prstGeom prst="ellipse">
            <a:avLst/>
          </a:prstGeom>
          <a:solidFill>
            <a:schemeClr val="bg1">
              <a:lumMod val="75000"/>
            </a:schemeClr>
          </a:solidFill>
        </p:spPr>
        <p:txBody>
          <a:bodyPr wrap="square" anchor="ctr">
            <a:noAutofit/>
          </a:bodyPr>
          <a:lstStyle>
            <a:lvl1pPr marL="0" indent="0" algn="ctr">
              <a:buNone/>
              <a:defRPr lang="ru-RU" dirty="0"/>
            </a:lvl1pPr>
          </a:lstStyle>
          <a:p>
            <a:r>
              <a:rPr lang="pl-PL" dirty="0"/>
              <a:t>Obraz</a:t>
            </a:r>
          </a:p>
        </p:txBody>
      </p:sp>
      <p:sp>
        <p:nvSpPr>
          <p:cNvPr id="14" name="Symbol zastępczy tekstu 7">
            <a:extLst>
              <a:ext uri="{FF2B5EF4-FFF2-40B4-BE49-F238E27FC236}">
                <a16:creationId xmlns:a16="http://schemas.microsoft.com/office/drawing/2014/main" id="{11B1FABB-12A0-49DA-87B6-E3E3287C6308}"/>
              </a:ext>
            </a:extLst>
          </p:cNvPr>
          <p:cNvSpPr>
            <a:spLocks noGrp="1"/>
          </p:cNvSpPr>
          <p:nvPr>
            <p:ph type="body" sz="quarter" idx="20"/>
          </p:nvPr>
        </p:nvSpPr>
        <p:spPr>
          <a:xfrm>
            <a:off x="5377941" y="3802238"/>
            <a:ext cx="1446479" cy="1698269"/>
          </a:xfrm>
          <a:prstGeom prst="rect">
            <a:avLst/>
          </a:prstGeom>
        </p:spPr>
        <p:txBody>
          <a:bodyPr/>
          <a:lstStyle>
            <a:lvl1pPr>
              <a:defRPr sz="1125"/>
            </a:lvl1pPr>
            <a:lvl2pPr>
              <a:defRPr sz="1125"/>
            </a:lvl2pPr>
            <a:lvl3pPr>
              <a:defRPr sz="1125"/>
            </a:lvl3pPr>
            <a:lvl4pPr>
              <a:defRPr sz="1125"/>
            </a:lvl4pPr>
            <a:lvl5pPr>
              <a:defRPr sz="1125"/>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111052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3">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78DE5B-A762-434A-872B-A4780A47B9F4}"/>
              </a:ext>
            </a:extLst>
          </p:cNvPr>
          <p:cNvSpPr>
            <a:spLocks noGrp="1"/>
          </p:cNvSpPr>
          <p:nvPr>
            <p:ph type="title"/>
          </p:nvPr>
        </p:nvSpPr>
        <p:spPr/>
        <p:txBody>
          <a:bodyPr/>
          <a:lstStyle/>
          <a:p>
            <a:r>
              <a:rPr lang="pl-PL"/>
              <a:t>Kliknij, aby edytować styl</a:t>
            </a:r>
          </a:p>
        </p:txBody>
      </p:sp>
      <p:sp>
        <p:nvSpPr>
          <p:cNvPr id="11" name="Symbol zastępczy zawartości 10">
            <a:extLst>
              <a:ext uri="{FF2B5EF4-FFF2-40B4-BE49-F238E27FC236}">
                <a16:creationId xmlns:a16="http://schemas.microsoft.com/office/drawing/2014/main" id="{E6E92996-407C-4F15-B98B-1DAF8B1DB72F}"/>
              </a:ext>
            </a:extLst>
          </p:cNvPr>
          <p:cNvSpPr>
            <a:spLocks noGrp="1"/>
          </p:cNvSpPr>
          <p:nvPr>
            <p:ph sz="quarter" idx="11"/>
          </p:nvPr>
        </p:nvSpPr>
        <p:spPr>
          <a:xfrm>
            <a:off x="1037157" y="3194277"/>
            <a:ext cx="2272046" cy="2718452"/>
          </a:xfrm>
          <a:prstGeom prst="rect">
            <a:avLst/>
          </a:prstGeom>
          <a:solidFill>
            <a:schemeClr val="bg1">
              <a:lumMod val="95000"/>
            </a:schemeClr>
          </a:solidFill>
        </p:spPr>
        <p:txBody>
          <a:bodyPr lIns="180000" tIns="180000" rIns="180000" bIns="18000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3" name="Symbol zastępczy zawartości 10">
            <a:extLst>
              <a:ext uri="{FF2B5EF4-FFF2-40B4-BE49-F238E27FC236}">
                <a16:creationId xmlns:a16="http://schemas.microsoft.com/office/drawing/2014/main" id="{B64C200A-5F6C-43AF-9263-1AD4ECAFC483}"/>
              </a:ext>
            </a:extLst>
          </p:cNvPr>
          <p:cNvSpPr>
            <a:spLocks noGrp="1"/>
          </p:cNvSpPr>
          <p:nvPr>
            <p:ph sz="quarter" idx="12"/>
          </p:nvPr>
        </p:nvSpPr>
        <p:spPr>
          <a:xfrm>
            <a:off x="3672121" y="3194277"/>
            <a:ext cx="2272046" cy="2718452"/>
          </a:xfrm>
          <a:prstGeom prst="rect">
            <a:avLst/>
          </a:prstGeom>
          <a:solidFill>
            <a:schemeClr val="tx2"/>
          </a:solidFill>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4" name="Symbol zastępczy zawartości 10">
            <a:extLst>
              <a:ext uri="{FF2B5EF4-FFF2-40B4-BE49-F238E27FC236}">
                <a16:creationId xmlns:a16="http://schemas.microsoft.com/office/drawing/2014/main" id="{DA93F077-B943-44C9-8703-E3B76BFAC452}"/>
              </a:ext>
            </a:extLst>
          </p:cNvPr>
          <p:cNvSpPr>
            <a:spLocks noGrp="1"/>
          </p:cNvSpPr>
          <p:nvPr>
            <p:ph sz="quarter" idx="13"/>
          </p:nvPr>
        </p:nvSpPr>
        <p:spPr>
          <a:xfrm>
            <a:off x="6307086" y="3194277"/>
            <a:ext cx="2272046" cy="2718452"/>
          </a:xfrm>
          <a:prstGeom prst="rect">
            <a:avLst/>
          </a:prstGeom>
          <a:solidFill>
            <a:schemeClr val="bg1">
              <a:lumMod val="95000"/>
            </a:schemeClr>
          </a:solidFill>
        </p:spPr>
        <p:txBody>
          <a:bodyPr lIns="180000" tIns="180000" rIns="180000" bIns="18000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5" name="Symbol zastępczy zawartości 10">
            <a:extLst>
              <a:ext uri="{FF2B5EF4-FFF2-40B4-BE49-F238E27FC236}">
                <a16:creationId xmlns:a16="http://schemas.microsoft.com/office/drawing/2014/main" id="{EE3C5EE9-31A8-4694-A000-2CBF467D7F54}"/>
              </a:ext>
            </a:extLst>
          </p:cNvPr>
          <p:cNvSpPr>
            <a:spLocks noGrp="1"/>
          </p:cNvSpPr>
          <p:nvPr>
            <p:ph sz="quarter" idx="14"/>
          </p:nvPr>
        </p:nvSpPr>
        <p:spPr>
          <a:xfrm>
            <a:off x="8942052" y="3194277"/>
            <a:ext cx="2272046" cy="2718452"/>
          </a:xfrm>
          <a:prstGeom prst="rect">
            <a:avLst/>
          </a:prstGeom>
          <a:solidFill>
            <a:schemeClr val="bg1">
              <a:lumMod val="95000"/>
            </a:schemeClr>
          </a:solidFill>
        </p:spPr>
        <p:txBody>
          <a:bodyPr lIns="180000" tIns="180000" rIns="180000" bIns="18000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7" name="Symbol zastępczy tekstu 16">
            <a:extLst>
              <a:ext uri="{FF2B5EF4-FFF2-40B4-BE49-F238E27FC236}">
                <a16:creationId xmlns:a16="http://schemas.microsoft.com/office/drawing/2014/main" id="{DC46E9EE-5ED7-486A-AF26-BBA8052B9B64}"/>
              </a:ext>
            </a:extLst>
          </p:cNvPr>
          <p:cNvSpPr>
            <a:spLocks noGrp="1"/>
          </p:cNvSpPr>
          <p:nvPr>
            <p:ph type="body" sz="quarter" idx="15"/>
          </p:nvPr>
        </p:nvSpPr>
        <p:spPr>
          <a:xfrm>
            <a:off x="1037156" y="2191601"/>
            <a:ext cx="10149581" cy="830461"/>
          </a:xfrm>
          <a:prstGeom prst="rect">
            <a:avLst/>
          </a:prstGeom>
        </p:spPr>
        <p:txBody>
          <a:bodyPr/>
          <a:lstStyle>
            <a:lvl1pPr>
              <a:defRPr sz="884">
                <a:solidFill>
                  <a:schemeClr val="bg2">
                    <a:lumMod val="75000"/>
                  </a:schemeClr>
                </a:solidFill>
              </a:defRPr>
            </a:lvl1pPr>
            <a:lvl2pPr>
              <a:defRPr sz="884">
                <a:solidFill>
                  <a:schemeClr val="bg2">
                    <a:lumMod val="75000"/>
                  </a:schemeClr>
                </a:solidFill>
              </a:defRPr>
            </a:lvl2pPr>
            <a:lvl3pPr>
              <a:defRPr sz="884">
                <a:solidFill>
                  <a:schemeClr val="bg2">
                    <a:lumMod val="75000"/>
                  </a:schemeClr>
                </a:solidFill>
              </a:defRPr>
            </a:lvl3pPr>
            <a:lvl4pPr>
              <a:defRPr sz="884">
                <a:solidFill>
                  <a:schemeClr val="bg2">
                    <a:lumMod val="75000"/>
                  </a:schemeClr>
                </a:solidFill>
              </a:defRPr>
            </a:lvl4pPr>
            <a:lvl5pPr>
              <a:defRPr sz="884">
                <a:solidFill>
                  <a:schemeClr val="bg2">
                    <a:lumMod val="75000"/>
                  </a:schemeClr>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181873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4">
    <p:spTree>
      <p:nvGrpSpPr>
        <p:cNvPr id="1" name=""/>
        <p:cNvGrpSpPr/>
        <p:nvPr/>
      </p:nvGrpSpPr>
      <p:grpSpPr>
        <a:xfrm>
          <a:off x="0" y="0"/>
          <a:ext cx="0" cy="0"/>
          <a:chOff x="0" y="0"/>
          <a:chExt cx="0" cy="0"/>
        </a:xfrm>
      </p:grpSpPr>
      <p:sp>
        <p:nvSpPr>
          <p:cNvPr id="6" name="Symbol zastępczy obrazu 5">
            <a:extLst>
              <a:ext uri="{FF2B5EF4-FFF2-40B4-BE49-F238E27FC236}">
                <a16:creationId xmlns:a16="http://schemas.microsoft.com/office/drawing/2014/main" id="{0F6D9737-FD64-45B0-8298-FA4E97027055}"/>
              </a:ext>
            </a:extLst>
          </p:cNvPr>
          <p:cNvSpPr>
            <a:spLocks noGrp="1"/>
          </p:cNvSpPr>
          <p:nvPr>
            <p:ph type="pic" sz="quarter" idx="16" hasCustomPrompt="1"/>
          </p:nvPr>
        </p:nvSpPr>
        <p:spPr>
          <a:xfrm>
            <a:off x="5090099" y="4303136"/>
            <a:ext cx="723239" cy="723214"/>
          </a:xfrm>
          <a:prstGeom prst="rect">
            <a:avLst/>
          </a:prstGeom>
          <a:solidFill>
            <a:schemeClr val="bg1">
              <a:lumMod val="75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7" name="Symbol zastępczy obrazu 5">
            <a:extLst>
              <a:ext uri="{FF2B5EF4-FFF2-40B4-BE49-F238E27FC236}">
                <a16:creationId xmlns:a16="http://schemas.microsoft.com/office/drawing/2014/main" id="{CB30ECC0-CDFB-4BA5-A5DF-50B3E0D25169}"/>
              </a:ext>
            </a:extLst>
          </p:cNvPr>
          <p:cNvSpPr>
            <a:spLocks noGrp="1"/>
          </p:cNvSpPr>
          <p:nvPr>
            <p:ph type="pic" sz="quarter" idx="17" hasCustomPrompt="1"/>
          </p:nvPr>
        </p:nvSpPr>
        <p:spPr>
          <a:xfrm>
            <a:off x="5090099" y="5357903"/>
            <a:ext cx="723239" cy="723214"/>
          </a:xfrm>
          <a:prstGeom prst="rect">
            <a:avLst/>
          </a:prstGeom>
          <a:solidFill>
            <a:schemeClr val="bg1">
              <a:lumMod val="75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0" name="Symbol zastępczy zawartości 9">
            <a:extLst>
              <a:ext uri="{FF2B5EF4-FFF2-40B4-BE49-F238E27FC236}">
                <a16:creationId xmlns:a16="http://schemas.microsoft.com/office/drawing/2014/main" id="{8AC462B3-1E85-4A06-AA9E-9A48284EE8C6}"/>
              </a:ext>
            </a:extLst>
          </p:cNvPr>
          <p:cNvSpPr>
            <a:spLocks noGrp="1"/>
          </p:cNvSpPr>
          <p:nvPr>
            <p:ph sz="quarter" idx="19"/>
          </p:nvPr>
        </p:nvSpPr>
        <p:spPr>
          <a:xfrm>
            <a:off x="1033329" y="2190556"/>
            <a:ext cx="3195664" cy="389056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2" name="Symbol zastępczy tekstu 11">
            <a:extLst>
              <a:ext uri="{FF2B5EF4-FFF2-40B4-BE49-F238E27FC236}">
                <a16:creationId xmlns:a16="http://schemas.microsoft.com/office/drawing/2014/main" id="{A5209232-9FA0-466D-B9D4-9A19BFDF35B0}"/>
              </a:ext>
            </a:extLst>
          </p:cNvPr>
          <p:cNvSpPr>
            <a:spLocks noGrp="1"/>
          </p:cNvSpPr>
          <p:nvPr>
            <p:ph type="body" sz="quarter" idx="20"/>
          </p:nvPr>
        </p:nvSpPr>
        <p:spPr>
          <a:xfrm>
            <a:off x="6110672" y="4305809"/>
            <a:ext cx="3054059" cy="720753"/>
          </a:xfrm>
          <a:prstGeom prst="rect">
            <a:avLst/>
          </a:prstGeom>
        </p:spPr>
        <p:txBody>
          <a:bodyPr anchor="ctr"/>
          <a:lstStyle>
            <a:lvl2pPr marL="210493" indent="0">
              <a:buNone/>
              <a:defRPr/>
            </a:lvl2pPr>
          </a:lstStyle>
          <a:p>
            <a:pPr lvl="0"/>
            <a:r>
              <a:rPr lang="pl-PL"/>
              <a:t>Kliknij, aby edytować style wzorca tekstu</a:t>
            </a:r>
          </a:p>
        </p:txBody>
      </p:sp>
      <p:sp>
        <p:nvSpPr>
          <p:cNvPr id="14" name="Symbol zastępczy tekstu 11">
            <a:extLst>
              <a:ext uri="{FF2B5EF4-FFF2-40B4-BE49-F238E27FC236}">
                <a16:creationId xmlns:a16="http://schemas.microsoft.com/office/drawing/2014/main" id="{097C20A1-7400-4169-8F4A-15A1F0EDCC53}"/>
              </a:ext>
            </a:extLst>
          </p:cNvPr>
          <p:cNvSpPr>
            <a:spLocks noGrp="1"/>
          </p:cNvSpPr>
          <p:nvPr>
            <p:ph type="body" sz="quarter" idx="21"/>
          </p:nvPr>
        </p:nvSpPr>
        <p:spPr>
          <a:xfrm>
            <a:off x="6110672" y="5360365"/>
            <a:ext cx="3054059" cy="720753"/>
          </a:xfrm>
          <a:prstGeom prst="rect">
            <a:avLst/>
          </a:prstGeom>
        </p:spPr>
        <p:txBody>
          <a:bodyPr anchor="ctr"/>
          <a:lstStyle>
            <a:lvl2pPr marL="210493" indent="0">
              <a:buNone/>
              <a:defRPr/>
            </a:lvl2pPr>
          </a:lstStyle>
          <a:p>
            <a:pPr lvl="0"/>
            <a:r>
              <a:rPr lang="pl-PL"/>
              <a:t>Kliknij, aby edytować style wzorca tekstu</a:t>
            </a:r>
          </a:p>
        </p:txBody>
      </p:sp>
      <p:sp>
        <p:nvSpPr>
          <p:cNvPr id="15" name="Рисунок 9">
            <a:extLst>
              <a:ext uri="{FF2B5EF4-FFF2-40B4-BE49-F238E27FC236}">
                <a16:creationId xmlns:a16="http://schemas.microsoft.com/office/drawing/2014/main" id="{901C5E39-C272-48B5-B0BA-59B5EE77F0B8}"/>
              </a:ext>
            </a:extLst>
          </p:cNvPr>
          <p:cNvSpPr>
            <a:spLocks noGrp="1"/>
          </p:cNvSpPr>
          <p:nvPr>
            <p:ph type="pic" sz="quarter" idx="13" hasCustomPrompt="1"/>
          </p:nvPr>
        </p:nvSpPr>
        <p:spPr>
          <a:xfrm>
            <a:off x="9993944" y="0"/>
            <a:ext cx="2030938" cy="6081118"/>
          </a:xfrm>
          <a:prstGeom prst="rect">
            <a:avLst/>
          </a:prstGeom>
          <a:solidFill>
            <a:schemeClr val="bg1">
              <a:lumMod val="75000"/>
            </a:schemeClr>
          </a:solidFill>
        </p:spPr>
        <p:txBody>
          <a:bodyPr wrap="square" anchor="ctr">
            <a:noAutofit/>
          </a:bodyPr>
          <a:lstStyle>
            <a:lvl1pPr marL="0" indent="0" algn="ctr">
              <a:buNone/>
              <a:defRPr lang="ru-RU" dirty="0"/>
            </a:lvl1pPr>
          </a:lstStyle>
          <a:p>
            <a:r>
              <a:rPr lang="pl-PL" dirty="0"/>
              <a:t>Kliknij w ikonę by dodać obraz</a:t>
            </a:r>
          </a:p>
          <a:p>
            <a:endParaRPr lang="pl-PL" dirty="0"/>
          </a:p>
          <a:p>
            <a:endParaRPr lang="pl-PL" dirty="0"/>
          </a:p>
          <a:p>
            <a:endParaRPr lang="pl-PL" dirty="0"/>
          </a:p>
        </p:txBody>
      </p:sp>
      <p:sp>
        <p:nvSpPr>
          <p:cNvPr id="17" name="Tytuł 16">
            <a:extLst>
              <a:ext uri="{FF2B5EF4-FFF2-40B4-BE49-F238E27FC236}">
                <a16:creationId xmlns:a16="http://schemas.microsoft.com/office/drawing/2014/main" id="{3BDCDD33-CD11-4D11-AB40-2B1BE540C966}"/>
              </a:ext>
            </a:extLst>
          </p:cNvPr>
          <p:cNvSpPr>
            <a:spLocks noGrp="1"/>
          </p:cNvSpPr>
          <p:nvPr>
            <p:ph type="title"/>
          </p:nvPr>
        </p:nvSpPr>
        <p:spPr>
          <a:xfrm>
            <a:off x="1015468" y="0"/>
            <a:ext cx="3213525" cy="1859003"/>
          </a:xfrm>
        </p:spPr>
        <p:txBody>
          <a:bodyPr/>
          <a:lstStyle/>
          <a:p>
            <a:r>
              <a:rPr lang="pl-PL"/>
              <a:t>Kliknij, aby edytować styl</a:t>
            </a:r>
            <a:endParaRPr lang="pl-PL" dirty="0"/>
          </a:p>
        </p:txBody>
      </p:sp>
      <p:sp>
        <p:nvSpPr>
          <p:cNvPr id="18" name="Symbol zastępczy obrazu 5">
            <a:extLst>
              <a:ext uri="{FF2B5EF4-FFF2-40B4-BE49-F238E27FC236}">
                <a16:creationId xmlns:a16="http://schemas.microsoft.com/office/drawing/2014/main" id="{474D5F8F-0D61-4328-A38F-446CAD92DB96}"/>
              </a:ext>
            </a:extLst>
          </p:cNvPr>
          <p:cNvSpPr>
            <a:spLocks noGrp="1"/>
          </p:cNvSpPr>
          <p:nvPr>
            <p:ph type="pic" sz="quarter" idx="22" hasCustomPrompt="1"/>
          </p:nvPr>
        </p:nvSpPr>
        <p:spPr>
          <a:xfrm>
            <a:off x="5090099" y="3245908"/>
            <a:ext cx="723239" cy="723214"/>
          </a:xfrm>
          <a:prstGeom prst="rect">
            <a:avLst/>
          </a:prstGeom>
          <a:solidFill>
            <a:schemeClr val="bg1">
              <a:lumMod val="75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9" name="Symbol zastępczy tekstu 11">
            <a:extLst>
              <a:ext uri="{FF2B5EF4-FFF2-40B4-BE49-F238E27FC236}">
                <a16:creationId xmlns:a16="http://schemas.microsoft.com/office/drawing/2014/main" id="{44138CE3-1120-4CDE-BFF9-08340774D75C}"/>
              </a:ext>
            </a:extLst>
          </p:cNvPr>
          <p:cNvSpPr>
            <a:spLocks noGrp="1"/>
          </p:cNvSpPr>
          <p:nvPr>
            <p:ph type="body" sz="quarter" idx="23"/>
          </p:nvPr>
        </p:nvSpPr>
        <p:spPr>
          <a:xfrm>
            <a:off x="6110672" y="3248581"/>
            <a:ext cx="3054059" cy="720753"/>
          </a:xfrm>
          <a:prstGeom prst="rect">
            <a:avLst/>
          </a:prstGeom>
        </p:spPr>
        <p:txBody>
          <a:bodyPr anchor="ctr"/>
          <a:lstStyle>
            <a:lvl2pPr marL="210493" indent="0">
              <a:buNone/>
              <a:defRPr/>
            </a:lvl2pPr>
          </a:lstStyle>
          <a:p>
            <a:pPr lvl="0"/>
            <a:r>
              <a:rPr lang="pl-PL"/>
              <a:t>Kliknij, aby edytować style wzorca tekstu</a:t>
            </a:r>
          </a:p>
        </p:txBody>
      </p:sp>
      <p:sp>
        <p:nvSpPr>
          <p:cNvPr id="20" name="Symbol zastępczy obrazu 5">
            <a:extLst>
              <a:ext uri="{FF2B5EF4-FFF2-40B4-BE49-F238E27FC236}">
                <a16:creationId xmlns:a16="http://schemas.microsoft.com/office/drawing/2014/main" id="{57F2176C-7786-46BC-9838-C683CCD76499}"/>
              </a:ext>
            </a:extLst>
          </p:cNvPr>
          <p:cNvSpPr>
            <a:spLocks noGrp="1"/>
          </p:cNvSpPr>
          <p:nvPr>
            <p:ph type="pic" sz="quarter" idx="24" hasCustomPrompt="1"/>
          </p:nvPr>
        </p:nvSpPr>
        <p:spPr>
          <a:xfrm>
            <a:off x="5090099" y="2186007"/>
            <a:ext cx="723239" cy="723214"/>
          </a:xfrm>
          <a:prstGeom prst="rect">
            <a:avLst/>
          </a:prstGeom>
          <a:solidFill>
            <a:schemeClr val="bg1">
              <a:lumMod val="75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21" name="Symbol zastępczy tekstu 11">
            <a:extLst>
              <a:ext uri="{FF2B5EF4-FFF2-40B4-BE49-F238E27FC236}">
                <a16:creationId xmlns:a16="http://schemas.microsoft.com/office/drawing/2014/main" id="{69D68553-DA5D-4BAB-BEC1-4948718C0768}"/>
              </a:ext>
            </a:extLst>
          </p:cNvPr>
          <p:cNvSpPr>
            <a:spLocks noGrp="1"/>
          </p:cNvSpPr>
          <p:nvPr>
            <p:ph type="body" sz="quarter" idx="25"/>
          </p:nvPr>
        </p:nvSpPr>
        <p:spPr>
          <a:xfrm>
            <a:off x="6110672" y="2188680"/>
            <a:ext cx="3054059" cy="720753"/>
          </a:xfrm>
          <a:prstGeom prst="rect">
            <a:avLst/>
          </a:prstGeom>
        </p:spPr>
        <p:txBody>
          <a:bodyPr anchor="ctr"/>
          <a:lstStyle>
            <a:lvl2pPr marL="210493" indent="0">
              <a:buNone/>
              <a:defRPr/>
            </a:lvl2pPr>
          </a:lstStyle>
          <a:p>
            <a:pPr lvl="0"/>
            <a:r>
              <a:rPr lang="pl-PL"/>
              <a:t>Kliknij, aby edytować style wzorca tekstu</a:t>
            </a:r>
          </a:p>
        </p:txBody>
      </p:sp>
      <p:pic>
        <p:nvPicPr>
          <p:cNvPr id="16" name="Grafika 15">
            <a:extLst>
              <a:ext uri="{FF2B5EF4-FFF2-40B4-BE49-F238E27FC236}">
                <a16:creationId xmlns:a16="http://schemas.microsoft.com/office/drawing/2014/main" id="{8FD96300-8D85-4EAD-BE2D-C029AB3410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7376" y="598162"/>
            <a:ext cx="2951198" cy="3211487"/>
          </a:xfrm>
          <a:prstGeom prst="rect">
            <a:avLst/>
          </a:prstGeom>
        </p:spPr>
      </p:pic>
    </p:spTree>
    <p:extLst>
      <p:ext uri="{BB962C8B-B14F-4D97-AF65-F5344CB8AC3E}">
        <p14:creationId xmlns:p14="http://schemas.microsoft.com/office/powerpoint/2010/main" val="369479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5">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A817CFEA-7CFB-4AF2-9365-5EF02E1D52B5}"/>
              </a:ext>
            </a:extLst>
          </p:cNvPr>
          <p:cNvSpPr>
            <a:spLocks noGrp="1"/>
          </p:cNvSpPr>
          <p:nvPr>
            <p:ph type="body" sz="quarter" idx="11"/>
          </p:nvPr>
        </p:nvSpPr>
        <p:spPr>
          <a:xfrm>
            <a:off x="472413" y="484754"/>
            <a:ext cx="2025071" cy="525576"/>
          </a:xfrm>
          <a:prstGeom prst="roundRect">
            <a:avLst>
              <a:gd name="adj" fmla="val 50000"/>
            </a:avLst>
          </a:prstGeom>
          <a:solidFill>
            <a:schemeClr val="tx2"/>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p:txBody>
      </p:sp>
      <p:sp>
        <p:nvSpPr>
          <p:cNvPr id="7" name="Symbol zastępczy tekstu 6">
            <a:extLst>
              <a:ext uri="{FF2B5EF4-FFF2-40B4-BE49-F238E27FC236}">
                <a16:creationId xmlns:a16="http://schemas.microsoft.com/office/drawing/2014/main" id="{6C2BD6D0-5A43-424E-9392-26E6F88ABF42}"/>
              </a:ext>
            </a:extLst>
          </p:cNvPr>
          <p:cNvSpPr>
            <a:spLocks noGrp="1"/>
          </p:cNvSpPr>
          <p:nvPr>
            <p:ph type="body" sz="quarter" idx="12"/>
          </p:nvPr>
        </p:nvSpPr>
        <p:spPr>
          <a:xfrm>
            <a:off x="3271660" y="484755"/>
            <a:ext cx="2292284" cy="1706846"/>
          </a:xfrm>
          <a:prstGeom prst="rect">
            <a:avLst/>
          </a:prstGeom>
        </p:spPr>
        <p:txBody>
          <a:bodyPr/>
          <a:lstStyle>
            <a:lvl1pPr>
              <a:defRPr sz="1125"/>
            </a:lvl1pPr>
            <a:lvl2pPr>
              <a:defRPr sz="1125"/>
            </a:lvl2pPr>
            <a:lvl3pPr>
              <a:defRPr sz="1125"/>
            </a:lvl3pPr>
            <a:lvl4pPr>
              <a:defRPr sz="1125"/>
            </a:lvl4pPr>
            <a:lvl5pPr>
              <a:defRPr sz="1125"/>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0" name="Symbol zastępczy tekstu 4">
            <a:extLst>
              <a:ext uri="{FF2B5EF4-FFF2-40B4-BE49-F238E27FC236}">
                <a16:creationId xmlns:a16="http://schemas.microsoft.com/office/drawing/2014/main" id="{AE1F3C30-1016-443E-845A-1F14DF80089A}"/>
              </a:ext>
            </a:extLst>
          </p:cNvPr>
          <p:cNvSpPr>
            <a:spLocks noGrp="1"/>
          </p:cNvSpPr>
          <p:nvPr>
            <p:ph type="body" sz="quarter" idx="13"/>
          </p:nvPr>
        </p:nvSpPr>
        <p:spPr>
          <a:xfrm>
            <a:off x="472413" y="2505415"/>
            <a:ext cx="2025071" cy="525576"/>
          </a:xfrm>
          <a:prstGeom prst="roundRect">
            <a:avLst>
              <a:gd name="adj" fmla="val 50000"/>
            </a:avLst>
          </a:prstGeom>
          <a:solidFill>
            <a:schemeClr val="bg1"/>
          </a:solidFill>
          <a:ln>
            <a:solidFill>
              <a:schemeClr val="bg2"/>
            </a:solidFill>
          </a:ln>
        </p:spPr>
        <p:txBody>
          <a:bodyPr/>
          <a:lstStyle>
            <a:lvl1pPr>
              <a:defRPr>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p:txBody>
      </p:sp>
      <p:sp>
        <p:nvSpPr>
          <p:cNvPr id="11" name="Symbol zastępczy tekstu 6">
            <a:extLst>
              <a:ext uri="{FF2B5EF4-FFF2-40B4-BE49-F238E27FC236}">
                <a16:creationId xmlns:a16="http://schemas.microsoft.com/office/drawing/2014/main" id="{F2FB83CD-2D05-4E07-879F-DB295ABF242C}"/>
              </a:ext>
            </a:extLst>
          </p:cNvPr>
          <p:cNvSpPr>
            <a:spLocks noGrp="1"/>
          </p:cNvSpPr>
          <p:nvPr>
            <p:ph type="body" sz="quarter" idx="14"/>
          </p:nvPr>
        </p:nvSpPr>
        <p:spPr>
          <a:xfrm>
            <a:off x="3271660" y="2505416"/>
            <a:ext cx="2292284" cy="1706846"/>
          </a:xfrm>
          <a:prstGeom prst="rect">
            <a:avLst/>
          </a:prstGeom>
        </p:spPr>
        <p:txBody>
          <a:bodyPr/>
          <a:lstStyle>
            <a:lvl1pPr>
              <a:defRPr sz="1125"/>
            </a:lvl1pPr>
            <a:lvl2pPr>
              <a:defRPr sz="1125"/>
            </a:lvl2pPr>
            <a:lvl3pPr>
              <a:defRPr sz="1125"/>
            </a:lvl3pPr>
            <a:lvl4pPr>
              <a:defRPr sz="1125"/>
            </a:lvl4pPr>
            <a:lvl5pPr>
              <a:defRPr sz="1125"/>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2" name="Symbol zastępczy tekstu 4">
            <a:extLst>
              <a:ext uri="{FF2B5EF4-FFF2-40B4-BE49-F238E27FC236}">
                <a16:creationId xmlns:a16="http://schemas.microsoft.com/office/drawing/2014/main" id="{BF55F777-BB34-4C26-8E89-2FC6E945F377}"/>
              </a:ext>
            </a:extLst>
          </p:cNvPr>
          <p:cNvSpPr>
            <a:spLocks noGrp="1"/>
          </p:cNvSpPr>
          <p:nvPr>
            <p:ph type="body" sz="quarter" idx="15"/>
          </p:nvPr>
        </p:nvSpPr>
        <p:spPr>
          <a:xfrm>
            <a:off x="472413" y="4526076"/>
            <a:ext cx="2025071" cy="525576"/>
          </a:xfrm>
          <a:prstGeom prst="roundRect">
            <a:avLst>
              <a:gd name="adj" fmla="val 50000"/>
            </a:avLst>
          </a:prstGeom>
          <a:solidFill>
            <a:schemeClr val="tx2"/>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p:txBody>
      </p:sp>
      <p:sp>
        <p:nvSpPr>
          <p:cNvPr id="13" name="Symbol zastępczy tekstu 6">
            <a:extLst>
              <a:ext uri="{FF2B5EF4-FFF2-40B4-BE49-F238E27FC236}">
                <a16:creationId xmlns:a16="http://schemas.microsoft.com/office/drawing/2014/main" id="{09A580D4-80A8-42C9-92C7-1970C6DFDA2B}"/>
              </a:ext>
            </a:extLst>
          </p:cNvPr>
          <p:cNvSpPr>
            <a:spLocks noGrp="1"/>
          </p:cNvSpPr>
          <p:nvPr>
            <p:ph type="body" sz="quarter" idx="16"/>
          </p:nvPr>
        </p:nvSpPr>
        <p:spPr>
          <a:xfrm>
            <a:off x="3271660" y="4526076"/>
            <a:ext cx="2292284" cy="1706846"/>
          </a:xfrm>
          <a:prstGeom prst="rect">
            <a:avLst/>
          </a:prstGeom>
        </p:spPr>
        <p:txBody>
          <a:bodyPr/>
          <a:lstStyle>
            <a:lvl1pPr>
              <a:defRPr sz="1125"/>
            </a:lvl1pPr>
            <a:lvl2pPr>
              <a:defRPr sz="1125"/>
            </a:lvl2pPr>
            <a:lvl3pPr>
              <a:defRPr sz="1125"/>
            </a:lvl3pPr>
            <a:lvl4pPr>
              <a:defRPr sz="1125"/>
            </a:lvl4pPr>
            <a:lvl5pPr>
              <a:defRPr sz="1125"/>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4" name="Symbol zastępczy tekstu 4">
            <a:extLst>
              <a:ext uri="{FF2B5EF4-FFF2-40B4-BE49-F238E27FC236}">
                <a16:creationId xmlns:a16="http://schemas.microsoft.com/office/drawing/2014/main" id="{B9AD5C0E-22AB-493C-AC02-DB04D1D719F5}"/>
              </a:ext>
            </a:extLst>
          </p:cNvPr>
          <p:cNvSpPr>
            <a:spLocks noGrp="1"/>
          </p:cNvSpPr>
          <p:nvPr>
            <p:ph type="body" sz="quarter" idx="17"/>
          </p:nvPr>
        </p:nvSpPr>
        <p:spPr>
          <a:xfrm>
            <a:off x="6628057" y="2505415"/>
            <a:ext cx="2025071" cy="525576"/>
          </a:xfrm>
          <a:prstGeom prst="roundRect">
            <a:avLst>
              <a:gd name="adj" fmla="val 50000"/>
            </a:avLst>
          </a:prstGeom>
          <a:solidFill>
            <a:schemeClr val="tx2"/>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p:txBody>
      </p:sp>
      <p:sp>
        <p:nvSpPr>
          <p:cNvPr id="15" name="Symbol zastępczy tekstu 6">
            <a:extLst>
              <a:ext uri="{FF2B5EF4-FFF2-40B4-BE49-F238E27FC236}">
                <a16:creationId xmlns:a16="http://schemas.microsoft.com/office/drawing/2014/main" id="{FED49278-359F-462A-A425-2E900FB6335B}"/>
              </a:ext>
            </a:extLst>
          </p:cNvPr>
          <p:cNvSpPr>
            <a:spLocks noGrp="1"/>
          </p:cNvSpPr>
          <p:nvPr>
            <p:ph type="body" sz="quarter" idx="18"/>
          </p:nvPr>
        </p:nvSpPr>
        <p:spPr>
          <a:xfrm>
            <a:off x="9427305" y="484755"/>
            <a:ext cx="2292284" cy="1706846"/>
          </a:xfrm>
          <a:prstGeom prst="rect">
            <a:avLst/>
          </a:prstGeom>
        </p:spPr>
        <p:txBody>
          <a:bodyPr/>
          <a:lstStyle>
            <a:lvl1pPr>
              <a:defRPr sz="1125"/>
            </a:lvl1pPr>
            <a:lvl2pPr>
              <a:defRPr sz="1125"/>
            </a:lvl2pPr>
            <a:lvl3pPr>
              <a:defRPr sz="1125"/>
            </a:lvl3pPr>
            <a:lvl4pPr>
              <a:defRPr sz="1125"/>
            </a:lvl4pPr>
            <a:lvl5pPr>
              <a:defRPr sz="1125"/>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6" name="Symbol zastępczy tekstu 4">
            <a:extLst>
              <a:ext uri="{FF2B5EF4-FFF2-40B4-BE49-F238E27FC236}">
                <a16:creationId xmlns:a16="http://schemas.microsoft.com/office/drawing/2014/main" id="{1727EF53-CF4A-4D61-B02C-64954D02D245}"/>
              </a:ext>
            </a:extLst>
          </p:cNvPr>
          <p:cNvSpPr>
            <a:spLocks noGrp="1"/>
          </p:cNvSpPr>
          <p:nvPr>
            <p:ph type="body" sz="quarter" idx="19"/>
          </p:nvPr>
        </p:nvSpPr>
        <p:spPr>
          <a:xfrm>
            <a:off x="6628057" y="484754"/>
            <a:ext cx="2025071" cy="525576"/>
          </a:xfrm>
          <a:prstGeom prst="roundRect">
            <a:avLst>
              <a:gd name="adj" fmla="val 50000"/>
            </a:avLst>
          </a:prstGeom>
          <a:solidFill>
            <a:schemeClr val="bg1"/>
          </a:solidFill>
          <a:ln>
            <a:solidFill>
              <a:schemeClr val="bg2"/>
            </a:solidFill>
          </a:ln>
        </p:spPr>
        <p:txBody>
          <a:bodyPr/>
          <a:lstStyle>
            <a:lvl1pPr>
              <a:defRPr>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p:txBody>
      </p:sp>
      <p:sp>
        <p:nvSpPr>
          <p:cNvPr id="17" name="Symbol zastępczy tekstu 6">
            <a:extLst>
              <a:ext uri="{FF2B5EF4-FFF2-40B4-BE49-F238E27FC236}">
                <a16:creationId xmlns:a16="http://schemas.microsoft.com/office/drawing/2014/main" id="{3839AAED-DC88-48C3-A0CA-99E47168FFE7}"/>
              </a:ext>
            </a:extLst>
          </p:cNvPr>
          <p:cNvSpPr>
            <a:spLocks noGrp="1"/>
          </p:cNvSpPr>
          <p:nvPr>
            <p:ph type="body" sz="quarter" idx="20"/>
          </p:nvPr>
        </p:nvSpPr>
        <p:spPr>
          <a:xfrm>
            <a:off x="9427305" y="2505416"/>
            <a:ext cx="2292284" cy="1706846"/>
          </a:xfrm>
          <a:prstGeom prst="rect">
            <a:avLst/>
          </a:prstGeom>
        </p:spPr>
        <p:txBody>
          <a:bodyPr/>
          <a:lstStyle>
            <a:lvl1pPr>
              <a:defRPr sz="1125"/>
            </a:lvl1pPr>
            <a:lvl2pPr>
              <a:defRPr sz="1125"/>
            </a:lvl2pPr>
            <a:lvl3pPr>
              <a:defRPr sz="1125"/>
            </a:lvl3pPr>
            <a:lvl4pPr>
              <a:defRPr sz="1125"/>
            </a:lvl4pPr>
            <a:lvl5pPr>
              <a:defRPr sz="1125"/>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9" name="Symbol zastępczy tekstu 6">
            <a:extLst>
              <a:ext uri="{FF2B5EF4-FFF2-40B4-BE49-F238E27FC236}">
                <a16:creationId xmlns:a16="http://schemas.microsoft.com/office/drawing/2014/main" id="{6ECF1563-0AFF-4564-9AE1-540C434C929F}"/>
              </a:ext>
            </a:extLst>
          </p:cNvPr>
          <p:cNvSpPr>
            <a:spLocks noGrp="1"/>
          </p:cNvSpPr>
          <p:nvPr>
            <p:ph type="body" sz="quarter" idx="22"/>
          </p:nvPr>
        </p:nvSpPr>
        <p:spPr>
          <a:xfrm>
            <a:off x="9427305" y="4526076"/>
            <a:ext cx="2292284" cy="1706846"/>
          </a:xfrm>
          <a:prstGeom prst="rect">
            <a:avLst/>
          </a:prstGeom>
        </p:spPr>
        <p:txBody>
          <a:bodyPr/>
          <a:lstStyle>
            <a:lvl1pPr>
              <a:defRPr sz="1125"/>
            </a:lvl1pPr>
            <a:lvl2pPr>
              <a:defRPr sz="1125"/>
            </a:lvl2pPr>
            <a:lvl3pPr>
              <a:defRPr sz="1125"/>
            </a:lvl3pPr>
            <a:lvl4pPr>
              <a:defRPr sz="1125"/>
            </a:lvl4pPr>
            <a:lvl5pPr>
              <a:defRPr sz="1125"/>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20" name="Symbol zastępczy tekstu 4">
            <a:extLst>
              <a:ext uri="{FF2B5EF4-FFF2-40B4-BE49-F238E27FC236}">
                <a16:creationId xmlns:a16="http://schemas.microsoft.com/office/drawing/2014/main" id="{294FD350-7EB5-4C81-B7AF-FDAB53754A52}"/>
              </a:ext>
            </a:extLst>
          </p:cNvPr>
          <p:cNvSpPr>
            <a:spLocks noGrp="1"/>
          </p:cNvSpPr>
          <p:nvPr>
            <p:ph type="body" sz="quarter" idx="23"/>
          </p:nvPr>
        </p:nvSpPr>
        <p:spPr>
          <a:xfrm>
            <a:off x="6628057" y="4526076"/>
            <a:ext cx="2025071" cy="525576"/>
          </a:xfrm>
          <a:prstGeom prst="roundRect">
            <a:avLst>
              <a:gd name="adj" fmla="val 50000"/>
            </a:avLst>
          </a:prstGeom>
          <a:solidFill>
            <a:schemeClr val="bg1"/>
          </a:solidFill>
          <a:ln>
            <a:solidFill>
              <a:schemeClr val="bg2"/>
            </a:solidFill>
          </a:ln>
        </p:spPr>
        <p:txBody>
          <a:bodyPr/>
          <a:lstStyle>
            <a:lvl1pPr>
              <a:defRPr>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p:txBody>
      </p:sp>
    </p:spTree>
    <p:extLst>
      <p:ext uri="{BB962C8B-B14F-4D97-AF65-F5344CB8AC3E}">
        <p14:creationId xmlns:p14="http://schemas.microsoft.com/office/powerpoint/2010/main" val="367598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6">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181729-36BB-4CB0-BCEB-67726E1A378C}"/>
              </a:ext>
            </a:extLst>
          </p:cNvPr>
          <p:cNvSpPr>
            <a:spLocks noGrp="1"/>
          </p:cNvSpPr>
          <p:nvPr>
            <p:ph type="title"/>
          </p:nvPr>
        </p:nvSpPr>
        <p:spPr>
          <a:xfrm>
            <a:off x="1015468" y="0"/>
            <a:ext cx="4074632" cy="1859003"/>
          </a:xfrm>
        </p:spPr>
        <p:txBody>
          <a:bodyPr/>
          <a:lstStyle/>
          <a:p>
            <a:r>
              <a:rPr lang="pl-PL"/>
              <a:t>Kliknij, aby edytować styl</a:t>
            </a:r>
            <a:endParaRPr lang="pl-PL" dirty="0"/>
          </a:p>
        </p:txBody>
      </p:sp>
      <p:sp>
        <p:nvSpPr>
          <p:cNvPr id="5" name="Symbol zastępczy tekstu 4">
            <a:extLst>
              <a:ext uri="{FF2B5EF4-FFF2-40B4-BE49-F238E27FC236}">
                <a16:creationId xmlns:a16="http://schemas.microsoft.com/office/drawing/2014/main" id="{E399F40F-F97E-4728-8894-791DC0AD9613}"/>
              </a:ext>
            </a:extLst>
          </p:cNvPr>
          <p:cNvSpPr>
            <a:spLocks noGrp="1"/>
          </p:cNvSpPr>
          <p:nvPr>
            <p:ph type="body" sz="quarter" idx="11"/>
          </p:nvPr>
        </p:nvSpPr>
        <p:spPr>
          <a:xfrm>
            <a:off x="1015469" y="2191600"/>
            <a:ext cx="4074631" cy="3893344"/>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Symbol zastępczy tekstu 6">
            <a:extLst>
              <a:ext uri="{FF2B5EF4-FFF2-40B4-BE49-F238E27FC236}">
                <a16:creationId xmlns:a16="http://schemas.microsoft.com/office/drawing/2014/main" id="{4915DF13-5BE8-4C0D-8F54-CEDAAE804374}"/>
              </a:ext>
            </a:extLst>
          </p:cNvPr>
          <p:cNvSpPr>
            <a:spLocks noGrp="1"/>
          </p:cNvSpPr>
          <p:nvPr>
            <p:ph type="body" sz="quarter" idx="12"/>
          </p:nvPr>
        </p:nvSpPr>
        <p:spPr>
          <a:xfrm>
            <a:off x="5928244" y="4655120"/>
            <a:ext cx="2367725" cy="1429824"/>
          </a:xfrm>
          <a:prstGeom prst="rect">
            <a:avLst/>
          </a:prstGeom>
          <a:solidFill>
            <a:schemeClr val="tx2"/>
          </a:solidFill>
        </p:spPr>
        <p:txBody>
          <a:bodyPr anchor="ctr"/>
          <a:lstStyle>
            <a:lvl1pPr algn="ctr">
              <a:defRPr>
                <a:solidFill>
                  <a:schemeClr val="bg1"/>
                </a:solidFill>
              </a:defRPr>
            </a:lvl1pPr>
          </a:lstStyle>
          <a:p>
            <a:pPr lvl="0"/>
            <a:r>
              <a:rPr lang="pl-PL"/>
              <a:t>Kliknij, aby edytować style wzorca tekstu</a:t>
            </a:r>
          </a:p>
        </p:txBody>
      </p:sp>
      <p:sp>
        <p:nvSpPr>
          <p:cNvPr id="8" name="Symbol zastępczy tekstu 6">
            <a:extLst>
              <a:ext uri="{FF2B5EF4-FFF2-40B4-BE49-F238E27FC236}">
                <a16:creationId xmlns:a16="http://schemas.microsoft.com/office/drawing/2014/main" id="{22B9B6F0-59E1-4AFE-AE22-B6C53488E5D1}"/>
              </a:ext>
            </a:extLst>
          </p:cNvPr>
          <p:cNvSpPr>
            <a:spLocks noGrp="1"/>
          </p:cNvSpPr>
          <p:nvPr>
            <p:ph type="body" sz="quarter" idx="13"/>
          </p:nvPr>
        </p:nvSpPr>
        <p:spPr>
          <a:xfrm>
            <a:off x="8989957" y="4655120"/>
            <a:ext cx="2366440" cy="1429824"/>
          </a:xfrm>
          <a:prstGeom prst="rect">
            <a:avLst/>
          </a:prstGeom>
          <a:solidFill>
            <a:schemeClr val="accent3"/>
          </a:solidFill>
        </p:spPr>
        <p:txBody>
          <a:bodyPr anchor="ctr"/>
          <a:lstStyle>
            <a:lvl1pPr algn="ctr">
              <a:defRPr>
                <a:solidFill>
                  <a:schemeClr val="bg1"/>
                </a:solidFill>
              </a:defRPr>
            </a:lvl1pPr>
          </a:lstStyle>
          <a:p>
            <a:pPr lvl="0"/>
            <a:r>
              <a:rPr lang="pl-PL"/>
              <a:t>Kliknij, aby edytować style wzorca tekstu</a:t>
            </a:r>
          </a:p>
        </p:txBody>
      </p:sp>
      <p:sp>
        <p:nvSpPr>
          <p:cNvPr id="11" name="Symbol zastępczy obrazu 10">
            <a:extLst>
              <a:ext uri="{FF2B5EF4-FFF2-40B4-BE49-F238E27FC236}">
                <a16:creationId xmlns:a16="http://schemas.microsoft.com/office/drawing/2014/main" id="{05C4E134-814C-4034-9687-5036E709C871}"/>
              </a:ext>
            </a:extLst>
          </p:cNvPr>
          <p:cNvSpPr>
            <a:spLocks noGrp="1"/>
          </p:cNvSpPr>
          <p:nvPr>
            <p:ph type="pic" sz="quarter" idx="14" hasCustomPrompt="1"/>
          </p:nvPr>
        </p:nvSpPr>
        <p:spPr>
          <a:xfrm>
            <a:off x="5928244" y="1010331"/>
            <a:ext cx="2366440" cy="3644726"/>
          </a:xfrm>
          <a:prstGeom prst="rect">
            <a:avLst/>
          </a:prstGeom>
          <a:solidFill>
            <a:schemeClr val="bg1">
              <a:lumMod val="75000"/>
            </a:schemeClr>
          </a:solidFill>
        </p:spPr>
        <p:txBody>
          <a:bodyPr anchor="ctr"/>
          <a:lstStyle>
            <a:lvl1pPr marL="0" indent="0" algn="ctr">
              <a:buNone/>
              <a:defRPr/>
            </a:lvl1pPr>
          </a:lstStyle>
          <a:p>
            <a:r>
              <a:rPr lang="pl-PL" dirty="0"/>
              <a:t>Kliknij w ikonę by dodać obraz</a:t>
            </a:r>
          </a:p>
          <a:p>
            <a:endParaRPr lang="pl-PL" dirty="0"/>
          </a:p>
          <a:p>
            <a:endParaRPr lang="pl-PL" dirty="0"/>
          </a:p>
          <a:p>
            <a:endParaRPr lang="pl-PL" dirty="0"/>
          </a:p>
        </p:txBody>
      </p:sp>
      <p:sp>
        <p:nvSpPr>
          <p:cNvPr id="12" name="Symbol zastępczy obrazu 10">
            <a:extLst>
              <a:ext uri="{FF2B5EF4-FFF2-40B4-BE49-F238E27FC236}">
                <a16:creationId xmlns:a16="http://schemas.microsoft.com/office/drawing/2014/main" id="{0878AB01-8DC6-49B7-BBF6-ABF0ECE1CD8A}"/>
              </a:ext>
            </a:extLst>
          </p:cNvPr>
          <p:cNvSpPr>
            <a:spLocks noGrp="1"/>
          </p:cNvSpPr>
          <p:nvPr>
            <p:ph type="pic" sz="quarter" idx="15" hasCustomPrompt="1"/>
          </p:nvPr>
        </p:nvSpPr>
        <p:spPr>
          <a:xfrm>
            <a:off x="8999516" y="1010331"/>
            <a:ext cx="2366440" cy="3644726"/>
          </a:xfrm>
          <a:prstGeom prst="rect">
            <a:avLst/>
          </a:prstGeom>
          <a:solidFill>
            <a:schemeClr val="bg1">
              <a:lumMod val="75000"/>
            </a:schemeClr>
          </a:solidFill>
        </p:spPr>
        <p:txBody>
          <a:bodyPr anchor="ctr"/>
          <a:lstStyle>
            <a:lvl1pPr marL="0" indent="0" algn="ctr">
              <a:buNone/>
              <a:defRPr/>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250252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7">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181729-36BB-4CB0-BCEB-67726E1A378C}"/>
              </a:ext>
            </a:extLst>
          </p:cNvPr>
          <p:cNvSpPr>
            <a:spLocks noGrp="1"/>
          </p:cNvSpPr>
          <p:nvPr>
            <p:ph type="title"/>
          </p:nvPr>
        </p:nvSpPr>
        <p:spPr>
          <a:xfrm>
            <a:off x="1015468" y="0"/>
            <a:ext cx="4074632" cy="1859003"/>
          </a:xfrm>
        </p:spPr>
        <p:txBody>
          <a:bodyPr/>
          <a:lstStyle/>
          <a:p>
            <a:r>
              <a:rPr lang="pl-PL"/>
              <a:t>Kliknij, aby edytować styl</a:t>
            </a:r>
            <a:endParaRPr lang="pl-PL" dirty="0"/>
          </a:p>
        </p:txBody>
      </p:sp>
      <p:sp>
        <p:nvSpPr>
          <p:cNvPr id="5" name="Symbol zastępczy tekstu 4">
            <a:extLst>
              <a:ext uri="{FF2B5EF4-FFF2-40B4-BE49-F238E27FC236}">
                <a16:creationId xmlns:a16="http://schemas.microsoft.com/office/drawing/2014/main" id="{E399F40F-F97E-4728-8894-791DC0AD9613}"/>
              </a:ext>
            </a:extLst>
          </p:cNvPr>
          <p:cNvSpPr>
            <a:spLocks noGrp="1"/>
          </p:cNvSpPr>
          <p:nvPr>
            <p:ph type="body" sz="quarter" idx="11"/>
          </p:nvPr>
        </p:nvSpPr>
        <p:spPr>
          <a:xfrm>
            <a:off x="1015469" y="2191600"/>
            <a:ext cx="4074631" cy="3893344"/>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Symbol zastępczy tekstu 6">
            <a:extLst>
              <a:ext uri="{FF2B5EF4-FFF2-40B4-BE49-F238E27FC236}">
                <a16:creationId xmlns:a16="http://schemas.microsoft.com/office/drawing/2014/main" id="{4915DF13-5BE8-4C0D-8F54-CEDAAE804374}"/>
              </a:ext>
            </a:extLst>
          </p:cNvPr>
          <p:cNvSpPr>
            <a:spLocks noGrp="1"/>
          </p:cNvSpPr>
          <p:nvPr>
            <p:ph type="body" sz="quarter" idx="12"/>
          </p:nvPr>
        </p:nvSpPr>
        <p:spPr>
          <a:xfrm>
            <a:off x="5928244" y="4221192"/>
            <a:ext cx="2367725" cy="1863753"/>
          </a:xfrm>
          <a:prstGeom prst="rect">
            <a:avLst/>
          </a:prstGeom>
          <a:noFill/>
          <a:ln>
            <a:solidFill>
              <a:schemeClr val="bg2"/>
            </a:solidFill>
          </a:ln>
        </p:spPr>
        <p:txBody>
          <a:bodyPr anchor="ctr"/>
          <a:lstStyle>
            <a:lvl1pPr algn="ctr">
              <a:defRPr>
                <a:solidFill>
                  <a:schemeClr val="tx1"/>
                </a:solidFill>
              </a:defRPr>
            </a:lvl1pPr>
          </a:lstStyle>
          <a:p>
            <a:pPr lvl="0"/>
            <a:r>
              <a:rPr lang="pl-PL"/>
              <a:t>Kliknij, aby edytować style wzorca tekstu</a:t>
            </a:r>
          </a:p>
        </p:txBody>
      </p:sp>
      <p:sp>
        <p:nvSpPr>
          <p:cNvPr id="8" name="Symbol zastępczy tekstu 6">
            <a:extLst>
              <a:ext uri="{FF2B5EF4-FFF2-40B4-BE49-F238E27FC236}">
                <a16:creationId xmlns:a16="http://schemas.microsoft.com/office/drawing/2014/main" id="{22B9B6F0-59E1-4AFE-AE22-B6C53488E5D1}"/>
              </a:ext>
            </a:extLst>
          </p:cNvPr>
          <p:cNvSpPr>
            <a:spLocks noGrp="1"/>
          </p:cNvSpPr>
          <p:nvPr>
            <p:ph type="body" sz="quarter" idx="13"/>
          </p:nvPr>
        </p:nvSpPr>
        <p:spPr>
          <a:xfrm>
            <a:off x="8989957" y="4221192"/>
            <a:ext cx="2366440" cy="1863753"/>
          </a:xfrm>
          <a:prstGeom prst="rect">
            <a:avLst/>
          </a:prstGeom>
          <a:noFill/>
          <a:ln>
            <a:solidFill>
              <a:schemeClr val="bg2"/>
            </a:solidFill>
          </a:ln>
        </p:spPr>
        <p:txBody>
          <a:bodyPr anchor="ctr"/>
          <a:lstStyle>
            <a:lvl1pPr algn="ctr">
              <a:defRPr>
                <a:solidFill>
                  <a:schemeClr val="tx1"/>
                </a:solidFill>
              </a:defRPr>
            </a:lvl1pPr>
          </a:lstStyle>
          <a:p>
            <a:pPr lvl="0"/>
            <a:r>
              <a:rPr lang="pl-PL"/>
              <a:t>Kliknij, aby edytować style wzorca tekstu</a:t>
            </a:r>
          </a:p>
        </p:txBody>
      </p:sp>
      <p:sp>
        <p:nvSpPr>
          <p:cNvPr id="11" name="Symbol zastępczy obrazu 10">
            <a:extLst>
              <a:ext uri="{FF2B5EF4-FFF2-40B4-BE49-F238E27FC236}">
                <a16:creationId xmlns:a16="http://schemas.microsoft.com/office/drawing/2014/main" id="{05C4E134-814C-4034-9687-5036E709C871}"/>
              </a:ext>
            </a:extLst>
          </p:cNvPr>
          <p:cNvSpPr>
            <a:spLocks noGrp="1"/>
          </p:cNvSpPr>
          <p:nvPr>
            <p:ph type="pic" sz="quarter" idx="14" hasCustomPrompt="1"/>
          </p:nvPr>
        </p:nvSpPr>
        <p:spPr>
          <a:xfrm>
            <a:off x="5928244" y="1852272"/>
            <a:ext cx="2366440" cy="2200531"/>
          </a:xfrm>
          <a:prstGeom prst="rect">
            <a:avLst/>
          </a:prstGeom>
          <a:solidFill>
            <a:schemeClr val="bg1">
              <a:lumMod val="75000"/>
            </a:schemeClr>
          </a:solidFill>
        </p:spPr>
        <p:txBody>
          <a:bodyPr anchor="ctr"/>
          <a:lstStyle>
            <a:lvl1pPr marL="0" indent="0" algn="ctr">
              <a:buNone/>
              <a:defRPr/>
            </a:lvl1pPr>
          </a:lstStyle>
          <a:p>
            <a:r>
              <a:rPr lang="pl-PL" dirty="0"/>
              <a:t>Kliknij w ikonę by dodać obraz</a:t>
            </a:r>
          </a:p>
          <a:p>
            <a:endParaRPr lang="pl-PL" dirty="0"/>
          </a:p>
          <a:p>
            <a:endParaRPr lang="pl-PL" dirty="0"/>
          </a:p>
          <a:p>
            <a:endParaRPr lang="pl-PL" dirty="0"/>
          </a:p>
        </p:txBody>
      </p:sp>
      <p:sp>
        <p:nvSpPr>
          <p:cNvPr id="12" name="Symbol zastępczy obrazu 10">
            <a:extLst>
              <a:ext uri="{FF2B5EF4-FFF2-40B4-BE49-F238E27FC236}">
                <a16:creationId xmlns:a16="http://schemas.microsoft.com/office/drawing/2014/main" id="{0878AB01-8DC6-49B7-BBF6-ABF0ECE1CD8A}"/>
              </a:ext>
            </a:extLst>
          </p:cNvPr>
          <p:cNvSpPr>
            <a:spLocks noGrp="1"/>
          </p:cNvSpPr>
          <p:nvPr>
            <p:ph type="pic" sz="quarter" idx="15" hasCustomPrompt="1"/>
          </p:nvPr>
        </p:nvSpPr>
        <p:spPr>
          <a:xfrm>
            <a:off x="8999516" y="1852272"/>
            <a:ext cx="2366440" cy="2200531"/>
          </a:xfrm>
          <a:prstGeom prst="rect">
            <a:avLst/>
          </a:prstGeom>
          <a:solidFill>
            <a:schemeClr val="bg1">
              <a:lumMod val="75000"/>
            </a:schemeClr>
          </a:solidFill>
        </p:spPr>
        <p:txBody>
          <a:bodyPr anchor="ctr"/>
          <a:lstStyle>
            <a:lvl1pPr marL="0" indent="0" algn="ctr">
              <a:buNone/>
              <a:defRPr/>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383330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8">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id="{2CB3B1E7-1D4E-47B5-BFCA-708F6D473C5A}"/>
              </a:ext>
            </a:extLst>
          </p:cNvPr>
          <p:cNvSpPr>
            <a:spLocks noGrp="1"/>
          </p:cNvSpPr>
          <p:nvPr>
            <p:ph type="pic" sz="quarter" idx="13" hasCustomPrompt="1"/>
          </p:nvPr>
        </p:nvSpPr>
        <p:spPr>
          <a:xfrm>
            <a:off x="9307032" y="1010330"/>
            <a:ext cx="2717850" cy="1892829"/>
          </a:xfrm>
          <a:prstGeom prst="rect">
            <a:avLst/>
          </a:prstGeom>
          <a:solidFill>
            <a:schemeClr val="bg1">
              <a:lumMod val="75000"/>
            </a:schemeClr>
          </a:solidFill>
        </p:spPr>
        <p:txBody>
          <a:bodyPr wrap="square" anchor="ctr">
            <a:noAutofit/>
          </a:bodyPr>
          <a:lstStyle>
            <a:lvl1pPr marL="0" indent="0" algn="ctr">
              <a:buNone/>
              <a:defRPr lang="en-US"/>
            </a:lvl1pPr>
          </a:lstStyle>
          <a:p>
            <a:r>
              <a:rPr lang="pl-PL" dirty="0"/>
              <a:t>Kliknij w ikonę by dodać obraz</a:t>
            </a:r>
          </a:p>
          <a:p>
            <a:endParaRPr lang="pl-PL" dirty="0"/>
          </a:p>
          <a:p>
            <a:endParaRPr lang="pl-PL" dirty="0"/>
          </a:p>
          <a:p>
            <a:endParaRPr lang="pl-PL" dirty="0"/>
          </a:p>
        </p:txBody>
      </p:sp>
      <p:sp>
        <p:nvSpPr>
          <p:cNvPr id="5" name="Picture Placeholder 10">
            <a:extLst>
              <a:ext uri="{FF2B5EF4-FFF2-40B4-BE49-F238E27FC236}">
                <a16:creationId xmlns:a16="http://schemas.microsoft.com/office/drawing/2014/main" id="{E49F3A7A-9726-4511-83CB-F8142727E916}"/>
              </a:ext>
            </a:extLst>
          </p:cNvPr>
          <p:cNvSpPr>
            <a:spLocks noGrp="1"/>
          </p:cNvSpPr>
          <p:nvPr>
            <p:ph type="pic" sz="quarter" idx="14" hasCustomPrompt="1"/>
          </p:nvPr>
        </p:nvSpPr>
        <p:spPr>
          <a:xfrm>
            <a:off x="9304589" y="3169029"/>
            <a:ext cx="2717850" cy="2743701"/>
          </a:xfrm>
          <a:prstGeom prst="rect">
            <a:avLst/>
          </a:prstGeom>
          <a:solidFill>
            <a:schemeClr val="bg1">
              <a:lumMod val="75000"/>
            </a:schemeClr>
          </a:solidFill>
        </p:spPr>
        <p:txBody>
          <a:bodyPr wrap="square" anchor="ctr">
            <a:noAutofit/>
          </a:bodyPr>
          <a:lstStyle>
            <a:lvl1pPr marL="0" indent="0" algn="ctr">
              <a:buNone/>
              <a:defRPr lang="en-US"/>
            </a:lvl1pPr>
          </a:lstStyle>
          <a:p>
            <a:r>
              <a:rPr lang="pl-PL" dirty="0"/>
              <a:t>Kliknij w ikonę by dodać obraz</a:t>
            </a:r>
          </a:p>
          <a:p>
            <a:endParaRPr lang="pl-PL" dirty="0"/>
          </a:p>
          <a:p>
            <a:endParaRPr lang="pl-PL" dirty="0"/>
          </a:p>
          <a:p>
            <a:endParaRPr lang="pl-PL" dirty="0"/>
          </a:p>
        </p:txBody>
      </p:sp>
      <p:sp>
        <p:nvSpPr>
          <p:cNvPr id="6" name="Picture Placeholder 10">
            <a:extLst>
              <a:ext uri="{FF2B5EF4-FFF2-40B4-BE49-F238E27FC236}">
                <a16:creationId xmlns:a16="http://schemas.microsoft.com/office/drawing/2014/main" id="{91303EB7-684B-41A7-9A7D-AAAC661C1E77}"/>
              </a:ext>
            </a:extLst>
          </p:cNvPr>
          <p:cNvSpPr>
            <a:spLocks noGrp="1"/>
          </p:cNvSpPr>
          <p:nvPr>
            <p:ph type="pic" sz="quarter" idx="15" hasCustomPrompt="1"/>
          </p:nvPr>
        </p:nvSpPr>
        <p:spPr>
          <a:xfrm>
            <a:off x="6261204" y="1010331"/>
            <a:ext cx="2717850" cy="4928343"/>
          </a:xfrm>
          <a:prstGeom prst="rect">
            <a:avLst/>
          </a:prstGeom>
          <a:solidFill>
            <a:schemeClr val="bg1">
              <a:lumMod val="75000"/>
            </a:schemeClr>
          </a:solidFill>
        </p:spPr>
        <p:txBody>
          <a:bodyPr wrap="square" anchor="ctr">
            <a:noAutofit/>
          </a:bodyPr>
          <a:lstStyle>
            <a:lvl1pPr marL="0" indent="0" algn="ctr">
              <a:buNone/>
              <a:defRPr lang="en-US"/>
            </a:lvl1pPr>
          </a:lstStyle>
          <a:p>
            <a:r>
              <a:rPr lang="pl-PL" dirty="0"/>
              <a:t>Kliknij w ikonę by dodać obraz</a:t>
            </a:r>
          </a:p>
          <a:p>
            <a:endParaRPr lang="pl-PL" dirty="0"/>
          </a:p>
          <a:p>
            <a:endParaRPr lang="pl-PL" dirty="0"/>
          </a:p>
          <a:p>
            <a:endParaRPr lang="pl-PL" dirty="0"/>
          </a:p>
        </p:txBody>
      </p:sp>
      <p:sp>
        <p:nvSpPr>
          <p:cNvPr id="2" name="Tytuł 1">
            <a:extLst>
              <a:ext uri="{FF2B5EF4-FFF2-40B4-BE49-F238E27FC236}">
                <a16:creationId xmlns:a16="http://schemas.microsoft.com/office/drawing/2014/main" id="{2313C0F6-623B-4F20-B504-8C579FB1AB10}"/>
              </a:ext>
            </a:extLst>
          </p:cNvPr>
          <p:cNvSpPr>
            <a:spLocks noGrp="1"/>
          </p:cNvSpPr>
          <p:nvPr>
            <p:ph type="title"/>
          </p:nvPr>
        </p:nvSpPr>
        <p:spPr>
          <a:xfrm>
            <a:off x="1015469" y="0"/>
            <a:ext cx="4060754" cy="1859003"/>
          </a:xfrm>
        </p:spPr>
        <p:txBody>
          <a:bodyPr/>
          <a:lstStyle/>
          <a:p>
            <a:r>
              <a:rPr lang="pl-PL"/>
              <a:t>Kliknij, aby edytować styl</a:t>
            </a:r>
            <a:endParaRPr lang="pl-PL" dirty="0"/>
          </a:p>
        </p:txBody>
      </p:sp>
      <p:sp>
        <p:nvSpPr>
          <p:cNvPr id="9" name="Symbol zastępczy zawartości 8">
            <a:extLst>
              <a:ext uri="{FF2B5EF4-FFF2-40B4-BE49-F238E27FC236}">
                <a16:creationId xmlns:a16="http://schemas.microsoft.com/office/drawing/2014/main" id="{0D0E52C5-CAD3-41C5-B52B-59377F53ECAC}"/>
              </a:ext>
            </a:extLst>
          </p:cNvPr>
          <p:cNvSpPr>
            <a:spLocks noGrp="1"/>
          </p:cNvSpPr>
          <p:nvPr>
            <p:ph sz="quarter" idx="17"/>
          </p:nvPr>
        </p:nvSpPr>
        <p:spPr>
          <a:xfrm>
            <a:off x="1015469" y="2191601"/>
            <a:ext cx="4060598" cy="3889517"/>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8" name="Grafika 7">
            <a:extLst>
              <a:ext uri="{FF2B5EF4-FFF2-40B4-BE49-F238E27FC236}">
                <a16:creationId xmlns:a16="http://schemas.microsoft.com/office/drawing/2014/main" id="{FB8B9FBA-A39E-4633-BAAC-021316A451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7376" y="598162"/>
            <a:ext cx="2951198" cy="3211487"/>
          </a:xfrm>
          <a:prstGeom prst="rect">
            <a:avLst/>
          </a:prstGeom>
        </p:spPr>
      </p:pic>
    </p:spTree>
    <p:extLst>
      <p:ext uri="{BB962C8B-B14F-4D97-AF65-F5344CB8AC3E}">
        <p14:creationId xmlns:p14="http://schemas.microsoft.com/office/powerpoint/2010/main" val="368882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Pusty">
    <p:bg>
      <p:bgPr>
        <a:solidFill>
          <a:srgbClr val="002F6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36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9">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1859F1-C907-4468-9E49-03ED39748005}"/>
              </a:ext>
            </a:extLst>
          </p:cNvPr>
          <p:cNvSpPr>
            <a:spLocks noGrp="1"/>
          </p:cNvSpPr>
          <p:nvPr>
            <p:ph type="title"/>
          </p:nvPr>
        </p:nvSpPr>
        <p:spPr/>
        <p:txBody>
          <a:bodyPr/>
          <a:lstStyle>
            <a:lvl1pPr algn="ctr">
              <a:defRPr/>
            </a:lvl1pPr>
          </a:lstStyle>
          <a:p>
            <a:r>
              <a:rPr lang="pl-PL"/>
              <a:t>Kliknij, aby edytować styl</a:t>
            </a:r>
            <a:endParaRPr lang="pl-PL" dirty="0"/>
          </a:p>
        </p:txBody>
      </p:sp>
      <p:sp>
        <p:nvSpPr>
          <p:cNvPr id="4" name="Symbol zastępczy tekstu 7">
            <a:extLst>
              <a:ext uri="{FF2B5EF4-FFF2-40B4-BE49-F238E27FC236}">
                <a16:creationId xmlns:a16="http://schemas.microsoft.com/office/drawing/2014/main" id="{E9013A0B-EF44-4F86-9884-F2A5EDC19A5C}"/>
              </a:ext>
            </a:extLst>
          </p:cNvPr>
          <p:cNvSpPr>
            <a:spLocks noGrp="1"/>
          </p:cNvSpPr>
          <p:nvPr>
            <p:ph type="body" sz="quarter" idx="14"/>
          </p:nvPr>
        </p:nvSpPr>
        <p:spPr>
          <a:xfrm>
            <a:off x="847975" y="2191601"/>
            <a:ext cx="2367198" cy="3050127"/>
          </a:xfrm>
          <a:prstGeom prst="rect">
            <a:avLst/>
          </a:prstGeom>
          <a:solidFill>
            <a:schemeClr val="bg2"/>
          </a:solidFill>
        </p:spPr>
        <p:txBody>
          <a:bodyPr lIns="180000" tIns="1800000" rIns="180000" bIns="180000"/>
          <a:lstStyle>
            <a:lvl1pPr marL="0" indent="0" algn="ctr">
              <a:buNone/>
              <a:defRPr/>
            </a:lvl1pPr>
            <a:lvl2pPr marL="210493" indent="0">
              <a:buNone/>
              <a:defRPr/>
            </a:lvl2pPr>
          </a:lstStyle>
          <a:p>
            <a:pPr lvl="0"/>
            <a:r>
              <a:rPr lang="pl-PL"/>
              <a:t>Kliknij, aby edytować style wzorca tekstu</a:t>
            </a:r>
          </a:p>
        </p:txBody>
      </p:sp>
      <p:sp>
        <p:nvSpPr>
          <p:cNvPr id="5" name="Symbol zastępczy tekstu 7">
            <a:extLst>
              <a:ext uri="{FF2B5EF4-FFF2-40B4-BE49-F238E27FC236}">
                <a16:creationId xmlns:a16="http://schemas.microsoft.com/office/drawing/2014/main" id="{1DB29745-1DAA-4DEC-A821-9DE2F2273DC6}"/>
              </a:ext>
            </a:extLst>
          </p:cNvPr>
          <p:cNvSpPr>
            <a:spLocks noGrp="1"/>
          </p:cNvSpPr>
          <p:nvPr>
            <p:ph type="body" sz="quarter" idx="15"/>
          </p:nvPr>
        </p:nvSpPr>
        <p:spPr>
          <a:xfrm>
            <a:off x="3561046" y="2191601"/>
            <a:ext cx="2367198" cy="3050127"/>
          </a:xfrm>
          <a:prstGeom prst="rect">
            <a:avLst/>
          </a:prstGeom>
          <a:solidFill>
            <a:schemeClr val="tx2"/>
          </a:solidFill>
        </p:spPr>
        <p:txBody>
          <a:bodyPr lIns="180000" tIns="1800000" rIns="180000" bIns="180000"/>
          <a:lstStyle>
            <a:lvl1pPr marL="0" indent="0" algn="ctr">
              <a:buNone/>
              <a:defRPr>
                <a:solidFill>
                  <a:schemeClr val="bg1"/>
                </a:solidFill>
              </a:defRPr>
            </a:lvl1pPr>
            <a:lvl2pPr marL="210493" indent="0">
              <a:buNone/>
              <a:defRPr/>
            </a:lvl2pPr>
          </a:lstStyle>
          <a:p>
            <a:pPr lvl="0"/>
            <a:r>
              <a:rPr lang="pl-PL"/>
              <a:t>Kliknij, aby edytować style wzorca tekstu</a:t>
            </a:r>
          </a:p>
        </p:txBody>
      </p:sp>
      <p:sp>
        <p:nvSpPr>
          <p:cNvPr id="6" name="Symbol zastępczy tekstu 7">
            <a:extLst>
              <a:ext uri="{FF2B5EF4-FFF2-40B4-BE49-F238E27FC236}">
                <a16:creationId xmlns:a16="http://schemas.microsoft.com/office/drawing/2014/main" id="{6C66B92B-772C-4C47-A4F1-52A9C7B31100}"/>
              </a:ext>
            </a:extLst>
          </p:cNvPr>
          <p:cNvSpPr>
            <a:spLocks noGrp="1"/>
          </p:cNvSpPr>
          <p:nvPr>
            <p:ph type="body" sz="quarter" idx="16"/>
          </p:nvPr>
        </p:nvSpPr>
        <p:spPr>
          <a:xfrm>
            <a:off x="8987189" y="2191601"/>
            <a:ext cx="2367198" cy="3050127"/>
          </a:xfrm>
          <a:prstGeom prst="rect">
            <a:avLst/>
          </a:prstGeom>
          <a:solidFill>
            <a:schemeClr val="bg2"/>
          </a:solidFill>
        </p:spPr>
        <p:txBody>
          <a:bodyPr lIns="180000" tIns="1800000" rIns="180000" bIns="180000"/>
          <a:lstStyle>
            <a:lvl1pPr marL="0" indent="0" algn="ctr">
              <a:buNone/>
              <a:defRPr/>
            </a:lvl1pPr>
          </a:lstStyle>
          <a:p>
            <a:pPr lvl="0"/>
            <a:r>
              <a:rPr lang="pl-PL"/>
              <a:t>Kliknij, aby edytować style wzorca tekstu</a:t>
            </a:r>
          </a:p>
        </p:txBody>
      </p:sp>
      <p:sp>
        <p:nvSpPr>
          <p:cNvPr id="7" name="Symbol zastępczy tekstu 7">
            <a:extLst>
              <a:ext uri="{FF2B5EF4-FFF2-40B4-BE49-F238E27FC236}">
                <a16:creationId xmlns:a16="http://schemas.microsoft.com/office/drawing/2014/main" id="{BA7DE45F-94E4-46C5-9F75-FB3DCB5A33F8}"/>
              </a:ext>
            </a:extLst>
          </p:cNvPr>
          <p:cNvSpPr>
            <a:spLocks noGrp="1"/>
          </p:cNvSpPr>
          <p:nvPr>
            <p:ph type="body" sz="quarter" idx="18"/>
          </p:nvPr>
        </p:nvSpPr>
        <p:spPr>
          <a:xfrm>
            <a:off x="6274118" y="2191601"/>
            <a:ext cx="2367198" cy="3050127"/>
          </a:xfrm>
          <a:prstGeom prst="rect">
            <a:avLst/>
          </a:prstGeom>
          <a:solidFill>
            <a:schemeClr val="bg2"/>
          </a:solidFill>
        </p:spPr>
        <p:txBody>
          <a:bodyPr lIns="180000" tIns="1800000" rIns="180000" bIns="180000"/>
          <a:lstStyle>
            <a:lvl1pPr marL="0" indent="0" algn="ctr">
              <a:buNone/>
              <a:defRPr/>
            </a:lvl1pPr>
          </a:lstStyle>
          <a:p>
            <a:pPr lvl="0"/>
            <a:r>
              <a:rPr lang="pl-PL"/>
              <a:t>Kliknij, aby edytować style wzorca tekstu</a:t>
            </a:r>
          </a:p>
        </p:txBody>
      </p:sp>
      <p:sp>
        <p:nvSpPr>
          <p:cNvPr id="9" name="Symbol zastępczy obrazu 8">
            <a:extLst>
              <a:ext uri="{FF2B5EF4-FFF2-40B4-BE49-F238E27FC236}">
                <a16:creationId xmlns:a16="http://schemas.microsoft.com/office/drawing/2014/main" id="{306C7A2A-275A-42DB-A6DA-DB9F7F515C46}"/>
              </a:ext>
            </a:extLst>
          </p:cNvPr>
          <p:cNvSpPr>
            <a:spLocks noGrp="1"/>
          </p:cNvSpPr>
          <p:nvPr>
            <p:ph type="pic" sz="quarter" idx="19"/>
          </p:nvPr>
        </p:nvSpPr>
        <p:spPr>
          <a:xfrm>
            <a:off x="1552553" y="2489924"/>
            <a:ext cx="961888" cy="891878"/>
          </a:xfrm>
          <a:prstGeom prst="rect">
            <a:avLst/>
          </a:prstGeom>
          <a:noFill/>
        </p:spPr>
        <p:txBody>
          <a:bodyPr/>
          <a:lstStyle>
            <a:lvl1pPr marL="0" indent="0" algn="ctr">
              <a:buNone/>
              <a:defRPr/>
            </a:lvl1pPr>
          </a:lstStyle>
          <a:p>
            <a:r>
              <a:rPr lang="pl-PL"/>
              <a:t>Kliknij ikonę, aby dodać obraz</a:t>
            </a:r>
          </a:p>
        </p:txBody>
      </p:sp>
      <p:sp>
        <p:nvSpPr>
          <p:cNvPr id="10" name="Symbol zastępczy obrazu 8">
            <a:extLst>
              <a:ext uri="{FF2B5EF4-FFF2-40B4-BE49-F238E27FC236}">
                <a16:creationId xmlns:a16="http://schemas.microsoft.com/office/drawing/2014/main" id="{87D7C5E0-8DA9-4157-B049-5F5BF67A122A}"/>
              </a:ext>
            </a:extLst>
          </p:cNvPr>
          <p:cNvSpPr>
            <a:spLocks noGrp="1"/>
          </p:cNvSpPr>
          <p:nvPr>
            <p:ph type="pic" sz="quarter" idx="20"/>
          </p:nvPr>
        </p:nvSpPr>
        <p:spPr>
          <a:xfrm>
            <a:off x="4263702" y="2489924"/>
            <a:ext cx="961888" cy="891878"/>
          </a:xfrm>
          <a:prstGeom prst="rect">
            <a:avLst/>
          </a:prstGeom>
          <a:solidFill>
            <a:schemeClr val="bg1">
              <a:lumMod val="75000"/>
            </a:schemeClr>
          </a:solidFill>
        </p:spPr>
        <p:txBody>
          <a:bodyPr/>
          <a:lstStyle>
            <a:lvl1pPr marL="0" indent="0" algn="ctr">
              <a:buNone/>
              <a:defRPr/>
            </a:lvl1pPr>
          </a:lstStyle>
          <a:p>
            <a:r>
              <a:rPr lang="pl-PL"/>
              <a:t>Kliknij ikonę, aby dodać obraz</a:t>
            </a:r>
            <a:endParaRPr lang="pl-PL" dirty="0"/>
          </a:p>
        </p:txBody>
      </p:sp>
      <p:sp>
        <p:nvSpPr>
          <p:cNvPr id="13" name="Symbol zastępczy obrazu 8">
            <a:extLst>
              <a:ext uri="{FF2B5EF4-FFF2-40B4-BE49-F238E27FC236}">
                <a16:creationId xmlns:a16="http://schemas.microsoft.com/office/drawing/2014/main" id="{37FB0B87-3E82-44D7-ABB2-09BFD534AF6D}"/>
              </a:ext>
            </a:extLst>
          </p:cNvPr>
          <p:cNvSpPr>
            <a:spLocks noGrp="1"/>
          </p:cNvSpPr>
          <p:nvPr>
            <p:ph type="pic" sz="quarter" idx="21"/>
          </p:nvPr>
        </p:nvSpPr>
        <p:spPr>
          <a:xfrm>
            <a:off x="6976773" y="2489924"/>
            <a:ext cx="961888" cy="891878"/>
          </a:xfrm>
          <a:prstGeom prst="rect">
            <a:avLst/>
          </a:prstGeom>
          <a:noFill/>
        </p:spPr>
        <p:txBody>
          <a:bodyPr/>
          <a:lstStyle>
            <a:lvl1pPr marL="0" indent="0" algn="ctr">
              <a:buNone/>
              <a:defRPr/>
            </a:lvl1pPr>
          </a:lstStyle>
          <a:p>
            <a:r>
              <a:rPr lang="pl-PL"/>
              <a:t>Kliknij ikonę, aby dodać obraz</a:t>
            </a:r>
            <a:endParaRPr lang="pl-PL" dirty="0"/>
          </a:p>
        </p:txBody>
      </p:sp>
      <p:sp>
        <p:nvSpPr>
          <p:cNvPr id="14" name="Symbol zastępczy obrazu 8">
            <a:extLst>
              <a:ext uri="{FF2B5EF4-FFF2-40B4-BE49-F238E27FC236}">
                <a16:creationId xmlns:a16="http://schemas.microsoft.com/office/drawing/2014/main" id="{EF289C24-F083-42AC-A84D-644C4388C085}"/>
              </a:ext>
            </a:extLst>
          </p:cNvPr>
          <p:cNvSpPr>
            <a:spLocks noGrp="1"/>
          </p:cNvSpPr>
          <p:nvPr>
            <p:ph type="pic" sz="quarter" idx="22"/>
          </p:nvPr>
        </p:nvSpPr>
        <p:spPr>
          <a:xfrm>
            <a:off x="9677560" y="2489924"/>
            <a:ext cx="961888" cy="891878"/>
          </a:xfrm>
          <a:prstGeom prst="rect">
            <a:avLst/>
          </a:prstGeom>
          <a:noFill/>
        </p:spPr>
        <p:txBody>
          <a:bodyPr/>
          <a:lstStyle>
            <a:lvl1pPr marL="0" indent="0" algn="ctr">
              <a:buNone/>
              <a:defRPr/>
            </a:lvl1pPr>
          </a:lstStyle>
          <a:p>
            <a:r>
              <a:rPr lang="pl-PL"/>
              <a:t>Kliknij ikonę, aby dodać obraz</a:t>
            </a:r>
            <a:endParaRPr lang="pl-PL" dirty="0"/>
          </a:p>
        </p:txBody>
      </p:sp>
      <p:sp>
        <p:nvSpPr>
          <p:cNvPr id="15" name="Symbol zastępczy tekstu 16">
            <a:extLst>
              <a:ext uri="{FF2B5EF4-FFF2-40B4-BE49-F238E27FC236}">
                <a16:creationId xmlns:a16="http://schemas.microsoft.com/office/drawing/2014/main" id="{52B7A731-C9E0-4CCD-8CC1-E11AFAC25791}"/>
              </a:ext>
            </a:extLst>
          </p:cNvPr>
          <p:cNvSpPr>
            <a:spLocks noGrp="1"/>
          </p:cNvSpPr>
          <p:nvPr>
            <p:ph type="body" sz="quarter" idx="23"/>
          </p:nvPr>
        </p:nvSpPr>
        <p:spPr>
          <a:xfrm>
            <a:off x="1037156" y="5540051"/>
            <a:ext cx="10149581" cy="532138"/>
          </a:xfrm>
          <a:prstGeom prst="rect">
            <a:avLst/>
          </a:prstGeom>
        </p:spPr>
        <p:txBody>
          <a:bodyPr anchor="ctr"/>
          <a:lstStyle>
            <a:lvl1pPr marL="0" indent="0" algn="ctr">
              <a:buNone/>
              <a:defRPr sz="884">
                <a:solidFill>
                  <a:schemeClr val="bg2">
                    <a:lumMod val="75000"/>
                  </a:schemeClr>
                </a:solidFill>
              </a:defRPr>
            </a:lvl1pPr>
            <a:lvl2pPr marL="210493" indent="0">
              <a:buNone/>
              <a:defRPr sz="884">
                <a:solidFill>
                  <a:schemeClr val="bg2">
                    <a:lumMod val="75000"/>
                  </a:schemeClr>
                </a:solidFill>
              </a:defRPr>
            </a:lvl2pPr>
            <a:lvl3pPr>
              <a:defRPr sz="884">
                <a:solidFill>
                  <a:schemeClr val="bg2">
                    <a:lumMod val="75000"/>
                  </a:schemeClr>
                </a:solidFill>
              </a:defRPr>
            </a:lvl3pPr>
            <a:lvl4pPr>
              <a:defRPr sz="884">
                <a:solidFill>
                  <a:schemeClr val="bg2">
                    <a:lumMod val="75000"/>
                  </a:schemeClr>
                </a:solidFill>
              </a:defRPr>
            </a:lvl4pPr>
            <a:lvl5pPr>
              <a:defRPr sz="884">
                <a:solidFill>
                  <a:schemeClr val="bg2">
                    <a:lumMod val="75000"/>
                  </a:schemeClr>
                </a:solidFill>
              </a:defRPr>
            </a:lvl5pPr>
          </a:lstStyle>
          <a:p>
            <a:pPr lvl="0"/>
            <a:r>
              <a:rPr lang="pl-PL"/>
              <a:t>Kliknij, aby edytować style wzorca tekstu</a:t>
            </a:r>
          </a:p>
        </p:txBody>
      </p:sp>
    </p:spTree>
    <p:extLst>
      <p:ext uri="{BB962C8B-B14F-4D97-AF65-F5344CB8AC3E}">
        <p14:creationId xmlns:p14="http://schemas.microsoft.com/office/powerpoint/2010/main" val="194045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0">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4185DA-0F29-480B-A83E-60402F1221D6}"/>
              </a:ext>
            </a:extLst>
          </p:cNvPr>
          <p:cNvSpPr>
            <a:spLocks noGrp="1"/>
          </p:cNvSpPr>
          <p:nvPr>
            <p:ph type="title"/>
          </p:nvPr>
        </p:nvSpPr>
        <p:spPr/>
        <p:txBody>
          <a:bodyPr/>
          <a:lstStyle/>
          <a:p>
            <a:r>
              <a:rPr lang="pl-PL"/>
              <a:t>Kliknij, aby edytować styl</a:t>
            </a:r>
          </a:p>
        </p:txBody>
      </p:sp>
      <p:sp>
        <p:nvSpPr>
          <p:cNvPr id="3" name="Symbol zastępczy numeru slajdu 2">
            <a:extLst>
              <a:ext uri="{FF2B5EF4-FFF2-40B4-BE49-F238E27FC236}">
                <a16:creationId xmlns:a16="http://schemas.microsoft.com/office/drawing/2014/main" id="{7E98D308-C317-4A4C-895E-868ABC384E7F}"/>
              </a:ext>
            </a:extLst>
          </p:cNvPr>
          <p:cNvSpPr>
            <a:spLocks noGrp="1"/>
          </p:cNvSpPr>
          <p:nvPr>
            <p:ph type="sldNum" sz="quarter" idx="10"/>
          </p:nvPr>
        </p:nvSpPr>
        <p:spPr>
          <a:xfrm>
            <a:off x="11186893" y="6085008"/>
            <a:ext cx="1005107" cy="772992"/>
          </a:xfrm>
          <a:prstGeom prst="rect">
            <a:avLst/>
          </a:prstGeom>
        </p:spPr>
        <p:txBody>
          <a:bodyPr/>
          <a:lstStyle/>
          <a:p>
            <a:fld id="{8777A560-74CE-4711-A818-6E99D15D310D}" type="slidenum">
              <a:rPr lang="en-GB" smtClean="0"/>
              <a:t>‹#›</a:t>
            </a:fld>
            <a:endParaRPr lang="en-GB"/>
          </a:p>
        </p:txBody>
      </p:sp>
      <p:sp>
        <p:nvSpPr>
          <p:cNvPr id="4" name="Symbol zastępczy tekstu 7">
            <a:extLst>
              <a:ext uri="{FF2B5EF4-FFF2-40B4-BE49-F238E27FC236}">
                <a16:creationId xmlns:a16="http://schemas.microsoft.com/office/drawing/2014/main" id="{655720DE-7858-48E4-ACED-AE29E070D5C7}"/>
              </a:ext>
            </a:extLst>
          </p:cNvPr>
          <p:cNvSpPr>
            <a:spLocks noGrp="1"/>
          </p:cNvSpPr>
          <p:nvPr>
            <p:ph type="body" sz="quarter" idx="14"/>
          </p:nvPr>
        </p:nvSpPr>
        <p:spPr>
          <a:xfrm>
            <a:off x="847975" y="2191601"/>
            <a:ext cx="3381018" cy="1695365"/>
          </a:xfrm>
          <a:prstGeom prst="rect">
            <a:avLst/>
          </a:prstGeom>
          <a:solidFill>
            <a:schemeClr val="bg1">
              <a:lumMod val="95000"/>
            </a:schemeClr>
          </a:solidFill>
        </p:spPr>
        <p:txBody>
          <a:bodyPr lIns="1692000" tIns="180000" rIns="180000" bIns="180000" anchor="ctr"/>
          <a:lstStyle>
            <a:lvl1pPr marL="0" indent="0" algn="l">
              <a:buNone/>
              <a:defRPr/>
            </a:lvl1pPr>
            <a:lvl2pPr marL="210493" indent="0">
              <a:buNone/>
              <a:defRPr/>
            </a:lvl2pPr>
          </a:lstStyle>
          <a:p>
            <a:pPr lvl="0"/>
            <a:r>
              <a:rPr lang="pl-PL"/>
              <a:t>Kliknij, aby edytować style wzorca tekstu</a:t>
            </a:r>
          </a:p>
        </p:txBody>
      </p:sp>
      <p:sp>
        <p:nvSpPr>
          <p:cNvPr id="5" name="Symbol zastępczy obrazu 8">
            <a:extLst>
              <a:ext uri="{FF2B5EF4-FFF2-40B4-BE49-F238E27FC236}">
                <a16:creationId xmlns:a16="http://schemas.microsoft.com/office/drawing/2014/main" id="{B14F04B9-AEB8-4C42-9C8A-5341804EB05C}"/>
              </a:ext>
            </a:extLst>
          </p:cNvPr>
          <p:cNvSpPr>
            <a:spLocks noGrp="1"/>
          </p:cNvSpPr>
          <p:nvPr>
            <p:ph type="pic" sz="quarter" idx="19"/>
          </p:nvPr>
        </p:nvSpPr>
        <p:spPr>
          <a:xfrm>
            <a:off x="1015468" y="2523295"/>
            <a:ext cx="1015469" cy="1015393"/>
          </a:xfrm>
          <a:prstGeom prst="rect">
            <a:avLst/>
          </a:prstGeom>
          <a:solidFill>
            <a:schemeClr val="bg1">
              <a:lumMod val="75000"/>
            </a:schemeClr>
          </a:solidFill>
        </p:spPr>
        <p:txBody>
          <a:bodyPr/>
          <a:lstStyle>
            <a:lvl1pPr marL="0" indent="0" algn="ctr">
              <a:buNone/>
              <a:defRPr/>
            </a:lvl1pPr>
          </a:lstStyle>
          <a:p>
            <a:r>
              <a:rPr lang="pl-PL"/>
              <a:t>Kliknij ikonę, aby dodać obraz</a:t>
            </a:r>
            <a:endParaRPr lang="pl-PL" dirty="0"/>
          </a:p>
        </p:txBody>
      </p:sp>
      <p:sp>
        <p:nvSpPr>
          <p:cNvPr id="6" name="Symbol zastępczy tekstu 7">
            <a:extLst>
              <a:ext uri="{FF2B5EF4-FFF2-40B4-BE49-F238E27FC236}">
                <a16:creationId xmlns:a16="http://schemas.microsoft.com/office/drawing/2014/main" id="{0F894A39-FC4A-4E03-9124-2622C181458F}"/>
              </a:ext>
            </a:extLst>
          </p:cNvPr>
          <p:cNvSpPr>
            <a:spLocks noGrp="1"/>
          </p:cNvSpPr>
          <p:nvPr>
            <p:ph type="body" sz="quarter" idx="20"/>
          </p:nvPr>
        </p:nvSpPr>
        <p:spPr>
          <a:xfrm>
            <a:off x="847975" y="4217364"/>
            <a:ext cx="3381018" cy="1695365"/>
          </a:xfrm>
          <a:prstGeom prst="rect">
            <a:avLst/>
          </a:prstGeom>
          <a:solidFill>
            <a:schemeClr val="tx2"/>
          </a:solidFill>
        </p:spPr>
        <p:txBody>
          <a:bodyPr lIns="1692000" tIns="180000" rIns="180000" bIns="180000" anchor="ctr"/>
          <a:lstStyle>
            <a:lvl1pPr marL="0" indent="0" algn="l">
              <a:buNone/>
              <a:defRPr>
                <a:solidFill>
                  <a:schemeClr val="bg1"/>
                </a:solidFill>
              </a:defRPr>
            </a:lvl1pPr>
            <a:lvl2pPr marL="210493" indent="0">
              <a:buNone/>
              <a:defRPr/>
            </a:lvl2pPr>
          </a:lstStyle>
          <a:p>
            <a:pPr lvl="0"/>
            <a:r>
              <a:rPr lang="pl-PL"/>
              <a:t>Kliknij, aby edytować style wzorca tekstu</a:t>
            </a:r>
          </a:p>
        </p:txBody>
      </p:sp>
      <p:sp>
        <p:nvSpPr>
          <p:cNvPr id="7" name="Symbol zastępczy obrazu 8">
            <a:extLst>
              <a:ext uri="{FF2B5EF4-FFF2-40B4-BE49-F238E27FC236}">
                <a16:creationId xmlns:a16="http://schemas.microsoft.com/office/drawing/2014/main" id="{95876273-7942-4B36-A7F5-588F89572E11}"/>
              </a:ext>
            </a:extLst>
          </p:cNvPr>
          <p:cNvSpPr>
            <a:spLocks noGrp="1"/>
          </p:cNvSpPr>
          <p:nvPr>
            <p:ph type="pic" sz="quarter" idx="21"/>
          </p:nvPr>
        </p:nvSpPr>
        <p:spPr>
          <a:xfrm>
            <a:off x="1015468" y="4549058"/>
            <a:ext cx="1015469" cy="1015393"/>
          </a:xfrm>
          <a:prstGeom prst="rect">
            <a:avLst/>
          </a:prstGeom>
          <a:solidFill>
            <a:schemeClr val="bg1">
              <a:lumMod val="75000"/>
            </a:schemeClr>
          </a:solidFill>
        </p:spPr>
        <p:txBody>
          <a:bodyPr/>
          <a:lstStyle>
            <a:lvl1pPr marL="0" indent="0" algn="ctr">
              <a:buNone/>
              <a:defRPr/>
            </a:lvl1pPr>
          </a:lstStyle>
          <a:p>
            <a:r>
              <a:rPr lang="pl-PL"/>
              <a:t>Kliknij ikonę, aby dodać obraz</a:t>
            </a:r>
            <a:endParaRPr lang="pl-PL" dirty="0"/>
          </a:p>
        </p:txBody>
      </p:sp>
      <p:sp>
        <p:nvSpPr>
          <p:cNvPr id="8" name="Symbol zastępczy tekstu 7">
            <a:extLst>
              <a:ext uri="{FF2B5EF4-FFF2-40B4-BE49-F238E27FC236}">
                <a16:creationId xmlns:a16="http://schemas.microsoft.com/office/drawing/2014/main" id="{D63EEEE7-360A-41E5-A910-EA94AC374BBA}"/>
              </a:ext>
            </a:extLst>
          </p:cNvPr>
          <p:cNvSpPr>
            <a:spLocks noGrp="1"/>
          </p:cNvSpPr>
          <p:nvPr>
            <p:ph type="body" sz="quarter" idx="22"/>
          </p:nvPr>
        </p:nvSpPr>
        <p:spPr>
          <a:xfrm>
            <a:off x="4573247" y="2191601"/>
            <a:ext cx="3381018" cy="1695365"/>
          </a:xfrm>
          <a:prstGeom prst="rect">
            <a:avLst/>
          </a:prstGeom>
          <a:solidFill>
            <a:schemeClr val="accent1"/>
          </a:solidFill>
        </p:spPr>
        <p:txBody>
          <a:bodyPr lIns="1692000" tIns="180000" rIns="180000" bIns="180000" anchor="ctr"/>
          <a:lstStyle>
            <a:lvl1pPr marL="0" indent="0" algn="l">
              <a:buNone/>
              <a:defRPr>
                <a:solidFill>
                  <a:schemeClr val="bg1"/>
                </a:solidFill>
              </a:defRPr>
            </a:lvl1pPr>
            <a:lvl2pPr marL="210493" indent="0">
              <a:buNone/>
              <a:defRPr/>
            </a:lvl2pPr>
          </a:lstStyle>
          <a:p>
            <a:pPr lvl="0"/>
            <a:r>
              <a:rPr lang="pl-PL"/>
              <a:t>Kliknij, aby edytować style wzorca tekstu</a:t>
            </a:r>
          </a:p>
        </p:txBody>
      </p:sp>
      <p:sp>
        <p:nvSpPr>
          <p:cNvPr id="9" name="Symbol zastępczy obrazu 8">
            <a:extLst>
              <a:ext uri="{FF2B5EF4-FFF2-40B4-BE49-F238E27FC236}">
                <a16:creationId xmlns:a16="http://schemas.microsoft.com/office/drawing/2014/main" id="{18D96B53-586F-483E-B419-FC1A1E540D66}"/>
              </a:ext>
            </a:extLst>
          </p:cNvPr>
          <p:cNvSpPr>
            <a:spLocks noGrp="1"/>
          </p:cNvSpPr>
          <p:nvPr>
            <p:ph type="pic" sz="quarter" idx="23"/>
          </p:nvPr>
        </p:nvSpPr>
        <p:spPr>
          <a:xfrm>
            <a:off x="4740741" y="2523295"/>
            <a:ext cx="1015469" cy="1015393"/>
          </a:xfrm>
          <a:prstGeom prst="rect">
            <a:avLst/>
          </a:prstGeom>
          <a:solidFill>
            <a:schemeClr val="bg1">
              <a:lumMod val="75000"/>
            </a:schemeClr>
          </a:solidFill>
        </p:spPr>
        <p:txBody>
          <a:bodyPr/>
          <a:lstStyle>
            <a:lvl1pPr marL="0" indent="0" algn="ctr">
              <a:buNone/>
              <a:defRPr/>
            </a:lvl1pPr>
          </a:lstStyle>
          <a:p>
            <a:r>
              <a:rPr lang="pl-PL"/>
              <a:t>Kliknij ikonę, aby dodać obraz</a:t>
            </a:r>
            <a:endParaRPr lang="pl-PL" dirty="0"/>
          </a:p>
        </p:txBody>
      </p:sp>
      <p:sp>
        <p:nvSpPr>
          <p:cNvPr id="10" name="Symbol zastępczy tekstu 7">
            <a:extLst>
              <a:ext uri="{FF2B5EF4-FFF2-40B4-BE49-F238E27FC236}">
                <a16:creationId xmlns:a16="http://schemas.microsoft.com/office/drawing/2014/main" id="{F2089535-B61B-4BD2-AF9B-75B7F8A0279A}"/>
              </a:ext>
            </a:extLst>
          </p:cNvPr>
          <p:cNvSpPr>
            <a:spLocks noGrp="1"/>
          </p:cNvSpPr>
          <p:nvPr>
            <p:ph type="body" sz="quarter" idx="24"/>
          </p:nvPr>
        </p:nvSpPr>
        <p:spPr>
          <a:xfrm>
            <a:off x="4573247" y="4217364"/>
            <a:ext cx="3381018" cy="1695365"/>
          </a:xfrm>
          <a:prstGeom prst="rect">
            <a:avLst/>
          </a:prstGeom>
          <a:solidFill>
            <a:schemeClr val="bg1">
              <a:lumMod val="95000"/>
            </a:schemeClr>
          </a:solidFill>
        </p:spPr>
        <p:txBody>
          <a:bodyPr lIns="1692000" tIns="180000" rIns="180000" bIns="180000" anchor="ctr"/>
          <a:lstStyle>
            <a:lvl1pPr marL="0" indent="0" algn="l">
              <a:buNone/>
              <a:defRPr/>
            </a:lvl1pPr>
            <a:lvl2pPr marL="210493" indent="0">
              <a:buNone/>
              <a:defRPr/>
            </a:lvl2pPr>
          </a:lstStyle>
          <a:p>
            <a:pPr lvl="0"/>
            <a:r>
              <a:rPr lang="pl-PL"/>
              <a:t>Kliknij, aby edytować style wzorca tekstu</a:t>
            </a:r>
          </a:p>
        </p:txBody>
      </p:sp>
      <p:sp>
        <p:nvSpPr>
          <p:cNvPr id="11" name="Symbol zastępczy obrazu 8">
            <a:extLst>
              <a:ext uri="{FF2B5EF4-FFF2-40B4-BE49-F238E27FC236}">
                <a16:creationId xmlns:a16="http://schemas.microsoft.com/office/drawing/2014/main" id="{594D2B2E-F2D4-4691-B6FC-99DCB8F5BF91}"/>
              </a:ext>
            </a:extLst>
          </p:cNvPr>
          <p:cNvSpPr>
            <a:spLocks noGrp="1"/>
          </p:cNvSpPr>
          <p:nvPr>
            <p:ph type="pic" sz="quarter" idx="25"/>
          </p:nvPr>
        </p:nvSpPr>
        <p:spPr>
          <a:xfrm>
            <a:off x="4740741" y="4549058"/>
            <a:ext cx="1015469" cy="1015393"/>
          </a:xfrm>
          <a:prstGeom prst="rect">
            <a:avLst/>
          </a:prstGeom>
          <a:solidFill>
            <a:schemeClr val="bg1">
              <a:lumMod val="75000"/>
            </a:schemeClr>
          </a:solidFill>
        </p:spPr>
        <p:txBody>
          <a:bodyPr/>
          <a:lstStyle>
            <a:lvl1pPr marL="0" indent="0" algn="ctr">
              <a:buNone/>
              <a:defRPr/>
            </a:lvl1pPr>
          </a:lstStyle>
          <a:p>
            <a:r>
              <a:rPr lang="pl-PL"/>
              <a:t>Kliknij ikonę, aby dodać obraz</a:t>
            </a:r>
            <a:endParaRPr lang="pl-PL" dirty="0"/>
          </a:p>
        </p:txBody>
      </p:sp>
      <p:sp>
        <p:nvSpPr>
          <p:cNvPr id="16" name="Symbol zastępczy tekstu 7">
            <a:extLst>
              <a:ext uri="{FF2B5EF4-FFF2-40B4-BE49-F238E27FC236}">
                <a16:creationId xmlns:a16="http://schemas.microsoft.com/office/drawing/2014/main" id="{8CE462B4-A915-4ADB-9CDA-C6F39D5967FB}"/>
              </a:ext>
            </a:extLst>
          </p:cNvPr>
          <p:cNvSpPr>
            <a:spLocks noGrp="1"/>
          </p:cNvSpPr>
          <p:nvPr>
            <p:ph type="body" sz="quarter" idx="26"/>
          </p:nvPr>
        </p:nvSpPr>
        <p:spPr>
          <a:xfrm>
            <a:off x="8303435" y="2191601"/>
            <a:ext cx="3381018" cy="1695365"/>
          </a:xfrm>
          <a:prstGeom prst="rect">
            <a:avLst/>
          </a:prstGeom>
          <a:solidFill>
            <a:schemeClr val="bg1">
              <a:lumMod val="95000"/>
            </a:schemeClr>
          </a:solidFill>
        </p:spPr>
        <p:txBody>
          <a:bodyPr lIns="1692000" tIns="180000" rIns="180000" bIns="180000" anchor="ctr"/>
          <a:lstStyle>
            <a:lvl1pPr marL="0" indent="0" algn="l">
              <a:buNone/>
              <a:defRPr/>
            </a:lvl1pPr>
            <a:lvl2pPr marL="210493" indent="0">
              <a:buNone/>
              <a:defRPr/>
            </a:lvl2pPr>
          </a:lstStyle>
          <a:p>
            <a:pPr lvl="0"/>
            <a:r>
              <a:rPr lang="pl-PL"/>
              <a:t>Kliknij, aby edytować style wzorca tekstu</a:t>
            </a:r>
          </a:p>
        </p:txBody>
      </p:sp>
      <p:sp>
        <p:nvSpPr>
          <p:cNvPr id="17" name="Symbol zastępczy obrazu 8">
            <a:extLst>
              <a:ext uri="{FF2B5EF4-FFF2-40B4-BE49-F238E27FC236}">
                <a16:creationId xmlns:a16="http://schemas.microsoft.com/office/drawing/2014/main" id="{90A4BD5F-83DE-4BE3-9711-F69A2125D682}"/>
              </a:ext>
            </a:extLst>
          </p:cNvPr>
          <p:cNvSpPr>
            <a:spLocks noGrp="1"/>
          </p:cNvSpPr>
          <p:nvPr>
            <p:ph type="pic" sz="quarter" idx="27"/>
          </p:nvPr>
        </p:nvSpPr>
        <p:spPr>
          <a:xfrm>
            <a:off x="8470929" y="2523295"/>
            <a:ext cx="1015469" cy="1015393"/>
          </a:xfrm>
          <a:prstGeom prst="rect">
            <a:avLst/>
          </a:prstGeom>
          <a:solidFill>
            <a:schemeClr val="bg1">
              <a:lumMod val="75000"/>
            </a:schemeClr>
          </a:solidFill>
        </p:spPr>
        <p:txBody>
          <a:bodyPr/>
          <a:lstStyle>
            <a:lvl1pPr marL="0" indent="0" algn="ctr">
              <a:buNone/>
              <a:defRPr/>
            </a:lvl1pPr>
          </a:lstStyle>
          <a:p>
            <a:r>
              <a:rPr lang="pl-PL"/>
              <a:t>Kliknij ikonę, aby dodać obraz</a:t>
            </a:r>
            <a:endParaRPr lang="pl-PL" dirty="0"/>
          </a:p>
        </p:txBody>
      </p:sp>
      <p:sp>
        <p:nvSpPr>
          <p:cNvPr id="18" name="Symbol zastępczy tekstu 7">
            <a:extLst>
              <a:ext uri="{FF2B5EF4-FFF2-40B4-BE49-F238E27FC236}">
                <a16:creationId xmlns:a16="http://schemas.microsoft.com/office/drawing/2014/main" id="{4316B9E4-E6F8-4953-8DCB-86BCD5AC5963}"/>
              </a:ext>
            </a:extLst>
          </p:cNvPr>
          <p:cNvSpPr>
            <a:spLocks noGrp="1"/>
          </p:cNvSpPr>
          <p:nvPr>
            <p:ph type="body" sz="quarter" idx="28"/>
          </p:nvPr>
        </p:nvSpPr>
        <p:spPr>
          <a:xfrm>
            <a:off x="8303435" y="4217364"/>
            <a:ext cx="3381018" cy="1695365"/>
          </a:xfrm>
          <a:prstGeom prst="rect">
            <a:avLst/>
          </a:prstGeom>
          <a:solidFill>
            <a:schemeClr val="accent2"/>
          </a:solidFill>
        </p:spPr>
        <p:txBody>
          <a:bodyPr lIns="1692000" tIns="180000" rIns="180000" bIns="180000" anchor="ctr"/>
          <a:lstStyle>
            <a:lvl1pPr marL="0" indent="0" algn="l">
              <a:buNone/>
              <a:defRPr/>
            </a:lvl1pPr>
            <a:lvl2pPr marL="210493" indent="0">
              <a:buNone/>
              <a:defRPr/>
            </a:lvl2pPr>
          </a:lstStyle>
          <a:p>
            <a:pPr lvl="0"/>
            <a:r>
              <a:rPr lang="pl-PL"/>
              <a:t>Kliknij, aby edytować style wzorca tekstu</a:t>
            </a:r>
          </a:p>
        </p:txBody>
      </p:sp>
      <p:sp>
        <p:nvSpPr>
          <p:cNvPr id="19" name="Symbol zastępczy obrazu 8">
            <a:extLst>
              <a:ext uri="{FF2B5EF4-FFF2-40B4-BE49-F238E27FC236}">
                <a16:creationId xmlns:a16="http://schemas.microsoft.com/office/drawing/2014/main" id="{4533EBF1-0001-4BD3-BFFE-90179235A423}"/>
              </a:ext>
            </a:extLst>
          </p:cNvPr>
          <p:cNvSpPr>
            <a:spLocks noGrp="1"/>
          </p:cNvSpPr>
          <p:nvPr>
            <p:ph type="pic" sz="quarter" idx="29"/>
          </p:nvPr>
        </p:nvSpPr>
        <p:spPr>
          <a:xfrm>
            <a:off x="8470929" y="4549058"/>
            <a:ext cx="1015469" cy="1015393"/>
          </a:xfrm>
          <a:prstGeom prst="rect">
            <a:avLst/>
          </a:prstGeom>
          <a:solidFill>
            <a:schemeClr val="bg1">
              <a:lumMod val="75000"/>
            </a:schemeClr>
          </a:solidFill>
        </p:spPr>
        <p:txBody>
          <a:bodyPr/>
          <a:lstStyle>
            <a:lvl1pPr marL="0" indent="0" algn="ctr">
              <a:buNone/>
              <a:defRPr/>
            </a:lvl1pPr>
          </a:lstStyle>
          <a:p>
            <a:r>
              <a:rPr lang="pl-PL"/>
              <a:t>Kliknij ikonę, aby dodać obraz</a:t>
            </a:r>
            <a:endParaRPr lang="pl-PL" dirty="0"/>
          </a:p>
        </p:txBody>
      </p:sp>
    </p:spTree>
    <p:extLst>
      <p:ext uri="{BB962C8B-B14F-4D97-AF65-F5344CB8AC3E}">
        <p14:creationId xmlns:p14="http://schemas.microsoft.com/office/powerpoint/2010/main" val="363403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0995A4CA-BFD1-461D-A24E-60DC60E3656E}" type="datetimeFigureOut">
              <a:rPr lang="en-GB" smtClean="0"/>
              <a:t>30/08/2024</a:t>
            </a:fld>
            <a:endParaRPr lang="en-GB"/>
          </a:p>
        </p:txBody>
      </p:sp>
      <p:sp>
        <p:nvSpPr>
          <p:cNvPr id="4" name="Symbol zastępczy stopki 3"/>
          <p:cNvSpPr>
            <a:spLocks noGrp="1"/>
          </p:cNvSpPr>
          <p:nvPr>
            <p:ph type="ftr" sz="quarter" idx="11"/>
          </p:nvPr>
        </p:nvSpPr>
        <p:spPr/>
        <p:txBody>
          <a:bodyPr/>
          <a:lstStyle/>
          <a:p>
            <a:endParaRPr lang="en-GB"/>
          </a:p>
        </p:txBody>
      </p:sp>
      <p:sp>
        <p:nvSpPr>
          <p:cNvPr id="5" name="Symbol zastępczy numeru slajdu 4"/>
          <p:cNvSpPr>
            <a:spLocks noGrp="1"/>
          </p:cNvSpPr>
          <p:nvPr>
            <p:ph type="sldNum" sz="quarter" idx="12"/>
          </p:nvPr>
        </p:nvSpPr>
        <p:spPr/>
        <p:txBody>
          <a:bodyPr/>
          <a:lstStyle/>
          <a:p>
            <a:fld id="{8777A560-74CE-4711-A818-6E99D15D310D}" type="slidenum">
              <a:rPr lang="en-GB" smtClean="0"/>
              <a:t>‹#›</a:t>
            </a:fld>
            <a:endParaRPr lang="en-GB"/>
          </a:p>
        </p:txBody>
      </p:sp>
    </p:spTree>
    <p:extLst>
      <p:ext uri="{BB962C8B-B14F-4D97-AF65-F5344CB8AC3E}">
        <p14:creationId xmlns:p14="http://schemas.microsoft.com/office/powerpoint/2010/main" val="1419672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Tytułowy Dark">
    <p:bg>
      <p:bgPr>
        <a:solidFill>
          <a:srgbClr val="002F67"/>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69FEA4-3D45-4611-938D-E7AB3E26E02A}"/>
              </a:ext>
            </a:extLst>
          </p:cNvPr>
          <p:cNvSpPr>
            <a:spLocks noGrp="1"/>
          </p:cNvSpPr>
          <p:nvPr>
            <p:ph type="ctrTitle"/>
          </p:nvPr>
        </p:nvSpPr>
        <p:spPr>
          <a:xfrm>
            <a:off x="665381" y="2039020"/>
            <a:ext cx="6101481" cy="3323839"/>
          </a:xfrm>
        </p:spPr>
        <p:txBody>
          <a:bodyPr anchor="b"/>
          <a:lstStyle>
            <a:lvl1pPr algn="l">
              <a:defRPr sz="2813">
                <a:solidFill>
                  <a:schemeClr val="bg1"/>
                </a:solidFill>
              </a:defRPr>
            </a:lvl1pPr>
          </a:lstStyle>
          <a:p>
            <a:r>
              <a:rPr lang="pl-PL"/>
              <a:t>Kliknij, aby edytować styl</a:t>
            </a:r>
            <a:endParaRPr lang="pl-PL" dirty="0"/>
          </a:p>
        </p:txBody>
      </p:sp>
      <p:sp>
        <p:nvSpPr>
          <p:cNvPr id="3" name="Podtytuł 2">
            <a:extLst>
              <a:ext uri="{FF2B5EF4-FFF2-40B4-BE49-F238E27FC236}">
                <a16:creationId xmlns:a16="http://schemas.microsoft.com/office/drawing/2014/main" id="{7CD7B851-9374-470F-8A78-DB40BA0346E4}"/>
              </a:ext>
            </a:extLst>
          </p:cNvPr>
          <p:cNvSpPr>
            <a:spLocks noGrp="1"/>
          </p:cNvSpPr>
          <p:nvPr>
            <p:ph type="subTitle" idx="1"/>
          </p:nvPr>
        </p:nvSpPr>
        <p:spPr>
          <a:xfrm>
            <a:off x="665381" y="5609174"/>
            <a:ext cx="6101481" cy="465075"/>
          </a:xfrm>
          <a:prstGeom prst="rect">
            <a:avLst/>
          </a:prstGeom>
        </p:spPr>
        <p:txBody>
          <a:bodyPr/>
          <a:lstStyle>
            <a:lvl1pPr marL="0" indent="0" algn="l">
              <a:buNone/>
              <a:defRPr sz="1286">
                <a:solidFill>
                  <a:schemeClr val="bg1"/>
                </a:solidFill>
              </a:defRPr>
            </a:lvl1pPr>
            <a:lvl2pPr marL="367406" indent="0" algn="ctr">
              <a:buNone/>
              <a:defRPr sz="1607"/>
            </a:lvl2pPr>
            <a:lvl3pPr marL="734812" indent="0" algn="ctr">
              <a:buNone/>
              <a:defRPr sz="1446"/>
            </a:lvl3pPr>
            <a:lvl4pPr marL="1102218" indent="0" algn="ctr">
              <a:buNone/>
              <a:defRPr sz="1286"/>
            </a:lvl4pPr>
            <a:lvl5pPr marL="1469624" indent="0" algn="ctr">
              <a:buNone/>
              <a:defRPr sz="1286"/>
            </a:lvl5pPr>
            <a:lvl6pPr marL="1837030" indent="0" algn="ctr">
              <a:buNone/>
              <a:defRPr sz="1286"/>
            </a:lvl6pPr>
            <a:lvl7pPr marL="2204436" indent="0" algn="ctr">
              <a:buNone/>
              <a:defRPr sz="1286"/>
            </a:lvl7pPr>
            <a:lvl8pPr marL="2571841" indent="0" algn="ctr">
              <a:buNone/>
              <a:defRPr sz="1286"/>
            </a:lvl8pPr>
            <a:lvl9pPr marL="2939247" indent="0" algn="ctr">
              <a:buNone/>
              <a:defRPr sz="1286"/>
            </a:lvl9pPr>
          </a:lstStyle>
          <a:p>
            <a:r>
              <a:rPr lang="pl-PL"/>
              <a:t>Kliknij, aby edytować styl wzorca podtytułu</a:t>
            </a:r>
            <a:endParaRPr lang="pl-PL" dirty="0"/>
          </a:p>
        </p:txBody>
      </p:sp>
      <p:sp>
        <p:nvSpPr>
          <p:cNvPr id="208" name="pole tekstowe 207">
            <a:extLst>
              <a:ext uri="{FF2B5EF4-FFF2-40B4-BE49-F238E27FC236}">
                <a16:creationId xmlns:a16="http://schemas.microsoft.com/office/drawing/2014/main" id="{6BFD35D4-8685-48FA-A657-69D7A35A7DEF}"/>
              </a:ext>
            </a:extLst>
          </p:cNvPr>
          <p:cNvSpPr txBox="1"/>
          <p:nvPr userDrawn="1"/>
        </p:nvSpPr>
        <p:spPr>
          <a:xfrm>
            <a:off x="6096000" y="-1653267"/>
            <a:ext cx="6096000" cy="1209136"/>
          </a:xfrm>
          <a:prstGeom prst="rect">
            <a:avLst/>
          </a:prstGeom>
          <a:noFill/>
          <a:ln>
            <a:solidFill>
              <a:schemeClr val="accent3"/>
            </a:solidFill>
          </a:ln>
        </p:spPr>
        <p:txBody>
          <a:bodyPr wrap="square" lIns="289286" tIns="289286" rIns="289286" bIns="289286" rtlCol="0" anchor="ctr" anchorCtr="0">
            <a:noAutofit/>
          </a:bodyPr>
          <a:lstStyle/>
          <a:p>
            <a:pPr algn="ctr"/>
            <a:r>
              <a:rPr lang="pl-PL" sz="1446" dirty="0">
                <a:solidFill>
                  <a:schemeClr val="accent3"/>
                </a:solidFill>
              </a:rPr>
              <a:t>Slajd tytułowy bez zdjęcia. Można użyć również jako slajd kończący z podziękowaniami.</a:t>
            </a:r>
            <a:endParaRPr lang="pl-PL" sz="1125" dirty="0">
              <a:solidFill>
                <a:schemeClr val="accent3"/>
              </a:solidFill>
            </a:endParaRPr>
          </a:p>
        </p:txBody>
      </p:sp>
      <p:pic>
        <p:nvPicPr>
          <p:cNvPr id="132" name="Obraz 131">
            <a:extLst>
              <a:ext uri="{FF2B5EF4-FFF2-40B4-BE49-F238E27FC236}">
                <a16:creationId xmlns:a16="http://schemas.microsoft.com/office/drawing/2014/main" id="{60D1E7BF-BF01-4F01-9FD5-C7E327A35F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5381" y="714181"/>
            <a:ext cx="2472461" cy="1102235"/>
          </a:xfrm>
          <a:prstGeom prst="rect">
            <a:avLst/>
          </a:prstGeom>
        </p:spPr>
      </p:pic>
      <p:pic>
        <p:nvPicPr>
          <p:cNvPr id="5" name="Grafika 4">
            <a:extLst>
              <a:ext uri="{FF2B5EF4-FFF2-40B4-BE49-F238E27FC236}">
                <a16:creationId xmlns:a16="http://schemas.microsoft.com/office/drawing/2014/main" id="{36E90D10-4D1C-47BA-AAF6-22A21515997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70110" y="1270333"/>
            <a:ext cx="4414561" cy="4803915"/>
          </a:xfrm>
          <a:prstGeom prst="rect">
            <a:avLst/>
          </a:prstGeom>
        </p:spPr>
      </p:pic>
      <p:pic>
        <p:nvPicPr>
          <p:cNvPr id="4" name="Obraz 3" descr="Obraz zawierający tekst, Czcionka, logo, symbol&#10;&#10;Opis wygenerowany automatycznie">
            <a:extLst>
              <a:ext uri="{FF2B5EF4-FFF2-40B4-BE49-F238E27FC236}">
                <a16:creationId xmlns:a16="http://schemas.microsoft.com/office/drawing/2014/main" id="{C14D029E-AB7C-45E9-F0B9-F2B7E15325F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2759" y="719216"/>
            <a:ext cx="2668939" cy="1102234"/>
          </a:xfrm>
          <a:prstGeom prst="rect">
            <a:avLst/>
          </a:prstGeom>
        </p:spPr>
      </p:pic>
    </p:spTree>
    <p:extLst>
      <p:ext uri="{BB962C8B-B14F-4D97-AF65-F5344CB8AC3E}">
        <p14:creationId xmlns:p14="http://schemas.microsoft.com/office/powerpoint/2010/main" val="128136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ytułowy Dark">
    <p:bg>
      <p:bgPr>
        <a:solidFill>
          <a:schemeClr val="tx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69FEA4-3D45-4611-938D-E7AB3E26E02A}"/>
              </a:ext>
            </a:extLst>
          </p:cNvPr>
          <p:cNvSpPr>
            <a:spLocks noGrp="1"/>
          </p:cNvSpPr>
          <p:nvPr>
            <p:ph type="ctrTitle"/>
          </p:nvPr>
        </p:nvSpPr>
        <p:spPr>
          <a:xfrm>
            <a:off x="665381" y="2039020"/>
            <a:ext cx="6101481" cy="3323839"/>
          </a:xfrm>
        </p:spPr>
        <p:txBody>
          <a:bodyPr anchor="b"/>
          <a:lstStyle>
            <a:lvl1pPr algn="l">
              <a:defRPr sz="2813">
                <a:solidFill>
                  <a:schemeClr val="bg1"/>
                </a:solidFill>
              </a:defRPr>
            </a:lvl1pPr>
          </a:lstStyle>
          <a:p>
            <a:r>
              <a:rPr lang="pl-PL"/>
              <a:t>Kliknij, aby edytować styl</a:t>
            </a:r>
            <a:endParaRPr lang="pl-PL" dirty="0"/>
          </a:p>
        </p:txBody>
      </p:sp>
      <p:sp>
        <p:nvSpPr>
          <p:cNvPr id="3" name="Podtytuł 2">
            <a:extLst>
              <a:ext uri="{FF2B5EF4-FFF2-40B4-BE49-F238E27FC236}">
                <a16:creationId xmlns:a16="http://schemas.microsoft.com/office/drawing/2014/main" id="{7CD7B851-9374-470F-8A78-DB40BA0346E4}"/>
              </a:ext>
            </a:extLst>
          </p:cNvPr>
          <p:cNvSpPr>
            <a:spLocks noGrp="1"/>
          </p:cNvSpPr>
          <p:nvPr>
            <p:ph type="subTitle" idx="1"/>
          </p:nvPr>
        </p:nvSpPr>
        <p:spPr>
          <a:xfrm>
            <a:off x="665381" y="5609174"/>
            <a:ext cx="6101481" cy="465075"/>
          </a:xfrm>
          <a:prstGeom prst="rect">
            <a:avLst/>
          </a:prstGeom>
        </p:spPr>
        <p:txBody>
          <a:bodyPr/>
          <a:lstStyle>
            <a:lvl1pPr marL="0" indent="0" algn="l">
              <a:buNone/>
              <a:defRPr sz="1286">
                <a:solidFill>
                  <a:schemeClr val="bg1"/>
                </a:solidFill>
              </a:defRPr>
            </a:lvl1pPr>
            <a:lvl2pPr marL="367406" indent="0" algn="ctr">
              <a:buNone/>
              <a:defRPr sz="1607"/>
            </a:lvl2pPr>
            <a:lvl3pPr marL="734812" indent="0" algn="ctr">
              <a:buNone/>
              <a:defRPr sz="1446"/>
            </a:lvl3pPr>
            <a:lvl4pPr marL="1102218" indent="0" algn="ctr">
              <a:buNone/>
              <a:defRPr sz="1286"/>
            </a:lvl4pPr>
            <a:lvl5pPr marL="1469624" indent="0" algn="ctr">
              <a:buNone/>
              <a:defRPr sz="1286"/>
            </a:lvl5pPr>
            <a:lvl6pPr marL="1837030" indent="0" algn="ctr">
              <a:buNone/>
              <a:defRPr sz="1286"/>
            </a:lvl6pPr>
            <a:lvl7pPr marL="2204436" indent="0" algn="ctr">
              <a:buNone/>
              <a:defRPr sz="1286"/>
            </a:lvl7pPr>
            <a:lvl8pPr marL="2571841" indent="0" algn="ctr">
              <a:buNone/>
              <a:defRPr sz="1286"/>
            </a:lvl8pPr>
            <a:lvl9pPr marL="2939247" indent="0" algn="ctr">
              <a:buNone/>
              <a:defRPr sz="1286"/>
            </a:lvl9pPr>
          </a:lstStyle>
          <a:p>
            <a:r>
              <a:rPr lang="pl-PL"/>
              <a:t>Kliknij, aby edytować styl wzorca podtytułu</a:t>
            </a:r>
            <a:endParaRPr lang="pl-PL" dirty="0"/>
          </a:p>
        </p:txBody>
      </p:sp>
      <p:sp>
        <p:nvSpPr>
          <p:cNvPr id="208" name="pole tekstowe 207">
            <a:extLst>
              <a:ext uri="{FF2B5EF4-FFF2-40B4-BE49-F238E27FC236}">
                <a16:creationId xmlns:a16="http://schemas.microsoft.com/office/drawing/2014/main" id="{6BFD35D4-8685-48FA-A657-69D7A35A7DEF}"/>
              </a:ext>
            </a:extLst>
          </p:cNvPr>
          <p:cNvSpPr txBox="1"/>
          <p:nvPr/>
        </p:nvSpPr>
        <p:spPr>
          <a:xfrm>
            <a:off x="6096000" y="-1653267"/>
            <a:ext cx="6096000" cy="1209136"/>
          </a:xfrm>
          <a:prstGeom prst="rect">
            <a:avLst/>
          </a:prstGeom>
          <a:noFill/>
          <a:ln>
            <a:solidFill>
              <a:schemeClr val="accent3"/>
            </a:solidFill>
          </a:ln>
        </p:spPr>
        <p:txBody>
          <a:bodyPr wrap="square" lIns="289286" tIns="289286" rIns="289286" bIns="289286"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srgbClr val="1EA6D9"/>
                </a:solidFill>
                <a:effectLst/>
                <a:uLnTx/>
                <a:uFillTx/>
                <a:latin typeface="Century Gothic" panose="020F0302020204030204"/>
                <a:ea typeface="+mn-ea"/>
                <a:cs typeface="+mn-cs"/>
              </a:rPr>
              <a:t>Slajd tytułowy bez zdjęcia. Można użyć również jako slajd kończący z podziękowaniami.</a:t>
            </a:r>
            <a:endParaRPr kumimoji="0" lang="pl-PL" sz="1125" b="0" i="0" u="none" strike="noStrike" kern="1200" cap="none" spc="0" normalizeH="0" baseline="0" noProof="0" dirty="0">
              <a:ln>
                <a:noFill/>
              </a:ln>
              <a:solidFill>
                <a:srgbClr val="1EA6D9"/>
              </a:solidFill>
              <a:effectLst/>
              <a:uLnTx/>
              <a:uFillTx/>
              <a:latin typeface="Century Gothic" panose="020F0302020204030204"/>
              <a:ea typeface="+mn-ea"/>
              <a:cs typeface="+mn-cs"/>
            </a:endParaRPr>
          </a:p>
        </p:txBody>
      </p:sp>
      <p:pic>
        <p:nvPicPr>
          <p:cNvPr id="132" name="Obraz 131">
            <a:extLst>
              <a:ext uri="{FF2B5EF4-FFF2-40B4-BE49-F238E27FC236}">
                <a16:creationId xmlns:a16="http://schemas.microsoft.com/office/drawing/2014/main" id="{60D1E7BF-BF01-4F01-9FD5-C7E327A35F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381" y="714181"/>
            <a:ext cx="2472461" cy="1102235"/>
          </a:xfrm>
          <a:prstGeom prst="rect">
            <a:avLst/>
          </a:prstGeom>
        </p:spPr>
      </p:pic>
      <p:pic>
        <p:nvPicPr>
          <p:cNvPr id="5" name="Grafika 4">
            <a:extLst>
              <a:ext uri="{FF2B5EF4-FFF2-40B4-BE49-F238E27FC236}">
                <a16:creationId xmlns:a16="http://schemas.microsoft.com/office/drawing/2014/main" id="{36E90D10-4D1C-47BA-AAF6-22A2151599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70110" y="1270333"/>
            <a:ext cx="4414561" cy="4803915"/>
          </a:xfrm>
          <a:prstGeom prst="rect">
            <a:avLst/>
          </a:prstGeom>
        </p:spPr>
      </p:pic>
    </p:spTree>
    <p:extLst>
      <p:ext uri="{BB962C8B-B14F-4D97-AF65-F5344CB8AC3E}">
        <p14:creationId xmlns:p14="http://schemas.microsoft.com/office/powerpoint/2010/main" val="392641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35742C4-F01D-D3FC-29FC-A9886C353E18}"/>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4DCD1A58-B9E6-AF6B-A86D-1A164AFBAC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9CCF2355-C642-2DDE-EA0F-973304A51AE9}"/>
              </a:ext>
            </a:extLst>
          </p:cNvPr>
          <p:cNvSpPr>
            <a:spLocks noGrp="1"/>
          </p:cNvSpPr>
          <p:nvPr>
            <p:ph type="dt" sz="half" idx="10"/>
          </p:nvPr>
        </p:nvSpPr>
        <p:spPr/>
        <p:txBody>
          <a:bodyPr/>
          <a:lstStyle/>
          <a:p>
            <a:fld id="{85FEA397-38FD-4144-8356-A07BBA6D859A}" type="datetimeFigureOut">
              <a:rPr lang="pl-PL" smtClean="0"/>
              <a:t>30.08.2024</a:t>
            </a:fld>
            <a:endParaRPr lang="pl-PL"/>
          </a:p>
        </p:txBody>
      </p:sp>
      <p:sp>
        <p:nvSpPr>
          <p:cNvPr id="5" name="Symbol zastępczy stopki 4">
            <a:extLst>
              <a:ext uri="{FF2B5EF4-FFF2-40B4-BE49-F238E27FC236}">
                <a16:creationId xmlns:a16="http://schemas.microsoft.com/office/drawing/2014/main" id="{45256126-4999-395C-8EE7-89F98BE9A9E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7B37C43-E070-29F5-DA72-87E611E60B5C}"/>
              </a:ext>
            </a:extLst>
          </p:cNvPr>
          <p:cNvSpPr>
            <a:spLocks noGrp="1"/>
          </p:cNvSpPr>
          <p:nvPr>
            <p:ph type="sldNum" sz="quarter" idx="12"/>
          </p:nvPr>
        </p:nvSpPr>
        <p:spPr/>
        <p:txBody>
          <a:bodyPr/>
          <a:lstStyle/>
          <a:p>
            <a:fld id="{7F3F4F1A-ADC1-4FE8-A483-04D3CB8F4023}" type="slidenum">
              <a:rPr lang="pl-PL" smtClean="0"/>
              <a:t>‹#›</a:t>
            </a:fld>
            <a:endParaRPr lang="pl-PL"/>
          </a:p>
        </p:txBody>
      </p:sp>
    </p:spTree>
    <p:extLst>
      <p:ext uri="{BB962C8B-B14F-4D97-AF65-F5344CB8AC3E}">
        <p14:creationId xmlns:p14="http://schemas.microsoft.com/office/powerpoint/2010/main" val="12664676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E1C1B0-6082-5C94-E929-79F56AF0D7B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C2E115F2-5A58-4BD3-1C39-BDB4AEA6EA57}"/>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C317FE4-726B-8B20-9296-608CF0ED4BAF}"/>
              </a:ext>
            </a:extLst>
          </p:cNvPr>
          <p:cNvSpPr>
            <a:spLocks noGrp="1"/>
          </p:cNvSpPr>
          <p:nvPr>
            <p:ph type="dt" sz="half" idx="10"/>
          </p:nvPr>
        </p:nvSpPr>
        <p:spPr/>
        <p:txBody>
          <a:bodyPr/>
          <a:lstStyle/>
          <a:p>
            <a:fld id="{85FEA397-38FD-4144-8356-A07BBA6D859A}" type="datetimeFigureOut">
              <a:rPr lang="pl-PL" smtClean="0"/>
              <a:t>30.08.2024</a:t>
            </a:fld>
            <a:endParaRPr lang="pl-PL"/>
          </a:p>
        </p:txBody>
      </p:sp>
      <p:sp>
        <p:nvSpPr>
          <p:cNvPr id="5" name="Symbol zastępczy stopki 4">
            <a:extLst>
              <a:ext uri="{FF2B5EF4-FFF2-40B4-BE49-F238E27FC236}">
                <a16:creationId xmlns:a16="http://schemas.microsoft.com/office/drawing/2014/main" id="{E148F526-5208-E939-787A-ED0D1E48B74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1B8B164-C538-A905-91B9-99AEFA348A4A}"/>
              </a:ext>
            </a:extLst>
          </p:cNvPr>
          <p:cNvSpPr>
            <a:spLocks noGrp="1"/>
          </p:cNvSpPr>
          <p:nvPr>
            <p:ph type="sldNum" sz="quarter" idx="12"/>
          </p:nvPr>
        </p:nvSpPr>
        <p:spPr/>
        <p:txBody>
          <a:bodyPr/>
          <a:lstStyle/>
          <a:p>
            <a:fld id="{7F3F4F1A-ADC1-4FE8-A483-04D3CB8F4023}" type="slidenum">
              <a:rPr lang="pl-PL" smtClean="0"/>
              <a:t>‹#›</a:t>
            </a:fld>
            <a:endParaRPr lang="pl-PL"/>
          </a:p>
        </p:txBody>
      </p:sp>
    </p:spTree>
    <p:extLst>
      <p:ext uri="{BB962C8B-B14F-4D97-AF65-F5344CB8AC3E}">
        <p14:creationId xmlns:p14="http://schemas.microsoft.com/office/powerpoint/2010/main" val="37539611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9CBE891-A694-0FA7-2C84-57B4D2F869AB}"/>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45BAF250-224F-EB11-D990-1C8A6375003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89527F2E-CBDA-1D7B-2C0C-6B51BA422047}"/>
              </a:ext>
            </a:extLst>
          </p:cNvPr>
          <p:cNvSpPr>
            <a:spLocks noGrp="1"/>
          </p:cNvSpPr>
          <p:nvPr>
            <p:ph type="dt" sz="half" idx="10"/>
          </p:nvPr>
        </p:nvSpPr>
        <p:spPr/>
        <p:txBody>
          <a:bodyPr/>
          <a:lstStyle/>
          <a:p>
            <a:fld id="{85FEA397-38FD-4144-8356-A07BBA6D859A}" type="datetimeFigureOut">
              <a:rPr lang="pl-PL" smtClean="0"/>
              <a:t>30.08.2024</a:t>
            </a:fld>
            <a:endParaRPr lang="pl-PL"/>
          </a:p>
        </p:txBody>
      </p:sp>
      <p:sp>
        <p:nvSpPr>
          <p:cNvPr id="5" name="Symbol zastępczy stopki 4">
            <a:extLst>
              <a:ext uri="{FF2B5EF4-FFF2-40B4-BE49-F238E27FC236}">
                <a16:creationId xmlns:a16="http://schemas.microsoft.com/office/drawing/2014/main" id="{9D0CCF52-E385-2E1F-6BC5-2ABCC52B551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A69C5E1-7FAB-E508-8561-404AF5C8B19C}"/>
              </a:ext>
            </a:extLst>
          </p:cNvPr>
          <p:cNvSpPr>
            <a:spLocks noGrp="1"/>
          </p:cNvSpPr>
          <p:nvPr>
            <p:ph type="sldNum" sz="quarter" idx="12"/>
          </p:nvPr>
        </p:nvSpPr>
        <p:spPr/>
        <p:txBody>
          <a:bodyPr/>
          <a:lstStyle/>
          <a:p>
            <a:fld id="{7F3F4F1A-ADC1-4FE8-A483-04D3CB8F4023}" type="slidenum">
              <a:rPr lang="pl-PL" smtClean="0"/>
              <a:t>‹#›</a:t>
            </a:fld>
            <a:endParaRPr lang="pl-PL"/>
          </a:p>
        </p:txBody>
      </p:sp>
    </p:spTree>
    <p:extLst>
      <p:ext uri="{BB962C8B-B14F-4D97-AF65-F5344CB8AC3E}">
        <p14:creationId xmlns:p14="http://schemas.microsoft.com/office/powerpoint/2010/main" val="7867006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97C52D-F135-DAB9-EDF6-8340C91F5B6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B4F13D8-BE5F-55E2-B1AF-C91E702526B8}"/>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A53199B3-B0DA-463B-7A2B-D567C1179AB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5F11161A-572B-56F7-702A-4F1595652DC8}"/>
              </a:ext>
            </a:extLst>
          </p:cNvPr>
          <p:cNvSpPr>
            <a:spLocks noGrp="1"/>
          </p:cNvSpPr>
          <p:nvPr>
            <p:ph type="dt" sz="half" idx="10"/>
          </p:nvPr>
        </p:nvSpPr>
        <p:spPr/>
        <p:txBody>
          <a:bodyPr/>
          <a:lstStyle/>
          <a:p>
            <a:fld id="{85FEA397-38FD-4144-8356-A07BBA6D859A}" type="datetimeFigureOut">
              <a:rPr lang="pl-PL" smtClean="0"/>
              <a:t>30.08.2024</a:t>
            </a:fld>
            <a:endParaRPr lang="pl-PL"/>
          </a:p>
        </p:txBody>
      </p:sp>
      <p:sp>
        <p:nvSpPr>
          <p:cNvPr id="6" name="Symbol zastępczy stopki 5">
            <a:extLst>
              <a:ext uri="{FF2B5EF4-FFF2-40B4-BE49-F238E27FC236}">
                <a16:creationId xmlns:a16="http://schemas.microsoft.com/office/drawing/2014/main" id="{84D63CC2-8AD6-AF91-EE78-FFD54E6760E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717D67A3-CB92-4558-C7BF-9E26500CDB29}"/>
              </a:ext>
            </a:extLst>
          </p:cNvPr>
          <p:cNvSpPr>
            <a:spLocks noGrp="1"/>
          </p:cNvSpPr>
          <p:nvPr>
            <p:ph type="sldNum" sz="quarter" idx="12"/>
          </p:nvPr>
        </p:nvSpPr>
        <p:spPr/>
        <p:txBody>
          <a:bodyPr/>
          <a:lstStyle/>
          <a:p>
            <a:fld id="{7F3F4F1A-ADC1-4FE8-A483-04D3CB8F4023}" type="slidenum">
              <a:rPr lang="pl-PL" smtClean="0"/>
              <a:t>‹#›</a:t>
            </a:fld>
            <a:endParaRPr lang="pl-PL"/>
          </a:p>
        </p:txBody>
      </p:sp>
    </p:spTree>
    <p:extLst>
      <p:ext uri="{BB962C8B-B14F-4D97-AF65-F5344CB8AC3E}">
        <p14:creationId xmlns:p14="http://schemas.microsoft.com/office/powerpoint/2010/main" val="19045205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CB4FAD-C4E2-C248-FCC5-072B25328F1C}"/>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42FAC040-7F17-2D2C-D32F-D81D399B66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B956D986-362C-A66F-BDF0-7729449B1D53}"/>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B5937542-9143-719C-5CEC-736E9DF2A1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57BEF571-C5EE-655F-81F4-DA43EA5EBD79}"/>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E265E9CB-6D6A-5023-C4A4-38E708834B14}"/>
              </a:ext>
            </a:extLst>
          </p:cNvPr>
          <p:cNvSpPr>
            <a:spLocks noGrp="1"/>
          </p:cNvSpPr>
          <p:nvPr>
            <p:ph type="dt" sz="half" idx="10"/>
          </p:nvPr>
        </p:nvSpPr>
        <p:spPr/>
        <p:txBody>
          <a:bodyPr/>
          <a:lstStyle/>
          <a:p>
            <a:fld id="{85FEA397-38FD-4144-8356-A07BBA6D859A}" type="datetimeFigureOut">
              <a:rPr lang="pl-PL" smtClean="0"/>
              <a:t>30.08.2024</a:t>
            </a:fld>
            <a:endParaRPr lang="pl-PL"/>
          </a:p>
        </p:txBody>
      </p:sp>
      <p:sp>
        <p:nvSpPr>
          <p:cNvPr id="8" name="Symbol zastępczy stopki 7">
            <a:extLst>
              <a:ext uri="{FF2B5EF4-FFF2-40B4-BE49-F238E27FC236}">
                <a16:creationId xmlns:a16="http://schemas.microsoft.com/office/drawing/2014/main" id="{DEC3A3B0-EEFD-3F68-C313-4F57E4FEE6C3}"/>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5AAAC890-6926-910A-4913-BB169F1283AD}"/>
              </a:ext>
            </a:extLst>
          </p:cNvPr>
          <p:cNvSpPr>
            <a:spLocks noGrp="1"/>
          </p:cNvSpPr>
          <p:nvPr>
            <p:ph type="sldNum" sz="quarter" idx="12"/>
          </p:nvPr>
        </p:nvSpPr>
        <p:spPr/>
        <p:txBody>
          <a:bodyPr/>
          <a:lstStyle/>
          <a:p>
            <a:fld id="{7F3F4F1A-ADC1-4FE8-A483-04D3CB8F4023}" type="slidenum">
              <a:rPr lang="pl-PL" smtClean="0"/>
              <a:t>‹#›</a:t>
            </a:fld>
            <a:endParaRPr lang="pl-PL"/>
          </a:p>
        </p:txBody>
      </p:sp>
    </p:spTree>
    <p:extLst>
      <p:ext uri="{BB962C8B-B14F-4D97-AF65-F5344CB8AC3E}">
        <p14:creationId xmlns:p14="http://schemas.microsoft.com/office/powerpoint/2010/main" val="3340039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ytułowy + Foto">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D1B2B265-E361-4268-A660-45DD9C8BF582}"/>
              </a:ext>
            </a:extLst>
          </p:cNvPr>
          <p:cNvSpPr/>
          <p:nvPr/>
        </p:nvSpPr>
        <p:spPr>
          <a:xfrm>
            <a:off x="-1" y="-1"/>
            <a:ext cx="4064426"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dirty="0"/>
          </a:p>
        </p:txBody>
      </p:sp>
      <p:sp>
        <p:nvSpPr>
          <p:cNvPr id="2" name="Tytuł 1">
            <a:extLst>
              <a:ext uri="{FF2B5EF4-FFF2-40B4-BE49-F238E27FC236}">
                <a16:creationId xmlns:a16="http://schemas.microsoft.com/office/drawing/2014/main" id="{5469FEA4-3D45-4611-938D-E7AB3E26E02A}"/>
              </a:ext>
            </a:extLst>
          </p:cNvPr>
          <p:cNvSpPr>
            <a:spLocks noGrp="1"/>
          </p:cNvSpPr>
          <p:nvPr>
            <p:ph type="ctrTitle"/>
          </p:nvPr>
        </p:nvSpPr>
        <p:spPr>
          <a:xfrm>
            <a:off x="665380" y="2039020"/>
            <a:ext cx="2641271" cy="3323839"/>
          </a:xfrm>
        </p:spPr>
        <p:txBody>
          <a:bodyPr anchor="b"/>
          <a:lstStyle>
            <a:lvl1pPr algn="l">
              <a:defRPr sz="2813">
                <a:solidFill>
                  <a:schemeClr val="bg1"/>
                </a:solidFill>
              </a:defRPr>
            </a:lvl1pPr>
          </a:lstStyle>
          <a:p>
            <a:r>
              <a:rPr lang="pl-PL"/>
              <a:t>Kliknij, aby edytować styl</a:t>
            </a:r>
            <a:endParaRPr lang="pl-PL" dirty="0"/>
          </a:p>
        </p:txBody>
      </p:sp>
      <p:sp>
        <p:nvSpPr>
          <p:cNvPr id="3" name="Podtytuł 2">
            <a:extLst>
              <a:ext uri="{FF2B5EF4-FFF2-40B4-BE49-F238E27FC236}">
                <a16:creationId xmlns:a16="http://schemas.microsoft.com/office/drawing/2014/main" id="{7CD7B851-9374-470F-8A78-DB40BA0346E4}"/>
              </a:ext>
            </a:extLst>
          </p:cNvPr>
          <p:cNvSpPr>
            <a:spLocks noGrp="1"/>
          </p:cNvSpPr>
          <p:nvPr>
            <p:ph type="subTitle" idx="1"/>
          </p:nvPr>
        </p:nvSpPr>
        <p:spPr>
          <a:xfrm>
            <a:off x="665380" y="5609174"/>
            <a:ext cx="2641271" cy="465075"/>
          </a:xfrm>
          <a:prstGeom prst="rect">
            <a:avLst/>
          </a:prstGeom>
        </p:spPr>
        <p:txBody>
          <a:bodyPr/>
          <a:lstStyle>
            <a:lvl1pPr marL="0" indent="0" algn="l">
              <a:buNone/>
              <a:defRPr sz="1286">
                <a:solidFill>
                  <a:schemeClr val="bg1"/>
                </a:solidFill>
              </a:defRPr>
            </a:lvl1pPr>
            <a:lvl2pPr marL="367406" indent="0" algn="ctr">
              <a:buNone/>
              <a:defRPr sz="1607"/>
            </a:lvl2pPr>
            <a:lvl3pPr marL="734812" indent="0" algn="ctr">
              <a:buNone/>
              <a:defRPr sz="1446"/>
            </a:lvl3pPr>
            <a:lvl4pPr marL="1102218" indent="0" algn="ctr">
              <a:buNone/>
              <a:defRPr sz="1286"/>
            </a:lvl4pPr>
            <a:lvl5pPr marL="1469624" indent="0" algn="ctr">
              <a:buNone/>
              <a:defRPr sz="1286"/>
            </a:lvl5pPr>
            <a:lvl6pPr marL="1837030" indent="0" algn="ctr">
              <a:buNone/>
              <a:defRPr sz="1286"/>
            </a:lvl6pPr>
            <a:lvl7pPr marL="2204436" indent="0" algn="ctr">
              <a:buNone/>
              <a:defRPr sz="1286"/>
            </a:lvl7pPr>
            <a:lvl8pPr marL="2571841" indent="0" algn="ctr">
              <a:buNone/>
              <a:defRPr sz="1286"/>
            </a:lvl8pPr>
            <a:lvl9pPr marL="2939247" indent="0" algn="ctr">
              <a:buNone/>
              <a:defRPr sz="1286"/>
            </a:lvl9pPr>
          </a:lstStyle>
          <a:p>
            <a:r>
              <a:rPr lang="pl-PL"/>
              <a:t>Kliknij, aby edytować styl wzorca podtytułu</a:t>
            </a:r>
            <a:endParaRPr lang="pl-PL" dirty="0"/>
          </a:p>
        </p:txBody>
      </p:sp>
      <p:pic>
        <p:nvPicPr>
          <p:cNvPr id="12" name="Obraz 11">
            <a:extLst>
              <a:ext uri="{FF2B5EF4-FFF2-40B4-BE49-F238E27FC236}">
                <a16:creationId xmlns:a16="http://schemas.microsoft.com/office/drawing/2014/main" id="{9D91FCAE-07A9-4C0C-AB77-DAB034D517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087" y="675813"/>
            <a:ext cx="3057857" cy="1363207"/>
          </a:xfrm>
          <a:prstGeom prst="rect">
            <a:avLst/>
          </a:prstGeom>
        </p:spPr>
      </p:pic>
      <p:pic>
        <p:nvPicPr>
          <p:cNvPr id="6" name="Grafika 5">
            <a:extLst>
              <a:ext uri="{FF2B5EF4-FFF2-40B4-BE49-F238E27FC236}">
                <a16:creationId xmlns:a16="http://schemas.microsoft.com/office/drawing/2014/main" id="{89EA6FE4-D1D5-74B1-EA3A-72A3E6DB2D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0291" y="2960901"/>
            <a:ext cx="4414561" cy="4803915"/>
          </a:xfrm>
          <a:prstGeom prst="rect">
            <a:avLst/>
          </a:prstGeom>
        </p:spPr>
      </p:pic>
      <p:sp>
        <p:nvSpPr>
          <p:cNvPr id="36" name="Symbol zastępczy obrazu 35">
            <a:extLst>
              <a:ext uri="{FF2B5EF4-FFF2-40B4-BE49-F238E27FC236}">
                <a16:creationId xmlns:a16="http://schemas.microsoft.com/office/drawing/2014/main" id="{853F735F-28E4-4066-9C2E-88923727A1C1}"/>
              </a:ext>
            </a:extLst>
          </p:cNvPr>
          <p:cNvSpPr>
            <a:spLocks noGrp="1"/>
          </p:cNvSpPr>
          <p:nvPr>
            <p:ph type="pic" sz="quarter" idx="10" hasCustomPrompt="1"/>
          </p:nvPr>
        </p:nvSpPr>
        <p:spPr>
          <a:xfrm>
            <a:off x="4064000" y="0"/>
            <a:ext cx="8128000" cy="6858000"/>
          </a:xfrm>
          <a:prstGeom prst="rect">
            <a:avLst/>
          </a:prstGeom>
          <a:solidFill>
            <a:schemeClr val="bg1">
              <a:lumMod val="75000"/>
            </a:schemeClr>
          </a:solidFill>
        </p:spPr>
        <p:txBody>
          <a:bodyPr vert="horz" wrap="square" lIns="0" tIns="0" rIns="0" bIns="0" rtlCol="0" anchor="ctr">
            <a:noAutofit/>
          </a:bodyPr>
          <a:lstStyle>
            <a:lvl1pPr marL="0" indent="0" algn="ctr">
              <a:buNone/>
              <a:defRPr lang="pl-PL"/>
            </a:lvl1pPr>
          </a:lstStyle>
          <a:p>
            <a:r>
              <a:rPr lang="pl-PL"/>
              <a:t>Kliknij w ikonę by dodać obraz</a:t>
            </a:r>
          </a:p>
          <a:p>
            <a:endParaRPr lang="pl-PL"/>
          </a:p>
          <a:p>
            <a:endParaRPr lang="pl-PL"/>
          </a:p>
          <a:p>
            <a:endParaRPr lang="pl-PL" dirty="0"/>
          </a:p>
        </p:txBody>
      </p:sp>
    </p:spTree>
    <p:extLst>
      <p:ext uri="{BB962C8B-B14F-4D97-AF65-F5344CB8AC3E}">
        <p14:creationId xmlns:p14="http://schemas.microsoft.com/office/powerpoint/2010/main" val="422464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8EC04D-2638-819A-8D9F-51B42B47D2E8}"/>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DF0D98FB-5B56-1D84-FA63-642A12786533}"/>
              </a:ext>
            </a:extLst>
          </p:cNvPr>
          <p:cNvSpPr>
            <a:spLocks noGrp="1"/>
          </p:cNvSpPr>
          <p:nvPr>
            <p:ph type="dt" sz="half" idx="10"/>
          </p:nvPr>
        </p:nvSpPr>
        <p:spPr/>
        <p:txBody>
          <a:bodyPr/>
          <a:lstStyle/>
          <a:p>
            <a:fld id="{0995A4CA-BFD1-461D-A24E-60DC60E3656E}" type="datetimeFigureOut">
              <a:rPr lang="en-GB" smtClean="0"/>
              <a:t>30/08/2024</a:t>
            </a:fld>
            <a:endParaRPr lang="en-GB"/>
          </a:p>
        </p:txBody>
      </p:sp>
      <p:sp>
        <p:nvSpPr>
          <p:cNvPr id="4" name="Symbol zastępczy stopki 3">
            <a:extLst>
              <a:ext uri="{FF2B5EF4-FFF2-40B4-BE49-F238E27FC236}">
                <a16:creationId xmlns:a16="http://schemas.microsoft.com/office/drawing/2014/main" id="{E3F8D4FD-C0AA-BB58-66C0-5BB214CEF8C9}"/>
              </a:ext>
            </a:extLst>
          </p:cNvPr>
          <p:cNvSpPr>
            <a:spLocks noGrp="1"/>
          </p:cNvSpPr>
          <p:nvPr>
            <p:ph type="ftr" sz="quarter" idx="11"/>
          </p:nvPr>
        </p:nvSpPr>
        <p:spPr/>
        <p:txBody>
          <a:bodyPr/>
          <a:lstStyle/>
          <a:p>
            <a:endParaRPr lang="en-GB"/>
          </a:p>
        </p:txBody>
      </p:sp>
      <p:sp>
        <p:nvSpPr>
          <p:cNvPr id="5" name="Symbol zastępczy numeru slajdu 4">
            <a:extLst>
              <a:ext uri="{FF2B5EF4-FFF2-40B4-BE49-F238E27FC236}">
                <a16:creationId xmlns:a16="http://schemas.microsoft.com/office/drawing/2014/main" id="{BCCAEEE3-22B5-A0A2-F091-728F47855431}"/>
              </a:ext>
            </a:extLst>
          </p:cNvPr>
          <p:cNvSpPr>
            <a:spLocks noGrp="1"/>
          </p:cNvSpPr>
          <p:nvPr>
            <p:ph type="sldNum" sz="quarter" idx="12"/>
          </p:nvPr>
        </p:nvSpPr>
        <p:spPr/>
        <p:txBody>
          <a:bodyPr/>
          <a:lstStyle/>
          <a:p>
            <a:fld id="{8777A560-74CE-4711-A818-6E99D15D310D}" type="slidenum">
              <a:rPr lang="en-GB" smtClean="0"/>
              <a:t>‹#›</a:t>
            </a:fld>
            <a:endParaRPr lang="en-GB"/>
          </a:p>
        </p:txBody>
      </p:sp>
    </p:spTree>
    <p:extLst>
      <p:ext uri="{BB962C8B-B14F-4D97-AF65-F5344CB8AC3E}">
        <p14:creationId xmlns:p14="http://schemas.microsoft.com/office/powerpoint/2010/main" val="23651649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B13A1C4F-9899-610E-6F4D-C89404C3F37A}"/>
              </a:ext>
            </a:extLst>
          </p:cNvPr>
          <p:cNvSpPr>
            <a:spLocks noGrp="1"/>
          </p:cNvSpPr>
          <p:nvPr>
            <p:ph type="dt" sz="half" idx="10"/>
          </p:nvPr>
        </p:nvSpPr>
        <p:spPr/>
        <p:txBody>
          <a:bodyPr/>
          <a:lstStyle/>
          <a:p>
            <a:fld id="{85FEA397-38FD-4144-8356-A07BBA6D859A}" type="datetimeFigureOut">
              <a:rPr lang="pl-PL" smtClean="0"/>
              <a:t>30.08.2024</a:t>
            </a:fld>
            <a:endParaRPr lang="pl-PL"/>
          </a:p>
        </p:txBody>
      </p:sp>
      <p:sp>
        <p:nvSpPr>
          <p:cNvPr id="3" name="Symbol zastępczy stopki 2">
            <a:extLst>
              <a:ext uri="{FF2B5EF4-FFF2-40B4-BE49-F238E27FC236}">
                <a16:creationId xmlns:a16="http://schemas.microsoft.com/office/drawing/2014/main" id="{1F3810BF-4901-797B-4BD3-75AF11D6D2CE}"/>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E4479714-BA95-753F-5E1B-9C3032F0785E}"/>
              </a:ext>
            </a:extLst>
          </p:cNvPr>
          <p:cNvSpPr>
            <a:spLocks noGrp="1"/>
          </p:cNvSpPr>
          <p:nvPr>
            <p:ph type="sldNum" sz="quarter" idx="12"/>
          </p:nvPr>
        </p:nvSpPr>
        <p:spPr/>
        <p:txBody>
          <a:bodyPr/>
          <a:lstStyle/>
          <a:p>
            <a:fld id="{7F3F4F1A-ADC1-4FE8-A483-04D3CB8F4023}" type="slidenum">
              <a:rPr lang="pl-PL" smtClean="0"/>
              <a:t>‹#›</a:t>
            </a:fld>
            <a:endParaRPr lang="pl-PL"/>
          </a:p>
        </p:txBody>
      </p:sp>
    </p:spTree>
    <p:extLst>
      <p:ext uri="{BB962C8B-B14F-4D97-AF65-F5344CB8AC3E}">
        <p14:creationId xmlns:p14="http://schemas.microsoft.com/office/powerpoint/2010/main" val="308194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D938DA-C234-9625-7019-236EE1A55EDE}"/>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27AA3913-6F3E-A96A-A065-5B20F724DD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2D7EAE47-CE0B-5394-886F-CEAC759E8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BC128284-D640-C8A0-F43C-1263B5CCB364}"/>
              </a:ext>
            </a:extLst>
          </p:cNvPr>
          <p:cNvSpPr>
            <a:spLocks noGrp="1"/>
          </p:cNvSpPr>
          <p:nvPr>
            <p:ph type="dt" sz="half" idx="10"/>
          </p:nvPr>
        </p:nvSpPr>
        <p:spPr/>
        <p:txBody>
          <a:bodyPr/>
          <a:lstStyle/>
          <a:p>
            <a:fld id="{85FEA397-38FD-4144-8356-A07BBA6D859A}" type="datetimeFigureOut">
              <a:rPr lang="pl-PL" smtClean="0"/>
              <a:t>30.08.2024</a:t>
            </a:fld>
            <a:endParaRPr lang="pl-PL"/>
          </a:p>
        </p:txBody>
      </p:sp>
      <p:sp>
        <p:nvSpPr>
          <p:cNvPr id="6" name="Symbol zastępczy stopki 5">
            <a:extLst>
              <a:ext uri="{FF2B5EF4-FFF2-40B4-BE49-F238E27FC236}">
                <a16:creationId xmlns:a16="http://schemas.microsoft.com/office/drawing/2014/main" id="{DDF758AD-56B5-4AAB-ADF1-FE355B1A4BC0}"/>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5059AAF-F70E-FB5F-5C3D-C72172D88029}"/>
              </a:ext>
            </a:extLst>
          </p:cNvPr>
          <p:cNvSpPr>
            <a:spLocks noGrp="1"/>
          </p:cNvSpPr>
          <p:nvPr>
            <p:ph type="sldNum" sz="quarter" idx="12"/>
          </p:nvPr>
        </p:nvSpPr>
        <p:spPr/>
        <p:txBody>
          <a:bodyPr/>
          <a:lstStyle/>
          <a:p>
            <a:fld id="{7F3F4F1A-ADC1-4FE8-A483-04D3CB8F4023}" type="slidenum">
              <a:rPr lang="pl-PL" smtClean="0"/>
              <a:t>‹#›</a:t>
            </a:fld>
            <a:endParaRPr lang="pl-PL"/>
          </a:p>
        </p:txBody>
      </p:sp>
    </p:spTree>
    <p:extLst>
      <p:ext uri="{BB962C8B-B14F-4D97-AF65-F5344CB8AC3E}">
        <p14:creationId xmlns:p14="http://schemas.microsoft.com/office/powerpoint/2010/main" val="19976318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7971FA-F055-B5ED-BA08-335CBD8C3134}"/>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35225AF1-0781-97DD-0E31-A18A12D163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3761C239-9D79-6D37-E7C7-284053A48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A22C0C53-2D43-CCAD-B79B-89098EB59641}"/>
              </a:ext>
            </a:extLst>
          </p:cNvPr>
          <p:cNvSpPr>
            <a:spLocks noGrp="1"/>
          </p:cNvSpPr>
          <p:nvPr>
            <p:ph type="dt" sz="half" idx="10"/>
          </p:nvPr>
        </p:nvSpPr>
        <p:spPr/>
        <p:txBody>
          <a:bodyPr/>
          <a:lstStyle/>
          <a:p>
            <a:fld id="{85FEA397-38FD-4144-8356-A07BBA6D859A}" type="datetimeFigureOut">
              <a:rPr lang="pl-PL" smtClean="0"/>
              <a:t>30.08.2024</a:t>
            </a:fld>
            <a:endParaRPr lang="pl-PL"/>
          </a:p>
        </p:txBody>
      </p:sp>
      <p:sp>
        <p:nvSpPr>
          <p:cNvPr id="6" name="Symbol zastępczy stopki 5">
            <a:extLst>
              <a:ext uri="{FF2B5EF4-FFF2-40B4-BE49-F238E27FC236}">
                <a16:creationId xmlns:a16="http://schemas.microsoft.com/office/drawing/2014/main" id="{C38C65AC-EE2D-E84B-8401-ADC729EA231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48A3747-7E3B-250B-7CF6-418D73C2BAB9}"/>
              </a:ext>
            </a:extLst>
          </p:cNvPr>
          <p:cNvSpPr>
            <a:spLocks noGrp="1"/>
          </p:cNvSpPr>
          <p:nvPr>
            <p:ph type="sldNum" sz="quarter" idx="12"/>
          </p:nvPr>
        </p:nvSpPr>
        <p:spPr/>
        <p:txBody>
          <a:bodyPr/>
          <a:lstStyle/>
          <a:p>
            <a:fld id="{7F3F4F1A-ADC1-4FE8-A483-04D3CB8F4023}" type="slidenum">
              <a:rPr lang="pl-PL" smtClean="0"/>
              <a:t>‹#›</a:t>
            </a:fld>
            <a:endParaRPr lang="pl-PL"/>
          </a:p>
        </p:txBody>
      </p:sp>
    </p:spTree>
    <p:extLst>
      <p:ext uri="{BB962C8B-B14F-4D97-AF65-F5344CB8AC3E}">
        <p14:creationId xmlns:p14="http://schemas.microsoft.com/office/powerpoint/2010/main" val="41534223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8149B2-F3CD-FDC1-FE51-BDF433F742CB}"/>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0AF34D7C-A760-FE2F-BB2A-D14E7B259A57}"/>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50979B3-E6C8-AD98-0B81-5866613E76F5}"/>
              </a:ext>
            </a:extLst>
          </p:cNvPr>
          <p:cNvSpPr>
            <a:spLocks noGrp="1"/>
          </p:cNvSpPr>
          <p:nvPr>
            <p:ph type="dt" sz="half" idx="10"/>
          </p:nvPr>
        </p:nvSpPr>
        <p:spPr/>
        <p:txBody>
          <a:bodyPr/>
          <a:lstStyle/>
          <a:p>
            <a:fld id="{85FEA397-38FD-4144-8356-A07BBA6D859A}" type="datetimeFigureOut">
              <a:rPr lang="pl-PL" smtClean="0"/>
              <a:t>30.08.2024</a:t>
            </a:fld>
            <a:endParaRPr lang="pl-PL"/>
          </a:p>
        </p:txBody>
      </p:sp>
      <p:sp>
        <p:nvSpPr>
          <p:cNvPr id="5" name="Symbol zastępczy stopki 4">
            <a:extLst>
              <a:ext uri="{FF2B5EF4-FFF2-40B4-BE49-F238E27FC236}">
                <a16:creationId xmlns:a16="http://schemas.microsoft.com/office/drawing/2014/main" id="{A3708414-542B-D4F7-8627-C583B59A213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21FBD7B-B3AE-B416-CFD9-7C7F8FBEE1A6}"/>
              </a:ext>
            </a:extLst>
          </p:cNvPr>
          <p:cNvSpPr>
            <a:spLocks noGrp="1"/>
          </p:cNvSpPr>
          <p:nvPr>
            <p:ph type="sldNum" sz="quarter" idx="12"/>
          </p:nvPr>
        </p:nvSpPr>
        <p:spPr/>
        <p:txBody>
          <a:bodyPr/>
          <a:lstStyle/>
          <a:p>
            <a:fld id="{7F3F4F1A-ADC1-4FE8-A483-04D3CB8F4023}" type="slidenum">
              <a:rPr lang="pl-PL" smtClean="0"/>
              <a:t>‹#›</a:t>
            </a:fld>
            <a:endParaRPr lang="pl-PL"/>
          </a:p>
        </p:txBody>
      </p:sp>
    </p:spTree>
    <p:extLst>
      <p:ext uri="{BB962C8B-B14F-4D97-AF65-F5344CB8AC3E}">
        <p14:creationId xmlns:p14="http://schemas.microsoft.com/office/powerpoint/2010/main" val="24058827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7BE68A55-EF9C-178B-133C-94F915C3531F}"/>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FA62DDBF-6207-A5DA-A420-EB1FF5D27723}"/>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FE46777-F57A-583B-19C6-EEBEC1012302}"/>
              </a:ext>
            </a:extLst>
          </p:cNvPr>
          <p:cNvSpPr>
            <a:spLocks noGrp="1"/>
          </p:cNvSpPr>
          <p:nvPr>
            <p:ph type="dt" sz="half" idx="10"/>
          </p:nvPr>
        </p:nvSpPr>
        <p:spPr/>
        <p:txBody>
          <a:bodyPr/>
          <a:lstStyle/>
          <a:p>
            <a:fld id="{85FEA397-38FD-4144-8356-A07BBA6D859A}" type="datetimeFigureOut">
              <a:rPr lang="pl-PL" smtClean="0"/>
              <a:t>30.08.2024</a:t>
            </a:fld>
            <a:endParaRPr lang="pl-PL"/>
          </a:p>
        </p:txBody>
      </p:sp>
      <p:sp>
        <p:nvSpPr>
          <p:cNvPr id="5" name="Symbol zastępczy stopki 4">
            <a:extLst>
              <a:ext uri="{FF2B5EF4-FFF2-40B4-BE49-F238E27FC236}">
                <a16:creationId xmlns:a16="http://schemas.microsoft.com/office/drawing/2014/main" id="{D06E5580-D8CD-275F-01B4-D644D2AFC9B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A44239A-F5BF-59EF-A354-2BE97BFF9BC2}"/>
              </a:ext>
            </a:extLst>
          </p:cNvPr>
          <p:cNvSpPr>
            <a:spLocks noGrp="1"/>
          </p:cNvSpPr>
          <p:nvPr>
            <p:ph type="sldNum" sz="quarter" idx="12"/>
          </p:nvPr>
        </p:nvSpPr>
        <p:spPr/>
        <p:txBody>
          <a:bodyPr/>
          <a:lstStyle/>
          <a:p>
            <a:fld id="{7F3F4F1A-ADC1-4FE8-A483-04D3CB8F4023}" type="slidenum">
              <a:rPr lang="pl-PL" smtClean="0"/>
              <a:t>‹#›</a:t>
            </a:fld>
            <a:endParaRPr lang="pl-PL"/>
          </a:p>
        </p:txBody>
      </p:sp>
    </p:spTree>
    <p:extLst>
      <p:ext uri="{BB962C8B-B14F-4D97-AF65-F5344CB8AC3E}">
        <p14:creationId xmlns:p14="http://schemas.microsoft.com/office/powerpoint/2010/main" val="23127754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8">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4E07A0EF-30A3-4154-9E10-9BF6829A694F}"/>
              </a:ext>
            </a:extLst>
          </p:cNvPr>
          <p:cNvSpPr>
            <a:spLocks noGrp="1"/>
          </p:cNvSpPr>
          <p:nvPr>
            <p:ph type="sldNum" sz="quarter" idx="10"/>
          </p:nvPr>
        </p:nvSpPr>
        <p:spPr>
          <a:xfrm>
            <a:off x="11186893" y="6085008"/>
            <a:ext cx="1005107" cy="772992"/>
          </a:xfrm>
          <a:prstGeom prst="rect">
            <a:avLst/>
          </a:prstGeom>
        </p:spPr>
        <p:txBody>
          <a:bodyPr/>
          <a:lstStyle/>
          <a:p>
            <a:fld id="{8777A560-74CE-4711-A818-6E99D15D310D}" type="slidenum">
              <a:rPr lang="en-GB" smtClean="0"/>
              <a:t>‹#›</a:t>
            </a:fld>
            <a:endParaRPr lang="en-GB"/>
          </a:p>
        </p:txBody>
      </p:sp>
      <p:sp>
        <p:nvSpPr>
          <p:cNvPr id="4" name="Picture Placeholder 3">
            <a:extLst>
              <a:ext uri="{FF2B5EF4-FFF2-40B4-BE49-F238E27FC236}">
                <a16:creationId xmlns:a16="http://schemas.microsoft.com/office/drawing/2014/main" id="{97470A43-3C8E-4B49-9225-8D5E4A52432F}"/>
              </a:ext>
            </a:extLst>
          </p:cNvPr>
          <p:cNvSpPr>
            <a:spLocks noGrp="1"/>
          </p:cNvSpPr>
          <p:nvPr>
            <p:ph type="pic" sz="quarter" idx="11" hasCustomPrompt="1"/>
          </p:nvPr>
        </p:nvSpPr>
        <p:spPr>
          <a:xfrm>
            <a:off x="0" y="0"/>
            <a:ext cx="12192000" cy="6080364"/>
          </a:xfrm>
          <a:prstGeom prst="rect">
            <a:avLst/>
          </a:prstGeom>
          <a:solidFill>
            <a:schemeClr val="bg1">
              <a:lumMod val="75000"/>
            </a:schemeClr>
          </a:solidFill>
        </p:spPr>
        <p:txBody>
          <a:bodyPr wrap="square" anchor="ctr">
            <a:noAutofit/>
          </a:bodyPr>
          <a:lstStyle>
            <a:lvl1pPr marL="0" indent="0" algn="ctr">
              <a:buNone/>
              <a:defRPr lang="en-US"/>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251631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Tytuł + t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B22C10-86B2-4423-B527-AC9C5ECEAAF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E3C9A6B-8D02-4599-9437-754201F5FC69}"/>
              </a:ext>
            </a:extLst>
          </p:cNvPr>
          <p:cNvSpPr>
            <a:spLocks noGrp="1"/>
          </p:cNvSpPr>
          <p:nvPr>
            <p:ph idx="1"/>
          </p:nvPr>
        </p:nvSpPr>
        <p:spPr>
          <a:xfrm>
            <a:off x="1015468" y="2026788"/>
            <a:ext cx="10171426" cy="405177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233498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Tytuł + 2x t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7BFF8-4121-4D84-AB51-9F81C641DD63}"/>
              </a:ext>
            </a:extLst>
          </p:cNvPr>
          <p:cNvSpPr>
            <a:spLocks noGrp="1"/>
          </p:cNvSpPr>
          <p:nvPr>
            <p:ph type="title"/>
          </p:nvPr>
        </p:nvSpPr>
        <p:spPr/>
        <p:txBody>
          <a:bodyPr/>
          <a:lstStyle/>
          <a:p>
            <a:r>
              <a:rPr lang="pl-PL"/>
              <a:t>Kliknij, aby edytować styl</a:t>
            </a:r>
            <a:endParaRPr lang="pl-PL" dirty="0"/>
          </a:p>
        </p:txBody>
      </p:sp>
      <p:sp>
        <p:nvSpPr>
          <p:cNvPr id="3" name="Symbol zastępczy zawartości 2">
            <a:extLst>
              <a:ext uri="{FF2B5EF4-FFF2-40B4-BE49-F238E27FC236}">
                <a16:creationId xmlns:a16="http://schemas.microsoft.com/office/drawing/2014/main" id="{80027F45-3D85-47DD-B958-7FFD9B6D0ACF}"/>
              </a:ext>
            </a:extLst>
          </p:cNvPr>
          <p:cNvSpPr>
            <a:spLocks noGrp="1"/>
          </p:cNvSpPr>
          <p:nvPr>
            <p:ph sz="half" idx="1"/>
          </p:nvPr>
        </p:nvSpPr>
        <p:spPr>
          <a:xfrm>
            <a:off x="1015469" y="2026789"/>
            <a:ext cx="4912776" cy="186017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zawartości 3">
            <a:extLst>
              <a:ext uri="{FF2B5EF4-FFF2-40B4-BE49-F238E27FC236}">
                <a16:creationId xmlns:a16="http://schemas.microsoft.com/office/drawing/2014/main" id="{C677BBEC-4D57-493B-A4CC-3EFAE7DAB573}"/>
              </a:ext>
            </a:extLst>
          </p:cNvPr>
          <p:cNvSpPr>
            <a:spLocks noGrp="1"/>
          </p:cNvSpPr>
          <p:nvPr>
            <p:ph sz="half" idx="2"/>
          </p:nvPr>
        </p:nvSpPr>
        <p:spPr>
          <a:xfrm>
            <a:off x="6263757" y="2026788"/>
            <a:ext cx="4912775" cy="4058220"/>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0" name="Symbol zastępczy tekstu 21">
            <a:extLst>
              <a:ext uri="{FF2B5EF4-FFF2-40B4-BE49-F238E27FC236}">
                <a16:creationId xmlns:a16="http://schemas.microsoft.com/office/drawing/2014/main" id="{9FAB6E80-C82A-4E3B-B9A3-F0EA7A5FCBC2}"/>
              </a:ext>
            </a:extLst>
          </p:cNvPr>
          <p:cNvSpPr>
            <a:spLocks noGrp="1"/>
          </p:cNvSpPr>
          <p:nvPr>
            <p:ph type="body" sz="quarter" idx="15"/>
          </p:nvPr>
        </p:nvSpPr>
        <p:spPr>
          <a:xfrm>
            <a:off x="2036040" y="4219563"/>
            <a:ext cx="4059322" cy="722170"/>
          </a:xfrm>
          <a:prstGeom prst="rect">
            <a:avLst/>
          </a:prstGeom>
        </p:spPr>
        <p:txBody>
          <a:bodyPr anchor="ctr"/>
          <a:lstStyle/>
          <a:p>
            <a:pPr lvl="0"/>
            <a:r>
              <a:rPr lang="pl-PL"/>
              <a:t>Kliknij, aby edytować style wzorca tekstu</a:t>
            </a:r>
          </a:p>
        </p:txBody>
      </p:sp>
      <p:sp>
        <p:nvSpPr>
          <p:cNvPr id="11" name="Symbol zastępczy obrazu 5">
            <a:extLst>
              <a:ext uri="{FF2B5EF4-FFF2-40B4-BE49-F238E27FC236}">
                <a16:creationId xmlns:a16="http://schemas.microsoft.com/office/drawing/2014/main" id="{42A72FC3-8269-480F-A873-E6976BF4D10D}"/>
              </a:ext>
            </a:extLst>
          </p:cNvPr>
          <p:cNvSpPr>
            <a:spLocks noGrp="1"/>
          </p:cNvSpPr>
          <p:nvPr>
            <p:ph type="pic" sz="quarter" idx="16"/>
          </p:nvPr>
        </p:nvSpPr>
        <p:spPr>
          <a:xfrm>
            <a:off x="1015468" y="4218519"/>
            <a:ext cx="723239" cy="723214"/>
          </a:xfrm>
          <a:prstGeom prst="rect">
            <a:avLst/>
          </a:prstGeom>
          <a:solidFill>
            <a:schemeClr val="bg1">
              <a:lumMod val="75000"/>
            </a:schemeClr>
          </a:solidFill>
        </p:spPr>
        <p:txBody>
          <a:bodyPr vert="horz" wrap="square" lIns="0" tIns="0" rIns="0" bIns="0" rtlCol="0" anchor="ctr">
            <a:noAutofit/>
          </a:bodyPr>
          <a:lstStyle>
            <a:lvl1pPr marL="0" indent="0" algn="ctr">
              <a:buNone/>
              <a:defRPr lang="pl-PL" sz="804"/>
            </a:lvl1pPr>
          </a:lstStyle>
          <a:p>
            <a:r>
              <a:rPr lang="pl-PL"/>
              <a:t>Kliknij ikonę, aby dodać obraz</a:t>
            </a:r>
            <a:endParaRPr lang="pl-PL" dirty="0"/>
          </a:p>
        </p:txBody>
      </p:sp>
      <p:sp>
        <p:nvSpPr>
          <p:cNvPr id="12" name="Symbol zastępczy obrazu 5">
            <a:extLst>
              <a:ext uri="{FF2B5EF4-FFF2-40B4-BE49-F238E27FC236}">
                <a16:creationId xmlns:a16="http://schemas.microsoft.com/office/drawing/2014/main" id="{4636653C-C7F0-4EC9-8D15-A308D35372B0}"/>
              </a:ext>
            </a:extLst>
          </p:cNvPr>
          <p:cNvSpPr>
            <a:spLocks noGrp="1"/>
          </p:cNvSpPr>
          <p:nvPr>
            <p:ph type="pic" sz="quarter" idx="17"/>
          </p:nvPr>
        </p:nvSpPr>
        <p:spPr>
          <a:xfrm>
            <a:off x="1015468" y="5273286"/>
            <a:ext cx="723239" cy="723214"/>
          </a:xfrm>
          <a:prstGeom prst="rect">
            <a:avLst/>
          </a:prstGeom>
          <a:solidFill>
            <a:schemeClr val="bg1">
              <a:lumMod val="75000"/>
            </a:schemeClr>
          </a:solidFill>
        </p:spPr>
        <p:txBody>
          <a:bodyPr vert="horz" wrap="square" lIns="0" tIns="0" rIns="0" bIns="0" rtlCol="0" anchor="ctr">
            <a:noAutofit/>
          </a:bodyPr>
          <a:lstStyle>
            <a:lvl1pPr marL="0" indent="0" algn="ctr">
              <a:buNone/>
              <a:defRPr lang="pl-PL" sz="804"/>
            </a:lvl1pPr>
          </a:lstStyle>
          <a:p>
            <a:r>
              <a:rPr lang="pl-PL"/>
              <a:t>Kliknij ikonę, aby dodać obraz</a:t>
            </a:r>
            <a:endParaRPr lang="pl-PL" dirty="0"/>
          </a:p>
        </p:txBody>
      </p:sp>
      <p:sp>
        <p:nvSpPr>
          <p:cNvPr id="13" name="Symbol zastępczy tekstu 21">
            <a:extLst>
              <a:ext uri="{FF2B5EF4-FFF2-40B4-BE49-F238E27FC236}">
                <a16:creationId xmlns:a16="http://schemas.microsoft.com/office/drawing/2014/main" id="{8A435859-6EEE-450B-81AC-25FFA476D757}"/>
              </a:ext>
            </a:extLst>
          </p:cNvPr>
          <p:cNvSpPr>
            <a:spLocks noGrp="1"/>
          </p:cNvSpPr>
          <p:nvPr>
            <p:ph type="body" sz="quarter" idx="18"/>
          </p:nvPr>
        </p:nvSpPr>
        <p:spPr>
          <a:xfrm>
            <a:off x="2036040" y="5273285"/>
            <a:ext cx="4059322" cy="722170"/>
          </a:xfrm>
          <a:prstGeom prst="rect">
            <a:avLst/>
          </a:prstGeom>
        </p:spPr>
        <p:txBody>
          <a:bodyPr anchor="ctr"/>
          <a:lstStyle>
            <a:lvl2pPr marL="71440" indent="0">
              <a:buNone/>
              <a:defRPr/>
            </a:lvl2pPr>
          </a:lstStyle>
          <a:p>
            <a:pPr lvl="0"/>
            <a:r>
              <a:rPr lang="pl-PL"/>
              <a:t>Kliknij, aby edytować style wzorca tekstu</a:t>
            </a:r>
          </a:p>
        </p:txBody>
      </p:sp>
    </p:spTree>
    <p:extLst>
      <p:ext uri="{BB962C8B-B14F-4D97-AF65-F5344CB8AC3E}">
        <p14:creationId xmlns:p14="http://schemas.microsoft.com/office/powerpoint/2010/main" val="149048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ytułowy KADROWY + Foto">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C959F0E9-F20A-449D-B180-F9D6ABA4BB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69" y="675257"/>
            <a:ext cx="3059104" cy="1363763"/>
          </a:xfrm>
          <a:prstGeom prst="rect">
            <a:avLst/>
          </a:prstGeom>
        </p:spPr>
      </p:pic>
      <p:pic>
        <p:nvPicPr>
          <p:cNvPr id="6" name="Grafika 5">
            <a:extLst>
              <a:ext uri="{FF2B5EF4-FFF2-40B4-BE49-F238E27FC236}">
                <a16:creationId xmlns:a16="http://schemas.microsoft.com/office/drawing/2014/main" id="{B29F9DCA-FB12-E6CA-DF63-2816A58105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0291" y="2960901"/>
            <a:ext cx="4414561" cy="4803915"/>
          </a:xfrm>
          <a:prstGeom prst="rect">
            <a:avLst/>
          </a:prstGeom>
        </p:spPr>
      </p:pic>
      <p:sp>
        <p:nvSpPr>
          <p:cNvPr id="4" name="Symbol zastępczy obrazu 35">
            <a:extLst>
              <a:ext uri="{FF2B5EF4-FFF2-40B4-BE49-F238E27FC236}">
                <a16:creationId xmlns:a16="http://schemas.microsoft.com/office/drawing/2014/main" id="{A64F1D22-ECCB-50D3-8E79-39A0EA1263C6}"/>
              </a:ext>
            </a:extLst>
          </p:cNvPr>
          <p:cNvSpPr>
            <a:spLocks noGrp="1"/>
          </p:cNvSpPr>
          <p:nvPr>
            <p:ph type="pic" sz="quarter" idx="10" hasCustomPrompt="1"/>
          </p:nvPr>
        </p:nvSpPr>
        <p:spPr>
          <a:xfrm>
            <a:off x="4064000" y="0"/>
            <a:ext cx="8128000" cy="6858000"/>
          </a:xfrm>
          <a:prstGeom prst="rect">
            <a:avLst/>
          </a:prstGeom>
          <a:solidFill>
            <a:schemeClr val="bg1">
              <a:lumMod val="75000"/>
            </a:schemeClr>
          </a:solidFill>
        </p:spPr>
        <p:txBody>
          <a:bodyPr vert="horz" wrap="square" lIns="0" tIns="0" rIns="0" bIns="0" rtlCol="0" anchor="ctr">
            <a:noAutofit/>
          </a:bodyPr>
          <a:lstStyle>
            <a:lvl1pPr marL="0" indent="0" algn="ctr">
              <a:buNone/>
              <a:defRPr lang="pl-PL"/>
            </a:lvl1pPr>
          </a:lstStyle>
          <a:p>
            <a:r>
              <a:rPr lang="pl-PL" dirty="0"/>
              <a:t>Kliknij w ikonę by dodać obraz</a:t>
            </a:r>
          </a:p>
          <a:p>
            <a:endParaRPr lang="pl-PL" dirty="0"/>
          </a:p>
          <a:p>
            <a:endParaRPr lang="pl-PL" dirty="0"/>
          </a:p>
          <a:p>
            <a:endParaRPr lang="pl-PL" dirty="0"/>
          </a:p>
        </p:txBody>
      </p:sp>
      <p:sp>
        <p:nvSpPr>
          <p:cNvPr id="2" name="Tytuł 1">
            <a:extLst>
              <a:ext uri="{FF2B5EF4-FFF2-40B4-BE49-F238E27FC236}">
                <a16:creationId xmlns:a16="http://schemas.microsoft.com/office/drawing/2014/main" id="{5469FEA4-3D45-4611-938D-E7AB3E26E02A}"/>
              </a:ext>
            </a:extLst>
          </p:cNvPr>
          <p:cNvSpPr>
            <a:spLocks noGrp="1"/>
          </p:cNvSpPr>
          <p:nvPr>
            <p:ph type="ctrTitle"/>
          </p:nvPr>
        </p:nvSpPr>
        <p:spPr>
          <a:xfrm>
            <a:off x="665380" y="3204728"/>
            <a:ext cx="2641271" cy="2158131"/>
          </a:xfrm>
        </p:spPr>
        <p:txBody>
          <a:bodyPr anchor="b"/>
          <a:lstStyle>
            <a:lvl1pPr algn="l">
              <a:defRPr sz="2813">
                <a:solidFill>
                  <a:schemeClr val="tx2"/>
                </a:solidFill>
              </a:defRPr>
            </a:lvl1pPr>
          </a:lstStyle>
          <a:p>
            <a:r>
              <a:rPr lang="pl-PL"/>
              <a:t>Kliknij, aby edytować styl</a:t>
            </a:r>
            <a:endParaRPr lang="pl-PL" dirty="0"/>
          </a:p>
        </p:txBody>
      </p:sp>
      <p:sp>
        <p:nvSpPr>
          <p:cNvPr id="3" name="Podtytuł 2">
            <a:extLst>
              <a:ext uri="{FF2B5EF4-FFF2-40B4-BE49-F238E27FC236}">
                <a16:creationId xmlns:a16="http://schemas.microsoft.com/office/drawing/2014/main" id="{7CD7B851-9374-470F-8A78-DB40BA0346E4}"/>
              </a:ext>
            </a:extLst>
          </p:cNvPr>
          <p:cNvSpPr>
            <a:spLocks noGrp="1"/>
          </p:cNvSpPr>
          <p:nvPr>
            <p:ph type="subTitle" idx="1"/>
          </p:nvPr>
        </p:nvSpPr>
        <p:spPr>
          <a:xfrm>
            <a:off x="665380" y="5609174"/>
            <a:ext cx="2641271" cy="465075"/>
          </a:xfrm>
          <a:prstGeom prst="rect">
            <a:avLst/>
          </a:prstGeom>
        </p:spPr>
        <p:txBody>
          <a:bodyPr/>
          <a:lstStyle>
            <a:lvl1pPr marL="0" indent="0" algn="l">
              <a:buNone/>
              <a:defRPr sz="1286">
                <a:solidFill>
                  <a:schemeClr val="tx2"/>
                </a:solidFill>
              </a:defRPr>
            </a:lvl1pPr>
            <a:lvl2pPr marL="367406" indent="0" algn="ctr">
              <a:buNone/>
              <a:defRPr sz="1607"/>
            </a:lvl2pPr>
            <a:lvl3pPr marL="734812" indent="0" algn="ctr">
              <a:buNone/>
              <a:defRPr sz="1446"/>
            </a:lvl3pPr>
            <a:lvl4pPr marL="1102218" indent="0" algn="ctr">
              <a:buNone/>
              <a:defRPr sz="1286"/>
            </a:lvl4pPr>
            <a:lvl5pPr marL="1469624" indent="0" algn="ctr">
              <a:buNone/>
              <a:defRPr sz="1286"/>
            </a:lvl5pPr>
            <a:lvl6pPr marL="1837030" indent="0" algn="ctr">
              <a:buNone/>
              <a:defRPr sz="1286"/>
            </a:lvl6pPr>
            <a:lvl7pPr marL="2204436" indent="0" algn="ctr">
              <a:buNone/>
              <a:defRPr sz="1286"/>
            </a:lvl7pPr>
            <a:lvl8pPr marL="2571841" indent="0" algn="ctr">
              <a:buNone/>
              <a:defRPr sz="1286"/>
            </a:lvl8pPr>
            <a:lvl9pPr marL="2939247" indent="0" algn="ctr">
              <a:buNone/>
              <a:defRPr sz="1286"/>
            </a:lvl9pPr>
          </a:lstStyle>
          <a:p>
            <a:r>
              <a:rPr lang="pl-PL"/>
              <a:t>Kliknij, aby edytować styl wzorca podtytułu</a:t>
            </a:r>
            <a:endParaRPr lang="pl-PL" dirty="0"/>
          </a:p>
        </p:txBody>
      </p:sp>
      <p:pic>
        <p:nvPicPr>
          <p:cNvPr id="8" name="Obraz 7" descr="Obraz zawierający tekst, Czcionka, logo, symbol&#10;&#10;Opis wygenerowany automatycznie">
            <a:extLst>
              <a:ext uri="{FF2B5EF4-FFF2-40B4-BE49-F238E27FC236}">
                <a16:creationId xmlns:a16="http://schemas.microsoft.com/office/drawing/2014/main" id="{9AAAEEEA-1CA2-3387-F5AF-E6F977AD65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380" y="2039021"/>
            <a:ext cx="2449376" cy="1011557"/>
          </a:xfrm>
          <a:prstGeom prst="rect">
            <a:avLst/>
          </a:prstGeom>
        </p:spPr>
      </p:pic>
    </p:spTree>
    <p:extLst>
      <p:ext uri="{BB962C8B-B14F-4D97-AF65-F5344CB8AC3E}">
        <p14:creationId xmlns:p14="http://schemas.microsoft.com/office/powerpoint/2010/main" val="219236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ytułowy Dark">
    <p:bg>
      <p:bgPr>
        <a:solidFill>
          <a:srgbClr val="002F67"/>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69FEA4-3D45-4611-938D-E7AB3E26E02A}"/>
              </a:ext>
            </a:extLst>
          </p:cNvPr>
          <p:cNvSpPr>
            <a:spLocks noGrp="1"/>
          </p:cNvSpPr>
          <p:nvPr>
            <p:ph type="ctrTitle"/>
          </p:nvPr>
        </p:nvSpPr>
        <p:spPr>
          <a:xfrm>
            <a:off x="665381" y="2039020"/>
            <a:ext cx="6101481" cy="3323839"/>
          </a:xfrm>
        </p:spPr>
        <p:txBody>
          <a:bodyPr anchor="b"/>
          <a:lstStyle>
            <a:lvl1pPr algn="l">
              <a:defRPr sz="2813">
                <a:solidFill>
                  <a:schemeClr val="bg1"/>
                </a:solidFill>
              </a:defRPr>
            </a:lvl1pPr>
          </a:lstStyle>
          <a:p>
            <a:r>
              <a:rPr lang="pl-PL"/>
              <a:t>Kliknij, aby edytować styl</a:t>
            </a:r>
            <a:endParaRPr lang="pl-PL" dirty="0"/>
          </a:p>
        </p:txBody>
      </p:sp>
      <p:sp>
        <p:nvSpPr>
          <p:cNvPr id="3" name="Podtytuł 2">
            <a:extLst>
              <a:ext uri="{FF2B5EF4-FFF2-40B4-BE49-F238E27FC236}">
                <a16:creationId xmlns:a16="http://schemas.microsoft.com/office/drawing/2014/main" id="{7CD7B851-9374-470F-8A78-DB40BA0346E4}"/>
              </a:ext>
            </a:extLst>
          </p:cNvPr>
          <p:cNvSpPr>
            <a:spLocks noGrp="1"/>
          </p:cNvSpPr>
          <p:nvPr>
            <p:ph type="subTitle" idx="1"/>
          </p:nvPr>
        </p:nvSpPr>
        <p:spPr>
          <a:xfrm>
            <a:off x="665381" y="5609174"/>
            <a:ext cx="6101481" cy="465075"/>
          </a:xfrm>
          <a:prstGeom prst="rect">
            <a:avLst/>
          </a:prstGeom>
        </p:spPr>
        <p:txBody>
          <a:bodyPr/>
          <a:lstStyle>
            <a:lvl1pPr marL="0" indent="0" algn="l">
              <a:buNone/>
              <a:defRPr sz="1286">
                <a:solidFill>
                  <a:schemeClr val="bg1"/>
                </a:solidFill>
              </a:defRPr>
            </a:lvl1pPr>
            <a:lvl2pPr marL="367406" indent="0" algn="ctr">
              <a:buNone/>
              <a:defRPr sz="1607"/>
            </a:lvl2pPr>
            <a:lvl3pPr marL="734812" indent="0" algn="ctr">
              <a:buNone/>
              <a:defRPr sz="1446"/>
            </a:lvl3pPr>
            <a:lvl4pPr marL="1102218" indent="0" algn="ctr">
              <a:buNone/>
              <a:defRPr sz="1286"/>
            </a:lvl4pPr>
            <a:lvl5pPr marL="1469624" indent="0" algn="ctr">
              <a:buNone/>
              <a:defRPr sz="1286"/>
            </a:lvl5pPr>
            <a:lvl6pPr marL="1837030" indent="0" algn="ctr">
              <a:buNone/>
              <a:defRPr sz="1286"/>
            </a:lvl6pPr>
            <a:lvl7pPr marL="2204436" indent="0" algn="ctr">
              <a:buNone/>
              <a:defRPr sz="1286"/>
            </a:lvl7pPr>
            <a:lvl8pPr marL="2571841" indent="0" algn="ctr">
              <a:buNone/>
              <a:defRPr sz="1286"/>
            </a:lvl8pPr>
            <a:lvl9pPr marL="2939247" indent="0" algn="ctr">
              <a:buNone/>
              <a:defRPr sz="1286"/>
            </a:lvl9pPr>
          </a:lstStyle>
          <a:p>
            <a:r>
              <a:rPr lang="pl-PL"/>
              <a:t>Kliknij, aby edytować styl wzorca podtytułu</a:t>
            </a:r>
            <a:endParaRPr lang="pl-PL" dirty="0"/>
          </a:p>
        </p:txBody>
      </p:sp>
      <p:sp>
        <p:nvSpPr>
          <p:cNvPr id="208" name="pole tekstowe 207">
            <a:extLst>
              <a:ext uri="{FF2B5EF4-FFF2-40B4-BE49-F238E27FC236}">
                <a16:creationId xmlns:a16="http://schemas.microsoft.com/office/drawing/2014/main" id="{6BFD35D4-8685-48FA-A657-69D7A35A7DEF}"/>
              </a:ext>
            </a:extLst>
          </p:cNvPr>
          <p:cNvSpPr txBox="1"/>
          <p:nvPr/>
        </p:nvSpPr>
        <p:spPr>
          <a:xfrm>
            <a:off x="6096000" y="-1653267"/>
            <a:ext cx="6096000" cy="1209136"/>
          </a:xfrm>
          <a:prstGeom prst="rect">
            <a:avLst/>
          </a:prstGeom>
          <a:noFill/>
          <a:ln>
            <a:solidFill>
              <a:schemeClr val="accent3"/>
            </a:solidFill>
          </a:ln>
        </p:spPr>
        <p:txBody>
          <a:bodyPr wrap="square" lIns="289286" tIns="289286" rIns="289286" bIns="289286" rtlCol="0" anchor="ctr" anchorCtr="0">
            <a:noAutofit/>
          </a:bodyPr>
          <a:lstStyle/>
          <a:p>
            <a:pPr algn="ctr"/>
            <a:r>
              <a:rPr lang="pl-PL" sz="1446" dirty="0">
                <a:solidFill>
                  <a:schemeClr val="accent3"/>
                </a:solidFill>
              </a:rPr>
              <a:t>Slajd tytułowy bez zdjęcia. Można użyć również jako slajd kończący z podziękowaniami.</a:t>
            </a:r>
            <a:endParaRPr lang="pl-PL" sz="1125" dirty="0">
              <a:solidFill>
                <a:schemeClr val="accent3"/>
              </a:solidFill>
            </a:endParaRPr>
          </a:p>
        </p:txBody>
      </p:sp>
      <p:pic>
        <p:nvPicPr>
          <p:cNvPr id="132" name="Obraz 131">
            <a:extLst>
              <a:ext uri="{FF2B5EF4-FFF2-40B4-BE49-F238E27FC236}">
                <a16:creationId xmlns:a16="http://schemas.microsoft.com/office/drawing/2014/main" id="{60D1E7BF-BF01-4F01-9FD5-C7E327A35F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381" y="714181"/>
            <a:ext cx="2472461" cy="1102235"/>
          </a:xfrm>
          <a:prstGeom prst="rect">
            <a:avLst/>
          </a:prstGeom>
        </p:spPr>
      </p:pic>
      <p:pic>
        <p:nvPicPr>
          <p:cNvPr id="5" name="Grafika 4">
            <a:extLst>
              <a:ext uri="{FF2B5EF4-FFF2-40B4-BE49-F238E27FC236}">
                <a16:creationId xmlns:a16="http://schemas.microsoft.com/office/drawing/2014/main" id="{36E90D10-4D1C-47BA-AAF6-22A2151599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70110" y="1270333"/>
            <a:ext cx="4414561" cy="4803915"/>
          </a:xfrm>
          <a:prstGeom prst="rect">
            <a:avLst/>
          </a:prstGeom>
        </p:spPr>
      </p:pic>
      <p:pic>
        <p:nvPicPr>
          <p:cNvPr id="4" name="Obraz 3" descr="Obraz zawierający tekst, Czcionka, logo, symbol&#10;&#10;Opis wygenerowany automatycznie">
            <a:extLst>
              <a:ext uri="{FF2B5EF4-FFF2-40B4-BE49-F238E27FC236}">
                <a16:creationId xmlns:a16="http://schemas.microsoft.com/office/drawing/2014/main" id="{C14D029E-AB7C-45E9-F0B9-F2B7E15325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2759" y="719216"/>
            <a:ext cx="2668939" cy="1102234"/>
          </a:xfrm>
          <a:prstGeom prst="rect">
            <a:avLst/>
          </a:prstGeom>
        </p:spPr>
      </p:pic>
      <p:sp>
        <p:nvSpPr>
          <p:cNvPr id="6" name="pole tekstowe 5">
            <a:extLst>
              <a:ext uri="{FF2B5EF4-FFF2-40B4-BE49-F238E27FC236}">
                <a16:creationId xmlns:a16="http://schemas.microsoft.com/office/drawing/2014/main" id="{6F352177-40FC-6DC8-479F-4644F323FD4D}"/>
              </a:ext>
            </a:extLst>
          </p:cNvPr>
          <p:cNvSpPr txBox="1"/>
          <p:nvPr userDrawn="1"/>
        </p:nvSpPr>
        <p:spPr>
          <a:xfrm>
            <a:off x="6096000" y="-1653267"/>
            <a:ext cx="6096000" cy="1209136"/>
          </a:xfrm>
          <a:prstGeom prst="rect">
            <a:avLst/>
          </a:prstGeom>
          <a:noFill/>
          <a:ln>
            <a:solidFill>
              <a:schemeClr val="accent3"/>
            </a:solidFill>
          </a:ln>
        </p:spPr>
        <p:txBody>
          <a:bodyPr wrap="square" lIns="289286" tIns="289286" rIns="289286" bIns="289286" rtlCol="0" anchor="ctr" anchorCtr="0">
            <a:noAutofit/>
          </a:bodyPr>
          <a:lstStyle/>
          <a:p>
            <a:pPr algn="ctr"/>
            <a:r>
              <a:rPr lang="pl-PL" sz="1446" dirty="0">
                <a:solidFill>
                  <a:schemeClr val="accent3"/>
                </a:solidFill>
              </a:rPr>
              <a:t>Slajd tytułowy bez zdjęcia. Można użyć również jako slajd kończący z podziękowaniami.</a:t>
            </a:r>
            <a:endParaRPr lang="pl-PL" sz="1125" dirty="0">
              <a:solidFill>
                <a:schemeClr val="accent3"/>
              </a:solidFill>
            </a:endParaRPr>
          </a:p>
        </p:txBody>
      </p:sp>
      <p:pic>
        <p:nvPicPr>
          <p:cNvPr id="7" name="Obraz 6">
            <a:extLst>
              <a:ext uri="{FF2B5EF4-FFF2-40B4-BE49-F238E27FC236}">
                <a16:creationId xmlns:a16="http://schemas.microsoft.com/office/drawing/2014/main" id="{4CFC8F81-5082-D65D-BBB2-937493CAF0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5381" y="714181"/>
            <a:ext cx="2472461" cy="1102235"/>
          </a:xfrm>
          <a:prstGeom prst="rect">
            <a:avLst/>
          </a:prstGeom>
        </p:spPr>
      </p:pic>
      <p:pic>
        <p:nvPicPr>
          <p:cNvPr id="8" name="Grafika 7">
            <a:extLst>
              <a:ext uri="{FF2B5EF4-FFF2-40B4-BE49-F238E27FC236}">
                <a16:creationId xmlns:a16="http://schemas.microsoft.com/office/drawing/2014/main" id="{8C0D3E90-7932-316E-0C8B-06AB7BDF2F2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70110" y="1270333"/>
            <a:ext cx="4414561" cy="4803915"/>
          </a:xfrm>
          <a:prstGeom prst="rect">
            <a:avLst/>
          </a:prstGeom>
        </p:spPr>
      </p:pic>
      <p:pic>
        <p:nvPicPr>
          <p:cNvPr id="9" name="Obraz 8" descr="Obraz zawierający tekst, Czcionka, logo, symbol&#10;&#10;Opis wygenerowany automatycznie">
            <a:extLst>
              <a:ext uri="{FF2B5EF4-FFF2-40B4-BE49-F238E27FC236}">
                <a16:creationId xmlns:a16="http://schemas.microsoft.com/office/drawing/2014/main" id="{0E477721-FFF6-923C-2EED-1E76579959F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2759" y="719216"/>
            <a:ext cx="2668939" cy="1102234"/>
          </a:xfrm>
          <a:prstGeom prst="rect">
            <a:avLst/>
          </a:prstGeom>
        </p:spPr>
      </p:pic>
    </p:spTree>
    <p:extLst>
      <p:ext uri="{BB962C8B-B14F-4D97-AF65-F5344CB8AC3E}">
        <p14:creationId xmlns:p14="http://schemas.microsoft.com/office/powerpoint/2010/main" val="17692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ytułowy Light">
    <p:bg>
      <p:bgPr>
        <a:solidFill>
          <a:schemeClr val="bg1"/>
        </a:solidFill>
        <a:effectLst/>
      </p:bgPr>
    </p:bg>
    <p:spTree>
      <p:nvGrpSpPr>
        <p:cNvPr id="1" name=""/>
        <p:cNvGrpSpPr/>
        <p:nvPr/>
      </p:nvGrpSpPr>
      <p:grpSpPr>
        <a:xfrm>
          <a:off x="0" y="0"/>
          <a:ext cx="0" cy="0"/>
          <a:chOff x="0" y="0"/>
          <a:chExt cx="0" cy="0"/>
        </a:xfrm>
      </p:grpSpPr>
      <p:sp>
        <p:nvSpPr>
          <p:cNvPr id="5" name="GRID Shape">
            <a:extLst>
              <a:ext uri="{FF2B5EF4-FFF2-40B4-BE49-F238E27FC236}">
                <a16:creationId xmlns:a16="http://schemas.microsoft.com/office/drawing/2014/main" id="{FC77B0AC-2DF7-9BAB-3095-0E01ACD5167E}"/>
              </a:ext>
            </a:extLst>
          </p:cNvPr>
          <p:cNvSpPr/>
          <p:nvPr/>
        </p:nvSpPr>
        <p:spPr>
          <a:xfrm>
            <a:off x="0" y="1076"/>
            <a:ext cx="12187920" cy="6857072"/>
          </a:xfrm>
          <a:custGeom>
            <a:avLst/>
            <a:gdLst>
              <a:gd name="connsiteX0" fmla="*/ 15166661 w 15166661"/>
              <a:gd name="connsiteY0" fmla="*/ 7569110 h 8533245"/>
              <a:gd name="connsiteX1" fmla="*/ 15166661 w 15166661"/>
              <a:gd name="connsiteY1" fmla="*/ 7559588 h 8533245"/>
              <a:gd name="connsiteX2" fmla="*/ 12643202 w 15166661"/>
              <a:gd name="connsiteY2" fmla="*/ 7559588 h 8533245"/>
              <a:gd name="connsiteX3" fmla="*/ 12643202 w 15166661"/>
              <a:gd name="connsiteY3" fmla="*/ 5047682 h 8533245"/>
              <a:gd name="connsiteX4" fmla="*/ 15166661 w 15166661"/>
              <a:gd name="connsiteY4" fmla="*/ 5047682 h 8533245"/>
              <a:gd name="connsiteX5" fmla="*/ 15166661 w 15166661"/>
              <a:gd name="connsiteY5" fmla="*/ 5038160 h 8533245"/>
              <a:gd name="connsiteX6" fmla="*/ 12643202 w 15166661"/>
              <a:gd name="connsiteY6" fmla="*/ 5038160 h 8533245"/>
              <a:gd name="connsiteX7" fmla="*/ 12643202 w 15166661"/>
              <a:gd name="connsiteY7" fmla="*/ 2526253 h 8533245"/>
              <a:gd name="connsiteX8" fmla="*/ 15166661 w 15166661"/>
              <a:gd name="connsiteY8" fmla="*/ 2526253 h 8533245"/>
              <a:gd name="connsiteX9" fmla="*/ 15166661 w 15166661"/>
              <a:gd name="connsiteY9" fmla="*/ 2516731 h 8533245"/>
              <a:gd name="connsiteX10" fmla="*/ 12643202 w 15166661"/>
              <a:gd name="connsiteY10" fmla="*/ 2516731 h 8533245"/>
              <a:gd name="connsiteX11" fmla="*/ 12643202 w 15166661"/>
              <a:gd name="connsiteY11" fmla="*/ 0 h 8533245"/>
              <a:gd name="connsiteX12" fmla="*/ 12633680 w 15166661"/>
              <a:gd name="connsiteY12" fmla="*/ 0 h 8533245"/>
              <a:gd name="connsiteX13" fmla="*/ 12633680 w 15166661"/>
              <a:gd name="connsiteY13" fmla="*/ 2516731 h 8533245"/>
              <a:gd name="connsiteX14" fmla="*/ 10115678 w 15166661"/>
              <a:gd name="connsiteY14" fmla="*/ 2516731 h 8533245"/>
              <a:gd name="connsiteX15" fmla="*/ 10115678 w 15166661"/>
              <a:gd name="connsiteY15" fmla="*/ 0 h 8533245"/>
              <a:gd name="connsiteX16" fmla="*/ 10106156 w 15166661"/>
              <a:gd name="connsiteY16" fmla="*/ 0 h 8533245"/>
              <a:gd name="connsiteX17" fmla="*/ 10106156 w 15166661"/>
              <a:gd name="connsiteY17" fmla="*/ 2516731 h 8533245"/>
              <a:gd name="connsiteX18" fmla="*/ 7588155 w 15166661"/>
              <a:gd name="connsiteY18" fmla="*/ 2516731 h 8533245"/>
              <a:gd name="connsiteX19" fmla="*/ 7588155 w 15166661"/>
              <a:gd name="connsiteY19" fmla="*/ 0 h 8533245"/>
              <a:gd name="connsiteX20" fmla="*/ 7578633 w 15166661"/>
              <a:gd name="connsiteY20" fmla="*/ 0 h 8533245"/>
              <a:gd name="connsiteX21" fmla="*/ 7578633 w 15166661"/>
              <a:gd name="connsiteY21" fmla="*/ 2516731 h 8533245"/>
              <a:gd name="connsiteX22" fmla="*/ 5059109 w 15166661"/>
              <a:gd name="connsiteY22" fmla="*/ 2516731 h 8533245"/>
              <a:gd name="connsiteX23" fmla="*/ 5059109 w 15166661"/>
              <a:gd name="connsiteY23" fmla="*/ 0 h 8533245"/>
              <a:gd name="connsiteX24" fmla="*/ 5049587 w 15166661"/>
              <a:gd name="connsiteY24" fmla="*/ 0 h 8533245"/>
              <a:gd name="connsiteX25" fmla="*/ 5049587 w 15166661"/>
              <a:gd name="connsiteY25" fmla="*/ 2516731 h 8533245"/>
              <a:gd name="connsiteX26" fmla="*/ 2531586 w 15166661"/>
              <a:gd name="connsiteY26" fmla="*/ 2516731 h 8533245"/>
              <a:gd name="connsiteX27" fmla="*/ 2531586 w 15166661"/>
              <a:gd name="connsiteY27" fmla="*/ 0 h 8533245"/>
              <a:gd name="connsiteX28" fmla="*/ 2522064 w 15166661"/>
              <a:gd name="connsiteY28" fmla="*/ 0 h 8533245"/>
              <a:gd name="connsiteX29" fmla="*/ 2522064 w 15166661"/>
              <a:gd name="connsiteY29" fmla="*/ 2516731 h 8533245"/>
              <a:gd name="connsiteX30" fmla="*/ 0 w 15166661"/>
              <a:gd name="connsiteY30" fmla="*/ 2516731 h 8533245"/>
              <a:gd name="connsiteX31" fmla="*/ 0 w 15166661"/>
              <a:gd name="connsiteY31" fmla="*/ 2526253 h 8533245"/>
              <a:gd name="connsiteX32" fmla="*/ 2521937 w 15166661"/>
              <a:gd name="connsiteY32" fmla="*/ 2526253 h 8533245"/>
              <a:gd name="connsiteX33" fmla="*/ 2521937 w 15166661"/>
              <a:gd name="connsiteY33" fmla="*/ 5038160 h 8533245"/>
              <a:gd name="connsiteX34" fmla="*/ 0 w 15166661"/>
              <a:gd name="connsiteY34" fmla="*/ 5038160 h 8533245"/>
              <a:gd name="connsiteX35" fmla="*/ 0 w 15166661"/>
              <a:gd name="connsiteY35" fmla="*/ 5047682 h 8533245"/>
              <a:gd name="connsiteX36" fmla="*/ 2521937 w 15166661"/>
              <a:gd name="connsiteY36" fmla="*/ 5047682 h 8533245"/>
              <a:gd name="connsiteX37" fmla="*/ 2521937 w 15166661"/>
              <a:gd name="connsiteY37" fmla="*/ 7559588 h 8533245"/>
              <a:gd name="connsiteX38" fmla="*/ 0 w 15166661"/>
              <a:gd name="connsiteY38" fmla="*/ 7559588 h 8533245"/>
              <a:gd name="connsiteX39" fmla="*/ 0 w 15166661"/>
              <a:gd name="connsiteY39" fmla="*/ 7569110 h 8533245"/>
              <a:gd name="connsiteX40" fmla="*/ 2521937 w 15166661"/>
              <a:gd name="connsiteY40" fmla="*/ 7569110 h 8533245"/>
              <a:gd name="connsiteX41" fmla="*/ 2521937 w 15166661"/>
              <a:gd name="connsiteY41" fmla="*/ 8533245 h 8533245"/>
              <a:gd name="connsiteX42" fmla="*/ 2531459 w 15166661"/>
              <a:gd name="connsiteY42" fmla="*/ 8533245 h 8533245"/>
              <a:gd name="connsiteX43" fmla="*/ 2531459 w 15166661"/>
              <a:gd name="connsiteY43" fmla="*/ 7569110 h 8533245"/>
              <a:gd name="connsiteX44" fmla="*/ 5049460 w 15166661"/>
              <a:gd name="connsiteY44" fmla="*/ 7569110 h 8533245"/>
              <a:gd name="connsiteX45" fmla="*/ 5049460 w 15166661"/>
              <a:gd name="connsiteY45" fmla="*/ 8533245 h 8533245"/>
              <a:gd name="connsiteX46" fmla="*/ 5058982 w 15166661"/>
              <a:gd name="connsiteY46" fmla="*/ 8533245 h 8533245"/>
              <a:gd name="connsiteX47" fmla="*/ 5058982 w 15166661"/>
              <a:gd name="connsiteY47" fmla="*/ 7569110 h 8533245"/>
              <a:gd name="connsiteX48" fmla="*/ 7578506 w 15166661"/>
              <a:gd name="connsiteY48" fmla="*/ 7569110 h 8533245"/>
              <a:gd name="connsiteX49" fmla="*/ 7578506 w 15166661"/>
              <a:gd name="connsiteY49" fmla="*/ 8533245 h 8533245"/>
              <a:gd name="connsiteX50" fmla="*/ 7588028 w 15166661"/>
              <a:gd name="connsiteY50" fmla="*/ 8533245 h 8533245"/>
              <a:gd name="connsiteX51" fmla="*/ 7588028 w 15166661"/>
              <a:gd name="connsiteY51" fmla="*/ 7569110 h 8533245"/>
              <a:gd name="connsiteX52" fmla="*/ 10106029 w 15166661"/>
              <a:gd name="connsiteY52" fmla="*/ 7569110 h 8533245"/>
              <a:gd name="connsiteX53" fmla="*/ 10106029 w 15166661"/>
              <a:gd name="connsiteY53" fmla="*/ 8533245 h 8533245"/>
              <a:gd name="connsiteX54" fmla="*/ 10115551 w 15166661"/>
              <a:gd name="connsiteY54" fmla="*/ 8533245 h 8533245"/>
              <a:gd name="connsiteX55" fmla="*/ 10115551 w 15166661"/>
              <a:gd name="connsiteY55" fmla="*/ 7569110 h 8533245"/>
              <a:gd name="connsiteX56" fmla="*/ 12633553 w 15166661"/>
              <a:gd name="connsiteY56" fmla="*/ 7569110 h 8533245"/>
              <a:gd name="connsiteX57" fmla="*/ 12633553 w 15166661"/>
              <a:gd name="connsiteY57" fmla="*/ 8533245 h 8533245"/>
              <a:gd name="connsiteX58" fmla="*/ 12643075 w 15166661"/>
              <a:gd name="connsiteY58" fmla="*/ 8533245 h 8533245"/>
              <a:gd name="connsiteX59" fmla="*/ 12643075 w 15166661"/>
              <a:gd name="connsiteY59" fmla="*/ 7569110 h 8533245"/>
              <a:gd name="connsiteX60" fmla="*/ 15166534 w 15166661"/>
              <a:gd name="connsiteY60" fmla="*/ 7569110 h 8533245"/>
              <a:gd name="connsiteX61" fmla="*/ 5049587 w 15166661"/>
              <a:gd name="connsiteY61" fmla="*/ 7559588 h 8533245"/>
              <a:gd name="connsiteX62" fmla="*/ 2531586 w 15166661"/>
              <a:gd name="connsiteY62" fmla="*/ 7559588 h 8533245"/>
              <a:gd name="connsiteX63" fmla="*/ 2531586 w 15166661"/>
              <a:gd name="connsiteY63" fmla="*/ 5047682 h 8533245"/>
              <a:gd name="connsiteX64" fmla="*/ 5049587 w 15166661"/>
              <a:gd name="connsiteY64" fmla="*/ 5047682 h 8533245"/>
              <a:gd name="connsiteX65" fmla="*/ 5049587 w 15166661"/>
              <a:gd name="connsiteY65" fmla="*/ 7559588 h 8533245"/>
              <a:gd name="connsiteX66" fmla="*/ 5049587 w 15166661"/>
              <a:gd name="connsiteY66" fmla="*/ 5038160 h 8533245"/>
              <a:gd name="connsiteX67" fmla="*/ 2531586 w 15166661"/>
              <a:gd name="connsiteY67" fmla="*/ 5038160 h 8533245"/>
              <a:gd name="connsiteX68" fmla="*/ 2531586 w 15166661"/>
              <a:gd name="connsiteY68" fmla="*/ 2526253 h 8533245"/>
              <a:gd name="connsiteX69" fmla="*/ 5049587 w 15166661"/>
              <a:gd name="connsiteY69" fmla="*/ 2526253 h 8533245"/>
              <a:gd name="connsiteX70" fmla="*/ 5049587 w 15166661"/>
              <a:gd name="connsiteY70" fmla="*/ 5038160 h 8533245"/>
              <a:gd name="connsiteX71" fmla="*/ 7578633 w 15166661"/>
              <a:gd name="connsiteY71" fmla="*/ 7559588 h 8533245"/>
              <a:gd name="connsiteX72" fmla="*/ 5059109 w 15166661"/>
              <a:gd name="connsiteY72" fmla="*/ 7559588 h 8533245"/>
              <a:gd name="connsiteX73" fmla="*/ 5059109 w 15166661"/>
              <a:gd name="connsiteY73" fmla="*/ 5047682 h 8533245"/>
              <a:gd name="connsiteX74" fmla="*/ 7578633 w 15166661"/>
              <a:gd name="connsiteY74" fmla="*/ 5047682 h 8533245"/>
              <a:gd name="connsiteX75" fmla="*/ 7578633 w 15166661"/>
              <a:gd name="connsiteY75" fmla="*/ 7559588 h 8533245"/>
              <a:gd name="connsiteX76" fmla="*/ 7578633 w 15166661"/>
              <a:gd name="connsiteY76" fmla="*/ 5038160 h 8533245"/>
              <a:gd name="connsiteX77" fmla="*/ 5059109 w 15166661"/>
              <a:gd name="connsiteY77" fmla="*/ 5038160 h 8533245"/>
              <a:gd name="connsiteX78" fmla="*/ 5059109 w 15166661"/>
              <a:gd name="connsiteY78" fmla="*/ 2526253 h 8533245"/>
              <a:gd name="connsiteX79" fmla="*/ 7578633 w 15166661"/>
              <a:gd name="connsiteY79" fmla="*/ 2526253 h 8533245"/>
              <a:gd name="connsiteX80" fmla="*/ 7578633 w 15166661"/>
              <a:gd name="connsiteY80" fmla="*/ 5038160 h 8533245"/>
              <a:gd name="connsiteX81" fmla="*/ 10106156 w 15166661"/>
              <a:gd name="connsiteY81" fmla="*/ 7559588 h 8533245"/>
              <a:gd name="connsiteX82" fmla="*/ 7588155 w 15166661"/>
              <a:gd name="connsiteY82" fmla="*/ 7559588 h 8533245"/>
              <a:gd name="connsiteX83" fmla="*/ 7588155 w 15166661"/>
              <a:gd name="connsiteY83" fmla="*/ 5047682 h 8533245"/>
              <a:gd name="connsiteX84" fmla="*/ 10106156 w 15166661"/>
              <a:gd name="connsiteY84" fmla="*/ 5047682 h 8533245"/>
              <a:gd name="connsiteX85" fmla="*/ 10106156 w 15166661"/>
              <a:gd name="connsiteY85" fmla="*/ 7559588 h 8533245"/>
              <a:gd name="connsiteX86" fmla="*/ 10106156 w 15166661"/>
              <a:gd name="connsiteY86" fmla="*/ 5038160 h 8533245"/>
              <a:gd name="connsiteX87" fmla="*/ 7588155 w 15166661"/>
              <a:gd name="connsiteY87" fmla="*/ 5038160 h 8533245"/>
              <a:gd name="connsiteX88" fmla="*/ 7588155 w 15166661"/>
              <a:gd name="connsiteY88" fmla="*/ 2526253 h 8533245"/>
              <a:gd name="connsiteX89" fmla="*/ 10106156 w 15166661"/>
              <a:gd name="connsiteY89" fmla="*/ 2526253 h 8533245"/>
              <a:gd name="connsiteX90" fmla="*/ 10106156 w 15166661"/>
              <a:gd name="connsiteY90" fmla="*/ 5038160 h 8533245"/>
              <a:gd name="connsiteX91" fmla="*/ 12633680 w 15166661"/>
              <a:gd name="connsiteY91" fmla="*/ 7559588 h 8533245"/>
              <a:gd name="connsiteX92" fmla="*/ 10115678 w 15166661"/>
              <a:gd name="connsiteY92" fmla="*/ 7559588 h 8533245"/>
              <a:gd name="connsiteX93" fmla="*/ 10115678 w 15166661"/>
              <a:gd name="connsiteY93" fmla="*/ 5047682 h 8533245"/>
              <a:gd name="connsiteX94" fmla="*/ 12633680 w 15166661"/>
              <a:gd name="connsiteY94" fmla="*/ 5047682 h 8533245"/>
              <a:gd name="connsiteX95" fmla="*/ 12633680 w 15166661"/>
              <a:gd name="connsiteY95" fmla="*/ 7559588 h 8533245"/>
              <a:gd name="connsiteX96" fmla="*/ 12633680 w 15166661"/>
              <a:gd name="connsiteY96" fmla="*/ 5038160 h 8533245"/>
              <a:gd name="connsiteX97" fmla="*/ 10115678 w 15166661"/>
              <a:gd name="connsiteY97" fmla="*/ 5038160 h 8533245"/>
              <a:gd name="connsiteX98" fmla="*/ 10115678 w 15166661"/>
              <a:gd name="connsiteY98" fmla="*/ 2526253 h 8533245"/>
              <a:gd name="connsiteX99" fmla="*/ 12633680 w 15166661"/>
              <a:gd name="connsiteY99" fmla="*/ 2526253 h 8533245"/>
              <a:gd name="connsiteX100" fmla="*/ 12633680 w 15166661"/>
              <a:gd name="connsiteY100" fmla="*/ 5038160 h 853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5166661" h="8533245">
                <a:moveTo>
                  <a:pt x="15166661" y="7569110"/>
                </a:moveTo>
                <a:lnTo>
                  <a:pt x="15166661" y="7559588"/>
                </a:lnTo>
                <a:lnTo>
                  <a:pt x="12643202" y="7559588"/>
                </a:lnTo>
                <a:lnTo>
                  <a:pt x="12643202" y="5047682"/>
                </a:lnTo>
                <a:lnTo>
                  <a:pt x="15166661" y="5047682"/>
                </a:lnTo>
                <a:lnTo>
                  <a:pt x="15166661" y="5038160"/>
                </a:lnTo>
                <a:lnTo>
                  <a:pt x="12643202" y="5038160"/>
                </a:lnTo>
                <a:lnTo>
                  <a:pt x="12643202" y="2526253"/>
                </a:lnTo>
                <a:lnTo>
                  <a:pt x="15166661" y="2526253"/>
                </a:lnTo>
                <a:lnTo>
                  <a:pt x="15166661" y="2516731"/>
                </a:lnTo>
                <a:lnTo>
                  <a:pt x="12643202" y="2516731"/>
                </a:lnTo>
                <a:lnTo>
                  <a:pt x="12643202" y="0"/>
                </a:lnTo>
                <a:lnTo>
                  <a:pt x="12633680" y="0"/>
                </a:lnTo>
                <a:lnTo>
                  <a:pt x="12633680" y="2516731"/>
                </a:lnTo>
                <a:lnTo>
                  <a:pt x="10115678" y="2516731"/>
                </a:lnTo>
                <a:lnTo>
                  <a:pt x="10115678" y="0"/>
                </a:lnTo>
                <a:lnTo>
                  <a:pt x="10106156" y="0"/>
                </a:lnTo>
                <a:lnTo>
                  <a:pt x="10106156" y="2516731"/>
                </a:lnTo>
                <a:lnTo>
                  <a:pt x="7588155" y="2516731"/>
                </a:lnTo>
                <a:lnTo>
                  <a:pt x="7588155" y="0"/>
                </a:lnTo>
                <a:lnTo>
                  <a:pt x="7578633" y="0"/>
                </a:lnTo>
                <a:lnTo>
                  <a:pt x="7578633" y="2516731"/>
                </a:lnTo>
                <a:lnTo>
                  <a:pt x="5059109" y="2516731"/>
                </a:lnTo>
                <a:lnTo>
                  <a:pt x="5059109" y="0"/>
                </a:lnTo>
                <a:lnTo>
                  <a:pt x="5049587" y="0"/>
                </a:lnTo>
                <a:lnTo>
                  <a:pt x="5049587" y="2516731"/>
                </a:lnTo>
                <a:lnTo>
                  <a:pt x="2531586" y="2516731"/>
                </a:lnTo>
                <a:lnTo>
                  <a:pt x="2531586" y="0"/>
                </a:lnTo>
                <a:lnTo>
                  <a:pt x="2522064" y="0"/>
                </a:lnTo>
                <a:lnTo>
                  <a:pt x="2522064" y="2516731"/>
                </a:lnTo>
                <a:lnTo>
                  <a:pt x="0" y="2516731"/>
                </a:lnTo>
                <a:lnTo>
                  <a:pt x="0" y="2526253"/>
                </a:lnTo>
                <a:lnTo>
                  <a:pt x="2521937" y="2526253"/>
                </a:lnTo>
                <a:lnTo>
                  <a:pt x="2521937" y="5038160"/>
                </a:lnTo>
                <a:lnTo>
                  <a:pt x="0" y="5038160"/>
                </a:lnTo>
                <a:lnTo>
                  <a:pt x="0" y="5047682"/>
                </a:lnTo>
                <a:lnTo>
                  <a:pt x="2521937" y="5047682"/>
                </a:lnTo>
                <a:lnTo>
                  <a:pt x="2521937" y="7559588"/>
                </a:lnTo>
                <a:lnTo>
                  <a:pt x="0" y="7559588"/>
                </a:lnTo>
                <a:lnTo>
                  <a:pt x="0" y="7569110"/>
                </a:lnTo>
                <a:lnTo>
                  <a:pt x="2521937" y="7569110"/>
                </a:lnTo>
                <a:lnTo>
                  <a:pt x="2521937" y="8533245"/>
                </a:lnTo>
                <a:lnTo>
                  <a:pt x="2531459" y="8533245"/>
                </a:lnTo>
                <a:lnTo>
                  <a:pt x="2531459" y="7569110"/>
                </a:lnTo>
                <a:lnTo>
                  <a:pt x="5049460" y="7569110"/>
                </a:lnTo>
                <a:lnTo>
                  <a:pt x="5049460" y="8533245"/>
                </a:lnTo>
                <a:lnTo>
                  <a:pt x="5058982" y="8533245"/>
                </a:lnTo>
                <a:lnTo>
                  <a:pt x="5058982" y="7569110"/>
                </a:lnTo>
                <a:lnTo>
                  <a:pt x="7578506" y="7569110"/>
                </a:lnTo>
                <a:lnTo>
                  <a:pt x="7578506" y="8533245"/>
                </a:lnTo>
                <a:lnTo>
                  <a:pt x="7588028" y="8533245"/>
                </a:lnTo>
                <a:lnTo>
                  <a:pt x="7588028" y="7569110"/>
                </a:lnTo>
                <a:lnTo>
                  <a:pt x="10106029" y="7569110"/>
                </a:lnTo>
                <a:lnTo>
                  <a:pt x="10106029" y="8533245"/>
                </a:lnTo>
                <a:lnTo>
                  <a:pt x="10115551" y="8533245"/>
                </a:lnTo>
                <a:lnTo>
                  <a:pt x="10115551" y="7569110"/>
                </a:lnTo>
                <a:lnTo>
                  <a:pt x="12633553" y="7569110"/>
                </a:lnTo>
                <a:lnTo>
                  <a:pt x="12633553" y="8533245"/>
                </a:lnTo>
                <a:lnTo>
                  <a:pt x="12643075" y="8533245"/>
                </a:lnTo>
                <a:lnTo>
                  <a:pt x="12643075" y="7569110"/>
                </a:lnTo>
                <a:lnTo>
                  <a:pt x="15166534" y="7569110"/>
                </a:lnTo>
                <a:close/>
                <a:moveTo>
                  <a:pt x="5049587" y="7559588"/>
                </a:moveTo>
                <a:lnTo>
                  <a:pt x="2531586" y="7559588"/>
                </a:lnTo>
                <a:lnTo>
                  <a:pt x="2531586" y="5047682"/>
                </a:lnTo>
                <a:lnTo>
                  <a:pt x="5049587" y="5047682"/>
                </a:lnTo>
                <a:lnTo>
                  <a:pt x="5049587" y="7559588"/>
                </a:lnTo>
                <a:close/>
                <a:moveTo>
                  <a:pt x="5049587" y="5038160"/>
                </a:moveTo>
                <a:lnTo>
                  <a:pt x="2531586" y="5038160"/>
                </a:lnTo>
                <a:lnTo>
                  <a:pt x="2531586" y="2526253"/>
                </a:lnTo>
                <a:lnTo>
                  <a:pt x="5049587" y="2526253"/>
                </a:lnTo>
                <a:lnTo>
                  <a:pt x="5049587" y="5038160"/>
                </a:lnTo>
                <a:close/>
                <a:moveTo>
                  <a:pt x="7578633" y="7559588"/>
                </a:moveTo>
                <a:lnTo>
                  <a:pt x="5059109" y="7559588"/>
                </a:lnTo>
                <a:lnTo>
                  <a:pt x="5059109" y="5047682"/>
                </a:lnTo>
                <a:lnTo>
                  <a:pt x="7578633" y="5047682"/>
                </a:lnTo>
                <a:lnTo>
                  <a:pt x="7578633" y="7559588"/>
                </a:lnTo>
                <a:close/>
                <a:moveTo>
                  <a:pt x="7578633" y="5038160"/>
                </a:moveTo>
                <a:lnTo>
                  <a:pt x="5059109" y="5038160"/>
                </a:lnTo>
                <a:lnTo>
                  <a:pt x="5059109" y="2526253"/>
                </a:lnTo>
                <a:lnTo>
                  <a:pt x="7578633" y="2526253"/>
                </a:lnTo>
                <a:lnTo>
                  <a:pt x="7578633" y="5038160"/>
                </a:lnTo>
                <a:close/>
                <a:moveTo>
                  <a:pt x="10106156" y="7559588"/>
                </a:moveTo>
                <a:lnTo>
                  <a:pt x="7588155" y="7559588"/>
                </a:lnTo>
                <a:lnTo>
                  <a:pt x="7588155" y="5047682"/>
                </a:lnTo>
                <a:lnTo>
                  <a:pt x="10106156" y="5047682"/>
                </a:lnTo>
                <a:lnTo>
                  <a:pt x="10106156" y="7559588"/>
                </a:lnTo>
                <a:close/>
                <a:moveTo>
                  <a:pt x="10106156" y="5038160"/>
                </a:moveTo>
                <a:lnTo>
                  <a:pt x="7588155" y="5038160"/>
                </a:lnTo>
                <a:lnTo>
                  <a:pt x="7588155" y="2526253"/>
                </a:lnTo>
                <a:lnTo>
                  <a:pt x="10106156" y="2526253"/>
                </a:lnTo>
                <a:lnTo>
                  <a:pt x="10106156" y="5038160"/>
                </a:lnTo>
                <a:close/>
                <a:moveTo>
                  <a:pt x="12633680" y="7559588"/>
                </a:moveTo>
                <a:lnTo>
                  <a:pt x="10115678" y="7559588"/>
                </a:lnTo>
                <a:lnTo>
                  <a:pt x="10115678" y="5047682"/>
                </a:lnTo>
                <a:lnTo>
                  <a:pt x="12633680" y="5047682"/>
                </a:lnTo>
                <a:lnTo>
                  <a:pt x="12633680" y="7559588"/>
                </a:lnTo>
                <a:close/>
                <a:moveTo>
                  <a:pt x="12633680" y="5038160"/>
                </a:moveTo>
                <a:lnTo>
                  <a:pt x="10115678" y="5038160"/>
                </a:lnTo>
                <a:lnTo>
                  <a:pt x="10115678" y="2526253"/>
                </a:lnTo>
                <a:lnTo>
                  <a:pt x="12633680" y="2526253"/>
                </a:lnTo>
                <a:lnTo>
                  <a:pt x="12633680" y="5038160"/>
                </a:lnTo>
                <a:close/>
              </a:path>
            </a:pathLst>
          </a:custGeom>
          <a:solidFill>
            <a:schemeClr val="bg2">
              <a:alpha val="25000"/>
            </a:schemeClr>
          </a:solidFill>
          <a:ln w="12689" cap="flat">
            <a:noFill/>
            <a:prstDash val="solid"/>
            <a:miter/>
          </a:ln>
        </p:spPr>
        <p:txBody>
          <a:bodyPr rtlCol="0" anchor="ctr"/>
          <a:lstStyle/>
          <a:p>
            <a:endParaRPr lang="pl-PL" sz="1446"/>
          </a:p>
        </p:txBody>
      </p:sp>
      <p:sp>
        <p:nvSpPr>
          <p:cNvPr id="2" name="Tytuł 1">
            <a:extLst>
              <a:ext uri="{FF2B5EF4-FFF2-40B4-BE49-F238E27FC236}">
                <a16:creationId xmlns:a16="http://schemas.microsoft.com/office/drawing/2014/main" id="{5469FEA4-3D45-4611-938D-E7AB3E26E02A}"/>
              </a:ext>
            </a:extLst>
          </p:cNvPr>
          <p:cNvSpPr>
            <a:spLocks noGrp="1"/>
          </p:cNvSpPr>
          <p:nvPr>
            <p:ph type="ctrTitle"/>
          </p:nvPr>
        </p:nvSpPr>
        <p:spPr>
          <a:xfrm>
            <a:off x="665381" y="2039020"/>
            <a:ext cx="6101481" cy="3323839"/>
          </a:xfrm>
        </p:spPr>
        <p:txBody>
          <a:bodyPr anchor="b"/>
          <a:lstStyle>
            <a:lvl1pPr algn="l">
              <a:defRPr sz="2813">
                <a:solidFill>
                  <a:schemeClr val="tx2"/>
                </a:solidFill>
              </a:defRPr>
            </a:lvl1pPr>
          </a:lstStyle>
          <a:p>
            <a:r>
              <a:rPr lang="pl-PL"/>
              <a:t>Kliknij, aby edytować styl</a:t>
            </a:r>
            <a:endParaRPr lang="pl-PL" dirty="0"/>
          </a:p>
        </p:txBody>
      </p:sp>
      <p:sp>
        <p:nvSpPr>
          <p:cNvPr id="3" name="Podtytuł 2">
            <a:extLst>
              <a:ext uri="{FF2B5EF4-FFF2-40B4-BE49-F238E27FC236}">
                <a16:creationId xmlns:a16="http://schemas.microsoft.com/office/drawing/2014/main" id="{7CD7B851-9374-470F-8A78-DB40BA0346E4}"/>
              </a:ext>
            </a:extLst>
          </p:cNvPr>
          <p:cNvSpPr>
            <a:spLocks noGrp="1"/>
          </p:cNvSpPr>
          <p:nvPr>
            <p:ph type="subTitle" idx="1"/>
          </p:nvPr>
        </p:nvSpPr>
        <p:spPr>
          <a:xfrm>
            <a:off x="665381" y="5609174"/>
            <a:ext cx="6101481" cy="465075"/>
          </a:xfrm>
          <a:prstGeom prst="rect">
            <a:avLst/>
          </a:prstGeom>
        </p:spPr>
        <p:txBody>
          <a:bodyPr/>
          <a:lstStyle>
            <a:lvl1pPr marL="0" indent="0" algn="l">
              <a:buNone/>
              <a:defRPr sz="1286">
                <a:solidFill>
                  <a:schemeClr val="tx2"/>
                </a:solidFill>
              </a:defRPr>
            </a:lvl1pPr>
            <a:lvl2pPr marL="367406" indent="0" algn="ctr">
              <a:buNone/>
              <a:defRPr sz="1607"/>
            </a:lvl2pPr>
            <a:lvl3pPr marL="734812" indent="0" algn="ctr">
              <a:buNone/>
              <a:defRPr sz="1446"/>
            </a:lvl3pPr>
            <a:lvl4pPr marL="1102218" indent="0" algn="ctr">
              <a:buNone/>
              <a:defRPr sz="1286"/>
            </a:lvl4pPr>
            <a:lvl5pPr marL="1469624" indent="0" algn="ctr">
              <a:buNone/>
              <a:defRPr sz="1286"/>
            </a:lvl5pPr>
            <a:lvl6pPr marL="1837030" indent="0" algn="ctr">
              <a:buNone/>
              <a:defRPr sz="1286"/>
            </a:lvl6pPr>
            <a:lvl7pPr marL="2204436" indent="0" algn="ctr">
              <a:buNone/>
              <a:defRPr sz="1286"/>
            </a:lvl7pPr>
            <a:lvl8pPr marL="2571841" indent="0" algn="ctr">
              <a:buNone/>
              <a:defRPr sz="1286"/>
            </a:lvl8pPr>
            <a:lvl9pPr marL="2939247" indent="0" algn="ctr">
              <a:buNone/>
              <a:defRPr sz="1286"/>
            </a:lvl9pPr>
          </a:lstStyle>
          <a:p>
            <a:r>
              <a:rPr lang="pl-PL"/>
              <a:t>Kliknij, aby edytować styl wzorca podtytułu</a:t>
            </a:r>
            <a:endParaRPr lang="pl-PL" dirty="0"/>
          </a:p>
        </p:txBody>
      </p:sp>
      <p:sp>
        <p:nvSpPr>
          <p:cNvPr id="299" name="pole tekstowe 298">
            <a:extLst>
              <a:ext uri="{FF2B5EF4-FFF2-40B4-BE49-F238E27FC236}">
                <a16:creationId xmlns:a16="http://schemas.microsoft.com/office/drawing/2014/main" id="{35B4A991-4EA0-40C2-8516-0AC8171E48C4}"/>
              </a:ext>
            </a:extLst>
          </p:cNvPr>
          <p:cNvSpPr txBox="1"/>
          <p:nvPr/>
        </p:nvSpPr>
        <p:spPr>
          <a:xfrm>
            <a:off x="6096000" y="-1653267"/>
            <a:ext cx="6096000" cy="1209136"/>
          </a:xfrm>
          <a:prstGeom prst="rect">
            <a:avLst/>
          </a:prstGeom>
          <a:noFill/>
          <a:ln>
            <a:solidFill>
              <a:schemeClr val="accent3"/>
            </a:solidFill>
          </a:ln>
        </p:spPr>
        <p:txBody>
          <a:bodyPr wrap="square" lIns="289286" tIns="289286" rIns="289286" bIns="289286" rtlCol="0" anchor="ctr" anchorCtr="0">
            <a:noAutofit/>
          </a:bodyPr>
          <a:lstStyle/>
          <a:p>
            <a:pPr algn="ctr"/>
            <a:r>
              <a:rPr lang="pl-PL" sz="1446" dirty="0">
                <a:solidFill>
                  <a:schemeClr val="accent3"/>
                </a:solidFill>
              </a:rPr>
              <a:t>Slajd tytułowy bez zdjęcia. Można użyć również jako slajd kończący z podziękowaniami.</a:t>
            </a:r>
            <a:endParaRPr lang="pl-PL" sz="1125" dirty="0">
              <a:solidFill>
                <a:schemeClr val="accent3"/>
              </a:solidFill>
            </a:endParaRPr>
          </a:p>
        </p:txBody>
      </p:sp>
      <p:pic>
        <p:nvPicPr>
          <p:cNvPr id="104" name="Obraz 103">
            <a:extLst>
              <a:ext uri="{FF2B5EF4-FFF2-40B4-BE49-F238E27FC236}">
                <a16:creationId xmlns:a16="http://schemas.microsoft.com/office/drawing/2014/main" id="{072F3430-4182-4C4D-BAD3-F98C83FC67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381" y="693221"/>
            <a:ext cx="2472461" cy="1102235"/>
          </a:xfrm>
          <a:prstGeom prst="rect">
            <a:avLst/>
          </a:prstGeom>
        </p:spPr>
      </p:pic>
      <p:pic>
        <p:nvPicPr>
          <p:cNvPr id="4" name="Grafika 3">
            <a:extLst>
              <a:ext uri="{FF2B5EF4-FFF2-40B4-BE49-F238E27FC236}">
                <a16:creationId xmlns:a16="http://schemas.microsoft.com/office/drawing/2014/main" id="{69920F3C-1D7D-4E59-8147-1A856AA5BB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70110" y="1270334"/>
            <a:ext cx="4414561" cy="4803915"/>
          </a:xfrm>
          <a:prstGeom prst="rect">
            <a:avLst/>
          </a:prstGeom>
        </p:spPr>
      </p:pic>
      <p:pic>
        <p:nvPicPr>
          <p:cNvPr id="7" name="Obraz 6" descr="Obraz zawierający tekst, Czcionka, logo, symbol&#10;&#10;Opis wygenerowany automatycznie">
            <a:extLst>
              <a:ext uri="{FF2B5EF4-FFF2-40B4-BE49-F238E27FC236}">
                <a16:creationId xmlns:a16="http://schemas.microsoft.com/office/drawing/2014/main" id="{1DE8E875-B37F-342C-2A74-A15A625CC1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7205" y="693221"/>
            <a:ext cx="2449371" cy="1011555"/>
          </a:xfrm>
          <a:prstGeom prst="rect">
            <a:avLst/>
          </a:prstGeom>
        </p:spPr>
      </p:pic>
    </p:spTree>
    <p:extLst>
      <p:ext uri="{BB962C8B-B14F-4D97-AF65-F5344CB8AC3E}">
        <p14:creationId xmlns:p14="http://schemas.microsoft.com/office/powerpoint/2010/main" val="213143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ytuł + t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B22C10-86B2-4423-B527-AC9C5ECEAAF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E3C9A6B-8D02-4599-9437-754201F5FC69}"/>
              </a:ext>
            </a:extLst>
          </p:cNvPr>
          <p:cNvSpPr>
            <a:spLocks noGrp="1"/>
          </p:cNvSpPr>
          <p:nvPr>
            <p:ph idx="1"/>
          </p:nvPr>
        </p:nvSpPr>
        <p:spPr>
          <a:xfrm>
            <a:off x="1015468" y="2026788"/>
            <a:ext cx="10171426" cy="405177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107257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2.xml"/><Relationship Id="rId1"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3.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F67"/>
        </a:solidFill>
        <a:effectLst/>
      </p:bgPr>
    </p:bg>
    <p:spTree>
      <p:nvGrpSpPr>
        <p:cNvPr id="1" name=""/>
        <p:cNvGrpSpPr/>
        <p:nvPr/>
      </p:nvGrpSpPr>
      <p:grpSpPr>
        <a:xfrm>
          <a:off x="0" y="0"/>
          <a:ext cx="0" cy="0"/>
          <a:chOff x="0" y="0"/>
          <a:chExt cx="0" cy="0"/>
        </a:xfrm>
      </p:grpSpPr>
      <p:grpSp>
        <p:nvGrpSpPr>
          <p:cNvPr id="32" name="GRID" hidden="1">
            <a:extLst>
              <a:ext uri="{FF2B5EF4-FFF2-40B4-BE49-F238E27FC236}">
                <a16:creationId xmlns:a16="http://schemas.microsoft.com/office/drawing/2014/main" id="{0BEB84DB-7DDF-4A33-8D9B-DC0A3136674A}"/>
              </a:ext>
            </a:extLst>
          </p:cNvPr>
          <p:cNvGrpSpPr/>
          <p:nvPr/>
        </p:nvGrpSpPr>
        <p:grpSpPr>
          <a:xfrm>
            <a:off x="-4081" y="0"/>
            <a:ext cx="12192000" cy="8106629"/>
            <a:chOff x="0" y="0"/>
            <a:chExt cx="15171738" cy="10088250"/>
          </a:xfrm>
        </p:grpSpPr>
        <p:sp>
          <p:nvSpPr>
            <p:cNvPr id="33" name="Prostokąt 32">
              <a:extLst>
                <a:ext uri="{FF2B5EF4-FFF2-40B4-BE49-F238E27FC236}">
                  <a16:creationId xmlns:a16="http://schemas.microsoft.com/office/drawing/2014/main" id="{A1473A18-4659-4ED6-BFA0-C89FC230B7DE}"/>
                </a:ext>
              </a:extLst>
            </p:cNvPr>
            <p:cNvSpPr/>
            <p:nvPr/>
          </p:nvSpPr>
          <p:spPr>
            <a:xfrm>
              <a:off x="0" y="0"/>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34" name="Prostokąt 33">
              <a:extLst>
                <a:ext uri="{FF2B5EF4-FFF2-40B4-BE49-F238E27FC236}">
                  <a16:creationId xmlns:a16="http://schemas.microsoft.com/office/drawing/2014/main" id="{2F3E9095-B177-4BA3-8350-CB1A6C0C0C74}"/>
                </a:ext>
              </a:extLst>
            </p:cNvPr>
            <p:cNvSpPr/>
            <p:nvPr/>
          </p:nvSpPr>
          <p:spPr>
            <a:xfrm>
              <a:off x="2528623" y="0"/>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35" name="Prostokąt 34">
              <a:extLst>
                <a:ext uri="{FF2B5EF4-FFF2-40B4-BE49-F238E27FC236}">
                  <a16:creationId xmlns:a16="http://schemas.microsoft.com/office/drawing/2014/main" id="{E48720F4-5DCB-46E4-A0CD-C626CE80718B}"/>
                </a:ext>
              </a:extLst>
            </p:cNvPr>
            <p:cNvSpPr/>
            <p:nvPr/>
          </p:nvSpPr>
          <p:spPr>
            <a:xfrm>
              <a:off x="5057246" y="0"/>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36" name="Prostokąt 35">
              <a:extLst>
                <a:ext uri="{FF2B5EF4-FFF2-40B4-BE49-F238E27FC236}">
                  <a16:creationId xmlns:a16="http://schemas.microsoft.com/office/drawing/2014/main" id="{E2225F48-3376-4A19-AF7C-AC9F8B9FF222}"/>
                </a:ext>
              </a:extLst>
            </p:cNvPr>
            <p:cNvSpPr/>
            <p:nvPr/>
          </p:nvSpPr>
          <p:spPr>
            <a:xfrm>
              <a:off x="7585869" y="0"/>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37" name="Prostokąt 36">
              <a:extLst>
                <a:ext uri="{FF2B5EF4-FFF2-40B4-BE49-F238E27FC236}">
                  <a16:creationId xmlns:a16="http://schemas.microsoft.com/office/drawing/2014/main" id="{936404FF-9FE5-4B42-B9EE-4CE90CD347A4}"/>
                </a:ext>
              </a:extLst>
            </p:cNvPr>
            <p:cNvSpPr/>
            <p:nvPr/>
          </p:nvSpPr>
          <p:spPr>
            <a:xfrm>
              <a:off x="10114492" y="0"/>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38" name="Prostokąt 37">
              <a:extLst>
                <a:ext uri="{FF2B5EF4-FFF2-40B4-BE49-F238E27FC236}">
                  <a16:creationId xmlns:a16="http://schemas.microsoft.com/office/drawing/2014/main" id="{91C83D64-94ED-4EBB-8AC7-BB62EE3426AA}"/>
                </a:ext>
              </a:extLst>
            </p:cNvPr>
            <p:cNvSpPr/>
            <p:nvPr/>
          </p:nvSpPr>
          <p:spPr>
            <a:xfrm>
              <a:off x="12643115" y="0"/>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39" name="Prostokąt 38">
              <a:extLst>
                <a:ext uri="{FF2B5EF4-FFF2-40B4-BE49-F238E27FC236}">
                  <a16:creationId xmlns:a16="http://schemas.microsoft.com/office/drawing/2014/main" id="{3249A1F9-EB78-4AC8-9FE9-3B4FE23CA35D}"/>
                </a:ext>
              </a:extLst>
            </p:cNvPr>
            <p:cNvSpPr/>
            <p:nvPr/>
          </p:nvSpPr>
          <p:spPr>
            <a:xfrm>
              <a:off x="0" y="2522225"/>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40" name="Prostokąt 39">
              <a:extLst>
                <a:ext uri="{FF2B5EF4-FFF2-40B4-BE49-F238E27FC236}">
                  <a16:creationId xmlns:a16="http://schemas.microsoft.com/office/drawing/2014/main" id="{DCA78C99-DB06-4D80-B929-6C512DB60304}"/>
                </a:ext>
              </a:extLst>
            </p:cNvPr>
            <p:cNvSpPr/>
            <p:nvPr/>
          </p:nvSpPr>
          <p:spPr>
            <a:xfrm>
              <a:off x="2528623" y="2522225"/>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41" name="Prostokąt 40">
              <a:extLst>
                <a:ext uri="{FF2B5EF4-FFF2-40B4-BE49-F238E27FC236}">
                  <a16:creationId xmlns:a16="http://schemas.microsoft.com/office/drawing/2014/main" id="{67C12DF7-F6B6-462C-A180-7C503A94FF6F}"/>
                </a:ext>
              </a:extLst>
            </p:cNvPr>
            <p:cNvSpPr/>
            <p:nvPr/>
          </p:nvSpPr>
          <p:spPr>
            <a:xfrm>
              <a:off x="5057246" y="2522225"/>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42" name="Prostokąt 41">
              <a:extLst>
                <a:ext uri="{FF2B5EF4-FFF2-40B4-BE49-F238E27FC236}">
                  <a16:creationId xmlns:a16="http://schemas.microsoft.com/office/drawing/2014/main" id="{75E78941-8943-4E2C-A5C6-5CC336B8C90D}"/>
                </a:ext>
              </a:extLst>
            </p:cNvPr>
            <p:cNvSpPr/>
            <p:nvPr/>
          </p:nvSpPr>
          <p:spPr>
            <a:xfrm>
              <a:off x="7585869" y="2522225"/>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43" name="Prostokąt 42">
              <a:extLst>
                <a:ext uri="{FF2B5EF4-FFF2-40B4-BE49-F238E27FC236}">
                  <a16:creationId xmlns:a16="http://schemas.microsoft.com/office/drawing/2014/main" id="{49634737-1026-4405-A7DE-AD355BB2A697}"/>
                </a:ext>
              </a:extLst>
            </p:cNvPr>
            <p:cNvSpPr/>
            <p:nvPr/>
          </p:nvSpPr>
          <p:spPr>
            <a:xfrm>
              <a:off x="10114492" y="2522225"/>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44" name="Prostokąt 43">
              <a:extLst>
                <a:ext uri="{FF2B5EF4-FFF2-40B4-BE49-F238E27FC236}">
                  <a16:creationId xmlns:a16="http://schemas.microsoft.com/office/drawing/2014/main" id="{80D1CC4A-8801-4B62-9ADF-3E015F8B7105}"/>
                </a:ext>
              </a:extLst>
            </p:cNvPr>
            <p:cNvSpPr/>
            <p:nvPr/>
          </p:nvSpPr>
          <p:spPr>
            <a:xfrm>
              <a:off x="12643115" y="2522225"/>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45" name="Prostokąt 44">
              <a:extLst>
                <a:ext uri="{FF2B5EF4-FFF2-40B4-BE49-F238E27FC236}">
                  <a16:creationId xmlns:a16="http://schemas.microsoft.com/office/drawing/2014/main" id="{658DC26D-9A46-4E25-9E62-53D1E0DBB97E}"/>
                </a:ext>
              </a:extLst>
            </p:cNvPr>
            <p:cNvSpPr/>
            <p:nvPr/>
          </p:nvSpPr>
          <p:spPr>
            <a:xfrm>
              <a:off x="0" y="5044450"/>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46" name="Prostokąt 45">
              <a:extLst>
                <a:ext uri="{FF2B5EF4-FFF2-40B4-BE49-F238E27FC236}">
                  <a16:creationId xmlns:a16="http://schemas.microsoft.com/office/drawing/2014/main" id="{F9676F12-2CAF-40DE-B451-26B0583046F5}"/>
                </a:ext>
              </a:extLst>
            </p:cNvPr>
            <p:cNvSpPr/>
            <p:nvPr/>
          </p:nvSpPr>
          <p:spPr>
            <a:xfrm>
              <a:off x="2528623" y="5044450"/>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47" name="Prostokąt 46">
              <a:extLst>
                <a:ext uri="{FF2B5EF4-FFF2-40B4-BE49-F238E27FC236}">
                  <a16:creationId xmlns:a16="http://schemas.microsoft.com/office/drawing/2014/main" id="{50A91D79-8E03-4B3D-AB86-F427E808D0C3}"/>
                </a:ext>
              </a:extLst>
            </p:cNvPr>
            <p:cNvSpPr/>
            <p:nvPr/>
          </p:nvSpPr>
          <p:spPr>
            <a:xfrm>
              <a:off x="5057246" y="5044450"/>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48" name="Prostokąt 47">
              <a:extLst>
                <a:ext uri="{FF2B5EF4-FFF2-40B4-BE49-F238E27FC236}">
                  <a16:creationId xmlns:a16="http://schemas.microsoft.com/office/drawing/2014/main" id="{193857D7-E410-41C9-B70E-DC80E9D0F3D6}"/>
                </a:ext>
              </a:extLst>
            </p:cNvPr>
            <p:cNvSpPr/>
            <p:nvPr/>
          </p:nvSpPr>
          <p:spPr>
            <a:xfrm>
              <a:off x="7585869" y="5044450"/>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49" name="Prostokąt 48">
              <a:extLst>
                <a:ext uri="{FF2B5EF4-FFF2-40B4-BE49-F238E27FC236}">
                  <a16:creationId xmlns:a16="http://schemas.microsoft.com/office/drawing/2014/main" id="{251B7A70-7A2A-42A9-BFEB-E3FF763B24E9}"/>
                </a:ext>
              </a:extLst>
            </p:cNvPr>
            <p:cNvSpPr/>
            <p:nvPr/>
          </p:nvSpPr>
          <p:spPr>
            <a:xfrm>
              <a:off x="10114492" y="5044450"/>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50" name="Prostokąt 49">
              <a:extLst>
                <a:ext uri="{FF2B5EF4-FFF2-40B4-BE49-F238E27FC236}">
                  <a16:creationId xmlns:a16="http://schemas.microsoft.com/office/drawing/2014/main" id="{7DDCEE97-3EA5-4515-8293-1987BE618BDC}"/>
                </a:ext>
              </a:extLst>
            </p:cNvPr>
            <p:cNvSpPr/>
            <p:nvPr/>
          </p:nvSpPr>
          <p:spPr>
            <a:xfrm>
              <a:off x="12643115" y="5044450"/>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51" name="Prostokąt 50">
              <a:extLst>
                <a:ext uri="{FF2B5EF4-FFF2-40B4-BE49-F238E27FC236}">
                  <a16:creationId xmlns:a16="http://schemas.microsoft.com/office/drawing/2014/main" id="{3BC02B52-1B14-4DA8-B8F4-7DFC0DD741F1}"/>
                </a:ext>
              </a:extLst>
            </p:cNvPr>
            <p:cNvSpPr/>
            <p:nvPr/>
          </p:nvSpPr>
          <p:spPr>
            <a:xfrm>
              <a:off x="0" y="7566676"/>
              <a:ext cx="2528623" cy="2521574"/>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52" name="Prostokąt 51">
              <a:extLst>
                <a:ext uri="{FF2B5EF4-FFF2-40B4-BE49-F238E27FC236}">
                  <a16:creationId xmlns:a16="http://schemas.microsoft.com/office/drawing/2014/main" id="{81992859-5FBA-4746-B670-C815C4E3FA7C}"/>
                </a:ext>
              </a:extLst>
            </p:cNvPr>
            <p:cNvSpPr/>
            <p:nvPr/>
          </p:nvSpPr>
          <p:spPr>
            <a:xfrm>
              <a:off x="2528623" y="7566676"/>
              <a:ext cx="2528623" cy="2521574"/>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53" name="Prostokąt 52">
              <a:extLst>
                <a:ext uri="{FF2B5EF4-FFF2-40B4-BE49-F238E27FC236}">
                  <a16:creationId xmlns:a16="http://schemas.microsoft.com/office/drawing/2014/main" id="{2F478883-7A8C-4BBB-8006-3A830795B918}"/>
                </a:ext>
              </a:extLst>
            </p:cNvPr>
            <p:cNvSpPr/>
            <p:nvPr/>
          </p:nvSpPr>
          <p:spPr>
            <a:xfrm>
              <a:off x="5057246" y="7566676"/>
              <a:ext cx="2528623" cy="2521574"/>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54" name="Prostokąt 53">
              <a:extLst>
                <a:ext uri="{FF2B5EF4-FFF2-40B4-BE49-F238E27FC236}">
                  <a16:creationId xmlns:a16="http://schemas.microsoft.com/office/drawing/2014/main" id="{A09C3436-6242-4098-95FB-9D58F55E27FB}"/>
                </a:ext>
              </a:extLst>
            </p:cNvPr>
            <p:cNvSpPr/>
            <p:nvPr/>
          </p:nvSpPr>
          <p:spPr>
            <a:xfrm>
              <a:off x="7585869" y="7566676"/>
              <a:ext cx="2528623" cy="2521574"/>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55" name="Prostokąt 54">
              <a:extLst>
                <a:ext uri="{FF2B5EF4-FFF2-40B4-BE49-F238E27FC236}">
                  <a16:creationId xmlns:a16="http://schemas.microsoft.com/office/drawing/2014/main" id="{BAAEBEE7-9DDC-4724-BFB2-13BE1E226B64}"/>
                </a:ext>
              </a:extLst>
            </p:cNvPr>
            <p:cNvSpPr/>
            <p:nvPr/>
          </p:nvSpPr>
          <p:spPr>
            <a:xfrm>
              <a:off x="10114492" y="7566676"/>
              <a:ext cx="2528623" cy="2521574"/>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56" name="Prostokąt 55">
              <a:extLst>
                <a:ext uri="{FF2B5EF4-FFF2-40B4-BE49-F238E27FC236}">
                  <a16:creationId xmlns:a16="http://schemas.microsoft.com/office/drawing/2014/main" id="{1297EF1D-017E-4AB8-8F96-DEF3C9667ADE}"/>
                </a:ext>
              </a:extLst>
            </p:cNvPr>
            <p:cNvSpPr/>
            <p:nvPr/>
          </p:nvSpPr>
          <p:spPr>
            <a:xfrm>
              <a:off x="12643115" y="7566025"/>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grpSp>
      <p:sp>
        <p:nvSpPr>
          <p:cNvPr id="2" name="Symbol zastępczy tytułu 1">
            <a:extLst>
              <a:ext uri="{FF2B5EF4-FFF2-40B4-BE49-F238E27FC236}">
                <a16:creationId xmlns:a16="http://schemas.microsoft.com/office/drawing/2014/main" id="{C4BFBE41-8C34-4F17-B3E3-E4A88809CAF8}"/>
              </a:ext>
            </a:extLst>
          </p:cNvPr>
          <p:cNvSpPr>
            <a:spLocks noGrp="1"/>
          </p:cNvSpPr>
          <p:nvPr>
            <p:ph type="title"/>
          </p:nvPr>
        </p:nvSpPr>
        <p:spPr>
          <a:xfrm>
            <a:off x="1015468" y="0"/>
            <a:ext cx="10171426" cy="1859003"/>
          </a:xfrm>
          <a:prstGeom prst="rect">
            <a:avLst/>
          </a:prstGeom>
        </p:spPr>
        <p:txBody>
          <a:bodyPr vert="horz" lIns="0" tIns="0" rIns="0" bIns="0" rtlCol="0" anchor="b" anchorCtr="0">
            <a:noAutofit/>
          </a:bodyPr>
          <a:lstStyle/>
          <a:p>
            <a:r>
              <a:rPr lang="pl-PL" dirty="0"/>
              <a:t>Kliknij, aby edytować styl</a:t>
            </a:r>
          </a:p>
        </p:txBody>
      </p:sp>
      <p:grpSp>
        <p:nvGrpSpPr>
          <p:cNvPr id="137" name="SIATKA ROBOCZA" hidden="1">
            <a:extLst>
              <a:ext uri="{FF2B5EF4-FFF2-40B4-BE49-F238E27FC236}">
                <a16:creationId xmlns:a16="http://schemas.microsoft.com/office/drawing/2014/main" id="{11ABA56A-8394-433D-80B9-4E8AF3425F62}"/>
              </a:ext>
            </a:extLst>
          </p:cNvPr>
          <p:cNvGrpSpPr/>
          <p:nvPr/>
        </p:nvGrpSpPr>
        <p:grpSpPr>
          <a:xfrm>
            <a:off x="0" y="0"/>
            <a:ext cx="12192000" cy="8107906"/>
            <a:chOff x="0" y="0"/>
            <a:chExt cx="15171738" cy="10089838"/>
          </a:xfrm>
        </p:grpSpPr>
        <p:sp>
          <p:nvSpPr>
            <p:cNvPr id="58" name="Prostokąt 57">
              <a:extLst>
                <a:ext uri="{FF2B5EF4-FFF2-40B4-BE49-F238E27FC236}">
                  <a16:creationId xmlns:a16="http://schemas.microsoft.com/office/drawing/2014/main" id="{2CCA8CE0-7BF9-48E0-BEB5-F49BAF70C4F0}"/>
                </a:ext>
              </a:extLst>
            </p:cNvPr>
            <p:cNvSpPr/>
            <p:nvPr/>
          </p:nvSpPr>
          <p:spPr>
            <a:xfrm>
              <a:off x="207699"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59" name="Prostokąt 58">
              <a:extLst>
                <a:ext uri="{FF2B5EF4-FFF2-40B4-BE49-F238E27FC236}">
                  <a16:creationId xmlns:a16="http://schemas.microsoft.com/office/drawing/2014/main" id="{F5253B10-BC10-4AF8-AF80-ADC627747B2B}"/>
                </a:ext>
              </a:extLst>
            </p:cNvPr>
            <p:cNvSpPr/>
            <p:nvPr/>
          </p:nvSpPr>
          <p:spPr>
            <a:xfrm>
              <a:off x="2736322"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60" name="Prostokąt 59">
              <a:extLst>
                <a:ext uri="{FF2B5EF4-FFF2-40B4-BE49-F238E27FC236}">
                  <a16:creationId xmlns:a16="http://schemas.microsoft.com/office/drawing/2014/main" id="{117BD7F2-6521-4D60-87C4-C3347A1491FE}"/>
                </a:ext>
              </a:extLst>
            </p:cNvPr>
            <p:cNvSpPr/>
            <p:nvPr/>
          </p:nvSpPr>
          <p:spPr>
            <a:xfrm>
              <a:off x="5264944"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61" name="Prostokąt 60">
              <a:extLst>
                <a:ext uri="{FF2B5EF4-FFF2-40B4-BE49-F238E27FC236}">
                  <a16:creationId xmlns:a16="http://schemas.microsoft.com/office/drawing/2014/main" id="{E3DE8209-4FD9-4C12-8FFF-1E11B44045DB}"/>
                </a:ext>
              </a:extLst>
            </p:cNvPr>
            <p:cNvSpPr/>
            <p:nvPr/>
          </p:nvSpPr>
          <p:spPr>
            <a:xfrm>
              <a:off x="7793567"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62" name="Prostokąt 61">
              <a:extLst>
                <a:ext uri="{FF2B5EF4-FFF2-40B4-BE49-F238E27FC236}">
                  <a16:creationId xmlns:a16="http://schemas.microsoft.com/office/drawing/2014/main" id="{5D51463E-3A24-497B-BCE5-5905E7032879}"/>
                </a:ext>
              </a:extLst>
            </p:cNvPr>
            <p:cNvSpPr/>
            <p:nvPr/>
          </p:nvSpPr>
          <p:spPr>
            <a:xfrm>
              <a:off x="10322190"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63" name="Prostokąt 62">
              <a:extLst>
                <a:ext uri="{FF2B5EF4-FFF2-40B4-BE49-F238E27FC236}">
                  <a16:creationId xmlns:a16="http://schemas.microsoft.com/office/drawing/2014/main" id="{A5D9128A-DD9A-4FD9-959F-474A98C87A1B}"/>
                </a:ext>
              </a:extLst>
            </p:cNvPr>
            <p:cNvSpPr/>
            <p:nvPr/>
          </p:nvSpPr>
          <p:spPr>
            <a:xfrm>
              <a:off x="12850813"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64" name="Prostokąt 63">
              <a:extLst>
                <a:ext uri="{FF2B5EF4-FFF2-40B4-BE49-F238E27FC236}">
                  <a16:creationId xmlns:a16="http://schemas.microsoft.com/office/drawing/2014/main" id="{0580EA2D-9DB2-4409-B06F-5E4790C806C0}"/>
                </a:ext>
              </a:extLst>
            </p:cNvPr>
            <p:cNvSpPr/>
            <p:nvPr/>
          </p:nvSpPr>
          <p:spPr>
            <a:xfrm>
              <a:off x="207699"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65" name="Prostokąt 64">
              <a:extLst>
                <a:ext uri="{FF2B5EF4-FFF2-40B4-BE49-F238E27FC236}">
                  <a16:creationId xmlns:a16="http://schemas.microsoft.com/office/drawing/2014/main" id="{720F1BF5-ED62-4928-A6DA-EFF82B015DB0}"/>
                </a:ext>
              </a:extLst>
            </p:cNvPr>
            <p:cNvSpPr/>
            <p:nvPr/>
          </p:nvSpPr>
          <p:spPr>
            <a:xfrm>
              <a:off x="2736322"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66" name="Prostokąt 65">
              <a:extLst>
                <a:ext uri="{FF2B5EF4-FFF2-40B4-BE49-F238E27FC236}">
                  <a16:creationId xmlns:a16="http://schemas.microsoft.com/office/drawing/2014/main" id="{7001DBA1-6FB5-4280-A72A-ED9DF5F5C469}"/>
                </a:ext>
              </a:extLst>
            </p:cNvPr>
            <p:cNvSpPr/>
            <p:nvPr/>
          </p:nvSpPr>
          <p:spPr>
            <a:xfrm>
              <a:off x="5264944"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67" name="Prostokąt 66">
              <a:extLst>
                <a:ext uri="{FF2B5EF4-FFF2-40B4-BE49-F238E27FC236}">
                  <a16:creationId xmlns:a16="http://schemas.microsoft.com/office/drawing/2014/main" id="{EE4807D1-5974-4676-8BE1-6CF207B8313D}"/>
                </a:ext>
              </a:extLst>
            </p:cNvPr>
            <p:cNvSpPr/>
            <p:nvPr/>
          </p:nvSpPr>
          <p:spPr>
            <a:xfrm>
              <a:off x="7793567"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68" name="Prostokąt 67">
              <a:extLst>
                <a:ext uri="{FF2B5EF4-FFF2-40B4-BE49-F238E27FC236}">
                  <a16:creationId xmlns:a16="http://schemas.microsoft.com/office/drawing/2014/main" id="{08407F7C-10CD-438A-AEF6-65AC2816B1BA}"/>
                </a:ext>
              </a:extLst>
            </p:cNvPr>
            <p:cNvSpPr/>
            <p:nvPr/>
          </p:nvSpPr>
          <p:spPr>
            <a:xfrm>
              <a:off x="10322190"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69" name="Prostokąt 68">
              <a:extLst>
                <a:ext uri="{FF2B5EF4-FFF2-40B4-BE49-F238E27FC236}">
                  <a16:creationId xmlns:a16="http://schemas.microsoft.com/office/drawing/2014/main" id="{D3E56796-CBDB-4313-9E8C-C4C204D533BC}"/>
                </a:ext>
              </a:extLst>
            </p:cNvPr>
            <p:cNvSpPr/>
            <p:nvPr/>
          </p:nvSpPr>
          <p:spPr>
            <a:xfrm>
              <a:off x="12850813"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70" name="Prostokąt 69">
              <a:extLst>
                <a:ext uri="{FF2B5EF4-FFF2-40B4-BE49-F238E27FC236}">
                  <a16:creationId xmlns:a16="http://schemas.microsoft.com/office/drawing/2014/main" id="{602B9D2F-8D5D-4CFF-B5C9-BE4CF305CBA8}"/>
                </a:ext>
              </a:extLst>
            </p:cNvPr>
            <p:cNvSpPr/>
            <p:nvPr/>
          </p:nvSpPr>
          <p:spPr>
            <a:xfrm>
              <a:off x="207699"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71" name="Prostokąt 70">
              <a:extLst>
                <a:ext uri="{FF2B5EF4-FFF2-40B4-BE49-F238E27FC236}">
                  <a16:creationId xmlns:a16="http://schemas.microsoft.com/office/drawing/2014/main" id="{1A1AC451-009E-49CF-94F8-DACDE743492D}"/>
                </a:ext>
              </a:extLst>
            </p:cNvPr>
            <p:cNvSpPr/>
            <p:nvPr/>
          </p:nvSpPr>
          <p:spPr>
            <a:xfrm>
              <a:off x="2736322"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72" name="Prostokąt 71">
              <a:extLst>
                <a:ext uri="{FF2B5EF4-FFF2-40B4-BE49-F238E27FC236}">
                  <a16:creationId xmlns:a16="http://schemas.microsoft.com/office/drawing/2014/main" id="{E9955661-7923-4DDD-B533-55A55749B166}"/>
                </a:ext>
              </a:extLst>
            </p:cNvPr>
            <p:cNvSpPr/>
            <p:nvPr/>
          </p:nvSpPr>
          <p:spPr>
            <a:xfrm>
              <a:off x="5264944"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73" name="Prostokąt 72">
              <a:extLst>
                <a:ext uri="{FF2B5EF4-FFF2-40B4-BE49-F238E27FC236}">
                  <a16:creationId xmlns:a16="http://schemas.microsoft.com/office/drawing/2014/main" id="{9CABCA59-04DA-4C0B-9B76-12FD4E21B173}"/>
                </a:ext>
              </a:extLst>
            </p:cNvPr>
            <p:cNvSpPr/>
            <p:nvPr/>
          </p:nvSpPr>
          <p:spPr>
            <a:xfrm>
              <a:off x="7793567"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74" name="Prostokąt 73">
              <a:extLst>
                <a:ext uri="{FF2B5EF4-FFF2-40B4-BE49-F238E27FC236}">
                  <a16:creationId xmlns:a16="http://schemas.microsoft.com/office/drawing/2014/main" id="{D1C5F67F-BEA7-470A-A722-99B4103A8DB4}"/>
                </a:ext>
              </a:extLst>
            </p:cNvPr>
            <p:cNvSpPr/>
            <p:nvPr/>
          </p:nvSpPr>
          <p:spPr>
            <a:xfrm>
              <a:off x="10322190"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75" name="Prostokąt 74">
              <a:extLst>
                <a:ext uri="{FF2B5EF4-FFF2-40B4-BE49-F238E27FC236}">
                  <a16:creationId xmlns:a16="http://schemas.microsoft.com/office/drawing/2014/main" id="{56BAC231-728B-4115-A8E1-5F7773232283}"/>
                </a:ext>
              </a:extLst>
            </p:cNvPr>
            <p:cNvSpPr/>
            <p:nvPr/>
          </p:nvSpPr>
          <p:spPr>
            <a:xfrm>
              <a:off x="12850813"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80" name="Prostokąt 79">
              <a:extLst>
                <a:ext uri="{FF2B5EF4-FFF2-40B4-BE49-F238E27FC236}">
                  <a16:creationId xmlns:a16="http://schemas.microsoft.com/office/drawing/2014/main" id="{CF57516E-E79E-4B99-A017-958C165C0F90}"/>
                </a:ext>
              </a:extLst>
            </p:cNvPr>
            <p:cNvSpPr/>
            <p:nvPr/>
          </p:nvSpPr>
          <p:spPr>
            <a:xfrm>
              <a:off x="0"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81" name="Prostokąt 80">
              <a:extLst>
                <a:ext uri="{FF2B5EF4-FFF2-40B4-BE49-F238E27FC236}">
                  <a16:creationId xmlns:a16="http://schemas.microsoft.com/office/drawing/2014/main" id="{788917AD-9A13-4F17-BEB5-5088C6B781FF}"/>
                </a:ext>
              </a:extLst>
            </p:cNvPr>
            <p:cNvSpPr/>
            <p:nvPr/>
          </p:nvSpPr>
          <p:spPr>
            <a:xfrm>
              <a:off x="2528623"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82" name="Prostokąt 81">
              <a:extLst>
                <a:ext uri="{FF2B5EF4-FFF2-40B4-BE49-F238E27FC236}">
                  <a16:creationId xmlns:a16="http://schemas.microsoft.com/office/drawing/2014/main" id="{30FF82F2-B842-4300-90F7-612D90FCF896}"/>
                </a:ext>
              </a:extLst>
            </p:cNvPr>
            <p:cNvSpPr/>
            <p:nvPr/>
          </p:nvSpPr>
          <p:spPr>
            <a:xfrm>
              <a:off x="5057246"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83" name="Prostokąt 82">
              <a:extLst>
                <a:ext uri="{FF2B5EF4-FFF2-40B4-BE49-F238E27FC236}">
                  <a16:creationId xmlns:a16="http://schemas.microsoft.com/office/drawing/2014/main" id="{D81E1851-E2D7-4F83-8ED6-06E41E2E1C6F}"/>
                </a:ext>
              </a:extLst>
            </p:cNvPr>
            <p:cNvSpPr/>
            <p:nvPr/>
          </p:nvSpPr>
          <p:spPr>
            <a:xfrm>
              <a:off x="7585869"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84" name="Prostokąt 83">
              <a:extLst>
                <a:ext uri="{FF2B5EF4-FFF2-40B4-BE49-F238E27FC236}">
                  <a16:creationId xmlns:a16="http://schemas.microsoft.com/office/drawing/2014/main" id="{874AA683-AC1F-4B87-8591-B79B86187E7B}"/>
                </a:ext>
              </a:extLst>
            </p:cNvPr>
            <p:cNvSpPr/>
            <p:nvPr/>
          </p:nvSpPr>
          <p:spPr>
            <a:xfrm>
              <a:off x="10114492"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85" name="Prostokąt 84">
              <a:extLst>
                <a:ext uri="{FF2B5EF4-FFF2-40B4-BE49-F238E27FC236}">
                  <a16:creationId xmlns:a16="http://schemas.microsoft.com/office/drawing/2014/main" id="{502110BA-246D-4CC1-9D25-EE7345CEE933}"/>
                </a:ext>
              </a:extLst>
            </p:cNvPr>
            <p:cNvSpPr/>
            <p:nvPr/>
          </p:nvSpPr>
          <p:spPr>
            <a:xfrm>
              <a:off x="12643115"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86" name="Prostokąt 85">
              <a:extLst>
                <a:ext uri="{FF2B5EF4-FFF2-40B4-BE49-F238E27FC236}">
                  <a16:creationId xmlns:a16="http://schemas.microsoft.com/office/drawing/2014/main" id="{A375DA4A-DCAC-4513-8857-D96A1FA12D1E}"/>
                </a:ext>
              </a:extLst>
            </p:cNvPr>
            <p:cNvSpPr/>
            <p:nvPr/>
          </p:nvSpPr>
          <p:spPr>
            <a:xfrm>
              <a:off x="0"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87" name="Prostokąt 86">
              <a:extLst>
                <a:ext uri="{FF2B5EF4-FFF2-40B4-BE49-F238E27FC236}">
                  <a16:creationId xmlns:a16="http://schemas.microsoft.com/office/drawing/2014/main" id="{2EF3E5F4-5AB7-446D-B19B-C29F9CCF804D}"/>
                </a:ext>
              </a:extLst>
            </p:cNvPr>
            <p:cNvSpPr/>
            <p:nvPr/>
          </p:nvSpPr>
          <p:spPr>
            <a:xfrm>
              <a:off x="2528623"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88" name="Prostokąt 87">
              <a:extLst>
                <a:ext uri="{FF2B5EF4-FFF2-40B4-BE49-F238E27FC236}">
                  <a16:creationId xmlns:a16="http://schemas.microsoft.com/office/drawing/2014/main" id="{B4F555D0-12D4-4972-B25F-22F694D79132}"/>
                </a:ext>
              </a:extLst>
            </p:cNvPr>
            <p:cNvSpPr/>
            <p:nvPr/>
          </p:nvSpPr>
          <p:spPr>
            <a:xfrm>
              <a:off x="5057246"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89" name="Prostokąt 88">
              <a:extLst>
                <a:ext uri="{FF2B5EF4-FFF2-40B4-BE49-F238E27FC236}">
                  <a16:creationId xmlns:a16="http://schemas.microsoft.com/office/drawing/2014/main" id="{D9E9CC98-BD41-4D1E-885F-81DF57709998}"/>
                </a:ext>
              </a:extLst>
            </p:cNvPr>
            <p:cNvSpPr/>
            <p:nvPr/>
          </p:nvSpPr>
          <p:spPr>
            <a:xfrm>
              <a:off x="7585869"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90" name="Prostokąt 89">
              <a:extLst>
                <a:ext uri="{FF2B5EF4-FFF2-40B4-BE49-F238E27FC236}">
                  <a16:creationId xmlns:a16="http://schemas.microsoft.com/office/drawing/2014/main" id="{767039C8-7B7A-4DA7-A1BF-42C7FE7393FD}"/>
                </a:ext>
              </a:extLst>
            </p:cNvPr>
            <p:cNvSpPr/>
            <p:nvPr/>
          </p:nvSpPr>
          <p:spPr>
            <a:xfrm>
              <a:off x="10114492"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91" name="Prostokąt 90">
              <a:extLst>
                <a:ext uri="{FF2B5EF4-FFF2-40B4-BE49-F238E27FC236}">
                  <a16:creationId xmlns:a16="http://schemas.microsoft.com/office/drawing/2014/main" id="{A486819B-29DD-46CF-BE16-C34E37FB497B}"/>
                </a:ext>
              </a:extLst>
            </p:cNvPr>
            <p:cNvSpPr/>
            <p:nvPr/>
          </p:nvSpPr>
          <p:spPr>
            <a:xfrm>
              <a:off x="12643115"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92" name="Prostokąt 91">
              <a:extLst>
                <a:ext uri="{FF2B5EF4-FFF2-40B4-BE49-F238E27FC236}">
                  <a16:creationId xmlns:a16="http://schemas.microsoft.com/office/drawing/2014/main" id="{9E7D9411-6C82-46C7-B141-AF6D1E6FF265}"/>
                </a:ext>
              </a:extLst>
            </p:cNvPr>
            <p:cNvSpPr/>
            <p:nvPr/>
          </p:nvSpPr>
          <p:spPr>
            <a:xfrm>
              <a:off x="0"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93" name="Prostokąt 92">
              <a:extLst>
                <a:ext uri="{FF2B5EF4-FFF2-40B4-BE49-F238E27FC236}">
                  <a16:creationId xmlns:a16="http://schemas.microsoft.com/office/drawing/2014/main" id="{A0A80F50-709D-41DF-ACEE-6DC0D9CE32A0}"/>
                </a:ext>
              </a:extLst>
            </p:cNvPr>
            <p:cNvSpPr/>
            <p:nvPr/>
          </p:nvSpPr>
          <p:spPr>
            <a:xfrm>
              <a:off x="2528623"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94" name="Prostokąt 93">
              <a:extLst>
                <a:ext uri="{FF2B5EF4-FFF2-40B4-BE49-F238E27FC236}">
                  <a16:creationId xmlns:a16="http://schemas.microsoft.com/office/drawing/2014/main" id="{8B60287E-90D3-4C1C-9EAF-E10B7EF7B3C4}"/>
                </a:ext>
              </a:extLst>
            </p:cNvPr>
            <p:cNvSpPr/>
            <p:nvPr/>
          </p:nvSpPr>
          <p:spPr>
            <a:xfrm>
              <a:off x="5057246"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95" name="Prostokąt 94">
              <a:extLst>
                <a:ext uri="{FF2B5EF4-FFF2-40B4-BE49-F238E27FC236}">
                  <a16:creationId xmlns:a16="http://schemas.microsoft.com/office/drawing/2014/main" id="{A23E7092-3514-4131-B0F4-D83FB0B6ECCD}"/>
                </a:ext>
              </a:extLst>
            </p:cNvPr>
            <p:cNvSpPr/>
            <p:nvPr/>
          </p:nvSpPr>
          <p:spPr>
            <a:xfrm>
              <a:off x="7585869"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96" name="Prostokąt 95">
              <a:extLst>
                <a:ext uri="{FF2B5EF4-FFF2-40B4-BE49-F238E27FC236}">
                  <a16:creationId xmlns:a16="http://schemas.microsoft.com/office/drawing/2014/main" id="{7A3D935C-727E-44F9-A122-9200D6947F85}"/>
                </a:ext>
              </a:extLst>
            </p:cNvPr>
            <p:cNvSpPr/>
            <p:nvPr/>
          </p:nvSpPr>
          <p:spPr>
            <a:xfrm>
              <a:off x="10114492"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97" name="Prostokąt 96">
              <a:extLst>
                <a:ext uri="{FF2B5EF4-FFF2-40B4-BE49-F238E27FC236}">
                  <a16:creationId xmlns:a16="http://schemas.microsoft.com/office/drawing/2014/main" id="{5ECD5EC1-172E-4A5E-8E1C-686204A227A0}"/>
                </a:ext>
              </a:extLst>
            </p:cNvPr>
            <p:cNvSpPr/>
            <p:nvPr/>
          </p:nvSpPr>
          <p:spPr>
            <a:xfrm>
              <a:off x="12643115"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104" name="Prostokąt 103">
              <a:extLst>
                <a:ext uri="{FF2B5EF4-FFF2-40B4-BE49-F238E27FC236}">
                  <a16:creationId xmlns:a16="http://schemas.microsoft.com/office/drawing/2014/main" id="{76F9CF1B-DC17-4CFD-8EFB-B60E5ACC0AD3}"/>
                </a:ext>
              </a:extLst>
            </p:cNvPr>
            <p:cNvSpPr/>
            <p:nvPr/>
          </p:nvSpPr>
          <p:spPr>
            <a:xfrm>
              <a:off x="207699"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105" name="Prostokąt 104">
              <a:extLst>
                <a:ext uri="{FF2B5EF4-FFF2-40B4-BE49-F238E27FC236}">
                  <a16:creationId xmlns:a16="http://schemas.microsoft.com/office/drawing/2014/main" id="{640FFBDB-9DBA-4C59-9150-C8F336483E7E}"/>
                </a:ext>
              </a:extLst>
            </p:cNvPr>
            <p:cNvSpPr/>
            <p:nvPr/>
          </p:nvSpPr>
          <p:spPr>
            <a:xfrm>
              <a:off x="2736322"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106" name="Prostokąt 105">
              <a:extLst>
                <a:ext uri="{FF2B5EF4-FFF2-40B4-BE49-F238E27FC236}">
                  <a16:creationId xmlns:a16="http://schemas.microsoft.com/office/drawing/2014/main" id="{810CEE1F-C1B2-4C24-95C1-1C946EC01E18}"/>
                </a:ext>
              </a:extLst>
            </p:cNvPr>
            <p:cNvSpPr/>
            <p:nvPr/>
          </p:nvSpPr>
          <p:spPr>
            <a:xfrm>
              <a:off x="5264944"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107" name="Prostokąt 106">
              <a:extLst>
                <a:ext uri="{FF2B5EF4-FFF2-40B4-BE49-F238E27FC236}">
                  <a16:creationId xmlns:a16="http://schemas.microsoft.com/office/drawing/2014/main" id="{B28D97B1-EC5E-4B4B-B671-17A3B90E2781}"/>
                </a:ext>
              </a:extLst>
            </p:cNvPr>
            <p:cNvSpPr/>
            <p:nvPr/>
          </p:nvSpPr>
          <p:spPr>
            <a:xfrm>
              <a:off x="7793567"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108" name="Prostokąt 107">
              <a:extLst>
                <a:ext uri="{FF2B5EF4-FFF2-40B4-BE49-F238E27FC236}">
                  <a16:creationId xmlns:a16="http://schemas.microsoft.com/office/drawing/2014/main" id="{A9B885F6-31F9-4BB2-BA79-CFEA01BB1A56}"/>
                </a:ext>
              </a:extLst>
            </p:cNvPr>
            <p:cNvSpPr/>
            <p:nvPr/>
          </p:nvSpPr>
          <p:spPr>
            <a:xfrm>
              <a:off x="10322190"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109" name="Prostokąt 108">
              <a:extLst>
                <a:ext uri="{FF2B5EF4-FFF2-40B4-BE49-F238E27FC236}">
                  <a16:creationId xmlns:a16="http://schemas.microsoft.com/office/drawing/2014/main" id="{38E29097-2C0C-4697-AAAF-B289F3A7C3C7}"/>
                </a:ext>
              </a:extLst>
            </p:cNvPr>
            <p:cNvSpPr/>
            <p:nvPr/>
          </p:nvSpPr>
          <p:spPr>
            <a:xfrm>
              <a:off x="12850813"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110" name="Prostokąt 109">
              <a:extLst>
                <a:ext uri="{FF2B5EF4-FFF2-40B4-BE49-F238E27FC236}">
                  <a16:creationId xmlns:a16="http://schemas.microsoft.com/office/drawing/2014/main" id="{71A7745D-2B57-4436-80E6-837FC4DECF9E}"/>
                </a:ext>
              </a:extLst>
            </p:cNvPr>
            <p:cNvSpPr/>
            <p:nvPr/>
          </p:nvSpPr>
          <p:spPr>
            <a:xfrm>
              <a:off x="0"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111" name="Prostokąt 110">
              <a:extLst>
                <a:ext uri="{FF2B5EF4-FFF2-40B4-BE49-F238E27FC236}">
                  <a16:creationId xmlns:a16="http://schemas.microsoft.com/office/drawing/2014/main" id="{6387388A-24F6-458D-B8CE-4EAD2583BB36}"/>
                </a:ext>
              </a:extLst>
            </p:cNvPr>
            <p:cNvSpPr/>
            <p:nvPr/>
          </p:nvSpPr>
          <p:spPr>
            <a:xfrm>
              <a:off x="2528623"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112" name="Prostokąt 111">
              <a:extLst>
                <a:ext uri="{FF2B5EF4-FFF2-40B4-BE49-F238E27FC236}">
                  <a16:creationId xmlns:a16="http://schemas.microsoft.com/office/drawing/2014/main" id="{A0F29962-1EC7-4F62-B32E-EAE07F969A0C}"/>
                </a:ext>
              </a:extLst>
            </p:cNvPr>
            <p:cNvSpPr/>
            <p:nvPr/>
          </p:nvSpPr>
          <p:spPr>
            <a:xfrm>
              <a:off x="5057246"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113" name="Prostokąt 112">
              <a:extLst>
                <a:ext uri="{FF2B5EF4-FFF2-40B4-BE49-F238E27FC236}">
                  <a16:creationId xmlns:a16="http://schemas.microsoft.com/office/drawing/2014/main" id="{8B6D2B7A-8168-4539-A379-92757CF5F40B}"/>
                </a:ext>
              </a:extLst>
            </p:cNvPr>
            <p:cNvSpPr/>
            <p:nvPr/>
          </p:nvSpPr>
          <p:spPr>
            <a:xfrm>
              <a:off x="7585869"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114" name="Prostokąt 113">
              <a:extLst>
                <a:ext uri="{FF2B5EF4-FFF2-40B4-BE49-F238E27FC236}">
                  <a16:creationId xmlns:a16="http://schemas.microsoft.com/office/drawing/2014/main" id="{4EBC43A5-4B9F-46AA-8B0E-10B2ACC88E31}"/>
                </a:ext>
              </a:extLst>
            </p:cNvPr>
            <p:cNvSpPr/>
            <p:nvPr/>
          </p:nvSpPr>
          <p:spPr>
            <a:xfrm>
              <a:off x="10114492"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sp>
          <p:nvSpPr>
            <p:cNvPr id="115" name="Prostokąt 114">
              <a:extLst>
                <a:ext uri="{FF2B5EF4-FFF2-40B4-BE49-F238E27FC236}">
                  <a16:creationId xmlns:a16="http://schemas.microsoft.com/office/drawing/2014/main" id="{5A9D9D2F-798F-485C-89E0-E96A3315103A}"/>
                </a:ext>
              </a:extLst>
            </p:cNvPr>
            <p:cNvSpPr/>
            <p:nvPr/>
          </p:nvSpPr>
          <p:spPr>
            <a:xfrm>
              <a:off x="12643115"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46"/>
            </a:p>
          </p:txBody>
        </p:sp>
      </p:grpSp>
      <p:sp>
        <p:nvSpPr>
          <p:cNvPr id="4" name="Symbol zastępczy tekstu 3">
            <a:extLst>
              <a:ext uri="{FF2B5EF4-FFF2-40B4-BE49-F238E27FC236}">
                <a16:creationId xmlns:a16="http://schemas.microsoft.com/office/drawing/2014/main" id="{61AFA88A-4317-737B-5D8C-7ACA882F0C89}"/>
              </a:ext>
            </a:extLst>
          </p:cNvPr>
          <p:cNvSpPr>
            <a:spLocks noGrp="1"/>
          </p:cNvSpPr>
          <p:nvPr>
            <p:ph type="body" idx="1"/>
          </p:nvPr>
        </p:nvSpPr>
        <p:spPr>
          <a:xfrm>
            <a:off x="1015468" y="2200408"/>
            <a:ext cx="10171425" cy="3880710"/>
          </a:xfrm>
          <a:prstGeom prst="rect">
            <a:avLst/>
          </a:prstGeom>
        </p:spPr>
        <p:txBody>
          <a:bodyPr vert="horz" lIns="0" tIns="0" rIns="0" bIns="0" rtlCol="0">
            <a:no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cxnSp>
        <p:nvCxnSpPr>
          <p:cNvPr id="5" name="Łącznik prosty 4">
            <a:extLst>
              <a:ext uri="{FF2B5EF4-FFF2-40B4-BE49-F238E27FC236}">
                <a16:creationId xmlns:a16="http://schemas.microsoft.com/office/drawing/2014/main" id="{69D0970B-FEAA-090E-B7B4-A1F381118AAD}"/>
              </a:ext>
            </a:extLst>
          </p:cNvPr>
          <p:cNvCxnSpPr>
            <a:cxnSpLocks/>
          </p:cNvCxnSpPr>
          <p:nvPr/>
        </p:nvCxnSpPr>
        <p:spPr>
          <a:xfrm>
            <a:off x="2027919" y="6660456"/>
            <a:ext cx="8298987" cy="0"/>
          </a:xfrm>
          <a:prstGeom prst="line">
            <a:avLst/>
          </a:prstGeom>
          <a:ln w="66675">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Obraz 5" descr="Obraz zawierający tekst, Czcionka, logo, symbol&#10;&#10;Opis wygenerowany automatycznie">
            <a:extLst>
              <a:ext uri="{FF2B5EF4-FFF2-40B4-BE49-F238E27FC236}">
                <a16:creationId xmlns:a16="http://schemas.microsoft.com/office/drawing/2014/main" id="{AEB6161F-AA71-443F-E4A0-3B4AA2509F19}"/>
              </a:ext>
            </a:extLst>
          </p:cNvPr>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10364089" y="5996412"/>
            <a:ext cx="1865093" cy="770257"/>
          </a:xfrm>
          <a:prstGeom prst="rect">
            <a:avLst/>
          </a:prstGeom>
        </p:spPr>
      </p:pic>
      <p:pic>
        <p:nvPicPr>
          <p:cNvPr id="7" name="Obraz 6">
            <a:extLst>
              <a:ext uri="{FF2B5EF4-FFF2-40B4-BE49-F238E27FC236}">
                <a16:creationId xmlns:a16="http://schemas.microsoft.com/office/drawing/2014/main" id="{DB54E34B-2EFA-DAB1-C4A6-A04B0FE99349}"/>
              </a:ext>
            </a:extLst>
          </p:cNvPr>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464575" y="5996412"/>
            <a:ext cx="1767433" cy="787930"/>
          </a:xfrm>
          <a:prstGeom prst="rect">
            <a:avLst/>
          </a:prstGeom>
        </p:spPr>
      </p:pic>
    </p:spTree>
    <p:extLst>
      <p:ext uri="{BB962C8B-B14F-4D97-AF65-F5344CB8AC3E}">
        <p14:creationId xmlns:p14="http://schemas.microsoft.com/office/powerpoint/2010/main" val="12979639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660" r:id="rId4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34812" rtl="0" eaLnBrk="1" latinLnBrk="0" hangingPunct="1">
        <a:lnSpc>
          <a:spcPct val="90000"/>
        </a:lnSpc>
        <a:spcBef>
          <a:spcPct val="0"/>
        </a:spcBef>
        <a:buNone/>
        <a:defRPr sz="3214" b="0" kern="1200">
          <a:solidFill>
            <a:schemeClr val="bg2"/>
          </a:solidFill>
          <a:latin typeface="+mj-lt"/>
          <a:ea typeface="+mj-ea"/>
          <a:cs typeface="+mj-cs"/>
        </a:defRPr>
      </a:lvl1pPr>
    </p:titleStyle>
    <p:bodyStyle>
      <a:lvl1pPr marL="229629" indent="-229629" algn="l" defTabSz="734812" rtl="0" eaLnBrk="1" latinLnBrk="0" hangingPunct="1">
        <a:lnSpc>
          <a:spcPct val="100000"/>
        </a:lnSpc>
        <a:spcBef>
          <a:spcPts val="804"/>
        </a:spcBef>
        <a:spcAft>
          <a:spcPts val="482"/>
        </a:spcAft>
        <a:buFont typeface="Century Gothic" panose="020B0502020202020204" pitchFamily="34" charset="0"/>
        <a:buChar char="−"/>
        <a:defRPr sz="1446" kern="1200">
          <a:solidFill>
            <a:schemeClr val="bg2"/>
          </a:solidFill>
          <a:latin typeface="+mn-lt"/>
          <a:ea typeface="+mn-ea"/>
          <a:cs typeface="+mn-cs"/>
        </a:defRPr>
      </a:lvl1pPr>
      <a:lvl2pPr marL="577899" indent="-367406" algn="l" defTabSz="734812" rtl="0" eaLnBrk="1" latinLnBrk="0" hangingPunct="1">
        <a:lnSpc>
          <a:spcPct val="100000"/>
        </a:lnSpc>
        <a:spcBef>
          <a:spcPts val="402"/>
        </a:spcBef>
        <a:spcAft>
          <a:spcPts val="482"/>
        </a:spcAft>
        <a:buClr>
          <a:schemeClr val="tx1"/>
        </a:buClr>
        <a:buFont typeface="+mj-lt"/>
        <a:buAutoNum type="arabicPeriod"/>
        <a:defRPr sz="1446" b="0" kern="1200">
          <a:solidFill>
            <a:schemeClr val="bg2"/>
          </a:solidFill>
          <a:latin typeface="+mn-lt"/>
          <a:ea typeface="+mn-ea"/>
          <a:cs typeface="+mn-cs"/>
        </a:defRPr>
      </a:lvl2pPr>
      <a:lvl3pPr marL="866211" indent="-288312" algn="l" defTabSz="734812" rtl="0" eaLnBrk="1" latinLnBrk="0" hangingPunct="1">
        <a:lnSpc>
          <a:spcPct val="100000"/>
        </a:lnSpc>
        <a:spcBef>
          <a:spcPts val="402"/>
        </a:spcBef>
        <a:spcAft>
          <a:spcPts val="482"/>
        </a:spcAft>
        <a:buFont typeface="+mj-lt"/>
        <a:buAutoNum type="alphaLcPeriod"/>
        <a:defRPr sz="1446" b="0" kern="1200">
          <a:solidFill>
            <a:schemeClr val="bg2"/>
          </a:solidFill>
          <a:latin typeface="+mn-lt"/>
          <a:ea typeface="+mn-ea"/>
          <a:cs typeface="+mn-cs"/>
        </a:defRPr>
      </a:lvl3pPr>
      <a:lvl4pPr marL="1153246" indent="-285760" algn="l" defTabSz="734812" rtl="0" eaLnBrk="1" latinLnBrk="0" hangingPunct="1">
        <a:lnSpc>
          <a:spcPct val="100000"/>
        </a:lnSpc>
        <a:spcBef>
          <a:spcPts val="402"/>
        </a:spcBef>
        <a:spcAft>
          <a:spcPts val="482"/>
        </a:spcAft>
        <a:buClr>
          <a:schemeClr val="tx1"/>
        </a:buClr>
        <a:buFont typeface="Wingdings" panose="05000000000000000000" pitchFamily="2" charset="2"/>
        <a:buChar char="ü"/>
        <a:defRPr sz="1446" kern="1200">
          <a:solidFill>
            <a:schemeClr val="bg2"/>
          </a:solidFill>
          <a:latin typeface="+mn-lt"/>
          <a:ea typeface="+mn-ea"/>
          <a:cs typeface="+mn-cs"/>
        </a:defRPr>
      </a:lvl4pPr>
      <a:lvl5pPr marL="0" indent="0" algn="l" defTabSz="734812" rtl="0" eaLnBrk="1" latinLnBrk="0" hangingPunct="1">
        <a:lnSpc>
          <a:spcPct val="100000"/>
        </a:lnSpc>
        <a:spcBef>
          <a:spcPts val="402"/>
        </a:spcBef>
        <a:spcAft>
          <a:spcPts val="482"/>
        </a:spcAft>
        <a:buFont typeface="Wingdings" panose="05000000000000000000" pitchFamily="2" charset="2"/>
        <a:buNone/>
        <a:defRPr lang="pl-PL" sz="1446" kern="1200" dirty="0" smtClean="0">
          <a:solidFill>
            <a:schemeClr val="bg2"/>
          </a:solidFill>
          <a:latin typeface="+mn-lt"/>
          <a:ea typeface="+mn-ea"/>
          <a:cs typeface="+mn-cs"/>
        </a:defRPr>
      </a:lvl5pPr>
      <a:lvl6pPr marL="2020733" indent="-183703" algn="l" defTabSz="734812"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6pPr>
      <a:lvl7pPr marL="2388138" indent="-183703" algn="l" defTabSz="734812"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7pPr>
      <a:lvl8pPr marL="2755544" indent="-183703" algn="l" defTabSz="734812"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8pPr>
      <a:lvl9pPr marL="3122950" indent="-183703" algn="l" defTabSz="734812"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9pPr>
    </p:bodyStyle>
    <p:otherStyle>
      <a:defPPr>
        <a:defRPr lang="pl-PL"/>
      </a:defPPr>
      <a:lvl1pPr marL="0" algn="l" defTabSz="734812" rtl="0" eaLnBrk="1" latinLnBrk="0" hangingPunct="1">
        <a:defRPr sz="1446" kern="1200">
          <a:solidFill>
            <a:schemeClr val="tx1"/>
          </a:solidFill>
          <a:latin typeface="+mn-lt"/>
          <a:ea typeface="+mn-ea"/>
          <a:cs typeface="+mn-cs"/>
        </a:defRPr>
      </a:lvl1pPr>
      <a:lvl2pPr marL="367406" algn="l" defTabSz="734812" rtl="0" eaLnBrk="1" latinLnBrk="0" hangingPunct="1">
        <a:defRPr sz="1446" kern="1200">
          <a:solidFill>
            <a:schemeClr val="tx1"/>
          </a:solidFill>
          <a:latin typeface="+mn-lt"/>
          <a:ea typeface="+mn-ea"/>
          <a:cs typeface="+mn-cs"/>
        </a:defRPr>
      </a:lvl2pPr>
      <a:lvl3pPr marL="734812" algn="l" defTabSz="734812" rtl="0" eaLnBrk="1" latinLnBrk="0" hangingPunct="1">
        <a:defRPr sz="1446" kern="1200">
          <a:solidFill>
            <a:schemeClr val="tx1"/>
          </a:solidFill>
          <a:latin typeface="+mn-lt"/>
          <a:ea typeface="+mn-ea"/>
          <a:cs typeface="+mn-cs"/>
        </a:defRPr>
      </a:lvl3pPr>
      <a:lvl4pPr marL="1102218" algn="l" defTabSz="734812" rtl="0" eaLnBrk="1" latinLnBrk="0" hangingPunct="1">
        <a:defRPr sz="1446" kern="1200">
          <a:solidFill>
            <a:schemeClr val="tx1"/>
          </a:solidFill>
          <a:latin typeface="+mn-lt"/>
          <a:ea typeface="+mn-ea"/>
          <a:cs typeface="+mn-cs"/>
        </a:defRPr>
      </a:lvl4pPr>
      <a:lvl5pPr marL="1469624" algn="l" defTabSz="734812" rtl="0" eaLnBrk="1" latinLnBrk="0" hangingPunct="1">
        <a:defRPr sz="1446" kern="1200">
          <a:solidFill>
            <a:schemeClr val="tx1"/>
          </a:solidFill>
          <a:latin typeface="+mn-lt"/>
          <a:ea typeface="+mn-ea"/>
          <a:cs typeface="+mn-cs"/>
        </a:defRPr>
      </a:lvl5pPr>
      <a:lvl6pPr marL="1837030" algn="l" defTabSz="734812" rtl="0" eaLnBrk="1" latinLnBrk="0" hangingPunct="1">
        <a:defRPr sz="1446" kern="1200">
          <a:solidFill>
            <a:schemeClr val="tx1"/>
          </a:solidFill>
          <a:latin typeface="+mn-lt"/>
          <a:ea typeface="+mn-ea"/>
          <a:cs typeface="+mn-cs"/>
        </a:defRPr>
      </a:lvl6pPr>
      <a:lvl7pPr marL="2204436" algn="l" defTabSz="734812" rtl="0" eaLnBrk="1" latinLnBrk="0" hangingPunct="1">
        <a:defRPr sz="1446" kern="1200">
          <a:solidFill>
            <a:schemeClr val="tx1"/>
          </a:solidFill>
          <a:latin typeface="+mn-lt"/>
          <a:ea typeface="+mn-ea"/>
          <a:cs typeface="+mn-cs"/>
        </a:defRPr>
      </a:lvl7pPr>
      <a:lvl8pPr marL="2571841" algn="l" defTabSz="734812" rtl="0" eaLnBrk="1" latinLnBrk="0" hangingPunct="1">
        <a:defRPr sz="1446" kern="1200">
          <a:solidFill>
            <a:schemeClr val="tx1"/>
          </a:solidFill>
          <a:latin typeface="+mn-lt"/>
          <a:ea typeface="+mn-ea"/>
          <a:cs typeface="+mn-cs"/>
        </a:defRPr>
      </a:lvl8pPr>
      <a:lvl9pPr marL="2939247" algn="l" defTabSz="734812" rtl="0" eaLnBrk="1" latinLnBrk="0" hangingPunct="1">
        <a:defRPr sz="144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5">
          <p15:clr>
            <a:srgbClr val="5ACBF0"/>
          </p15:clr>
        </p15:guide>
        <p15:guide id="2" orient="horz" pos="1452">
          <p15:clr>
            <a:srgbClr val="5ACBF0"/>
          </p15:clr>
        </p15:guide>
        <p15:guide id="3" orient="horz" pos="1589">
          <p15:clr>
            <a:srgbClr val="000000"/>
          </p15:clr>
        </p15:guide>
        <p15:guide id="4" orient="horz" pos="1718">
          <p15:clr>
            <a:srgbClr val="5ACBF0"/>
          </p15:clr>
        </p15:guide>
        <p15:guide id="5" orient="horz" pos="3047">
          <p15:clr>
            <a:srgbClr val="5ACBF0"/>
          </p15:clr>
        </p15:guide>
        <p15:guide id="6" orient="horz" pos="3177">
          <p15:clr>
            <a:srgbClr val="000000"/>
          </p15:clr>
        </p15:guide>
        <p15:guide id="7" orient="horz" pos="3309">
          <p15:clr>
            <a:srgbClr val="5ACBF0"/>
          </p15:clr>
        </p15:guide>
        <p15:guide id="8" orient="horz" pos="4635">
          <p15:clr>
            <a:srgbClr val="5ACBF0"/>
          </p15:clr>
        </p15:guide>
        <p15:guide id="9" orient="horz" pos="4767">
          <p15:clr>
            <a:srgbClr val="000000"/>
          </p15:clr>
        </p15:guide>
        <p15:guide id="11" orient="horz" pos="4901">
          <p15:clr>
            <a:srgbClr val="5ACBF0"/>
          </p15:clr>
        </p15:guide>
        <p15:guide id="12" pos="1722">
          <p15:clr>
            <a:srgbClr val="5ACBF0"/>
          </p15:clr>
        </p15:guide>
        <p15:guide id="13" pos="1463">
          <p15:clr>
            <a:srgbClr val="5ACBF0"/>
          </p15:clr>
        </p15:guide>
        <p15:guide id="14" pos="129">
          <p15:clr>
            <a:srgbClr val="5ACBF0"/>
          </p15:clr>
        </p15:guide>
        <p15:guide id="15" pos="4647">
          <p15:clr>
            <a:srgbClr val="5ACBF0"/>
          </p15:clr>
        </p15:guide>
        <p15:guide id="16" pos="3056">
          <p15:clr>
            <a:srgbClr val="5ACBF0"/>
          </p15:clr>
        </p15:guide>
        <p15:guide id="17" pos="3315">
          <p15:clr>
            <a:srgbClr val="5ACBF0"/>
          </p15:clr>
        </p15:guide>
        <p15:guide id="18" pos="1592">
          <p15:clr>
            <a:srgbClr val="000000"/>
          </p15:clr>
        </p15:guide>
        <p15:guide id="19" pos="3186">
          <p15:clr>
            <a:srgbClr val="000000"/>
          </p15:clr>
        </p15:guide>
        <p15:guide id="20" pos="4779">
          <p15:clr>
            <a:srgbClr val="000000"/>
          </p15:clr>
        </p15:guide>
        <p15:guide id="21" pos="4910">
          <p15:clr>
            <a:srgbClr val="5ACBF0"/>
          </p15:clr>
        </p15:guide>
        <p15:guide id="22" pos="6240">
          <p15:clr>
            <a:srgbClr val="5ACBF0"/>
          </p15:clr>
        </p15:guide>
        <p15:guide id="23" pos="6371">
          <p15:clr>
            <a:srgbClr val="000000"/>
          </p15:clr>
        </p15:guide>
        <p15:guide id="24" pos="6503">
          <p15:clr>
            <a:srgbClr val="5ACBF0"/>
          </p15:clr>
        </p15:guide>
        <p15:guide id="25" pos="7834">
          <p15:clr>
            <a:srgbClr val="5ACBF0"/>
          </p15:clr>
        </p15:guide>
        <p15:guide id="26" pos="7964">
          <p15:clr>
            <a:srgbClr val="000000"/>
          </p15:clr>
        </p15:guide>
        <p15:guide id="27" pos="8098">
          <p15:clr>
            <a:srgbClr val="5ACBF0"/>
          </p15:clr>
        </p15:guide>
        <p15:guide id="28" pos="9426">
          <p15:clr>
            <a:srgbClr val="5ACBF0"/>
          </p15:clr>
        </p15:guide>
        <p15:guide id="29" pos="796">
          <p15:clr>
            <a:srgbClr val="5ACBF0"/>
          </p15:clr>
        </p15:guide>
        <p15:guide id="30" pos="2392">
          <p15:clr>
            <a:srgbClr val="5ACBF0"/>
          </p15:clr>
        </p15:guide>
        <p15:guide id="31" pos="3990">
          <p15:clr>
            <a:srgbClr val="5ACBF0"/>
          </p15:clr>
        </p15:guide>
        <p15:guide id="32" pos="5586">
          <p15:clr>
            <a:srgbClr val="5ACBF0"/>
          </p15:clr>
        </p15:guide>
        <p15:guide id="33" pos="7170">
          <p15:clr>
            <a:srgbClr val="5ACBF0"/>
          </p15:clr>
        </p15:guide>
        <p15:guide id="34" pos="8769">
          <p15:clr>
            <a:srgbClr val="5ACBF0"/>
          </p15:clr>
        </p15:guide>
        <p15:guide id="35" orient="horz" pos="792">
          <p15:clr>
            <a:srgbClr val="5ACBF0"/>
          </p15:clr>
        </p15:guide>
        <p15:guide id="36" orient="horz" pos="2376">
          <p15:clr>
            <a:srgbClr val="5ACBF0"/>
          </p15:clr>
        </p15:guide>
        <p15:guide id="37" orient="horz" pos="3960">
          <p15:clr>
            <a:srgbClr val="5ACBF0"/>
          </p15:clr>
        </p15:guide>
        <p15:guide id="38" pos="9557">
          <p15:clr>
            <a:srgbClr val="5ACBF0"/>
          </p15:clr>
        </p15:guide>
        <p15:guide id="39" orient="horz">
          <p15:clr>
            <a:srgbClr val="5ACBF0"/>
          </p15:clr>
        </p15:guide>
        <p15:guide id="40" orient="horz" pos="5376">
          <p15:clr>
            <a:srgbClr val="5ACBF0"/>
          </p15:clr>
        </p15:guide>
        <p15:guide id="4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2" name="GRID" hidden="1">
            <a:extLst>
              <a:ext uri="{FF2B5EF4-FFF2-40B4-BE49-F238E27FC236}">
                <a16:creationId xmlns:a16="http://schemas.microsoft.com/office/drawing/2014/main" id="{0BEB84DB-7DDF-4A33-8D9B-DC0A3136674A}"/>
              </a:ext>
            </a:extLst>
          </p:cNvPr>
          <p:cNvGrpSpPr/>
          <p:nvPr/>
        </p:nvGrpSpPr>
        <p:grpSpPr>
          <a:xfrm>
            <a:off x="-4081" y="0"/>
            <a:ext cx="12192000" cy="8106629"/>
            <a:chOff x="0" y="0"/>
            <a:chExt cx="15171738" cy="10088250"/>
          </a:xfrm>
        </p:grpSpPr>
        <p:sp>
          <p:nvSpPr>
            <p:cNvPr id="33" name="Prostokąt 32">
              <a:extLst>
                <a:ext uri="{FF2B5EF4-FFF2-40B4-BE49-F238E27FC236}">
                  <a16:creationId xmlns:a16="http://schemas.microsoft.com/office/drawing/2014/main" id="{A1473A18-4659-4ED6-BFA0-C89FC230B7DE}"/>
                </a:ext>
              </a:extLst>
            </p:cNvPr>
            <p:cNvSpPr/>
            <p:nvPr/>
          </p:nvSpPr>
          <p:spPr>
            <a:xfrm>
              <a:off x="0" y="0"/>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4" name="Prostokąt 33">
              <a:extLst>
                <a:ext uri="{FF2B5EF4-FFF2-40B4-BE49-F238E27FC236}">
                  <a16:creationId xmlns:a16="http://schemas.microsoft.com/office/drawing/2014/main" id="{2F3E9095-B177-4BA3-8350-CB1A6C0C0C74}"/>
                </a:ext>
              </a:extLst>
            </p:cNvPr>
            <p:cNvSpPr/>
            <p:nvPr/>
          </p:nvSpPr>
          <p:spPr>
            <a:xfrm>
              <a:off x="2528623" y="0"/>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5" name="Prostokąt 34">
              <a:extLst>
                <a:ext uri="{FF2B5EF4-FFF2-40B4-BE49-F238E27FC236}">
                  <a16:creationId xmlns:a16="http://schemas.microsoft.com/office/drawing/2014/main" id="{E48720F4-5DCB-46E4-A0CD-C626CE80718B}"/>
                </a:ext>
              </a:extLst>
            </p:cNvPr>
            <p:cNvSpPr/>
            <p:nvPr/>
          </p:nvSpPr>
          <p:spPr>
            <a:xfrm>
              <a:off x="5057246" y="0"/>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6" name="Prostokąt 35">
              <a:extLst>
                <a:ext uri="{FF2B5EF4-FFF2-40B4-BE49-F238E27FC236}">
                  <a16:creationId xmlns:a16="http://schemas.microsoft.com/office/drawing/2014/main" id="{E2225F48-3376-4A19-AF7C-AC9F8B9FF222}"/>
                </a:ext>
              </a:extLst>
            </p:cNvPr>
            <p:cNvSpPr/>
            <p:nvPr/>
          </p:nvSpPr>
          <p:spPr>
            <a:xfrm>
              <a:off x="7585869" y="0"/>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7" name="Prostokąt 36">
              <a:extLst>
                <a:ext uri="{FF2B5EF4-FFF2-40B4-BE49-F238E27FC236}">
                  <a16:creationId xmlns:a16="http://schemas.microsoft.com/office/drawing/2014/main" id="{936404FF-9FE5-4B42-B9EE-4CE90CD347A4}"/>
                </a:ext>
              </a:extLst>
            </p:cNvPr>
            <p:cNvSpPr/>
            <p:nvPr/>
          </p:nvSpPr>
          <p:spPr>
            <a:xfrm>
              <a:off x="10114492" y="0"/>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8" name="Prostokąt 37">
              <a:extLst>
                <a:ext uri="{FF2B5EF4-FFF2-40B4-BE49-F238E27FC236}">
                  <a16:creationId xmlns:a16="http://schemas.microsoft.com/office/drawing/2014/main" id="{91C83D64-94ED-4EBB-8AC7-BB62EE3426AA}"/>
                </a:ext>
              </a:extLst>
            </p:cNvPr>
            <p:cNvSpPr/>
            <p:nvPr/>
          </p:nvSpPr>
          <p:spPr>
            <a:xfrm>
              <a:off x="12643115" y="0"/>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9" name="Prostokąt 38">
              <a:extLst>
                <a:ext uri="{FF2B5EF4-FFF2-40B4-BE49-F238E27FC236}">
                  <a16:creationId xmlns:a16="http://schemas.microsoft.com/office/drawing/2014/main" id="{3249A1F9-EB78-4AC8-9FE9-3B4FE23CA35D}"/>
                </a:ext>
              </a:extLst>
            </p:cNvPr>
            <p:cNvSpPr/>
            <p:nvPr/>
          </p:nvSpPr>
          <p:spPr>
            <a:xfrm>
              <a:off x="0" y="2522225"/>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40" name="Prostokąt 39">
              <a:extLst>
                <a:ext uri="{FF2B5EF4-FFF2-40B4-BE49-F238E27FC236}">
                  <a16:creationId xmlns:a16="http://schemas.microsoft.com/office/drawing/2014/main" id="{DCA78C99-DB06-4D80-B929-6C512DB60304}"/>
                </a:ext>
              </a:extLst>
            </p:cNvPr>
            <p:cNvSpPr/>
            <p:nvPr/>
          </p:nvSpPr>
          <p:spPr>
            <a:xfrm>
              <a:off x="2528623" y="2522225"/>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41" name="Prostokąt 40">
              <a:extLst>
                <a:ext uri="{FF2B5EF4-FFF2-40B4-BE49-F238E27FC236}">
                  <a16:creationId xmlns:a16="http://schemas.microsoft.com/office/drawing/2014/main" id="{67C12DF7-F6B6-462C-A180-7C503A94FF6F}"/>
                </a:ext>
              </a:extLst>
            </p:cNvPr>
            <p:cNvSpPr/>
            <p:nvPr/>
          </p:nvSpPr>
          <p:spPr>
            <a:xfrm>
              <a:off x="5057246" y="2522225"/>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42" name="Prostokąt 41">
              <a:extLst>
                <a:ext uri="{FF2B5EF4-FFF2-40B4-BE49-F238E27FC236}">
                  <a16:creationId xmlns:a16="http://schemas.microsoft.com/office/drawing/2014/main" id="{75E78941-8943-4E2C-A5C6-5CC336B8C90D}"/>
                </a:ext>
              </a:extLst>
            </p:cNvPr>
            <p:cNvSpPr/>
            <p:nvPr/>
          </p:nvSpPr>
          <p:spPr>
            <a:xfrm>
              <a:off x="7585869" y="2522225"/>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43" name="Prostokąt 42">
              <a:extLst>
                <a:ext uri="{FF2B5EF4-FFF2-40B4-BE49-F238E27FC236}">
                  <a16:creationId xmlns:a16="http://schemas.microsoft.com/office/drawing/2014/main" id="{49634737-1026-4405-A7DE-AD355BB2A697}"/>
                </a:ext>
              </a:extLst>
            </p:cNvPr>
            <p:cNvSpPr/>
            <p:nvPr/>
          </p:nvSpPr>
          <p:spPr>
            <a:xfrm>
              <a:off x="10114492" y="2522225"/>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44" name="Prostokąt 43">
              <a:extLst>
                <a:ext uri="{FF2B5EF4-FFF2-40B4-BE49-F238E27FC236}">
                  <a16:creationId xmlns:a16="http://schemas.microsoft.com/office/drawing/2014/main" id="{80D1CC4A-8801-4B62-9ADF-3E015F8B7105}"/>
                </a:ext>
              </a:extLst>
            </p:cNvPr>
            <p:cNvSpPr/>
            <p:nvPr/>
          </p:nvSpPr>
          <p:spPr>
            <a:xfrm>
              <a:off x="12643115" y="2522225"/>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45" name="Prostokąt 44">
              <a:extLst>
                <a:ext uri="{FF2B5EF4-FFF2-40B4-BE49-F238E27FC236}">
                  <a16:creationId xmlns:a16="http://schemas.microsoft.com/office/drawing/2014/main" id="{658DC26D-9A46-4E25-9E62-53D1E0DBB97E}"/>
                </a:ext>
              </a:extLst>
            </p:cNvPr>
            <p:cNvSpPr/>
            <p:nvPr/>
          </p:nvSpPr>
          <p:spPr>
            <a:xfrm>
              <a:off x="0" y="5044450"/>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46" name="Prostokąt 45">
              <a:extLst>
                <a:ext uri="{FF2B5EF4-FFF2-40B4-BE49-F238E27FC236}">
                  <a16:creationId xmlns:a16="http://schemas.microsoft.com/office/drawing/2014/main" id="{F9676F12-2CAF-40DE-B451-26B0583046F5}"/>
                </a:ext>
              </a:extLst>
            </p:cNvPr>
            <p:cNvSpPr/>
            <p:nvPr/>
          </p:nvSpPr>
          <p:spPr>
            <a:xfrm>
              <a:off x="2528623" y="5044450"/>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47" name="Prostokąt 46">
              <a:extLst>
                <a:ext uri="{FF2B5EF4-FFF2-40B4-BE49-F238E27FC236}">
                  <a16:creationId xmlns:a16="http://schemas.microsoft.com/office/drawing/2014/main" id="{50A91D79-8E03-4B3D-AB86-F427E808D0C3}"/>
                </a:ext>
              </a:extLst>
            </p:cNvPr>
            <p:cNvSpPr/>
            <p:nvPr/>
          </p:nvSpPr>
          <p:spPr>
            <a:xfrm>
              <a:off x="5057246" y="5044450"/>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48" name="Prostokąt 47">
              <a:extLst>
                <a:ext uri="{FF2B5EF4-FFF2-40B4-BE49-F238E27FC236}">
                  <a16:creationId xmlns:a16="http://schemas.microsoft.com/office/drawing/2014/main" id="{193857D7-E410-41C9-B70E-DC80E9D0F3D6}"/>
                </a:ext>
              </a:extLst>
            </p:cNvPr>
            <p:cNvSpPr/>
            <p:nvPr/>
          </p:nvSpPr>
          <p:spPr>
            <a:xfrm>
              <a:off x="7585869" y="5044450"/>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49" name="Prostokąt 48">
              <a:extLst>
                <a:ext uri="{FF2B5EF4-FFF2-40B4-BE49-F238E27FC236}">
                  <a16:creationId xmlns:a16="http://schemas.microsoft.com/office/drawing/2014/main" id="{251B7A70-7A2A-42A9-BFEB-E3FF763B24E9}"/>
                </a:ext>
              </a:extLst>
            </p:cNvPr>
            <p:cNvSpPr/>
            <p:nvPr/>
          </p:nvSpPr>
          <p:spPr>
            <a:xfrm>
              <a:off x="10114492" y="5044450"/>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0" name="Prostokąt 49">
              <a:extLst>
                <a:ext uri="{FF2B5EF4-FFF2-40B4-BE49-F238E27FC236}">
                  <a16:creationId xmlns:a16="http://schemas.microsoft.com/office/drawing/2014/main" id="{7DDCEE97-3EA5-4515-8293-1987BE618BDC}"/>
                </a:ext>
              </a:extLst>
            </p:cNvPr>
            <p:cNvSpPr/>
            <p:nvPr/>
          </p:nvSpPr>
          <p:spPr>
            <a:xfrm>
              <a:off x="12643115" y="5044450"/>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1" name="Prostokąt 50">
              <a:extLst>
                <a:ext uri="{FF2B5EF4-FFF2-40B4-BE49-F238E27FC236}">
                  <a16:creationId xmlns:a16="http://schemas.microsoft.com/office/drawing/2014/main" id="{3BC02B52-1B14-4DA8-B8F4-7DFC0DD741F1}"/>
                </a:ext>
              </a:extLst>
            </p:cNvPr>
            <p:cNvSpPr/>
            <p:nvPr/>
          </p:nvSpPr>
          <p:spPr>
            <a:xfrm>
              <a:off x="0" y="7566676"/>
              <a:ext cx="2528623" cy="2521574"/>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2" name="Prostokąt 51">
              <a:extLst>
                <a:ext uri="{FF2B5EF4-FFF2-40B4-BE49-F238E27FC236}">
                  <a16:creationId xmlns:a16="http://schemas.microsoft.com/office/drawing/2014/main" id="{81992859-5FBA-4746-B670-C815C4E3FA7C}"/>
                </a:ext>
              </a:extLst>
            </p:cNvPr>
            <p:cNvSpPr/>
            <p:nvPr/>
          </p:nvSpPr>
          <p:spPr>
            <a:xfrm>
              <a:off x="2528623" y="7566676"/>
              <a:ext cx="2528623" cy="2521574"/>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3" name="Prostokąt 52">
              <a:extLst>
                <a:ext uri="{FF2B5EF4-FFF2-40B4-BE49-F238E27FC236}">
                  <a16:creationId xmlns:a16="http://schemas.microsoft.com/office/drawing/2014/main" id="{2F478883-7A8C-4BBB-8006-3A830795B918}"/>
                </a:ext>
              </a:extLst>
            </p:cNvPr>
            <p:cNvSpPr/>
            <p:nvPr/>
          </p:nvSpPr>
          <p:spPr>
            <a:xfrm>
              <a:off x="5057246" y="7566676"/>
              <a:ext cx="2528623" cy="2521574"/>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4" name="Prostokąt 53">
              <a:extLst>
                <a:ext uri="{FF2B5EF4-FFF2-40B4-BE49-F238E27FC236}">
                  <a16:creationId xmlns:a16="http://schemas.microsoft.com/office/drawing/2014/main" id="{A09C3436-6242-4098-95FB-9D58F55E27FB}"/>
                </a:ext>
              </a:extLst>
            </p:cNvPr>
            <p:cNvSpPr/>
            <p:nvPr/>
          </p:nvSpPr>
          <p:spPr>
            <a:xfrm>
              <a:off x="7585869" y="7566676"/>
              <a:ext cx="2528623" cy="2521574"/>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5" name="Prostokąt 54">
              <a:extLst>
                <a:ext uri="{FF2B5EF4-FFF2-40B4-BE49-F238E27FC236}">
                  <a16:creationId xmlns:a16="http://schemas.microsoft.com/office/drawing/2014/main" id="{BAAEBEE7-9DDC-4724-BFB2-13BE1E226B64}"/>
                </a:ext>
              </a:extLst>
            </p:cNvPr>
            <p:cNvSpPr/>
            <p:nvPr/>
          </p:nvSpPr>
          <p:spPr>
            <a:xfrm>
              <a:off x="10114492" y="7566676"/>
              <a:ext cx="2528623" cy="2521574"/>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6" name="Prostokąt 55">
              <a:extLst>
                <a:ext uri="{FF2B5EF4-FFF2-40B4-BE49-F238E27FC236}">
                  <a16:creationId xmlns:a16="http://schemas.microsoft.com/office/drawing/2014/main" id="{1297EF1D-017E-4AB8-8F96-DEF3C9667ADE}"/>
                </a:ext>
              </a:extLst>
            </p:cNvPr>
            <p:cNvSpPr/>
            <p:nvPr/>
          </p:nvSpPr>
          <p:spPr>
            <a:xfrm>
              <a:off x="12643115" y="7566025"/>
              <a:ext cx="2528623" cy="2522225"/>
            </a:xfrm>
            <a:prstGeom prst="rect">
              <a:avLst/>
            </a:prstGeom>
            <a:noFill/>
            <a:ln w="9525">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grpSp>
      <p:sp>
        <p:nvSpPr>
          <p:cNvPr id="2" name="Symbol zastępczy tytułu 1">
            <a:extLst>
              <a:ext uri="{FF2B5EF4-FFF2-40B4-BE49-F238E27FC236}">
                <a16:creationId xmlns:a16="http://schemas.microsoft.com/office/drawing/2014/main" id="{C4BFBE41-8C34-4F17-B3E3-E4A88809CAF8}"/>
              </a:ext>
            </a:extLst>
          </p:cNvPr>
          <p:cNvSpPr>
            <a:spLocks noGrp="1"/>
          </p:cNvSpPr>
          <p:nvPr>
            <p:ph type="title"/>
          </p:nvPr>
        </p:nvSpPr>
        <p:spPr>
          <a:xfrm>
            <a:off x="1015468" y="0"/>
            <a:ext cx="10171426" cy="1859003"/>
          </a:xfrm>
          <a:prstGeom prst="rect">
            <a:avLst/>
          </a:prstGeom>
        </p:spPr>
        <p:txBody>
          <a:bodyPr vert="horz" lIns="0" tIns="0" rIns="0" bIns="0" rtlCol="0" anchor="b" anchorCtr="0">
            <a:noAutofit/>
          </a:bodyPr>
          <a:lstStyle/>
          <a:p>
            <a:r>
              <a:rPr lang="pl-PL" dirty="0"/>
              <a:t>Kliknij, aby edytować styl</a:t>
            </a:r>
          </a:p>
        </p:txBody>
      </p:sp>
      <p:grpSp>
        <p:nvGrpSpPr>
          <p:cNvPr id="137" name="SIATKA ROBOCZA" hidden="1">
            <a:extLst>
              <a:ext uri="{FF2B5EF4-FFF2-40B4-BE49-F238E27FC236}">
                <a16:creationId xmlns:a16="http://schemas.microsoft.com/office/drawing/2014/main" id="{11ABA56A-8394-433D-80B9-4E8AF3425F62}"/>
              </a:ext>
            </a:extLst>
          </p:cNvPr>
          <p:cNvGrpSpPr/>
          <p:nvPr/>
        </p:nvGrpSpPr>
        <p:grpSpPr>
          <a:xfrm>
            <a:off x="0" y="0"/>
            <a:ext cx="12192000" cy="8107906"/>
            <a:chOff x="0" y="0"/>
            <a:chExt cx="15171738" cy="10089838"/>
          </a:xfrm>
        </p:grpSpPr>
        <p:sp>
          <p:nvSpPr>
            <p:cNvPr id="58" name="Prostokąt 57">
              <a:extLst>
                <a:ext uri="{FF2B5EF4-FFF2-40B4-BE49-F238E27FC236}">
                  <a16:creationId xmlns:a16="http://schemas.microsoft.com/office/drawing/2014/main" id="{2CCA8CE0-7BF9-48E0-BEB5-F49BAF70C4F0}"/>
                </a:ext>
              </a:extLst>
            </p:cNvPr>
            <p:cNvSpPr/>
            <p:nvPr/>
          </p:nvSpPr>
          <p:spPr>
            <a:xfrm>
              <a:off x="207699"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9" name="Prostokąt 58">
              <a:extLst>
                <a:ext uri="{FF2B5EF4-FFF2-40B4-BE49-F238E27FC236}">
                  <a16:creationId xmlns:a16="http://schemas.microsoft.com/office/drawing/2014/main" id="{F5253B10-BC10-4AF8-AF80-ADC627747B2B}"/>
                </a:ext>
              </a:extLst>
            </p:cNvPr>
            <p:cNvSpPr/>
            <p:nvPr/>
          </p:nvSpPr>
          <p:spPr>
            <a:xfrm>
              <a:off x="2736322"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0" name="Prostokąt 59">
              <a:extLst>
                <a:ext uri="{FF2B5EF4-FFF2-40B4-BE49-F238E27FC236}">
                  <a16:creationId xmlns:a16="http://schemas.microsoft.com/office/drawing/2014/main" id="{117BD7F2-6521-4D60-87C4-C3347A1491FE}"/>
                </a:ext>
              </a:extLst>
            </p:cNvPr>
            <p:cNvSpPr/>
            <p:nvPr/>
          </p:nvSpPr>
          <p:spPr>
            <a:xfrm>
              <a:off x="5264944"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1" name="Prostokąt 60">
              <a:extLst>
                <a:ext uri="{FF2B5EF4-FFF2-40B4-BE49-F238E27FC236}">
                  <a16:creationId xmlns:a16="http://schemas.microsoft.com/office/drawing/2014/main" id="{E3DE8209-4FD9-4C12-8FFF-1E11B44045DB}"/>
                </a:ext>
              </a:extLst>
            </p:cNvPr>
            <p:cNvSpPr/>
            <p:nvPr/>
          </p:nvSpPr>
          <p:spPr>
            <a:xfrm>
              <a:off x="7793567"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2" name="Prostokąt 61">
              <a:extLst>
                <a:ext uri="{FF2B5EF4-FFF2-40B4-BE49-F238E27FC236}">
                  <a16:creationId xmlns:a16="http://schemas.microsoft.com/office/drawing/2014/main" id="{5D51463E-3A24-497B-BCE5-5905E7032879}"/>
                </a:ext>
              </a:extLst>
            </p:cNvPr>
            <p:cNvSpPr/>
            <p:nvPr/>
          </p:nvSpPr>
          <p:spPr>
            <a:xfrm>
              <a:off x="10322190"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3" name="Prostokąt 62">
              <a:extLst>
                <a:ext uri="{FF2B5EF4-FFF2-40B4-BE49-F238E27FC236}">
                  <a16:creationId xmlns:a16="http://schemas.microsoft.com/office/drawing/2014/main" id="{A5D9128A-DD9A-4FD9-959F-474A98C87A1B}"/>
                </a:ext>
              </a:extLst>
            </p:cNvPr>
            <p:cNvSpPr/>
            <p:nvPr/>
          </p:nvSpPr>
          <p:spPr>
            <a:xfrm>
              <a:off x="12850813"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4" name="Prostokąt 63">
              <a:extLst>
                <a:ext uri="{FF2B5EF4-FFF2-40B4-BE49-F238E27FC236}">
                  <a16:creationId xmlns:a16="http://schemas.microsoft.com/office/drawing/2014/main" id="{0580EA2D-9DB2-4409-B06F-5E4790C806C0}"/>
                </a:ext>
              </a:extLst>
            </p:cNvPr>
            <p:cNvSpPr/>
            <p:nvPr/>
          </p:nvSpPr>
          <p:spPr>
            <a:xfrm>
              <a:off x="207699"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5" name="Prostokąt 64">
              <a:extLst>
                <a:ext uri="{FF2B5EF4-FFF2-40B4-BE49-F238E27FC236}">
                  <a16:creationId xmlns:a16="http://schemas.microsoft.com/office/drawing/2014/main" id="{720F1BF5-ED62-4928-A6DA-EFF82B015DB0}"/>
                </a:ext>
              </a:extLst>
            </p:cNvPr>
            <p:cNvSpPr/>
            <p:nvPr/>
          </p:nvSpPr>
          <p:spPr>
            <a:xfrm>
              <a:off x="2736322"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6" name="Prostokąt 65">
              <a:extLst>
                <a:ext uri="{FF2B5EF4-FFF2-40B4-BE49-F238E27FC236}">
                  <a16:creationId xmlns:a16="http://schemas.microsoft.com/office/drawing/2014/main" id="{7001DBA1-6FB5-4280-A72A-ED9DF5F5C469}"/>
                </a:ext>
              </a:extLst>
            </p:cNvPr>
            <p:cNvSpPr/>
            <p:nvPr/>
          </p:nvSpPr>
          <p:spPr>
            <a:xfrm>
              <a:off x="5264944"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7" name="Prostokąt 66">
              <a:extLst>
                <a:ext uri="{FF2B5EF4-FFF2-40B4-BE49-F238E27FC236}">
                  <a16:creationId xmlns:a16="http://schemas.microsoft.com/office/drawing/2014/main" id="{EE4807D1-5974-4676-8BE1-6CF207B8313D}"/>
                </a:ext>
              </a:extLst>
            </p:cNvPr>
            <p:cNvSpPr/>
            <p:nvPr/>
          </p:nvSpPr>
          <p:spPr>
            <a:xfrm>
              <a:off x="7793567"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8" name="Prostokąt 67">
              <a:extLst>
                <a:ext uri="{FF2B5EF4-FFF2-40B4-BE49-F238E27FC236}">
                  <a16:creationId xmlns:a16="http://schemas.microsoft.com/office/drawing/2014/main" id="{08407F7C-10CD-438A-AEF6-65AC2816B1BA}"/>
                </a:ext>
              </a:extLst>
            </p:cNvPr>
            <p:cNvSpPr/>
            <p:nvPr/>
          </p:nvSpPr>
          <p:spPr>
            <a:xfrm>
              <a:off x="10322190"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9" name="Prostokąt 68">
              <a:extLst>
                <a:ext uri="{FF2B5EF4-FFF2-40B4-BE49-F238E27FC236}">
                  <a16:creationId xmlns:a16="http://schemas.microsoft.com/office/drawing/2014/main" id="{D3E56796-CBDB-4313-9E8C-C4C204D533BC}"/>
                </a:ext>
              </a:extLst>
            </p:cNvPr>
            <p:cNvSpPr/>
            <p:nvPr/>
          </p:nvSpPr>
          <p:spPr>
            <a:xfrm>
              <a:off x="12850813"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70" name="Prostokąt 69">
              <a:extLst>
                <a:ext uri="{FF2B5EF4-FFF2-40B4-BE49-F238E27FC236}">
                  <a16:creationId xmlns:a16="http://schemas.microsoft.com/office/drawing/2014/main" id="{602B9D2F-8D5D-4CFF-B5C9-BE4CF305CBA8}"/>
                </a:ext>
              </a:extLst>
            </p:cNvPr>
            <p:cNvSpPr/>
            <p:nvPr/>
          </p:nvSpPr>
          <p:spPr>
            <a:xfrm>
              <a:off x="207699"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71" name="Prostokąt 70">
              <a:extLst>
                <a:ext uri="{FF2B5EF4-FFF2-40B4-BE49-F238E27FC236}">
                  <a16:creationId xmlns:a16="http://schemas.microsoft.com/office/drawing/2014/main" id="{1A1AC451-009E-49CF-94F8-DACDE743492D}"/>
                </a:ext>
              </a:extLst>
            </p:cNvPr>
            <p:cNvSpPr/>
            <p:nvPr/>
          </p:nvSpPr>
          <p:spPr>
            <a:xfrm>
              <a:off x="2736322"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72" name="Prostokąt 71">
              <a:extLst>
                <a:ext uri="{FF2B5EF4-FFF2-40B4-BE49-F238E27FC236}">
                  <a16:creationId xmlns:a16="http://schemas.microsoft.com/office/drawing/2014/main" id="{E9955661-7923-4DDD-B533-55A55749B166}"/>
                </a:ext>
              </a:extLst>
            </p:cNvPr>
            <p:cNvSpPr/>
            <p:nvPr/>
          </p:nvSpPr>
          <p:spPr>
            <a:xfrm>
              <a:off x="5264944"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73" name="Prostokąt 72">
              <a:extLst>
                <a:ext uri="{FF2B5EF4-FFF2-40B4-BE49-F238E27FC236}">
                  <a16:creationId xmlns:a16="http://schemas.microsoft.com/office/drawing/2014/main" id="{9CABCA59-04DA-4C0B-9B76-12FD4E21B173}"/>
                </a:ext>
              </a:extLst>
            </p:cNvPr>
            <p:cNvSpPr/>
            <p:nvPr/>
          </p:nvSpPr>
          <p:spPr>
            <a:xfrm>
              <a:off x="7793567"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74" name="Prostokąt 73">
              <a:extLst>
                <a:ext uri="{FF2B5EF4-FFF2-40B4-BE49-F238E27FC236}">
                  <a16:creationId xmlns:a16="http://schemas.microsoft.com/office/drawing/2014/main" id="{D1C5F67F-BEA7-470A-A722-99B4103A8DB4}"/>
                </a:ext>
              </a:extLst>
            </p:cNvPr>
            <p:cNvSpPr/>
            <p:nvPr/>
          </p:nvSpPr>
          <p:spPr>
            <a:xfrm>
              <a:off x="10322190"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75" name="Prostokąt 74">
              <a:extLst>
                <a:ext uri="{FF2B5EF4-FFF2-40B4-BE49-F238E27FC236}">
                  <a16:creationId xmlns:a16="http://schemas.microsoft.com/office/drawing/2014/main" id="{56BAC231-728B-4115-A8E1-5F7773232283}"/>
                </a:ext>
              </a:extLst>
            </p:cNvPr>
            <p:cNvSpPr/>
            <p:nvPr/>
          </p:nvSpPr>
          <p:spPr>
            <a:xfrm>
              <a:off x="12850813"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80" name="Prostokąt 79">
              <a:extLst>
                <a:ext uri="{FF2B5EF4-FFF2-40B4-BE49-F238E27FC236}">
                  <a16:creationId xmlns:a16="http://schemas.microsoft.com/office/drawing/2014/main" id="{CF57516E-E79E-4B99-A017-958C165C0F90}"/>
                </a:ext>
              </a:extLst>
            </p:cNvPr>
            <p:cNvSpPr/>
            <p:nvPr/>
          </p:nvSpPr>
          <p:spPr>
            <a:xfrm>
              <a:off x="0"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81" name="Prostokąt 80">
              <a:extLst>
                <a:ext uri="{FF2B5EF4-FFF2-40B4-BE49-F238E27FC236}">
                  <a16:creationId xmlns:a16="http://schemas.microsoft.com/office/drawing/2014/main" id="{788917AD-9A13-4F17-BEB5-5088C6B781FF}"/>
                </a:ext>
              </a:extLst>
            </p:cNvPr>
            <p:cNvSpPr/>
            <p:nvPr/>
          </p:nvSpPr>
          <p:spPr>
            <a:xfrm>
              <a:off x="2528623"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82" name="Prostokąt 81">
              <a:extLst>
                <a:ext uri="{FF2B5EF4-FFF2-40B4-BE49-F238E27FC236}">
                  <a16:creationId xmlns:a16="http://schemas.microsoft.com/office/drawing/2014/main" id="{30FF82F2-B842-4300-90F7-612D90FCF896}"/>
                </a:ext>
              </a:extLst>
            </p:cNvPr>
            <p:cNvSpPr/>
            <p:nvPr/>
          </p:nvSpPr>
          <p:spPr>
            <a:xfrm>
              <a:off x="5057246"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83" name="Prostokąt 82">
              <a:extLst>
                <a:ext uri="{FF2B5EF4-FFF2-40B4-BE49-F238E27FC236}">
                  <a16:creationId xmlns:a16="http://schemas.microsoft.com/office/drawing/2014/main" id="{D81E1851-E2D7-4F83-8ED6-06E41E2E1C6F}"/>
                </a:ext>
              </a:extLst>
            </p:cNvPr>
            <p:cNvSpPr/>
            <p:nvPr/>
          </p:nvSpPr>
          <p:spPr>
            <a:xfrm>
              <a:off x="7585869"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84" name="Prostokąt 83">
              <a:extLst>
                <a:ext uri="{FF2B5EF4-FFF2-40B4-BE49-F238E27FC236}">
                  <a16:creationId xmlns:a16="http://schemas.microsoft.com/office/drawing/2014/main" id="{874AA683-AC1F-4B87-8591-B79B86187E7B}"/>
                </a:ext>
              </a:extLst>
            </p:cNvPr>
            <p:cNvSpPr/>
            <p:nvPr/>
          </p:nvSpPr>
          <p:spPr>
            <a:xfrm>
              <a:off x="10114492"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85" name="Prostokąt 84">
              <a:extLst>
                <a:ext uri="{FF2B5EF4-FFF2-40B4-BE49-F238E27FC236}">
                  <a16:creationId xmlns:a16="http://schemas.microsoft.com/office/drawing/2014/main" id="{502110BA-246D-4CC1-9D25-EE7345CEE933}"/>
                </a:ext>
              </a:extLst>
            </p:cNvPr>
            <p:cNvSpPr/>
            <p:nvPr/>
          </p:nvSpPr>
          <p:spPr>
            <a:xfrm>
              <a:off x="12643115"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86" name="Prostokąt 85">
              <a:extLst>
                <a:ext uri="{FF2B5EF4-FFF2-40B4-BE49-F238E27FC236}">
                  <a16:creationId xmlns:a16="http://schemas.microsoft.com/office/drawing/2014/main" id="{A375DA4A-DCAC-4513-8857-D96A1FA12D1E}"/>
                </a:ext>
              </a:extLst>
            </p:cNvPr>
            <p:cNvSpPr/>
            <p:nvPr/>
          </p:nvSpPr>
          <p:spPr>
            <a:xfrm>
              <a:off x="0"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87" name="Prostokąt 86">
              <a:extLst>
                <a:ext uri="{FF2B5EF4-FFF2-40B4-BE49-F238E27FC236}">
                  <a16:creationId xmlns:a16="http://schemas.microsoft.com/office/drawing/2014/main" id="{2EF3E5F4-5AB7-446D-B19B-C29F9CCF804D}"/>
                </a:ext>
              </a:extLst>
            </p:cNvPr>
            <p:cNvSpPr/>
            <p:nvPr/>
          </p:nvSpPr>
          <p:spPr>
            <a:xfrm>
              <a:off x="2528623"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88" name="Prostokąt 87">
              <a:extLst>
                <a:ext uri="{FF2B5EF4-FFF2-40B4-BE49-F238E27FC236}">
                  <a16:creationId xmlns:a16="http://schemas.microsoft.com/office/drawing/2014/main" id="{B4F555D0-12D4-4972-B25F-22F694D79132}"/>
                </a:ext>
              </a:extLst>
            </p:cNvPr>
            <p:cNvSpPr/>
            <p:nvPr/>
          </p:nvSpPr>
          <p:spPr>
            <a:xfrm>
              <a:off x="5057246"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89" name="Prostokąt 88">
              <a:extLst>
                <a:ext uri="{FF2B5EF4-FFF2-40B4-BE49-F238E27FC236}">
                  <a16:creationId xmlns:a16="http://schemas.microsoft.com/office/drawing/2014/main" id="{D9E9CC98-BD41-4D1E-885F-81DF57709998}"/>
                </a:ext>
              </a:extLst>
            </p:cNvPr>
            <p:cNvSpPr/>
            <p:nvPr/>
          </p:nvSpPr>
          <p:spPr>
            <a:xfrm>
              <a:off x="7585869"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90" name="Prostokąt 89">
              <a:extLst>
                <a:ext uri="{FF2B5EF4-FFF2-40B4-BE49-F238E27FC236}">
                  <a16:creationId xmlns:a16="http://schemas.microsoft.com/office/drawing/2014/main" id="{767039C8-7B7A-4DA7-A1BF-42C7FE7393FD}"/>
                </a:ext>
              </a:extLst>
            </p:cNvPr>
            <p:cNvSpPr/>
            <p:nvPr/>
          </p:nvSpPr>
          <p:spPr>
            <a:xfrm>
              <a:off x="10114492"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91" name="Prostokąt 90">
              <a:extLst>
                <a:ext uri="{FF2B5EF4-FFF2-40B4-BE49-F238E27FC236}">
                  <a16:creationId xmlns:a16="http://schemas.microsoft.com/office/drawing/2014/main" id="{A486819B-29DD-46CF-BE16-C34E37FB497B}"/>
                </a:ext>
              </a:extLst>
            </p:cNvPr>
            <p:cNvSpPr/>
            <p:nvPr/>
          </p:nvSpPr>
          <p:spPr>
            <a:xfrm>
              <a:off x="12643115"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92" name="Prostokąt 91">
              <a:extLst>
                <a:ext uri="{FF2B5EF4-FFF2-40B4-BE49-F238E27FC236}">
                  <a16:creationId xmlns:a16="http://schemas.microsoft.com/office/drawing/2014/main" id="{9E7D9411-6C82-46C7-B141-AF6D1E6FF265}"/>
                </a:ext>
              </a:extLst>
            </p:cNvPr>
            <p:cNvSpPr/>
            <p:nvPr/>
          </p:nvSpPr>
          <p:spPr>
            <a:xfrm>
              <a:off x="0"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93" name="Prostokąt 92">
              <a:extLst>
                <a:ext uri="{FF2B5EF4-FFF2-40B4-BE49-F238E27FC236}">
                  <a16:creationId xmlns:a16="http://schemas.microsoft.com/office/drawing/2014/main" id="{A0A80F50-709D-41DF-ACEE-6DC0D9CE32A0}"/>
                </a:ext>
              </a:extLst>
            </p:cNvPr>
            <p:cNvSpPr/>
            <p:nvPr/>
          </p:nvSpPr>
          <p:spPr>
            <a:xfrm>
              <a:off x="2528623"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94" name="Prostokąt 93">
              <a:extLst>
                <a:ext uri="{FF2B5EF4-FFF2-40B4-BE49-F238E27FC236}">
                  <a16:creationId xmlns:a16="http://schemas.microsoft.com/office/drawing/2014/main" id="{8B60287E-90D3-4C1C-9EAF-E10B7EF7B3C4}"/>
                </a:ext>
              </a:extLst>
            </p:cNvPr>
            <p:cNvSpPr/>
            <p:nvPr/>
          </p:nvSpPr>
          <p:spPr>
            <a:xfrm>
              <a:off x="5057246"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95" name="Prostokąt 94">
              <a:extLst>
                <a:ext uri="{FF2B5EF4-FFF2-40B4-BE49-F238E27FC236}">
                  <a16:creationId xmlns:a16="http://schemas.microsoft.com/office/drawing/2014/main" id="{A23E7092-3514-4131-B0F4-D83FB0B6ECCD}"/>
                </a:ext>
              </a:extLst>
            </p:cNvPr>
            <p:cNvSpPr/>
            <p:nvPr/>
          </p:nvSpPr>
          <p:spPr>
            <a:xfrm>
              <a:off x="7585869"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96" name="Prostokąt 95">
              <a:extLst>
                <a:ext uri="{FF2B5EF4-FFF2-40B4-BE49-F238E27FC236}">
                  <a16:creationId xmlns:a16="http://schemas.microsoft.com/office/drawing/2014/main" id="{7A3D935C-727E-44F9-A122-9200D6947F85}"/>
                </a:ext>
              </a:extLst>
            </p:cNvPr>
            <p:cNvSpPr/>
            <p:nvPr/>
          </p:nvSpPr>
          <p:spPr>
            <a:xfrm>
              <a:off x="10114492"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97" name="Prostokąt 96">
              <a:extLst>
                <a:ext uri="{FF2B5EF4-FFF2-40B4-BE49-F238E27FC236}">
                  <a16:creationId xmlns:a16="http://schemas.microsoft.com/office/drawing/2014/main" id="{5ECD5EC1-172E-4A5E-8E1C-686204A227A0}"/>
                </a:ext>
              </a:extLst>
            </p:cNvPr>
            <p:cNvSpPr/>
            <p:nvPr/>
          </p:nvSpPr>
          <p:spPr>
            <a:xfrm>
              <a:off x="12643115"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04" name="Prostokąt 103">
              <a:extLst>
                <a:ext uri="{FF2B5EF4-FFF2-40B4-BE49-F238E27FC236}">
                  <a16:creationId xmlns:a16="http://schemas.microsoft.com/office/drawing/2014/main" id="{76F9CF1B-DC17-4CFD-8EFB-B60E5ACC0AD3}"/>
                </a:ext>
              </a:extLst>
            </p:cNvPr>
            <p:cNvSpPr/>
            <p:nvPr/>
          </p:nvSpPr>
          <p:spPr>
            <a:xfrm>
              <a:off x="207699"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05" name="Prostokąt 104">
              <a:extLst>
                <a:ext uri="{FF2B5EF4-FFF2-40B4-BE49-F238E27FC236}">
                  <a16:creationId xmlns:a16="http://schemas.microsoft.com/office/drawing/2014/main" id="{640FFBDB-9DBA-4C59-9150-C8F336483E7E}"/>
                </a:ext>
              </a:extLst>
            </p:cNvPr>
            <p:cNvSpPr/>
            <p:nvPr/>
          </p:nvSpPr>
          <p:spPr>
            <a:xfrm>
              <a:off x="2736322"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06" name="Prostokąt 105">
              <a:extLst>
                <a:ext uri="{FF2B5EF4-FFF2-40B4-BE49-F238E27FC236}">
                  <a16:creationId xmlns:a16="http://schemas.microsoft.com/office/drawing/2014/main" id="{810CEE1F-C1B2-4C24-95C1-1C946EC01E18}"/>
                </a:ext>
              </a:extLst>
            </p:cNvPr>
            <p:cNvSpPr/>
            <p:nvPr/>
          </p:nvSpPr>
          <p:spPr>
            <a:xfrm>
              <a:off x="5264944"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07" name="Prostokąt 106">
              <a:extLst>
                <a:ext uri="{FF2B5EF4-FFF2-40B4-BE49-F238E27FC236}">
                  <a16:creationId xmlns:a16="http://schemas.microsoft.com/office/drawing/2014/main" id="{B28D97B1-EC5E-4B4B-B671-17A3B90E2781}"/>
                </a:ext>
              </a:extLst>
            </p:cNvPr>
            <p:cNvSpPr/>
            <p:nvPr/>
          </p:nvSpPr>
          <p:spPr>
            <a:xfrm>
              <a:off x="7793567"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08" name="Prostokąt 107">
              <a:extLst>
                <a:ext uri="{FF2B5EF4-FFF2-40B4-BE49-F238E27FC236}">
                  <a16:creationId xmlns:a16="http://schemas.microsoft.com/office/drawing/2014/main" id="{A9B885F6-31F9-4BB2-BA79-CFEA01BB1A56}"/>
                </a:ext>
              </a:extLst>
            </p:cNvPr>
            <p:cNvSpPr/>
            <p:nvPr/>
          </p:nvSpPr>
          <p:spPr>
            <a:xfrm>
              <a:off x="10322190"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09" name="Prostokąt 108">
              <a:extLst>
                <a:ext uri="{FF2B5EF4-FFF2-40B4-BE49-F238E27FC236}">
                  <a16:creationId xmlns:a16="http://schemas.microsoft.com/office/drawing/2014/main" id="{38E29097-2C0C-4697-AAAF-B289F3A7C3C7}"/>
                </a:ext>
              </a:extLst>
            </p:cNvPr>
            <p:cNvSpPr/>
            <p:nvPr/>
          </p:nvSpPr>
          <p:spPr>
            <a:xfrm>
              <a:off x="12850813"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10" name="Prostokąt 109">
              <a:extLst>
                <a:ext uri="{FF2B5EF4-FFF2-40B4-BE49-F238E27FC236}">
                  <a16:creationId xmlns:a16="http://schemas.microsoft.com/office/drawing/2014/main" id="{71A7745D-2B57-4436-80E6-837FC4DECF9E}"/>
                </a:ext>
              </a:extLst>
            </p:cNvPr>
            <p:cNvSpPr/>
            <p:nvPr/>
          </p:nvSpPr>
          <p:spPr>
            <a:xfrm>
              <a:off x="0"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11" name="Prostokąt 110">
              <a:extLst>
                <a:ext uri="{FF2B5EF4-FFF2-40B4-BE49-F238E27FC236}">
                  <a16:creationId xmlns:a16="http://schemas.microsoft.com/office/drawing/2014/main" id="{6387388A-24F6-458D-B8CE-4EAD2583BB36}"/>
                </a:ext>
              </a:extLst>
            </p:cNvPr>
            <p:cNvSpPr/>
            <p:nvPr/>
          </p:nvSpPr>
          <p:spPr>
            <a:xfrm>
              <a:off x="2528623"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12" name="Prostokąt 111">
              <a:extLst>
                <a:ext uri="{FF2B5EF4-FFF2-40B4-BE49-F238E27FC236}">
                  <a16:creationId xmlns:a16="http://schemas.microsoft.com/office/drawing/2014/main" id="{A0F29962-1EC7-4F62-B32E-EAE07F969A0C}"/>
                </a:ext>
              </a:extLst>
            </p:cNvPr>
            <p:cNvSpPr/>
            <p:nvPr/>
          </p:nvSpPr>
          <p:spPr>
            <a:xfrm>
              <a:off x="5057246"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13" name="Prostokąt 112">
              <a:extLst>
                <a:ext uri="{FF2B5EF4-FFF2-40B4-BE49-F238E27FC236}">
                  <a16:creationId xmlns:a16="http://schemas.microsoft.com/office/drawing/2014/main" id="{8B6D2B7A-8168-4539-A379-92757CF5F40B}"/>
                </a:ext>
              </a:extLst>
            </p:cNvPr>
            <p:cNvSpPr/>
            <p:nvPr/>
          </p:nvSpPr>
          <p:spPr>
            <a:xfrm>
              <a:off x="7585869"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14" name="Prostokąt 113">
              <a:extLst>
                <a:ext uri="{FF2B5EF4-FFF2-40B4-BE49-F238E27FC236}">
                  <a16:creationId xmlns:a16="http://schemas.microsoft.com/office/drawing/2014/main" id="{4EBC43A5-4B9F-46AA-8B0E-10B2ACC88E31}"/>
                </a:ext>
              </a:extLst>
            </p:cNvPr>
            <p:cNvSpPr/>
            <p:nvPr/>
          </p:nvSpPr>
          <p:spPr>
            <a:xfrm>
              <a:off x="10114492"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15" name="Prostokąt 114">
              <a:extLst>
                <a:ext uri="{FF2B5EF4-FFF2-40B4-BE49-F238E27FC236}">
                  <a16:creationId xmlns:a16="http://schemas.microsoft.com/office/drawing/2014/main" id="{5A9D9D2F-798F-485C-89E0-E96A3315103A}"/>
                </a:ext>
              </a:extLst>
            </p:cNvPr>
            <p:cNvSpPr/>
            <p:nvPr/>
          </p:nvSpPr>
          <p:spPr>
            <a:xfrm>
              <a:off x="12643115"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grpSp>
      <p:sp>
        <p:nvSpPr>
          <p:cNvPr id="4" name="Symbol zastępczy tekstu 3">
            <a:extLst>
              <a:ext uri="{FF2B5EF4-FFF2-40B4-BE49-F238E27FC236}">
                <a16:creationId xmlns:a16="http://schemas.microsoft.com/office/drawing/2014/main" id="{61AFA88A-4317-737B-5D8C-7ACA882F0C89}"/>
              </a:ext>
            </a:extLst>
          </p:cNvPr>
          <p:cNvSpPr>
            <a:spLocks noGrp="1"/>
          </p:cNvSpPr>
          <p:nvPr>
            <p:ph type="body" idx="1"/>
          </p:nvPr>
        </p:nvSpPr>
        <p:spPr>
          <a:xfrm>
            <a:off x="1015468" y="2200408"/>
            <a:ext cx="10171425" cy="3880710"/>
          </a:xfrm>
          <a:prstGeom prst="rect">
            <a:avLst/>
          </a:prstGeom>
        </p:spPr>
        <p:txBody>
          <a:bodyPr vert="horz" lIns="0" tIns="0" rIns="0" bIns="0" rtlCol="0">
            <a:no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cxnSp>
        <p:nvCxnSpPr>
          <p:cNvPr id="5" name="Łącznik prosty 4">
            <a:extLst>
              <a:ext uri="{FF2B5EF4-FFF2-40B4-BE49-F238E27FC236}">
                <a16:creationId xmlns:a16="http://schemas.microsoft.com/office/drawing/2014/main" id="{69D0970B-FEAA-090E-B7B4-A1F381118AAD}"/>
              </a:ext>
            </a:extLst>
          </p:cNvPr>
          <p:cNvCxnSpPr>
            <a:cxnSpLocks/>
          </p:cNvCxnSpPr>
          <p:nvPr/>
        </p:nvCxnSpPr>
        <p:spPr>
          <a:xfrm>
            <a:off x="2027919" y="6660456"/>
            <a:ext cx="10164081" cy="0"/>
          </a:xfrm>
          <a:prstGeom prst="line">
            <a:avLst/>
          </a:prstGeom>
          <a:ln w="66675">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Obraz 8">
            <a:extLst>
              <a:ext uri="{FF2B5EF4-FFF2-40B4-BE49-F238E27FC236}">
                <a16:creationId xmlns:a16="http://schemas.microsoft.com/office/drawing/2014/main" id="{5A784179-F958-2842-BE9D-07EB01C800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704" y="6151057"/>
            <a:ext cx="1424333" cy="634974"/>
          </a:xfrm>
          <a:prstGeom prst="rect">
            <a:avLst/>
          </a:prstGeom>
        </p:spPr>
      </p:pic>
    </p:spTree>
    <p:extLst>
      <p:ext uri="{BB962C8B-B14F-4D97-AF65-F5344CB8AC3E}">
        <p14:creationId xmlns:p14="http://schemas.microsoft.com/office/powerpoint/2010/main" val="1117038868"/>
      </p:ext>
    </p:extLst>
  </p:cSld>
  <p:clrMap bg1="lt1" tx1="dk1" bg2="lt2" tx2="dk2" accent1="accent1" accent2="accent2" accent3="accent3" accent4="accent4" accent5="accent5" accent6="accent6" hlink="hlink" folHlink="folHlink"/>
  <p:sldLayoutIdLst>
    <p:sldLayoutId id="214748370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734812" rtl="0" eaLnBrk="1" latinLnBrk="0" hangingPunct="1">
        <a:lnSpc>
          <a:spcPct val="90000"/>
        </a:lnSpc>
        <a:spcBef>
          <a:spcPct val="0"/>
        </a:spcBef>
        <a:buNone/>
        <a:defRPr sz="3214" b="0" kern="1200">
          <a:solidFill>
            <a:schemeClr val="tx2"/>
          </a:solidFill>
          <a:latin typeface="+mj-lt"/>
          <a:ea typeface="+mj-ea"/>
          <a:cs typeface="+mj-cs"/>
        </a:defRPr>
      </a:lvl1pPr>
    </p:titleStyle>
    <p:bodyStyle>
      <a:lvl1pPr marL="229629" indent="-229629" algn="l" defTabSz="734812" rtl="0" eaLnBrk="1" latinLnBrk="0" hangingPunct="1">
        <a:lnSpc>
          <a:spcPct val="100000"/>
        </a:lnSpc>
        <a:spcBef>
          <a:spcPts val="804"/>
        </a:spcBef>
        <a:spcAft>
          <a:spcPts val="482"/>
        </a:spcAft>
        <a:buFont typeface="Century Gothic" panose="020B0502020202020204" pitchFamily="34" charset="0"/>
        <a:buChar char="−"/>
        <a:defRPr sz="1446" kern="1200">
          <a:solidFill>
            <a:schemeClr val="tx1"/>
          </a:solidFill>
          <a:latin typeface="+mn-lt"/>
          <a:ea typeface="+mn-ea"/>
          <a:cs typeface="+mn-cs"/>
        </a:defRPr>
      </a:lvl1pPr>
      <a:lvl2pPr marL="577899" indent="-367406" algn="l" defTabSz="734812" rtl="0" eaLnBrk="1" latinLnBrk="0" hangingPunct="1">
        <a:lnSpc>
          <a:spcPct val="100000"/>
        </a:lnSpc>
        <a:spcBef>
          <a:spcPts val="402"/>
        </a:spcBef>
        <a:spcAft>
          <a:spcPts val="482"/>
        </a:spcAft>
        <a:buClr>
          <a:schemeClr val="tx1"/>
        </a:buClr>
        <a:buFont typeface="+mj-lt"/>
        <a:buAutoNum type="arabicPeriod"/>
        <a:defRPr sz="1446" b="0" kern="1200">
          <a:solidFill>
            <a:schemeClr val="tx1"/>
          </a:solidFill>
          <a:latin typeface="+mn-lt"/>
          <a:ea typeface="+mn-ea"/>
          <a:cs typeface="+mn-cs"/>
        </a:defRPr>
      </a:lvl2pPr>
      <a:lvl3pPr marL="866211" indent="-288312" algn="l" defTabSz="734812" rtl="0" eaLnBrk="1" latinLnBrk="0" hangingPunct="1">
        <a:lnSpc>
          <a:spcPct val="100000"/>
        </a:lnSpc>
        <a:spcBef>
          <a:spcPts val="402"/>
        </a:spcBef>
        <a:spcAft>
          <a:spcPts val="482"/>
        </a:spcAft>
        <a:buFont typeface="+mj-lt"/>
        <a:buAutoNum type="alphaLcPeriod"/>
        <a:defRPr sz="1446" b="0" kern="1200">
          <a:solidFill>
            <a:schemeClr val="tx1"/>
          </a:solidFill>
          <a:latin typeface="+mn-lt"/>
          <a:ea typeface="+mn-ea"/>
          <a:cs typeface="+mn-cs"/>
        </a:defRPr>
      </a:lvl3pPr>
      <a:lvl4pPr marL="1153246" indent="-285760" algn="l" defTabSz="734812" rtl="0" eaLnBrk="1" latinLnBrk="0" hangingPunct="1">
        <a:lnSpc>
          <a:spcPct val="100000"/>
        </a:lnSpc>
        <a:spcBef>
          <a:spcPts val="402"/>
        </a:spcBef>
        <a:spcAft>
          <a:spcPts val="482"/>
        </a:spcAft>
        <a:buClr>
          <a:schemeClr val="tx1"/>
        </a:buClr>
        <a:buFont typeface="Wingdings" panose="05000000000000000000" pitchFamily="2" charset="2"/>
        <a:buChar char="ü"/>
        <a:defRPr sz="1446" kern="1200">
          <a:solidFill>
            <a:schemeClr val="tx1"/>
          </a:solidFill>
          <a:latin typeface="+mn-lt"/>
          <a:ea typeface="+mn-ea"/>
          <a:cs typeface="+mn-cs"/>
        </a:defRPr>
      </a:lvl4pPr>
      <a:lvl5pPr marL="0" indent="0" algn="l" defTabSz="734812" rtl="0" eaLnBrk="1" latinLnBrk="0" hangingPunct="1">
        <a:lnSpc>
          <a:spcPct val="100000"/>
        </a:lnSpc>
        <a:spcBef>
          <a:spcPts val="402"/>
        </a:spcBef>
        <a:spcAft>
          <a:spcPts val="482"/>
        </a:spcAft>
        <a:buFont typeface="Wingdings" panose="05000000000000000000" pitchFamily="2" charset="2"/>
        <a:buNone/>
        <a:defRPr lang="pl-PL" sz="1446" kern="1200" dirty="0" smtClean="0">
          <a:solidFill>
            <a:schemeClr val="tx1"/>
          </a:solidFill>
          <a:latin typeface="+mn-lt"/>
          <a:ea typeface="+mn-ea"/>
          <a:cs typeface="+mn-cs"/>
        </a:defRPr>
      </a:lvl5pPr>
      <a:lvl6pPr marL="2020733" indent="-183703" algn="l" defTabSz="734812"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6pPr>
      <a:lvl7pPr marL="2388138" indent="-183703" algn="l" defTabSz="734812"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7pPr>
      <a:lvl8pPr marL="2755544" indent="-183703" algn="l" defTabSz="734812"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8pPr>
      <a:lvl9pPr marL="3122950" indent="-183703" algn="l" defTabSz="734812"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9pPr>
    </p:bodyStyle>
    <p:otherStyle>
      <a:defPPr>
        <a:defRPr lang="pl-PL"/>
      </a:defPPr>
      <a:lvl1pPr marL="0" algn="l" defTabSz="734812" rtl="0" eaLnBrk="1" latinLnBrk="0" hangingPunct="1">
        <a:defRPr sz="1446" kern="1200">
          <a:solidFill>
            <a:schemeClr val="tx1"/>
          </a:solidFill>
          <a:latin typeface="+mn-lt"/>
          <a:ea typeface="+mn-ea"/>
          <a:cs typeface="+mn-cs"/>
        </a:defRPr>
      </a:lvl1pPr>
      <a:lvl2pPr marL="367406" algn="l" defTabSz="734812" rtl="0" eaLnBrk="1" latinLnBrk="0" hangingPunct="1">
        <a:defRPr sz="1446" kern="1200">
          <a:solidFill>
            <a:schemeClr val="tx1"/>
          </a:solidFill>
          <a:latin typeface="+mn-lt"/>
          <a:ea typeface="+mn-ea"/>
          <a:cs typeface="+mn-cs"/>
        </a:defRPr>
      </a:lvl2pPr>
      <a:lvl3pPr marL="734812" algn="l" defTabSz="734812" rtl="0" eaLnBrk="1" latinLnBrk="0" hangingPunct="1">
        <a:defRPr sz="1446" kern="1200">
          <a:solidFill>
            <a:schemeClr val="tx1"/>
          </a:solidFill>
          <a:latin typeface="+mn-lt"/>
          <a:ea typeface="+mn-ea"/>
          <a:cs typeface="+mn-cs"/>
        </a:defRPr>
      </a:lvl3pPr>
      <a:lvl4pPr marL="1102218" algn="l" defTabSz="734812" rtl="0" eaLnBrk="1" latinLnBrk="0" hangingPunct="1">
        <a:defRPr sz="1446" kern="1200">
          <a:solidFill>
            <a:schemeClr val="tx1"/>
          </a:solidFill>
          <a:latin typeface="+mn-lt"/>
          <a:ea typeface="+mn-ea"/>
          <a:cs typeface="+mn-cs"/>
        </a:defRPr>
      </a:lvl4pPr>
      <a:lvl5pPr marL="1469624" algn="l" defTabSz="734812" rtl="0" eaLnBrk="1" latinLnBrk="0" hangingPunct="1">
        <a:defRPr sz="1446" kern="1200">
          <a:solidFill>
            <a:schemeClr val="tx1"/>
          </a:solidFill>
          <a:latin typeface="+mn-lt"/>
          <a:ea typeface="+mn-ea"/>
          <a:cs typeface="+mn-cs"/>
        </a:defRPr>
      </a:lvl5pPr>
      <a:lvl6pPr marL="1837030" algn="l" defTabSz="734812" rtl="0" eaLnBrk="1" latinLnBrk="0" hangingPunct="1">
        <a:defRPr sz="1446" kern="1200">
          <a:solidFill>
            <a:schemeClr val="tx1"/>
          </a:solidFill>
          <a:latin typeface="+mn-lt"/>
          <a:ea typeface="+mn-ea"/>
          <a:cs typeface="+mn-cs"/>
        </a:defRPr>
      </a:lvl6pPr>
      <a:lvl7pPr marL="2204436" algn="l" defTabSz="734812" rtl="0" eaLnBrk="1" latinLnBrk="0" hangingPunct="1">
        <a:defRPr sz="1446" kern="1200">
          <a:solidFill>
            <a:schemeClr val="tx1"/>
          </a:solidFill>
          <a:latin typeface="+mn-lt"/>
          <a:ea typeface="+mn-ea"/>
          <a:cs typeface="+mn-cs"/>
        </a:defRPr>
      </a:lvl7pPr>
      <a:lvl8pPr marL="2571841" algn="l" defTabSz="734812" rtl="0" eaLnBrk="1" latinLnBrk="0" hangingPunct="1">
        <a:defRPr sz="1446" kern="1200">
          <a:solidFill>
            <a:schemeClr val="tx1"/>
          </a:solidFill>
          <a:latin typeface="+mn-lt"/>
          <a:ea typeface="+mn-ea"/>
          <a:cs typeface="+mn-cs"/>
        </a:defRPr>
      </a:lvl8pPr>
      <a:lvl9pPr marL="2939247" algn="l" defTabSz="734812" rtl="0" eaLnBrk="1" latinLnBrk="0" hangingPunct="1">
        <a:defRPr sz="144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5">
          <p15:clr>
            <a:srgbClr val="5ACBF0"/>
          </p15:clr>
        </p15:guide>
        <p15:guide id="2" orient="horz" pos="1452">
          <p15:clr>
            <a:srgbClr val="5ACBF0"/>
          </p15:clr>
        </p15:guide>
        <p15:guide id="3" orient="horz" pos="1589">
          <p15:clr>
            <a:srgbClr val="000000"/>
          </p15:clr>
        </p15:guide>
        <p15:guide id="4" orient="horz" pos="1718">
          <p15:clr>
            <a:srgbClr val="5ACBF0"/>
          </p15:clr>
        </p15:guide>
        <p15:guide id="5" orient="horz" pos="3047">
          <p15:clr>
            <a:srgbClr val="5ACBF0"/>
          </p15:clr>
        </p15:guide>
        <p15:guide id="6" orient="horz" pos="3177">
          <p15:clr>
            <a:srgbClr val="000000"/>
          </p15:clr>
        </p15:guide>
        <p15:guide id="7" orient="horz" pos="3309">
          <p15:clr>
            <a:srgbClr val="5ACBF0"/>
          </p15:clr>
        </p15:guide>
        <p15:guide id="8" orient="horz" pos="4635">
          <p15:clr>
            <a:srgbClr val="5ACBF0"/>
          </p15:clr>
        </p15:guide>
        <p15:guide id="9" orient="horz" pos="4767">
          <p15:clr>
            <a:srgbClr val="000000"/>
          </p15:clr>
        </p15:guide>
        <p15:guide id="11" orient="horz" pos="4901">
          <p15:clr>
            <a:srgbClr val="5ACBF0"/>
          </p15:clr>
        </p15:guide>
        <p15:guide id="12" pos="1722">
          <p15:clr>
            <a:srgbClr val="5ACBF0"/>
          </p15:clr>
        </p15:guide>
        <p15:guide id="13" pos="1463">
          <p15:clr>
            <a:srgbClr val="5ACBF0"/>
          </p15:clr>
        </p15:guide>
        <p15:guide id="14" pos="129">
          <p15:clr>
            <a:srgbClr val="5ACBF0"/>
          </p15:clr>
        </p15:guide>
        <p15:guide id="15" pos="4647">
          <p15:clr>
            <a:srgbClr val="5ACBF0"/>
          </p15:clr>
        </p15:guide>
        <p15:guide id="16" pos="3056">
          <p15:clr>
            <a:srgbClr val="5ACBF0"/>
          </p15:clr>
        </p15:guide>
        <p15:guide id="17" pos="3315">
          <p15:clr>
            <a:srgbClr val="5ACBF0"/>
          </p15:clr>
        </p15:guide>
        <p15:guide id="18" pos="1592">
          <p15:clr>
            <a:srgbClr val="000000"/>
          </p15:clr>
        </p15:guide>
        <p15:guide id="19" pos="3186">
          <p15:clr>
            <a:srgbClr val="000000"/>
          </p15:clr>
        </p15:guide>
        <p15:guide id="20" pos="4779">
          <p15:clr>
            <a:srgbClr val="000000"/>
          </p15:clr>
        </p15:guide>
        <p15:guide id="21" pos="4910">
          <p15:clr>
            <a:srgbClr val="5ACBF0"/>
          </p15:clr>
        </p15:guide>
        <p15:guide id="22" pos="6240">
          <p15:clr>
            <a:srgbClr val="5ACBF0"/>
          </p15:clr>
        </p15:guide>
        <p15:guide id="23" pos="6371">
          <p15:clr>
            <a:srgbClr val="000000"/>
          </p15:clr>
        </p15:guide>
        <p15:guide id="24" pos="6503">
          <p15:clr>
            <a:srgbClr val="5ACBF0"/>
          </p15:clr>
        </p15:guide>
        <p15:guide id="25" pos="7834">
          <p15:clr>
            <a:srgbClr val="5ACBF0"/>
          </p15:clr>
        </p15:guide>
        <p15:guide id="26" pos="7964">
          <p15:clr>
            <a:srgbClr val="000000"/>
          </p15:clr>
        </p15:guide>
        <p15:guide id="27" pos="8098">
          <p15:clr>
            <a:srgbClr val="5ACBF0"/>
          </p15:clr>
        </p15:guide>
        <p15:guide id="28" pos="9426">
          <p15:clr>
            <a:srgbClr val="5ACBF0"/>
          </p15:clr>
        </p15:guide>
        <p15:guide id="29" pos="796">
          <p15:clr>
            <a:srgbClr val="5ACBF0"/>
          </p15:clr>
        </p15:guide>
        <p15:guide id="30" pos="2392">
          <p15:clr>
            <a:srgbClr val="5ACBF0"/>
          </p15:clr>
        </p15:guide>
        <p15:guide id="31" pos="3990">
          <p15:clr>
            <a:srgbClr val="5ACBF0"/>
          </p15:clr>
        </p15:guide>
        <p15:guide id="32" pos="5586">
          <p15:clr>
            <a:srgbClr val="5ACBF0"/>
          </p15:clr>
        </p15:guide>
        <p15:guide id="33" pos="7170">
          <p15:clr>
            <a:srgbClr val="5ACBF0"/>
          </p15:clr>
        </p15:guide>
        <p15:guide id="34" pos="8769">
          <p15:clr>
            <a:srgbClr val="5ACBF0"/>
          </p15:clr>
        </p15:guide>
        <p15:guide id="35" orient="horz" pos="792">
          <p15:clr>
            <a:srgbClr val="5ACBF0"/>
          </p15:clr>
        </p15:guide>
        <p15:guide id="36" orient="horz" pos="2376">
          <p15:clr>
            <a:srgbClr val="5ACBF0"/>
          </p15:clr>
        </p15:guide>
        <p15:guide id="37" orient="horz" pos="3960">
          <p15:clr>
            <a:srgbClr val="5ACBF0"/>
          </p15:clr>
        </p15:guide>
        <p15:guide id="38" pos="9557">
          <p15:clr>
            <a:srgbClr val="5ACBF0"/>
          </p15:clr>
        </p15:guide>
        <p15:guide id="39" orient="horz">
          <p15:clr>
            <a:srgbClr val="5ACBF0"/>
          </p15:clr>
        </p15:guide>
        <p15:guide id="40" orient="horz" pos="5376">
          <p15:clr>
            <a:srgbClr val="5ACBF0"/>
          </p15:clr>
        </p15:guide>
        <p15:guide id="4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02A6D2F7-ED7F-E7F0-B064-22195346D5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B83A80F7-501D-7C39-EFE0-31E898FA01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D9B6FCF-7861-4923-E526-7B4E7342A6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FEA397-38FD-4144-8356-A07BBA6D859A}" type="datetimeFigureOut">
              <a:rPr lang="pl-PL" smtClean="0"/>
              <a:t>30.08.2024</a:t>
            </a:fld>
            <a:endParaRPr lang="pl-PL"/>
          </a:p>
        </p:txBody>
      </p:sp>
      <p:sp>
        <p:nvSpPr>
          <p:cNvPr id="5" name="Symbol zastępczy stopki 4">
            <a:extLst>
              <a:ext uri="{FF2B5EF4-FFF2-40B4-BE49-F238E27FC236}">
                <a16:creationId xmlns:a16="http://schemas.microsoft.com/office/drawing/2014/main" id="{786C2811-A65A-F723-BEC6-6ECF15A8F0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a:extLst>
              <a:ext uri="{FF2B5EF4-FFF2-40B4-BE49-F238E27FC236}">
                <a16:creationId xmlns:a16="http://schemas.microsoft.com/office/drawing/2014/main" id="{ADB1448A-1B07-EE93-8524-8C455EDB98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3F4F1A-ADC1-4FE8-A483-04D3CB8F4023}" type="slidenum">
              <a:rPr lang="pl-PL" smtClean="0"/>
              <a:t>‹#›</a:t>
            </a:fld>
            <a:endParaRPr lang="pl-PL"/>
          </a:p>
        </p:txBody>
      </p:sp>
    </p:spTree>
    <p:extLst>
      <p:ext uri="{BB962C8B-B14F-4D97-AF65-F5344CB8AC3E}">
        <p14:creationId xmlns:p14="http://schemas.microsoft.com/office/powerpoint/2010/main" val="32575962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5" r:id="rId12"/>
    <p:sldLayoutId id="2147483736" r:id="rId13"/>
    <p:sldLayoutId id="214748373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6.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1.xml"/><Relationship Id="rId5" Type="http://schemas.openxmlformats.org/officeDocument/2006/relationships/image" Target="../media/image2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8.xml"/><Relationship Id="rId5" Type="http://schemas.openxmlformats.org/officeDocument/2006/relationships/image" Target="../media/image2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8.xml"/><Relationship Id="rId5" Type="http://schemas.openxmlformats.org/officeDocument/2006/relationships/image" Target="../media/image2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7.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56.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7.xml"/><Relationship Id="rId5" Type="http://schemas.openxmlformats.org/officeDocument/2006/relationships/image" Target="../media/image2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7.xml"/><Relationship Id="rId5" Type="http://schemas.openxmlformats.org/officeDocument/2006/relationships/image" Target="../media/image2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7.xml"/><Relationship Id="rId5" Type="http://schemas.openxmlformats.org/officeDocument/2006/relationships/image" Target="../media/image2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58.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57.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8.xml"/><Relationship Id="rId6" Type="http://schemas.openxmlformats.org/officeDocument/2006/relationships/image" Target="../media/image5.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7.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F67"/>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9B90703A-B116-553B-2CF2-5D7910765C9F}"/>
              </a:ext>
            </a:extLst>
          </p:cNvPr>
          <p:cNvPicPr>
            <a:picLocks noChangeAspect="1"/>
          </p:cNvPicPr>
          <p:nvPr/>
        </p:nvPicPr>
        <p:blipFill>
          <a:blip r:embed="rId2"/>
          <a:stretch>
            <a:fillRect/>
          </a:stretch>
        </p:blipFill>
        <p:spPr>
          <a:xfrm>
            <a:off x="2754059" y="6033166"/>
            <a:ext cx="2230449" cy="824834"/>
          </a:xfrm>
          <a:prstGeom prst="rect">
            <a:avLst/>
          </a:prstGeom>
        </p:spPr>
      </p:pic>
      <p:pic>
        <p:nvPicPr>
          <p:cNvPr id="4" name="Obraz 3" descr="Obraz zawierający tekst, Czcionka, logo, symbol&#10;&#10;Opis wygenerowany automatycznie">
            <a:extLst>
              <a:ext uri="{FF2B5EF4-FFF2-40B4-BE49-F238E27FC236}">
                <a16:creationId xmlns:a16="http://schemas.microsoft.com/office/drawing/2014/main" id="{90257ACF-B0D4-AE0A-9BD3-95A3F6D9E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852" y="6033166"/>
            <a:ext cx="2153886" cy="739501"/>
          </a:xfrm>
          <a:prstGeom prst="rect">
            <a:avLst/>
          </a:prstGeom>
        </p:spPr>
      </p:pic>
      <p:pic>
        <p:nvPicPr>
          <p:cNvPr id="5" name="Obraz 4" descr="Obraz zawierający tekst, Czcionka, Grafika, logo&#10;&#10;Opis wygenerowany automatycznie">
            <a:extLst>
              <a:ext uri="{FF2B5EF4-FFF2-40B4-BE49-F238E27FC236}">
                <a16:creationId xmlns:a16="http://schemas.microsoft.com/office/drawing/2014/main" id="{58B11618-81AF-1A2F-5170-3CB10FBA30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810016"/>
            <a:ext cx="2470826" cy="1101544"/>
          </a:xfrm>
          <a:prstGeom prst="rect">
            <a:avLst/>
          </a:prstGeom>
        </p:spPr>
      </p:pic>
      <p:pic>
        <p:nvPicPr>
          <p:cNvPr id="6" name="Obraz 5" descr="Obraz zawierający Czcionka, tekst, zrzut ekranu, Grafika&#10;&#10;Opis wygenerowany automatycznie">
            <a:extLst>
              <a:ext uri="{FF2B5EF4-FFF2-40B4-BE49-F238E27FC236}">
                <a16:creationId xmlns:a16="http://schemas.microsoft.com/office/drawing/2014/main" id="{07E7C14F-4291-0A98-969C-D61FD88E22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7494" y="6115268"/>
            <a:ext cx="2578499" cy="575295"/>
          </a:xfrm>
          <a:prstGeom prst="rect">
            <a:avLst/>
          </a:prstGeom>
        </p:spPr>
      </p:pic>
      <p:sp>
        <p:nvSpPr>
          <p:cNvPr id="7" name="Tytuł 2">
            <a:extLst>
              <a:ext uri="{FF2B5EF4-FFF2-40B4-BE49-F238E27FC236}">
                <a16:creationId xmlns:a16="http://schemas.microsoft.com/office/drawing/2014/main" id="{993A256E-2EDD-61B9-3B2F-6262012A6779}"/>
              </a:ext>
            </a:extLst>
          </p:cNvPr>
          <p:cNvSpPr txBox="1">
            <a:spLocks/>
          </p:cNvSpPr>
          <p:nvPr/>
        </p:nvSpPr>
        <p:spPr>
          <a:xfrm>
            <a:off x="0" y="2324905"/>
            <a:ext cx="6157414" cy="15625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lgn="ctr">
              <a:lnSpc>
                <a:spcPct val="107000"/>
              </a:lnSpc>
              <a:spcAft>
                <a:spcPts val="800"/>
              </a:spcAft>
            </a:pPr>
            <a:r>
              <a:rPr lang="pl-PL" sz="34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Pomysły na projekty w obszarze cyberbezpieczeństwa w ramach konkursów DEP i HE</a:t>
            </a:r>
            <a:endParaRPr lang="en-GB" sz="3400" dirty="0">
              <a:solidFill>
                <a:schemeClr val="bg1"/>
              </a:solidFill>
            </a:endParaRPr>
          </a:p>
        </p:txBody>
      </p:sp>
      <p:pic>
        <p:nvPicPr>
          <p:cNvPr id="8" name="Symbol zastępczy obrazu 5">
            <a:extLst>
              <a:ext uri="{FF2B5EF4-FFF2-40B4-BE49-F238E27FC236}">
                <a16:creationId xmlns:a16="http://schemas.microsoft.com/office/drawing/2014/main" id="{E0B43811-8F8C-A21F-1136-ED9681D714C4}"/>
              </a:ext>
            </a:extLst>
          </p:cNvPr>
          <p:cNvPicPr>
            <a:picLocks noChangeAspect="1"/>
          </p:cNvPicPr>
          <p:nvPr/>
        </p:nvPicPr>
        <p:blipFill>
          <a:blip r:embed="rId6" cstate="print">
            <a:extLst>
              <a:ext uri="{28A0092B-C50C-407E-A947-70E740481C1C}">
                <a14:useLocalDpi xmlns:a14="http://schemas.microsoft.com/office/drawing/2010/main" val="0"/>
              </a:ext>
            </a:extLst>
          </a:blip>
          <a:srcRect l="10545" r="10545"/>
          <a:stretch/>
        </p:blipFill>
        <p:spPr>
          <a:xfrm>
            <a:off x="6257676" y="703522"/>
            <a:ext cx="5694362" cy="4805362"/>
          </a:xfrm>
          <a:prstGeom prst="rect">
            <a:avLst/>
          </a:prstGeom>
        </p:spPr>
      </p:pic>
    </p:spTree>
    <p:extLst>
      <p:ext uri="{BB962C8B-B14F-4D97-AF65-F5344CB8AC3E}">
        <p14:creationId xmlns:p14="http://schemas.microsoft.com/office/powerpoint/2010/main" val="262479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F67"/>
        </a:solidFill>
        <a:effectLst/>
      </p:bgPr>
    </p:bg>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978694" y="2374900"/>
            <a:ext cx="10234612" cy="1574800"/>
          </a:xfrm>
        </p:spPr>
        <p:txBody>
          <a:bodyPr>
            <a:normAutofit/>
          </a:bodyPr>
          <a:lstStyle/>
          <a:p>
            <a:pPr algn="ctr"/>
            <a:r>
              <a:rPr lang="pl-PL" sz="4000" b="1" dirty="0">
                <a:solidFill>
                  <a:schemeClr val="bg1"/>
                </a:solidFill>
              </a:rPr>
              <a:t>Dlaczego warto aplikować w konsorcjum?</a:t>
            </a:r>
          </a:p>
        </p:txBody>
      </p:sp>
      <p:pic>
        <p:nvPicPr>
          <p:cNvPr id="3" name="Obraz 2">
            <a:extLst>
              <a:ext uri="{FF2B5EF4-FFF2-40B4-BE49-F238E27FC236}">
                <a16:creationId xmlns:a16="http://schemas.microsoft.com/office/drawing/2014/main" id="{37A20BEC-788C-74DD-6A1C-2294E9744046}"/>
              </a:ext>
            </a:extLst>
          </p:cNvPr>
          <p:cNvPicPr>
            <a:picLocks noChangeAspect="1"/>
          </p:cNvPicPr>
          <p:nvPr/>
        </p:nvPicPr>
        <p:blipFill>
          <a:blip r:embed="rId2"/>
          <a:stretch>
            <a:fillRect/>
          </a:stretch>
        </p:blipFill>
        <p:spPr>
          <a:xfrm>
            <a:off x="2754059" y="6033166"/>
            <a:ext cx="2230449" cy="824834"/>
          </a:xfrm>
          <a:prstGeom prst="rect">
            <a:avLst/>
          </a:prstGeom>
        </p:spPr>
      </p:pic>
      <p:pic>
        <p:nvPicPr>
          <p:cNvPr id="4" name="Obraz 3" descr="Obraz zawierający tekst, Czcionka, logo, symbol&#10;&#10;Opis wygenerowany automatycznie">
            <a:extLst>
              <a:ext uri="{FF2B5EF4-FFF2-40B4-BE49-F238E27FC236}">
                <a16:creationId xmlns:a16="http://schemas.microsoft.com/office/drawing/2014/main" id="{6B9EE534-CC42-F7F8-71DD-C9F0E8790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852" y="6033166"/>
            <a:ext cx="2153886" cy="739501"/>
          </a:xfrm>
          <a:prstGeom prst="rect">
            <a:avLst/>
          </a:prstGeom>
        </p:spPr>
      </p:pic>
      <p:pic>
        <p:nvPicPr>
          <p:cNvPr id="5" name="Obraz 4" descr="Obraz zawierający tekst, Czcionka, Grafika, logo&#10;&#10;Opis wygenerowany automatycznie">
            <a:extLst>
              <a:ext uri="{FF2B5EF4-FFF2-40B4-BE49-F238E27FC236}">
                <a16:creationId xmlns:a16="http://schemas.microsoft.com/office/drawing/2014/main" id="{C72BD9EB-E9BC-2157-205A-06778260B4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810016"/>
            <a:ext cx="2470826" cy="1101544"/>
          </a:xfrm>
          <a:prstGeom prst="rect">
            <a:avLst/>
          </a:prstGeom>
        </p:spPr>
      </p:pic>
      <p:pic>
        <p:nvPicPr>
          <p:cNvPr id="6" name="Obraz 5" descr="Obraz zawierający Czcionka, tekst, zrzut ekranu, Grafika&#10;&#10;Opis wygenerowany automatycznie">
            <a:extLst>
              <a:ext uri="{FF2B5EF4-FFF2-40B4-BE49-F238E27FC236}">
                <a16:creationId xmlns:a16="http://schemas.microsoft.com/office/drawing/2014/main" id="{E95AE608-ABC0-D3A9-1BAF-EED2732A3E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7494" y="6115268"/>
            <a:ext cx="2578499" cy="575295"/>
          </a:xfrm>
          <a:prstGeom prst="rect">
            <a:avLst/>
          </a:prstGeom>
        </p:spPr>
      </p:pic>
    </p:spTree>
    <p:extLst>
      <p:ext uri="{BB962C8B-B14F-4D97-AF65-F5344CB8AC3E}">
        <p14:creationId xmlns:p14="http://schemas.microsoft.com/office/powerpoint/2010/main" val="243878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F67"/>
        </a:solid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6155DD9-7132-975C-931F-7E4FAEEA98D1}"/>
              </a:ext>
            </a:extLst>
          </p:cNvPr>
          <p:cNvSpPr>
            <a:spLocks noGrp="1"/>
          </p:cNvSpPr>
          <p:nvPr>
            <p:ph type="title"/>
          </p:nvPr>
        </p:nvSpPr>
        <p:spPr>
          <a:xfrm>
            <a:off x="1307580" y="2366297"/>
            <a:ext cx="9576840" cy="4301475"/>
          </a:xfrm>
        </p:spPr>
        <p:txBody>
          <a:bodyPr anchor="b">
            <a:noAutofit/>
          </a:bodyPr>
          <a:lstStyle/>
          <a:p>
            <a:pPr>
              <a:lnSpc>
                <a:spcPct val="100000"/>
              </a:lnSpc>
              <a:spcAft>
                <a:spcPts val="1200"/>
              </a:spcAft>
            </a:pPr>
            <a:r>
              <a:rPr lang="pl-PL" sz="1950" b="1" dirty="0">
                <a:solidFill>
                  <a:schemeClr val="bg1"/>
                </a:solidFill>
              </a:rPr>
              <a:t>Temat „</a:t>
            </a:r>
            <a:r>
              <a:rPr lang="en-US" sz="1950" b="1" dirty="0">
                <a:solidFill>
                  <a:schemeClr val="bg1"/>
                </a:solidFill>
              </a:rPr>
              <a:t>Enlarging existing or Launching New Cross-Border SOC Platforms</a:t>
            </a:r>
            <a:r>
              <a:rPr lang="pl-PL" sz="1950" b="1" dirty="0">
                <a:solidFill>
                  <a:schemeClr val="bg1"/>
                </a:solidFill>
              </a:rPr>
              <a:t>”:</a:t>
            </a:r>
            <a:br>
              <a:rPr lang="pl-PL" sz="1950" dirty="0">
                <a:solidFill>
                  <a:schemeClr val="bg1"/>
                </a:solidFill>
              </a:rPr>
            </a:br>
            <a:r>
              <a:rPr lang="pl-PL" sz="1950" dirty="0">
                <a:solidFill>
                  <a:schemeClr val="bg1"/>
                </a:solidFill>
              </a:rPr>
              <a:t>- w przypadku nowych platform konsorcja składają się z beneficjentów z co najmniej trzech kwalifikujących się krajów, </a:t>
            </a:r>
            <a:br>
              <a:rPr lang="pl-PL" sz="1950" dirty="0">
                <a:solidFill>
                  <a:schemeClr val="bg1"/>
                </a:solidFill>
              </a:rPr>
            </a:br>
            <a:r>
              <a:rPr lang="pl-PL" sz="1950" dirty="0">
                <a:solidFill>
                  <a:schemeClr val="bg1"/>
                </a:solidFill>
              </a:rPr>
              <a:t>- w przypadku rozszerzenia trwającej dotacji transgranicznej w skład nowego konsorcjum powinien wchodzić koordynator bieżącej dotacji oraz nowe podmioty, które chcą przystąpić do konsorcjum</a:t>
            </a:r>
            <a:br>
              <a:rPr lang="pl-PL" sz="1950" dirty="0">
                <a:solidFill>
                  <a:schemeClr val="bg1"/>
                </a:solidFill>
              </a:rPr>
            </a:br>
            <a:r>
              <a:rPr lang="pl-PL" sz="1000" dirty="0">
                <a:solidFill>
                  <a:srgbClr val="002F67"/>
                </a:solidFill>
              </a:rPr>
              <a:t>.</a:t>
            </a:r>
            <a:br>
              <a:rPr lang="pl-PL" sz="1950" dirty="0">
                <a:solidFill>
                  <a:schemeClr val="bg1"/>
                </a:solidFill>
              </a:rPr>
            </a:br>
            <a:r>
              <a:rPr lang="pl-PL" sz="1950" b="1" dirty="0">
                <a:solidFill>
                  <a:schemeClr val="bg1"/>
                </a:solidFill>
              </a:rPr>
              <a:t>Tematy „Development and Deployment of Advanced </a:t>
            </a:r>
            <a:r>
              <a:rPr lang="pl-PL" sz="1950" b="1" dirty="0" err="1">
                <a:solidFill>
                  <a:schemeClr val="bg1"/>
                </a:solidFill>
              </a:rPr>
              <a:t>Key</a:t>
            </a:r>
            <a:r>
              <a:rPr lang="pl-PL" sz="1950" b="1" dirty="0">
                <a:solidFill>
                  <a:schemeClr val="bg1"/>
                </a:solidFill>
              </a:rPr>
              <a:t> Technologies”, </a:t>
            </a:r>
            <a:br>
              <a:rPr lang="pl-PL" sz="1950" b="1" dirty="0">
                <a:solidFill>
                  <a:schemeClr val="bg1"/>
                </a:solidFill>
              </a:rPr>
            </a:br>
            <a:r>
              <a:rPr lang="pl-PL" sz="1950" b="1" dirty="0">
                <a:solidFill>
                  <a:schemeClr val="bg1"/>
                </a:solidFill>
              </a:rPr>
              <a:t>„</a:t>
            </a:r>
            <a:r>
              <a:rPr lang="pl-PL" sz="1950" b="1" dirty="0" err="1">
                <a:solidFill>
                  <a:schemeClr val="bg1"/>
                </a:solidFill>
              </a:rPr>
              <a:t>Support</a:t>
            </a:r>
            <a:r>
              <a:rPr lang="pl-PL" sz="1950" b="1" dirty="0">
                <a:solidFill>
                  <a:schemeClr val="bg1"/>
                </a:solidFill>
              </a:rPr>
              <a:t> for </a:t>
            </a:r>
            <a:r>
              <a:rPr lang="pl-PL" sz="1950" b="1" dirty="0" err="1">
                <a:solidFill>
                  <a:schemeClr val="bg1"/>
                </a:solidFill>
              </a:rPr>
              <a:t>Implementation</a:t>
            </a:r>
            <a:r>
              <a:rPr lang="pl-PL" sz="1950" b="1" dirty="0">
                <a:solidFill>
                  <a:schemeClr val="bg1"/>
                </a:solidFill>
              </a:rPr>
              <a:t> of EU </a:t>
            </a:r>
            <a:r>
              <a:rPr lang="pl-PL" sz="1950" b="1" dirty="0" err="1">
                <a:solidFill>
                  <a:schemeClr val="bg1"/>
                </a:solidFill>
              </a:rPr>
              <a:t>Legislation</a:t>
            </a:r>
            <a:r>
              <a:rPr lang="pl-PL" sz="1950" b="1" dirty="0">
                <a:solidFill>
                  <a:schemeClr val="bg1"/>
                </a:solidFill>
              </a:rPr>
              <a:t> on </a:t>
            </a:r>
            <a:r>
              <a:rPr lang="pl-PL" sz="1950" b="1" dirty="0" err="1">
                <a:solidFill>
                  <a:schemeClr val="bg1"/>
                </a:solidFill>
              </a:rPr>
              <a:t>Cybersecurity</a:t>
            </a:r>
            <a:r>
              <a:rPr lang="pl-PL" sz="1950" b="1" dirty="0">
                <a:solidFill>
                  <a:schemeClr val="bg1"/>
                </a:solidFill>
              </a:rPr>
              <a:t> and </a:t>
            </a:r>
            <a:r>
              <a:rPr lang="pl-PL" sz="1950" b="1" dirty="0" err="1">
                <a:solidFill>
                  <a:schemeClr val="bg1"/>
                </a:solidFill>
              </a:rPr>
              <a:t>National</a:t>
            </a:r>
            <a:r>
              <a:rPr lang="pl-PL" sz="1950" b="1" dirty="0">
                <a:solidFill>
                  <a:schemeClr val="bg1"/>
                </a:solidFill>
              </a:rPr>
              <a:t> </a:t>
            </a:r>
            <a:r>
              <a:rPr lang="pl-PL" sz="1950" b="1" dirty="0" err="1">
                <a:solidFill>
                  <a:schemeClr val="bg1"/>
                </a:solidFill>
              </a:rPr>
              <a:t>Cybersecurity</a:t>
            </a:r>
            <a:r>
              <a:rPr lang="pl-PL" sz="1950" b="1" dirty="0">
                <a:solidFill>
                  <a:schemeClr val="bg1"/>
                </a:solidFill>
              </a:rPr>
              <a:t> </a:t>
            </a:r>
            <a:r>
              <a:rPr lang="pl-PL" sz="1950" b="1" dirty="0" err="1">
                <a:solidFill>
                  <a:schemeClr val="bg1"/>
                </a:solidFill>
              </a:rPr>
              <a:t>Strategies</a:t>
            </a:r>
            <a:r>
              <a:rPr lang="pl-PL" sz="1950" b="1" dirty="0">
                <a:solidFill>
                  <a:schemeClr val="bg1"/>
                </a:solidFill>
              </a:rPr>
              <a:t> (2024)”, </a:t>
            </a:r>
            <a:br>
              <a:rPr lang="pl-PL" sz="1950" b="1" dirty="0">
                <a:solidFill>
                  <a:schemeClr val="bg1"/>
                </a:solidFill>
              </a:rPr>
            </a:br>
            <a:r>
              <a:rPr lang="pl-PL" sz="1950" b="1" dirty="0">
                <a:solidFill>
                  <a:schemeClr val="bg1"/>
                </a:solidFill>
              </a:rPr>
              <a:t>„</a:t>
            </a:r>
            <a:r>
              <a:rPr lang="pl-PL" sz="1950" b="1" dirty="0" err="1">
                <a:solidFill>
                  <a:schemeClr val="bg1"/>
                </a:solidFill>
              </a:rPr>
              <a:t>Preparedness</a:t>
            </a:r>
            <a:r>
              <a:rPr lang="pl-PL" sz="1950" b="1" dirty="0">
                <a:solidFill>
                  <a:schemeClr val="bg1"/>
                </a:solidFill>
              </a:rPr>
              <a:t> </a:t>
            </a:r>
            <a:r>
              <a:rPr lang="pl-PL" sz="1950" b="1" dirty="0" err="1">
                <a:solidFill>
                  <a:schemeClr val="bg1"/>
                </a:solidFill>
              </a:rPr>
              <a:t>Support</a:t>
            </a:r>
            <a:r>
              <a:rPr lang="pl-PL" sz="1950" b="1" dirty="0">
                <a:solidFill>
                  <a:schemeClr val="bg1"/>
                </a:solidFill>
              </a:rPr>
              <a:t> and Mutual Assistance, </a:t>
            </a:r>
            <a:r>
              <a:rPr lang="pl-PL" sz="1950" b="1" dirty="0" err="1">
                <a:solidFill>
                  <a:schemeClr val="bg1"/>
                </a:solidFill>
              </a:rPr>
              <a:t>Targeting</a:t>
            </a:r>
            <a:r>
              <a:rPr lang="pl-PL" sz="1950" b="1" dirty="0">
                <a:solidFill>
                  <a:schemeClr val="bg1"/>
                </a:solidFill>
              </a:rPr>
              <a:t> </a:t>
            </a:r>
            <a:r>
              <a:rPr lang="pl-PL" sz="1950" b="1" dirty="0" err="1">
                <a:solidFill>
                  <a:schemeClr val="bg1"/>
                </a:solidFill>
              </a:rPr>
              <a:t>Larger</a:t>
            </a:r>
            <a:r>
              <a:rPr lang="pl-PL" sz="1950" b="1" dirty="0">
                <a:solidFill>
                  <a:schemeClr val="bg1"/>
                </a:solidFill>
              </a:rPr>
              <a:t> </a:t>
            </a:r>
            <a:r>
              <a:rPr lang="pl-PL" sz="1950" b="1" dirty="0" err="1">
                <a:solidFill>
                  <a:schemeClr val="bg1"/>
                </a:solidFill>
              </a:rPr>
              <a:t>Industrial</a:t>
            </a:r>
            <a:r>
              <a:rPr lang="pl-PL" sz="1950" b="1" dirty="0">
                <a:solidFill>
                  <a:schemeClr val="bg1"/>
                </a:solidFill>
              </a:rPr>
              <a:t> Operations and </a:t>
            </a:r>
            <a:r>
              <a:rPr lang="pl-PL" sz="1950" b="1" dirty="0" err="1">
                <a:solidFill>
                  <a:schemeClr val="bg1"/>
                </a:solidFill>
              </a:rPr>
              <a:t>Installations</a:t>
            </a:r>
            <a:r>
              <a:rPr lang="pl-PL" sz="1950" b="1" dirty="0">
                <a:solidFill>
                  <a:schemeClr val="bg1"/>
                </a:solidFill>
              </a:rPr>
              <a:t>”:</a:t>
            </a:r>
            <a:br>
              <a:rPr lang="pl-PL" sz="1950" b="1" dirty="0">
                <a:solidFill>
                  <a:schemeClr val="bg1"/>
                </a:solidFill>
              </a:rPr>
            </a:br>
            <a:r>
              <a:rPr lang="pl-PL" sz="1950" dirty="0">
                <a:solidFill>
                  <a:schemeClr val="bg1"/>
                </a:solidFill>
              </a:rPr>
              <a:t>- wnioskowanie w konsorcjum, mimo iż nie jest obowiązkowe, pozytywnie przyczyni się do zakresu oddziaływania projektu</a:t>
            </a:r>
            <a:br>
              <a:rPr lang="pl-PL" sz="1950" dirty="0">
                <a:solidFill>
                  <a:schemeClr val="bg1"/>
                </a:solidFill>
              </a:rPr>
            </a:br>
            <a:r>
              <a:rPr lang="pl-PL" sz="1950" dirty="0">
                <a:solidFill>
                  <a:schemeClr val="bg1"/>
                </a:solidFill>
              </a:rPr>
              <a:t>- brak szczególnych wymogów co do składu konsorcjum</a:t>
            </a:r>
            <a:br>
              <a:rPr lang="pl-PL" sz="1950" dirty="0">
                <a:solidFill>
                  <a:schemeClr val="bg1"/>
                </a:solidFill>
              </a:rPr>
            </a:br>
            <a:br>
              <a:rPr lang="pl-PL" sz="1950" dirty="0">
                <a:solidFill>
                  <a:schemeClr val="bg1"/>
                </a:solidFill>
              </a:rPr>
            </a:br>
            <a:br>
              <a:rPr lang="pl-PL" sz="1950" dirty="0">
                <a:solidFill>
                  <a:schemeClr val="bg1"/>
                </a:solidFill>
              </a:rPr>
            </a:br>
            <a:endParaRPr lang="en-GB" sz="1950" dirty="0">
              <a:solidFill>
                <a:schemeClr val="bg1"/>
              </a:solidFill>
            </a:endParaRPr>
          </a:p>
        </p:txBody>
      </p:sp>
      <p:sp>
        <p:nvSpPr>
          <p:cNvPr id="2" name="Symbol zastępczy numeru slajdu 1" hidden="1">
            <a:extLst>
              <a:ext uri="{FF2B5EF4-FFF2-40B4-BE49-F238E27FC236}">
                <a16:creationId xmlns:a16="http://schemas.microsoft.com/office/drawing/2014/main" id="{13AEF0C9-AF5F-13DC-A577-62B98C1F3D00}"/>
              </a:ext>
            </a:extLst>
          </p:cNvPr>
          <p:cNvSpPr>
            <a:spLocks noGrp="1"/>
          </p:cNvSpPr>
          <p:nvPr>
            <p:ph type="sldNum" sz="quarter" idx="4294967295"/>
          </p:nvPr>
        </p:nvSpPr>
        <p:spPr>
          <a:xfrm>
            <a:off x="11187113" y="6084888"/>
            <a:ext cx="1004887" cy="773112"/>
          </a:xfrm>
          <a:prstGeom prst="rect">
            <a:avLst/>
          </a:prstGeom>
        </p:spPr>
        <p:txBody>
          <a:bodyPr/>
          <a:lstStyle/>
          <a:p>
            <a:pPr>
              <a:spcAft>
                <a:spcPts val="600"/>
              </a:spcAft>
            </a:pPr>
            <a:fld id="{52829928-69CF-4CD4-AA50-C7139EE0EE92}" type="slidenum">
              <a:rPr lang="pl-PL" smtClean="0"/>
              <a:pPr>
                <a:spcAft>
                  <a:spcPts val="600"/>
                </a:spcAft>
              </a:pPr>
              <a:t>11</a:t>
            </a:fld>
            <a:endParaRPr lang="pl-PL"/>
          </a:p>
        </p:txBody>
      </p:sp>
      <p:pic>
        <p:nvPicPr>
          <p:cNvPr id="3" name="Obraz 2">
            <a:extLst>
              <a:ext uri="{FF2B5EF4-FFF2-40B4-BE49-F238E27FC236}">
                <a16:creationId xmlns:a16="http://schemas.microsoft.com/office/drawing/2014/main" id="{1D7F9A91-39CB-CF34-BB83-720B23DE81CB}"/>
              </a:ext>
            </a:extLst>
          </p:cNvPr>
          <p:cNvPicPr>
            <a:picLocks noChangeAspect="1"/>
          </p:cNvPicPr>
          <p:nvPr/>
        </p:nvPicPr>
        <p:blipFill>
          <a:blip r:embed="rId2"/>
          <a:stretch>
            <a:fillRect/>
          </a:stretch>
        </p:blipFill>
        <p:spPr>
          <a:xfrm>
            <a:off x="2754059" y="6033166"/>
            <a:ext cx="2230449" cy="824834"/>
          </a:xfrm>
          <a:prstGeom prst="rect">
            <a:avLst/>
          </a:prstGeom>
        </p:spPr>
      </p:pic>
      <p:pic>
        <p:nvPicPr>
          <p:cNvPr id="5" name="Obraz 4" descr="Obraz zawierający tekst, Czcionka, logo, symbol&#10;&#10;Opis wygenerowany automatycznie">
            <a:extLst>
              <a:ext uri="{FF2B5EF4-FFF2-40B4-BE49-F238E27FC236}">
                <a16:creationId xmlns:a16="http://schemas.microsoft.com/office/drawing/2014/main" id="{6E719EF6-8BD6-8236-89EF-18BF3C61C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852" y="6033166"/>
            <a:ext cx="2153886" cy="739501"/>
          </a:xfrm>
          <a:prstGeom prst="rect">
            <a:avLst/>
          </a:prstGeom>
        </p:spPr>
      </p:pic>
      <p:pic>
        <p:nvPicPr>
          <p:cNvPr id="6" name="Obraz 5" descr="Obraz zawierający tekst, Czcionka, Grafika, logo&#10;&#10;Opis wygenerowany automatycznie">
            <a:extLst>
              <a:ext uri="{FF2B5EF4-FFF2-40B4-BE49-F238E27FC236}">
                <a16:creationId xmlns:a16="http://schemas.microsoft.com/office/drawing/2014/main" id="{2E80F082-6E49-664C-3CB8-3D55FE502B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810016"/>
            <a:ext cx="2470826" cy="1101544"/>
          </a:xfrm>
          <a:prstGeom prst="rect">
            <a:avLst/>
          </a:prstGeom>
        </p:spPr>
      </p:pic>
      <p:pic>
        <p:nvPicPr>
          <p:cNvPr id="8" name="Obraz 7" descr="Obraz zawierający Czcionka, tekst, zrzut ekranu, Grafika&#10;&#10;Opis wygenerowany automatycznie">
            <a:extLst>
              <a:ext uri="{FF2B5EF4-FFF2-40B4-BE49-F238E27FC236}">
                <a16:creationId xmlns:a16="http://schemas.microsoft.com/office/drawing/2014/main" id="{BCD5EEBD-F32B-860E-FF0C-DFAC4875A4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7494" y="6115268"/>
            <a:ext cx="2578499" cy="575295"/>
          </a:xfrm>
          <a:prstGeom prst="rect">
            <a:avLst/>
          </a:prstGeom>
        </p:spPr>
      </p:pic>
      <p:sp>
        <p:nvSpPr>
          <p:cNvPr id="10" name="Tytuł 1">
            <a:extLst>
              <a:ext uri="{FF2B5EF4-FFF2-40B4-BE49-F238E27FC236}">
                <a16:creationId xmlns:a16="http://schemas.microsoft.com/office/drawing/2014/main" id="{EDBF6984-9805-5A43-97CB-D18A1BB73A0D}"/>
              </a:ext>
            </a:extLst>
          </p:cNvPr>
          <p:cNvSpPr txBox="1">
            <a:spLocks/>
          </p:cNvSpPr>
          <p:nvPr/>
        </p:nvSpPr>
        <p:spPr>
          <a:xfrm>
            <a:off x="1010287" y="190228"/>
            <a:ext cx="10171426" cy="107695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3600" b="1" dirty="0">
                <a:solidFill>
                  <a:schemeClr val="bg1"/>
                </a:solidFill>
              </a:rPr>
              <a:t>Digital Europe </a:t>
            </a:r>
            <a:r>
              <a:rPr lang="pl-PL" sz="3600" b="1" dirty="0" err="1">
                <a:solidFill>
                  <a:schemeClr val="bg1"/>
                </a:solidFill>
              </a:rPr>
              <a:t>Programme</a:t>
            </a:r>
            <a:r>
              <a:rPr lang="pl-PL" sz="3600" b="1" dirty="0">
                <a:solidFill>
                  <a:schemeClr val="bg1"/>
                </a:solidFill>
              </a:rPr>
              <a:t> – wymogi z Call </a:t>
            </a:r>
            <a:r>
              <a:rPr lang="pl-PL" sz="3600" b="1" dirty="0" err="1">
                <a:solidFill>
                  <a:schemeClr val="bg1"/>
                </a:solidFill>
              </a:rPr>
              <a:t>Document</a:t>
            </a:r>
            <a:endParaRPr lang="pl-PL" sz="3600" b="1" dirty="0">
              <a:solidFill>
                <a:schemeClr val="bg1"/>
              </a:solidFill>
            </a:endParaRPr>
          </a:p>
        </p:txBody>
      </p:sp>
    </p:spTree>
    <p:extLst>
      <p:ext uri="{BB962C8B-B14F-4D97-AF65-F5344CB8AC3E}">
        <p14:creationId xmlns:p14="http://schemas.microsoft.com/office/powerpoint/2010/main" val="128251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F67"/>
        </a:solid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6155DD9-7132-975C-931F-7E4FAEEA98D1}"/>
              </a:ext>
            </a:extLst>
          </p:cNvPr>
          <p:cNvSpPr>
            <a:spLocks noGrp="1"/>
          </p:cNvSpPr>
          <p:nvPr>
            <p:ph type="title"/>
          </p:nvPr>
        </p:nvSpPr>
        <p:spPr>
          <a:xfrm>
            <a:off x="1307580" y="3009900"/>
            <a:ext cx="9576840" cy="2498075"/>
          </a:xfrm>
        </p:spPr>
        <p:txBody>
          <a:bodyPr anchor="b">
            <a:noAutofit/>
          </a:bodyPr>
          <a:lstStyle/>
          <a:p>
            <a:pPr>
              <a:spcAft>
                <a:spcPts val="1200"/>
              </a:spcAft>
            </a:pPr>
            <a:r>
              <a:rPr lang="pl-PL" sz="2500" b="1" dirty="0">
                <a:solidFill>
                  <a:schemeClr val="bg1"/>
                </a:solidFill>
                <a:latin typeface="+mn-lt"/>
              </a:rPr>
              <a:t>Aplikowanie w konsorcjum jest obowiązkowe</a:t>
            </a:r>
            <a:br>
              <a:rPr lang="pl-PL" sz="2500" dirty="0">
                <a:solidFill>
                  <a:schemeClr val="bg1"/>
                </a:solidFill>
                <a:latin typeface="+mn-lt"/>
              </a:rPr>
            </a:br>
            <a:br>
              <a:rPr lang="pl-PL" sz="2500" dirty="0">
                <a:solidFill>
                  <a:schemeClr val="bg1"/>
                </a:solidFill>
                <a:latin typeface="+mn-lt"/>
              </a:rPr>
            </a:br>
            <a:r>
              <a:rPr lang="pl-PL" sz="2500" b="1" dirty="0">
                <a:solidFill>
                  <a:schemeClr val="bg1"/>
                </a:solidFill>
                <a:latin typeface="+mn-lt"/>
              </a:rPr>
              <a:t>Wymagany skład: </a:t>
            </a:r>
            <a:br>
              <a:rPr lang="pl-PL" sz="2500" b="1" dirty="0">
                <a:solidFill>
                  <a:schemeClr val="bg1"/>
                </a:solidFill>
                <a:latin typeface="+mn-lt"/>
              </a:rPr>
            </a:br>
            <a:r>
              <a:rPr lang="pl-PL" sz="1000" b="1" dirty="0">
                <a:solidFill>
                  <a:srgbClr val="002F67"/>
                </a:solidFill>
                <a:latin typeface="+mn-lt"/>
              </a:rPr>
              <a:t>.</a:t>
            </a:r>
            <a:br>
              <a:rPr lang="pl-PL" sz="2500" b="1" dirty="0">
                <a:solidFill>
                  <a:schemeClr val="bg1"/>
                </a:solidFill>
                <a:latin typeface="+mn-lt"/>
              </a:rPr>
            </a:br>
            <a:r>
              <a:rPr lang="pl-PL" sz="2500" dirty="0">
                <a:solidFill>
                  <a:schemeClr val="bg1"/>
                </a:solidFill>
                <a:latin typeface="+mn-lt"/>
              </a:rPr>
              <a:t>Co najmniej trzy podmioty prawne z trzech różnych krajów członkowskich lub krajów stowarzyszonych (przy czym co najmniej jeden z tych podmiotów musi pochodzić z kraju członkowskiego)</a:t>
            </a:r>
            <a:br>
              <a:rPr lang="pl-PL" sz="2500" dirty="0">
                <a:solidFill>
                  <a:schemeClr val="bg1"/>
                </a:solidFill>
                <a:latin typeface="+mn-lt"/>
              </a:rPr>
            </a:br>
            <a:br>
              <a:rPr lang="pl-PL" sz="2500" dirty="0">
                <a:solidFill>
                  <a:schemeClr val="bg1"/>
                </a:solidFill>
                <a:latin typeface="+mn-lt"/>
              </a:rPr>
            </a:br>
            <a:br>
              <a:rPr lang="pl-PL" sz="2500" dirty="0">
                <a:solidFill>
                  <a:schemeClr val="bg1"/>
                </a:solidFill>
                <a:latin typeface="+mn-lt"/>
              </a:rPr>
            </a:br>
            <a:endParaRPr lang="en-GB" sz="2500" dirty="0">
              <a:solidFill>
                <a:schemeClr val="bg1"/>
              </a:solidFill>
              <a:latin typeface="+mn-lt"/>
            </a:endParaRPr>
          </a:p>
        </p:txBody>
      </p:sp>
      <p:sp>
        <p:nvSpPr>
          <p:cNvPr id="2" name="Symbol zastępczy numeru slajdu 1" hidden="1">
            <a:extLst>
              <a:ext uri="{FF2B5EF4-FFF2-40B4-BE49-F238E27FC236}">
                <a16:creationId xmlns:a16="http://schemas.microsoft.com/office/drawing/2014/main" id="{13AEF0C9-AF5F-13DC-A577-62B98C1F3D00}"/>
              </a:ext>
            </a:extLst>
          </p:cNvPr>
          <p:cNvSpPr>
            <a:spLocks noGrp="1"/>
          </p:cNvSpPr>
          <p:nvPr>
            <p:ph type="sldNum" sz="quarter" idx="4294967295"/>
          </p:nvPr>
        </p:nvSpPr>
        <p:spPr>
          <a:xfrm>
            <a:off x="11187113" y="6084888"/>
            <a:ext cx="1004887" cy="773112"/>
          </a:xfrm>
          <a:prstGeom prst="rect">
            <a:avLst/>
          </a:prstGeom>
        </p:spPr>
        <p:txBody>
          <a:bodyPr/>
          <a:lstStyle/>
          <a:p>
            <a:pPr>
              <a:spcAft>
                <a:spcPts val="600"/>
              </a:spcAft>
            </a:pPr>
            <a:fld id="{52829928-69CF-4CD4-AA50-C7139EE0EE92}" type="slidenum">
              <a:rPr lang="pl-PL" smtClean="0"/>
              <a:pPr>
                <a:spcAft>
                  <a:spcPts val="600"/>
                </a:spcAft>
              </a:pPr>
              <a:t>12</a:t>
            </a:fld>
            <a:endParaRPr lang="pl-PL"/>
          </a:p>
        </p:txBody>
      </p:sp>
      <p:pic>
        <p:nvPicPr>
          <p:cNvPr id="3" name="Obraz 2">
            <a:extLst>
              <a:ext uri="{FF2B5EF4-FFF2-40B4-BE49-F238E27FC236}">
                <a16:creationId xmlns:a16="http://schemas.microsoft.com/office/drawing/2014/main" id="{77803D51-A04B-7994-E119-76B4DBD00EF3}"/>
              </a:ext>
            </a:extLst>
          </p:cNvPr>
          <p:cNvPicPr>
            <a:picLocks noChangeAspect="1"/>
          </p:cNvPicPr>
          <p:nvPr/>
        </p:nvPicPr>
        <p:blipFill>
          <a:blip r:embed="rId2"/>
          <a:stretch>
            <a:fillRect/>
          </a:stretch>
        </p:blipFill>
        <p:spPr>
          <a:xfrm>
            <a:off x="2754059" y="6033166"/>
            <a:ext cx="2230449" cy="824834"/>
          </a:xfrm>
          <a:prstGeom prst="rect">
            <a:avLst/>
          </a:prstGeom>
        </p:spPr>
      </p:pic>
      <p:pic>
        <p:nvPicPr>
          <p:cNvPr id="5" name="Obraz 4" descr="Obraz zawierający tekst, Czcionka, logo, symbol&#10;&#10;Opis wygenerowany automatycznie">
            <a:extLst>
              <a:ext uri="{FF2B5EF4-FFF2-40B4-BE49-F238E27FC236}">
                <a16:creationId xmlns:a16="http://schemas.microsoft.com/office/drawing/2014/main" id="{3C7A0DBF-107B-D122-596B-BFD4A28BB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852" y="6033166"/>
            <a:ext cx="2153886" cy="739501"/>
          </a:xfrm>
          <a:prstGeom prst="rect">
            <a:avLst/>
          </a:prstGeom>
        </p:spPr>
      </p:pic>
      <p:pic>
        <p:nvPicPr>
          <p:cNvPr id="6" name="Obraz 5" descr="Obraz zawierający tekst, Czcionka, Grafika, logo&#10;&#10;Opis wygenerowany automatycznie">
            <a:extLst>
              <a:ext uri="{FF2B5EF4-FFF2-40B4-BE49-F238E27FC236}">
                <a16:creationId xmlns:a16="http://schemas.microsoft.com/office/drawing/2014/main" id="{1157CDCE-25F5-0EAF-A480-01CC138194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810016"/>
            <a:ext cx="2470826" cy="1101544"/>
          </a:xfrm>
          <a:prstGeom prst="rect">
            <a:avLst/>
          </a:prstGeom>
        </p:spPr>
      </p:pic>
      <p:pic>
        <p:nvPicPr>
          <p:cNvPr id="8" name="Obraz 7" descr="Obraz zawierający Czcionka, tekst, zrzut ekranu, Grafika&#10;&#10;Opis wygenerowany automatycznie">
            <a:extLst>
              <a:ext uri="{FF2B5EF4-FFF2-40B4-BE49-F238E27FC236}">
                <a16:creationId xmlns:a16="http://schemas.microsoft.com/office/drawing/2014/main" id="{76D7126C-48EF-8943-CBBB-8AEF4D95C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7494" y="6115268"/>
            <a:ext cx="2578499" cy="575295"/>
          </a:xfrm>
          <a:prstGeom prst="rect">
            <a:avLst/>
          </a:prstGeom>
        </p:spPr>
      </p:pic>
      <p:sp>
        <p:nvSpPr>
          <p:cNvPr id="11" name="Tytuł 1">
            <a:extLst>
              <a:ext uri="{FF2B5EF4-FFF2-40B4-BE49-F238E27FC236}">
                <a16:creationId xmlns:a16="http://schemas.microsoft.com/office/drawing/2014/main" id="{F0F2275B-ECD7-B9D7-62A1-0D39EDF77250}"/>
              </a:ext>
            </a:extLst>
          </p:cNvPr>
          <p:cNvSpPr txBox="1">
            <a:spLocks/>
          </p:cNvSpPr>
          <p:nvPr/>
        </p:nvSpPr>
        <p:spPr>
          <a:xfrm>
            <a:off x="1010287" y="190228"/>
            <a:ext cx="10171426" cy="107695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3600" b="1" dirty="0">
                <a:solidFill>
                  <a:schemeClr val="bg1"/>
                </a:solidFill>
              </a:rPr>
              <a:t>Horizon Europe – </a:t>
            </a:r>
            <a:r>
              <a:rPr lang="pl-PL" sz="3600" b="1" dirty="0" err="1">
                <a:solidFill>
                  <a:schemeClr val="bg1"/>
                </a:solidFill>
              </a:rPr>
              <a:t>Increased</a:t>
            </a:r>
            <a:r>
              <a:rPr lang="pl-PL" sz="3600" b="1" dirty="0">
                <a:solidFill>
                  <a:schemeClr val="bg1"/>
                </a:solidFill>
              </a:rPr>
              <a:t> </a:t>
            </a:r>
            <a:r>
              <a:rPr lang="pl-PL" sz="3600" b="1" dirty="0" err="1">
                <a:solidFill>
                  <a:schemeClr val="bg1"/>
                </a:solidFill>
              </a:rPr>
              <a:t>Cybersecurity</a:t>
            </a:r>
            <a:endParaRPr lang="pl-PL" sz="3600" b="1" dirty="0">
              <a:solidFill>
                <a:schemeClr val="bg1"/>
              </a:solidFill>
            </a:endParaRPr>
          </a:p>
        </p:txBody>
      </p:sp>
    </p:spTree>
    <p:extLst>
      <p:ext uri="{BB962C8B-B14F-4D97-AF65-F5344CB8AC3E}">
        <p14:creationId xmlns:p14="http://schemas.microsoft.com/office/powerpoint/2010/main" val="126924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F67"/>
        </a:soli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0287" y="1005840"/>
            <a:ext cx="10171426" cy="3701125"/>
          </a:xfrm>
        </p:spPr>
        <p:txBody>
          <a:bodyPr>
            <a:noAutofit/>
          </a:bodyPr>
          <a:lstStyle/>
          <a:p>
            <a:pPr marL="457200" indent="-457200">
              <a:lnSpc>
                <a:spcPct val="110000"/>
              </a:lnSpc>
              <a:spcBef>
                <a:spcPts val="0"/>
              </a:spcBef>
              <a:buFont typeface="+mj-lt"/>
              <a:buAutoNum type="arabicPeriod"/>
            </a:pPr>
            <a:r>
              <a:rPr lang="pl-PL" sz="215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IS Consulting</a:t>
            </a:r>
          </a:p>
          <a:p>
            <a:pPr marL="457200" indent="-457200">
              <a:lnSpc>
                <a:spcPct val="110000"/>
              </a:lnSpc>
              <a:spcBef>
                <a:spcPts val="0"/>
              </a:spcBef>
              <a:buFont typeface="+mj-lt"/>
              <a:buAutoNum type="arabicPeriod"/>
            </a:pPr>
            <a:r>
              <a:rPr lang="pl-PL" sz="215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CybrOps</a:t>
            </a:r>
            <a:r>
              <a:rPr lang="pl-PL" sz="215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p>
          <a:p>
            <a:pPr marL="457200" indent="-457200">
              <a:lnSpc>
                <a:spcPct val="110000"/>
              </a:lnSpc>
              <a:spcBef>
                <a:spcPts val="0"/>
              </a:spcBef>
              <a:buFont typeface="+mj-lt"/>
              <a:buAutoNum type="arabicPeriod"/>
            </a:pPr>
            <a:r>
              <a:rPr lang="pl-PL" sz="215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Energylogserver</a:t>
            </a:r>
            <a:r>
              <a:rPr lang="pl-PL" sz="215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p>
          <a:p>
            <a:pPr marL="457200" indent="-457200">
              <a:lnSpc>
                <a:spcPct val="110000"/>
              </a:lnSpc>
              <a:spcBef>
                <a:spcPts val="0"/>
              </a:spcBef>
              <a:buFont typeface="+mj-lt"/>
              <a:buAutoNum type="arabicPeriod"/>
            </a:pPr>
            <a:r>
              <a:rPr lang="pl-PL" sz="215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Elproma</a:t>
            </a:r>
            <a:endParaRPr lang="pl-PL" sz="215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457200" indent="-457200">
              <a:lnSpc>
                <a:spcPct val="110000"/>
              </a:lnSpc>
              <a:spcBef>
                <a:spcPts val="0"/>
              </a:spcBef>
              <a:buFont typeface="+mj-lt"/>
              <a:buAutoNum type="arabicPeriod"/>
            </a:pPr>
            <a:r>
              <a:rPr lang="pl-PL" sz="2150" kern="100" dirty="0" err="1">
                <a:solidFill>
                  <a:schemeClr val="bg1"/>
                </a:solidFill>
                <a:latin typeface="Aptos" panose="020B0004020202020204" pitchFamily="34" charset="0"/>
                <a:ea typeface="Aptos" panose="020B0004020202020204" pitchFamily="34" charset="0"/>
                <a:cs typeface="Times New Roman" panose="02020603050405020304" pitchFamily="18" charset="0"/>
              </a:rPr>
              <a:t>Resistine</a:t>
            </a:r>
            <a:r>
              <a:rPr lang="pl-PL" sz="215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p>
          <a:p>
            <a:pPr marL="457200" indent="-457200">
              <a:lnSpc>
                <a:spcPct val="110000"/>
              </a:lnSpc>
              <a:spcBef>
                <a:spcPts val="0"/>
              </a:spcBef>
              <a:buFont typeface="+mj-lt"/>
              <a:buAutoNum type="arabicPeriod"/>
            </a:pPr>
            <a:r>
              <a:rPr lang="pl-PL" sz="215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ICSec</a:t>
            </a:r>
            <a:r>
              <a:rPr lang="pl-PL" sz="215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p>
          <a:p>
            <a:pPr marL="457200" indent="-457200">
              <a:lnSpc>
                <a:spcPct val="110000"/>
              </a:lnSpc>
              <a:spcBef>
                <a:spcPts val="0"/>
              </a:spcBef>
              <a:buFont typeface="+mj-lt"/>
              <a:buAutoNum type="arabicPeriod"/>
            </a:pPr>
            <a:r>
              <a:rPr lang="en-US" sz="215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Galach</a:t>
            </a:r>
            <a:r>
              <a:rPr lang="en-US" sz="215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Consulting Sp. z </a:t>
            </a:r>
            <a:r>
              <a:rPr lang="en-US" sz="215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o.o</a:t>
            </a:r>
            <a:endParaRPr lang="pl-PL" sz="215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457200" indent="-457200">
              <a:lnSpc>
                <a:spcPct val="110000"/>
              </a:lnSpc>
              <a:spcBef>
                <a:spcPts val="0"/>
              </a:spcBef>
              <a:buFont typeface="+mj-lt"/>
              <a:buAutoNum type="arabicPeriod"/>
            </a:pPr>
            <a:r>
              <a:rPr lang="pl-PL" sz="215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NCC-RO </a:t>
            </a:r>
          </a:p>
          <a:p>
            <a:pPr marL="457200" indent="-457200">
              <a:lnSpc>
                <a:spcPct val="110000"/>
              </a:lnSpc>
              <a:spcBef>
                <a:spcPts val="0"/>
              </a:spcBef>
              <a:buFont typeface="+mj-lt"/>
              <a:buAutoNum type="arabicPeriod"/>
            </a:pPr>
            <a:r>
              <a:rPr lang="pl-PL" sz="215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Polski Klaster Cyberbezpieczeństwa </a:t>
            </a:r>
            <a:r>
              <a:rPr lang="pl-PL" sz="215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CyberMadeinPolnad</a:t>
            </a:r>
            <a:r>
              <a:rPr lang="pl-PL" sz="215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p>
          <a:p>
            <a:pPr marL="457200" indent="-457200">
              <a:lnSpc>
                <a:spcPct val="110000"/>
              </a:lnSpc>
              <a:spcBef>
                <a:spcPts val="0"/>
              </a:spcBef>
              <a:buFont typeface="+mj-lt"/>
              <a:buAutoNum type="arabicPeriod"/>
            </a:pPr>
            <a:r>
              <a:rPr lang="pl-PL" sz="215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Eclipse</a:t>
            </a:r>
            <a:r>
              <a:rPr lang="pl-PL" sz="215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Foundation</a:t>
            </a:r>
          </a:p>
          <a:p>
            <a:pPr marL="457200" indent="-457200">
              <a:lnSpc>
                <a:spcPct val="110000"/>
              </a:lnSpc>
              <a:spcBef>
                <a:spcPts val="0"/>
              </a:spcBef>
              <a:buFont typeface="+mj-lt"/>
              <a:buAutoNum type="arabicPeriod"/>
            </a:pPr>
            <a:r>
              <a:rPr lang="pl-PL" sz="215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South-Eastern</a:t>
            </a:r>
            <a:r>
              <a:rPr lang="pl-PL" sz="215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pl-PL" sz="215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Finland</a:t>
            </a:r>
            <a:r>
              <a:rPr lang="pl-PL" sz="215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University of Applied </a:t>
            </a:r>
            <a:r>
              <a:rPr lang="pl-PL" sz="215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Sciences</a:t>
            </a:r>
            <a:r>
              <a:rPr lang="pl-PL" sz="2150" kern="100" dirty="0" err="1">
                <a:solidFill>
                  <a:schemeClr val="bg1"/>
                </a:solidFill>
                <a:latin typeface="Aptos" panose="020B0004020202020204" pitchFamily="34" charset="0"/>
                <a:ea typeface="Aptos" panose="020B0004020202020204" pitchFamily="34" charset="0"/>
                <a:cs typeface="Times New Roman" panose="02020603050405020304" pitchFamily="18" charset="0"/>
              </a:rPr>
              <a:t>s</a:t>
            </a:r>
            <a:endParaRPr lang="pl-PL" sz="215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457200" indent="-457200">
              <a:lnSpc>
                <a:spcPct val="110000"/>
              </a:lnSpc>
              <a:spcBef>
                <a:spcPts val="0"/>
              </a:spcBef>
              <a:buFont typeface="+mj-lt"/>
              <a:buAutoNum type="arabicPeriod"/>
            </a:pPr>
            <a:r>
              <a:rPr lang="pl-PL" sz="215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pl-PL" sz="2150" kern="100" dirty="0" err="1">
                <a:solidFill>
                  <a:schemeClr val="bg1"/>
                </a:solidFill>
                <a:latin typeface="Aptos" panose="020B0004020202020204" pitchFamily="34" charset="0"/>
                <a:ea typeface="Aptos" panose="020B0004020202020204" pitchFamily="34" charset="0"/>
                <a:cs typeface="Times New Roman" panose="02020603050405020304" pitchFamily="18" charset="0"/>
              </a:rPr>
              <a:t>Sagenso</a:t>
            </a:r>
            <a:endParaRPr lang="pl-PL" sz="215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457200" indent="-457200">
              <a:lnSpc>
                <a:spcPct val="110000"/>
              </a:lnSpc>
              <a:spcBef>
                <a:spcPts val="0"/>
              </a:spcBef>
              <a:buFont typeface="+mj-lt"/>
              <a:buAutoNum type="arabicPeriod"/>
            </a:pPr>
            <a:r>
              <a:rPr lang="pl-PL" sz="215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pl-PL" sz="215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NASK-PIB</a:t>
            </a:r>
            <a:endParaRPr lang="pl-PL" sz="215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Obraz 3">
            <a:extLst>
              <a:ext uri="{FF2B5EF4-FFF2-40B4-BE49-F238E27FC236}">
                <a16:creationId xmlns:a16="http://schemas.microsoft.com/office/drawing/2014/main" id="{FD0795B5-0080-9B14-6C11-7858308D0C49}"/>
              </a:ext>
            </a:extLst>
          </p:cNvPr>
          <p:cNvPicPr>
            <a:picLocks noChangeAspect="1"/>
          </p:cNvPicPr>
          <p:nvPr/>
        </p:nvPicPr>
        <p:blipFill>
          <a:blip r:embed="rId3"/>
          <a:stretch>
            <a:fillRect/>
          </a:stretch>
        </p:blipFill>
        <p:spPr>
          <a:xfrm>
            <a:off x="2754059" y="6033166"/>
            <a:ext cx="2230449" cy="824834"/>
          </a:xfrm>
          <a:prstGeom prst="rect">
            <a:avLst/>
          </a:prstGeom>
        </p:spPr>
      </p:pic>
      <p:pic>
        <p:nvPicPr>
          <p:cNvPr id="5" name="Obraz 4" descr="Obraz zawierający tekst, Czcionka, logo, symbol&#10;&#10;Opis wygenerowany automatycznie">
            <a:extLst>
              <a:ext uri="{FF2B5EF4-FFF2-40B4-BE49-F238E27FC236}">
                <a16:creationId xmlns:a16="http://schemas.microsoft.com/office/drawing/2014/main" id="{A412903C-70D4-7527-CDBA-657C0AE390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7852" y="6033166"/>
            <a:ext cx="2153886" cy="739501"/>
          </a:xfrm>
          <a:prstGeom prst="rect">
            <a:avLst/>
          </a:prstGeom>
        </p:spPr>
      </p:pic>
      <p:pic>
        <p:nvPicPr>
          <p:cNvPr id="6" name="Obraz 5" descr="Obraz zawierający tekst, Czcionka, Grafika, logo&#10;&#10;Opis wygenerowany automatycznie">
            <a:extLst>
              <a:ext uri="{FF2B5EF4-FFF2-40B4-BE49-F238E27FC236}">
                <a16:creationId xmlns:a16="http://schemas.microsoft.com/office/drawing/2014/main" id="{F3DEC20E-7421-9CE8-97F5-2C01CACC96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810016"/>
            <a:ext cx="2470826" cy="1101544"/>
          </a:xfrm>
          <a:prstGeom prst="rect">
            <a:avLst/>
          </a:prstGeom>
        </p:spPr>
      </p:pic>
      <p:pic>
        <p:nvPicPr>
          <p:cNvPr id="7" name="Obraz 6" descr="Obraz zawierający Czcionka, tekst, zrzut ekranu, Grafika&#10;&#10;Opis wygenerowany automatycznie">
            <a:extLst>
              <a:ext uri="{FF2B5EF4-FFF2-40B4-BE49-F238E27FC236}">
                <a16:creationId xmlns:a16="http://schemas.microsoft.com/office/drawing/2014/main" id="{CC11C3AC-78A9-958F-33C8-DDBF4FB9E2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7494" y="6115268"/>
            <a:ext cx="2578499" cy="575295"/>
          </a:xfrm>
          <a:prstGeom prst="rect">
            <a:avLst/>
          </a:prstGeom>
        </p:spPr>
      </p:pic>
      <p:sp>
        <p:nvSpPr>
          <p:cNvPr id="8" name="Tytuł 1">
            <a:extLst>
              <a:ext uri="{FF2B5EF4-FFF2-40B4-BE49-F238E27FC236}">
                <a16:creationId xmlns:a16="http://schemas.microsoft.com/office/drawing/2014/main" id="{401E6280-4AE1-F6FD-010F-8C33A2BE6C08}"/>
              </a:ext>
            </a:extLst>
          </p:cNvPr>
          <p:cNvSpPr txBox="1">
            <a:spLocks/>
          </p:cNvSpPr>
          <p:nvPr/>
        </p:nvSpPr>
        <p:spPr>
          <a:xfrm>
            <a:off x="1010287" y="190228"/>
            <a:ext cx="10171426" cy="107695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3600" b="1" dirty="0">
                <a:solidFill>
                  <a:schemeClr val="bg1"/>
                </a:solidFill>
              </a:rPr>
              <a:t>Życzymy owocnej sesji!</a:t>
            </a:r>
          </a:p>
        </p:txBody>
      </p:sp>
    </p:spTree>
    <p:extLst>
      <p:ext uri="{BB962C8B-B14F-4D97-AF65-F5344CB8AC3E}">
        <p14:creationId xmlns:p14="http://schemas.microsoft.com/office/powerpoint/2010/main" val="418918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F67"/>
        </a:solidFill>
        <a:effectLst/>
      </p:bgPr>
    </p:bg>
    <p:spTree>
      <p:nvGrpSpPr>
        <p:cNvPr id="1" name=""/>
        <p:cNvGrpSpPr/>
        <p:nvPr/>
      </p:nvGrpSpPr>
      <p:grpSpPr>
        <a:xfrm>
          <a:off x="0" y="0"/>
          <a:ext cx="0" cy="0"/>
          <a:chOff x="0" y="0"/>
          <a:chExt cx="0" cy="0"/>
        </a:xfrm>
      </p:grpSpPr>
      <p:grpSp>
        <p:nvGrpSpPr>
          <p:cNvPr id="3" name="Grupa 2">
            <a:extLst>
              <a:ext uri="{FF2B5EF4-FFF2-40B4-BE49-F238E27FC236}">
                <a16:creationId xmlns:a16="http://schemas.microsoft.com/office/drawing/2014/main" id="{4A1F5A57-FD08-DD88-2A6E-F92CF9EC22DE}"/>
              </a:ext>
            </a:extLst>
          </p:cNvPr>
          <p:cNvGrpSpPr/>
          <p:nvPr/>
        </p:nvGrpSpPr>
        <p:grpSpPr>
          <a:xfrm>
            <a:off x="1913366" y="236491"/>
            <a:ext cx="8365268" cy="5573524"/>
            <a:chOff x="1165533" y="338176"/>
            <a:chExt cx="8128000" cy="5557216"/>
          </a:xfrm>
        </p:grpSpPr>
        <p:sp>
          <p:nvSpPr>
            <p:cNvPr id="4" name="Dowolny kształt: kształt 3">
              <a:extLst>
                <a:ext uri="{FF2B5EF4-FFF2-40B4-BE49-F238E27FC236}">
                  <a16:creationId xmlns:a16="http://schemas.microsoft.com/office/drawing/2014/main" id="{4F7FA054-7E69-C266-CFB1-EF0BF1C7C099}"/>
                </a:ext>
              </a:extLst>
            </p:cNvPr>
            <p:cNvSpPr/>
            <p:nvPr/>
          </p:nvSpPr>
          <p:spPr>
            <a:xfrm>
              <a:off x="1165533" y="3749622"/>
              <a:ext cx="8128000" cy="2145770"/>
            </a:xfrm>
            <a:custGeom>
              <a:avLst/>
              <a:gdLst>
                <a:gd name="connsiteX0" fmla="*/ 0 w 8128000"/>
                <a:gd name="connsiteY0" fmla="*/ 0 h 2145770"/>
                <a:gd name="connsiteX1" fmla="*/ 8128000 w 8128000"/>
                <a:gd name="connsiteY1" fmla="*/ 0 h 2145770"/>
                <a:gd name="connsiteX2" fmla="*/ 8128000 w 8128000"/>
                <a:gd name="connsiteY2" fmla="*/ 2145770 h 2145770"/>
                <a:gd name="connsiteX3" fmla="*/ 0 w 8128000"/>
                <a:gd name="connsiteY3" fmla="*/ 2145770 h 2145770"/>
                <a:gd name="connsiteX4" fmla="*/ 0 w 8128000"/>
                <a:gd name="connsiteY4" fmla="*/ 0 h 2145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2145770">
                  <a:moveTo>
                    <a:pt x="0" y="0"/>
                  </a:moveTo>
                  <a:lnTo>
                    <a:pt x="8128000" y="0"/>
                  </a:lnTo>
                  <a:lnTo>
                    <a:pt x="8128000" y="2145770"/>
                  </a:lnTo>
                  <a:lnTo>
                    <a:pt x="0" y="2145770"/>
                  </a:lnTo>
                  <a:lnTo>
                    <a:pt x="0" y="0"/>
                  </a:lnTo>
                  <a:close/>
                </a:path>
              </a:pathLst>
            </a:custGeom>
            <a:solidFill>
              <a:srgbClr val="1759B6"/>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77800" tIns="177800" rIns="177800" bIns="177800" numCol="1" spcCol="1270" anchor="ctr" anchorCtr="0">
              <a:noAutofit/>
            </a:bodyPr>
            <a:lstStyle/>
            <a:p>
              <a:pPr algn="ctr" defTabSz="1222375">
                <a:lnSpc>
                  <a:spcPct val="90000"/>
                </a:lnSpc>
                <a:spcBef>
                  <a:spcPct val="0"/>
                </a:spcBef>
                <a:spcAft>
                  <a:spcPct val="35000"/>
                </a:spcAft>
              </a:pPr>
              <a:r>
                <a:rPr lang="pl-PL" sz="2800" dirty="0">
                  <a:cs typeface="Times New Roman" panose="02020603050405020304" pitchFamily="18" charset="0"/>
                </a:rPr>
                <a:t>W</a:t>
              </a:r>
              <a:r>
                <a:rPr lang="pl-PL" sz="2800" kern="1200" dirty="0">
                  <a:solidFill>
                    <a:schemeClr val="lt1"/>
                  </a:solidFill>
                  <a:latin typeface="+mn-lt"/>
                  <a:ea typeface="+mn-ea"/>
                  <a:cs typeface="Times New Roman" panose="02020603050405020304" pitchFamily="18" charset="0"/>
                </a:rPr>
                <a:t>spieranie rozwoju polskich podmiotów działających w obszarze cyberbezpieczeństwa</a:t>
              </a:r>
              <a:br>
                <a:rPr lang="pl-PL" sz="2800" kern="1200" dirty="0">
                  <a:solidFill>
                    <a:schemeClr val="lt1"/>
                  </a:solidFill>
                  <a:latin typeface="+mn-lt"/>
                  <a:ea typeface="+mn-ea"/>
                  <a:cs typeface="Times New Roman" panose="02020603050405020304" pitchFamily="18" charset="0"/>
                </a:rPr>
              </a:br>
              <a:r>
                <a:rPr lang="pl-PL" sz="2800" kern="1200" dirty="0">
                  <a:solidFill>
                    <a:schemeClr val="lt1"/>
                  </a:solidFill>
                  <a:latin typeface="+mn-lt"/>
                  <a:ea typeface="+mn-ea"/>
                  <a:cs typeface="Times New Roman" panose="02020603050405020304" pitchFamily="18" charset="0"/>
                </a:rPr>
                <a:t>w celu wzmocnienia zdolności i konkurencyjności Europy w tym zakresie</a:t>
              </a:r>
              <a:endParaRPr lang="en-GB" sz="2800" kern="1200" dirty="0">
                <a:latin typeface="+mn-lt"/>
              </a:endParaRPr>
            </a:p>
          </p:txBody>
        </p:sp>
        <p:sp>
          <p:nvSpPr>
            <p:cNvPr id="5" name="Dowolny kształt: kształt 4">
              <a:extLst>
                <a:ext uri="{FF2B5EF4-FFF2-40B4-BE49-F238E27FC236}">
                  <a16:creationId xmlns:a16="http://schemas.microsoft.com/office/drawing/2014/main" id="{EF428162-1115-44E7-F800-450E3EAE6990}"/>
                </a:ext>
              </a:extLst>
            </p:cNvPr>
            <p:cNvSpPr/>
            <p:nvPr/>
          </p:nvSpPr>
          <p:spPr>
            <a:xfrm>
              <a:off x="1165533" y="338176"/>
              <a:ext cx="8128000" cy="3300197"/>
            </a:xfrm>
            <a:custGeom>
              <a:avLst/>
              <a:gdLst>
                <a:gd name="connsiteX0" fmla="*/ 0 w 8128000"/>
                <a:gd name="connsiteY0" fmla="*/ 1155827 h 3300195"/>
                <a:gd name="connsiteX1" fmla="*/ 3651476 w 8128000"/>
                <a:gd name="connsiteY1" fmla="*/ 1155827 h 3300195"/>
                <a:gd name="connsiteX2" fmla="*/ 3651476 w 8128000"/>
                <a:gd name="connsiteY2" fmla="*/ 825049 h 3300195"/>
                <a:gd name="connsiteX3" fmla="*/ 3238951 w 8128000"/>
                <a:gd name="connsiteY3" fmla="*/ 825049 h 3300195"/>
                <a:gd name="connsiteX4" fmla="*/ 4064000 w 8128000"/>
                <a:gd name="connsiteY4" fmla="*/ 0 h 3300195"/>
                <a:gd name="connsiteX5" fmla="*/ 4889049 w 8128000"/>
                <a:gd name="connsiteY5" fmla="*/ 825049 h 3300195"/>
                <a:gd name="connsiteX6" fmla="*/ 4476524 w 8128000"/>
                <a:gd name="connsiteY6" fmla="*/ 825049 h 3300195"/>
                <a:gd name="connsiteX7" fmla="*/ 4476524 w 8128000"/>
                <a:gd name="connsiteY7" fmla="*/ 1155827 h 3300195"/>
                <a:gd name="connsiteX8" fmla="*/ 8128000 w 8128000"/>
                <a:gd name="connsiteY8" fmla="*/ 1155827 h 3300195"/>
                <a:gd name="connsiteX9" fmla="*/ 8128000 w 8128000"/>
                <a:gd name="connsiteY9" fmla="*/ 3300195 h 3300195"/>
                <a:gd name="connsiteX10" fmla="*/ 0 w 8128000"/>
                <a:gd name="connsiteY10" fmla="*/ 3300195 h 3300195"/>
                <a:gd name="connsiteX11" fmla="*/ 0 w 8128000"/>
                <a:gd name="connsiteY11" fmla="*/ 1155827 h 330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28000" h="3300195">
                  <a:moveTo>
                    <a:pt x="8128000" y="2144368"/>
                  </a:moveTo>
                  <a:lnTo>
                    <a:pt x="4476524" y="2144368"/>
                  </a:lnTo>
                  <a:lnTo>
                    <a:pt x="4476524" y="2475146"/>
                  </a:lnTo>
                  <a:lnTo>
                    <a:pt x="4889049" y="2475146"/>
                  </a:lnTo>
                  <a:lnTo>
                    <a:pt x="4064000" y="3300194"/>
                  </a:lnTo>
                  <a:lnTo>
                    <a:pt x="3238951" y="2475146"/>
                  </a:lnTo>
                  <a:lnTo>
                    <a:pt x="3651476" y="2475146"/>
                  </a:lnTo>
                  <a:lnTo>
                    <a:pt x="3651476" y="2144368"/>
                  </a:lnTo>
                  <a:lnTo>
                    <a:pt x="0" y="2144368"/>
                  </a:lnTo>
                  <a:lnTo>
                    <a:pt x="0" y="1"/>
                  </a:lnTo>
                  <a:lnTo>
                    <a:pt x="8128000" y="1"/>
                  </a:lnTo>
                  <a:lnTo>
                    <a:pt x="8128000" y="2144368"/>
                  </a:lnTo>
                  <a:close/>
                </a:path>
              </a:pathLst>
            </a:custGeom>
            <a:solidFill>
              <a:schemeClr val="accent6"/>
            </a:solidFill>
          </p:spPr>
          <p:style>
            <a:lnRef idx="2">
              <a:schemeClr val="lt1">
                <a:hueOff val="0"/>
                <a:satOff val="0"/>
                <a:lumOff val="0"/>
                <a:alphaOff val="0"/>
              </a:schemeClr>
            </a:lnRef>
            <a:fillRef idx="1">
              <a:schemeClr val="accent3">
                <a:hueOff val="-3775313"/>
                <a:satOff val="-15322"/>
                <a:lumOff val="-7842"/>
                <a:alphaOff val="0"/>
              </a:schemeClr>
            </a:fillRef>
            <a:effectRef idx="0">
              <a:schemeClr val="accent3">
                <a:hueOff val="-3775313"/>
                <a:satOff val="-15322"/>
                <a:lumOff val="-7842"/>
                <a:alphaOff val="0"/>
              </a:schemeClr>
            </a:effectRef>
            <a:fontRef idx="minor">
              <a:schemeClr val="lt1"/>
            </a:fontRef>
          </p:style>
          <p:txBody>
            <a:bodyPr spcFirstLastPara="0" vert="horz" wrap="square" lIns="177799" tIns="177801" rIns="177800" bIns="1333628" numCol="1" spcCol="1270" anchor="ctr" anchorCtr="0">
              <a:noAutofit/>
            </a:bodyPr>
            <a:lstStyle/>
            <a:p>
              <a:pPr algn="ctr" defTabSz="1222375">
                <a:lnSpc>
                  <a:spcPct val="90000"/>
                </a:lnSpc>
                <a:spcBef>
                  <a:spcPct val="0"/>
                </a:spcBef>
                <a:spcAft>
                  <a:spcPct val="35000"/>
                </a:spcAft>
              </a:pPr>
              <a:r>
                <a:rPr lang="pl-PL" sz="2800" kern="1200" dirty="0">
                  <a:solidFill>
                    <a:schemeClr val="lt1"/>
                  </a:solidFill>
                  <a:latin typeface="+mn-lt"/>
                  <a:ea typeface="+mn-ea"/>
                  <a:cs typeface="+mn-cs"/>
                </a:rPr>
                <a:t>Misja NCC-PL</a:t>
              </a:r>
              <a:endParaRPr lang="en-GB" sz="2800" b="0" kern="1200" dirty="0">
                <a:latin typeface="+mn-lt"/>
              </a:endParaRPr>
            </a:p>
          </p:txBody>
        </p:sp>
      </p:grpSp>
      <p:pic>
        <p:nvPicPr>
          <p:cNvPr id="17" name="Obraz 16">
            <a:extLst>
              <a:ext uri="{FF2B5EF4-FFF2-40B4-BE49-F238E27FC236}">
                <a16:creationId xmlns:a16="http://schemas.microsoft.com/office/drawing/2014/main" id="{AF69A626-AC5C-22F1-60B2-8ABA370C8FAE}"/>
              </a:ext>
            </a:extLst>
          </p:cNvPr>
          <p:cNvPicPr>
            <a:picLocks noChangeAspect="1"/>
          </p:cNvPicPr>
          <p:nvPr/>
        </p:nvPicPr>
        <p:blipFill>
          <a:blip r:embed="rId3"/>
          <a:stretch>
            <a:fillRect/>
          </a:stretch>
        </p:blipFill>
        <p:spPr>
          <a:xfrm>
            <a:off x="2754059" y="6033166"/>
            <a:ext cx="2230449" cy="824834"/>
          </a:xfrm>
          <a:prstGeom prst="rect">
            <a:avLst/>
          </a:prstGeom>
        </p:spPr>
      </p:pic>
      <p:pic>
        <p:nvPicPr>
          <p:cNvPr id="19" name="Obraz 18" descr="Obraz zawierający tekst, Czcionka, logo, symbol&#10;&#10;Opis wygenerowany automatycznie">
            <a:extLst>
              <a:ext uri="{FF2B5EF4-FFF2-40B4-BE49-F238E27FC236}">
                <a16:creationId xmlns:a16="http://schemas.microsoft.com/office/drawing/2014/main" id="{8C02F463-86B1-C9F3-4274-57E60943BE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7852" y="6033166"/>
            <a:ext cx="2153886" cy="739501"/>
          </a:xfrm>
          <a:prstGeom prst="rect">
            <a:avLst/>
          </a:prstGeom>
        </p:spPr>
      </p:pic>
      <p:pic>
        <p:nvPicPr>
          <p:cNvPr id="21" name="Obraz 20" descr="Obraz zawierający tekst, Czcionka, Grafika, logo&#10;&#10;Opis wygenerowany automatycznie">
            <a:extLst>
              <a:ext uri="{FF2B5EF4-FFF2-40B4-BE49-F238E27FC236}">
                <a16:creationId xmlns:a16="http://schemas.microsoft.com/office/drawing/2014/main" id="{DCB84F43-B017-0F70-37F3-792410B2CB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810016"/>
            <a:ext cx="2470826" cy="1101544"/>
          </a:xfrm>
          <a:prstGeom prst="rect">
            <a:avLst/>
          </a:prstGeom>
        </p:spPr>
      </p:pic>
      <p:pic>
        <p:nvPicPr>
          <p:cNvPr id="23" name="Obraz 22" descr="Obraz zawierający Czcionka, tekst, zrzut ekranu, Grafika&#10;&#10;Opis wygenerowany automatycznie">
            <a:extLst>
              <a:ext uri="{FF2B5EF4-FFF2-40B4-BE49-F238E27FC236}">
                <a16:creationId xmlns:a16="http://schemas.microsoft.com/office/drawing/2014/main" id="{1FA0512B-74BF-6D64-BAE3-705D0CDB76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7494" y="6115268"/>
            <a:ext cx="2578499" cy="575295"/>
          </a:xfrm>
          <a:prstGeom prst="rect">
            <a:avLst/>
          </a:prstGeom>
        </p:spPr>
      </p:pic>
    </p:spTree>
    <p:extLst>
      <p:ext uri="{BB962C8B-B14F-4D97-AF65-F5344CB8AC3E}">
        <p14:creationId xmlns:p14="http://schemas.microsoft.com/office/powerpoint/2010/main" val="530049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F67"/>
        </a:solid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60B30D6D-E361-67E3-3D34-35C745E700F9}"/>
              </a:ext>
            </a:extLst>
          </p:cNvPr>
          <p:cNvSpPr>
            <a:spLocks noGrp="1"/>
          </p:cNvSpPr>
          <p:nvPr>
            <p:ph type="title"/>
          </p:nvPr>
        </p:nvSpPr>
        <p:spPr>
          <a:xfrm>
            <a:off x="0" y="189662"/>
            <a:ext cx="12192000" cy="1666240"/>
          </a:xfrm>
        </p:spPr>
        <p:txBody>
          <a:bodyPr/>
          <a:lstStyle/>
          <a:p>
            <a:pPr algn="ctr"/>
            <a:br>
              <a:rPr lang="pl-PL"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GB" b="1" dirty="0">
              <a:solidFill>
                <a:schemeClr val="bg1"/>
              </a:solidFill>
            </a:endParaRPr>
          </a:p>
        </p:txBody>
      </p:sp>
      <p:sp>
        <p:nvSpPr>
          <p:cNvPr id="2" name="Prostokąt: zaokrąglone rogi 1">
            <a:extLst>
              <a:ext uri="{FF2B5EF4-FFF2-40B4-BE49-F238E27FC236}">
                <a16:creationId xmlns:a16="http://schemas.microsoft.com/office/drawing/2014/main" id="{D186F42D-F359-C387-4D71-E0861F81BEEB}"/>
              </a:ext>
            </a:extLst>
          </p:cNvPr>
          <p:cNvSpPr/>
          <p:nvPr/>
        </p:nvSpPr>
        <p:spPr>
          <a:xfrm>
            <a:off x="138630" y="1259205"/>
            <a:ext cx="3642905" cy="2036435"/>
          </a:xfrm>
          <a:prstGeom prst="roundRect">
            <a:avLst/>
          </a:prstGeom>
          <a:noFill/>
          <a:ln>
            <a:solidFill>
              <a:srgbClr val="FF0000"/>
            </a:solidFill>
          </a:ln>
          <a:effectLst>
            <a:glow rad="2286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lvl="0" algn="ctr">
              <a:lnSpc>
                <a:spcPct val="107000"/>
              </a:lnSpc>
              <a:spcAft>
                <a:spcPts val="800"/>
              </a:spcAft>
            </a:pPr>
            <a:r>
              <a:rPr lang="pl-PL" sz="2000" dirty="0">
                <a:solidFill>
                  <a:schemeClr val="bg1"/>
                </a:solidFill>
                <a:effectLst/>
                <a:ea typeface="Calibri" panose="020F0502020204030204" pitchFamily="34" charset="0"/>
                <a:cs typeface="Times New Roman" panose="02020603050405020304" pitchFamily="18" charset="0"/>
              </a:rPr>
              <a:t>Budowanie i koordynowanie działań Społeczności kompetentnej </a:t>
            </a:r>
            <a:br>
              <a:rPr lang="pl-PL" sz="2000" dirty="0">
                <a:solidFill>
                  <a:schemeClr val="bg1"/>
                </a:solidFill>
                <a:effectLst/>
                <a:ea typeface="Calibri" panose="020F0502020204030204" pitchFamily="34" charset="0"/>
                <a:cs typeface="Times New Roman" panose="02020603050405020304" pitchFamily="18" charset="0"/>
              </a:rPr>
            </a:br>
            <a:r>
              <a:rPr lang="pl-PL" sz="2000" dirty="0">
                <a:solidFill>
                  <a:schemeClr val="bg1"/>
                </a:solidFill>
                <a:effectLst/>
                <a:ea typeface="Calibri" panose="020F0502020204030204" pitchFamily="34" charset="0"/>
                <a:cs typeface="Times New Roman" panose="02020603050405020304" pitchFamily="18" charset="0"/>
              </a:rPr>
              <a:t>w obszarze cyberbezpieczeństwa</a:t>
            </a:r>
          </a:p>
        </p:txBody>
      </p:sp>
      <p:sp>
        <p:nvSpPr>
          <p:cNvPr id="5" name="Prostokąt: zaokrąglone rogi 2">
            <a:extLst>
              <a:ext uri="{FF2B5EF4-FFF2-40B4-BE49-F238E27FC236}">
                <a16:creationId xmlns:a16="http://schemas.microsoft.com/office/drawing/2014/main" id="{A3B08208-4F68-7854-07E2-951CE7DE3FFD}"/>
              </a:ext>
            </a:extLst>
          </p:cNvPr>
          <p:cNvSpPr/>
          <p:nvPr/>
        </p:nvSpPr>
        <p:spPr>
          <a:xfrm>
            <a:off x="3979110" y="1263651"/>
            <a:ext cx="3781913" cy="2031990"/>
          </a:xfrm>
          <a:prstGeom prst="roundRect">
            <a:avLst/>
          </a:prstGeom>
          <a:solidFill>
            <a:srgbClr val="002F67"/>
          </a:solidFill>
          <a:ln>
            <a:solidFill>
              <a:schemeClr val="accent6">
                <a:lumMod val="60000"/>
                <a:lumOff val="40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effectLst/>
                <a:ea typeface="Calibri" panose="020F0502020204030204" pitchFamily="34" charset="0"/>
                <a:cs typeface="Times New Roman" panose="02020603050405020304" pitchFamily="18" charset="0"/>
              </a:rPr>
              <a:t>Rola punktu kontaktowego i ośrodka informacyjnego </a:t>
            </a:r>
          </a:p>
        </p:txBody>
      </p:sp>
      <p:sp>
        <p:nvSpPr>
          <p:cNvPr id="6" name="Prostokąt: zaokrąglone rogi 1">
            <a:extLst>
              <a:ext uri="{FF2B5EF4-FFF2-40B4-BE49-F238E27FC236}">
                <a16:creationId xmlns:a16="http://schemas.microsoft.com/office/drawing/2014/main" id="{4EDD207D-F343-E0CF-D73B-649BA0038391}"/>
              </a:ext>
            </a:extLst>
          </p:cNvPr>
          <p:cNvSpPr/>
          <p:nvPr/>
        </p:nvSpPr>
        <p:spPr>
          <a:xfrm>
            <a:off x="8022370" y="1224281"/>
            <a:ext cx="3908282" cy="2071359"/>
          </a:xfrm>
          <a:prstGeom prst="roundRect">
            <a:avLst/>
          </a:prstGeom>
          <a:solidFill>
            <a:srgbClr val="002F67"/>
          </a:solidFill>
          <a:ln>
            <a:solidFill>
              <a:schemeClr val="accent1">
                <a:lumMod val="60000"/>
                <a:lumOff val="40000"/>
              </a:schemeClr>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pl-PL" sz="2000" dirty="0">
                <a:effectLst/>
                <a:ea typeface="Calibri" panose="020F0502020204030204" pitchFamily="34" charset="0"/>
                <a:cs typeface="Times New Roman" panose="02020603050405020304" pitchFamily="18" charset="0"/>
              </a:rPr>
              <a:t>Wsparcie przy budowaniu partnerstw i rozwijaniu współpracy transgranicznej</a:t>
            </a:r>
            <a:endParaRPr lang="en-GB" sz="2000" dirty="0"/>
          </a:p>
        </p:txBody>
      </p:sp>
      <p:sp>
        <p:nvSpPr>
          <p:cNvPr id="8" name="Prostokąt: zaokrąglone rogi 5">
            <a:extLst>
              <a:ext uri="{FF2B5EF4-FFF2-40B4-BE49-F238E27FC236}">
                <a16:creationId xmlns:a16="http://schemas.microsoft.com/office/drawing/2014/main" id="{5F3C67A1-0BE9-5CAB-CC3B-7454F1FB791D}"/>
              </a:ext>
            </a:extLst>
          </p:cNvPr>
          <p:cNvSpPr/>
          <p:nvPr/>
        </p:nvSpPr>
        <p:spPr>
          <a:xfrm>
            <a:off x="6221151" y="3703386"/>
            <a:ext cx="3701748" cy="1930333"/>
          </a:xfrm>
          <a:prstGeom prst="roundRect">
            <a:avLst/>
          </a:prstGeom>
          <a:noFill/>
          <a:ln>
            <a:solidFill>
              <a:schemeClr val="accent6">
                <a:lumMod val="60000"/>
                <a:lumOff val="40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t>Koordynacja prac nad europejskimi inicjatywami w zakresie cyberbezpieczeństwa na szczeblu krajowym </a:t>
            </a:r>
          </a:p>
        </p:txBody>
      </p:sp>
      <p:sp>
        <p:nvSpPr>
          <p:cNvPr id="9" name="Prostokąt: zaokrąglone rogi 1">
            <a:extLst>
              <a:ext uri="{FF2B5EF4-FFF2-40B4-BE49-F238E27FC236}">
                <a16:creationId xmlns:a16="http://schemas.microsoft.com/office/drawing/2014/main" id="{D186F42D-F359-C387-4D71-E0861F81BEEB}"/>
              </a:ext>
            </a:extLst>
          </p:cNvPr>
          <p:cNvSpPr/>
          <p:nvPr/>
        </p:nvSpPr>
        <p:spPr>
          <a:xfrm>
            <a:off x="2348531" y="3703386"/>
            <a:ext cx="3576320" cy="1930333"/>
          </a:xfrm>
          <a:prstGeom prst="roundRect">
            <a:avLst/>
          </a:prstGeom>
          <a:solidFill>
            <a:srgbClr val="002F67"/>
          </a:solidFill>
          <a:ln>
            <a:solidFill>
              <a:schemeClr val="accent4">
                <a:lumMod val="60000"/>
                <a:lumOff val="40000"/>
              </a:schemeClr>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pl-PL" sz="2000" dirty="0">
                <a:effectLst/>
                <a:ea typeface="Calibri" panose="020F0502020204030204" pitchFamily="34" charset="0"/>
                <a:cs typeface="Times New Roman" panose="02020603050405020304" pitchFamily="18" charset="0"/>
              </a:rPr>
              <a:t>Wspieranie cyber przedsiębiorców w rozwoju na polskim i europejskim rynku cyberbezpieczeństwa</a:t>
            </a:r>
          </a:p>
        </p:txBody>
      </p:sp>
      <p:pic>
        <p:nvPicPr>
          <p:cNvPr id="3" name="Obraz 2">
            <a:extLst>
              <a:ext uri="{FF2B5EF4-FFF2-40B4-BE49-F238E27FC236}">
                <a16:creationId xmlns:a16="http://schemas.microsoft.com/office/drawing/2014/main" id="{7DAF24C5-69E8-15F3-DC73-0A5425F75025}"/>
              </a:ext>
            </a:extLst>
          </p:cNvPr>
          <p:cNvPicPr>
            <a:picLocks noChangeAspect="1"/>
          </p:cNvPicPr>
          <p:nvPr/>
        </p:nvPicPr>
        <p:blipFill>
          <a:blip r:embed="rId2"/>
          <a:stretch>
            <a:fillRect/>
          </a:stretch>
        </p:blipFill>
        <p:spPr>
          <a:xfrm>
            <a:off x="2754059" y="6033166"/>
            <a:ext cx="2230449" cy="824834"/>
          </a:xfrm>
          <a:prstGeom prst="rect">
            <a:avLst/>
          </a:prstGeom>
        </p:spPr>
      </p:pic>
      <p:pic>
        <p:nvPicPr>
          <p:cNvPr id="7" name="Obraz 6" descr="Obraz zawierający tekst, Czcionka, logo, symbol&#10;&#10;Opis wygenerowany automatycznie">
            <a:extLst>
              <a:ext uri="{FF2B5EF4-FFF2-40B4-BE49-F238E27FC236}">
                <a16:creationId xmlns:a16="http://schemas.microsoft.com/office/drawing/2014/main" id="{3DE4FB30-706B-669D-30AD-E53F8F02A1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852" y="6033166"/>
            <a:ext cx="2153886" cy="739501"/>
          </a:xfrm>
          <a:prstGeom prst="rect">
            <a:avLst/>
          </a:prstGeom>
        </p:spPr>
      </p:pic>
      <p:pic>
        <p:nvPicPr>
          <p:cNvPr id="10" name="Obraz 9" descr="Obraz zawierający tekst, Czcionka, Grafika, logo&#10;&#10;Opis wygenerowany automatycznie">
            <a:extLst>
              <a:ext uri="{FF2B5EF4-FFF2-40B4-BE49-F238E27FC236}">
                <a16:creationId xmlns:a16="http://schemas.microsoft.com/office/drawing/2014/main" id="{3CD0501B-8BD3-6186-D61E-581845345E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810016"/>
            <a:ext cx="2470826" cy="1101544"/>
          </a:xfrm>
          <a:prstGeom prst="rect">
            <a:avLst/>
          </a:prstGeom>
        </p:spPr>
      </p:pic>
      <p:pic>
        <p:nvPicPr>
          <p:cNvPr id="11" name="Obraz 10" descr="Obraz zawierający Czcionka, tekst, zrzut ekranu, Grafika&#10;&#10;Opis wygenerowany automatycznie">
            <a:extLst>
              <a:ext uri="{FF2B5EF4-FFF2-40B4-BE49-F238E27FC236}">
                <a16:creationId xmlns:a16="http://schemas.microsoft.com/office/drawing/2014/main" id="{9B80D67D-6A2C-6BF3-B3FE-2ED84AC72E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7494" y="6115268"/>
            <a:ext cx="2578499" cy="575295"/>
          </a:xfrm>
          <a:prstGeom prst="rect">
            <a:avLst/>
          </a:prstGeom>
        </p:spPr>
      </p:pic>
      <p:sp>
        <p:nvSpPr>
          <p:cNvPr id="16" name="Tytuł 1">
            <a:extLst>
              <a:ext uri="{FF2B5EF4-FFF2-40B4-BE49-F238E27FC236}">
                <a16:creationId xmlns:a16="http://schemas.microsoft.com/office/drawing/2014/main" id="{B1B278C8-7BD4-EC6C-29D2-9ACECFCB9CB9}"/>
              </a:ext>
            </a:extLst>
          </p:cNvPr>
          <p:cNvSpPr txBox="1">
            <a:spLocks/>
          </p:cNvSpPr>
          <p:nvPr/>
        </p:nvSpPr>
        <p:spPr>
          <a:xfrm>
            <a:off x="1010287" y="190228"/>
            <a:ext cx="10171426" cy="107695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3600" b="1" dirty="0">
                <a:solidFill>
                  <a:schemeClr val="bg1"/>
                </a:solidFill>
              </a:rPr>
              <a:t>Zadania NCC-PL</a:t>
            </a:r>
          </a:p>
        </p:txBody>
      </p:sp>
    </p:spTree>
    <p:extLst>
      <p:ext uri="{BB962C8B-B14F-4D97-AF65-F5344CB8AC3E}">
        <p14:creationId xmlns:p14="http://schemas.microsoft.com/office/powerpoint/2010/main" val="4164538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F67"/>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10287" y="190228"/>
            <a:ext cx="10171426" cy="1076959"/>
          </a:xfrm>
        </p:spPr>
        <p:txBody>
          <a:bodyPr>
            <a:noAutofit/>
          </a:bodyPr>
          <a:lstStyle/>
          <a:p>
            <a:r>
              <a:rPr lang="pl-PL" sz="3600" b="1" dirty="0">
                <a:solidFill>
                  <a:schemeClr val="bg1"/>
                </a:solidFill>
              </a:rPr>
              <a:t>Rola NCC-PL</a:t>
            </a:r>
            <a:br>
              <a:rPr lang="pl-PL" sz="3600" b="1" dirty="0">
                <a:solidFill>
                  <a:schemeClr val="bg1"/>
                </a:solidFill>
              </a:rPr>
            </a:br>
            <a:r>
              <a:rPr lang="pl-PL" sz="3600" b="1" dirty="0">
                <a:solidFill>
                  <a:schemeClr val="bg1"/>
                </a:solidFill>
              </a:rPr>
              <a:t>Nabory w zakresie cyberbezpieczeństwa</a:t>
            </a:r>
          </a:p>
        </p:txBody>
      </p:sp>
      <p:sp>
        <p:nvSpPr>
          <p:cNvPr id="7" name="Symbol zastępczy zawartości 6">
            <a:extLst>
              <a:ext uri="{FF2B5EF4-FFF2-40B4-BE49-F238E27FC236}">
                <a16:creationId xmlns:a16="http://schemas.microsoft.com/office/drawing/2014/main" id="{3C17577F-2FBF-68C2-05DE-FB126EB76638}"/>
              </a:ext>
            </a:extLst>
          </p:cNvPr>
          <p:cNvSpPr>
            <a:spLocks noGrp="1"/>
          </p:cNvSpPr>
          <p:nvPr>
            <p:ph idx="1"/>
          </p:nvPr>
        </p:nvSpPr>
        <p:spPr>
          <a:xfrm>
            <a:off x="1010287" y="1420083"/>
            <a:ext cx="9692927" cy="3856219"/>
          </a:xfrm>
        </p:spPr>
        <p:txBody>
          <a:bodyPr>
            <a:noAutofit/>
          </a:bodyPr>
          <a:lstStyle/>
          <a:p>
            <a:pPr>
              <a:lnSpc>
                <a:spcPct val="100000"/>
              </a:lnSpc>
              <a:buFont typeface="Wingdings" panose="05000000000000000000" pitchFamily="2" charset="2"/>
              <a:buChar char="§"/>
            </a:pPr>
            <a:r>
              <a:rPr lang="pl-PL" sz="2100" dirty="0">
                <a:solidFill>
                  <a:schemeClr val="bg1"/>
                </a:solidFill>
              </a:rPr>
              <a:t>bieżące publikowanie informacji na temat ogłaszanych konkursów na stronie internetowej NCC-PL, </a:t>
            </a:r>
          </a:p>
          <a:p>
            <a:pPr>
              <a:lnSpc>
                <a:spcPct val="100000"/>
              </a:lnSpc>
              <a:buFont typeface="Wingdings" panose="05000000000000000000" pitchFamily="2" charset="2"/>
              <a:buChar char="§"/>
            </a:pPr>
            <a:r>
              <a:rPr lang="pl-PL" sz="2100" dirty="0">
                <a:solidFill>
                  <a:schemeClr val="bg1"/>
                </a:solidFill>
              </a:rPr>
              <a:t>pomoc podmiotom zainteresowanym aplikowaniem o środki - udzielanie odpowiedzi na pytania dotyczące naborów,</a:t>
            </a:r>
          </a:p>
          <a:p>
            <a:pPr>
              <a:lnSpc>
                <a:spcPct val="100000"/>
              </a:lnSpc>
              <a:buFont typeface="Wingdings" panose="05000000000000000000" pitchFamily="2" charset="2"/>
              <a:buChar char="§"/>
            </a:pPr>
            <a:r>
              <a:rPr lang="pl-PL" sz="2100" b="1" dirty="0">
                <a:solidFill>
                  <a:schemeClr val="bg1"/>
                </a:solidFill>
              </a:rPr>
              <a:t>udzielanie pomocy podmiotom poszukującym partnerów do wspólnej realizacji projektów, łączenie potencjalnych partnerów projektowych, udzielanie wsparcia przy dołączaniu przez polskie podmioty do konsorcjów projektowych</a:t>
            </a:r>
          </a:p>
          <a:p>
            <a:pPr>
              <a:lnSpc>
                <a:spcPct val="100000"/>
              </a:lnSpc>
              <a:buFont typeface="Wingdings" panose="05000000000000000000" pitchFamily="2" charset="2"/>
              <a:buChar char="§"/>
            </a:pPr>
            <a:r>
              <a:rPr lang="pl-PL" sz="2100" dirty="0">
                <a:solidFill>
                  <a:schemeClr val="bg1"/>
                </a:solidFill>
              </a:rPr>
              <a:t>Zbieranie informacji o potrzebach interesariuszy w obszarze cyberbezpieczeństwa i przekazywanie propozycji w ramach prac nad projektami kolejnych edycji programów roboczych DEP i HE </a:t>
            </a:r>
          </a:p>
          <a:p>
            <a:pPr>
              <a:lnSpc>
                <a:spcPct val="100000"/>
              </a:lnSpc>
              <a:buFont typeface="Wingdings" panose="05000000000000000000" pitchFamily="2" charset="2"/>
              <a:buChar char="§"/>
            </a:pPr>
            <a:endParaRPr lang="pl-PL" sz="2100" dirty="0">
              <a:solidFill>
                <a:schemeClr val="bg1"/>
              </a:solidFill>
            </a:endParaRPr>
          </a:p>
        </p:txBody>
      </p:sp>
      <p:pic>
        <p:nvPicPr>
          <p:cNvPr id="3" name="Obraz 2">
            <a:extLst>
              <a:ext uri="{FF2B5EF4-FFF2-40B4-BE49-F238E27FC236}">
                <a16:creationId xmlns:a16="http://schemas.microsoft.com/office/drawing/2014/main" id="{B7A850A2-5609-19FB-1746-24B6E6B5015F}"/>
              </a:ext>
            </a:extLst>
          </p:cNvPr>
          <p:cNvPicPr>
            <a:picLocks noChangeAspect="1"/>
          </p:cNvPicPr>
          <p:nvPr/>
        </p:nvPicPr>
        <p:blipFill>
          <a:blip r:embed="rId2"/>
          <a:stretch>
            <a:fillRect/>
          </a:stretch>
        </p:blipFill>
        <p:spPr>
          <a:xfrm>
            <a:off x="2754059" y="6033166"/>
            <a:ext cx="2230449" cy="824834"/>
          </a:xfrm>
          <a:prstGeom prst="rect">
            <a:avLst/>
          </a:prstGeom>
        </p:spPr>
      </p:pic>
      <p:pic>
        <p:nvPicPr>
          <p:cNvPr id="4" name="Obraz 3" descr="Obraz zawierający tekst, Czcionka, logo, symbol&#10;&#10;Opis wygenerowany automatycznie">
            <a:extLst>
              <a:ext uri="{FF2B5EF4-FFF2-40B4-BE49-F238E27FC236}">
                <a16:creationId xmlns:a16="http://schemas.microsoft.com/office/drawing/2014/main" id="{31AB3C8B-79D9-9C40-8383-41865934A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852" y="6033166"/>
            <a:ext cx="2153886" cy="739501"/>
          </a:xfrm>
          <a:prstGeom prst="rect">
            <a:avLst/>
          </a:prstGeom>
        </p:spPr>
      </p:pic>
      <p:pic>
        <p:nvPicPr>
          <p:cNvPr id="5" name="Obraz 4" descr="Obraz zawierający tekst, Czcionka, Grafika, logo&#10;&#10;Opis wygenerowany automatycznie">
            <a:extLst>
              <a:ext uri="{FF2B5EF4-FFF2-40B4-BE49-F238E27FC236}">
                <a16:creationId xmlns:a16="http://schemas.microsoft.com/office/drawing/2014/main" id="{0F2438D2-8F67-2738-F112-346C5F0B3E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810016"/>
            <a:ext cx="2470826" cy="1101544"/>
          </a:xfrm>
          <a:prstGeom prst="rect">
            <a:avLst/>
          </a:prstGeom>
        </p:spPr>
      </p:pic>
      <p:pic>
        <p:nvPicPr>
          <p:cNvPr id="6" name="Obraz 5" descr="Obraz zawierający Czcionka, tekst, zrzut ekranu, Grafika&#10;&#10;Opis wygenerowany automatycznie">
            <a:extLst>
              <a:ext uri="{FF2B5EF4-FFF2-40B4-BE49-F238E27FC236}">
                <a16:creationId xmlns:a16="http://schemas.microsoft.com/office/drawing/2014/main" id="{F098A4C8-A6B7-3BF1-6C34-17573289A1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7494" y="6115268"/>
            <a:ext cx="2578499" cy="575295"/>
          </a:xfrm>
          <a:prstGeom prst="rect">
            <a:avLst/>
          </a:prstGeom>
        </p:spPr>
      </p:pic>
    </p:spTree>
    <p:extLst>
      <p:ext uri="{BB962C8B-B14F-4D97-AF65-F5344CB8AC3E}">
        <p14:creationId xmlns:p14="http://schemas.microsoft.com/office/powerpoint/2010/main" val="195096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F67"/>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10287" y="190228"/>
            <a:ext cx="10171426" cy="1076959"/>
          </a:xfrm>
        </p:spPr>
        <p:txBody>
          <a:bodyPr/>
          <a:lstStyle/>
          <a:p>
            <a:r>
              <a:rPr lang="pl-PL" sz="3600" b="1" dirty="0">
                <a:solidFill>
                  <a:schemeClr val="bg1"/>
                </a:solidFill>
              </a:rPr>
              <a:t>Cel sesji:</a:t>
            </a:r>
          </a:p>
        </p:txBody>
      </p:sp>
      <p:sp>
        <p:nvSpPr>
          <p:cNvPr id="7" name="Symbol zastępczy zawartości 6">
            <a:extLst>
              <a:ext uri="{FF2B5EF4-FFF2-40B4-BE49-F238E27FC236}">
                <a16:creationId xmlns:a16="http://schemas.microsoft.com/office/drawing/2014/main" id="{3C17577F-2FBF-68C2-05DE-FB126EB76638}"/>
              </a:ext>
            </a:extLst>
          </p:cNvPr>
          <p:cNvSpPr>
            <a:spLocks noGrp="1"/>
          </p:cNvSpPr>
          <p:nvPr>
            <p:ph idx="1"/>
          </p:nvPr>
        </p:nvSpPr>
        <p:spPr>
          <a:xfrm>
            <a:off x="1249536" y="2360164"/>
            <a:ext cx="9692927" cy="1926881"/>
          </a:xfrm>
        </p:spPr>
        <p:txBody>
          <a:bodyPr>
            <a:noAutofit/>
          </a:bodyPr>
          <a:lstStyle/>
          <a:p>
            <a:pPr marL="0" indent="0" algn="ctr">
              <a:lnSpc>
                <a:spcPct val="100000"/>
              </a:lnSpc>
              <a:buNone/>
            </a:pPr>
            <a:r>
              <a:rPr lang="pl-PL" sz="29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Stworzenie uczestniczącym w sesji podmiotom możliwości nawiązania współpracy w celu utworzenia konsorcjów projektowych aplikujących o środki z programów DEP i HE w celu realizacji wspólnych projektów w obszarze cyberbezpieczeństwa</a:t>
            </a:r>
            <a:endParaRPr lang="pl-PL" sz="2900" dirty="0">
              <a:solidFill>
                <a:schemeClr val="bg1"/>
              </a:solidFill>
            </a:endParaRPr>
          </a:p>
        </p:txBody>
      </p:sp>
      <p:pic>
        <p:nvPicPr>
          <p:cNvPr id="3" name="Obraz 2">
            <a:extLst>
              <a:ext uri="{FF2B5EF4-FFF2-40B4-BE49-F238E27FC236}">
                <a16:creationId xmlns:a16="http://schemas.microsoft.com/office/drawing/2014/main" id="{9C4093EA-10F2-0B2E-7C7F-6DA01A57EF04}"/>
              </a:ext>
            </a:extLst>
          </p:cNvPr>
          <p:cNvPicPr>
            <a:picLocks noChangeAspect="1"/>
          </p:cNvPicPr>
          <p:nvPr/>
        </p:nvPicPr>
        <p:blipFill>
          <a:blip r:embed="rId2"/>
          <a:stretch>
            <a:fillRect/>
          </a:stretch>
        </p:blipFill>
        <p:spPr>
          <a:xfrm>
            <a:off x="2754059" y="6033166"/>
            <a:ext cx="2230449" cy="824834"/>
          </a:xfrm>
          <a:prstGeom prst="rect">
            <a:avLst/>
          </a:prstGeom>
        </p:spPr>
      </p:pic>
      <p:pic>
        <p:nvPicPr>
          <p:cNvPr id="4" name="Obraz 3" descr="Obraz zawierający tekst, Czcionka, logo, symbol&#10;&#10;Opis wygenerowany automatycznie">
            <a:extLst>
              <a:ext uri="{FF2B5EF4-FFF2-40B4-BE49-F238E27FC236}">
                <a16:creationId xmlns:a16="http://schemas.microsoft.com/office/drawing/2014/main" id="{963FE8B2-D3F2-3042-8816-DF270F123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852" y="6033166"/>
            <a:ext cx="2153886" cy="739501"/>
          </a:xfrm>
          <a:prstGeom prst="rect">
            <a:avLst/>
          </a:prstGeom>
        </p:spPr>
      </p:pic>
      <p:pic>
        <p:nvPicPr>
          <p:cNvPr id="5" name="Obraz 4" descr="Obraz zawierający tekst, Czcionka, Grafika, logo&#10;&#10;Opis wygenerowany automatycznie">
            <a:extLst>
              <a:ext uri="{FF2B5EF4-FFF2-40B4-BE49-F238E27FC236}">
                <a16:creationId xmlns:a16="http://schemas.microsoft.com/office/drawing/2014/main" id="{2DD7768C-D35E-7D59-0589-EAA52CA92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810016"/>
            <a:ext cx="2470826" cy="1101544"/>
          </a:xfrm>
          <a:prstGeom prst="rect">
            <a:avLst/>
          </a:prstGeom>
        </p:spPr>
      </p:pic>
      <p:pic>
        <p:nvPicPr>
          <p:cNvPr id="6" name="Obraz 5" descr="Obraz zawierający Czcionka, tekst, zrzut ekranu, Grafika&#10;&#10;Opis wygenerowany automatycznie">
            <a:extLst>
              <a:ext uri="{FF2B5EF4-FFF2-40B4-BE49-F238E27FC236}">
                <a16:creationId xmlns:a16="http://schemas.microsoft.com/office/drawing/2014/main" id="{2432BDB8-5A41-42F3-5280-1EBD27C7BE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7494" y="6115268"/>
            <a:ext cx="2578499" cy="575295"/>
          </a:xfrm>
          <a:prstGeom prst="rect">
            <a:avLst/>
          </a:prstGeom>
        </p:spPr>
      </p:pic>
    </p:spTree>
    <p:extLst>
      <p:ext uri="{BB962C8B-B14F-4D97-AF65-F5344CB8AC3E}">
        <p14:creationId xmlns:p14="http://schemas.microsoft.com/office/powerpoint/2010/main" val="174046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F67"/>
        </a:solid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6155DD9-7132-975C-931F-7E4FAEEA98D1}"/>
              </a:ext>
            </a:extLst>
          </p:cNvPr>
          <p:cNvSpPr>
            <a:spLocks noGrp="1"/>
          </p:cNvSpPr>
          <p:nvPr>
            <p:ph type="title"/>
          </p:nvPr>
        </p:nvSpPr>
        <p:spPr>
          <a:xfrm>
            <a:off x="407162" y="2646130"/>
            <a:ext cx="4990950" cy="1561794"/>
          </a:xfrm>
        </p:spPr>
        <p:txBody>
          <a:bodyPr anchor="b">
            <a:normAutofit/>
          </a:bodyPr>
          <a:lstStyle/>
          <a:p>
            <a:pPr algn="ctr">
              <a:spcAft>
                <a:spcPts val="1200"/>
              </a:spcAft>
            </a:pPr>
            <a:r>
              <a:rPr lang="pl-PL" sz="3200" b="1" dirty="0">
                <a:solidFill>
                  <a:schemeClr val="bg1"/>
                </a:solidFill>
              </a:rPr>
              <a:t>Nabór  </a:t>
            </a:r>
            <a:br>
              <a:rPr lang="pl-PL" sz="3200" b="1" dirty="0">
                <a:solidFill>
                  <a:schemeClr val="bg1"/>
                </a:solidFill>
              </a:rPr>
            </a:br>
            <a:br>
              <a:rPr lang="pl-PL" sz="3200" b="1" dirty="0">
                <a:solidFill>
                  <a:schemeClr val="bg1"/>
                </a:solidFill>
              </a:rPr>
            </a:br>
            <a:r>
              <a:rPr lang="pl-PL" sz="3200" b="1" dirty="0">
                <a:solidFill>
                  <a:schemeClr val="bg1"/>
                </a:solidFill>
              </a:rPr>
              <a:t>4.07.2024 – 21.01.2025</a:t>
            </a:r>
            <a:endParaRPr lang="en-GB" sz="3200" b="1" dirty="0">
              <a:solidFill>
                <a:schemeClr val="bg1"/>
              </a:solidFill>
            </a:endParaRPr>
          </a:p>
        </p:txBody>
      </p:sp>
      <p:sp>
        <p:nvSpPr>
          <p:cNvPr id="2" name="Symbol zastępczy numeru slajdu 1" hidden="1">
            <a:extLst>
              <a:ext uri="{FF2B5EF4-FFF2-40B4-BE49-F238E27FC236}">
                <a16:creationId xmlns:a16="http://schemas.microsoft.com/office/drawing/2014/main" id="{13AEF0C9-AF5F-13DC-A577-62B98C1F3D00}"/>
              </a:ext>
            </a:extLst>
          </p:cNvPr>
          <p:cNvSpPr>
            <a:spLocks noGrp="1"/>
          </p:cNvSpPr>
          <p:nvPr>
            <p:ph type="sldNum" sz="quarter" idx="4294967295"/>
          </p:nvPr>
        </p:nvSpPr>
        <p:spPr>
          <a:xfrm>
            <a:off x="11187113" y="6084888"/>
            <a:ext cx="1004887" cy="773112"/>
          </a:xfrm>
          <a:prstGeom prst="rect">
            <a:avLst/>
          </a:prstGeom>
        </p:spPr>
        <p:txBody>
          <a:bodyPr/>
          <a:lstStyle/>
          <a:p>
            <a:pPr>
              <a:spcAft>
                <a:spcPts val="600"/>
              </a:spcAft>
            </a:pPr>
            <a:fld id="{52829928-69CF-4CD4-AA50-C7139EE0EE92}" type="slidenum">
              <a:rPr lang="pl-PL" smtClean="0"/>
              <a:pPr>
                <a:spcAft>
                  <a:spcPts val="600"/>
                </a:spcAft>
              </a:pPr>
              <a:t>6</a:t>
            </a:fld>
            <a:endParaRPr lang="pl-PL"/>
          </a:p>
        </p:txBody>
      </p:sp>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600" y="1714714"/>
            <a:ext cx="6095238" cy="3428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Obraz 2">
            <a:extLst>
              <a:ext uri="{FF2B5EF4-FFF2-40B4-BE49-F238E27FC236}">
                <a16:creationId xmlns:a16="http://schemas.microsoft.com/office/drawing/2014/main" id="{DA5608E4-95B9-A0AD-6638-A97EE43A809B}"/>
              </a:ext>
            </a:extLst>
          </p:cNvPr>
          <p:cNvPicPr>
            <a:picLocks noChangeAspect="1"/>
          </p:cNvPicPr>
          <p:nvPr/>
        </p:nvPicPr>
        <p:blipFill>
          <a:blip r:embed="rId3"/>
          <a:stretch>
            <a:fillRect/>
          </a:stretch>
        </p:blipFill>
        <p:spPr>
          <a:xfrm>
            <a:off x="2754059" y="6033166"/>
            <a:ext cx="2230449" cy="824834"/>
          </a:xfrm>
          <a:prstGeom prst="rect">
            <a:avLst/>
          </a:prstGeom>
        </p:spPr>
      </p:pic>
      <p:pic>
        <p:nvPicPr>
          <p:cNvPr id="5" name="Obraz 4" descr="Obraz zawierający tekst, Czcionka, logo, symbol&#10;&#10;Opis wygenerowany automatycznie">
            <a:extLst>
              <a:ext uri="{FF2B5EF4-FFF2-40B4-BE49-F238E27FC236}">
                <a16:creationId xmlns:a16="http://schemas.microsoft.com/office/drawing/2014/main" id="{6BC915C4-FA60-8C89-FC01-4346284375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7852" y="6033166"/>
            <a:ext cx="2153886" cy="739501"/>
          </a:xfrm>
          <a:prstGeom prst="rect">
            <a:avLst/>
          </a:prstGeom>
        </p:spPr>
      </p:pic>
      <p:pic>
        <p:nvPicPr>
          <p:cNvPr id="6" name="Obraz 5" descr="Obraz zawierający tekst, Czcionka, Grafika, logo&#10;&#10;Opis wygenerowany automatycznie">
            <a:extLst>
              <a:ext uri="{FF2B5EF4-FFF2-40B4-BE49-F238E27FC236}">
                <a16:creationId xmlns:a16="http://schemas.microsoft.com/office/drawing/2014/main" id="{3442FB92-8AF3-22EB-5DE9-3704C91B47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810016"/>
            <a:ext cx="2470826" cy="1101544"/>
          </a:xfrm>
          <a:prstGeom prst="rect">
            <a:avLst/>
          </a:prstGeom>
        </p:spPr>
      </p:pic>
      <p:pic>
        <p:nvPicPr>
          <p:cNvPr id="9" name="Obraz 8" descr="Obraz zawierający Czcionka, tekst, zrzut ekranu, Grafika&#10;&#10;Opis wygenerowany automatycznie">
            <a:extLst>
              <a:ext uri="{FF2B5EF4-FFF2-40B4-BE49-F238E27FC236}">
                <a16:creationId xmlns:a16="http://schemas.microsoft.com/office/drawing/2014/main" id="{3CCF72A5-8B43-4B11-0189-0D989584EC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7494" y="6115268"/>
            <a:ext cx="2578499" cy="575295"/>
          </a:xfrm>
          <a:prstGeom prst="rect">
            <a:avLst/>
          </a:prstGeom>
        </p:spPr>
      </p:pic>
      <p:sp>
        <p:nvSpPr>
          <p:cNvPr id="10" name="Tytuł 1">
            <a:extLst>
              <a:ext uri="{FF2B5EF4-FFF2-40B4-BE49-F238E27FC236}">
                <a16:creationId xmlns:a16="http://schemas.microsoft.com/office/drawing/2014/main" id="{EEDD1D05-424A-F67B-C912-D741932E90D0}"/>
              </a:ext>
            </a:extLst>
          </p:cNvPr>
          <p:cNvSpPr txBox="1">
            <a:spLocks/>
          </p:cNvSpPr>
          <p:nvPr/>
        </p:nvSpPr>
        <p:spPr>
          <a:xfrm>
            <a:off x="1010287" y="190228"/>
            <a:ext cx="10171426" cy="10769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3600" b="1" dirty="0">
                <a:solidFill>
                  <a:schemeClr val="bg1"/>
                </a:solidFill>
              </a:rPr>
              <a:t>Program Cyfrowa Europa - </a:t>
            </a:r>
            <a:r>
              <a:rPr lang="pl-PL" sz="3600" b="1" dirty="0" err="1">
                <a:solidFill>
                  <a:schemeClr val="bg1"/>
                </a:solidFill>
              </a:rPr>
              <a:t>Cyberbezpieczeństwo</a:t>
            </a:r>
            <a:endParaRPr lang="pl-PL" sz="3600" b="1" dirty="0">
              <a:solidFill>
                <a:schemeClr val="bg1"/>
              </a:solidFill>
            </a:endParaRPr>
          </a:p>
        </p:txBody>
      </p:sp>
    </p:spTree>
    <p:extLst>
      <p:ext uri="{BB962C8B-B14F-4D97-AF65-F5344CB8AC3E}">
        <p14:creationId xmlns:p14="http://schemas.microsoft.com/office/powerpoint/2010/main" val="332352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F67"/>
        </a:soli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0287" y="1041006"/>
            <a:ext cx="10171426" cy="4051778"/>
          </a:xfrm>
        </p:spPr>
        <p:txBody>
          <a:bodyPr>
            <a:noAutofit/>
          </a:bodyPr>
          <a:lstStyle/>
          <a:p>
            <a:pPr>
              <a:buFont typeface="Wingdings" panose="05000000000000000000" pitchFamily="2" charset="2"/>
              <a:buChar char="§"/>
            </a:pPr>
            <a:r>
              <a:rPr lang="pl-PL" sz="2100" b="1" dirty="0" err="1">
                <a:solidFill>
                  <a:schemeClr val="bg1"/>
                </a:solidFill>
              </a:rPr>
              <a:t>National</a:t>
            </a:r>
            <a:r>
              <a:rPr lang="pl-PL" sz="2100" b="1" dirty="0">
                <a:solidFill>
                  <a:schemeClr val="bg1"/>
                </a:solidFill>
              </a:rPr>
              <a:t> </a:t>
            </a:r>
            <a:r>
              <a:rPr lang="pl-PL" sz="2100" b="1" dirty="0" err="1">
                <a:solidFill>
                  <a:schemeClr val="bg1"/>
                </a:solidFill>
              </a:rPr>
              <a:t>SOCs</a:t>
            </a:r>
            <a:r>
              <a:rPr lang="pl-PL" sz="2100" b="1" dirty="0">
                <a:solidFill>
                  <a:schemeClr val="bg1"/>
                </a:solidFill>
              </a:rPr>
              <a:t> </a:t>
            </a:r>
            <a:br>
              <a:rPr lang="pl-PL" sz="2800" b="1" dirty="0">
                <a:solidFill>
                  <a:schemeClr val="bg1"/>
                </a:solidFill>
              </a:rPr>
            </a:br>
            <a:r>
              <a:rPr lang="pl-PL" sz="1900" dirty="0">
                <a:solidFill>
                  <a:schemeClr val="bg1"/>
                </a:solidFill>
              </a:rPr>
              <a:t>(DIGITAL-ECCC-2024-DEPLOY-CYBER-07-SOC)</a:t>
            </a:r>
            <a:endParaRPr lang="pl-PL" sz="1900" b="1" dirty="0">
              <a:solidFill>
                <a:schemeClr val="bg1"/>
              </a:solidFill>
            </a:endParaRPr>
          </a:p>
          <a:p>
            <a:pPr lvl="0" rtl="0">
              <a:buFont typeface="Wingdings" panose="05000000000000000000" pitchFamily="2" charset="2"/>
              <a:buChar char="§"/>
            </a:pPr>
            <a:r>
              <a:rPr lang="pl-PL" sz="2100" b="1" dirty="0" err="1">
                <a:solidFill>
                  <a:schemeClr val="bg1"/>
                </a:solidFill>
              </a:rPr>
              <a:t>Enlarging</a:t>
            </a:r>
            <a:r>
              <a:rPr lang="pl-PL" sz="2100" b="1" dirty="0">
                <a:solidFill>
                  <a:schemeClr val="bg1"/>
                </a:solidFill>
              </a:rPr>
              <a:t> </a:t>
            </a:r>
            <a:r>
              <a:rPr lang="pl-PL" sz="2100" b="1" dirty="0" err="1">
                <a:solidFill>
                  <a:schemeClr val="bg1"/>
                </a:solidFill>
              </a:rPr>
              <a:t>existing</a:t>
            </a:r>
            <a:r>
              <a:rPr lang="pl-PL" sz="2100" b="1" dirty="0">
                <a:solidFill>
                  <a:schemeClr val="bg1"/>
                </a:solidFill>
              </a:rPr>
              <a:t> </a:t>
            </a:r>
            <a:r>
              <a:rPr lang="pl-PL" sz="2100" b="1" dirty="0" err="1">
                <a:solidFill>
                  <a:schemeClr val="bg1"/>
                </a:solidFill>
              </a:rPr>
              <a:t>or</a:t>
            </a:r>
            <a:r>
              <a:rPr lang="pl-PL" sz="2100" b="1" dirty="0">
                <a:solidFill>
                  <a:schemeClr val="bg1"/>
                </a:solidFill>
              </a:rPr>
              <a:t> </a:t>
            </a:r>
            <a:r>
              <a:rPr lang="pl-PL" sz="2100" b="1" dirty="0" err="1">
                <a:solidFill>
                  <a:schemeClr val="bg1"/>
                </a:solidFill>
              </a:rPr>
              <a:t>Launching</a:t>
            </a:r>
            <a:r>
              <a:rPr lang="pl-PL" sz="2100" b="1" dirty="0">
                <a:solidFill>
                  <a:schemeClr val="bg1"/>
                </a:solidFill>
              </a:rPr>
              <a:t> New Cross-</a:t>
            </a:r>
            <a:r>
              <a:rPr lang="pl-PL" sz="2100" b="1" dirty="0" err="1">
                <a:solidFill>
                  <a:schemeClr val="bg1"/>
                </a:solidFill>
              </a:rPr>
              <a:t>Border</a:t>
            </a:r>
            <a:r>
              <a:rPr lang="pl-PL" sz="2100" b="1" dirty="0">
                <a:solidFill>
                  <a:schemeClr val="bg1"/>
                </a:solidFill>
              </a:rPr>
              <a:t> SOC </a:t>
            </a:r>
            <a:r>
              <a:rPr lang="pl-PL" sz="2100" b="1" dirty="0" err="1">
                <a:solidFill>
                  <a:schemeClr val="bg1"/>
                </a:solidFill>
              </a:rPr>
              <a:t>Platforms</a:t>
            </a:r>
            <a:r>
              <a:rPr lang="pl-PL" sz="2100" b="1" dirty="0">
                <a:solidFill>
                  <a:schemeClr val="bg1"/>
                </a:solidFill>
              </a:rPr>
              <a:t> </a:t>
            </a:r>
            <a:br>
              <a:rPr lang="pl-PL" sz="2100" b="1" dirty="0">
                <a:solidFill>
                  <a:schemeClr val="bg1"/>
                </a:solidFill>
              </a:rPr>
            </a:br>
            <a:r>
              <a:rPr lang="pl-PL" sz="1900" dirty="0">
                <a:solidFill>
                  <a:schemeClr val="bg1"/>
                </a:solidFill>
              </a:rPr>
              <a:t>(DIGITAL-ECCC-2024-DEPLOY-CYBER-07-SOCPLAT)</a:t>
            </a:r>
          </a:p>
          <a:p>
            <a:pPr lvl="0" rtl="0">
              <a:buFont typeface="Wingdings" panose="05000000000000000000" pitchFamily="2" charset="2"/>
              <a:buChar char="§"/>
            </a:pPr>
            <a:r>
              <a:rPr lang="pl-PL" sz="2100" b="1" dirty="0" err="1">
                <a:solidFill>
                  <a:schemeClr val="bg1"/>
                </a:solidFill>
              </a:rPr>
              <a:t>Strengthening</a:t>
            </a:r>
            <a:r>
              <a:rPr lang="pl-PL" sz="2100" b="1" dirty="0">
                <a:solidFill>
                  <a:schemeClr val="bg1"/>
                </a:solidFill>
              </a:rPr>
              <a:t> the SOC </a:t>
            </a:r>
            <a:r>
              <a:rPr lang="pl-PL" sz="2100" b="1" dirty="0" err="1">
                <a:solidFill>
                  <a:schemeClr val="bg1"/>
                </a:solidFill>
              </a:rPr>
              <a:t>Ecosystem</a:t>
            </a:r>
            <a:r>
              <a:rPr lang="pl-PL" sz="2100" b="1" dirty="0">
                <a:solidFill>
                  <a:schemeClr val="bg1"/>
                </a:solidFill>
              </a:rPr>
              <a:t> </a:t>
            </a:r>
            <a:br>
              <a:rPr lang="pl-PL" sz="2100" b="1" dirty="0">
                <a:solidFill>
                  <a:schemeClr val="bg1"/>
                </a:solidFill>
              </a:rPr>
            </a:br>
            <a:r>
              <a:rPr lang="pl-PL" sz="1900" dirty="0">
                <a:solidFill>
                  <a:schemeClr val="bg1"/>
                </a:solidFill>
              </a:rPr>
              <a:t>(DIGITAL-ECCC-2024-DEPLOY-CYBER-07-SOCSYS)</a:t>
            </a:r>
          </a:p>
          <a:p>
            <a:pPr lvl="0" rtl="0">
              <a:buFont typeface="Wingdings" panose="05000000000000000000" pitchFamily="2" charset="2"/>
              <a:buChar char="§"/>
            </a:pPr>
            <a:r>
              <a:rPr lang="en-US" sz="2100" b="1" dirty="0">
                <a:solidFill>
                  <a:schemeClr val="bg1"/>
                </a:solidFill>
              </a:rPr>
              <a:t>Development and Deployment of Advanced Key Technologies</a:t>
            </a:r>
            <a:r>
              <a:rPr lang="pl-PL" sz="2100" dirty="0">
                <a:solidFill>
                  <a:schemeClr val="bg1"/>
                </a:solidFill>
              </a:rPr>
              <a:t> </a:t>
            </a:r>
            <a:br>
              <a:rPr lang="pl-PL" sz="2100" dirty="0">
                <a:solidFill>
                  <a:schemeClr val="bg1"/>
                </a:solidFill>
              </a:rPr>
            </a:br>
            <a:r>
              <a:rPr lang="pl-PL" sz="1900" dirty="0">
                <a:solidFill>
                  <a:schemeClr val="bg1"/>
                </a:solidFill>
              </a:rPr>
              <a:t>(</a:t>
            </a:r>
            <a:r>
              <a:rPr lang="en-US" sz="1900" dirty="0">
                <a:solidFill>
                  <a:schemeClr val="bg1"/>
                </a:solidFill>
              </a:rPr>
              <a:t>DIGITAL-ECCC-2024-DEPLOY-CYBER-07-KEYTECH</a:t>
            </a:r>
            <a:r>
              <a:rPr lang="pl-PL" sz="1900" dirty="0">
                <a:solidFill>
                  <a:schemeClr val="bg1"/>
                </a:solidFill>
              </a:rPr>
              <a:t>)</a:t>
            </a:r>
          </a:p>
          <a:p>
            <a:pPr lvl="0" rtl="0">
              <a:buFont typeface="Wingdings" panose="05000000000000000000" pitchFamily="2" charset="2"/>
              <a:buChar char="§"/>
            </a:pPr>
            <a:r>
              <a:rPr lang="pl-PL" sz="2100" b="1" dirty="0" err="1">
                <a:solidFill>
                  <a:schemeClr val="bg1"/>
                </a:solidFill>
              </a:rPr>
              <a:t>Support</a:t>
            </a:r>
            <a:r>
              <a:rPr lang="pl-PL" sz="2100" b="1" dirty="0">
                <a:solidFill>
                  <a:schemeClr val="bg1"/>
                </a:solidFill>
              </a:rPr>
              <a:t> for </a:t>
            </a:r>
            <a:r>
              <a:rPr lang="pl-PL" sz="2100" b="1" dirty="0" err="1">
                <a:solidFill>
                  <a:schemeClr val="bg1"/>
                </a:solidFill>
              </a:rPr>
              <a:t>Implementation</a:t>
            </a:r>
            <a:r>
              <a:rPr lang="pl-PL" sz="2100" b="1" dirty="0">
                <a:solidFill>
                  <a:schemeClr val="bg1"/>
                </a:solidFill>
              </a:rPr>
              <a:t> of EU </a:t>
            </a:r>
            <a:r>
              <a:rPr lang="pl-PL" sz="2100" b="1" dirty="0" err="1">
                <a:solidFill>
                  <a:schemeClr val="bg1"/>
                </a:solidFill>
              </a:rPr>
              <a:t>Legislation</a:t>
            </a:r>
            <a:r>
              <a:rPr lang="pl-PL" sz="2100" b="1" dirty="0">
                <a:solidFill>
                  <a:schemeClr val="bg1"/>
                </a:solidFill>
              </a:rPr>
              <a:t> on </a:t>
            </a:r>
            <a:r>
              <a:rPr lang="pl-PL" sz="2100" b="1" dirty="0" err="1">
                <a:solidFill>
                  <a:schemeClr val="bg1"/>
                </a:solidFill>
              </a:rPr>
              <a:t>Cybersecurity</a:t>
            </a:r>
            <a:r>
              <a:rPr lang="pl-PL" sz="2100" b="1" dirty="0">
                <a:solidFill>
                  <a:schemeClr val="bg1"/>
                </a:solidFill>
              </a:rPr>
              <a:t> and </a:t>
            </a:r>
            <a:r>
              <a:rPr lang="pl-PL" sz="2100" b="1" dirty="0" err="1">
                <a:solidFill>
                  <a:schemeClr val="bg1"/>
                </a:solidFill>
              </a:rPr>
              <a:t>National</a:t>
            </a:r>
            <a:r>
              <a:rPr lang="pl-PL" sz="2100" b="1" dirty="0">
                <a:solidFill>
                  <a:schemeClr val="bg1"/>
                </a:solidFill>
              </a:rPr>
              <a:t> </a:t>
            </a:r>
            <a:r>
              <a:rPr lang="pl-PL" sz="2100" b="1" dirty="0" err="1">
                <a:solidFill>
                  <a:schemeClr val="bg1"/>
                </a:solidFill>
              </a:rPr>
              <a:t>Cybersecurity</a:t>
            </a:r>
            <a:r>
              <a:rPr lang="pl-PL" sz="2100" b="1" dirty="0">
                <a:solidFill>
                  <a:schemeClr val="bg1"/>
                </a:solidFill>
              </a:rPr>
              <a:t> </a:t>
            </a:r>
            <a:r>
              <a:rPr lang="pl-PL" sz="2100" b="1" dirty="0" err="1">
                <a:solidFill>
                  <a:schemeClr val="bg1"/>
                </a:solidFill>
              </a:rPr>
              <a:t>Strategies</a:t>
            </a:r>
            <a:r>
              <a:rPr lang="pl-PL" sz="2100" dirty="0">
                <a:solidFill>
                  <a:schemeClr val="bg1"/>
                </a:solidFill>
              </a:rPr>
              <a:t> </a:t>
            </a:r>
            <a:r>
              <a:rPr lang="pl-PL" sz="2100" b="1" dirty="0">
                <a:solidFill>
                  <a:schemeClr val="bg1"/>
                </a:solidFill>
              </a:rPr>
              <a:t>(2024) </a:t>
            </a:r>
            <a:br>
              <a:rPr lang="pl-PL" sz="2100" b="1" dirty="0">
                <a:solidFill>
                  <a:schemeClr val="bg1"/>
                </a:solidFill>
              </a:rPr>
            </a:br>
            <a:r>
              <a:rPr lang="pl-PL" sz="2100" dirty="0">
                <a:solidFill>
                  <a:schemeClr val="bg1"/>
                </a:solidFill>
              </a:rPr>
              <a:t>(DIGITAL-ECCC-2024-DEPLOY-CYBER-07-CYBERSEC-02)</a:t>
            </a:r>
          </a:p>
          <a:p>
            <a:pPr lvl="0" rtl="0">
              <a:buFont typeface="Wingdings" panose="05000000000000000000" pitchFamily="2" charset="2"/>
              <a:buChar char="§"/>
            </a:pPr>
            <a:r>
              <a:rPr lang="en-US" sz="2100" b="1" dirty="0">
                <a:solidFill>
                  <a:schemeClr val="bg1"/>
                </a:solidFill>
              </a:rPr>
              <a:t>Preparedness Support and Mutual Assistance, Targeting Larger Industrial Operations and Installations</a:t>
            </a:r>
            <a:r>
              <a:rPr lang="pl-PL" sz="2100" b="1" dirty="0">
                <a:solidFill>
                  <a:schemeClr val="bg1"/>
                </a:solidFill>
              </a:rPr>
              <a:t> </a:t>
            </a:r>
            <a:br>
              <a:rPr lang="pl-PL" sz="2100" b="1" dirty="0">
                <a:solidFill>
                  <a:schemeClr val="bg1"/>
                </a:solidFill>
              </a:rPr>
            </a:br>
            <a:r>
              <a:rPr lang="pl-PL" sz="2100" dirty="0">
                <a:solidFill>
                  <a:schemeClr val="bg1"/>
                </a:solidFill>
              </a:rPr>
              <a:t>(</a:t>
            </a:r>
            <a:r>
              <a:rPr lang="en-US" sz="2100" dirty="0">
                <a:solidFill>
                  <a:schemeClr val="bg1"/>
                </a:solidFill>
              </a:rPr>
              <a:t>DIGITAL-ECCC-2024-DEPLOY-CYBER-07-LARGEOPER</a:t>
            </a:r>
            <a:r>
              <a:rPr lang="pl-PL" sz="2100" dirty="0">
                <a:solidFill>
                  <a:schemeClr val="bg1"/>
                </a:solidFill>
              </a:rPr>
              <a:t>)</a:t>
            </a:r>
          </a:p>
          <a:p>
            <a:pPr lvl="0" rtl="0">
              <a:buFont typeface="Wingdings" panose="05000000000000000000" pitchFamily="2" charset="2"/>
              <a:buChar char="§"/>
            </a:pPr>
            <a:endParaRPr lang="pl-PL" sz="2100" b="1" dirty="0">
              <a:solidFill>
                <a:schemeClr val="bg1"/>
              </a:solidFill>
            </a:endParaRPr>
          </a:p>
        </p:txBody>
      </p:sp>
      <p:pic>
        <p:nvPicPr>
          <p:cNvPr id="4" name="Obraz 3">
            <a:extLst>
              <a:ext uri="{FF2B5EF4-FFF2-40B4-BE49-F238E27FC236}">
                <a16:creationId xmlns:a16="http://schemas.microsoft.com/office/drawing/2014/main" id="{EA4A7217-6C0D-119C-5A21-C9F0F3EB2D11}"/>
              </a:ext>
            </a:extLst>
          </p:cNvPr>
          <p:cNvPicPr>
            <a:picLocks noChangeAspect="1"/>
          </p:cNvPicPr>
          <p:nvPr/>
        </p:nvPicPr>
        <p:blipFill>
          <a:blip r:embed="rId3"/>
          <a:stretch>
            <a:fillRect/>
          </a:stretch>
        </p:blipFill>
        <p:spPr>
          <a:xfrm>
            <a:off x="2754059" y="6033166"/>
            <a:ext cx="2230449" cy="824834"/>
          </a:xfrm>
          <a:prstGeom prst="rect">
            <a:avLst/>
          </a:prstGeom>
        </p:spPr>
      </p:pic>
      <p:pic>
        <p:nvPicPr>
          <p:cNvPr id="5" name="Obraz 4" descr="Obraz zawierający tekst, Czcionka, logo, symbol&#10;&#10;Opis wygenerowany automatycznie">
            <a:extLst>
              <a:ext uri="{FF2B5EF4-FFF2-40B4-BE49-F238E27FC236}">
                <a16:creationId xmlns:a16="http://schemas.microsoft.com/office/drawing/2014/main" id="{E46BE585-68FC-8EA2-85DE-4F7D25FFD8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7852" y="6033166"/>
            <a:ext cx="2153886" cy="739501"/>
          </a:xfrm>
          <a:prstGeom prst="rect">
            <a:avLst/>
          </a:prstGeom>
        </p:spPr>
      </p:pic>
      <p:pic>
        <p:nvPicPr>
          <p:cNvPr id="6" name="Obraz 5" descr="Obraz zawierający tekst, Czcionka, Grafika, logo&#10;&#10;Opis wygenerowany automatycznie">
            <a:extLst>
              <a:ext uri="{FF2B5EF4-FFF2-40B4-BE49-F238E27FC236}">
                <a16:creationId xmlns:a16="http://schemas.microsoft.com/office/drawing/2014/main" id="{C4E962B9-2F6A-E131-3A57-CCB47C4624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810016"/>
            <a:ext cx="2470826" cy="1101544"/>
          </a:xfrm>
          <a:prstGeom prst="rect">
            <a:avLst/>
          </a:prstGeom>
        </p:spPr>
      </p:pic>
      <p:pic>
        <p:nvPicPr>
          <p:cNvPr id="7" name="Obraz 6" descr="Obraz zawierający Czcionka, tekst, zrzut ekranu, Grafika&#10;&#10;Opis wygenerowany automatycznie">
            <a:extLst>
              <a:ext uri="{FF2B5EF4-FFF2-40B4-BE49-F238E27FC236}">
                <a16:creationId xmlns:a16="http://schemas.microsoft.com/office/drawing/2014/main" id="{3E9051A9-E14E-5E42-FEE4-575B82F3C5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7494" y="6115268"/>
            <a:ext cx="2578499" cy="575295"/>
          </a:xfrm>
          <a:prstGeom prst="rect">
            <a:avLst/>
          </a:prstGeom>
        </p:spPr>
      </p:pic>
      <p:sp>
        <p:nvSpPr>
          <p:cNvPr id="8" name="Tytuł 1">
            <a:extLst>
              <a:ext uri="{FF2B5EF4-FFF2-40B4-BE49-F238E27FC236}">
                <a16:creationId xmlns:a16="http://schemas.microsoft.com/office/drawing/2014/main" id="{F36E23ED-0C30-6528-EEE7-986B534B52B5}"/>
              </a:ext>
            </a:extLst>
          </p:cNvPr>
          <p:cNvSpPr txBox="1">
            <a:spLocks/>
          </p:cNvSpPr>
          <p:nvPr/>
        </p:nvSpPr>
        <p:spPr>
          <a:xfrm>
            <a:off x="1010287" y="190228"/>
            <a:ext cx="10171426" cy="10769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3600" b="1" dirty="0">
                <a:solidFill>
                  <a:schemeClr val="bg1"/>
                </a:solidFill>
              </a:rPr>
              <a:t>Tematy</a:t>
            </a:r>
          </a:p>
        </p:txBody>
      </p:sp>
    </p:spTree>
    <p:extLst>
      <p:ext uri="{BB962C8B-B14F-4D97-AF65-F5344CB8AC3E}">
        <p14:creationId xmlns:p14="http://schemas.microsoft.com/office/powerpoint/2010/main" val="201976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F67"/>
        </a:solidFill>
        <a:effectLst/>
      </p:bgPr>
    </p:bg>
    <p:spTree>
      <p:nvGrpSpPr>
        <p:cNvPr id="1" name=""/>
        <p:cNvGrpSpPr/>
        <p:nvPr/>
      </p:nvGrpSpPr>
      <p:grpSpPr>
        <a:xfrm>
          <a:off x="0" y="0"/>
          <a:ext cx="0" cy="0"/>
          <a:chOff x="0" y="0"/>
          <a:chExt cx="0" cy="0"/>
        </a:xfrm>
      </p:grpSpPr>
      <p:sp>
        <p:nvSpPr>
          <p:cNvPr id="2" name="Symbol zastępczy numeru slajdu 1" hidden="1">
            <a:extLst>
              <a:ext uri="{FF2B5EF4-FFF2-40B4-BE49-F238E27FC236}">
                <a16:creationId xmlns:a16="http://schemas.microsoft.com/office/drawing/2014/main" id="{13AEF0C9-AF5F-13DC-A577-62B98C1F3D00}"/>
              </a:ext>
            </a:extLst>
          </p:cNvPr>
          <p:cNvSpPr>
            <a:spLocks noGrp="1"/>
          </p:cNvSpPr>
          <p:nvPr>
            <p:ph type="sldNum" sz="quarter" idx="4294967295"/>
          </p:nvPr>
        </p:nvSpPr>
        <p:spPr>
          <a:xfrm>
            <a:off x="11187113" y="6084888"/>
            <a:ext cx="1004887" cy="773112"/>
          </a:xfrm>
          <a:prstGeom prst="rect">
            <a:avLst/>
          </a:prstGeom>
        </p:spPr>
        <p:txBody>
          <a:bodyPr/>
          <a:lstStyle/>
          <a:p>
            <a:pPr>
              <a:spcAft>
                <a:spcPts val="600"/>
              </a:spcAft>
            </a:pPr>
            <a:fld id="{52829928-69CF-4CD4-AA50-C7139EE0EE92}" type="slidenum">
              <a:rPr lang="pl-PL" smtClean="0"/>
              <a:pPr>
                <a:spcAft>
                  <a:spcPts val="600"/>
                </a:spcAft>
              </a:pPr>
              <a:t>8</a:t>
            </a:fld>
            <a:endParaRPr lang="pl-PL"/>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200" y="2239803"/>
            <a:ext cx="5866494" cy="29332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Obraz 4">
            <a:extLst>
              <a:ext uri="{FF2B5EF4-FFF2-40B4-BE49-F238E27FC236}">
                <a16:creationId xmlns:a16="http://schemas.microsoft.com/office/drawing/2014/main" id="{BA495BE7-650F-5706-CA29-EBC9F2D2ACA3}"/>
              </a:ext>
            </a:extLst>
          </p:cNvPr>
          <p:cNvPicPr>
            <a:picLocks noChangeAspect="1"/>
          </p:cNvPicPr>
          <p:nvPr/>
        </p:nvPicPr>
        <p:blipFill>
          <a:blip r:embed="rId4"/>
          <a:stretch>
            <a:fillRect/>
          </a:stretch>
        </p:blipFill>
        <p:spPr>
          <a:xfrm>
            <a:off x="2754059" y="6033166"/>
            <a:ext cx="2230449" cy="824834"/>
          </a:xfrm>
          <a:prstGeom prst="rect">
            <a:avLst/>
          </a:prstGeom>
        </p:spPr>
      </p:pic>
      <p:pic>
        <p:nvPicPr>
          <p:cNvPr id="6" name="Obraz 5" descr="Obraz zawierający tekst, Czcionka, logo, symbol&#10;&#10;Opis wygenerowany automatycznie">
            <a:extLst>
              <a:ext uri="{FF2B5EF4-FFF2-40B4-BE49-F238E27FC236}">
                <a16:creationId xmlns:a16="http://schemas.microsoft.com/office/drawing/2014/main" id="{2859626C-6C43-E42D-1F53-366773B0BD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7852" y="6033166"/>
            <a:ext cx="2153886" cy="739501"/>
          </a:xfrm>
          <a:prstGeom prst="rect">
            <a:avLst/>
          </a:prstGeom>
        </p:spPr>
      </p:pic>
      <p:pic>
        <p:nvPicPr>
          <p:cNvPr id="8" name="Obraz 7" descr="Obraz zawierający tekst, Czcionka, Grafika, logo&#10;&#10;Opis wygenerowany automatycznie">
            <a:extLst>
              <a:ext uri="{FF2B5EF4-FFF2-40B4-BE49-F238E27FC236}">
                <a16:creationId xmlns:a16="http://schemas.microsoft.com/office/drawing/2014/main" id="{6DA15917-5354-9A50-2F85-F03A84F5B3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5810016"/>
            <a:ext cx="2470826" cy="1101544"/>
          </a:xfrm>
          <a:prstGeom prst="rect">
            <a:avLst/>
          </a:prstGeom>
        </p:spPr>
      </p:pic>
      <p:pic>
        <p:nvPicPr>
          <p:cNvPr id="9" name="Obraz 8" descr="Obraz zawierający Czcionka, tekst, zrzut ekranu, Grafika&#10;&#10;Opis wygenerowany automatycznie">
            <a:extLst>
              <a:ext uri="{FF2B5EF4-FFF2-40B4-BE49-F238E27FC236}">
                <a16:creationId xmlns:a16="http://schemas.microsoft.com/office/drawing/2014/main" id="{ABF44B98-F964-3D26-96B4-8224065977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07494" y="6115268"/>
            <a:ext cx="2578499" cy="575295"/>
          </a:xfrm>
          <a:prstGeom prst="rect">
            <a:avLst/>
          </a:prstGeom>
        </p:spPr>
      </p:pic>
      <p:sp>
        <p:nvSpPr>
          <p:cNvPr id="10" name="Tytuł 1">
            <a:extLst>
              <a:ext uri="{FF2B5EF4-FFF2-40B4-BE49-F238E27FC236}">
                <a16:creationId xmlns:a16="http://schemas.microsoft.com/office/drawing/2014/main" id="{98266217-EECF-A740-8C8C-182D421285A4}"/>
              </a:ext>
            </a:extLst>
          </p:cNvPr>
          <p:cNvSpPr txBox="1">
            <a:spLocks/>
          </p:cNvSpPr>
          <p:nvPr/>
        </p:nvSpPr>
        <p:spPr>
          <a:xfrm>
            <a:off x="1009649" y="577633"/>
            <a:ext cx="10171426" cy="10769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buNone/>
            </a:pPr>
            <a:r>
              <a:rPr lang="pl-PL" sz="3200" b="1" dirty="0">
                <a:solidFill>
                  <a:schemeClr val="bg1"/>
                </a:solidFill>
              </a:rPr>
              <a:t>Program Horyzont Europa – </a:t>
            </a:r>
            <a:r>
              <a:rPr lang="pl-PL" sz="3200" b="1" dirty="0" err="1">
                <a:solidFill>
                  <a:schemeClr val="bg1"/>
                </a:solidFill>
              </a:rPr>
              <a:t>Increased</a:t>
            </a:r>
            <a:r>
              <a:rPr lang="pl-PL" sz="3200" b="1" dirty="0">
                <a:solidFill>
                  <a:schemeClr val="bg1"/>
                </a:solidFill>
              </a:rPr>
              <a:t> </a:t>
            </a:r>
            <a:r>
              <a:rPr lang="pl-PL" sz="3200" b="1" dirty="0" err="1">
                <a:solidFill>
                  <a:schemeClr val="bg1"/>
                </a:solidFill>
              </a:rPr>
              <a:t>Cybersecurity</a:t>
            </a:r>
            <a:r>
              <a:rPr lang="pl-PL" sz="3200" b="1" dirty="0">
                <a:solidFill>
                  <a:schemeClr val="bg1"/>
                </a:solidFill>
              </a:rPr>
              <a:t> </a:t>
            </a:r>
            <a:br>
              <a:rPr lang="pl-PL" sz="3200" b="1" dirty="0">
                <a:solidFill>
                  <a:schemeClr val="bg1"/>
                </a:solidFill>
              </a:rPr>
            </a:br>
            <a:r>
              <a:rPr lang="pl-PL" sz="3200" b="1" dirty="0">
                <a:solidFill>
                  <a:schemeClr val="bg1"/>
                </a:solidFill>
              </a:rPr>
              <a:t>(Klaster 3 - Bezpieczeństwo cywilne na rzecz społeczeństwa)</a:t>
            </a:r>
          </a:p>
        </p:txBody>
      </p:sp>
      <p:sp>
        <p:nvSpPr>
          <p:cNvPr id="14" name="Tytuł 3">
            <a:extLst>
              <a:ext uri="{FF2B5EF4-FFF2-40B4-BE49-F238E27FC236}">
                <a16:creationId xmlns:a16="http://schemas.microsoft.com/office/drawing/2014/main" id="{68B2E9F1-54F6-FBD3-E83B-4F013231EF7C}"/>
              </a:ext>
            </a:extLst>
          </p:cNvPr>
          <p:cNvSpPr txBox="1">
            <a:spLocks/>
          </p:cNvSpPr>
          <p:nvPr/>
        </p:nvSpPr>
        <p:spPr>
          <a:xfrm>
            <a:off x="356362" y="2925529"/>
            <a:ext cx="4990950" cy="15617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200"/>
              </a:spcAft>
            </a:pPr>
            <a:r>
              <a:rPr lang="pl-PL" sz="3200" b="1" dirty="0">
                <a:solidFill>
                  <a:schemeClr val="bg1"/>
                </a:solidFill>
              </a:rPr>
              <a:t>Nabór  </a:t>
            </a:r>
            <a:br>
              <a:rPr lang="pl-PL" sz="3200" b="1" dirty="0">
                <a:solidFill>
                  <a:schemeClr val="bg1"/>
                </a:solidFill>
              </a:rPr>
            </a:br>
            <a:br>
              <a:rPr lang="pl-PL" sz="3200" b="1" dirty="0">
                <a:solidFill>
                  <a:schemeClr val="bg1"/>
                </a:solidFill>
              </a:rPr>
            </a:br>
            <a:r>
              <a:rPr lang="pl-PL" sz="3200" b="1" dirty="0">
                <a:solidFill>
                  <a:schemeClr val="bg1"/>
                </a:solidFill>
              </a:rPr>
              <a:t>27.06.2024 – 20.11.2024</a:t>
            </a:r>
            <a:endParaRPr lang="en-GB" sz="3200" b="1" dirty="0">
              <a:solidFill>
                <a:schemeClr val="bg1"/>
              </a:solidFill>
            </a:endParaRPr>
          </a:p>
        </p:txBody>
      </p:sp>
    </p:spTree>
    <p:extLst>
      <p:ext uri="{BB962C8B-B14F-4D97-AF65-F5344CB8AC3E}">
        <p14:creationId xmlns:p14="http://schemas.microsoft.com/office/powerpoint/2010/main" val="401173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F67"/>
        </a:soli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5468" y="1940560"/>
            <a:ext cx="10171426" cy="4138005"/>
          </a:xfrm>
        </p:spPr>
        <p:txBody>
          <a:bodyPr/>
          <a:lstStyle/>
          <a:p>
            <a:pPr>
              <a:spcAft>
                <a:spcPts val="1800"/>
              </a:spcAft>
              <a:buFont typeface="Wingdings" panose="05000000000000000000" pitchFamily="2" charset="2"/>
              <a:buChar char="§"/>
            </a:pPr>
            <a:r>
              <a:rPr lang="en-US" b="1" dirty="0">
                <a:solidFill>
                  <a:schemeClr val="bg1"/>
                </a:solidFill>
                <a:ea typeface="Calibri" panose="020F0502020204030204" pitchFamily="34" charset="0"/>
                <a:cs typeface="Times New Roman" panose="02020603050405020304" pitchFamily="18" charset="0"/>
              </a:rPr>
              <a:t>Approaches and tools for security in software and hardware development and assessment</a:t>
            </a:r>
            <a:br>
              <a:rPr lang="pl-PL" sz="2200" b="1" dirty="0">
                <a:solidFill>
                  <a:schemeClr val="bg1"/>
                </a:solidFill>
                <a:ea typeface="Calibri" panose="020F0502020204030204" pitchFamily="34" charset="0"/>
                <a:cs typeface="Times New Roman" panose="02020603050405020304" pitchFamily="18" charset="0"/>
              </a:rPr>
            </a:br>
            <a:r>
              <a:rPr lang="pl-PL" sz="2500" dirty="0">
                <a:solidFill>
                  <a:schemeClr val="bg1"/>
                </a:solidFill>
                <a:ea typeface="Calibri" panose="020F0502020204030204" pitchFamily="34" charset="0"/>
                <a:cs typeface="Times New Roman" panose="02020603050405020304" pitchFamily="18" charset="0"/>
              </a:rPr>
              <a:t>(</a:t>
            </a:r>
            <a:r>
              <a:rPr lang="en-US" sz="2500" dirty="0">
                <a:solidFill>
                  <a:schemeClr val="bg1"/>
                </a:solidFill>
                <a:ea typeface="Calibri" panose="020F0502020204030204" pitchFamily="34" charset="0"/>
                <a:cs typeface="Times New Roman" panose="02020603050405020304" pitchFamily="18" charset="0"/>
              </a:rPr>
              <a:t>HORIZON-CL3-2024-CS-01-01</a:t>
            </a:r>
            <a:r>
              <a:rPr lang="pl-PL" sz="2500" dirty="0">
                <a:solidFill>
                  <a:schemeClr val="bg1"/>
                </a:solidFill>
                <a:ea typeface="Calibri" panose="020F0502020204030204" pitchFamily="34" charset="0"/>
                <a:cs typeface="Times New Roman" panose="02020603050405020304" pitchFamily="18" charset="0"/>
              </a:rPr>
              <a:t>)</a:t>
            </a:r>
          </a:p>
          <a:p>
            <a:pPr>
              <a:spcAft>
                <a:spcPts val="1800"/>
              </a:spcAft>
              <a:buFont typeface="Wingdings" panose="05000000000000000000" pitchFamily="2" charset="2"/>
              <a:buChar char="§"/>
            </a:pPr>
            <a:r>
              <a:rPr lang="en-US" b="1" dirty="0">
                <a:solidFill>
                  <a:schemeClr val="bg1"/>
                </a:solidFill>
                <a:ea typeface="Calibri" panose="020F0502020204030204" pitchFamily="34" charset="0"/>
                <a:cs typeface="Times New Roman" panose="02020603050405020304" pitchFamily="18" charset="0"/>
              </a:rPr>
              <a:t>Post-quantum cryptography transition</a:t>
            </a:r>
            <a:br>
              <a:rPr lang="pl-PL" sz="2200" b="1" dirty="0">
                <a:solidFill>
                  <a:schemeClr val="bg1"/>
                </a:solidFill>
                <a:ea typeface="Calibri" panose="020F0502020204030204" pitchFamily="34" charset="0"/>
                <a:cs typeface="Times New Roman" panose="02020603050405020304" pitchFamily="18" charset="0"/>
              </a:rPr>
            </a:br>
            <a:r>
              <a:rPr lang="pl-PL" sz="2500" dirty="0">
                <a:solidFill>
                  <a:schemeClr val="bg1"/>
                </a:solidFill>
                <a:ea typeface="Calibri" panose="020F0502020204030204" pitchFamily="34" charset="0"/>
                <a:cs typeface="Times New Roman" panose="02020603050405020304" pitchFamily="18" charset="0"/>
              </a:rPr>
              <a:t>(</a:t>
            </a:r>
            <a:r>
              <a:rPr lang="en-US" sz="2500" dirty="0">
                <a:solidFill>
                  <a:schemeClr val="bg1"/>
                </a:solidFill>
                <a:ea typeface="Calibri" panose="020F0502020204030204" pitchFamily="34" charset="0"/>
                <a:cs typeface="Times New Roman" panose="02020603050405020304" pitchFamily="18" charset="0"/>
              </a:rPr>
              <a:t>HORIZON-CL3-2024-CS-01-02</a:t>
            </a:r>
            <a:r>
              <a:rPr lang="pl-PL" sz="2500" dirty="0">
                <a:solidFill>
                  <a:schemeClr val="bg1"/>
                </a:solidFill>
                <a:ea typeface="Calibri" panose="020F0502020204030204" pitchFamily="34" charset="0"/>
                <a:cs typeface="Times New Roman" panose="02020603050405020304" pitchFamily="18" charset="0"/>
              </a:rPr>
              <a:t>)</a:t>
            </a:r>
          </a:p>
        </p:txBody>
      </p:sp>
      <p:pic>
        <p:nvPicPr>
          <p:cNvPr id="4" name="Obraz 3">
            <a:extLst>
              <a:ext uri="{FF2B5EF4-FFF2-40B4-BE49-F238E27FC236}">
                <a16:creationId xmlns:a16="http://schemas.microsoft.com/office/drawing/2014/main" id="{84D7BE40-A5B0-F387-8015-A52426B99ACB}"/>
              </a:ext>
            </a:extLst>
          </p:cNvPr>
          <p:cNvPicPr>
            <a:picLocks noChangeAspect="1"/>
          </p:cNvPicPr>
          <p:nvPr/>
        </p:nvPicPr>
        <p:blipFill>
          <a:blip r:embed="rId3"/>
          <a:stretch>
            <a:fillRect/>
          </a:stretch>
        </p:blipFill>
        <p:spPr>
          <a:xfrm>
            <a:off x="2754059" y="6033166"/>
            <a:ext cx="2230449" cy="824834"/>
          </a:xfrm>
          <a:prstGeom prst="rect">
            <a:avLst/>
          </a:prstGeom>
        </p:spPr>
      </p:pic>
      <p:pic>
        <p:nvPicPr>
          <p:cNvPr id="5" name="Obraz 4" descr="Obraz zawierający tekst, Czcionka, logo, symbol&#10;&#10;Opis wygenerowany automatycznie">
            <a:extLst>
              <a:ext uri="{FF2B5EF4-FFF2-40B4-BE49-F238E27FC236}">
                <a16:creationId xmlns:a16="http://schemas.microsoft.com/office/drawing/2014/main" id="{4009F640-5231-1EE2-840C-9B572CD89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7852" y="6033166"/>
            <a:ext cx="2153886" cy="739501"/>
          </a:xfrm>
          <a:prstGeom prst="rect">
            <a:avLst/>
          </a:prstGeom>
        </p:spPr>
      </p:pic>
      <p:pic>
        <p:nvPicPr>
          <p:cNvPr id="6" name="Obraz 5" descr="Obraz zawierający tekst, Czcionka, Grafika, logo&#10;&#10;Opis wygenerowany automatycznie">
            <a:extLst>
              <a:ext uri="{FF2B5EF4-FFF2-40B4-BE49-F238E27FC236}">
                <a16:creationId xmlns:a16="http://schemas.microsoft.com/office/drawing/2014/main" id="{9F23CC7A-F764-6339-CBE9-E5FB40E3D8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810016"/>
            <a:ext cx="2470826" cy="1101544"/>
          </a:xfrm>
          <a:prstGeom prst="rect">
            <a:avLst/>
          </a:prstGeom>
        </p:spPr>
      </p:pic>
      <p:pic>
        <p:nvPicPr>
          <p:cNvPr id="7" name="Obraz 6" descr="Obraz zawierający Czcionka, tekst, zrzut ekranu, Grafika&#10;&#10;Opis wygenerowany automatycznie">
            <a:extLst>
              <a:ext uri="{FF2B5EF4-FFF2-40B4-BE49-F238E27FC236}">
                <a16:creationId xmlns:a16="http://schemas.microsoft.com/office/drawing/2014/main" id="{9D562433-7117-E562-4756-A6247E17DB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7494" y="6115268"/>
            <a:ext cx="2578499" cy="575295"/>
          </a:xfrm>
          <a:prstGeom prst="rect">
            <a:avLst/>
          </a:prstGeom>
        </p:spPr>
      </p:pic>
      <p:sp>
        <p:nvSpPr>
          <p:cNvPr id="8" name="Tytuł 1">
            <a:extLst>
              <a:ext uri="{FF2B5EF4-FFF2-40B4-BE49-F238E27FC236}">
                <a16:creationId xmlns:a16="http://schemas.microsoft.com/office/drawing/2014/main" id="{C782AAF7-3733-E9EA-7733-17CE043B918A}"/>
              </a:ext>
            </a:extLst>
          </p:cNvPr>
          <p:cNvSpPr txBox="1">
            <a:spLocks/>
          </p:cNvSpPr>
          <p:nvPr/>
        </p:nvSpPr>
        <p:spPr>
          <a:xfrm>
            <a:off x="1010287" y="190228"/>
            <a:ext cx="10171426" cy="107695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4000" b="1" dirty="0">
                <a:solidFill>
                  <a:schemeClr val="bg1"/>
                </a:solidFill>
              </a:rPr>
              <a:t>Tematy</a:t>
            </a:r>
          </a:p>
        </p:txBody>
      </p:sp>
    </p:spTree>
    <p:extLst>
      <p:ext uri="{BB962C8B-B14F-4D97-AF65-F5344CB8AC3E}">
        <p14:creationId xmlns:p14="http://schemas.microsoft.com/office/powerpoint/2010/main" val="228201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ccpl">
  <a:themeElements>
    <a:clrScheme name="MC">
      <a:dk1>
        <a:srgbClr val="000000"/>
      </a:dk1>
      <a:lt1>
        <a:srgbClr val="FFFFFF"/>
      </a:lt1>
      <a:dk2>
        <a:srgbClr val="002F67"/>
      </a:dk2>
      <a:lt2>
        <a:srgbClr val="FFFFFF"/>
      </a:lt2>
      <a:accent1>
        <a:srgbClr val="E30613"/>
      </a:accent1>
      <a:accent2>
        <a:srgbClr val="FFCC00"/>
      </a:accent2>
      <a:accent3>
        <a:srgbClr val="1EA6D9"/>
      </a:accent3>
      <a:accent4>
        <a:srgbClr val="29A645"/>
      </a:accent4>
      <a:accent5>
        <a:srgbClr val="49DCB1"/>
      </a:accent5>
      <a:accent6>
        <a:srgbClr val="A379C9"/>
      </a:accent6>
      <a:hlink>
        <a:srgbClr val="1EA6D9"/>
      </a:hlink>
      <a:folHlink>
        <a:srgbClr val="0070C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cpl" id="{3BC65044-7B55-46F0-B85B-BF33744413F8}" vid="{D4CF841C-7BE4-419C-842D-48971C6E82CA}"/>
    </a:ext>
  </a:extLst>
</a:theme>
</file>

<file path=ppt/theme/theme2.xml><?xml version="1.0" encoding="utf-8"?>
<a:theme xmlns:a="http://schemas.openxmlformats.org/drawingml/2006/main" name="1_MC">
  <a:themeElements>
    <a:clrScheme name="MC">
      <a:dk1>
        <a:srgbClr val="000000"/>
      </a:dk1>
      <a:lt1>
        <a:srgbClr val="FFFFFF"/>
      </a:lt1>
      <a:dk2>
        <a:srgbClr val="002F67"/>
      </a:dk2>
      <a:lt2>
        <a:srgbClr val="FFFFFF"/>
      </a:lt2>
      <a:accent1>
        <a:srgbClr val="E30613"/>
      </a:accent1>
      <a:accent2>
        <a:srgbClr val="FFCC00"/>
      </a:accent2>
      <a:accent3>
        <a:srgbClr val="1EA6D9"/>
      </a:accent3>
      <a:accent4>
        <a:srgbClr val="29A645"/>
      </a:accent4>
      <a:accent5>
        <a:srgbClr val="49DCB1"/>
      </a:accent5>
      <a:accent6>
        <a:srgbClr val="A379C9"/>
      </a:accent6>
      <a:hlink>
        <a:srgbClr val="1EA6D9"/>
      </a:hlink>
      <a:folHlink>
        <a:srgbClr val="0070C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MC.pptx" id="{1137775F-21C7-47BE-9B32-74E10567DBDC}" vid="{4BD43E3C-6375-43FD-8EDE-93A95424EB16}"/>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nccpl</Template>
  <TotalTime>1590</TotalTime>
  <Words>566</Words>
  <Application>Microsoft Office PowerPoint</Application>
  <PresentationFormat>Panoramiczny</PresentationFormat>
  <Paragraphs>59</Paragraphs>
  <Slides>13</Slides>
  <Notes>5</Notes>
  <HiddenSlides>0</HiddenSlides>
  <MMClips>0</MMClips>
  <ScaleCrop>false</ScaleCrop>
  <HeadingPairs>
    <vt:vector size="6" baseType="variant">
      <vt:variant>
        <vt:lpstr>Używane czcionki</vt:lpstr>
      </vt:variant>
      <vt:variant>
        <vt:i4>7</vt:i4>
      </vt:variant>
      <vt:variant>
        <vt:lpstr>Motyw</vt:lpstr>
      </vt:variant>
      <vt:variant>
        <vt:i4>3</vt:i4>
      </vt:variant>
      <vt:variant>
        <vt:lpstr>Tytuły slajdów</vt:lpstr>
      </vt:variant>
      <vt:variant>
        <vt:i4>13</vt:i4>
      </vt:variant>
    </vt:vector>
  </HeadingPairs>
  <TitlesOfParts>
    <vt:vector size="23" baseType="lpstr">
      <vt:lpstr>Aptos</vt:lpstr>
      <vt:lpstr>Aptos Display</vt:lpstr>
      <vt:lpstr>Arial</vt:lpstr>
      <vt:lpstr>Calibri</vt:lpstr>
      <vt:lpstr>Century Gothic</vt:lpstr>
      <vt:lpstr>Times New Roman</vt:lpstr>
      <vt:lpstr>Wingdings</vt:lpstr>
      <vt:lpstr>nccpl</vt:lpstr>
      <vt:lpstr>1_MC</vt:lpstr>
      <vt:lpstr>Motyw pakietu Office</vt:lpstr>
      <vt:lpstr>Prezentacja programu PowerPoint</vt:lpstr>
      <vt:lpstr>Prezentacja programu PowerPoint</vt:lpstr>
      <vt:lpstr> </vt:lpstr>
      <vt:lpstr>Rola NCC-PL Nabory w zakresie cyberbezpieczeństwa</vt:lpstr>
      <vt:lpstr>Cel sesji:</vt:lpstr>
      <vt:lpstr>Nabór    4.07.2024 – 21.01.2025</vt:lpstr>
      <vt:lpstr>Prezentacja programu PowerPoint</vt:lpstr>
      <vt:lpstr>Prezentacja programu PowerPoint</vt:lpstr>
      <vt:lpstr>Prezentacja programu PowerPoint</vt:lpstr>
      <vt:lpstr>Dlaczego warto aplikować w konsorcjum?</vt:lpstr>
      <vt:lpstr>Temat „Enlarging existing or Launching New Cross-Border SOC Platforms”: - w przypadku nowych platform konsorcja składają się z beneficjentów z co najmniej trzech kwalifikujących się krajów,  - w przypadku rozszerzenia trwającej dotacji transgranicznej w skład nowego konsorcjum powinien wchodzić koordynator bieżącej dotacji oraz nowe podmioty, które chcą przystąpić do konsorcjum . Tematy „Development and Deployment of Advanced Key Technologies”,  „Support for Implementation of EU Legislation on Cybersecurity and National Cybersecurity Strategies (2024)”,  „Preparedness Support and Mutual Assistance, Targeting Larger Industrial Operations and Installations”: - wnioskowanie w konsorcjum, mimo iż nie jest obowiązkowe, pozytywnie przyczyni się do zakresu oddziaływania projektu - brak szczególnych wymogów co do składu konsorcjum   </vt:lpstr>
      <vt:lpstr>Aplikowanie w konsorcjum jest obowiązkowe  Wymagany skład:  . Co najmniej trzy podmioty prawne z trzech różnych krajów członkowskich lub krajów stowarzyszonych (przy czym co najmniej jeden z tych podmiotów musi pochodzić z kraju członkowskiego)   </vt:lpstr>
      <vt:lpstr>Prezentacja programu PowerPoint</vt:lpstr>
    </vt:vector>
  </TitlesOfParts>
  <Company>Kancelaria Prezesa Rady Ministrow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Współpraca na poziomie europejskim a nowe możliwości dla polskich firm. Rola NCC-PL.</dc:title>
  <dc:creator>Seliga Daria</dc:creator>
  <cp:lastModifiedBy>Prejs-Idczak Wirginia</cp:lastModifiedBy>
  <cp:revision>97</cp:revision>
  <dcterms:created xsi:type="dcterms:W3CDTF">2023-09-18T13:42:22Z</dcterms:created>
  <dcterms:modified xsi:type="dcterms:W3CDTF">2024-08-30T14:25:51Z</dcterms:modified>
</cp:coreProperties>
</file>