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  <p:sldId id="265" r:id="rId13"/>
  </p:sldIdLst>
  <p:sldSz cx="13011150" cy="7315200"/>
  <p:notesSz cx="7315200" cy="130111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76" d="100"/>
          <a:sy n="76" d="100"/>
        </p:scale>
        <p:origin x="64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319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4577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9639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4038779/1465900496/slide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92"/>
            <a:ext cx="13011150" cy="72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80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8872693" y="461518"/>
            <a:ext cx="3104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/>
              <a:t>MonAliZa 2.0</a:t>
            </a:r>
            <a:endParaRPr lang="pl-PL" sz="32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84253" y="1517302"/>
            <a:ext cx="11083332" cy="503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l-PL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2021 roku prowadzone będzie wdrożenie na potrzeby KRMC Systemu MonAliZa 2.0, mające na celu podniesienie efektywności monitorowania projektów informatycznych portfela KRMC.</a:t>
            </a:r>
          </a:p>
          <a:p>
            <a:pPr>
              <a:lnSpc>
                <a:spcPct val="110000"/>
              </a:lnSpc>
            </a:pPr>
            <a:endParaRPr lang="pl-PL" sz="1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pl-PL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Główne cechy systemu: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SzPct val="110000"/>
              <a:buFont typeface="Arial" panose="020B0604020202020204" pitchFamily="34" charset="0"/>
              <a:buChar char="•"/>
            </a:pPr>
            <a:r>
              <a:rPr lang="pl-PL" sz="17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pl-PL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ożliwość monitorowania postępu projektów we wszystkich jego fazach oraz fazie poprojektowej odpowiadającej okresowi utrzymania produktów i uzyskania efektów projektu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SzPct val="110000"/>
              <a:buFont typeface="Arial" panose="020B0604020202020204" pitchFamily="34" charset="0"/>
              <a:buChar char="•"/>
            </a:pPr>
            <a:r>
              <a:rPr lang="pl-PL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Rozszerzony zakres informacyjny w stosunku do obecnie monitorowanego w KRMC, uwzględniającego standardy monitorowania projektami i programami strategicznymi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SzPct val="110000"/>
              <a:buFont typeface="Arial" panose="020B0604020202020204" pitchFamily="34" charset="0"/>
              <a:buChar char="•"/>
            </a:pPr>
            <a:r>
              <a:rPr lang="pl-PL" sz="17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pl-PL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pójność </a:t>
            </a:r>
            <a:r>
              <a:rPr lang="pl-PL" sz="1700" dirty="0">
                <a:latin typeface="Calibri" panose="020F0502020204030204" pitchFamily="34" charset="0"/>
                <a:cs typeface="Calibri" panose="020F0502020204030204" pitchFamily="34" charset="0"/>
              </a:rPr>
              <a:t>przekazywanych </a:t>
            </a:r>
            <a:r>
              <a:rPr lang="pl-PL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danych </a:t>
            </a:r>
            <a:r>
              <a:rPr lang="pl-PL" sz="1700" dirty="0">
                <a:latin typeface="Calibri" panose="020F0502020204030204" pitchFamily="34" charset="0"/>
                <a:cs typeface="Calibri" panose="020F0502020204030204" pitchFamily="34" charset="0"/>
              </a:rPr>
              <a:t>zarówno </a:t>
            </a:r>
            <a:r>
              <a:rPr lang="pl-PL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wewnętrzna, </a:t>
            </a:r>
            <a:r>
              <a:rPr lang="pl-PL" sz="1700" dirty="0">
                <a:latin typeface="Calibri" panose="020F0502020204030204" pitchFamily="34" charset="0"/>
                <a:cs typeface="Calibri" panose="020F0502020204030204" pitchFamily="34" charset="0"/>
              </a:rPr>
              <a:t>jak i </a:t>
            </a:r>
            <a:r>
              <a:rPr lang="pl-PL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w kontekście danych historycznych powodująca ograniczenie pracochłonności związanej z podstawowym zakresem kontroli</a:t>
            </a:r>
            <a:endParaRPr lang="pl-PL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SzPct val="110000"/>
              <a:buFont typeface="Arial" panose="020B0604020202020204" pitchFamily="34" charset="0"/>
              <a:buChar char="•"/>
            </a:pPr>
            <a:r>
              <a:rPr lang="pl-PL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Możliwość </a:t>
            </a:r>
            <a:r>
              <a:rPr lang="pl-PL" sz="1700" dirty="0">
                <a:latin typeface="Calibri" panose="020F0502020204030204" pitchFamily="34" charset="0"/>
                <a:cs typeface="Calibri" panose="020F0502020204030204" pitchFamily="34" charset="0"/>
              </a:rPr>
              <a:t>opiniowania projektu bezpośrednio w systemie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SzPct val="110000"/>
              <a:buFont typeface="Arial" panose="020B0604020202020204" pitchFamily="34" charset="0"/>
              <a:buChar char="•"/>
            </a:pPr>
            <a:r>
              <a:rPr lang="pl-PL" sz="1700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yposażenie w mechanizmy </a:t>
            </a:r>
            <a:r>
              <a:rPr lang="pl-PL" sz="1700" dirty="0">
                <a:latin typeface="Calibri" panose="020F0502020204030204" pitchFamily="34" charset="0"/>
                <a:cs typeface="Calibri" panose="020F0502020204030204" pitchFamily="34" charset="0"/>
              </a:rPr>
              <a:t>wspomagające analizę </a:t>
            </a:r>
            <a:r>
              <a:rPr lang="pl-PL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danych, w tym danych historycznych</a:t>
            </a:r>
            <a:endParaRPr lang="pl-PL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SzPct val="110000"/>
              <a:buFont typeface="Arial" panose="020B0604020202020204" pitchFamily="34" charset="0"/>
              <a:buChar char="•"/>
            </a:pPr>
            <a:r>
              <a:rPr lang="pl-PL" sz="17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pl-PL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ożliwość monitorowania pakietów projektów (programów) posiadających własne, odrębne od projektowych, atrybuty</a:t>
            </a:r>
          </a:p>
          <a:p>
            <a:pPr>
              <a:lnSpc>
                <a:spcPct val="110000"/>
              </a:lnSpc>
            </a:pPr>
            <a:endParaRPr lang="pl-PL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pl-PL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pozwolą na uzyskanie dostępu Członków KRMC do pogłębionej wiedzy o statusie projektów przy jednoczesnej minimalizacji nakładów na czynności weryfikacyjne i kontrolne; docelowo będzie zintegrowany z </a:t>
            </a:r>
            <a:r>
              <a:rPr lang="pl-PL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 </a:t>
            </a:r>
            <a:r>
              <a:rPr lang="pl-PL" b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2014.</a:t>
            </a:r>
            <a:endParaRPr lang="pl-PL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880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4038779/1465900496/slide1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4038779/1465900496/slide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4038779/1465900496/slid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4038779/1465900496/slide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4038779/1465900496/slide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4038779/1465900496/slide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4038779/1465900496/slide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4038779/1465900496/slide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4038779/1465900496/slide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160</Words>
  <Application>Microsoft Office PowerPoint</Application>
  <PresentationFormat>Niestandardowy</PresentationFormat>
  <Paragraphs>24</Paragraphs>
  <Slides>12</Slides>
  <Notes>12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Visme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Visme Presentation</dc:title>
  <dc:subject>Visme Presentation</dc:subject>
  <dc:creator>Visme User</dc:creator>
  <cp:lastModifiedBy>Zwara Wioletta</cp:lastModifiedBy>
  <cp:revision>30</cp:revision>
  <dcterms:created xsi:type="dcterms:W3CDTF">2020-11-05T10:30:56Z</dcterms:created>
  <dcterms:modified xsi:type="dcterms:W3CDTF">2020-11-05T20:38:59Z</dcterms:modified>
</cp:coreProperties>
</file>