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72" r:id="rId6"/>
    <p:sldId id="260" r:id="rId7"/>
    <p:sldId id="273" r:id="rId8"/>
    <p:sldId id="269" r:id="rId9"/>
    <p:sldId id="258" r:id="rId10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CE356D-ABD6-18C8-C9CF-AA40AD9DF68E}" name="Aleksandra Pogorzelska" initials="AP" userId="S::a.pogorzelska@nikz.pl::dd76dded-3ba7-4535-b4e1-5b6bb7599f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197CBE-DD73-4DB7-89AA-949A833D80CC}" v="104" dt="2023-10-04T15:09:22.16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4"/>
  </p:normalViewPr>
  <p:slideViewPr>
    <p:cSldViewPr snapToGrid="0">
      <p:cViewPr varScale="1">
        <p:scale>
          <a:sx n="66" d="100"/>
          <a:sy n="66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DF1AD-013F-4563-8DCD-71647B045CD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D3E43E-B3C9-4CD3-90E4-6E417294868F}">
      <dgm:prSet/>
      <dgm:spPr/>
      <dgm:t>
        <a:bodyPr/>
        <a:lstStyle/>
        <a:p>
          <a:r>
            <a:rPr lang="pl-PL" dirty="0"/>
            <a:t>Wnioskodawca</a:t>
          </a:r>
          <a:endParaRPr lang="en-US" dirty="0"/>
        </a:p>
      </dgm:t>
    </dgm:pt>
    <dgm:pt modelId="{843DC281-D177-4C2C-B138-43DEE2D02E51}" type="parTrans" cxnId="{604A3058-AA59-4AC5-8ACF-50EF31914AA5}">
      <dgm:prSet/>
      <dgm:spPr/>
      <dgm:t>
        <a:bodyPr/>
        <a:lstStyle/>
        <a:p>
          <a:endParaRPr lang="en-US"/>
        </a:p>
      </dgm:t>
    </dgm:pt>
    <dgm:pt modelId="{C0D1DFF8-A98C-4DEE-AA8B-B4340F268A34}" type="sibTrans" cxnId="{604A3058-AA59-4AC5-8ACF-50EF31914AA5}">
      <dgm:prSet/>
      <dgm:spPr/>
      <dgm:t>
        <a:bodyPr/>
        <a:lstStyle/>
        <a:p>
          <a:endParaRPr lang="en-US"/>
        </a:p>
      </dgm:t>
    </dgm:pt>
    <dgm:pt modelId="{65FDB5AC-C523-4DA4-BBC6-33985F50FAA7}">
      <dgm:prSet/>
      <dgm:spPr/>
      <dgm:t>
        <a:bodyPr/>
        <a:lstStyle/>
        <a:p>
          <a:r>
            <a:rPr lang="pl-PL" dirty="0"/>
            <a:t>Minister Kultury i Dziedzictwa Narodowego</a:t>
          </a:r>
          <a:endParaRPr lang="en-US" dirty="0"/>
        </a:p>
      </dgm:t>
    </dgm:pt>
    <dgm:pt modelId="{CE5CF214-17EB-4FE0-8AB3-6949B4FDC8A0}" type="parTrans" cxnId="{9CE6EE18-7AC2-4DF5-B625-A46BEE153214}">
      <dgm:prSet/>
      <dgm:spPr/>
      <dgm:t>
        <a:bodyPr/>
        <a:lstStyle/>
        <a:p>
          <a:endParaRPr lang="en-US"/>
        </a:p>
      </dgm:t>
    </dgm:pt>
    <dgm:pt modelId="{C56A8974-8175-4B89-A770-29E8E94B25F0}" type="sibTrans" cxnId="{9CE6EE18-7AC2-4DF5-B625-A46BEE153214}">
      <dgm:prSet/>
      <dgm:spPr/>
      <dgm:t>
        <a:bodyPr/>
        <a:lstStyle/>
        <a:p>
          <a:endParaRPr lang="en-US"/>
        </a:p>
      </dgm:t>
    </dgm:pt>
    <dgm:pt modelId="{F979A64A-97C4-460E-A11B-A6608B51F607}">
      <dgm:prSet/>
      <dgm:spPr/>
      <dgm:t>
        <a:bodyPr/>
        <a:lstStyle/>
        <a:p>
          <a:r>
            <a:rPr lang="pl-PL"/>
            <a:t>Beneficjent</a:t>
          </a:r>
          <a:endParaRPr lang="en-US" dirty="0"/>
        </a:p>
      </dgm:t>
    </dgm:pt>
    <dgm:pt modelId="{9D3C5133-F7BB-4066-93C7-77F2AA34CD0A}" type="parTrans" cxnId="{0FFC5904-7537-4EEA-AF36-FB5DA8720E44}">
      <dgm:prSet/>
      <dgm:spPr/>
      <dgm:t>
        <a:bodyPr/>
        <a:lstStyle/>
        <a:p>
          <a:endParaRPr lang="en-US"/>
        </a:p>
      </dgm:t>
    </dgm:pt>
    <dgm:pt modelId="{05C8A3DE-3272-4BAB-B088-7C0649689564}" type="sibTrans" cxnId="{0FFC5904-7537-4EEA-AF36-FB5DA8720E44}">
      <dgm:prSet/>
      <dgm:spPr/>
      <dgm:t>
        <a:bodyPr/>
        <a:lstStyle/>
        <a:p>
          <a:endParaRPr lang="en-US"/>
        </a:p>
      </dgm:t>
    </dgm:pt>
    <dgm:pt modelId="{7026C539-080B-4EA8-AAFC-4AB887D7098E}">
      <dgm:prSet/>
      <dgm:spPr/>
      <dgm:t>
        <a:bodyPr/>
        <a:lstStyle/>
        <a:p>
          <a:r>
            <a:rPr lang="pl-PL" dirty="0"/>
            <a:t>Narodowy Instytut Konserwacji Zabytków</a:t>
          </a:r>
          <a:endParaRPr lang="en-US" dirty="0"/>
        </a:p>
      </dgm:t>
    </dgm:pt>
    <dgm:pt modelId="{2FC519A4-CE3F-4D2A-B346-CA62D0E8B464}" type="parTrans" cxnId="{08B362EF-B834-4E15-B706-3B41385EF4AC}">
      <dgm:prSet/>
      <dgm:spPr/>
      <dgm:t>
        <a:bodyPr/>
        <a:lstStyle/>
        <a:p>
          <a:endParaRPr lang="en-US"/>
        </a:p>
      </dgm:t>
    </dgm:pt>
    <dgm:pt modelId="{0F54D4B2-3291-4B14-B036-873FF7F6FE35}" type="sibTrans" cxnId="{08B362EF-B834-4E15-B706-3B41385EF4AC}">
      <dgm:prSet/>
      <dgm:spPr/>
      <dgm:t>
        <a:bodyPr/>
        <a:lstStyle/>
        <a:p>
          <a:endParaRPr lang="en-US"/>
        </a:p>
      </dgm:t>
    </dgm:pt>
    <dgm:pt modelId="{4665D2FA-C476-4436-9EB0-8E0C5A7FF040}">
      <dgm:prSet/>
      <dgm:spPr/>
      <dgm:t>
        <a:bodyPr/>
        <a:lstStyle/>
        <a:p>
          <a:r>
            <a:rPr lang="pl-PL"/>
            <a:t>Partnerzy</a:t>
          </a:r>
          <a:endParaRPr lang="en-US"/>
        </a:p>
      </dgm:t>
    </dgm:pt>
    <dgm:pt modelId="{A4FFADD9-340B-4D83-989E-4C930280717F}" type="parTrans" cxnId="{D89073BB-CBF9-4A1E-B488-9E51DAD8A4A4}">
      <dgm:prSet/>
      <dgm:spPr/>
      <dgm:t>
        <a:bodyPr/>
        <a:lstStyle/>
        <a:p>
          <a:endParaRPr lang="en-US"/>
        </a:p>
      </dgm:t>
    </dgm:pt>
    <dgm:pt modelId="{1BB7F306-1D7D-425E-966B-5214B7B853CB}" type="sibTrans" cxnId="{D89073BB-CBF9-4A1E-B488-9E51DAD8A4A4}">
      <dgm:prSet/>
      <dgm:spPr/>
      <dgm:t>
        <a:bodyPr/>
        <a:lstStyle/>
        <a:p>
          <a:endParaRPr lang="en-US"/>
        </a:p>
      </dgm:t>
    </dgm:pt>
    <dgm:pt modelId="{C719FBDF-5693-473F-8256-8CB31C3D3682}">
      <dgm:prSet/>
      <dgm:spPr/>
      <dgm:t>
        <a:bodyPr/>
        <a:lstStyle/>
        <a:p>
          <a:r>
            <a:rPr lang="pl-PL" dirty="0"/>
            <a:t>nie dotyczy</a:t>
          </a:r>
          <a:endParaRPr lang="en-US" dirty="0"/>
        </a:p>
      </dgm:t>
    </dgm:pt>
    <dgm:pt modelId="{5237220C-DAB4-4470-A344-0BAF50720101}" type="parTrans" cxnId="{9021FC45-F43E-44BC-8E4E-CC06512D74AE}">
      <dgm:prSet/>
      <dgm:spPr/>
      <dgm:t>
        <a:bodyPr/>
        <a:lstStyle/>
        <a:p>
          <a:endParaRPr lang="en-US"/>
        </a:p>
      </dgm:t>
    </dgm:pt>
    <dgm:pt modelId="{C9CF4E6B-CE03-47D4-ABA9-11B259EAAF9E}" type="sibTrans" cxnId="{9021FC45-F43E-44BC-8E4E-CC06512D74AE}">
      <dgm:prSet/>
      <dgm:spPr/>
      <dgm:t>
        <a:bodyPr/>
        <a:lstStyle/>
        <a:p>
          <a:endParaRPr lang="en-US"/>
        </a:p>
      </dgm:t>
    </dgm:pt>
    <dgm:pt modelId="{E6551E90-0BA4-4944-89E8-0BD24DD8FB82}">
      <dgm:prSet/>
      <dgm:spPr/>
      <dgm:t>
        <a:bodyPr/>
        <a:lstStyle/>
        <a:p>
          <a:r>
            <a:rPr lang="pl-PL" dirty="0"/>
            <a:t>Całkowity koszt projektu</a:t>
          </a:r>
          <a:endParaRPr lang="en-US" dirty="0"/>
        </a:p>
      </dgm:t>
    </dgm:pt>
    <dgm:pt modelId="{A2C4047D-62FB-4BB1-A0E2-04DA13ED264C}" type="parTrans" cxnId="{E21D111A-1848-4586-A183-4476A12715C9}">
      <dgm:prSet/>
      <dgm:spPr/>
      <dgm:t>
        <a:bodyPr/>
        <a:lstStyle/>
        <a:p>
          <a:endParaRPr lang="en-US"/>
        </a:p>
      </dgm:t>
    </dgm:pt>
    <dgm:pt modelId="{8586F169-A70B-4FAA-9AD1-588995277401}" type="sibTrans" cxnId="{E21D111A-1848-4586-A183-4476A12715C9}">
      <dgm:prSet/>
      <dgm:spPr/>
      <dgm:t>
        <a:bodyPr/>
        <a:lstStyle/>
        <a:p>
          <a:endParaRPr lang="en-US"/>
        </a:p>
      </dgm:t>
    </dgm:pt>
    <dgm:pt modelId="{8565235E-6396-4E1F-B53A-35FB1AFAA5AD}">
      <dgm:prSet/>
      <dgm:spPr/>
      <dgm:t>
        <a:bodyPr/>
        <a:lstStyle/>
        <a:p>
          <a:r>
            <a:rPr lang="pl-PL"/>
            <a:t>14 839 110,00 zł</a:t>
          </a:r>
          <a:endParaRPr lang="en-US"/>
        </a:p>
      </dgm:t>
    </dgm:pt>
    <dgm:pt modelId="{2DFD3052-7F81-4CB4-A06B-3091E98A11C5}" type="parTrans" cxnId="{34EAA72C-F22F-4C78-A53A-B12123E6117D}">
      <dgm:prSet/>
      <dgm:spPr/>
      <dgm:t>
        <a:bodyPr/>
        <a:lstStyle/>
        <a:p>
          <a:endParaRPr lang="en-US"/>
        </a:p>
      </dgm:t>
    </dgm:pt>
    <dgm:pt modelId="{F6738509-361D-4567-B8AF-2FB7D1E57CF0}" type="sibTrans" cxnId="{34EAA72C-F22F-4C78-A53A-B12123E6117D}">
      <dgm:prSet/>
      <dgm:spPr/>
      <dgm:t>
        <a:bodyPr/>
        <a:lstStyle/>
        <a:p>
          <a:endParaRPr lang="en-US"/>
        </a:p>
      </dgm:t>
    </dgm:pt>
    <dgm:pt modelId="{5641C1F0-D224-49BC-B2ED-2BD5E34B32AD}">
      <dgm:prSet/>
      <dgm:spPr/>
      <dgm:t>
        <a:bodyPr/>
        <a:lstStyle/>
        <a:p>
          <a:r>
            <a:rPr lang="pl-PL"/>
            <a:t>Planowany okres realizacji projektu </a:t>
          </a:r>
          <a:endParaRPr lang="en-US"/>
        </a:p>
      </dgm:t>
    </dgm:pt>
    <dgm:pt modelId="{2541460B-6979-4EC4-B023-EC7A7A64062F}" type="parTrans" cxnId="{67B9CBA7-8DFA-44AE-8899-D5CCE2DE1254}">
      <dgm:prSet/>
      <dgm:spPr/>
      <dgm:t>
        <a:bodyPr/>
        <a:lstStyle/>
        <a:p>
          <a:endParaRPr lang="en-US"/>
        </a:p>
      </dgm:t>
    </dgm:pt>
    <dgm:pt modelId="{FAB27F0D-1E94-48CF-BFE8-17A17DA61AE2}" type="sibTrans" cxnId="{67B9CBA7-8DFA-44AE-8899-D5CCE2DE1254}">
      <dgm:prSet/>
      <dgm:spPr/>
      <dgm:t>
        <a:bodyPr/>
        <a:lstStyle/>
        <a:p>
          <a:endParaRPr lang="en-US"/>
        </a:p>
      </dgm:t>
    </dgm:pt>
    <dgm:pt modelId="{2816BDB1-27AD-4F4B-B09A-6E0145CC2134}">
      <dgm:prSet/>
      <dgm:spPr/>
      <dgm:t>
        <a:bodyPr/>
        <a:lstStyle/>
        <a:p>
          <a:r>
            <a:rPr lang="pl-PL" dirty="0"/>
            <a:t>od 06.2023 r. do 12.2026 r.</a:t>
          </a:r>
          <a:endParaRPr lang="en-US" dirty="0"/>
        </a:p>
      </dgm:t>
    </dgm:pt>
    <dgm:pt modelId="{1E186E88-A2CF-4502-A3D6-DE312FB25E42}" type="parTrans" cxnId="{2F96A4FB-7896-4B4B-A71F-EBCBB15791C4}">
      <dgm:prSet/>
      <dgm:spPr/>
      <dgm:t>
        <a:bodyPr/>
        <a:lstStyle/>
        <a:p>
          <a:endParaRPr lang="en-US"/>
        </a:p>
      </dgm:t>
    </dgm:pt>
    <dgm:pt modelId="{C73A7E87-B71E-4B1C-BA71-6AD8017C001B}" type="sibTrans" cxnId="{2F96A4FB-7896-4B4B-A71F-EBCBB15791C4}">
      <dgm:prSet/>
      <dgm:spPr/>
      <dgm:t>
        <a:bodyPr/>
        <a:lstStyle/>
        <a:p>
          <a:endParaRPr lang="en-US"/>
        </a:p>
      </dgm:t>
    </dgm:pt>
    <dgm:pt modelId="{29D7CF66-CD51-46AF-9167-85D4E49105CB}" type="pres">
      <dgm:prSet presAssocID="{858DF1AD-013F-4563-8DCD-71647B045CD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A126EBA4-EB69-485E-B8F6-5FABF68E14C1}" type="pres">
      <dgm:prSet presAssocID="{BCD3E43E-B3C9-4CD3-90E4-6E417294868F}" presName="root" presStyleCnt="0"/>
      <dgm:spPr/>
    </dgm:pt>
    <dgm:pt modelId="{FC1CB338-648F-4473-8ECB-20BEB4FD961D}" type="pres">
      <dgm:prSet presAssocID="{BCD3E43E-B3C9-4CD3-90E4-6E417294868F}" presName="rootComposite" presStyleCnt="0"/>
      <dgm:spPr/>
    </dgm:pt>
    <dgm:pt modelId="{21017D2B-96EF-4A8B-BE23-C1158565A282}" type="pres">
      <dgm:prSet presAssocID="{BCD3E43E-B3C9-4CD3-90E4-6E417294868F}" presName="rootText" presStyleLbl="node1" presStyleIdx="0" presStyleCnt="5"/>
      <dgm:spPr/>
      <dgm:t>
        <a:bodyPr/>
        <a:lstStyle/>
        <a:p>
          <a:endParaRPr lang="pl-PL"/>
        </a:p>
      </dgm:t>
    </dgm:pt>
    <dgm:pt modelId="{E960C076-7B12-4D9D-B3B5-EAB47127F488}" type="pres">
      <dgm:prSet presAssocID="{BCD3E43E-B3C9-4CD3-90E4-6E417294868F}" presName="rootConnector" presStyleLbl="node1" presStyleIdx="0" presStyleCnt="5"/>
      <dgm:spPr/>
      <dgm:t>
        <a:bodyPr/>
        <a:lstStyle/>
        <a:p>
          <a:endParaRPr lang="pl-PL"/>
        </a:p>
      </dgm:t>
    </dgm:pt>
    <dgm:pt modelId="{AB0DF2B7-C536-4F08-ABA0-27BCA4E4410A}" type="pres">
      <dgm:prSet presAssocID="{BCD3E43E-B3C9-4CD3-90E4-6E417294868F}" presName="childShape" presStyleCnt="0"/>
      <dgm:spPr/>
    </dgm:pt>
    <dgm:pt modelId="{97CB2910-1AFC-416A-B21C-51EF812F5771}" type="pres">
      <dgm:prSet presAssocID="{CE5CF214-17EB-4FE0-8AB3-6949B4FDC8A0}" presName="Name13" presStyleLbl="parChTrans1D2" presStyleIdx="0" presStyleCnt="5"/>
      <dgm:spPr/>
      <dgm:t>
        <a:bodyPr/>
        <a:lstStyle/>
        <a:p>
          <a:endParaRPr lang="pl-PL"/>
        </a:p>
      </dgm:t>
    </dgm:pt>
    <dgm:pt modelId="{5BC1D24E-CB6E-4F10-8712-74439777FF81}" type="pres">
      <dgm:prSet presAssocID="{65FDB5AC-C523-4DA4-BBC6-33985F50FAA7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F54D78-E279-4C64-83B7-ACBBD4745654}" type="pres">
      <dgm:prSet presAssocID="{F979A64A-97C4-460E-A11B-A6608B51F607}" presName="root" presStyleCnt="0"/>
      <dgm:spPr/>
    </dgm:pt>
    <dgm:pt modelId="{A0CA93F8-FAA5-40D4-BF52-F2EF773B7614}" type="pres">
      <dgm:prSet presAssocID="{F979A64A-97C4-460E-A11B-A6608B51F607}" presName="rootComposite" presStyleCnt="0"/>
      <dgm:spPr/>
    </dgm:pt>
    <dgm:pt modelId="{0F966962-4E8D-4409-991D-1AB668582966}" type="pres">
      <dgm:prSet presAssocID="{F979A64A-97C4-460E-A11B-A6608B51F607}" presName="rootText" presStyleLbl="node1" presStyleIdx="1" presStyleCnt="5"/>
      <dgm:spPr/>
      <dgm:t>
        <a:bodyPr/>
        <a:lstStyle/>
        <a:p>
          <a:endParaRPr lang="pl-PL"/>
        </a:p>
      </dgm:t>
    </dgm:pt>
    <dgm:pt modelId="{C6FAF4DB-D3B9-4A03-80F3-DE172B84AF1B}" type="pres">
      <dgm:prSet presAssocID="{F979A64A-97C4-460E-A11B-A6608B51F607}" presName="rootConnector" presStyleLbl="node1" presStyleIdx="1" presStyleCnt="5"/>
      <dgm:spPr/>
      <dgm:t>
        <a:bodyPr/>
        <a:lstStyle/>
        <a:p>
          <a:endParaRPr lang="pl-PL"/>
        </a:p>
      </dgm:t>
    </dgm:pt>
    <dgm:pt modelId="{71707530-9954-4B24-B458-0824B1C6E6B6}" type="pres">
      <dgm:prSet presAssocID="{F979A64A-97C4-460E-A11B-A6608B51F607}" presName="childShape" presStyleCnt="0"/>
      <dgm:spPr/>
    </dgm:pt>
    <dgm:pt modelId="{6E618099-F5A0-40AA-AB50-F45E76F81B91}" type="pres">
      <dgm:prSet presAssocID="{2FC519A4-CE3F-4D2A-B346-CA62D0E8B464}" presName="Name13" presStyleLbl="parChTrans1D2" presStyleIdx="1" presStyleCnt="5"/>
      <dgm:spPr/>
      <dgm:t>
        <a:bodyPr/>
        <a:lstStyle/>
        <a:p>
          <a:endParaRPr lang="pl-PL"/>
        </a:p>
      </dgm:t>
    </dgm:pt>
    <dgm:pt modelId="{CED1E45F-49DA-42C9-92B7-285A3C234DE7}" type="pres">
      <dgm:prSet presAssocID="{7026C539-080B-4EA8-AAFC-4AB887D7098E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1DA9C8F-6FE3-460F-A6BB-74AFC795C414}" type="pres">
      <dgm:prSet presAssocID="{4665D2FA-C476-4436-9EB0-8E0C5A7FF040}" presName="root" presStyleCnt="0"/>
      <dgm:spPr/>
    </dgm:pt>
    <dgm:pt modelId="{838EE3ED-2194-4242-B633-5F83AB8656AB}" type="pres">
      <dgm:prSet presAssocID="{4665D2FA-C476-4436-9EB0-8E0C5A7FF040}" presName="rootComposite" presStyleCnt="0"/>
      <dgm:spPr/>
    </dgm:pt>
    <dgm:pt modelId="{DCE9C762-6465-4201-A2F8-B7D225FA4DA3}" type="pres">
      <dgm:prSet presAssocID="{4665D2FA-C476-4436-9EB0-8E0C5A7FF040}" presName="rootText" presStyleLbl="node1" presStyleIdx="2" presStyleCnt="5"/>
      <dgm:spPr/>
      <dgm:t>
        <a:bodyPr/>
        <a:lstStyle/>
        <a:p>
          <a:endParaRPr lang="pl-PL"/>
        </a:p>
      </dgm:t>
    </dgm:pt>
    <dgm:pt modelId="{937815F3-CE25-46E9-AC73-188F40C86F6D}" type="pres">
      <dgm:prSet presAssocID="{4665D2FA-C476-4436-9EB0-8E0C5A7FF040}" presName="rootConnector" presStyleLbl="node1" presStyleIdx="2" presStyleCnt="5"/>
      <dgm:spPr/>
      <dgm:t>
        <a:bodyPr/>
        <a:lstStyle/>
        <a:p>
          <a:endParaRPr lang="pl-PL"/>
        </a:p>
      </dgm:t>
    </dgm:pt>
    <dgm:pt modelId="{A3FBCCEB-D959-4D9F-B12A-3977C5425407}" type="pres">
      <dgm:prSet presAssocID="{4665D2FA-C476-4436-9EB0-8E0C5A7FF040}" presName="childShape" presStyleCnt="0"/>
      <dgm:spPr/>
    </dgm:pt>
    <dgm:pt modelId="{27A74BB7-EB86-4433-88AC-9676919C2F48}" type="pres">
      <dgm:prSet presAssocID="{5237220C-DAB4-4470-A344-0BAF50720101}" presName="Name13" presStyleLbl="parChTrans1D2" presStyleIdx="2" presStyleCnt="5"/>
      <dgm:spPr/>
      <dgm:t>
        <a:bodyPr/>
        <a:lstStyle/>
        <a:p>
          <a:endParaRPr lang="pl-PL"/>
        </a:p>
      </dgm:t>
    </dgm:pt>
    <dgm:pt modelId="{98706CD1-E10C-4CBC-A902-DDF1DE6FDB7E}" type="pres">
      <dgm:prSet presAssocID="{C719FBDF-5693-473F-8256-8CB31C3D3682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7E0578-0DD5-4134-BEA4-E6CE48EE3B5E}" type="pres">
      <dgm:prSet presAssocID="{E6551E90-0BA4-4944-89E8-0BD24DD8FB82}" presName="root" presStyleCnt="0"/>
      <dgm:spPr/>
    </dgm:pt>
    <dgm:pt modelId="{7606ECA3-CB0F-4B60-8103-E02E8A340BEF}" type="pres">
      <dgm:prSet presAssocID="{E6551E90-0BA4-4944-89E8-0BD24DD8FB82}" presName="rootComposite" presStyleCnt="0"/>
      <dgm:spPr/>
    </dgm:pt>
    <dgm:pt modelId="{C23657F5-C680-401D-B931-6699EAB76884}" type="pres">
      <dgm:prSet presAssocID="{E6551E90-0BA4-4944-89E8-0BD24DD8FB82}" presName="rootText" presStyleLbl="node1" presStyleIdx="3" presStyleCnt="5"/>
      <dgm:spPr/>
      <dgm:t>
        <a:bodyPr/>
        <a:lstStyle/>
        <a:p>
          <a:endParaRPr lang="pl-PL"/>
        </a:p>
      </dgm:t>
    </dgm:pt>
    <dgm:pt modelId="{230A4458-6E13-42A0-80C4-4F402331BF18}" type="pres">
      <dgm:prSet presAssocID="{E6551E90-0BA4-4944-89E8-0BD24DD8FB82}" presName="rootConnector" presStyleLbl="node1" presStyleIdx="3" presStyleCnt="5"/>
      <dgm:spPr/>
      <dgm:t>
        <a:bodyPr/>
        <a:lstStyle/>
        <a:p>
          <a:endParaRPr lang="pl-PL"/>
        </a:p>
      </dgm:t>
    </dgm:pt>
    <dgm:pt modelId="{7D99944A-291A-4DC1-8A0C-9CB170F6D533}" type="pres">
      <dgm:prSet presAssocID="{E6551E90-0BA4-4944-89E8-0BD24DD8FB82}" presName="childShape" presStyleCnt="0"/>
      <dgm:spPr/>
    </dgm:pt>
    <dgm:pt modelId="{613BDAF4-A345-4CF5-99DA-A9FE2E0CD843}" type="pres">
      <dgm:prSet presAssocID="{2DFD3052-7F81-4CB4-A06B-3091E98A11C5}" presName="Name13" presStyleLbl="parChTrans1D2" presStyleIdx="3" presStyleCnt="5"/>
      <dgm:spPr/>
      <dgm:t>
        <a:bodyPr/>
        <a:lstStyle/>
        <a:p>
          <a:endParaRPr lang="pl-PL"/>
        </a:p>
      </dgm:t>
    </dgm:pt>
    <dgm:pt modelId="{6CA5C3BE-318A-441B-98FE-FE6C7107119B}" type="pres">
      <dgm:prSet presAssocID="{8565235E-6396-4E1F-B53A-35FB1AFAA5AD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576EBC8-9CB1-424F-A10D-D3C1D4F330AA}" type="pres">
      <dgm:prSet presAssocID="{5641C1F0-D224-49BC-B2ED-2BD5E34B32AD}" presName="root" presStyleCnt="0"/>
      <dgm:spPr/>
    </dgm:pt>
    <dgm:pt modelId="{7D25AD6F-02D6-4A1C-B99D-F7CE6E2AFCA7}" type="pres">
      <dgm:prSet presAssocID="{5641C1F0-D224-49BC-B2ED-2BD5E34B32AD}" presName="rootComposite" presStyleCnt="0"/>
      <dgm:spPr/>
    </dgm:pt>
    <dgm:pt modelId="{A24EC1E1-BD0C-4DF6-BECA-2F712BC6CDCC}" type="pres">
      <dgm:prSet presAssocID="{5641C1F0-D224-49BC-B2ED-2BD5E34B32AD}" presName="rootText" presStyleLbl="node1" presStyleIdx="4" presStyleCnt="5"/>
      <dgm:spPr/>
      <dgm:t>
        <a:bodyPr/>
        <a:lstStyle/>
        <a:p>
          <a:endParaRPr lang="pl-PL"/>
        </a:p>
      </dgm:t>
    </dgm:pt>
    <dgm:pt modelId="{ECB1B73A-1A52-4BEA-B4F9-A8E227443199}" type="pres">
      <dgm:prSet presAssocID="{5641C1F0-D224-49BC-B2ED-2BD5E34B32AD}" presName="rootConnector" presStyleLbl="node1" presStyleIdx="4" presStyleCnt="5"/>
      <dgm:spPr/>
      <dgm:t>
        <a:bodyPr/>
        <a:lstStyle/>
        <a:p>
          <a:endParaRPr lang="pl-PL"/>
        </a:p>
      </dgm:t>
    </dgm:pt>
    <dgm:pt modelId="{0F21550C-9D6A-4C35-9ED8-5ECB5A8B8EE9}" type="pres">
      <dgm:prSet presAssocID="{5641C1F0-D224-49BC-B2ED-2BD5E34B32AD}" presName="childShape" presStyleCnt="0"/>
      <dgm:spPr/>
    </dgm:pt>
    <dgm:pt modelId="{93C07BCE-62F9-45DC-946A-97E20F2A136D}" type="pres">
      <dgm:prSet presAssocID="{1E186E88-A2CF-4502-A3D6-DE312FB25E42}" presName="Name13" presStyleLbl="parChTrans1D2" presStyleIdx="4" presStyleCnt="5"/>
      <dgm:spPr/>
      <dgm:t>
        <a:bodyPr/>
        <a:lstStyle/>
        <a:p>
          <a:endParaRPr lang="pl-PL"/>
        </a:p>
      </dgm:t>
    </dgm:pt>
    <dgm:pt modelId="{0355B633-9E2D-4DDC-9073-27A43F51ADA1}" type="pres">
      <dgm:prSet presAssocID="{2816BDB1-27AD-4F4B-B09A-6E0145CC2134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05AE18A-9FA6-4A4E-9714-1559B93682B4}" type="presOf" srcId="{5641C1F0-D224-49BC-B2ED-2BD5E34B32AD}" destId="{A24EC1E1-BD0C-4DF6-BECA-2F712BC6CDCC}" srcOrd="0" destOrd="0" presId="urn:microsoft.com/office/officeart/2005/8/layout/hierarchy3"/>
    <dgm:cxn modelId="{34EAA72C-F22F-4C78-A53A-B12123E6117D}" srcId="{E6551E90-0BA4-4944-89E8-0BD24DD8FB82}" destId="{8565235E-6396-4E1F-B53A-35FB1AFAA5AD}" srcOrd="0" destOrd="0" parTransId="{2DFD3052-7F81-4CB4-A06B-3091E98A11C5}" sibTransId="{F6738509-361D-4567-B8AF-2FB7D1E57CF0}"/>
    <dgm:cxn modelId="{EDB7DFE6-8400-47C8-812F-8703707CB7BA}" type="presOf" srcId="{2816BDB1-27AD-4F4B-B09A-6E0145CC2134}" destId="{0355B633-9E2D-4DDC-9073-27A43F51ADA1}" srcOrd="0" destOrd="0" presId="urn:microsoft.com/office/officeart/2005/8/layout/hierarchy3"/>
    <dgm:cxn modelId="{604A3058-AA59-4AC5-8ACF-50EF31914AA5}" srcId="{858DF1AD-013F-4563-8DCD-71647B045CDF}" destId="{BCD3E43E-B3C9-4CD3-90E4-6E417294868F}" srcOrd="0" destOrd="0" parTransId="{843DC281-D177-4C2C-B138-43DEE2D02E51}" sibTransId="{C0D1DFF8-A98C-4DEE-AA8B-B4340F268A34}"/>
    <dgm:cxn modelId="{D7FDB1F7-B891-4B08-AAD5-408C935B8C88}" type="presOf" srcId="{E6551E90-0BA4-4944-89E8-0BD24DD8FB82}" destId="{C23657F5-C680-401D-B931-6699EAB76884}" srcOrd="0" destOrd="0" presId="urn:microsoft.com/office/officeart/2005/8/layout/hierarchy3"/>
    <dgm:cxn modelId="{F0755736-41B6-401E-A948-AC044B404B2B}" type="presOf" srcId="{2FC519A4-CE3F-4D2A-B346-CA62D0E8B464}" destId="{6E618099-F5A0-40AA-AB50-F45E76F81B91}" srcOrd="0" destOrd="0" presId="urn:microsoft.com/office/officeart/2005/8/layout/hierarchy3"/>
    <dgm:cxn modelId="{C58A50C1-9221-41E7-98B2-06631F4FD69D}" type="presOf" srcId="{4665D2FA-C476-4436-9EB0-8E0C5A7FF040}" destId="{DCE9C762-6465-4201-A2F8-B7D225FA4DA3}" srcOrd="0" destOrd="0" presId="urn:microsoft.com/office/officeart/2005/8/layout/hierarchy3"/>
    <dgm:cxn modelId="{400D53E1-FBF1-40A9-B3CC-64B765C0D9C7}" type="presOf" srcId="{CE5CF214-17EB-4FE0-8AB3-6949B4FDC8A0}" destId="{97CB2910-1AFC-416A-B21C-51EF812F5771}" srcOrd="0" destOrd="0" presId="urn:microsoft.com/office/officeart/2005/8/layout/hierarchy3"/>
    <dgm:cxn modelId="{E170DB2B-A2A9-464F-A068-D5FE1FB3683D}" type="presOf" srcId="{4665D2FA-C476-4436-9EB0-8E0C5A7FF040}" destId="{937815F3-CE25-46E9-AC73-188F40C86F6D}" srcOrd="1" destOrd="0" presId="urn:microsoft.com/office/officeart/2005/8/layout/hierarchy3"/>
    <dgm:cxn modelId="{76E39E9F-DC55-4E86-82EE-BFEF16B6EE7A}" type="presOf" srcId="{BCD3E43E-B3C9-4CD3-90E4-6E417294868F}" destId="{E960C076-7B12-4D9D-B3B5-EAB47127F488}" srcOrd="1" destOrd="0" presId="urn:microsoft.com/office/officeart/2005/8/layout/hierarchy3"/>
    <dgm:cxn modelId="{1136D1E2-4F91-469B-AFC8-3DCB8578D6C5}" type="presOf" srcId="{1E186E88-A2CF-4502-A3D6-DE312FB25E42}" destId="{93C07BCE-62F9-45DC-946A-97E20F2A136D}" srcOrd="0" destOrd="0" presId="urn:microsoft.com/office/officeart/2005/8/layout/hierarchy3"/>
    <dgm:cxn modelId="{9090E595-201B-41E6-832D-8024E7CDF067}" type="presOf" srcId="{F979A64A-97C4-460E-A11B-A6608B51F607}" destId="{C6FAF4DB-D3B9-4A03-80F3-DE172B84AF1B}" srcOrd="1" destOrd="0" presId="urn:microsoft.com/office/officeart/2005/8/layout/hierarchy3"/>
    <dgm:cxn modelId="{01AA8874-ADA7-42A8-A2DA-753F82949E7A}" type="presOf" srcId="{8565235E-6396-4E1F-B53A-35FB1AFAA5AD}" destId="{6CA5C3BE-318A-441B-98FE-FE6C7107119B}" srcOrd="0" destOrd="0" presId="urn:microsoft.com/office/officeart/2005/8/layout/hierarchy3"/>
    <dgm:cxn modelId="{67B9CBA7-8DFA-44AE-8899-D5CCE2DE1254}" srcId="{858DF1AD-013F-4563-8DCD-71647B045CDF}" destId="{5641C1F0-D224-49BC-B2ED-2BD5E34B32AD}" srcOrd="4" destOrd="0" parTransId="{2541460B-6979-4EC4-B023-EC7A7A64062F}" sibTransId="{FAB27F0D-1E94-48CF-BFE8-17A17DA61AE2}"/>
    <dgm:cxn modelId="{058E6698-38A5-437E-A7C1-2B36FF28A5E6}" type="presOf" srcId="{858DF1AD-013F-4563-8DCD-71647B045CDF}" destId="{29D7CF66-CD51-46AF-9167-85D4E49105CB}" srcOrd="0" destOrd="0" presId="urn:microsoft.com/office/officeart/2005/8/layout/hierarchy3"/>
    <dgm:cxn modelId="{9C9D5624-BC3E-4705-889F-EF35171EFDC8}" type="presOf" srcId="{2DFD3052-7F81-4CB4-A06B-3091E98A11C5}" destId="{613BDAF4-A345-4CF5-99DA-A9FE2E0CD843}" srcOrd="0" destOrd="0" presId="urn:microsoft.com/office/officeart/2005/8/layout/hierarchy3"/>
    <dgm:cxn modelId="{E072D81C-E8EB-4174-93C8-ABDECDF8429E}" type="presOf" srcId="{5237220C-DAB4-4470-A344-0BAF50720101}" destId="{27A74BB7-EB86-4433-88AC-9676919C2F48}" srcOrd="0" destOrd="0" presId="urn:microsoft.com/office/officeart/2005/8/layout/hierarchy3"/>
    <dgm:cxn modelId="{9CE6EE18-7AC2-4DF5-B625-A46BEE153214}" srcId="{BCD3E43E-B3C9-4CD3-90E4-6E417294868F}" destId="{65FDB5AC-C523-4DA4-BBC6-33985F50FAA7}" srcOrd="0" destOrd="0" parTransId="{CE5CF214-17EB-4FE0-8AB3-6949B4FDC8A0}" sibTransId="{C56A8974-8175-4B89-A770-29E8E94B25F0}"/>
    <dgm:cxn modelId="{0FFC5904-7537-4EEA-AF36-FB5DA8720E44}" srcId="{858DF1AD-013F-4563-8DCD-71647B045CDF}" destId="{F979A64A-97C4-460E-A11B-A6608B51F607}" srcOrd="1" destOrd="0" parTransId="{9D3C5133-F7BB-4066-93C7-77F2AA34CD0A}" sibTransId="{05C8A3DE-3272-4BAB-B088-7C0649689564}"/>
    <dgm:cxn modelId="{5C8E2CA4-1809-40FF-AA89-1ABD59D6859C}" type="presOf" srcId="{BCD3E43E-B3C9-4CD3-90E4-6E417294868F}" destId="{21017D2B-96EF-4A8B-BE23-C1158565A282}" srcOrd="0" destOrd="0" presId="urn:microsoft.com/office/officeart/2005/8/layout/hierarchy3"/>
    <dgm:cxn modelId="{CD1FCFD9-F9C8-4B8F-A900-DB0A32299BF6}" type="presOf" srcId="{5641C1F0-D224-49BC-B2ED-2BD5E34B32AD}" destId="{ECB1B73A-1A52-4BEA-B4F9-A8E227443199}" srcOrd="1" destOrd="0" presId="urn:microsoft.com/office/officeart/2005/8/layout/hierarchy3"/>
    <dgm:cxn modelId="{88F3B971-3C1D-4831-BFDC-DEE2FAC8AA20}" type="presOf" srcId="{7026C539-080B-4EA8-AAFC-4AB887D7098E}" destId="{CED1E45F-49DA-42C9-92B7-285A3C234DE7}" srcOrd="0" destOrd="0" presId="urn:microsoft.com/office/officeart/2005/8/layout/hierarchy3"/>
    <dgm:cxn modelId="{D89073BB-CBF9-4A1E-B488-9E51DAD8A4A4}" srcId="{858DF1AD-013F-4563-8DCD-71647B045CDF}" destId="{4665D2FA-C476-4436-9EB0-8E0C5A7FF040}" srcOrd="2" destOrd="0" parTransId="{A4FFADD9-340B-4D83-989E-4C930280717F}" sibTransId="{1BB7F306-1D7D-425E-966B-5214B7B853CB}"/>
    <dgm:cxn modelId="{BD19C38B-EE77-437B-9EE6-A184C2247E6D}" type="presOf" srcId="{C719FBDF-5693-473F-8256-8CB31C3D3682}" destId="{98706CD1-E10C-4CBC-A902-DDF1DE6FDB7E}" srcOrd="0" destOrd="0" presId="urn:microsoft.com/office/officeart/2005/8/layout/hierarchy3"/>
    <dgm:cxn modelId="{2DD77846-FAE7-4C2A-9BFB-E4BEC666D32F}" type="presOf" srcId="{65FDB5AC-C523-4DA4-BBC6-33985F50FAA7}" destId="{5BC1D24E-CB6E-4F10-8712-74439777FF81}" srcOrd="0" destOrd="0" presId="urn:microsoft.com/office/officeart/2005/8/layout/hierarchy3"/>
    <dgm:cxn modelId="{199D86A8-FC32-4689-AA2C-DC5D5421C327}" type="presOf" srcId="{F979A64A-97C4-460E-A11B-A6608B51F607}" destId="{0F966962-4E8D-4409-991D-1AB668582966}" srcOrd="0" destOrd="0" presId="urn:microsoft.com/office/officeart/2005/8/layout/hierarchy3"/>
    <dgm:cxn modelId="{9021FC45-F43E-44BC-8E4E-CC06512D74AE}" srcId="{4665D2FA-C476-4436-9EB0-8E0C5A7FF040}" destId="{C719FBDF-5693-473F-8256-8CB31C3D3682}" srcOrd="0" destOrd="0" parTransId="{5237220C-DAB4-4470-A344-0BAF50720101}" sibTransId="{C9CF4E6B-CE03-47D4-ABA9-11B259EAAF9E}"/>
    <dgm:cxn modelId="{0CCF1578-58D7-4EF4-BE8F-3E0ECEA6B400}" type="presOf" srcId="{E6551E90-0BA4-4944-89E8-0BD24DD8FB82}" destId="{230A4458-6E13-42A0-80C4-4F402331BF18}" srcOrd="1" destOrd="0" presId="urn:microsoft.com/office/officeart/2005/8/layout/hierarchy3"/>
    <dgm:cxn modelId="{E21D111A-1848-4586-A183-4476A12715C9}" srcId="{858DF1AD-013F-4563-8DCD-71647B045CDF}" destId="{E6551E90-0BA4-4944-89E8-0BD24DD8FB82}" srcOrd="3" destOrd="0" parTransId="{A2C4047D-62FB-4BB1-A0E2-04DA13ED264C}" sibTransId="{8586F169-A70B-4FAA-9AD1-588995277401}"/>
    <dgm:cxn modelId="{2F96A4FB-7896-4B4B-A71F-EBCBB15791C4}" srcId="{5641C1F0-D224-49BC-B2ED-2BD5E34B32AD}" destId="{2816BDB1-27AD-4F4B-B09A-6E0145CC2134}" srcOrd="0" destOrd="0" parTransId="{1E186E88-A2CF-4502-A3D6-DE312FB25E42}" sibTransId="{C73A7E87-B71E-4B1C-BA71-6AD8017C001B}"/>
    <dgm:cxn modelId="{08B362EF-B834-4E15-B706-3B41385EF4AC}" srcId="{F979A64A-97C4-460E-A11B-A6608B51F607}" destId="{7026C539-080B-4EA8-AAFC-4AB887D7098E}" srcOrd="0" destOrd="0" parTransId="{2FC519A4-CE3F-4D2A-B346-CA62D0E8B464}" sibTransId="{0F54D4B2-3291-4B14-B036-873FF7F6FE35}"/>
    <dgm:cxn modelId="{4AD1E3B9-166F-4B66-9B7B-C71D31BFF9F2}" type="presParOf" srcId="{29D7CF66-CD51-46AF-9167-85D4E49105CB}" destId="{A126EBA4-EB69-485E-B8F6-5FABF68E14C1}" srcOrd="0" destOrd="0" presId="urn:microsoft.com/office/officeart/2005/8/layout/hierarchy3"/>
    <dgm:cxn modelId="{F2D6D50D-FAFE-4204-9F16-942E95D15E9E}" type="presParOf" srcId="{A126EBA4-EB69-485E-B8F6-5FABF68E14C1}" destId="{FC1CB338-648F-4473-8ECB-20BEB4FD961D}" srcOrd="0" destOrd="0" presId="urn:microsoft.com/office/officeart/2005/8/layout/hierarchy3"/>
    <dgm:cxn modelId="{0E18D9C2-D847-4BB6-969C-4D1CA84424CD}" type="presParOf" srcId="{FC1CB338-648F-4473-8ECB-20BEB4FD961D}" destId="{21017D2B-96EF-4A8B-BE23-C1158565A282}" srcOrd="0" destOrd="0" presId="urn:microsoft.com/office/officeart/2005/8/layout/hierarchy3"/>
    <dgm:cxn modelId="{03E2F502-15EB-4A4B-B0FB-6FA7D19CFD9C}" type="presParOf" srcId="{FC1CB338-648F-4473-8ECB-20BEB4FD961D}" destId="{E960C076-7B12-4D9D-B3B5-EAB47127F488}" srcOrd="1" destOrd="0" presId="urn:microsoft.com/office/officeart/2005/8/layout/hierarchy3"/>
    <dgm:cxn modelId="{925ECBD5-8CC3-4289-912A-1377011B55BE}" type="presParOf" srcId="{A126EBA4-EB69-485E-B8F6-5FABF68E14C1}" destId="{AB0DF2B7-C536-4F08-ABA0-27BCA4E4410A}" srcOrd="1" destOrd="0" presId="urn:microsoft.com/office/officeart/2005/8/layout/hierarchy3"/>
    <dgm:cxn modelId="{C406ABF0-D8FF-487D-8D68-80A55156CF79}" type="presParOf" srcId="{AB0DF2B7-C536-4F08-ABA0-27BCA4E4410A}" destId="{97CB2910-1AFC-416A-B21C-51EF812F5771}" srcOrd="0" destOrd="0" presId="urn:microsoft.com/office/officeart/2005/8/layout/hierarchy3"/>
    <dgm:cxn modelId="{C0E0CCE0-9CB4-4636-8425-998D356522CD}" type="presParOf" srcId="{AB0DF2B7-C536-4F08-ABA0-27BCA4E4410A}" destId="{5BC1D24E-CB6E-4F10-8712-74439777FF81}" srcOrd="1" destOrd="0" presId="urn:microsoft.com/office/officeart/2005/8/layout/hierarchy3"/>
    <dgm:cxn modelId="{DB387D0A-E997-4DFE-9580-F97F944ED084}" type="presParOf" srcId="{29D7CF66-CD51-46AF-9167-85D4E49105CB}" destId="{57F54D78-E279-4C64-83B7-ACBBD4745654}" srcOrd="1" destOrd="0" presId="urn:microsoft.com/office/officeart/2005/8/layout/hierarchy3"/>
    <dgm:cxn modelId="{FD93CD16-CD00-44A6-89B5-9A7FED74481B}" type="presParOf" srcId="{57F54D78-E279-4C64-83B7-ACBBD4745654}" destId="{A0CA93F8-FAA5-40D4-BF52-F2EF773B7614}" srcOrd="0" destOrd="0" presId="urn:microsoft.com/office/officeart/2005/8/layout/hierarchy3"/>
    <dgm:cxn modelId="{D1EDF809-9884-49FA-930E-E213D1D67A65}" type="presParOf" srcId="{A0CA93F8-FAA5-40D4-BF52-F2EF773B7614}" destId="{0F966962-4E8D-4409-991D-1AB668582966}" srcOrd="0" destOrd="0" presId="urn:microsoft.com/office/officeart/2005/8/layout/hierarchy3"/>
    <dgm:cxn modelId="{9CA6D22F-62AF-4815-85FC-B4D2034EB2EB}" type="presParOf" srcId="{A0CA93F8-FAA5-40D4-BF52-F2EF773B7614}" destId="{C6FAF4DB-D3B9-4A03-80F3-DE172B84AF1B}" srcOrd="1" destOrd="0" presId="urn:microsoft.com/office/officeart/2005/8/layout/hierarchy3"/>
    <dgm:cxn modelId="{DC02F8A4-3848-44CF-8C43-53FB1B45C2AC}" type="presParOf" srcId="{57F54D78-E279-4C64-83B7-ACBBD4745654}" destId="{71707530-9954-4B24-B458-0824B1C6E6B6}" srcOrd="1" destOrd="0" presId="urn:microsoft.com/office/officeart/2005/8/layout/hierarchy3"/>
    <dgm:cxn modelId="{585D3CB4-A15E-4FEB-BD30-9059DB9954B1}" type="presParOf" srcId="{71707530-9954-4B24-B458-0824B1C6E6B6}" destId="{6E618099-F5A0-40AA-AB50-F45E76F81B91}" srcOrd="0" destOrd="0" presId="urn:microsoft.com/office/officeart/2005/8/layout/hierarchy3"/>
    <dgm:cxn modelId="{498193E1-2A74-41C9-9997-51467D942D52}" type="presParOf" srcId="{71707530-9954-4B24-B458-0824B1C6E6B6}" destId="{CED1E45F-49DA-42C9-92B7-285A3C234DE7}" srcOrd="1" destOrd="0" presId="urn:microsoft.com/office/officeart/2005/8/layout/hierarchy3"/>
    <dgm:cxn modelId="{75DC9F3B-2853-46E8-919D-8B28852E40F4}" type="presParOf" srcId="{29D7CF66-CD51-46AF-9167-85D4E49105CB}" destId="{61DA9C8F-6FE3-460F-A6BB-74AFC795C414}" srcOrd="2" destOrd="0" presId="urn:microsoft.com/office/officeart/2005/8/layout/hierarchy3"/>
    <dgm:cxn modelId="{D649FF6A-0F8C-48DE-B5B2-B7F66F7A322B}" type="presParOf" srcId="{61DA9C8F-6FE3-460F-A6BB-74AFC795C414}" destId="{838EE3ED-2194-4242-B633-5F83AB8656AB}" srcOrd="0" destOrd="0" presId="urn:microsoft.com/office/officeart/2005/8/layout/hierarchy3"/>
    <dgm:cxn modelId="{6B2E7F9D-09B5-4FB0-A6F8-78162640A9E6}" type="presParOf" srcId="{838EE3ED-2194-4242-B633-5F83AB8656AB}" destId="{DCE9C762-6465-4201-A2F8-B7D225FA4DA3}" srcOrd="0" destOrd="0" presId="urn:microsoft.com/office/officeart/2005/8/layout/hierarchy3"/>
    <dgm:cxn modelId="{27AEB8D3-B471-4789-9A43-BA9E7ED97138}" type="presParOf" srcId="{838EE3ED-2194-4242-B633-5F83AB8656AB}" destId="{937815F3-CE25-46E9-AC73-188F40C86F6D}" srcOrd="1" destOrd="0" presId="urn:microsoft.com/office/officeart/2005/8/layout/hierarchy3"/>
    <dgm:cxn modelId="{AA360089-F0EB-4A74-84CA-3F302DA48CA5}" type="presParOf" srcId="{61DA9C8F-6FE3-460F-A6BB-74AFC795C414}" destId="{A3FBCCEB-D959-4D9F-B12A-3977C5425407}" srcOrd="1" destOrd="0" presId="urn:microsoft.com/office/officeart/2005/8/layout/hierarchy3"/>
    <dgm:cxn modelId="{81E0D06A-EF2B-4840-92E9-102C7D36F0D4}" type="presParOf" srcId="{A3FBCCEB-D959-4D9F-B12A-3977C5425407}" destId="{27A74BB7-EB86-4433-88AC-9676919C2F48}" srcOrd="0" destOrd="0" presId="urn:microsoft.com/office/officeart/2005/8/layout/hierarchy3"/>
    <dgm:cxn modelId="{269C601B-F3B0-45C7-9950-1C349E6E2A11}" type="presParOf" srcId="{A3FBCCEB-D959-4D9F-B12A-3977C5425407}" destId="{98706CD1-E10C-4CBC-A902-DDF1DE6FDB7E}" srcOrd="1" destOrd="0" presId="urn:microsoft.com/office/officeart/2005/8/layout/hierarchy3"/>
    <dgm:cxn modelId="{804E21AB-4EFD-48E3-B38B-EB28EAC38425}" type="presParOf" srcId="{29D7CF66-CD51-46AF-9167-85D4E49105CB}" destId="{597E0578-0DD5-4134-BEA4-E6CE48EE3B5E}" srcOrd="3" destOrd="0" presId="urn:microsoft.com/office/officeart/2005/8/layout/hierarchy3"/>
    <dgm:cxn modelId="{93983AD4-1EFE-4FBA-A127-49C0EC784577}" type="presParOf" srcId="{597E0578-0DD5-4134-BEA4-E6CE48EE3B5E}" destId="{7606ECA3-CB0F-4B60-8103-E02E8A340BEF}" srcOrd="0" destOrd="0" presId="urn:microsoft.com/office/officeart/2005/8/layout/hierarchy3"/>
    <dgm:cxn modelId="{45A3C27F-0D1B-495E-A989-B71B6149D84C}" type="presParOf" srcId="{7606ECA3-CB0F-4B60-8103-E02E8A340BEF}" destId="{C23657F5-C680-401D-B931-6699EAB76884}" srcOrd="0" destOrd="0" presId="urn:microsoft.com/office/officeart/2005/8/layout/hierarchy3"/>
    <dgm:cxn modelId="{7AD576F4-A407-4B74-A4D4-3E993160E4E3}" type="presParOf" srcId="{7606ECA3-CB0F-4B60-8103-E02E8A340BEF}" destId="{230A4458-6E13-42A0-80C4-4F402331BF18}" srcOrd="1" destOrd="0" presId="urn:microsoft.com/office/officeart/2005/8/layout/hierarchy3"/>
    <dgm:cxn modelId="{2BE3E3E2-7E77-459E-B163-E180767C14B2}" type="presParOf" srcId="{597E0578-0DD5-4134-BEA4-E6CE48EE3B5E}" destId="{7D99944A-291A-4DC1-8A0C-9CB170F6D533}" srcOrd="1" destOrd="0" presId="urn:microsoft.com/office/officeart/2005/8/layout/hierarchy3"/>
    <dgm:cxn modelId="{B994E593-B4AA-452A-B8C3-847E08842E13}" type="presParOf" srcId="{7D99944A-291A-4DC1-8A0C-9CB170F6D533}" destId="{613BDAF4-A345-4CF5-99DA-A9FE2E0CD843}" srcOrd="0" destOrd="0" presId="urn:microsoft.com/office/officeart/2005/8/layout/hierarchy3"/>
    <dgm:cxn modelId="{28360D6A-A9FE-4C81-B0DD-A29A36AA4E09}" type="presParOf" srcId="{7D99944A-291A-4DC1-8A0C-9CB170F6D533}" destId="{6CA5C3BE-318A-441B-98FE-FE6C7107119B}" srcOrd="1" destOrd="0" presId="urn:microsoft.com/office/officeart/2005/8/layout/hierarchy3"/>
    <dgm:cxn modelId="{6B9A3F0D-5DDA-4934-B8F4-9F6E4C81F967}" type="presParOf" srcId="{29D7CF66-CD51-46AF-9167-85D4E49105CB}" destId="{9576EBC8-9CB1-424F-A10D-D3C1D4F330AA}" srcOrd="4" destOrd="0" presId="urn:microsoft.com/office/officeart/2005/8/layout/hierarchy3"/>
    <dgm:cxn modelId="{F2E61FDE-FEB2-4453-9475-3DA1AC7AE7F3}" type="presParOf" srcId="{9576EBC8-9CB1-424F-A10D-D3C1D4F330AA}" destId="{7D25AD6F-02D6-4A1C-B99D-F7CE6E2AFCA7}" srcOrd="0" destOrd="0" presId="urn:microsoft.com/office/officeart/2005/8/layout/hierarchy3"/>
    <dgm:cxn modelId="{98BAF10A-FDFC-4A1D-A752-8466E58A2B7A}" type="presParOf" srcId="{7D25AD6F-02D6-4A1C-B99D-F7CE6E2AFCA7}" destId="{A24EC1E1-BD0C-4DF6-BECA-2F712BC6CDCC}" srcOrd="0" destOrd="0" presId="urn:microsoft.com/office/officeart/2005/8/layout/hierarchy3"/>
    <dgm:cxn modelId="{A38A7223-1D08-4488-BD8D-C98C0F67DD2C}" type="presParOf" srcId="{7D25AD6F-02D6-4A1C-B99D-F7CE6E2AFCA7}" destId="{ECB1B73A-1A52-4BEA-B4F9-A8E227443199}" srcOrd="1" destOrd="0" presId="urn:microsoft.com/office/officeart/2005/8/layout/hierarchy3"/>
    <dgm:cxn modelId="{4C2E1A01-6A81-4929-BE3B-46850911A732}" type="presParOf" srcId="{9576EBC8-9CB1-424F-A10D-D3C1D4F330AA}" destId="{0F21550C-9D6A-4C35-9ED8-5ECB5A8B8EE9}" srcOrd="1" destOrd="0" presId="urn:microsoft.com/office/officeart/2005/8/layout/hierarchy3"/>
    <dgm:cxn modelId="{F4528E66-CA4F-4F93-8FBB-DD8E0DE38BBB}" type="presParOf" srcId="{0F21550C-9D6A-4C35-9ED8-5ECB5A8B8EE9}" destId="{93C07BCE-62F9-45DC-946A-97E20F2A136D}" srcOrd="0" destOrd="0" presId="urn:microsoft.com/office/officeart/2005/8/layout/hierarchy3"/>
    <dgm:cxn modelId="{969D9519-1B31-4C45-BB53-C593B8F7DDB7}" type="presParOf" srcId="{0F21550C-9D6A-4C35-9ED8-5ECB5A8B8EE9}" destId="{0355B633-9E2D-4DDC-9073-27A43F51ADA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676079-2934-6B42-875C-C1BDB4C45285}" type="doc">
      <dgm:prSet loTypeId="urn:microsoft.com/office/officeart/2008/layout/VerticalCurv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00C93B2-8BE5-2C42-BDC0-0CA5D234E2C4}">
      <dgm:prSet phldrT="[Tekst]" custT="1"/>
      <dgm:spPr/>
      <dgm:t>
        <a:bodyPr/>
        <a:lstStyle/>
        <a:p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Usprawnienie procesu prowadzenia postępowań administracyjnych w zakresie ochrony zabytków, poprzez wdrożenie systemu e-SOZ</a:t>
          </a:r>
        </a:p>
      </dgm:t>
    </dgm:pt>
    <dgm:pt modelId="{8AE6A7DE-C7F6-7343-8674-D83F98C9ABFD}" type="parTrans" cxnId="{51A2E688-8EEB-044E-843B-6DB4CAD00E71}">
      <dgm:prSet/>
      <dgm:spPr/>
      <dgm:t>
        <a:bodyPr/>
        <a:lstStyle/>
        <a:p>
          <a:endParaRPr lang="pl-PL"/>
        </a:p>
      </dgm:t>
    </dgm:pt>
    <dgm:pt modelId="{D79ABD15-45DB-B343-85D9-77759621D2C3}" type="sibTrans" cxnId="{51A2E688-8EEB-044E-843B-6DB4CAD00E71}">
      <dgm:prSet/>
      <dgm:spPr/>
      <dgm:t>
        <a:bodyPr/>
        <a:lstStyle/>
        <a:p>
          <a:endParaRPr lang="pl-PL"/>
        </a:p>
      </dgm:t>
    </dgm:pt>
    <dgm:pt modelId="{64959523-989F-EB43-B285-7663ADD60CB3}">
      <dgm:prSet custT="1"/>
      <dgm:spPr/>
      <dgm:t>
        <a:bodyPr/>
        <a:lstStyle/>
        <a:p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Udostępnienie świadczenia przez wojewódzkie urzędy ochrony zabytków (WUOZ) e-usług publicznych o wysokim poziomie dojrzałości (na co najmniej 4-poziomie dojrzałości)</a:t>
          </a:r>
        </a:p>
      </dgm:t>
    </dgm:pt>
    <dgm:pt modelId="{71B52299-CBE1-364C-8389-6DD6AA7097C9}" type="parTrans" cxnId="{954F5AE6-A732-384A-8BDC-CE8E7AC97D8E}">
      <dgm:prSet/>
      <dgm:spPr/>
      <dgm:t>
        <a:bodyPr/>
        <a:lstStyle/>
        <a:p>
          <a:endParaRPr lang="pl-PL"/>
        </a:p>
      </dgm:t>
    </dgm:pt>
    <dgm:pt modelId="{965F9FEE-FB48-5040-AD5C-AA4AAFBC3880}" type="sibTrans" cxnId="{954F5AE6-A732-384A-8BDC-CE8E7AC97D8E}">
      <dgm:prSet/>
      <dgm:spPr/>
      <dgm:t>
        <a:bodyPr/>
        <a:lstStyle/>
        <a:p>
          <a:endParaRPr lang="pl-PL"/>
        </a:p>
      </dgm:t>
    </dgm:pt>
    <dgm:pt modelId="{89A1ABA7-F0F6-9E4E-887E-DF0B59C73C64}">
      <dgm:prSet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kwalifikacji cyfrowych pracowników urzędów w obszarze zabytków w zakresie obsługi systemu e-SOZ</a:t>
          </a:r>
        </a:p>
      </dgm:t>
    </dgm:pt>
    <dgm:pt modelId="{B5A485DC-8399-A64C-92CB-F97D43E1D81A}" type="parTrans" cxnId="{2AE806B2-2B96-114E-AC8A-76F09B279588}">
      <dgm:prSet/>
      <dgm:spPr/>
      <dgm:t>
        <a:bodyPr/>
        <a:lstStyle/>
        <a:p>
          <a:endParaRPr lang="pl-PL"/>
        </a:p>
      </dgm:t>
    </dgm:pt>
    <dgm:pt modelId="{AB612FEE-18FD-0646-BA74-66FE7188403A}" type="sibTrans" cxnId="{2AE806B2-2B96-114E-AC8A-76F09B279588}">
      <dgm:prSet/>
      <dgm:spPr/>
      <dgm:t>
        <a:bodyPr/>
        <a:lstStyle/>
        <a:p>
          <a:endParaRPr lang="pl-PL"/>
        </a:p>
      </dgm:t>
    </dgm:pt>
    <dgm:pt modelId="{1143AFE7-4761-D248-A977-F7D9AA79635D}">
      <dgm:prSet custT="1"/>
      <dgm:spPr/>
      <dgm:t>
        <a:bodyPr/>
        <a:lstStyle/>
        <a:p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jakości i efektywności usług świadczonych przez WUOZ na rzecz przedsiębiorców i obywateli</a:t>
          </a:r>
        </a:p>
      </dgm:t>
    </dgm:pt>
    <dgm:pt modelId="{D4376616-2909-944D-9DF1-93FE4CB4C575}" type="parTrans" cxnId="{A451FC2A-C3A6-5A4C-85D5-3AF74AF798A3}">
      <dgm:prSet/>
      <dgm:spPr/>
      <dgm:t>
        <a:bodyPr/>
        <a:lstStyle/>
        <a:p>
          <a:endParaRPr lang="pl-PL"/>
        </a:p>
      </dgm:t>
    </dgm:pt>
    <dgm:pt modelId="{1D40C2A4-1A3C-8242-B42F-1352F69ADA17}" type="sibTrans" cxnId="{A451FC2A-C3A6-5A4C-85D5-3AF74AF798A3}">
      <dgm:prSet/>
      <dgm:spPr/>
      <dgm:t>
        <a:bodyPr/>
        <a:lstStyle/>
        <a:p>
          <a:endParaRPr lang="pl-PL"/>
        </a:p>
      </dgm:t>
    </dgm:pt>
    <dgm:pt modelId="{7638D45F-A52F-C248-B09D-BA2D0057960B}">
      <dgm:prSet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kwalifikacji pracowników IT w zakresie obsługi Systemu e-SOZ oraz administrowania systemem</a:t>
          </a:r>
        </a:p>
      </dgm:t>
    </dgm:pt>
    <dgm:pt modelId="{09939711-ED8E-AD4A-94FB-028D2218BEF6}" type="parTrans" cxnId="{A9ADC837-C8D9-F748-B02B-9C6880A430D0}">
      <dgm:prSet/>
      <dgm:spPr/>
      <dgm:t>
        <a:bodyPr/>
        <a:lstStyle/>
        <a:p>
          <a:endParaRPr lang="pl-PL"/>
        </a:p>
      </dgm:t>
    </dgm:pt>
    <dgm:pt modelId="{FDE629E3-3A8B-DC43-BF6B-BA8ECE940B7A}" type="sibTrans" cxnId="{A9ADC837-C8D9-F748-B02B-9C6880A430D0}">
      <dgm:prSet/>
      <dgm:spPr/>
      <dgm:t>
        <a:bodyPr/>
        <a:lstStyle/>
        <a:p>
          <a:endParaRPr lang="pl-PL"/>
        </a:p>
      </dgm:t>
    </dgm:pt>
    <dgm:pt modelId="{24FFD82C-B374-4E40-917D-0D9E2F42588E}" type="pres">
      <dgm:prSet presAssocID="{A8676079-2934-6B42-875C-C1BDB4C4528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97B88B3D-1538-8549-82E6-7F9FE90D7C00}" type="pres">
      <dgm:prSet presAssocID="{A8676079-2934-6B42-875C-C1BDB4C45285}" presName="Name1" presStyleCnt="0"/>
      <dgm:spPr/>
    </dgm:pt>
    <dgm:pt modelId="{A41717FE-9D80-7F42-8E93-060849FB0FDE}" type="pres">
      <dgm:prSet presAssocID="{A8676079-2934-6B42-875C-C1BDB4C45285}" presName="cycle" presStyleCnt="0"/>
      <dgm:spPr/>
    </dgm:pt>
    <dgm:pt modelId="{7FFCD159-925C-2B4A-B69D-A0BE90117BD3}" type="pres">
      <dgm:prSet presAssocID="{A8676079-2934-6B42-875C-C1BDB4C45285}" presName="srcNode" presStyleLbl="node1" presStyleIdx="0" presStyleCnt="5"/>
      <dgm:spPr/>
    </dgm:pt>
    <dgm:pt modelId="{600F1DD2-E015-D24D-AC94-5AC0731A764B}" type="pres">
      <dgm:prSet presAssocID="{A8676079-2934-6B42-875C-C1BDB4C45285}" presName="conn" presStyleLbl="parChTrans1D2" presStyleIdx="0" presStyleCnt="1"/>
      <dgm:spPr/>
      <dgm:t>
        <a:bodyPr/>
        <a:lstStyle/>
        <a:p>
          <a:endParaRPr lang="pl-PL"/>
        </a:p>
      </dgm:t>
    </dgm:pt>
    <dgm:pt modelId="{B1BC9D0E-B555-6445-B849-93FD8C2C2601}" type="pres">
      <dgm:prSet presAssocID="{A8676079-2934-6B42-875C-C1BDB4C45285}" presName="extraNode" presStyleLbl="node1" presStyleIdx="0" presStyleCnt="5"/>
      <dgm:spPr/>
    </dgm:pt>
    <dgm:pt modelId="{D0742926-C7C5-8F46-9FC5-818810D5DBFF}" type="pres">
      <dgm:prSet presAssocID="{A8676079-2934-6B42-875C-C1BDB4C45285}" presName="dstNode" presStyleLbl="node1" presStyleIdx="0" presStyleCnt="5"/>
      <dgm:spPr/>
    </dgm:pt>
    <dgm:pt modelId="{BADC55AE-C4E7-034C-977A-7432D534AF3D}" type="pres">
      <dgm:prSet presAssocID="{A00C93B2-8BE5-2C42-BDC0-0CA5D234E2C4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A06D0B0-C6FC-E34A-BEFF-D0EBC0E3C9F2}" type="pres">
      <dgm:prSet presAssocID="{A00C93B2-8BE5-2C42-BDC0-0CA5D234E2C4}" presName="accent_1" presStyleCnt="0"/>
      <dgm:spPr/>
    </dgm:pt>
    <dgm:pt modelId="{E9720D6F-F6CB-5E41-8938-D8210EB3A335}" type="pres">
      <dgm:prSet presAssocID="{A00C93B2-8BE5-2C42-BDC0-0CA5D234E2C4}" presName="accentRepeatNode" presStyleLbl="solidFgAcc1" presStyleIdx="0" presStyleCnt="5"/>
      <dgm:spPr/>
    </dgm:pt>
    <dgm:pt modelId="{44FCA4FA-5BEC-1F45-A843-B30D6F968D0F}" type="pres">
      <dgm:prSet presAssocID="{64959523-989F-EB43-B285-7663ADD60CB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2DCC991-0C3E-3343-848F-1E949F929348}" type="pres">
      <dgm:prSet presAssocID="{64959523-989F-EB43-B285-7663ADD60CB3}" presName="accent_2" presStyleCnt="0"/>
      <dgm:spPr/>
    </dgm:pt>
    <dgm:pt modelId="{B276AA78-0208-3B47-8EEF-D6904107604C}" type="pres">
      <dgm:prSet presAssocID="{64959523-989F-EB43-B285-7663ADD60CB3}" presName="accentRepeatNode" presStyleLbl="solidFgAcc1" presStyleIdx="1" presStyleCnt="5"/>
      <dgm:spPr/>
    </dgm:pt>
    <dgm:pt modelId="{BF3AF7E0-5763-DD42-ADEF-1394A0BF8315}" type="pres">
      <dgm:prSet presAssocID="{1143AFE7-4761-D248-A977-F7D9AA79635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4526B22-83B6-4B4D-8409-4C5AE8FA28A8}" type="pres">
      <dgm:prSet presAssocID="{1143AFE7-4761-D248-A977-F7D9AA79635D}" presName="accent_3" presStyleCnt="0"/>
      <dgm:spPr/>
    </dgm:pt>
    <dgm:pt modelId="{7BE9D14D-6064-C14D-B2A5-7EDFA3FF6591}" type="pres">
      <dgm:prSet presAssocID="{1143AFE7-4761-D248-A977-F7D9AA79635D}" presName="accentRepeatNode" presStyleLbl="solidFgAcc1" presStyleIdx="2" presStyleCnt="5"/>
      <dgm:spPr/>
    </dgm:pt>
    <dgm:pt modelId="{B343BAC4-0701-B04D-8E54-DFDFA5D23EF0}" type="pres">
      <dgm:prSet presAssocID="{7638D45F-A52F-C248-B09D-BA2D0057960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B82DD92-D916-A64E-8CE2-A96A89766134}" type="pres">
      <dgm:prSet presAssocID="{7638D45F-A52F-C248-B09D-BA2D0057960B}" presName="accent_4" presStyleCnt="0"/>
      <dgm:spPr/>
    </dgm:pt>
    <dgm:pt modelId="{A95949FA-AD30-8F4E-9BE2-98E111BE1D6E}" type="pres">
      <dgm:prSet presAssocID="{7638D45F-A52F-C248-B09D-BA2D0057960B}" presName="accentRepeatNode" presStyleLbl="solidFgAcc1" presStyleIdx="3" presStyleCnt="5"/>
      <dgm:spPr/>
    </dgm:pt>
    <dgm:pt modelId="{536E956C-BEEA-3B4A-BC7A-CC0021CC844A}" type="pres">
      <dgm:prSet presAssocID="{89A1ABA7-F0F6-9E4E-887E-DF0B59C73C6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A2E2407-181F-824A-91C2-43BF7BA0884F}" type="pres">
      <dgm:prSet presAssocID="{89A1ABA7-F0F6-9E4E-887E-DF0B59C73C64}" presName="accent_5" presStyleCnt="0"/>
      <dgm:spPr/>
    </dgm:pt>
    <dgm:pt modelId="{2999370F-466D-4E43-9E09-BC29392216D9}" type="pres">
      <dgm:prSet presAssocID="{89A1ABA7-F0F6-9E4E-887E-DF0B59C73C64}" presName="accentRepeatNode" presStyleLbl="solidFgAcc1" presStyleIdx="4" presStyleCnt="5"/>
      <dgm:spPr/>
    </dgm:pt>
  </dgm:ptLst>
  <dgm:cxnLst>
    <dgm:cxn modelId="{9D8FD8AB-0D3C-2D40-A577-7051C682E7EF}" type="presOf" srcId="{89A1ABA7-F0F6-9E4E-887E-DF0B59C73C64}" destId="{536E956C-BEEA-3B4A-BC7A-CC0021CC844A}" srcOrd="0" destOrd="0" presId="urn:microsoft.com/office/officeart/2008/layout/VerticalCurvedList"/>
    <dgm:cxn modelId="{F5EDF483-FA69-EB44-BB9B-C65451AB3D9B}" type="presOf" srcId="{D79ABD15-45DB-B343-85D9-77759621D2C3}" destId="{600F1DD2-E015-D24D-AC94-5AC0731A764B}" srcOrd="0" destOrd="0" presId="urn:microsoft.com/office/officeart/2008/layout/VerticalCurvedList"/>
    <dgm:cxn modelId="{A451FC2A-C3A6-5A4C-85D5-3AF74AF798A3}" srcId="{A8676079-2934-6B42-875C-C1BDB4C45285}" destId="{1143AFE7-4761-D248-A977-F7D9AA79635D}" srcOrd="2" destOrd="0" parTransId="{D4376616-2909-944D-9DF1-93FE4CB4C575}" sibTransId="{1D40C2A4-1A3C-8242-B42F-1352F69ADA17}"/>
    <dgm:cxn modelId="{6F3E9637-8F38-C34F-AE10-30B83179105C}" type="presOf" srcId="{A00C93B2-8BE5-2C42-BDC0-0CA5D234E2C4}" destId="{BADC55AE-C4E7-034C-977A-7432D534AF3D}" srcOrd="0" destOrd="0" presId="urn:microsoft.com/office/officeart/2008/layout/VerticalCurvedList"/>
    <dgm:cxn modelId="{51A2E688-8EEB-044E-843B-6DB4CAD00E71}" srcId="{A8676079-2934-6B42-875C-C1BDB4C45285}" destId="{A00C93B2-8BE5-2C42-BDC0-0CA5D234E2C4}" srcOrd="0" destOrd="0" parTransId="{8AE6A7DE-C7F6-7343-8674-D83F98C9ABFD}" sibTransId="{D79ABD15-45DB-B343-85D9-77759621D2C3}"/>
    <dgm:cxn modelId="{6E3AA45E-945F-F84F-A0DC-1BF553EF9223}" type="presOf" srcId="{7638D45F-A52F-C248-B09D-BA2D0057960B}" destId="{B343BAC4-0701-B04D-8E54-DFDFA5D23EF0}" srcOrd="0" destOrd="0" presId="urn:microsoft.com/office/officeart/2008/layout/VerticalCurvedList"/>
    <dgm:cxn modelId="{2AE806B2-2B96-114E-AC8A-76F09B279588}" srcId="{A8676079-2934-6B42-875C-C1BDB4C45285}" destId="{89A1ABA7-F0F6-9E4E-887E-DF0B59C73C64}" srcOrd="4" destOrd="0" parTransId="{B5A485DC-8399-A64C-92CB-F97D43E1D81A}" sibTransId="{AB612FEE-18FD-0646-BA74-66FE7188403A}"/>
    <dgm:cxn modelId="{A9ADC837-C8D9-F748-B02B-9C6880A430D0}" srcId="{A8676079-2934-6B42-875C-C1BDB4C45285}" destId="{7638D45F-A52F-C248-B09D-BA2D0057960B}" srcOrd="3" destOrd="0" parTransId="{09939711-ED8E-AD4A-94FB-028D2218BEF6}" sibTransId="{FDE629E3-3A8B-DC43-BF6B-BA8ECE940B7A}"/>
    <dgm:cxn modelId="{954F5AE6-A732-384A-8BDC-CE8E7AC97D8E}" srcId="{A8676079-2934-6B42-875C-C1BDB4C45285}" destId="{64959523-989F-EB43-B285-7663ADD60CB3}" srcOrd="1" destOrd="0" parTransId="{71B52299-CBE1-364C-8389-6DD6AA7097C9}" sibTransId="{965F9FEE-FB48-5040-AD5C-AA4AAFBC3880}"/>
    <dgm:cxn modelId="{8C991BAA-54C3-444C-A08B-1EE3177969B4}" type="presOf" srcId="{A8676079-2934-6B42-875C-C1BDB4C45285}" destId="{24FFD82C-B374-4E40-917D-0D9E2F42588E}" srcOrd="0" destOrd="0" presId="urn:microsoft.com/office/officeart/2008/layout/VerticalCurvedList"/>
    <dgm:cxn modelId="{1210A2E5-CA4B-5548-91AA-B2282B4C9FEF}" type="presOf" srcId="{1143AFE7-4761-D248-A977-F7D9AA79635D}" destId="{BF3AF7E0-5763-DD42-ADEF-1394A0BF8315}" srcOrd="0" destOrd="0" presId="urn:microsoft.com/office/officeart/2008/layout/VerticalCurvedList"/>
    <dgm:cxn modelId="{C99D84A8-26A5-2F4B-805F-75BA74534B82}" type="presOf" srcId="{64959523-989F-EB43-B285-7663ADD60CB3}" destId="{44FCA4FA-5BEC-1F45-A843-B30D6F968D0F}" srcOrd="0" destOrd="0" presId="urn:microsoft.com/office/officeart/2008/layout/VerticalCurvedList"/>
    <dgm:cxn modelId="{8FB78B5C-BA68-BF4D-BC8C-031FA615650D}" type="presParOf" srcId="{24FFD82C-B374-4E40-917D-0D9E2F42588E}" destId="{97B88B3D-1538-8549-82E6-7F9FE90D7C00}" srcOrd="0" destOrd="0" presId="urn:microsoft.com/office/officeart/2008/layout/VerticalCurvedList"/>
    <dgm:cxn modelId="{C1CB7AF1-5D82-BA4C-96BB-3CF87D2651A7}" type="presParOf" srcId="{97B88B3D-1538-8549-82E6-7F9FE90D7C00}" destId="{A41717FE-9D80-7F42-8E93-060849FB0FDE}" srcOrd="0" destOrd="0" presId="urn:microsoft.com/office/officeart/2008/layout/VerticalCurvedList"/>
    <dgm:cxn modelId="{65C747B0-8F63-7F4F-859E-3C70D5A5458D}" type="presParOf" srcId="{A41717FE-9D80-7F42-8E93-060849FB0FDE}" destId="{7FFCD159-925C-2B4A-B69D-A0BE90117BD3}" srcOrd="0" destOrd="0" presId="urn:microsoft.com/office/officeart/2008/layout/VerticalCurvedList"/>
    <dgm:cxn modelId="{AF23829B-4261-8A4F-A439-0FBB2DC96CDF}" type="presParOf" srcId="{A41717FE-9D80-7F42-8E93-060849FB0FDE}" destId="{600F1DD2-E015-D24D-AC94-5AC0731A764B}" srcOrd="1" destOrd="0" presId="urn:microsoft.com/office/officeart/2008/layout/VerticalCurvedList"/>
    <dgm:cxn modelId="{7DBADA13-E0D1-ED4D-AA85-2E5587359878}" type="presParOf" srcId="{A41717FE-9D80-7F42-8E93-060849FB0FDE}" destId="{B1BC9D0E-B555-6445-B849-93FD8C2C2601}" srcOrd="2" destOrd="0" presId="urn:microsoft.com/office/officeart/2008/layout/VerticalCurvedList"/>
    <dgm:cxn modelId="{D5838E7E-B8BB-3848-B0E0-D4F80850BA04}" type="presParOf" srcId="{A41717FE-9D80-7F42-8E93-060849FB0FDE}" destId="{D0742926-C7C5-8F46-9FC5-818810D5DBFF}" srcOrd="3" destOrd="0" presId="urn:microsoft.com/office/officeart/2008/layout/VerticalCurvedList"/>
    <dgm:cxn modelId="{608BFE89-5183-C74B-A4C3-12495E8BE37E}" type="presParOf" srcId="{97B88B3D-1538-8549-82E6-7F9FE90D7C00}" destId="{BADC55AE-C4E7-034C-977A-7432D534AF3D}" srcOrd="1" destOrd="0" presId="urn:microsoft.com/office/officeart/2008/layout/VerticalCurvedList"/>
    <dgm:cxn modelId="{6D57DF48-E656-3740-8EC6-5165B9A7D0C5}" type="presParOf" srcId="{97B88B3D-1538-8549-82E6-7F9FE90D7C00}" destId="{7A06D0B0-C6FC-E34A-BEFF-D0EBC0E3C9F2}" srcOrd="2" destOrd="0" presId="urn:microsoft.com/office/officeart/2008/layout/VerticalCurvedList"/>
    <dgm:cxn modelId="{B3B612E5-08EE-FC40-A961-C8D779C4E99A}" type="presParOf" srcId="{7A06D0B0-C6FC-E34A-BEFF-D0EBC0E3C9F2}" destId="{E9720D6F-F6CB-5E41-8938-D8210EB3A335}" srcOrd="0" destOrd="0" presId="urn:microsoft.com/office/officeart/2008/layout/VerticalCurvedList"/>
    <dgm:cxn modelId="{9C102682-CE1E-FB40-9301-59E609E7A1BC}" type="presParOf" srcId="{97B88B3D-1538-8549-82E6-7F9FE90D7C00}" destId="{44FCA4FA-5BEC-1F45-A843-B30D6F968D0F}" srcOrd="3" destOrd="0" presId="urn:microsoft.com/office/officeart/2008/layout/VerticalCurvedList"/>
    <dgm:cxn modelId="{0F22F162-148C-4D41-9071-14E0F7675DC7}" type="presParOf" srcId="{97B88B3D-1538-8549-82E6-7F9FE90D7C00}" destId="{42DCC991-0C3E-3343-848F-1E949F929348}" srcOrd="4" destOrd="0" presId="urn:microsoft.com/office/officeart/2008/layout/VerticalCurvedList"/>
    <dgm:cxn modelId="{F568DE93-A749-2448-9A07-1BEB909E82C8}" type="presParOf" srcId="{42DCC991-0C3E-3343-848F-1E949F929348}" destId="{B276AA78-0208-3B47-8EEF-D6904107604C}" srcOrd="0" destOrd="0" presId="urn:microsoft.com/office/officeart/2008/layout/VerticalCurvedList"/>
    <dgm:cxn modelId="{1A15ACF8-260B-504B-9742-F35BB946A30C}" type="presParOf" srcId="{97B88B3D-1538-8549-82E6-7F9FE90D7C00}" destId="{BF3AF7E0-5763-DD42-ADEF-1394A0BF8315}" srcOrd="5" destOrd="0" presId="urn:microsoft.com/office/officeart/2008/layout/VerticalCurvedList"/>
    <dgm:cxn modelId="{C1D8A0D9-BBED-CB40-B452-80E0D2B75524}" type="presParOf" srcId="{97B88B3D-1538-8549-82E6-7F9FE90D7C00}" destId="{D4526B22-83B6-4B4D-8409-4C5AE8FA28A8}" srcOrd="6" destOrd="0" presId="urn:microsoft.com/office/officeart/2008/layout/VerticalCurvedList"/>
    <dgm:cxn modelId="{805FEB1A-5736-8D4E-8098-20CCAD54980D}" type="presParOf" srcId="{D4526B22-83B6-4B4D-8409-4C5AE8FA28A8}" destId="{7BE9D14D-6064-C14D-B2A5-7EDFA3FF6591}" srcOrd="0" destOrd="0" presId="urn:microsoft.com/office/officeart/2008/layout/VerticalCurvedList"/>
    <dgm:cxn modelId="{6617FCA5-BD0A-FF44-BFDB-BC0DE6A6A922}" type="presParOf" srcId="{97B88B3D-1538-8549-82E6-7F9FE90D7C00}" destId="{B343BAC4-0701-B04D-8E54-DFDFA5D23EF0}" srcOrd="7" destOrd="0" presId="urn:microsoft.com/office/officeart/2008/layout/VerticalCurvedList"/>
    <dgm:cxn modelId="{9D3BFF5B-3010-0243-A62A-8BCF753245A0}" type="presParOf" srcId="{97B88B3D-1538-8549-82E6-7F9FE90D7C00}" destId="{1B82DD92-D916-A64E-8CE2-A96A89766134}" srcOrd="8" destOrd="0" presId="urn:microsoft.com/office/officeart/2008/layout/VerticalCurvedList"/>
    <dgm:cxn modelId="{E6EA1D54-7BB3-4344-AC4C-73BF13AFD7A7}" type="presParOf" srcId="{1B82DD92-D916-A64E-8CE2-A96A89766134}" destId="{A95949FA-AD30-8F4E-9BE2-98E111BE1D6E}" srcOrd="0" destOrd="0" presId="urn:microsoft.com/office/officeart/2008/layout/VerticalCurvedList"/>
    <dgm:cxn modelId="{79C2441C-E685-714F-B515-2614D5F47C83}" type="presParOf" srcId="{97B88B3D-1538-8549-82E6-7F9FE90D7C00}" destId="{536E956C-BEEA-3B4A-BC7A-CC0021CC844A}" srcOrd="9" destOrd="0" presId="urn:microsoft.com/office/officeart/2008/layout/VerticalCurvedList"/>
    <dgm:cxn modelId="{499D6FC5-3942-A447-8544-92AB988C949D}" type="presParOf" srcId="{97B88B3D-1538-8549-82E6-7F9FE90D7C00}" destId="{6A2E2407-181F-824A-91C2-43BF7BA0884F}" srcOrd="10" destOrd="0" presId="urn:microsoft.com/office/officeart/2008/layout/VerticalCurvedList"/>
    <dgm:cxn modelId="{EEFDFB75-30DD-AE44-AA86-FB6C1E4BA042}" type="presParOf" srcId="{6A2E2407-181F-824A-91C2-43BF7BA0884F}" destId="{2999370F-466D-4E43-9E09-BC29392216D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582102-6F97-438E-9A1B-37A68585FBD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6F99558-7AB6-4858-84A1-20AE8C36278A}">
      <dgm:prSet phldrT="[Tekst]"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Cyfrowy kompas na 2030 r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.: europejska droga w cyfrowej dekadzie w zakresie kierunku Cyfryzacja usług publicznych.</a:t>
          </a:r>
        </a:p>
      </dgm:t>
    </dgm:pt>
    <dgm:pt modelId="{3AC65E0D-0099-4E02-82BA-AE566C002340}" type="parTrans" cxnId="{05668E14-D899-415B-A885-0DE5A02BAE15}">
      <dgm:prSet/>
      <dgm:spPr/>
      <dgm:t>
        <a:bodyPr/>
        <a:lstStyle/>
        <a:p>
          <a:endParaRPr lang="pl-PL"/>
        </a:p>
      </dgm:t>
    </dgm:pt>
    <dgm:pt modelId="{A604943F-F1F0-4C7D-8AB7-4B886F535A4C}" type="sibTrans" cxnId="{05668E14-D899-415B-A885-0DE5A02BAE15}">
      <dgm:prSet/>
      <dgm:spPr/>
      <dgm:t>
        <a:bodyPr/>
        <a:lstStyle/>
        <a:p>
          <a:endParaRPr lang="pl-PL"/>
        </a:p>
      </dgm:t>
    </dgm:pt>
    <dgm:pt modelId="{4AA9F6EA-89F6-4FA6-81BE-1616B725E520}">
      <dgm:prSet phldrT="[Tekst]"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Deklaracja tallińska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, w zakresie domyślności cyfrowej, jednorazowości, powszechności, dostępności, otwartości, przejrzystości, domyślnej </a:t>
          </a:r>
          <a:r>
            <a:rPr lang="pl-PL" dirty="0" err="1">
              <a:solidFill>
                <a:schemeClr val="tx1">
                  <a:lumMod val="75000"/>
                  <a:lumOff val="25000"/>
                </a:schemeClr>
              </a:solidFill>
            </a:rPr>
            <a:t>transgraniczności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 i interoperacyjności oraz niezawodności i bezpieczeństwa</a:t>
          </a:r>
          <a:r>
            <a:rPr lang="pl-PL" dirty="0"/>
            <a:t>.</a:t>
          </a:r>
        </a:p>
      </dgm:t>
    </dgm:pt>
    <dgm:pt modelId="{ED3D0EE2-7403-4631-BEC0-A13966AE6751}" type="parTrans" cxnId="{63405343-7462-4A65-B705-4C8E88D01DCF}">
      <dgm:prSet/>
      <dgm:spPr/>
      <dgm:t>
        <a:bodyPr/>
        <a:lstStyle/>
        <a:p>
          <a:endParaRPr lang="pl-PL"/>
        </a:p>
      </dgm:t>
    </dgm:pt>
    <dgm:pt modelId="{A6368BC5-24FD-49EF-9503-D38A30986E39}" type="sibTrans" cxnId="{63405343-7462-4A65-B705-4C8E88D01DCF}">
      <dgm:prSet/>
      <dgm:spPr/>
      <dgm:t>
        <a:bodyPr/>
        <a:lstStyle/>
        <a:p>
          <a:endParaRPr lang="pl-PL"/>
        </a:p>
      </dgm:t>
    </dgm:pt>
    <dgm:pt modelId="{BFE3C7CA-6C6D-4AA8-A02C-CFDC8D5C1189}">
      <dgm:prSet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Program Otwierania Danych na lata 2021-2027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, w obszarze Cel szczegółowy III - Wzrost wykorzystywania i wymiany danych.</a:t>
          </a:r>
        </a:p>
      </dgm:t>
    </dgm:pt>
    <dgm:pt modelId="{980A5A01-6B9E-4851-8FF4-699E54874FD0}" type="parTrans" cxnId="{4E6424F9-6C46-4CE7-8109-160B3D257D5C}">
      <dgm:prSet/>
      <dgm:spPr/>
      <dgm:t>
        <a:bodyPr/>
        <a:lstStyle/>
        <a:p>
          <a:endParaRPr lang="pl-PL"/>
        </a:p>
      </dgm:t>
    </dgm:pt>
    <dgm:pt modelId="{CBD2E9F3-041A-4D3B-A275-1200DA92D1AE}" type="sibTrans" cxnId="{4E6424F9-6C46-4CE7-8109-160B3D257D5C}">
      <dgm:prSet/>
      <dgm:spPr/>
      <dgm:t>
        <a:bodyPr/>
        <a:lstStyle/>
        <a:p>
          <a:endParaRPr lang="pl-PL"/>
        </a:p>
      </dgm:t>
    </dgm:pt>
    <dgm:pt modelId="{A8117C97-BFD9-4BE0-A16C-A060106FFD72}">
      <dgm:prSet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Krajowa Strategia Rozwoju Regionalnego 2030 w zakresie Celu 3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. Podniesienie jakości zarzadzania i wdrażania polityk ukierunkowanych terytorialnie, kierunek interwencji 3.3 Poprawa organizacji świadczenia usług publicznych.</a:t>
          </a:r>
        </a:p>
      </dgm:t>
    </dgm:pt>
    <dgm:pt modelId="{66499608-3B80-4B75-AC9F-68A026EE78CE}" type="parTrans" cxnId="{E9FA35A0-57CA-4E37-8809-B0B0A73D334C}">
      <dgm:prSet/>
      <dgm:spPr/>
      <dgm:t>
        <a:bodyPr/>
        <a:lstStyle/>
        <a:p>
          <a:endParaRPr lang="pl-PL"/>
        </a:p>
      </dgm:t>
    </dgm:pt>
    <dgm:pt modelId="{CE815623-7FD2-49B3-97A8-70532221E6CB}" type="sibTrans" cxnId="{E9FA35A0-57CA-4E37-8809-B0B0A73D334C}">
      <dgm:prSet/>
      <dgm:spPr/>
      <dgm:t>
        <a:bodyPr/>
        <a:lstStyle/>
        <a:p>
          <a:endParaRPr lang="pl-PL"/>
        </a:p>
      </dgm:t>
    </dgm:pt>
    <dgm:pt modelId="{17D70F8C-19E9-4A79-9450-A6507D54AC8E}">
      <dgm:prSet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Strategia na rzecz Odpowiedzialnego Rozwoju do roku 2020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 (z perspektywą do 2030 r.), w zakresie celu szczegółowego III. Skuteczne państwo i instytucje służące wzrostowi oraz włączeniu społecznemu i gospodarczemu.</a:t>
          </a:r>
        </a:p>
      </dgm:t>
    </dgm:pt>
    <dgm:pt modelId="{FEE0D39A-67A8-4AB5-9F9C-5C1FC1869CAF}" type="parTrans" cxnId="{990976A1-6528-4FC9-A91E-19FDCBD1F513}">
      <dgm:prSet/>
      <dgm:spPr/>
      <dgm:t>
        <a:bodyPr/>
        <a:lstStyle/>
        <a:p>
          <a:endParaRPr lang="pl-PL"/>
        </a:p>
      </dgm:t>
    </dgm:pt>
    <dgm:pt modelId="{F7DD6241-0C30-421B-808B-8290DB89E1F7}" type="sibTrans" cxnId="{990976A1-6528-4FC9-A91E-19FDCBD1F513}">
      <dgm:prSet/>
      <dgm:spPr/>
      <dgm:t>
        <a:bodyPr/>
        <a:lstStyle/>
        <a:p>
          <a:endParaRPr lang="pl-PL"/>
        </a:p>
      </dgm:t>
    </dgm:pt>
    <dgm:pt modelId="{EFD1EB8E-1285-4C0D-9786-78A8F0A1987C}">
      <dgm:prSet/>
      <dgm:spPr/>
      <dgm:t>
        <a:bodyPr/>
        <a:lstStyle/>
        <a:p>
          <a:r>
            <a:rPr lang="pl-PL" b="1" dirty="0">
              <a:solidFill>
                <a:schemeClr val="tx1">
                  <a:lumMod val="75000"/>
                  <a:lumOff val="25000"/>
                </a:schemeClr>
              </a:solidFill>
            </a:rPr>
            <a:t>Program Zintegrowanej Informatyzacji Państwa </a:t>
          </a:r>
          <a:r>
            <a:rPr lang="pl-PL" dirty="0">
              <a:solidFill>
                <a:schemeClr val="tx1">
                  <a:lumMod val="75000"/>
                  <a:lumOff val="25000"/>
                </a:schemeClr>
              </a:solidFill>
            </a:rPr>
            <a:t>w zakresie celu szczegółowego 4.2.1 Zwiększenie jakości oraz zakresu komunikacji między obywatelami i innymi interesariuszami a państwem.</a:t>
          </a:r>
        </a:p>
      </dgm:t>
    </dgm:pt>
    <dgm:pt modelId="{4554305B-92F2-4545-9E2D-DC9F14EDC4D2}" type="parTrans" cxnId="{8D5E2406-963D-43E6-90F6-6C93194064CD}">
      <dgm:prSet/>
      <dgm:spPr/>
      <dgm:t>
        <a:bodyPr/>
        <a:lstStyle/>
        <a:p>
          <a:endParaRPr lang="pl-PL"/>
        </a:p>
      </dgm:t>
    </dgm:pt>
    <dgm:pt modelId="{5EA219C4-85CF-40BC-9ED8-9B53560BCB7D}" type="sibTrans" cxnId="{8D5E2406-963D-43E6-90F6-6C93194064CD}">
      <dgm:prSet/>
      <dgm:spPr/>
      <dgm:t>
        <a:bodyPr/>
        <a:lstStyle/>
        <a:p>
          <a:endParaRPr lang="pl-PL"/>
        </a:p>
      </dgm:t>
    </dgm:pt>
    <dgm:pt modelId="{DCEB3205-1595-44BD-8964-593C94D6C80C}" type="pres">
      <dgm:prSet presAssocID="{6B582102-6F97-438E-9A1B-37A68585FBD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F95A9CDD-B93D-48CE-AB5C-19DC8291636F}" type="pres">
      <dgm:prSet presAssocID="{6B582102-6F97-438E-9A1B-37A68585FBD2}" presName="Name1" presStyleCnt="0"/>
      <dgm:spPr/>
    </dgm:pt>
    <dgm:pt modelId="{E149CC76-37A4-40A5-B02A-495E3B937383}" type="pres">
      <dgm:prSet presAssocID="{6B582102-6F97-438E-9A1B-37A68585FBD2}" presName="cycle" presStyleCnt="0"/>
      <dgm:spPr/>
    </dgm:pt>
    <dgm:pt modelId="{3B70A8AD-1DF8-4BA3-BF88-E71F3E20C0B8}" type="pres">
      <dgm:prSet presAssocID="{6B582102-6F97-438E-9A1B-37A68585FBD2}" presName="srcNode" presStyleLbl="node1" presStyleIdx="0" presStyleCnt="6"/>
      <dgm:spPr/>
    </dgm:pt>
    <dgm:pt modelId="{208DABC7-2B80-490E-9A78-F9E94C719B6D}" type="pres">
      <dgm:prSet presAssocID="{6B582102-6F97-438E-9A1B-37A68585FBD2}" presName="conn" presStyleLbl="parChTrans1D2" presStyleIdx="0" presStyleCnt="1"/>
      <dgm:spPr/>
      <dgm:t>
        <a:bodyPr/>
        <a:lstStyle/>
        <a:p>
          <a:endParaRPr lang="pl-PL"/>
        </a:p>
      </dgm:t>
    </dgm:pt>
    <dgm:pt modelId="{2805F2CD-37E0-4979-B460-BFC6240FBA0E}" type="pres">
      <dgm:prSet presAssocID="{6B582102-6F97-438E-9A1B-37A68585FBD2}" presName="extraNode" presStyleLbl="node1" presStyleIdx="0" presStyleCnt="6"/>
      <dgm:spPr/>
    </dgm:pt>
    <dgm:pt modelId="{8B4837D4-6E57-4E51-B03B-46E0BC9A0BA8}" type="pres">
      <dgm:prSet presAssocID="{6B582102-6F97-438E-9A1B-37A68585FBD2}" presName="dstNode" presStyleLbl="node1" presStyleIdx="0" presStyleCnt="6"/>
      <dgm:spPr/>
    </dgm:pt>
    <dgm:pt modelId="{79DC4797-0139-4FA1-8E9D-AD2A5CF1BB12}" type="pres">
      <dgm:prSet presAssocID="{EFD1EB8E-1285-4C0D-9786-78A8F0A1987C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992A063-CFC0-41F2-8028-0551540E2F20}" type="pres">
      <dgm:prSet presAssocID="{EFD1EB8E-1285-4C0D-9786-78A8F0A1987C}" presName="accent_1" presStyleCnt="0"/>
      <dgm:spPr/>
    </dgm:pt>
    <dgm:pt modelId="{BE3EB873-65F8-46E6-9503-CB5121E500AB}" type="pres">
      <dgm:prSet presAssocID="{EFD1EB8E-1285-4C0D-9786-78A8F0A1987C}" presName="accentRepeatNode" presStyleLbl="solidFgAcc1" presStyleIdx="0" presStyleCnt="6"/>
      <dgm:spPr/>
    </dgm:pt>
    <dgm:pt modelId="{8BBFDEEB-E106-4840-B332-3F8E24F933C8}" type="pres">
      <dgm:prSet presAssocID="{17D70F8C-19E9-4A79-9450-A6507D54AC8E}" presName="text_2" presStyleLbl="node1" presStyleIdx="1" presStyleCnt="6" custLinFactNeighborX="15119" custLinFactNeighborY="-175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32A8DC9-C989-4B42-B7E6-1CA010C5082B}" type="pres">
      <dgm:prSet presAssocID="{17D70F8C-19E9-4A79-9450-A6507D54AC8E}" presName="accent_2" presStyleCnt="0"/>
      <dgm:spPr/>
    </dgm:pt>
    <dgm:pt modelId="{1743D691-0121-41DC-9BE3-FD88CB77AA1B}" type="pres">
      <dgm:prSet presAssocID="{17D70F8C-19E9-4A79-9450-A6507D54AC8E}" presName="accentRepeatNode" presStyleLbl="solidFgAcc1" presStyleIdx="1" presStyleCnt="6"/>
      <dgm:spPr/>
    </dgm:pt>
    <dgm:pt modelId="{92F7C613-962B-4838-87A0-811B2D6524AC}" type="pres">
      <dgm:prSet presAssocID="{A8117C97-BFD9-4BE0-A16C-A060106FFD72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74CC42B-9D92-4B3C-85F3-214601582902}" type="pres">
      <dgm:prSet presAssocID="{A8117C97-BFD9-4BE0-A16C-A060106FFD72}" presName="accent_3" presStyleCnt="0"/>
      <dgm:spPr/>
    </dgm:pt>
    <dgm:pt modelId="{E80FF4F1-1079-4707-860D-173CA851A5CD}" type="pres">
      <dgm:prSet presAssocID="{A8117C97-BFD9-4BE0-A16C-A060106FFD72}" presName="accentRepeatNode" presStyleLbl="solidFgAcc1" presStyleIdx="2" presStyleCnt="6"/>
      <dgm:spPr/>
    </dgm:pt>
    <dgm:pt modelId="{291C3334-A8A6-4709-B95E-91DD3DF4EA15}" type="pres">
      <dgm:prSet presAssocID="{BFE3C7CA-6C6D-4AA8-A02C-CFDC8D5C1189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983E12-BA53-4779-9C46-386F671378C2}" type="pres">
      <dgm:prSet presAssocID="{BFE3C7CA-6C6D-4AA8-A02C-CFDC8D5C1189}" presName="accent_4" presStyleCnt="0"/>
      <dgm:spPr/>
    </dgm:pt>
    <dgm:pt modelId="{F9897DC3-7BFB-4F77-83AD-598252DF753B}" type="pres">
      <dgm:prSet presAssocID="{BFE3C7CA-6C6D-4AA8-A02C-CFDC8D5C1189}" presName="accentRepeatNode" presStyleLbl="solidFgAcc1" presStyleIdx="3" presStyleCnt="6"/>
      <dgm:spPr/>
    </dgm:pt>
    <dgm:pt modelId="{48819F15-3FB9-4782-B45A-25D3937881D0}" type="pres">
      <dgm:prSet presAssocID="{96F99558-7AB6-4858-84A1-20AE8C36278A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684289C-0786-4E79-BF51-C945662E9475}" type="pres">
      <dgm:prSet presAssocID="{96F99558-7AB6-4858-84A1-20AE8C36278A}" presName="accent_5" presStyleCnt="0"/>
      <dgm:spPr/>
    </dgm:pt>
    <dgm:pt modelId="{544AF537-9278-445A-96FC-4E67EE26EC07}" type="pres">
      <dgm:prSet presAssocID="{96F99558-7AB6-4858-84A1-20AE8C36278A}" presName="accentRepeatNode" presStyleLbl="solidFgAcc1" presStyleIdx="4" presStyleCnt="6"/>
      <dgm:spPr/>
    </dgm:pt>
    <dgm:pt modelId="{C6DA817B-3F8D-47F5-9170-D9B0CCA0070B}" type="pres">
      <dgm:prSet presAssocID="{4AA9F6EA-89F6-4FA6-81BE-1616B725E520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6E6692F-2662-42E8-A8BF-115F051916AA}" type="pres">
      <dgm:prSet presAssocID="{4AA9F6EA-89F6-4FA6-81BE-1616B725E520}" presName="accent_6" presStyleCnt="0"/>
      <dgm:spPr/>
    </dgm:pt>
    <dgm:pt modelId="{97264D2E-59B2-45B8-88C8-26E8C8469F82}" type="pres">
      <dgm:prSet presAssocID="{4AA9F6EA-89F6-4FA6-81BE-1616B725E520}" presName="accentRepeatNode" presStyleLbl="solidFgAcc1" presStyleIdx="5" presStyleCnt="6"/>
      <dgm:spPr/>
    </dgm:pt>
  </dgm:ptLst>
  <dgm:cxnLst>
    <dgm:cxn modelId="{8D5E2406-963D-43E6-90F6-6C93194064CD}" srcId="{6B582102-6F97-438E-9A1B-37A68585FBD2}" destId="{EFD1EB8E-1285-4C0D-9786-78A8F0A1987C}" srcOrd="0" destOrd="0" parTransId="{4554305B-92F2-4545-9E2D-DC9F14EDC4D2}" sibTransId="{5EA219C4-85CF-40BC-9ED8-9B53560BCB7D}"/>
    <dgm:cxn modelId="{990976A1-6528-4FC9-A91E-19FDCBD1F513}" srcId="{6B582102-6F97-438E-9A1B-37A68585FBD2}" destId="{17D70F8C-19E9-4A79-9450-A6507D54AC8E}" srcOrd="1" destOrd="0" parTransId="{FEE0D39A-67A8-4AB5-9F9C-5C1FC1869CAF}" sibTransId="{F7DD6241-0C30-421B-808B-8290DB89E1F7}"/>
    <dgm:cxn modelId="{A4111301-D373-41CE-A2DF-A19424C70FBD}" type="presOf" srcId="{96F99558-7AB6-4858-84A1-20AE8C36278A}" destId="{48819F15-3FB9-4782-B45A-25D3937881D0}" srcOrd="0" destOrd="0" presId="urn:microsoft.com/office/officeart/2008/layout/VerticalCurvedList"/>
    <dgm:cxn modelId="{8C81966E-4E28-4FF5-B732-800F57BDEB61}" type="presOf" srcId="{5EA219C4-85CF-40BC-9ED8-9B53560BCB7D}" destId="{208DABC7-2B80-490E-9A78-F9E94C719B6D}" srcOrd="0" destOrd="0" presId="urn:microsoft.com/office/officeart/2008/layout/VerticalCurvedList"/>
    <dgm:cxn modelId="{E9FA35A0-57CA-4E37-8809-B0B0A73D334C}" srcId="{6B582102-6F97-438E-9A1B-37A68585FBD2}" destId="{A8117C97-BFD9-4BE0-A16C-A060106FFD72}" srcOrd="2" destOrd="0" parTransId="{66499608-3B80-4B75-AC9F-68A026EE78CE}" sibTransId="{CE815623-7FD2-49B3-97A8-70532221E6CB}"/>
    <dgm:cxn modelId="{4E6424F9-6C46-4CE7-8109-160B3D257D5C}" srcId="{6B582102-6F97-438E-9A1B-37A68585FBD2}" destId="{BFE3C7CA-6C6D-4AA8-A02C-CFDC8D5C1189}" srcOrd="3" destOrd="0" parTransId="{980A5A01-6B9E-4851-8FF4-699E54874FD0}" sibTransId="{CBD2E9F3-041A-4D3B-A275-1200DA92D1AE}"/>
    <dgm:cxn modelId="{D0960500-E1F2-41E8-BB38-AF58B01B1C70}" type="presOf" srcId="{17D70F8C-19E9-4A79-9450-A6507D54AC8E}" destId="{8BBFDEEB-E106-4840-B332-3F8E24F933C8}" srcOrd="0" destOrd="0" presId="urn:microsoft.com/office/officeart/2008/layout/VerticalCurvedList"/>
    <dgm:cxn modelId="{159B2FE5-C391-4B48-AA75-2ABD2D68D8C8}" type="presOf" srcId="{A8117C97-BFD9-4BE0-A16C-A060106FFD72}" destId="{92F7C613-962B-4838-87A0-811B2D6524AC}" srcOrd="0" destOrd="0" presId="urn:microsoft.com/office/officeart/2008/layout/VerticalCurvedList"/>
    <dgm:cxn modelId="{D21D5AF0-71AC-47A3-A9A3-95F37336F338}" type="presOf" srcId="{6B582102-6F97-438E-9A1B-37A68585FBD2}" destId="{DCEB3205-1595-44BD-8964-593C94D6C80C}" srcOrd="0" destOrd="0" presId="urn:microsoft.com/office/officeart/2008/layout/VerticalCurvedList"/>
    <dgm:cxn modelId="{3E1DB09D-6E4E-4B43-9240-21195ED98F12}" type="presOf" srcId="{EFD1EB8E-1285-4C0D-9786-78A8F0A1987C}" destId="{79DC4797-0139-4FA1-8E9D-AD2A5CF1BB12}" srcOrd="0" destOrd="0" presId="urn:microsoft.com/office/officeart/2008/layout/VerticalCurvedList"/>
    <dgm:cxn modelId="{05668E14-D899-415B-A885-0DE5A02BAE15}" srcId="{6B582102-6F97-438E-9A1B-37A68585FBD2}" destId="{96F99558-7AB6-4858-84A1-20AE8C36278A}" srcOrd="4" destOrd="0" parTransId="{3AC65E0D-0099-4E02-82BA-AE566C002340}" sibTransId="{A604943F-F1F0-4C7D-8AB7-4B886F535A4C}"/>
    <dgm:cxn modelId="{63405343-7462-4A65-B705-4C8E88D01DCF}" srcId="{6B582102-6F97-438E-9A1B-37A68585FBD2}" destId="{4AA9F6EA-89F6-4FA6-81BE-1616B725E520}" srcOrd="5" destOrd="0" parTransId="{ED3D0EE2-7403-4631-BEC0-A13966AE6751}" sibTransId="{A6368BC5-24FD-49EF-9503-D38A30986E39}"/>
    <dgm:cxn modelId="{FD9D78C9-8607-49D1-9822-065207AB40EF}" type="presOf" srcId="{4AA9F6EA-89F6-4FA6-81BE-1616B725E520}" destId="{C6DA817B-3F8D-47F5-9170-D9B0CCA0070B}" srcOrd="0" destOrd="0" presId="urn:microsoft.com/office/officeart/2008/layout/VerticalCurvedList"/>
    <dgm:cxn modelId="{53C86951-3B11-4D43-9339-E02D739C734E}" type="presOf" srcId="{BFE3C7CA-6C6D-4AA8-A02C-CFDC8D5C1189}" destId="{291C3334-A8A6-4709-B95E-91DD3DF4EA15}" srcOrd="0" destOrd="0" presId="urn:microsoft.com/office/officeart/2008/layout/VerticalCurvedList"/>
    <dgm:cxn modelId="{F061701A-8102-49D5-A6D9-1BB412D026AD}" type="presParOf" srcId="{DCEB3205-1595-44BD-8964-593C94D6C80C}" destId="{F95A9CDD-B93D-48CE-AB5C-19DC8291636F}" srcOrd="0" destOrd="0" presId="urn:microsoft.com/office/officeart/2008/layout/VerticalCurvedList"/>
    <dgm:cxn modelId="{E8A4A5DA-381A-437E-B8D2-2B62FF26BC83}" type="presParOf" srcId="{F95A9CDD-B93D-48CE-AB5C-19DC8291636F}" destId="{E149CC76-37A4-40A5-B02A-495E3B937383}" srcOrd="0" destOrd="0" presId="urn:microsoft.com/office/officeart/2008/layout/VerticalCurvedList"/>
    <dgm:cxn modelId="{CC724723-76A1-4EE2-A374-8F7AE6C7CE56}" type="presParOf" srcId="{E149CC76-37A4-40A5-B02A-495E3B937383}" destId="{3B70A8AD-1DF8-4BA3-BF88-E71F3E20C0B8}" srcOrd="0" destOrd="0" presId="urn:microsoft.com/office/officeart/2008/layout/VerticalCurvedList"/>
    <dgm:cxn modelId="{9F51665C-9F96-4B0F-92E8-4C8C0B1FACE0}" type="presParOf" srcId="{E149CC76-37A4-40A5-B02A-495E3B937383}" destId="{208DABC7-2B80-490E-9A78-F9E94C719B6D}" srcOrd="1" destOrd="0" presId="urn:microsoft.com/office/officeart/2008/layout/VerticalCurvedList"/>
    <dgm:cxn modelId="{D78D76C8-4B02-4A5C-8728-E0DB4CB65EBC}" type="presParOf" srcId="{E149CC76-37A4-40A5-B02A-495E3B937383}" destId="{2805F2CD-37E0-4979-B460-BFC6240FBA0E}" srcOrd="2" destOrd="0" presId="urn:microsoft.com/office/officeart/2008/layout/VerticalCurvedList"/>
    <dgm:cxn modelId="{A4EBD3B1-1ABA-494F-A5CE-ABA3DD9912E6}" type="presParOf" srcId="{E149CC76-37A4-40A5-B02A-495E3B937383}" destId="{8B4837D4-6E57-4E51-B03B-46E0BC9A0BA8}" srcOrd="3" destOrd="0" presId="urn:microsoft.com/office/officeart/2008/layout/VerticalCurvedList"/>
    <dgm:cxn modelId="{3D4F89E4-2851-4528-8048-47A3CA86E734}" type="presParOf" srcId="{F95A9CDD-B93D-48CE-AB5C-19DC8291636F}" destId="{79DC4797-0139-4FA1-8E9D-AD2A5CF1BB12}" srcOrd="1" destOrd="0" presId="urn:microsoft.com/office/officeart/2008/layout/VerticalCurvedList"/>
    <dgm:cxn modelId="{B2738744-D2AB-49B8-956F-55F14CC92D79}" type="presParOf" srcId="{F95A9CDD-B93D-48CE-AB5C-19DC8291636F}" destId="{1992A063-CFC0-41F2-8028-0551540E2F20}" srcOrd="2" destOrd="0" presId="urn:microsoft.com/office/officeart/2008/layout/VerticalCurvedList"/>
    <dgm:cxn modelId="{C79D85D0-55A5-484B-949D-1AC9D2BE56FB}" type="presParOf" srcId="{1992A063-CFC0-41F2-8028-0551540E2F20}" destId="{BE3EB873-65F8-46E6-9503-CB5121E500AB}" srcOrd="0" destOrd="0" presId="urn:microsoft.com/office/officeart/2008/layout/VerticalCurvedList"/>
    <dgm:cxn modelId="{ADCFD6CE-B355-435C-8A03-2B679323DD0C}" type="presParOf" srcId="{F95A9CDD-B93D-48CE-AB5C-19DC8291636F}" destId="{8BBFDEEB-E106-4840-B332-3F8E24F933C8}" srcOrd="3" destOrd="0" presId="urn:microsoft.com/office/officeart/2008/layout/VerticalCurvedList"/>
    <dgm:cxn modelId="{D68E3895-99BF-4F2E-8FDA-7DC4C039DA70}" type="presParOf" srcId="{F95A9CDD-B93D-48CE-AB5C-19DC8291636F}" destId="{832A8DC9-C989-4B42-B7E6-1CA010C5082B}" srcOrd="4" destOrd="0" presId="urn:microsoft.com/office/officeart/2008/layout/VerticalCurvedList"/>
    <dgm:cxn modelId="{094C388D-1018-436F-A572-D95C06F31482}" type="presParOf" srcId="{832A8DC9-C989-4B42-B7E6-1CA010C5082B}" destId="{1743D691-0121-41DC-9BE3-FD88CB77AA1B}" srcOrd="0" destOrd="0" presId="urn:microsoft.com/office/officeart/2008/layout/VerticalCurvedList"/>
    <dgm:cxn modelId="{A4C20915-8DB9-402F-AE8F-1469368A1E8D}" type="presParOf" srcId="{F95A9CDD-B93D-48CE-AB5C-19DC8291636F}" destId="{92F7C613-962B-4838-87A0-811B2D6524AC}" srcOrd="5" destOrd="0" presId="urn:microsoft.com/office/officeart/2008/layout/VerticalCurvedList"/>
    <dgm:cxn modelId="{45371704-C61D-47F4-AD42-ED24058E58E0}" type="presParOf" srcId="{F95A9CDD-B93D-48CE-AB5C-19DC8291636F}" destId="{374CC42B-9D92-4B3C-85F3-214601582902}" srcOrd="6" destOrd="0" presId="urn:microsoft.com/office/officeart/2008/layout/VerticalCurvedList"/>
    <dgm:cxn modelId="{F56B741B-0343-4A62-9D78-6639766A7476}" type="presParOf" srcId="{374CC42B-9D92-4B3C-85F3-214601582902}" destId="{E80FF4F1-1079-4707-860D-173CA851A5CD}" srcOrd="0" destOrd="0" presId="urn:microsoft.com/office/officeart/2008/layout/VerticalCurvedList"/>
    <dgm:cxn modelId="{3ACCABE7-DD29-4631-9412-480B31C3FDBF}" type="presParOf" srcId="{F95A9CDD-B93D-48CE-AB5C-19DC8291636F}" destId="{291C3334-A8A6-4709-B95E-91DD3DF4EA15}" srcOrd="7" destOrd="0" presId="urn:microsoft.com/office/officeart/2008/layout/VerticalCurvedList"/>
    <dgm:cxn modelId="{0660CB6C-D794-4538-B257-EEFEAAB453EE}" type="presParOf" srcId="{F95A9CDD-B93D-48CE-AB5C-19DC8291636F}" destId="{27983E12-BA53-4779-9C46-386F671378C2}" srcOrd="8" destOrd="0" presId="urn:microsoft.com/office/officeart/2008/layout/VerticalCurvedList"/>
    <dgm:cxn modelId="{9A8BEFA1-28F7-4BC9-B481-D540A04C58DA}" type="presParOf" srcId="{27983E12-BA53-4779-9C46-386F671378C2}" destId="{F9897DC3-7BFB-4F77-83AD-598252DF753B}" srcOrd="0" destOrd="0" presId="urn:microsoft.com/office/officeart/2008/layout/VerticalCurvedList"/>
    <dgm:cxn modelId="{29D4830B-01E4-4B24-8AA3-B17FD5B8F6C1}" type="presParOf" srcId="{F95A9CDD-B93D-48CE-AB5C-19DC8291636F}" destId="{48819F15-3FB9-4782-B45A-25D3937881D0}" srcOrd="9" destOrd="0" presId="urn:microsoft.com/office/officeart/2008/layout/VerticalCurvedList"/>
    <dgm:cxn modelId="{23C46CBF-5E60-48E7-8F48-9C25D399F495}" type="presParOf" srcId="{F95A9CDD-B93D-48CE-AB5C-19DC8291636F}" destId="{C684289C-0786-4E79-BF51-C945662E9475}" srcOrd="10" destOrd="0" presId="urn:microsoft.com/office/officeart/2008/layout/VerticalCurvedList"/>
    <dgm:cxn modelId="{EF60912D-6F84-4837-A9C8-7A80F9EDB92F}" type="presParOf" srcId="{C684289C-0786-4E79-BF51-C945662E9475}" destId="{544AF537-9278-445A-96FC-4E67EE26EC07}" srcOrd="0" destOrd="0" presId="urn:microsoft.com/office/officeart/2008/layout/VerticalCurvedList"/>
    <dgm:cxn modelId="{226FFBEB-FE02-47AD-9C97-8268A3A3A0E8}" type="presParOf" srcId="{F95A9CDD-B93D-48CE-AB5C-19DC8291636F}" destId="{C6DA817B-3F8D-47F5-9170-D9B0CCA0070B}" srcOrd="11" destOrd="0" presId="urn:microsoft.com/office/officeart/2008/layout/VerticalCurvedList"/>
    <dgm:cxn modelId="{DCE34962-8284-43F7-BB6C-1E41B87C751A}" type="presParOf" srcId="{F95A9CDD-B93D-48CE-AB5C-19DC8291636F}" destId="{B6E6692F-2662-42E8-A8BF-115F051916AA}" srcOrd="12" destOrd="0" presId="urn:microsoft.com/office/officeart/2008/layout/VerticalCurvedList"/>
    <dgm:cxn modelId="{0D27F5F6-9C3E-4225-85BB-B05319F3D627}" type="presParOf" srcId="{B6E6692F-2662-42E8-A8BF-115F051916AA}" destId="{97264D2E-59B2-45B8-88C8-26E8C8469F82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17D2B-96EF-4A8B-BE23-C1158565A282}">
      <dsp:nvSpPr>
        <dsp:cNvPr id="0" name=""/>
        <dsp:cNvSpPr/>
      </dsp:nvSpPr>
      <dsp:spPr>
        <a:xfrm>
          <a:off x="5335" y="821219"/>
          <a:ext cx="1819526" cy="909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Wnioskodawca</a:t>
          </a:r>
          <a:endParaRPr lang="en-US" sz="1900" kern="1200" dirty="0"/>
        </a:p>
      </dsp:txBody>
      <dsp:txXfrm>
        <a:off x="31981" y="847865"/>
        <a:ext cx="1766234" cy="856471"/>
      </dsp:txXfrm>
    </dsp:sp>
    <dsp:sp modelId="{97CB2910-1AFC-416A-B21C-51EF812F5771}">
      <dsp:nvSpPr>
        <dsp:cNvPr id="0" name=""/>
        <dsp:cNvSpPr/>
      </dsp:nvSpPr>
      <dsp:spPr>
        <a:xfrm>
          <a:off x="187288" y="1730982"/>
          <a:ext cx="181952" cy="682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22"/>
              </a:lnTo>
              <a:lnTo>
                <a:pt x="181952" y="682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C1D24E-CB6E-4F10-8712-74439777FF81}">
      <dsp:nvSpPr>
        <dsp:cNvPr id="0" name=""/>
        <dsp:cNvSpPr/>
      </dsp:nvSpPr>
      <dsp:spPr>
        <a:xfrm>
          <a:off x="369241" y="1958422"/>
          <a:ext cx="1455620" cy="909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Minister Kultury i Dziedzictwa Narodowego</a:t>
          </a:r>
          <a:endParaRPr lang="en-US" sz="1400" kern="1200" dirty="0"/>
        </a:p>
      </dsp:txBody>
      <dsp:txXfrm>
        <a:off x="395887" y="1985068"/>
        <a:ext cx="1402328" cy="856471"/>
      </dsp:txXfrm>
    </dsp:sp>
    <dsp:sp modelId="{0F966962-4E8D-4409-991D-1AB668582966}">
      <dsp:nvSpPr>
        <dsp:cNvPr id="0" name=""/>
        <dsp:cNvSpPr/>
      </dsp:nvSpPr>
      <dsp:spPr>
        <a:xfrm>
          <a:off x="2279743" y="821219"/>
          <a:ext cx="1819526" cy="909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/>
            <a:t>Beneficjent</a:t>
          </a:r>
          <a:endParaRPr lang="en-US" sz="1900" kern="1200" dirty="0"/>
        </a:p>
      </dsp:txBody>
      <dsp:txXfrm>
        <a:off x="2306389" y="847865"/>
        <a:ext cx="1766234" cy="856471"/>
      </dsp:txXfrm>
    </dsp:sp>
    <dsp:sp modelId="{6E618099-F5A0-40AA-AB50-F45E76F81B91}">
      <dsp:nvSpPr>
        <dsp:cNvPr id="0" name=""/>
        <dsp:cNvSpPr/>
      </dsp:nvSpPr>
      <dsp:spPr>
        <a:xfrm>
          <a:off x="2461696" y="1730982"/>
          <a:ext cx="181952" cy="682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22"/>
              </a:lnTo>
              <a:lnTo>
                <a:pt x="181952" y="682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1E45F-49DA-42C9-92B7-285A3C234DE7}">
      <dsp:nvSpPr>
        <dsp:cNvPr id="0" name=""/>
        <dsp:cNvSpPr/>
      </dsp:nvSpPr>
      <dsp:spPr>
        <a:xfrm>
          <a:off x="2643648" y="1958422"/>
          <a:ext cx="1455620" cy="909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Narodowy Instytut Konserwacji Zabytków</a:t>
          </a:r>
          <a:endParaRPr lang="en-US" sz="1400" kern="1200" dirty="0"/>
        </a:p>
      </dsp:txBody>
      <dsp:txXfrm>
        <a:off x="2670294" y="1985068"/>
        <a:ext cx="1402328" cy="856471"/>
      </dsp:txXfrm>
    </dsp:sp>
    <dsp:sp modelId="{DCE9C762-6465-4201-A2F8-B7D225FA4DA3}">
      <dsp:nvSpPr>
        <dsp:cNvPr id="0" name=""/>
        <dsp:cNvSpPr/>
      </dsp:nvSpPr>
      <dsp:spPr>
        <a:xfrm>
          <a:off x="4554151" y="821219"/>
          <a:ext cx="1819526" cy="909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/>
            <a:t>Partnerzy</a:t>
          </a:r>
          <a:endParaRPr lang="en-US" sz="1900" kern="1200"/>
        </a:p>
      </dsp:txBody>
      <dsp:txXfrm>
        <a:off x="4580797" y="847865"/>
        <a:ext cx="1766234" cy="856471"/>
      </dsp:txXfrm>
    </dsp:sp>
    <dsp:sp modelId="{27A74BB7-EB86-4433-88AC-9676919C2F48}">
      <dsp:nvSpPr>
        <dsp:cNvPr id="0" name=""/>
        <dsp:cNvSpPr/>
      </dsp:nvSpPr>
      <dsp:spPr>
        <a:xfrm>
          <a:off x="4736104" y="1730982"/>
          <a:ext cx="181952" cy="682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22"/>
              </a:lnTo>
              <a:lnTo>
                <a:pt x="181952" y="682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706CD1-E10C-4CBC-A902-DDF1DE6FDB7E}">
      <dsp:nvSpPr>
        <dsp:cNvPr id="0" name=""/>
        <dsp:cNvSpPr/>
      </dsp:nvSpPr>
      <dsp:spPr>
        <a:xfrm>
          <a:off x="4918056" y="1958422"/>
          <a:ext cx="1455620" cy="909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nie dotyczy</a:t>
          </a:r>
          <a:endParaRPr lang="en-US" sz="1400" kern="1200" dirty="0"/>
        </a:p>
      </dsp:txBody>
      <dsp:txXfrm>
        <a:off x="4944702" y="1985068"/>
        <a:ext cx="1402328" cy="856471"/>
      </dsp:txXfrm>
    </dsp:sp>
    <dsp:sp modelId="{C23657F5-C680-401D-B931-6699EAB76884}">
      <dsp:nvSpPr>
        <dsp:cNvPr id="0" name=""/>
        <dsp:cNvSpPr/>
      </dsp:nvSpPr>
      <dsp:spPr>
        <a:xfrm>
          <a:off x="6828559" y="821219"/>
          <a:ext cx="1819526" cy="909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Całkowity koszt projektu</a:t>
          </a:r>
          <a:endParaRPr lang="en-US" sz="1900" kern="1200" dirty="0"/>
        </a:p>
      </dsp:txBody>
      <dsp:txXfrm>
        <a:off x="6855205" y="847865"/>
        <a:ext cx="1766234" cy="856471"/>
      </dsp:txXfrm>
    </dsp:sp>
    <dsp:sp modelId="{613BDAF4-A345-4CF5-99DA-A9FE2E0CD843}">
      <dsp:nvSpPr>
        <dsp:cNvPr id="0" name=""/>
        <dsp:cNvSpPr/>
      </dsp:nvSpPr>
      <dsp:spPr>
        <a:xfrm>
          <a:off x="7010511" y="1730982"/>
          <a:ext cx="181952" cy="682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22"/>
              </a:lnTo>
              <a:lnTo>
                <a:pt x="181952" y="682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5C3BE-318A-441B-98FE-FE6C7107119B}">
      <dsp:nvSpPr>
        <dsp:cNvPr id="0" name=""/>
        <dsp:cNvSpPr/>
      </dsp:nvSpPr>
      <dsp:spPr>
        <a:xfrm>
          <a:off x="7192464" y="1958422"/>
          <a:ext cx="1455620" cy="909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/>
            <a:t>14 839 110,00 zł</a:t>
          </a:r>
          <a:endParaRPr lang="en-US" sz="1400" kern="1200"/>
        </a:p>
      </dsp:txBody>
      <dsp:txXfrm>
        <a:off x="7219110" y="1985068"/>
        <a:ext cx="1402328" cy="856471"/>
      </dsp:txXfrm>
    </dsp:sp>
    <dsp:sp modelId="{A24EC1E1-BD0C-4DF6-BECA-2F712BC6CDCC}">
      <dsp:nvSpPr>
        <dsp:cNvPr id="0" name=""/>
        <dsp:cNvSpPr/>
      </dsp:nvSpPr>
      <dsp:spPr>
        <a:xfrm>
          <a:off x="9102966" y="821219"/>
          <a:ext cx="1819526" cy="909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/>
            <a:t>Planowany okres realizacji projektu </a:t>
          </a:r>
          <a:endParaRPr lang="en-US" sz="1900" kern="1200"/>
        </a:p>
      </dsp:txBody>
      <dsp:txXfrm>
        <a:off x="9129612" y="847865"/>
        <a:ext cx="1766234" cy="856471"/>
      </dsp:txXfrm>
    </dsp:sp>
    <dsp:sp modelId="{93C07BCE-62F9-45DC-946A-97E20F2A136D}">
      <dsp:nvSpPr>
        <dsp:cNvPr id="0" name=""/>
        <dsp:cNvSpPr/>
      </dsp:nvSpPr>
      <dsp:spPr>
        <a:xfrm>
          <a:off x="9284919" y="1730982"/>
          <a:ext cx="181952" cy="682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22"/>
              </a:lnTo>
              <a:lnTo>
                <a:pt x="181952" y="682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5B633-9E2D-4DDC-9073-27A43F51ADA1}">
      <dsp:nvSpPr>
        <dsp:cNvPr id="0" name=""/>
        <dsp:cNvSpPr/>
      </dsp:nvSpPr>
      <dsp:spPr>
        <a:xfrm>
          <a:off x="9466872" y="1958422"/>
          <a:ext cx="1455620" cy="909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od 06.2023 r. do 12.2026 r.</a:t>
          </a:r>
          <a:endParaRPr lang="en-US" sz="1400" kern="1200" dirty="0"/>
        </a:p>
      </dsp:txBody>
      <dsp:txXfrm>
        <a:off x="9493518" y="1985068"/>
        <a:ext cx="1402328" cy="8564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F1DD2-E015-D24D-AC94-5AC0731A764B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C55AE-C4E7-034C-977A-7432D534AF3D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Usprawnienie procesu prowadzenia postępowań administracyjnych w zakresie ochrony zabytków, poprzez wdrożenie systemu e-SOZ</a:t>
          </a:r>
        </a:p>
      </dsp:txBody>
      <dsp:txXfrm>
        <a:off x="509717" y="338558"/>
        <a:ext cx="7541700" cy="677550"/>
      </dsp:txXfrm>
    </dsp:sp>
    <dsp:sp modelId="{E9720D6F-F6CB-5E41-8938-D8210EB3A3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CA4FA-5BEC-1F45-A843-B30D6F968D0F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Udostępnienie świadczenia przez wojewódzkie urzędy ochrony zabytków (WUOZ) e-usług publicznych o wysokim poziomie dojrzałości (na co najmniej 4-poziomie dojrzałości)</a:t>
          </a:r>
        </a:p>
      </dsp:txBody>
      <dsp:txXfrm>
        <a:off x="995230" y="1354558"/>
        <a:ext cx="7056187" cy="677550"/>
      </dsp:txXfrm>
    </dsp:sp>
    <dsp:sp modelId="{B276AA78-0208-3B47-8EEF-D6904107604C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AF7E0-5763-DD42-ADEF-1394A0BF8315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jakości i efektywności usług świadczonych przez WUOZ na rzecz przedsiębiorców i obywateli</a:t>
          </a:r>
        </a:p>
      </dsp:txBody>
      <dsp:txXfrm>
        <a:off x="1144243" y="2370558"/>
        <a:ext cx="6907174" cy="677550"/>
      </dsp:txXfrm>
    </dsp:sp>
    <dsp:sp modelId="{7BE9D14D-6064-C14D-B2A5-7EDFA3FF6591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43BAC4-0701-B04D-8E54-DFDFA5D23EF0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35560" rIns="35560" bIns="355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kwalifikacji pracowników IT w zakresie obsługi Systemu e-SOZ oraz administrowania systemem</a:t>
          </a:r>
        </a:p>
      </dsp:txBody>
      <dsp:txXfrm>
        <a:off x="995230" y="3386558"/>
        <a:ext cx="7056187" cy="677550"/>
      </dsp:txXfrm>
    </dsp:sp>
    <dsp:sp modelId="{A95949FA-AD30-8F4E-9BE2-98E111BE1D6E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E956C-BEEA-3B4A-BC7A-CC0021CC844A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35560" rIns="35560" bIns="355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ea typeface="+mn-ea"/>
              <a:cs typeface="+mn-cs"/>
            </a:rPr>
            <a:t>Podniesienie kwalifikacji cyfrowych pracowników urzędów w obszarze zabytków w zakresie obsługi systemu e-SOZ</a:t>
          </a:r>
        </a:p>
      </dsp:txBody>
      <dsp:txXfrm>
        <a:off x="509717" y="4402558"/>
        <a:ext cx="7541700" cy="677550"/>
      </dsp:txXfrm>
    </dsp:sp>
    <dsp:sp modelId="{2999370F-466D-4E43-9E09-BC29392216D9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DABC7-2B80-490E-9A78-F9E94C719B6D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C4797-0139-4FA1-8E9D-AD2A5CF1BB12}">
      <dsp:nvSpPr>
        <dsp:cNvPr id="0" name=""/>
        <dsp:cNvSpPr/>
      </dsp:nvSpPr>
      <dsp:spPr>
        <a:xfrm>
          <a:off x="434398" y="285347"/>
          <a:ext cx="7617019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Program Zintegrowanej Informatyzacji Państwa 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w zakresie celu szczegółowego 4.2.1 Zwiększenie jakości oraz zakresu komunikacji między obywatelami i innymi interesariuszami a państwem.</a:t>
          </a:r>
        </a:p>
      </dsp:txBody>
      <dsp:txXfrm>
        <a:off x="434398" y="285347"/>
        <a:ext cx="7617019" cy="570477"/>
      </dsp:txXfrm>
    </dsp:sp>
    <dsp:sp modelId="{BE3EB873-65F8-46E6-9503-CB5121E500AB}">
      <dsp:nvSpPr>
        <dsp:cNvPr id="0" name=""/>
        <dsp:cNvSpPr/>
      </dsp:nvSpPr>
      <dsp:spPr>
        <a:xfrm>
          <a:off x="77849" y="214037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FDEEB-E106-4840-B332-3F8E24F933C8}">
      <dsp:nvSpPr>
        <dsp:cNvPr id="0" name=""/>
        <dsp:cNvSpPr/>
      </dsp:nvSpPr>
      <dsp:spPr>
        <a:xfrm>
          <a:off x="980236" y="1130965"/>
          <a:ext cx="7147763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Strategia na rzecz Odpowiedzialnego Rozwoju do roku 2020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 (z perspektywą do 2030 r.), w zakresie celu szczegółowego III. Skuteczne państwo i instytucje służące wzrostowi oraz włączeniu społecznemu i gospodarczemu.</a:t>
          </a:r>
        </a:p>
      </dsp:txBody>
      <dsp:txXfrm>
        <a:off x="980236" y="1130965"/>
        <a:ext cx="7147763" cy="570477"/>
      </dsp:txXfrm>
    </dsp:sp>
    <dsp:sp modelId="{1743D691-0121-41DC-9BE3-FD88CB77AA1B}">
      <dsp:nvSpPr>
        <dsp:cNvPr id="0" name=""/>
        <dsp:cNvSpPr/>
      </dsp:nvSpPr>
      <dsp:spPr>
        <a:xfrm>
          <a:off x="547106" y="1069644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F7C613-962B-4838-87A0-811B2D6524AC}">
      <dsp:nvSpPr>
        <dsp:cNvPr id="0" name=""/>
        <dsp:cNvSpPr/>
      </dsp:nvSpPr>
      <dsp:spPr>
        <a:xfrm>
          <a:off x="1118233" y="1996562"/>
          <a:ext cx="6933183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Krajowa Strategia Rozwoju Regionalnego 2030 w zakresie Celu 3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. Podniesienie jakości zarzadzania i wdrażania polityk ukierunkowanych terytorialnie, kierunek interwencji 3.3 Poprawa organizacji świadczenia usług publicznych.</a:t>
          </a:r>
        </a:p>
      </dsp:txBody>
      <dsp:txXfrm>
        <a:off x="1118233" y="1996562"/>
        <a:ext cx="6933183" cy="570477"/>
      </dsp:txXfrm>
    </dsp:sp>
    <dsp:sp modelId="{E80FF4F1-1079-4707-860D-173CA851A5CD}">
      <dsp:nvSpPr>
        <dsp:cNvPr id="0" name=""/>
        <dsp:cNvSpPr/>
      </dsp:nvSpPr>
      <dsp:spPr>
        <a:xfrm>
          <a:off x="761685" y="1925252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1C3334-A8A6-4709-B95E-91DD3DF4EA15}">
      <dsp:nvSpPr>
        <dsp:cNvPr id="0" name=""/>
        <dsp:cNvSpPr/>
      </dsp:nvSpPr>
      <dsp:spPr>
        <a:xfrm>
          <a:off x="1118233" y="2851627"/>
          <a:ext cx="6933183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Program Otwierania Danych na lata 2021-2027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, w obszarze Cel szczegółowy III - Wzrost wykorzystywania i wymiany danych.</a:t>
          </a:r>
        </a:p>
      </dsp:txBody>
      <dsp:txXfrm>
        <a:off x="1118233" y="2851627"/>
        <a:ext cx="6933183" cy="570477"/>
      </dsp:txXfrm>
    </dsp:sp>
    <dsp:sp modelId="{F9897DC3-7BFB-4F77-83AD-598252DF753B}">
      <dsp:nvSpPr>
        <dsp:cNvPr id="0" name=""/>
        <dsp:cNvSpPr/>
      </dsp:nvSpPr>
      <dsp:spPr>
        <a:xfrm>
          <a:off x="761685" y="2780318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819F15-3FB9-4782-B45A-25D3937881D0}">
      <dsp:nvSpPr>
        <dsp:cNvPr id="0" name=""/>
        <dsp:cNvSpPr/>
      </dsp:nvSpPr>
      <dsp:spPr>
        <a:xfrm>
          <a:off x="903654" y="3707235"/>
          <a:ext cx="7147763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Cyfrowy kompas na 2030 r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.: europejska droga w cyfrowej dekadzie w zakresie kierunku Cyfryzacja usług publicznych.</a:t>
          </a:r>
        </a:p>
      </dsp:txBody>
      <dsp:txXfrm>
        <a:off x="903654" y="3707235"/>
        <a:ext cx="7147763" cy="570477"/>
      </dsp:txXfrm>
    </dsp:sp>
    <dsp:sp modelId="{544AF537-9278-445A-96FC-4E67EE26EC07}">
      <dsp:nvSpPr>
        <dsp:cNvPr id="0" name=""/>
        <dsp:cNvSpPr/>
      </dsp:nvSpPr>
      <dsp:spPr>
        <a:xfrm>
          <a:off x="547106" y="3635925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A817B-3F8D-47F5-9170-D9B0CCA0070B}">
      <dsp:nvSpPr>
        <dsp:cNvPr id="0" name=""/>
        <dsp:cNvSpPr/>
      </dsp:nvSpPr>
      <dsp:spPr>
        <a:xfrm>
          <a:off x="434398" y="4562842"/>
          <a:ext cx="7617019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Deklaracja tallińska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, w zakresie domyślności cyfrowej, jednorazowości, powszechności, dostępności, otwartości, przejrzystości, domyślnej </a:t>
          </a:r>
          <a:r>
            <a:rPr lang="pl-PL" sz="1200" kern="1200" dirty="0" err="1">
              <a:solidFill>
                <a:schemeClr val="tx1">
                  <a:lumMod val="75000"/>
                  <a:lumOff val="25000"/>
                </a:schemeClr>
              </a:solidFill>
            </a:rPr>
            <a:t>transgraniczności</a:t>
          </a:r>
          <a:r>
            <a:rPr lang="pl-PL" sz="1200" kern="1200" dirty="0">
              <a:solidFill>
                <a:schemeClr val="tx1">
                  <a:lumMod val="75000"/>
                  <a:lumOff val="25000"/>
                </a:schemeClr>
              </a:solidFill>
            </a:rPr>
            <a:t> i interoperacyjności oraz niezawodności i bezpieczeństwa</a:t>
          </a:r>
          <a:r>
            <a:rPr lang="pl-PL" sz="1200" kern="1200" dirty="0"/>
            <a:t>.</a:t>
          </a:r>
        </a:p>
      </dsp:txBody>
      <dsp:txXfrm>
        <a:off x="434398" y="4562842"/>
        <a:ext cx="7617019" cy="570477"/>
      </dsp:txXfrm>
    </dsp:sp>
    <dsp:sp modelId="{97264D2E-59B2-45B8-88C8-26E8C8469F82}">
      <dsp:nvSpPr>
        <dsp:cNvPr id="0" name=""/>
        <dsp:cNvSpPr/>
      </dsp:nvSpPr>
      <dsp:spPr>
        <a:xfrm>
          <a:off x="77849" y="4491533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898C2-5627-BB47-A5DD-09DBFC557FB8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188D7-DD01-364A-98D1-8ABB51CB41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990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9798381" cy="453047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indent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6000" dirty="0">
                <a:solidFill>
                  <a:srgbClr val="249C90"/>
                </a:solidFill>
              </a:rPr>
              <a:t>e</a:t>
            </a:r>
            <a:r>
              <a:rPr lang="pl-PL" sz="6000" cap="none" dirty="0">
                <a:solidFill>
                  <a:srgbClr val="249C90"/>
                </a:solidFill>
              </a:rPr>
              <a:t>-SOZ</a:t>
            </a: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0" cap="none" dirty="0">
                <a:solidFill>
                  <a:schemeClr val="bg1"/>
                </a:solidFill>
              </a:rPr>
              <a:t>Zintegrowany elektroniczny </a:t>
            </a:r>
            <a:r>
              <a:rPr lang="pl-PL" sz="2000" cap="none" dirty="0">
                <a:solidFill>
                  <a:schemeClr val="bg1"/>
                </a:solidFill>
              </a:rPr>
              <a:t>system ochrony zabytków</a:t>
            </a:r>
            <a:r>
              <a:rPr lang="pl-PL" sz="2000" b="0" cap="none" dirty="0">
                <a:solidFill>
                  <a:schemeClr val="bg1"/>
                </a:solidFill>
              </a:rPr>
              <a:t> wspierający zadania z zakresu ochrony i opieki nad zabytkami w Polsce. </a:t>
            </a: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1"/>
              </a:solidFill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b="0" cap="none" dirty="0">
              <a:solidFill>
                <a:schemeClr val="accent1"/>
              </a:solidFill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0" cap="none" dirty="0">
                <a:solidFill>
                  <a:schemeClr val="bg1"/>
                </a:solidFill>
              </a:rPr>
              <a:t>Narodowy Instytut Konserwacji Zabytków</a:t>
            </a: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1"/>
              </a:solidFill>
              <a:cs typeface="Calibri"/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solidFill>
                <a:schemeClr val="accent1"/>
              </a:solidFill>
              <a:cs typeface="Calibri"/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solidFill>
                <a:schemeClr val="accent1"/>
              </a:solidFill>
              <a:cs typeface="Calibri"/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solidFill>
                <a:schemeClr val="accent1"/>
              </a:solidFill>
              <a:cs typeface="Calibri"/>
            </a:endParaRPr>
          </a:p>
          <a:p>
            <a:pPr marL="457200" indent="0" algn="l"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solidFill>
                <a:schemeClr val="accent1"/>
              </a:solidFill>
              <a:cs typeface="Calibri"/>
            </a:endParaRPr>
          </a:p>
          <a:p>
            <a:pPr marL="45720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200" dirty="0">
                <a:solidFill>
                  <a:schemeClr val="bg1"/>
                </a:solidFill>
                <a:cs typeface="Calibri"/>
              </a:rPr>
              <a:t>Warszawa, 05.10.2023 r.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ytuł 4">
            <a:extLst>
              <a:ext uri="{FF2B5EF4-FFF2-40B4-BE49-F238E27FC236}">
                <a16:creationId xmlns:a16="http://schemas.microsoft.com/office/drawing/2014/main" xmlns="" id="{3A9916E0-0DCF-3607-2893-77F79C86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084" y="1202524"/>
            <a:ext cx="10721716" cy="1325563"/>
          </a:xfrm>
        </p:spPr>
        <p:txBody>
          <a:bodyPr>
            <a:noAutofit/>
          </a:bodyPr>
          <a:lstStyle/>
          <a:p>
            <a:pPr marL="0" indent="0"/>
            <a:r>
              <a:rPr lang="pl-PL" sz="32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e-SOZ – zintegrowany system informatyczny wspierający zadania z zakresu ochrony i opieki nad zabytkami</a:t>
            </a:r>
            <a:endParaRPr lang="pl-PL" sz="3200" dirty="0">
              <a:latin typeface="+mn-lt"/>
            </a:endParaRP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xmlns="" id="{EAF94228-05F5-B8F1-6DE3-56FEC4280F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343880"/>
              </p:ext>
            </p:extLst>
          </p:nvPr>
        </p:nvGraphicFramePr>
        <p:xfrm>
          <a:off x="632085" y="1865305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xmlns="" id="{6EF13C4A-6C3A-F0C0-EE8A-89D6F579A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094273"/>
              </p:ext>
            </p:extLst>
          </p:nvPr>
        </p:nvGraphicFramePr>
        <p:xfrm>
          <a:off x="632084" y="5185787"/>
          <a:ext cx="10927830" cy="1285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927830">
                  <a:extLst>
                    <a:ext uri="{9D8B030D-6E8A-4147-A177-3AD203B41FA5}">
                      <a16:colId xmlns:a16="http://schemas.microsoft.com/office/drawing/2014/main" xmlns="" val="34144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dirty="0"/>
                        <a:t>Źródło finansowania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10485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Program Fundusze Europejskie na Rozwój Cyfrowy 2021-2027; Priorytet 2 Zaawansowane usługi cyfrowe;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Działanie FERC.02.01 Wysoka jakość i dostępność e-usług publicznych dofinansowanie z budżetu państwa - część budżetowa nr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5942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2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683C0F79-94DF-5A99-452A-7E7722CE3A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83281"/>
              </p:ext>
            </p:extLst>
          </p:nvPr>
        </p:nvGraphicFramePr>
        <p:xfrm>
          <a:off x="3328365" y="131201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Owal 7">
            <a:extLst>
              <a:ext uri="{FF2B5EF4-FFF2-40B4-BE49-F238E27FC236}">
                <a16:creationId xmlns:a16="http://schemas.microsoft.com/office/drawing/2014/main" xmlns="" id="{FF2306C1-D65C-6038-7E98-DEE64A13E5DF}"/>
              </a:ext>
            </a:extLst>
          </p:cNvPr>
          <p:cNvSpPr>
            <a:spLocks noChangeAspect="1"/>
          </p:cNvSpPr>
          <p:nvPr/>
        </p:nvSpPr>
        <p:spPr>
          <a:xfrm>
            <a:off x="150471" y="2384385"/>
            <a:ext cx="3668263" cy="36682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Czerpanie korzyści </a:t>
            </a:r>
            <a:b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cyfryzacji dla obywateli, przedsiębiorstw,</a:t>
            </a:r>
          </a:p>
          <a:p>
            <a:pPr algn="ctr"/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organizacji badawczych </a:t>
            </a:r>
            <a:b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instytucji publicznych</a:t>
            </a: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xmlns="" id="{1CA08A71-8CFD-A67F-8E20-5538DC8005A6}"/>
              </a:ext>
            </a:extLst>
          </p:cNvPr>
          <p:cNvSpPr txBox="1">
            <a:spLocks/>
          </p:cNvSpPr>
          <p:nvPr/>
        </p:nvSpPr>
        <p:spPr>
          <a:xfrm>
            <a:off x="-1331003" y="1386822"/>
            <a:ext cx="6215519" cy="922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Cele i cel strategiczny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3CCACB67-06AE-116D-85F4-4BCB40006A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7707847"/>
              </p:ext>
            </p:extLst>
          </p:nvPr>
        </p:nvGraphicFramePr>
        <p:xfrm>
          <a:off x="3067666" y="11817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Obraz 5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01825581-D5C1-806C-45F5-530E7C51F45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136" y="1511710"/>
            <a:ext cx="412574" cy="412574"/>
          </a:xfrm>
          <a:prstGeom prst="rect">
            <a:avLst/>
          </a:prstGeom>
        </p:spPr>
      </p:pic>
      <p:pic>
        <p:nvPicPr>
          <p:cNvPr id="7" name="Obraz 6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375C4837-D0F2-B675-B486-33EB3016062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666" y="2391698"/>
            <a:ext cx="412574" cy="412574"/>
          </a:xfrm>
          <a:prstGeom prst="rect">
            <a:avLst/>
          </a:prstGeom>
        </p:spPr>
      </p:pic>
      <p:pic>
        <p:nvPicPr>
          <p:cNvPr id="9" name="Obraz 8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95BCC5B7-C8C2-2A49-A0A8-9684AA53341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266" y="3222713"/>
            <a:ext cx="412574" cy="412574"/>
          </a:xfrm>
          <a:prstGeom prst="rect">
            <a:avLst/>
          </a:prstGeom>
        </p:spPr>
      </p:pic>
      <p:pic>
        <p:nvPicPr>
          <p:cNvPr id="11" name="Obraz 10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43B7B373-BBAA-AD1D-28E5-2B67480080C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953" y="4083499"/>
            <a:ext cx="412574" cy="412574"/>
          </a:xfrm>
          <a:prstGeom prst="rect">
            <a:avLst/>
          </a:prstGeom>
        </p:spPr>
      </p:pic>
      <p:pic>
        <p:nvPicPr>
          <p:cNvPr id="12" name="Obraz 11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A4391B4A-AF15-4942-9066-A1034EECE4E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79" y="4944285"/>
            <a:ext cx="412574" cy="412574"/>
          </a:xfrm>
          <a:prstGeom prst="rect">
            <a:avLst/>
          </a:prstGeom>
        </p:spPr>
      </p:pic>
      <p:pic>
        <p:nvPicPr>
          <p:cNvPr id="13" name="Obraz 12" descr="Obraz zawierający czarne, ciemność&#10;&#10;Opis wygenerowany automatycznie">
            <a:extLst>
              <a:ext uri="{FF2B5EF4-FFF2-40B4-BE49-F238E27FC236}">
                <a16:creationId xmlns:a16="http://schemas.microsoft.com/office/drawing/2014/main" xmlns="" id="{89968DC9-4456-B199-8FCF-17CD82B33DF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679" y="5811245"/>
            <a:ext cx="412574" cy="412574"/>
          </a:xfrm>
          <a:prstGeom prst="rect">
            <a:avLst/>
          </a:prstGeom>
        </p:spPr>
      </p:pic>
      <p:sp>
        <p:nvSpPr>
          <p:cNvPr id="14" name="Owal 13">
            <a:extLst>
              <a:ext uri="{FF2B5EF4-FFF2-40B4-BE49-F238E27FC236}">
                <a16:creationId xmlns:a16="http://schemas.microsoft.com/office/drawing/2014/main" xmlns="" id="{4D3AD8D0-C247-F2FF-CD49-000EF4F83424}"/>
              </a:ext>
            </a:extLst>
          </p:cNvPr>
          <p:cNvSpPr>
            <a:spLocks noChangeAspect="1"/>
          </p:cNvSpPr>
          <p:nvPr/>
        </p:nvSpPr>
        <p:spPr>
          <a:xfrm>
            <a:off x="74990" y="1924284"/>
            <a:ext cx="3668263" cy="36682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pl-PL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Cele projektu wpisują się również bezpośrednio </a:t>
            </a:r>
          </a:p>
          <a:p>
            <a:pPr algn="ctr">
              <a:spcBef>
                <a:spcPts val="0"/>
              </a:spcBef>
            </a:pPr>
            <a:r>
              <a:rPr lang="pl-PL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 cele strategiczne wskazane w dokumentach opisanych na poziomie krajowym i europejskim</a:t>
            </a:r>
            <a:endParaRPr lang="pl-PL" sz="1800" b="1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Symbol zastępczy zawartości 2">
            <a:extLst>
              <a:ext uri="{FF2B5EF4-FFF2-40B4-BE49-F238E27FC236}">
                <a16:creationId xmlns:a16="http://schemas.microsoft.com/office/drawing/2014/main" xmlns="" id="{AF466219-719F-94F6-90D8-E1735BBFA2B1}"/>
              </a:ext>
            </a:extLst>
          </p:cNvPr>
          <p:cNvSpPr txBox="1">
            <a:spLocks/>
          </p:cNvSpPr>
          <p:nvPr/>
        </p:nvSpPr>
        <p:spPr>
          <a:xfrm>
            <a:off x="-1198639" y="1265453"/>
            <a:ext cx="6215519" cy="922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Cele i cel strategiczny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42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5184D7D3-C042-5269-85D7-68927BE21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485" y="1192695"/>
            <a:ext cx="8992314" cy="5148272"/>
          </a:xfrm>
          <a:prstGeom prst="rect">
            <a:avLst/>
          </a:prstGeom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1516233" y="1192695"/>
            <a:ext cx="10432562" cy="16101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76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334</Words>
  <Application>Microsoft Office PowerPoint</Application>
  <PresentationFormat>Panoramiczny</PresentationFormat>
  <Paragraphs>59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e-SOZ – zintegrowany system informatyczny wspierający zadania z zakresu ochrony i opieki nad zabytkami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Sylwia Karczmarczyk</cp:lastModifiedBy>
  <cp:revision>16</cp:revision>
  <cp:lastPrinted>2023-10-03T14:47:47Z</cp:lastPrinted>
  <dcterms:created xsi:type="dcterms:W3CDTF">2017-01-27T12:50:17Z</dcterms:created>
  <dcterms:modified xsi:type="dcterms:W3CDTF">2023-10-04T17:29:11Z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