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8459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67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948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51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430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5398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775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68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537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633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016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30.03.2026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763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5" cy="1618391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8"/>
          <a:stretch>
            <a:fillRect/>
          </a:stretch>
        </p:blipFill>
        <p:spPr>
          <a:xfrm>
            <a:off x="0" y="10291781"/>
            <a:ext cx="7559675" cy="400110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54" y="236307"/>
            <a:ext cx="4608786" cy="768130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0" y="1845466"/>
            <a:ext cx="755967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400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-2" y="2556666"/>
            <a:ext cx="75596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0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6651" y="3120860"/>
            <a:ext cx="75596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24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24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874738" y="4018249"/>
            <a:ext cx="5659120" cy="3395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944960" y="3995540"/>
            <a:ext cx="5530791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900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089915" y="6729903"/>
            <a:ext cx="5228766" cy="49078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128006" y="7670104"/>
            <a:ext cx="5228766" cy="49078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00167" y="5581738"/>
            <a:ext cx="6732079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Wałczu</a:t>
            </a:r>
          </a:p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Aleja Zdobywców Wału Pomorskiego 54</a:t>
            </a: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338258" y="7045158"/>
            <a:ext cx="6732079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8 kwietnia 2026 r. | 9:00 - 13:00</a:t>
            </a:r>
            <a:endParaRPr lang="pl-PL" sz="1700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48D9E6-2360-AA62-9C94-AD5AFFB36B53}"/>
              </a:ext>
            </a:extLst>
          </p:cNvPr>
          <p:cNvSpPr txBox="1"/>
          <p:nvPr/>
        </p:nvSpPr>
        <p:spPr>
          <a:xfrm>
            <a:off x="420448" y="7983424"/>
            <a:ext cx="67320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4994"/>
                </a:solidFill>
                <a:latin typeface="Lato" panose="020F0502020204030203" pitchFamily="34" charset="-18"/>
                <a:ea typeface="Noto Serif" panose="02020502060505020204" pitchFamily="18" charset="0"/>
                <a:cs typeface="Noto Serif" panose="02020502060505020204" pitchFamily="18" charset="0"/>
              </a:rPr>
              <a:t>Konsultacje i porady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4994"/>
                </a:solidFill>
                <a:latin typeface="Lato" panose="020F0502020204030203" pitchFamily="34" charset="-18"/>
                <a:ea typeface="Noto Serif" panose="02020502060505020204" pitchFamily="18" charset="0"/>
                <a:cs typeface="Noto Serif" panose="02020502060505020204" pitchFamily="18" charset="0"/>
              </a:rPr>
              <a:t>Spotkanie z grzyboznawcą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4994"/>
                </a:solidFill>
                <a:latin typeface="Lato" panose="020F0502020204030203" pitchFamily="34" charset="-18"/>
                <a:ea typeface="Noto Serif" panose="02020502060505020204" pitchFamily="18" charset="0"/>
                <a:cs typeface="Noto Serif" panose="02020502060505020204" pitchFamily="18" charset="0"/>
              </a:rPr>
              <a:t>Badania profilaktyczne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4994"/>
                </a:solidFill>
                <a:latin typeface="Lato" panose="020F0502020204030203" pitchFamily="34" charset="-18"/>
                <a:ea typeface="Noto Serif" panose="02020502060505020204" pitchFamily="18" charset="0"/>
                <a:cs typeface="Noto Serif" panose="02020502060505020204" pitchFamily="18" charset="0"/>
              </a:rPr>
              <a:t>Porozmawiajmy o szczepieniach – punkt informacyjny dla seniorów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4994"/>
                </a:solidFill>
                <a:latin typeface="Lato" panose="020F0502020204030203" pitchFamily="34" charset="-18"/>
                <a:ea typeface="Noto Serif" panose="02020502060505020204" pitchFamily="18" charset="0"/>
                <a:cs typeface="Noto Serif" panose="02020502060505020204" pitchFamily="18" charset="0"/>
              </a:rPr>
              <a:t>Smaczne i zdrowe przekąski</a:t>
            </a: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A07EEF09-B95C-F5FA-C5C4-D67C42ACDC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49091" y="9506937"/>
            <a:ext cx="3292887" cy="101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54</Words>
  <Application>Microsoft Office PowerPoint</Application>
  <PresentationFormat>Niestandardowy</PresentationFormat>
  <Paragraphs>14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Lato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Wałcz - Nikoletta Balicka</cp:lastModifiedBy>
  <cp:revision>5</cp:revision>
  <cp:lastPrinted>2026-03-30T07:26:06Z</cp:lastPrinted>
  <dcterms:created xsi:type="dcterms:W3CDTF">2025-01-27T09:22:14Z</dcterms:created>
  <dcterms:modified xsi:type="dcterms:W3CDTF">2026-03-30T07:26:35Z</dcterms:modified>
</cp:coreProperties>
</file>