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9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30.03.2026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0" y="1845466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2556666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3120860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874738" y="4018249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44960" y="3995540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089915" y="6729903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128006" y="7670104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00167" y="5581738"/>
            <a:ext cx="6732079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Wałczu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Aleja Zdobywców Wału Pomorskiego 54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338258" y="7045158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8 kwietnia 2026 r. | 9:00 - 13:00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420448" y="7983424"/>
            <a:ext cx="67320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4994"/>
                </a:solidFill>
                <a:latin typeface="Lato" panose="020F0502020204030203" pitchFamily="34" charset="-18"/>
                <a:ea typeface="Noto Serif" panose="02020502060505020204" pitchFamily="18" charset="0"/>
                <a:cs typeface="Noto Serif" panose="02020502060505020204" pitchFamily="18" charset="0"/>
              </a:rPr>
              <a:t>Konsultacje i porady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4994"/>
                </a:solidFill>
                <a:latin typeface="Lato" panose="020F0502020204030203" pitchFamily="34" charset="-18"/>
                <a:ea typeface="Noto Serif" panose="02020502060505020204" pitchFamily="18" charset="0"/>
                <a:cs typeface="Noto Serif" panose="02020502060505020204" pitchFamily="18" charset="0"/>
              </a:rPr>
              <a:t>Spotkanie z grzyboznawcą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4994"/>
                </a:solidFill>
                <a:latin typeface="Lato" panose="020F0502020204030203" pitchFamily="34" charset="-18"/>
                <a:ea typeface="Noto Serif" panose="02020502060505020204" pitchFamily="18" charset="0"/>
                <a:cs typeface="Noto Serif" panose="02020502060505020204" pitchFamily="18" charset="0"/>
              </a:rPr>
              <a:t>Badania profilaktyczne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4994"/>
                </a:solidFill>
                <a:latin typeface="Lato" panose="020F0502020204030203" pitchFamily="34" charset="-18"/>
                <a:ea typeface="Noto Serif" panose="02020502060505020204" pitchFamily="18" charset="0"/>
                <a:cs typeface="Noto Serif" panose="02020502060505020204" pitchFamily="18" charset="0"/>
              </a:rPr>
              <a:t>Porozmawiajmy o szczepieniach – punkt informacyjny dla seniorów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4994"/>
                </a:solidFill>
                <a:latin typeface="Lato" panose="020F0502020204030203" pitchFamily="34" charset="-18"/>
                <a:ea typeface="Noto Serif" panose="02020502060505020204" pitchFamily="18" charset="0"/>
                <a:cs typeface="Noto Serif" panose="02020502060505020204" pitchFamily="18" charset="0"/>
              </a:rPr>
              <a:t>Smaczne i zdrowe przekąski</a:t>
            </a: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54</Words>
  <Application>Microsoft Office PowerPoint</Application>
  <PresentationFormat>Niestandardowy</PresentationFormat>
  <Paragraphs>14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Lato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Wałcz - Nikoletta Balicka</cp:lastModifiedBy>
  <cp:revision>5</cp:revision>
  <cp:lastPrinted>2026-03-30T07:26:06Z</cp:lastPrinted>
  <dcterms:created xsi:type="dcterms:W3CDTF">2025-01-27T09:22:14Z</dcterms:created>
  <dcterms:modified xsi:type="dcterms:W3CDTF">2026-03-30T07:26:35Z</dcterms:modified>
</cp:coreProperties>
</file>