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5"/>
  </p:sldMasterIdLst>
  <p:notesMasterIdLst>
    <p:notesMasterId r:id="rId15"/>
  </p:notesMasterIdLst>
  <p:handoutMasterIdLst>
    <p:handoutMasterId r:id="rId16"/>
  </p:handoutMasterIdLst>
  <p:sldIdLst>
    <p:sldId id="262" r:id="rId6"/>
    <p:sldId id="265" r:id="rId7"/>
    <p:sldId id="316" r:id="rId8"/>
    <p:sldId id="324" r:id="rId9"/>
    <p:sldId id="323" r:id="rId10"/>
    <p:sldId id="319" r:id="rId11"/>
    <p:sldId id="326" r:id="rId12"/>
    <p:sldId id="322" r:id="rId13"/>
    <p:sldId id="279" r:id="rId14"/>
  </p:sldIdLst>
  <p:sldSz cx="15171738" cy="8534400"/>
  <p:notesSz cx="6858000" cy="9144000"/>
  <p:defaultTextStyle>
    <a:defPPr>
      <a:defRPr lang="pl-PL"/>
    </a:defPPr>
    <a:lvl1pPr marL="0" algn="l" defTabSz="1137879" rtl="0" eaLnBrk="1" latinLnBrk="0" hangingPunct="1">
      <a:defRPr sz="2240" kern="1200">
        <a:solidFill>
          <a:schemeClr val="tx1"/>
        </a:solidFill>
        <a:latin typeface="+mn-lt"/>
        <a:ea typeface="+mn-ea"/>
        <a:cs typeface="+mn-cs"/>
      </a:defRPr>
    </a:lvl1pPr>
    <a:lvl2pPr marL="568940" algn="l" defTabSz="1137879" rtl="0" eaLnBrk="1" latinLnBrk="0" hangingPunct="1">
      <a:defRPr sz="2240" kern="1200">
        <a:solidFill>
          <a:schemeClr val="tx1"/>
        </a:solidFill>
        <a:latin typeface="+mn-lt"/>
        <a:ea typeface="+mn-ea"/>
        <a:cs typeface="+mn-cs"/>
      </a:defRPr>
    </a:lvl2pPr>
    <a:lvl3pPr marL="1137879" algn="l" defTabSz="1137879" rtl="0" eaLnBrk="1" latinLnBrk="0" hangingPunct="1">
      <a:defRPr sz="2240" kern="1200">
        <a:solidFill>
          <a:schemeClr val="tx1"/>
        </a:solidFill>
        <a:latin typeface="+mn-lt"/>
        <a:ea typeface="+mn-ea"/>
        <a:cs typeface="+mn-cs"/>
      </a:defRPr>
    </a:lvl3pPr>
    <a:lvl4pPr marL="1706819" algn="l" defTabSz="1137879" rtl="0" eaLnBrk="1" latinLnBrk="0" hangingPunct="1">
      <a:defRPr sz="2240" kern="1200">
        <a:solidFill>
          <a:schemeClr val="tx1"/>
        </a:solidFill>
        <a:latin typeface="+mn-lt"/>
        <a:ea typeface="+mn-ea"/>
        <a:cs typeface="+mn-cs"/>
      </a:defRPr>
    </a:lvl4pPr>
    <a:lvl5pPr marL="2275759" algn="l" defTabSz="1137879" rtl="0" eaLnBrk="1" latinLnBrk="0" hangingPunct="1">
      <a:defRPr sz="2240" kern="1200">
        <a:solidFill>
          <a:schemeClr val="tx1"/>
        </a:solidFill>
        <a:latin typeface="+mn-lt"/>
        <a:ea typeface="+mn-ea"/>
        <a:cs typeface="+mn-cs"/>
      </a:defRPr>
    </a:lvl5pPr>
    <a:lvl6pPr marL="2844698" algn="l" defTabSz="1137879" rtl="0" eaLnBrk="1" latinLnBrk="0" hangingPunct="1">
      <a:defRPr sz="2240" kern="1200">
        <a:solidFill>
          <a:schemeClr val="tx1"/>
        </a:solidFill>
        <a:latin typeface="+mn-lt"/>
        <a:ea typeface="+mn-ea"/>
        <a:cs typeface="+mn-cs"/>
      </a:defRPr>
    </a:lvl6pPr>
    <a:lvl7pPr marL="3413638" algn="l" defTabSz="1137879" rtl="0" eaLnBrk="1" latinLnBrk="0" hangingPunct="1">
      <a:defRPr sz="2240" kern="1200">
        <a:solidFill>
          <a:schemeClr val="tx1"/>
        </a:solidFill>
        <a:latin typeface="+mn-lt"/>
        <a:ea typeface="+mn-ea"/>
        <a:cs typeface="+mn-cs"/>
      </a:defRPr>
    </a:lvl7pPr>
    <a:lvl8pPr marL="3982578" algn="l" defTabSz="1137879" rtl="0" eaLnBrk="1" latinLnBrk="0" hangingPunct="1">
      <a:defRPr sz="2240" kern="1200">
        <a:solidFill>
          <a:schemeClr val="tx1"/>
        </a:solidFill>
        <a:latin typeface="+mn-lt"/>
        <a:ea typeface="+mn-ea"/>
        <a:cs typeface="+mn-cs"/>
      </a:defRPr>
    </a:lvl8pPr>
    <a:lvl9pPr marL="4551517" algn="l" defTabSz="1137879" rtl="0" eaLnBrk="1" latinLnBrk="0" hangingPunct="1">
      <a:defRPr sz="224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D9BF0"/>
    <a:srgbClr val="002F67"/>
    <a:srgbClr val="B9B9B9"/>
    <a:srgbClr val="FE0000"/>
    <a:srgbClr val="DF983E"/>
    <a:srgbClr val="DEE3E5"/>
    <a:srgbClr val="0077B7"/>
    <a:srgbClr val="0F90F3"/>
    <a:srgbClr val="C42F63"/>
    <a:srgbClr val="7124C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D5EE97C-2EB7-4468-8CC3-6D1CE8876E33}" v="100" dt="2024-07-21T13:06:02.731"/>
    <p1510:client id="{3F7E9A00-E75F-490B-91BD-F878A863B68C}" v="8" dt="2024-07-20T20:21:21.374"/>
    <p1510:client id="{9287C558-B267-4DED-865C-B11C17DC580A}" v="121" dt="2024-07-20T20:27:20.53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/>
    </p:cSldViewPr>
  </p:slide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microsoft.com/office/2016/11/relationships/changesInfo" Target="changesInfos/changesInfo1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1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5.xml"/><Relationship Id="rId19" Type="http://schemas.openxmlformats.org/officeDocument/2006/relationships/theme" Target="theme/theme1.xml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Zwara Wioletta" userId="S::wioletta.zwara@cyfra.gov.pl::bcd45f81-f273-4e04-997d-3b8cf7a5870e" providerId="AD" clId="Web-{3D5EE97C-2EB7-4468-8CC3-6D1CE8876E33}"/>
    <pc:docChg chg="modSld">
      <pc:chgData name="Zwara Wioletta" userId="S::wioletta.zwara@cyfra.gov.pl::bcd45f81-f273-4e04-997d-3b8cf7a5870e" providerId="AD" clId="Web-{3D5EE97C-2EB7-4468-8CC3-6D1CE8876E33}" dt="2024-07-21T13:05:43.949" v="83" actId="1076"/>
      <pc:docMkLst>
        <pc:docMk/>
      </pc:docMkLst>
      <pc:sldChg chg="modSp">
        <pc:chgData name="Zwara Wioletta" userId="S::wioletta.zwara@cyfra.gov.pl::bcd45f81-f273-4e04-997d-3b8cf7a5870e" providerId="AD" clId="Web-{3D5EE97C-2EB7-4468-8CC3-6D1CE8876E33}" dt="2024-07-21T13:03:44.899" v="1" actId="20577"/>
        <pc:sldMkLst>
          <pc:docMk/>
          <pc:sldMk cId="898912496" sldId="262"/>
        </pc:sldMkLst>
        <pc:spChg chg="mod">
          <ac:chgData name="Zwara Wioletta" userId="S::wioletta.zwara@cyfra.gov.pl::bcd45f81-f273-4e04-997d-3b8cf7a5870e" providerId="AD" clId="Web-{3D5EE97C-2EB7-4468-8CC3-6D1CE8876E33}" dt="2024-07-21T13:03:44.899" v="1" actId="20577"/>
          <ac:spMkLst>
            <pc:docMk/>
            <pc:sldMk cId="898912496" sldId="262"/>
            <ac:spMk id="2" creationId="{8F092EFA-5288-6FA8-5093-D9E1CA66DE65}"/>
          </ac:spMkLst>
        </pc:spChg>
      </pc:sldChg>
      <pc:sldChg chg="modSp">
        <pc:chgData name="Zwara Wioletta" userId="S::wioletta.zwara@cyfra.gov.pl::bcd45f81-f273-4e04-997d-3b8cf7a5870e" providerId="AD" clId="Web-{3D5EE97C-2EB7-4468-8CC3-6D1CE8876E33}" dt="2024-07-21T13:03:56.946" v="11"/>
        <pc:sldMkLst>
          <pc:docMk/>
          <pc:sldMk cId="615554570" sldId="265"/>
        </pc:sldMkLst>
        <pc:graphicFrameChg chg="mod modGraphic">
          <ac:chgData name="Zwara Wioletta" userId="S::wioletta.zwara@cyfra.gov.pl::bcd45f81-f273-4e04-997d-3b8cf7a5870e" providerId="AD" clId="Web-{3D5EE97C-2EB7-4468-8CC3-6D1CE8876E33}" dt="2024-07-21T13:03:52.664" v="6"/>
          <ac:graphicFrameMkLst>
            <pc:docMk/>
            <pc:sldMk cId="615554570" sldId="265"/>
            <ac:graphicFrameMk id="10" creationId="{F1025DBB-7638-7220-3CC5-B3DB23651818}"/>
          </ac:graphicFrameMkLst>
        </pc:graphicFrameChg>
        <pc:graphicFrameChg chg="mod modGraphic">
          <ac:chgData name="Zwara Wioletta" userId="S::wioletta.zwara@cyfra.gov.pl::bcd45f81-f273-4e04-997d-3b8cf7a5870e" providerId="AD" clId="Web-{3D5EE97C-2EB7-4468-8CC3-6D1CE8876E33}" dt="2024-07-21T13:03:56.946" v="11"/>
          <ac:graphicFrameMkLst>
            <pc:docMk/>
            <pc:sldMk cId="615554570" sldId="265"/>
            <ac:graphicFrameMk id="13" creationId="{B0DF8BB2-8AA2-DA77-9C9F-919CEF3728BC}"/>
          </ac:graphicFrameMkLst>
        </pc:graphicFrameChg>
      </pc:sldChg>
      <pc:sldChg chg="modSp">
        <pc:chgData name="Zwara Wioletta" userId="S::wioletta.zwara@cyfra.gov.pl::bcd45f81-f273-4e04-997d-3b8cf7a5870e" providerId="AD" clId="Web-{3D5EE97C-2EB7-4468-8CC3-6D1CE8876E33}" dt="2024-07-21T13:05:43.949" v="83" actId="1076"/>
        <pc:sldMkLst>
          <pc:docMk/>
          <pc:sldMk cId="1320450306" sldId="319"/>
        </pc:sldMkLst>
        <pc:picChg chg="mod">
          <ac:chgData name="Zwara Wioletta" userId="S::wioletta.zwara@cyfra.gov.pl::bcd45f81-f273-4e04-997d-3b8cf7a5870e" providerId="AD" clId="Web-{3D5EE97C-2EB7-4468-8CC3-6D1CE8876E33}" dt="2024-07-21T13:05:43.949" v="83" actId="1076"/>
          <ac:picMkLst>
            <pc:docMk/>
            <pc:sldMk cId="1320450306" sldId="319"/>
            <ac:picMk id="6" creationId="{14CC2693-3CA1-C525-EB48-2E9DB032DA85}"/>
          </ac:picMkLst>
        </pc:picChg>
      </pc:sldChg>
      <pc:sldChg chg="modSp">
        <pc:chgData name="Zwara Wioletta" userId="S::wioletta.zwara@cyfra.gov.pl::bcd45f81-f273-4e04-997d-3b8cf7a5870e" providerId="AD" clId="Web-{3D5EE97C-2EB7-4468-8CC3-6D1CE8876E33}" dt="2024-07-21T13:05:39.871" v="82" actId="1076"/>
        <pc:sldMkLst>
          <pc:docMk/>
          <pc:sldMk cId="4287712577" sldId="323"/>
        </pc:sldMkLst>
        <pc:picChg chg="mod">
          <ac:chgData name="Zwara Wioletta" userId="S::wioletta.zwara@cyfra.gov.pl::bcd45f81-f273-4e04-997d-3b8cf7a5870e" providerId="AD" clId="Web-{3D5EE97C-2EB7-4468-8CC3-6D1CE8876E33}" dt="2024-07-21T13:05:39.871" v="82" actId="1076"/>
          <ac:picMkLst>
            <pc:docMk/>
            <pc:sldMk cId="4287712577" sldId="323"/>
            <ac:picMk id="1026" creationId="{72AA3BE7-0BE2-D98D-9C54-57856264CE39}"/>
          </ac:picMkLst>
        </pc:picChg>
      </pc:sldChg>
      <pc:sldChg chg="modSp">
        <pc:chgData name="Zwara Wioletta" userId="S::wioletta.zwara@cyfra.gov.pl::bcd45f81-f273-4e04-997d-3b8cf7a5870e" providerId="AD" clId="Web-{3D5EE97C-2EB7-4468-8CC3-6D1CE8876E33}" dt="2024-07-21T13:04:37.494" v="55"/>
        <pc:sldMkLst>
          <pc:docMk/>
          <pc:sldMk cId="626678001" sldId="324"/>
        </pc:sldMkLst>
        <pc:graphicFrameChg chg="mod modGraphic">
          <ac:chgData name="Zwara Wioletta" userId="S::wioletta.zwara@cyfra.gov.pl::bcd45f81-f273-4e04-997d-3b8cf7a5870e" providerId="AD" clId="Web-{3D5EE97C-2EB7-4468-8CC3-6D1CE8876E33}" dt="2024-07-21T13:04:37.494" v="55"/>
          <ac:graphicFrameMkLst>
            <pc:docMk/>
            <pc:sldMk cId="626678001" sldId="324"/>
            <ac:graphicFrameMk id="4" creationId="{F155D735-A21D-1415-B04B-FD29BA0167FD}"/>
          </ac:graphicFrameMkLst>
        </pc:graphicFrameChg>
      </pc:sldChg>
      <pc:sldChg chg="modSp">
        <pc:chgData name="Zwara Wioletta" userId="S::wioletta.zwara@cyfra.gov.pl::bcd45f81-f273-4e04-997d-3b8cf7a5870e" providerId="AD" clId="Web-{3D5EE97C-2EB7-4468-8CC3-6D1CE8876E33}" dt="2024-07-21T13:05:06.057" v="78"/>
        <pc:sldMkLst>
          <pc:docMk/>
          <pc:sldMk cId="4285644801" sldId="326"/>
        </pc:sldMkLst>
        <pc:graphicFrameChg chg="mod modGraphic">
          <ac:chgData name="Zwara Wioletta" userId="S::wioletta.zwara@cyfra.gov.pl::bcd45f81-f273-4e04-997d-3b8cf7a5870e" providerId="AD" clId="Web-{3D5EE97C-2EB7-4468-8CC3-6D1CE8876E33}" dt="2024-07-21T13:05:06.057" v="78"/>
          <ac:graphicFrameMkLst>
            <pc:docMk/>
            <pc:sldMk cId="4285644801" sldId="326"/>
            <ac:graphicFrameMk id="4" creationId="{DAC40532-9DA5-3747-2FF7-1388BC34BD03}"/>
          </ac:graphicFrameMkLst>
        </pc:graphicFrameChg>
        <pc:graphicFrameChg chg="mod modGraphic">
          <ac:chgData name="Zwara Wioletta" userId="S::wioletta.zwara@cyfra.gov.pl::bcd45f81-f273-4e04-997d-3b8cf7a5870e" providerId="AD" clId="Web-{3D5EE97C-2EB7-4468-8CC3-6D1CE8876E33}" dt="2024-07-21T13:04:55.385" v="63"/>
          <ac:graphicFrameMkLst>
            <pc:docMk/>
            <pc:sldMk cId="4285644801" sldId="326"/>
            <ac:graphicFrameMk id="8" creationId="{E77684FE-BBFF-A8CA-40CC-83A4E0039477}"/>
          </ac:graphicFrameMkLst>
        </pc:graphicFrameChg>
      </pc:sldChg>
    </pc:docChg>
  </pc:docChgLst>
  <pc:docChgLst>
    <pc:chgData name="Zwara Wioletta" userId="S::wioletta.zwara@cyfra.gov.pl::bcd45f81-f273-4e04-997d-3b8cf7a5870e" providerId="AD" clId="Web-{3F7E9A00-E75F-490B-91BD-F878A863B68C}"/>
    <pc:docChg chg="modSld">
      <pc:chgData name="Zwara Wioletta" userId="S::wioletta.zwara@cyfra.gov.pl::bcd45f81-f273-4e04-997d-3b8cf7a5870e" providerId="AD" clId="Web-{3F7E9A00-E75F-490B-91BD-F878A863B68C}" dt="2024-07-20T20:21:21.374" v="3" actId="20577"/>
      <pc:docMkLst>
        <pc:docMk/>
      </pc:docMkLst>
      <pc:sldChg chg="modSp">
        <pc:chgData name="Zwara Wioletta" userId="S::wioletta.zwara@cyfra.gov.pl::bcd45f81-f273-4e04-997d-3b8cf7a5870e" providerId="AD" clId="Web-{3F7E9A00-E75F-490B-91BD-F878A863B68C}" dt="2024-07-20T20:21:21.374" v="3" actId="20577"/>
        <pc:sldMkLst>
          <pc:docMk/>
          <pc:sldMk cId="615554570" sldId="265"/>
        </pc:sldMkLst>
        <pc:spChg chg="mod">
          <ac:chgData name="Zwara Wioletta" userId="S::wioletta.zwara@cyfra.gov.pl::bcd45f81-f273-4e04-997d-3b8cf7a5870e" providerId="AD" clId="Web-{3F7E9A00-E75F-490B-91BD-F878A863B68C}" dt="2024-07-20T20:21:21.374" v="3" actId="20577"/>
          <ac:spMkLst>
            <pc:docMk/>
            <pc:sldMk cId="615554570" sldId="265"/>
            <ac:spMk id="8" creationId="{7FC4D8CC-2F76-3A8B-5486-41D4ABB548E4}"/>
          </ac:spMkLst>
        </pc:spChg>
      </pc:sldChg>
    </pc:docChg>
  </pc:docChgLst>
  <pc:docChgLst>
    <pc:chgData name="Zwara Wioletta" userId="bcd45f81-f273-4e04-997d-3b8cf7a5870e" providerId="ADAL" clId="{9287C558-B267-4DED-865C-B11C17DC580A}"/>
    <pc:docChg chg="undo custSel modSld">
      <pc:chgData name="Zwara Wioletta" userId="bcd45f81-f273-4e04-997d-3b8cf7a5870e" providerId="ADAL" clId="{9287C558-B267-4DED-865C-B11C17DC580A}" dt="2024-07-20T20:27:20.532" v="120" actId="113"/>
      <pc:docMkLst>
        <pc:docMk/>
      </pc:docMkLst>
      <pc:sldChg chg="modSp mod">
        <pc:chgData name="Zwara Wioletta" userId="bcd45f81-f273-4e04-997d-3b8cf7a5870e" providerId="ADAL" clId="{9287C558-B267-4DED-865C-B11C17DC580A}" dt="2024-07-20T20:21:41.694" v="0" actId="113"/>
        <pc:sldMkLst>
          <pc:docMk/>
          <pc:sldMk cId="898912496" sldId="262"/>
        </pc:sldMkLst>
        <pc:spChg chg="mod">
          <ac:chgData name="Zwara Wioletta" userId="bcd45f81-f273-4e04-997d-3b8cf7a5870e" providerId="ADAL" clId="{9287C558-B267-4DED-865C-B11C17DC580A}" dt="2024-07-20T20:21:41.694" v="0" actId="113"/>
          <ac:spMkLst>
            <pc:docMk/>
            <pc:sldMk cId="898912496" sldId="262"/>
            <ac:spMk id="2" creationId="{8F092EFA-5288-6FA8-5093-D9E1CA66DE65}"/>
          </ac:spMkLst>
        </pc:spChg>
      </pc:sldChg>
      <pc:sldChg chg="modSp mod">
        <pc:chgData name="Zwara Wioletta" userId="bcd45f81-f273-4e04-997d-3b8cf7a5870e" providerId="ADAL" clId="{9287C558-B267-4DED-865C-B11C17DC580A}" dt="2024-07-20T20:21:59.314" v="7" actId="207"/>
        <pc:sldMkLst>
          <pc:docMk/>
          <pc:sldMk cId="615554570" sldId="265"/>
        </pc:sldMkLst>
        <pc:graphicFrameChg chg="modGraphic">
          <ac:chgData name="Zwara Wioletta" userId="bcd45f81-f273-4e04-997d-3b8cf7a5870e" providerId="ADAL" clId="{9287C558-B267-4DED-865C-B11C17DC580A}" dt="2024-07-20T20:21:51.895" v="4" actId="207"/>
          <ac:graphicFrameMkLst>
            <pc:docMk/>
            <pc:sldMk cId="615554570" sldId="265"/>
            <ac:graphicFrameMk id="10" creationId="{F1025DBB-7638-7220-3CC5-B3DB23651818}"/>
          </ac:graphicFrameMkLst>
        </pc:graphicFrameChg>
        <pc:graphicFrameChg chg="modGraphic">
          <ac:chgData name="Zwara Wioletta" userId="bcd45f81-f273-4e04-997d-3b8cf7a5870e" providerId="ADAL" clId="{9287C558-B267-4DED-865C-B11C17DC580A}" dt="2024-07-20T20:21:59.314" v="7" actId="207"/>
          <ac:graphicFrameMkLst>
            <pc:docMk/>
            <pc:sldMk cId="615554570" sldId="265"/>
            <ac:graphicFrameMk id="13" creationId="{B0DF8BB2-8AA2-DA77-9C9F-919CEF3728BC}"/>
          </ac:graphicFrameMkLst>
        </pc:graphicFrameChg>
      </pc:sldChg>
      <pc:sldChg chg="modSp mod">
        <pc:chgData name="Zwara Wioletta" userId="bcd45f81-f273-4e04-997d-3b8cf7a5870e" providerId="ADAL" clId="{9287C558-B267-4DED-865C-B11C17DC580A}" dt="2024-07-20T20:23:18.484" v="20" actId="113"/>
        <pc:sldMkLst>
          <pc:docMk/>
          <pc:sldMk cId="795059482" sldId="316"/>
        </pc:sldMkLst>
        <pc:spChg chg="mod">
          <ac:chgData name="Zwara Wioletta" userId="bcd45f81-f273-4e04-997d-3b8cf7a5870e" providerId="ADAL" clId="{9287C558-B267-4DED-865C-B11C17DC580A}" dt="2024-07-20T20:22:20.674" v="9" actId="255"/>
          <ac:spMkLst>
            <pc:docMk/>
            <pc:sldMk cId="795059482" sldId="316"/>
            <ac:spMk id="3" creationId="{329FD2A7-7200-A269-D6FF-E8C386CD8E62}"/>
          </ac:spMkLst>
        </pc:spChg>
        <pc:graphicFrameChg chg="mod modGraphic">
          <ac:chgData name="Zwara Wioletta" userId="bcd45f81-f273-4e04-997d-3b8cf7a5870e" providerId="ADAL" clId="{9287C558-B267-4DED-865C-B11C17DC580A}" dt="2024-07-20T20:23:18.484" v="20" actId="113"/>
          <ac:graphicFrameMkLst>
            <pc:docMk/>
            <pc:sldMk cId="795059482" sldId="316"/>
            <ac:graphicFrameMk id="4" creationId="{F155D735-A21D-1415-B04B-FD29BA0167FD}"/>
          </ac:graphicFrameMkLst>
        </pc:graphicFrameChg>
      </pc:sldChg>
      <pc:sldChg chg="modSp mod">
        <pc:chgData name="Zwara Wioletta" userId="bcd45f81-f273-4e04-997d-3b8cf7a5870e" providerId="ADAL" clId="{9287C558-B267-4DED-865C-B11C17DC580A}" dt="2024-07-20T20:24:48.533" v="55" actId="113"/>
        <pc:sldMkLst>
          <pc:docMk/>
          <pc:sldMk cId="1320450306" sldId="319"/>
        </pc:sldMkLst>
        <pc:spChg chg="mod">
          <ac:chgData name="Zwara Wioletta" userId="bcd45f81-f273-4e04-997d-3b8cf7a5870e" providerId="ADAL" clId="{9287C558-B267-4DED-865C-B11C17DC580A}" dt="2024-07-20T20:24:48.533" v="55" actId="113"/>
          <ac:spMkLst>
            <pc:docMk/>
            <pc:sldMk cId="1320450306" sldId="319"/>
            <ac:spMk id="3" creationId="{329FD2A7-7200-A269-D6FF-E8C386CD8E62}"/>
          </ac:spMkLst>
        </pc:spChg>
      </pc:sldChg>
      <pc:sldChg chg="modSp mod">
        <pc:chgData name="Zwara Wioletta" userId="bcd45f81-f273-4e04-997d-3b8cf7a5870e" providerId="ADAL" clId="{9287C558-B267-4DED-865C-B11C17DC580A}" dt="2024-07-20T20:27:20.532" v="120" actId="113"/>
        <pc:sldMkLst>
          <pc:docMk/>
          <pc:sldMk cId="1477059798" sldId="322"/>
        </pc:sldMkLst>
        <pc:spChg chg="mod">
          <ac:chgData name="Zwara Wioletta" userId="bcd45f81-f273-4e04-997d-3b8cf7a5870e" providerId="ADAL" clId="{9287C558-B267-4DED-865C-B11C17DC580A}" dt="2024-07-20T20:27:20.532" v="120" actId="113"/>
          <ac:spMkLst>
            <pc:docMk/>
            <pc:sldMk cId="1477059798" sldId="322"/>
            <ac:spMk id="5" creationId="{4B68E375-0650-161A-CFD8-1636B35674DE}"/>
          </ac:spMkLst>
        </pc:spChg>
      </pc:sldChg>
      <pc:sldChg chg="modSp mod">
        <pc:chgData name="Zwara Wioletta" userId="bcd45f81-f273-4e04-997d-3b8cf7a5870e" providerId="ADAL" clId="{9287C558-B267-4DED-865C-B11C17DC580A}" dt="2024-07-20T20:24:22.771" v="32" actId="20577"/>
        <pc:sldMkLst>
          <pc:docMk/>
          <pc:sldMk cId="4287712577" sldId="323"/>
        </pc:sldMkLst>
        <pc:spChg chg="mod">
          <ac:chgData name="Zwara Wioletta" userId="bcd45f81-f273-4e04-997d-3b8cf7a5870e" providerId="ADAL" clId="{9287C558-B267-4DED-865C-B11C17DC580A}" dt="2024-07-20T20:24:22.771" v="32" actId="20577"/>
          <ac:spMkLst>
            <pc:docMk/>
            <pc:sldMk cId="4287712577" sldId="323"/>
            <ac:spMk id="3" creationId="{329FD2A7-7200-A269-D6FF-E8C386CD8E62}"/>
          </ac:spMkLst>
        </pc:spChg>
      </pc:sldChg>
      <pc:sldChg chg="addSp delSp modSp mod">
        <pc:chgData name="Zwara Wioletta" userId="bcd45f81-f273-4e04-997d-3b8cf7a5870e" providerId="ADAL" clId="{9287C558-B267-4DED-865C-B11C17DC580A}" dt="2024-07-20T20:24:04.108" v="26" actId="255"/>
        <pc:sldMkLst>
          <pc:docMk/>
          <pc:sldMk cId="626678001" sldId="324"/>
        </pc:sldMkLst>
        <pc:spChg chg="del">
          <ac:chgData name="Zwara Wioletta" userId="bcd45f81-f273-4e04-997d-3b8cf7a5870e" providerId="ADAL" clId="{9287C558-B267-4DED-865C-B11C17DC580A}" dt="2024-07-20T20:23:24.215" v="21" actId="478"/>
          <ac:spMkLst>
            <pc:docMk/>
            <pc:sldMk cId="626678001" sldId="324"/>
            <ac:spMk id="3" creationId="{329FD2A7-7200-A269-D6FF-E8C386CD8E62}"/>
          </ac:spMkLst>
        </pc:spChg>
        <pc:spChg chg="add del mod">
          <ac:chgData name="Zwara Wioletta" userId="bcd45f81-f273-4e04-997d-3b8cf7a5870e" providerId="ADAL" clId="{9287C558-B267-4DED-865C-B11C17DC580A}" dt="2024-07-20T20:23:31.455" v="22" actId="478"/>
          <ac:spMkLst>
            <pc:docMk/>
            <pc:sldMk cId="626678001" sldId="324"/>
            <ac:spMk id="6" creationId="{B743E90E-A51D-8E8D-6229-46D7B4BEFF04}"/>
          </ac:spMkLst>
        </pc:spChg>
        <pc:graphicFrameChg chg="modGraphic">
          <ac:chgData name="Zwara Wioletta" userId="bcd45f81-f273-4e04-997d-3b8cf7a5870e" providerId="ADAL" clId="{9287C558-B267-4DED-865C-B11C17DC580A}" dt="2024-07-20T20:24:04.108" v="26" actId="255"/>
          <ac:graphicFrameMkLst>
            <pc:docMk/>
            <pc:sldMk cId="626678001" sldId="324"/>
            <ac:graphicFrameMk id="4" creationId="{F155D735-A21D-1415-B04B-FD29BA0167FD}"/>
          </ac:graphicFrameMkLst>
        </pc:graphicFrameChg>
      </pc:sldChg>
      <pc:sldChg chg="modSp mod">
        <pc:chgData name="Zwara Wioletta" userId="bcd45f81-f273-4e04-997d-3b8cf7a5870e" providerId="ADAL" clId="{9287C558-B267-4DED-865C-B11C17DC580A}" dt="2024-07-20T20:26:38.461" v="117" actId="20577"/>
        <pc:sldMkLst>
          <pc:docMk/>
          <pc:sldMk cId="4285644801" sldId="326"/>
        </pc:sldMkLst>
        <pc:graphicFrameChg chg="mod modGraphic">
          <ac:chgData name="Zwara Wioletta" userId="bcd45f81-f273-4e04-997d-3b8cf7a5870e" providerId="ADAL" clId="{9287C558-B267-4DED-865C-B11C17DC580A}" dt="2024-07-20T20:26:38.461" v="117" actId="20577"/>
          <ac:graphicFrameMkLst>
            <pc:docMk/>
            <pc:sldMk cId="4285644801" sldId="326"/>
            <ac:graphicFrameMk id="4" creationId="{DAC40532-9DA5-3747-2FF7-1388BC34BD03}"/>
          </ac:graphicFrameMkLst>
        </pc:graphicFrameChg>
        <pc:graphicFrameChg chg="mod modGraphic">
          <ac:chgData name="Zwara Wioletta" userId="bcd45f81-f273-4e04-997d-3b8cf7a5870e" providerId="ADAL" clId="{9287C558-B267-4DED-865C-B11C17DC580A}" dt="2024-07-20T20:26:32.023" v="115" actId="114"/>
          <ac:graphicFrameMkLst>
            <pc:docMk/>
            <pc:sldMk cId="4285644801" sldId="326"/>
            <ac:graphicFrameMk id="8" creationId="{E77684FE-BBFF-A8CA-40CC-83A4E0039477}"/>
          </ac:graphicFrameMkLst>
        </pc:graphicFrame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>
            <a:extLst>
              <a:ext uri="{FF2B5EF4-FFF2-40B4-BE49-F238E27FC236}">
                <a16:creationId xmlns:a16="http://schemas.microsoft.com/office/drawing/2014/main" id="{647A487C-729C-AD1F-42A7-A9039D20D89B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>
            <a:extLst>
              <a:ext uri="{FF2B5EF4-FFF2-40B4-BE49-F238E27FC236}">
                <a16:creationId xmlns:a16="http://schemas.microsoft.com/office/drawing/2014/main" id="{4105C992-B99F-7710-E30E-E4A9DB787059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C58FD83-611A-4AB3-B531-97F09E3A0FEB}" type="datetimeFigureOut">
              <a:rPr lang="pl-PL" smtClean="0"/>
              <a:t>21.07.2024</a:t>
            </a:fld>
            <a:endParaRPr lang="pl-PL"/>
          </a:p>
        </p:txBody>
      </p:sp>
      <p:sp>
        <p:nvSpPr>
          <p:cNvPr id="4" name="Symbol zastępczy stopki 3">
            <a:extLst>
              <a:ext uri="{FF2B5EF4-FFF2-40B4-BE49-F238E27FC236}">
                <a16:creationId xmlns:a16="http://schemas.microsoft.com/office/drawing/2014/main" id="{872B7041-AC51-FED2-C26C-73A0A17AD2F3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5397589D-59A2-1633-4A2A-353527EB13DC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234AD7B-533A-4FB2-95A1-B3DAD104CAC0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29324169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401837C-7502-43AC-A442-710A005398EB}" type="datetimeFigureOut">
              <a:rPr lang="pl-PL" smtClean="0"/>
              <a:t>21.07.2024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D46947F-1BE6-43EE-A375-32ED6D55218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147804311"/>
      </p:ext>
    </p:extLst>
  </p:cSld>
  <p:clrMap bg1="lt1" tx1="dk1" bg2="lt2" tx2="dk2" accent1="accent1" accent2="accent2" accent3="accent3" accent4="accent4" accent5="accent5" accent6="accent6" hlink="hlink" folHlink="folHlink"/>
  <p:hf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agłówka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D46947F-1BE6-43EE-A375-32ED6D552186}" type="slidenum">
              <a:rPr lang="pl-PL" smtClean="0"/>
              <a:t>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6758473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agłówka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D46947F-1BE6-43EE-A375-32ED6D552186}" type="slidenum">
              <a:rPr lang="pl-PL" smtClean="0"/>
              <a:t>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2491781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agłówka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D46947F-1BE6-43EE-A375-32ED6D552186}" type="slidenum">
              <a:rPr lang="pl-PL" smtClean="0"/>
              <a:t>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25621125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agłówka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D46947F-1BE6-43EE-A375-32ED6D552186}" type="slidenum">
              <a:rPr lang="pl-PL" smtClean="0"/>
              <a:t>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73380730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agłówka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D46947F-1BE6-43EE-A375-32ED6D552186}" type="slidenum">
              <a:rPr lang="pl-PL" smtClean="0"/>
              <a:t>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3049269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agłówka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D46947F-1BE6-43EE-A375-32ED6D552186}" type="slidenum">
              <a:rPr lang="pl-PL" smtClean="0"/>
              <a:t>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5644561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agłówka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D46947F-1BE6-43EE-A375-32ED6D552186}" type="slidenum">
              <a:rPr lang="pl-PL" smtClean="0"/>
              <a:t>8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2628822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agłówka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D46947F-1BE6-43EE-A375-32ED6D552186}" type="slidenum">
              <a:rPr lang="pl-PL" smtClean="0"/>
              <a:t>9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80586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hyperlink" Target="https://fonts.google.com/icons" TargetMode="External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sv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9.sv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sv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1.svg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strukcja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>
            <a:extLst>
              <a:ext uri="{FF2B5EF4-FFF2-40B4-BE49-F238E27FC236}">
                <a16:creationId xmlns:a16="http://schemas.microsoft.com/office/drawing/2014/main" id="{B1477410-F6E0-4A09-D012-F4D4146213F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319641" y="1257300"/>
            <a:ext cx="5852097" cy="6523038"/>
          </a:xfrm>
          <a:prstGeom prst="rect">
            <a:avLst/>
          </a:prstGeom>
        </p:spPr>
      </p:pic>
      <p:sp>
        <p:nvSpPr>
          <p:cNvPr id="4" name="Tytuł 2">
            <a:extLst>
              <a:ext uri="{FF2B5EF4-FFF2-40B4-BE49-F238E27FC236}">
                <a16:creationId xmlns:a16="http://schemas.microsoft.com/office/drawing/2014/main" id="{B58674FE-3756-492D-AC59-896253A7F5EB}"/>
              </a:ext>
            </a:extLst>
          </p:cNvPr>
          <p:cNvSpPr txBox="1">
            <a:spLocks/>
          </p:cNvSpPr>
          <p:nvPr userDrawn="1"/>
        </p:nvSpPr>
        <p:spPr>
          <a:xfrm>
            <a:off x="1263649" y="0"/>
            <a:ext cx="12657333" cy="2313426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>
                <a:solidFill>
                  <a:schemeClr val="tx2"/>
                </a:solidFill>
              </a:rPr>
              <a:t>Instrukcja korzystania </a:t>
            </a:r>
          </a:p>
        </p:txBody>
      </p:sp>
      <p:sp>
        <p:nvSpPr>
          <p:cNvPr id="7" name="Prostokąt 6">
            <a:extLst>
              <a:ext uri="{FF2B5EF4-FFF2-40B4-BE49-F238E27FC236}">
                <a16:creationId xmlns:a16="http://schemas.microsoft.com/office/drawing/2014/main" id="{8BA7AAD5-B6DD-4A21-BC91-3580685C723E}"/>
              </a:ext>
            </a:extLst>
          </p:cNvPr>
          <p:cNvSpPr/>
          <p:nvPr userDrawn="1"/>
        </p:nvSpPr>
        <p:spPr>
          <a:xfrm>
            <a:off x="9319640" y="2727325"/>
            <a:ext cx="5852097" cy="5053013"/>
          </a:xfrm>
          <a:prstGeom prst="rect">
            <a:avLst/>
          </a:prstGeom>
          <a:gradFill>
            <a:gsLst>
              <a:gs pos="0">
                <a:schemeClr val="bg1">
                  <a:alpha val="0"/>
                </a:schemeClr>
              </a:gs>
              <a:gs pos="88000">
                <a:schemeClr val="bg1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0" name="pole tekstowe 9">
            <a:extLst>
              <a:ext uri="{FF2B5EF4-FFF2-40B4-BE49-F238E27FC236}">
                <a16:creationId xmlns:a16="http://schemas.microsoft.com/office/drawing/2014/main" id="{E160C4DF-91DC-4520-87DC-F6385E0EA66B}"/>
              </a:ext>
            </a:extLst>
          </p:cNvPr>
          <p:cNvSpPr txBox="1"/>
          <p:nvPr userDrawn="1"/>
        </p:nvSpPr>
        <p:spPr>
          <a:xfrm>
            <a:off x="1263650" y="2727325"/>
            <a:ext cx="7274175" cy="4840288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marL="0" lvl="4" indent="0">
              <a:spcAft>
                <a:spcPts val="600"/>
              </a:spcAft>
            </a:pPr>
            <a:r>
              <a:rPr lang="pl-PL" sz="1600"/>
              <a:t>Niniejszy szablon zawiera </a:t>
            </a:r>
            <a:r>
              <a:rPr lang="pl-PL" sz="1600" b="1"/>
              <a:t>ponad 30 różnych układów slajdów.</a:t>
            </a:r>
          </a:p>
          <a:p>
            <a:pPr marL="0" lvl="4" indent="0">
              <a:spcAft>
                <a:spcPts val="600"/>
              </a:spcAft>
            </a:pPr>
            <a:r>
              <a:rPr lang="pl-PL" sz="1600" b="1">
                <a:solidFill>
                  <a:schemeClr val="accent3"/>
                </a:solidFill>
              </a:rPr>
              <a:t>Aby dodać slajd należy kliknąć jak na obrazku obok &gt;&gt;</a:t>
            </a:r>
          </a:p>
          <a:p>
            <a:pPr marL="0" indent="0">
              <a:spcAft>
                <a:spcPts val="600"/>
              </a:spcAft>
              <a:buNone/>
            </a:pPr>
            <a:r>
              <a:rPr lang="pl-PL" sz="1600"/>
              <a:t>Każdy układ posiada odpowiednie „ramki” (</a:t>
            </a:r>
            <a:r>
              <a:rPr lang="pl-PL" sz="1600" err="1"/>
              <a:t>placeholder’y</a:t>
            </a:r>
            <a:r>
              <a:rPr lang="pl-PL" sz="1600"/>
              <a:t>) </a:t>
            </a:r>
            <a:br>
              <a:rPr lang="pl-PL" sz="1600"/>
            </a:br>
            <a:r>
              <a:rPr lang="pl-PL" sz="1600"/>
              <a:t>na </a:t>
            </a:r>
            <a:r>
              <a:rPr lang="pl-PL" sz="1600" err="1"/>
              <a:t>content</a:t>
            </a:r>
            <a:r>
              <a:rPr lang="pl-PL" sz="1600"/>
              <a:t> oraz linie pomocnicze (prowadnice), wyznaczające obszary do umieszczania </a:t>
            </a:r>
            <a:r>
              <a:rPr lang="pl-PL" sz="1600" err="1"/>
              <a:t>contentu</a:t>
            </a:r>
            <a:r>
              <a:rPr lang="pl-PL" sz="1600"/>
              <a:t>.</a:t>
            </a:r>
          </a:p>
          <a:p>
            <a:pPr marL="0" indent="0">
              <a:spcAft>
                <a:spcPts val="600"/>
              </a:spcAft>
              <a:buNone/>
            </a:pPr>
            <a:r>
              <a:rPr lang="pl-PL" sz="1600"/>
              <a:t>Prowadnice włączamy klikając prawym przyciskiem myszy </a:t>
            </a:r>
            <a:br>
              <a:rPr lang="pl-PL" sz="1600"/>
            </a:br>
            <a:r>
              <a:rPr lang="pl-PL" sz="1600"/>
              <a:t>w puste tło -&gt; „Siatka i prowadnice” -&gt; „Prowadnice”.</a:t>
            </a:r>
          </a:p>
          <a:p>
            <a:pPr marL="0" indent="0">
              <a:spcAft>
                <a:spcPts val="600"/>
              </a:spcAft>
              <a:buNone/>
            </a:pPr>
            <a:endParaRPr lang="pl-PL" sz="1600"/>
          </a:p>
        </p:txBody>
      </p:sp>
    </p:spTree>
    <p:extLst>
      <p:ext uri="{BB962C8B-B14F-4D97-AF65-F5344CB8AC3E}">
        <p14:creationId xmlns:p14="http://schemas.microsoft.com/office/powerpoint/2010/main" val="35064605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tuł + 2x 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137BFF8-4121-4D84-AB51-9F81C641DD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80027F45-3D85-47DD-B958-7FFD9B6D0AC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263650" y="2522226"/>
            <a:ext cx="6113464" cy="23148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C677BBEC-4D57-493B-A4CC-3EFAE7DAB57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794625" y="2522225"/>
            <a:ext cx="6113463" cy="505022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10" name="Symbol zastępczy tekstu 21">
            <a:extLst>
              <a:ext uri="{FF2B5EF4-FFF2-40B4-BE49-F238E27FC236}">
                <a16:creationId xmlns:a16="http://schemas.microsoft.com/office/drawing/2014/main" id="{9FAB6E80-C82A-4E3B-B9A3-F0EA7A5FCBC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2533650" y="5251012"/>
            <a:ext cx="5051425" cy="898700"/>
          </a:xfrm>
          <a:prstGeom prst="rect">
            <a:avLst/>
          </a:prstGeom>
        </p:spPr>
        <p:txBody>
          <a:bodyPr anchor="ctr"/>
          <a:lstStyle/>
          <a:p>
            <a:pPr lvl="0"/>
            <a:r>
              <a:rPr lang="pl-PL"/>
              <a:t>Edytuj style wzorca tekstu</a:t>
            </a:r>
          </a:p>
        </p:txBody>
      </p:sp>
      <p:sp>
        <p:nvSpPr>
          <p:cNvPr id="11" name="Symbol zastępczy obrazu 5">
            <a:extLst>
              <a:ext uri="{FF2B5EF4-FFF2-40B4-BE49-F238E27FC236}">
                <a16:creationId xmlns:a16="http://schemas.microsoft.com/office/drawing/2014/main" id="{42A72FC3-8269-480F-A873-E6976BF4D10D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263649" y="5249712"/>
            <a:ext cx="900000" cy="9000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 sz="1000"/>
            </a:lvl1pPr>
          </a:lstStyle>
          <a:p>
            <a:r>
              <a:rPr lang="pl-PL"/>
              <a:t>Kliknij ikonę, aby dodać obraz</a:t>
            </a:r>
          </a:p>
        </p:txBody>
      </p:sp>
      <p:sp>
        <p:nvSpPr>
          <p:cNvPr id="12" name="Symbol zastępczy obrazu 5">
            <a:extLst>
              <a:ext uri="{FF2B5EF4-FFF2-40B4-BE49-F238E27FC236}">
                <a16:creationId xmlns:a16="http://schemas.microsoft.com/office/drawing/2014/main" id="{4636653C-C7F0-4EC9-8D15-A308D35372B0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1263649" y="6562311"/>
            <a:ext cx="900000" cy="9000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 sz="1000"/>
            </a:lvl1pPr>
          </a:lstStyle>
          <a:p>
            <a:r>
              <a:rPr lang="pl-PL"/>
              <a:t>Kliknij ikonę, aby dodać obraz</a:t>
            </a:r>
          </a:p>
        </p:txBody>
      </p:sp>
      <p:sp>
        <p:nvSpPr>
          <p:cNvPr id="13" name="Symbol zastępczy tekstu 21">
            <a:extLst>
              <a:ext uri="{FF2B5EF4-FFF2-40B4-BE49-F238E27FC236}">
                <a16:creationId xmlns:a16="http://schemas.microsoft.com/office/drawing/2014/main" id="{8A435859-6EEE-450B-81AC-25FFA476D757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2533650" y="6562311"/>
            <a:ext cx="5051425" cy="898700"/>
          </a:xfrm>
          <a:prstGeom prst="rect">
            <a:avLst/>
          </a:prstGeom>
        </p:spPr>
        <p:txBody>
          <a:bodyPr anchor="ctr"/>
          <a:lstStyle>
            <a:lvl2pPr marL="88900" indent="0">
              <a:buNone/>
              <a:defRPr/>
            </a:lvl2pPr>
          </a:lstStyle>
          <a:p>
            <a:pPr lvl="0"/>
            <a:r>
              <a:rPr lang="pl-PL"/>
              <a:t>Edytuj style wzorca tekstu</a:t>
            </a:r>
          </a:p>
        </p:txBody>
      </p:sp>
    </p:spTree>
    <p:extLst>
      <p:ext uri="{BB962C8B-B14F-4D97-AF65-F5344CB8AC3E}">
        <p14:creationId xmlns:p14="http://schemas.microsoft.com/office/powerpoint/2010/main" val="3444394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tuł + 2x tx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F471FB6-4E54-4AB2-9362-A7DFDDECEC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3649" y="0"/>
            <a:ext cx="12657333" cy="2305050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42286221-03EF-41AB-A82B-D367B529252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63650" y="2528238"/>
            <a:ext cx="6113463" cy="796713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E9B1868D-76A7-4B0F-BF48-8A5D24DF5DA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7794625" y="2528238"/>
            <a:ext cx="6126358" cy="796713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FFBABE5C-8CD2-49B1-9BB2-A8D1BD19C13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7794625" y="3553552"/>
            <a:ext cx="6126358" cy="4018901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10" name="Symbol zastępczy tekstu 21">
            <a:extLst>
              <a:ext uri="{FF2B5EF4-FFF2-40B4-BE49-F238E27FC236}">
                <a16:creationId xmlns:a16="http://schemas.microsoft.com/office/drawing/2014/main" id="{D2732CD3-80D5-4C00-8455-E668798F3DB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2533650" y="5063606"/>
            <a:ext cx="4843463" cy="898700"/>
          </a:xfrm>
          <a:prstGeom prst="rect">
            <a:avLst/>
          </a:prstGeom>
        </p:spPr>
        <p:txBody>
          <a:bodyPr anchor="ctr"/>
          <a:lstStyle/>
          <a:p>
            <a:pPr lvl="0"/>
            <a:r>
              <a:rPr lang="pl-PL"/>
              <a:t>Edytuj style wzorca tekstu</a:t>
            </a:r>
          </a:p>
        </p:txBody>
      </p:sp>
      <p:sp>
        <p:nvSpPr>
          <p:cNvPr id="11" name="Symbol zastępczy obrazu 5">
            <a:extLst>
              <a:ext uri="{FF2B5EF4-FFF2-40B4-BE49-F238E27FC236}">
                <a16:creationId xmlns:a16="http://schemas.microsoft.com/office/drawing/2014/main" id="{9373C917-61C2-42DE-898B-45A4C1140F27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1263649" y="5062306"/>
            <a:ext cx="900000" cy="9000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/>
            </a:lvl1pPr>
          </a:lstStyle>
          <a:p>
            <a:r>
              <a:rPr lang="pl-PL"/>
              <a:t>Obraz</a:t>
            </a:r>
          </a:p>
        </p:txBody>
      </p:sp>
      <p:sp>
        <p:nvSpPr>
          <p:cNvPr id="12" name="Symbol zastępczy obrazu 5">
            <a:extLst>
              <a:ext uri="{FF2B5EF4-FFF2-40B4-BE49-F238E27FC236}">
                <a16:creationId xmlns:a16="http://schemas.microsoft.com/office/drawing/2014/main" id="{2B1FA46F-B9C0-4C06-8298-DA12AA4C526D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1263649" y="6562311"/>
            <a:ext cx="900000" cy="9000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/>
            </a:lvl1pPr>
          </a:lstStyle>
          <a:p>
            <a:r>
              <a:rPr lang="pl-PL"/>
              <a:t>Obraz</a:t>
            </a:r>
          </a:p>
        </p:txBody>
      </p:sp>
      <p:sp>
        <p:nvSpPr>
          <p:cNvPr id="13" name="Symbol zastępczy tekstu 21">
            <a:extLst>
              <a:ext uri="{FF2B5EF4-FFF2-40B4-BE49-F238E27FC236}">
                <a16:creationId xmlns:a16="http://schemas.microsoft.com/office/drawing/2014/main" id="{712CA4DB-1A8F-4C18-8ED3-416246680A5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2533650" y="6562311"/>
            <a:ext cx="4843463" cy="898700"/>
          </a:xfrm>
          <a:prstGeom prst="rect">
            <a:avLst/>
          </a:prstGeom>
        </p:spPr>
        <p:txBody>
          <a:bodyPr anchor="ctr"/>
          <a:lstStyle>
            <a:lvl2pPr marL="88900" indent="0">
              <a:buNone/>
              <a:defRPr/>
            </a:lvl2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14" name="Symbol zastępczy tekstu 21">
            <a:extLst>
              <a:ext uri="{FF2B5EF4-FFF2-40B4-BE49-F238E27FC236}">
                <a16:creationId xmlns:a16="http://schemas.microsoft.com/office/drawing/2014/main" id="{C75A049A-6878-401F-A3FD-347875B7BD7D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2533650" y="3566202"/>
            <a:ext cx="4843463" cy="898700"/>
          </a:xfrm>
          <a:prstGeom prst="rect">
            <a:avLst/>
          </a:prstGeom>
        </p:spPr>
        <p:txBody>
          <a:bodyPr anchor="ctr"/>
          <a:lstStyle/>
          <a:p>
            <a:pPr lvl="0"/>
            <a:r>
              <a:rPr lang="pl-PL"/>
              <a:t>Edytuj style wzorca tekstu</a:t>
            </a:r>
          </a:p>
        </p:txBody>
      </p:sp>
      <p:sp>
        <p:nvSpPr>
          <p:cNvPr id="15" name="Symbol zastępczy obrazu 5">
            <a:extLst>
              <a:ext uri="{FF2B5EF4-FFF2-40B4-BE49-F238E27FC236}">
                <a16:creationId xmlns:a16="http://schemas.microsoft.com/office/drawing/2014/main" id="{51F6E051-6366-486F-847B-28C2C6285FD0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1263649" y="3564902"/>
            <a:ext cx="900000" cy="9000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/>
            </a:lvl1pPr>
          </a:lstStyle>
          <a:p>
            <a:r>
              <a:rPr lang="pl-PL"/>
              <a:t>Obraz</a:t>
            </a:r>
          </a:p>
        </p:txBody>
      </p:sp>
    </p:spTree>
    <p:extLst>
      <p:ext uri="{BB962C8B-B14F-4D97-AF65-F5344CB8AC3E}">
        <p14:creationId xmlns:p14="http://schemas.microsoft.com/office/powerpoint/2010/main" val="13083925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fika 5">
            <a:extLst>
              <a:ext uri="{FF2B5EF4-FFF2-40B4-BE49-F238E27FC236}">
                <a16:creationId xmlns:a16="http://schemas.microsoft.com/office/drawing/2014/main" id="{B4D616E8-5BEF-4790-BDB2-63A4F2711FE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19383" y="744379"/>
            <a:ext cx="3672474" cy="3996517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CD72A5E1-42D5-4E19-8C4C-B91DDFDD30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20946" y="2522541"/>
            <a:ext cx="10129846" cy="2517967"/>
          </a:xfrm>
        </p:spPr>
        <p:txBody>
          <a:bodyPr anchor="ctr"/>
          <a:lstStyle>
            <a:lvl1pPr>
              <a:defRPr sz="8000"/>
            </a:lvl1pPr>
          </a:lstStyle>
          <a:p>
            <a:r>
              <a:rPr lang="pl-PL"/>
              <a:t>Kliknij, aby edytować styl</a:t>
            </a:r>
          </a:p>
        </p:txBody>
      </p:sp>
      <p:cxnSp>
        <p:nvCxnSpPr>
          <p:cNvPr id="4" name="Прямая соединительная линия 8">
            <a:extLst>
              <a:ext uri="{FF2B5EF4-FFF2-40B4-BE49-F238E27FC236}">
                <a16:creationId xmlns:a16="http://schemas.microsoft.com/office/drawing/2014/main" id="{312C0D05-849A-4BA2-8978-92A51339DF78}"/>
              </a:ext>
            </a:extLst>
          </p:cNvPr>
          <p:cNvCxnSpPr>
            <a:cxnSpLocks/>
          </p:cNvCxnSpPr>
          <p:nvPr userDrawn="1"/>
        </p:nvCxnSpPr>
        <p:spPr>
          <a:xfrm>
            <a:off x="2520946" y="5271276"/>
            <a:ext cx="1276354" cy="0"/>
          </a:xfrm>
          <a:prstGeom prst="line">
            <a:avLst/>
          </a:prstGeom>
          <a:ln w="5715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Symbol zastępczy zawartości 7">
            <a:extLst>
              <a:ext uri="{FF2B5EF4-FFF2-40B4-BE49-F238E27FC236}">
                <a16:creationId xmlns:a16="http://schemas.microsoft.com/office/drawing/2014/main" id="{F3B79C96-726E-4321-8EEE-06DB7E923CE1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5061856" y="5040508"/>
            <a:ext cx="7588935" cy="2531946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</p:spTree>
    <p:extLst>
      <p:ext uri="{BB962C8B-B14F-4D97-AF65-F5344CB8AC3E}">
        <p14:creationId xmlns:p14="http://schemas.microsoft.com/office/powerpoint/2010/main" val="40982390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5BD9158-AE36-424A-9ABE-0F90908A54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3650" y="1257300"/>
            <a:ext cx="5062539" cy="2514600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cxnSp>
        <p:nvCxnSpPr>
          <p:cNvPr id="4" name="Прямая соединительная линия 8">
            <a:extLst>
              <a:ext uri="{FF2B5EF4-FFF2-40B4-BE49-F238E27FC236}">
                <a16:creationId xmlns:a16="http://schemas.microsoft.com/office/drawing/2014/main" id="{F2A95253-DCF5-493D-87F8-144499D8A3D2}"/>
              </a:ext>
            </a:extLst>
          </p:cNvPr>
          <p:cNvCxnSpPr>
            <a:cxnSpLocks/>
          </p:cNvCxnSpPr>
          <p:nvPr userDrawn="1"/>
        </p:nvCxnSpPr>
        <p:spPr>
          <a:xfrm>
            <a:off x="1249363" y="5048119"/>
            <a:ext cx="12673012" cy="0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Прямая соединительная линия 8">
            <a:extLst>
              <a:ext uri="{FF2B5EF4-FFF2-40B4-BE49-F238E27FC236}">
                <a16:creationId xmlns:a16="http://schemas.microsoft.com/office/drawing/2014/main" id="{0C9ECA00-DFD8-4C3D-A6D3-799D4FD8FCF3}"/>
              </a:ext>
            </a:extLst>
          </p:cNvPr>
          <p:cNvCxnSpPr>
            <a:cxnSpLocks/>
          </p:cNvCxnSpPr>
          <p:nvPr userDrawn="1"/>
        </p:nvCxnSpPr>
        <p:spPr>
          <a:xfrm>
            <a:off x="2530475" y="5048119"/>
            <a:ext cx="2530475" cy="0"/>
          </a:xfrm>
          <a:prstGeom prst="line">
            <a:avLst/>
          </a:prstGeom>
          <a:ln w="571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Symbol zastępczy zawartości 11">
            <a:extLst>
              <a:ext uri="{FF2B5EF4-FFF2-40B4-BE49-F238E27FC236}">
                <a16:creationId xmlns:a16="http://schemas.microsoft.com/office/drawing/2014/main" id="{E065F37E-AC25-46E6-BA9A-41D58A20A93D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7794625" y="1257300"/>
            <a:ext cx="6113463" cy="25146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14" name="Symbol zastępczy zawartości 13">
            <a:extLst>
              <a:ext uri="{FF2B5EF4-FFF2-40B4-BE49-F238E27FC236}">
                <a16:creationId xmlns:a16="http://schemas.microsoft.com/office/drawing/2014/main" id="{BF1A6BDC-2058-4B9B-9E05-F13A5355EDC1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1263651" y="6013922"/>
            <a:ext cx="3794124" cy="1549400"/>
          </a:xfrm>
          <a:prstGeom prst="rect">
            <a:avLst/>
          </a:prstGeom>
        </p:spPr>
        <p:txBody>
          <a:bodyPr/>
          <a:lstStyle>
            <a:lvl1pPr>
              <a:spcAft>
                <a:spcPts val="300"/>
              </a:spcAft>
              <a:defRPr sz="1200"/>
            </a:lvl1pPr>
            <a:lvl2pPr>
              <a:spcAft>
                <a:spcPts val="300"/>
              </a:spcAft>
              <a:defRPr sz="1200"/>
            </a:lvl2pPr>
            <a:lvl3pPr>
              <a:spcAft>
                <a:spcPts val="300"/>
              </a:spcAft>
              <a:defRPr sz="1200"/>
            </a:lvl3pPr>
            <a:lvl4pPr>
              <a:spcAft>
                <a:spcPts val="300"/>
              </a:spcAft>
              <a:defRPr sz="1200"/>
            </a:lvl4pPr>
            <a:lvl5pPr>
              <a:spcAft>
                <a:spcPts val="300"/>
              </a:spcAft>
              <a:defRPr sz="1200"/>
            </a:lvl5pPr>
          </a:lstStyle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15" name="Symbol zastępczy zawartości 13">
            <a:extLst>
              <a:ext uri="{FF2B5EF4-FFF2-40B4-BE49-F238E27FC236}">
                <a16:creationId xmlns:a16="http://schemas.microsoft.com/office/drawing/2014/main" id="{31E2D831-ACE9-4491-A6C8-218BF8C8FD10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5695253" y="6013922"/>
            <a:ext cx="3794125" cy="15494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>
              <a:defRPr lang="pl-PL" sz="1200" dirty="0" smtClean="0"/>
            </a:lvl1pPr>
            <a:lvl2pPr>
              <a:defRPr lang="pl-PL" sz="1200" dirty="0" smtClean="0"/>
            </a:lvl2pPr>
            <a:lvl3pPr>
              <a:defRPr lang="pl-PL" sz="1200" dirty="0" smtClean="0"/>
            </a:lvl3pPr>
            <a:lvl4pPr>
              <a:defRPr lang="pl-PL" sz="1200" dirty="0" smtClean="0"/>
            </a:lvl4pPr>
            <a:lvl5pPr>
              <a:defRPr lang="pl-PL" sz="1200" dirty="0"/>
            </a:lvl5pPr>
          </a:lstStyle>
          <a:p>
            <a:pPr lvl="0">
              <a:spcAft>
                <a:spcPts val="300"/>
              </a:spcAft>
            </a:pPr>
            <a:r>
              <a:rPr lang="pl-PL"/>
              <a:t>Edytuj style wzorca tekstu</a:t>
            </a:r>
          </a:p>
          <a:p>
            <a:pPr lvl="1">
              <a:spcAft>
                <a:spcPts val="300"/>
              </a:spcAft>
            </a:pPr>
            <a:r>
              <a:rPr lang="pl-PL"/>
              <a:t>Drugi poziom</a:t>
            </a:r>
          </a:p>
          <a:p>
            <a:pPr lvl="2">
              <a:spcAft>
                <a:spcPts val="300"/>
              </a:spcAft>
            </a:pPr>
            <a:r>
              <a:rPr lang="pl-PL"/>
              <a:t>Trzeci poziom</a:t>
            </a:r>
          </a:p>
          <a:p>
            <a:pPr lvl="3">
              <a:spcAft>
                <a:spcPts val="300"/>
              </a:spcAft>
            </a:pPr>
            <a:r>
              <a:rPr lang="pl-PL"/>
              <a:t>Czwarty poziom</a:t>
            </a:r>
          </a:p>
          <a:p>
            <a:pPr lvl="4">
              <a:spcAft>
                <a:spcPts val="300"/>
              </a:spcAft>
            </a:pPr>
            <a:r>
              <a:rPr lang="pl-PL"/>
              <a:t>Piąty poziom</a:t>
            </a:r>
          </a:p>
        </p:txBody>
      </p:sp>
      <p:sp>
        <p:nvSpPr>
          <p:cNvPr id="16" name="Symbol zastępczy zawartości 13">
            <a:extLst>
              <a:ext uri="{FF2B5EF4-FFF2-40B4-BE49-F238E27FC236}">
                <a16:creationId xmlns:a16="http://schemas.microsoft.com/office/drawing/2014/main" id="{607D7CEB-5E89-4B25-8639-369FAE5F873F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10126857" y="6013922"/>
            <a:ext cx="3794125" cy="15494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>
              <a:defRPr lang="pl-PL" sz="1200" dirty="0" smtClean="0"/>
            </a:lvl1pPr>
            <a:lvl2pPr>
              <a:defRPr lang="pl-PL" sz="1200" dirty="0" smtClean="0"/>
            </a:lvl2pPr>
            <a:lvl3pPr>
              <a:defRPr lang="pl-PL" sz="1200" dirty="0" smtClean="0"/>
            </a:lvl3pPr>
            <a:lvl4pPr>
              <a:defRPr lang="pl-PL" sz="1200" dirty="0" smtClean="0"/>
            </a:lvl4pPr>
            <a:lvl5pPr>
              <a:defRPr lang="pl-PL" sz="1200" dirty="0"/>
            </a:lvl5pPr>
          </a:lstStyle>
          <a:p>
            <a:pPr lvl="0">
              <a:spcAft>
                <a:spcPts val="300"/>
              </a:spcAft>
            </a:pPr>
            <a:r>
              <a:rPr lang="pl-PL"/>
              <a:t>Edytuj style wzorca tekstu</a:t>
            </a:r>
          </a:p>
          <a:p>
            <a:pPr lvl="1">
              <a:spcAft>
                <a:spcPts val="300"/>
              </a:spcAft>
            </a:pPr>
            <a:r>
              <a:rPr lang="pl-PL"/>
              <a:t>Drugi poziom</a:t>
            </a:r>
          </a:p>
          <a:p>
            <a:pPr lvl="2">
              <a:spcAft>
                <a:spcPts val="300"/>
              </a:spcAft>
            </a:pPr>
            <a:r>
              <a:rPr lang="pl-PL"/>
              <a:t>Trzeci poziom</a:t>
            </a:r>
          </a:p>
          <a:p>
            <a:pPr lvl="3">
              <a:spcAft>
                <a:spcPts val="300"/>
              </a:spcAft>
            </a:pPr>
            <a:r>
              <a:rPr lang="pl-PL"/>
              <a:t>Czwarty poziom</a:t>
            </a:r>
          </a:p>
          <a:p>
            <a:pPr lvl="4">
              <a:spcAft>
                <a:spcPts val="300"/>
              </a:spcAft>
            </a:pPr>
            <a:r>
              <a:rPr lang="pl-PL"/>
              <a:t>Piąty poziom</a:t>
            </a:r>
          </a:p>
        </p:txBody>
      </p:sp>
      <p:pic>
        <p:nvPicPr>
          <p:cNvPr id="10" name="Grafika 9">
            <a:extLst>
              <a:ext uri="{FF2B5EF4-FFF2-40B4-BE49-F238E27FC236}">
                <a16:creationId xmlns:a16="http://schemas.microsoft.com/office/drawing/2014/main" id="{6B3F4488-89E4-48E6-A6D0-30B2D30FA1D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19383" y="744379"/>
            <a:ext cx="3672474" cy="39965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3693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0BC83B5-D725-4489-9732-02A44CDD91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10" name="Symbol zastępczy zawartości 9">
            <a:extLst>
              <a:ext uri="{FF2B5EF4-FFF2-40B4-BE49-F238E27FC236}">
                <a16:creationId xmlns:a16="http://schemas.microsoft.com/office/drawing/2014/main" id="{966D1AC0-7AE2-4958-8322-FF51DBA49F12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1246322" y="2727325"/>
            <a:ext cx="12673011" cy="1044575"/>
          </a:xfrm>
          <a:prstGeom prst="rect">
            <a:avLst/>
          </a:prstGeom>
        </p:spPr>
        <p:txBody>
          <a:bodyPr/>
          <a:lstStyle>
            <a:lvl2pPr marL="88900" indent="0">
              <a:buNone/>
              <a:defRPr/>
            </a:lvl2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12" name="Symbol zastępczy zawartości 11">
            <a:extLst>
              <a:ext uri="{FF2B5EF4-FFF2-40B4-BE49-F238E27FC236}">
                <a16:creationId xmlns:a16="http://schemas.microsoft.com/office/drawing/2014/main" id="{70EE0921-C623-4A8A-ACEB-1479DD0D1EB1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1263650" y="4267200"/>
            <a:ext cx="2527300" cy="33051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13" name="Symbol zastępczy zawartości 11">
            <a:extLst>
              <a:ext uri="{FF2B5EF4-FFF2-40B4-BE49-F238E27FC236}">
                <a16:creationId xmlns:a16="http://schemas.microsoft.com/office/drawing/2014/main" id="{E2B91758-D3D7-4033-9168-402478A2D35F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4635500" y="4267200"/>
            <a:ext cx="2527300" cy="33051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14" name="Symbol zastępczy zawartości 11">
            <a:extLst>
              <a:ext uri="{FF2B5EF4-FFF2-40B4-BE49-F238E27FC236}">
                <a16:creationId xmlns:a16="http://schemas.microsoft.com/office/drawing/2014/main" id="{F64590DD-0321-4D4B-8AA5-427640437A8F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8007350" y="4267200"/>
            <a:ext cx="2527300" cy="33051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15" name="Symbol zastępczy zawartości 11">
            <a:extLst>
              <a:ext uri="{FF2B5EF4-FFF2-40B4-BE49-F238E27FC236}">
                <a16:creationId xmlns:a16="http://schemas.microsoft.com/office/drawing/2014/main" id="{22FFCFA5-6777-4CD5-88B4-99BDC6F41854}"/>
              </a:ext>
            </a:extLst>
          </p:cNvPr>
          <p:cNvSpPr>
            <a:spLocks noGrp="1"/>
          </p:cNvSpPr>
          <p:nvPr>
            <p:ph sz="quarter" idx="20"/>
          </p:nvPr>
        </p:nvSpPr>
        <p:spPr>
          <a:xfrm>
            <a:off x="11379200" y="4267200"/>
            <a:ext cx="2527300" cy="33051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</p:spTree>
    <p:extLst>
      <p:ext uri="{BB962C8B-B14F-4D97-AF65-F5344CB8AC3E}">
        <p14:creationId xmlns:p14="http://schemas.microsoft.com/office/powerpoint/2010/main" val="40630498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obrazu 35">
            <a:extLst>
              <a:ext uri="{FF2B5EF4-FFF2-40B4-BE49-F238E27FC236}">
                <a16:creationId xmlns:a16="http://schemas.microsoft.com/office/drawing/2014/main" id="{9AEE16AE-97DF-0491-25FE-AA8CA298676B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8867774" y="0"/>
            <a:ext cx="6303963" cy="85344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/>
            </a:lvl1pPr>
          </a:lstStyle>
          <a:p>
            <a:r>
              <a:rPr lang="pl-PL"/>
              <a:t>Kliknij w ikonę by dodać obraz</a:t>
            </a:r>
          </a:p>
          <a:p>
            <a:endParaRPr lang="pl-PL"/>
          </a:p>
          <a:p>
            <a:endParaRPr lang="pl-PL"/>
          </a:p>
          <a:p>
            <a:endParaRPr lang="pl-PL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F137BFF8-4121-4D84-AB51-9F81C641DD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3650" y="0"/>
            <a:ext cx="6323014" cy="2313426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80027F45-3D85-47DD-B958-7FFD9B6D0AC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263649" y="2727325"/>
            <a:ext cx="6322219" cy="21097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22" name="Symbol zastępczy tekstu 21">
            <a:extLst>
              <a:ext uri="{FF2B5EF4-FFF2-40B4-BE49-F238E27FC236}">
                <a16:creationId xmlns:a16="http://schemas.microsoft.com/office/drawing/2014/main" id="{6130A99F-32AF-42D5-AD68-4D52B1E3732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2533650" y="5251012"/>
            <a:ext cx="5051425" cy="898700"/>
          </a:xfrm>
          <a:prstGeom prst="rect">
            <a:avLst/>
          </a:prstGeom>
        </p:spPr>
        <p:txBody>
          <a:bodyPr anchor="ctr"/>
          <a:lstStyle/>
          <a:p>
            <a:pPr lvl="0"/>
            <a:r>
              <a:rPr lang="pl-PL"/>
              <a:t>Edytuj style wzorca tekstu</a:t>
            </a:r>
          </a:p>
        </p:txBody>
      </p:sp>
      <p:sp>
        <p:nvSpPr>
          <p:cNvPr id="23" name="Symbol zastępczy obrazu 5">
            <a:extLst>
              <a:ext uri="{FF2B5EF4-FFF2-40B4-BE49-F238E27FC236}">
                <a16:creationId xmlns:a16="http://schemas.microsoft.com/office/drawing/2014/main" id="{A742E1FC-5F19-47D6-A9D8-A38CDBA363A0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1263649" y="5249712"/>
            <a:ext cx="900000" cy="900000"/>
          </a:xfrm>
          <a:prstGeom prst="rect">
            <a:avLst/>
          </a:prstGeom>
          <a:solidFill>
            <a:schemeClr val="bg2"/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/>
            </a:lvl1pPr>
          </a:lstStyle>
          <a:p>
            <a:r>
              <a:rPr lang="pl-PL"/>
              <a:t>Obraz</a:t>
            </a:r>
          </a:p>
        </p:txBody>
      </p:sp>
      <p:sp>
        <p:nvSpPr>
          <p:cNvPr id="24" name="Symbol zastępczy obrazu 5">
            <a:extLst>
              <a:ext uri="{FF2B5EF4-FFF2-40B4-BE49-F238E27FC236}">
                <a16:creationId xmlns:a16="http://schemas.microsoft.com/office/drawing/2014/main" id="{280B5B37-B3BC-42C4-8AE6-C421B815863F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1263649" y="6562311"/>
            <a:ext cx="900000" cy="900000"/>
          </a:xfrm>
          <a:prstGeom prst="rect">
            <a:avLst/>
          </a:prstGeom>
          <a:solidFill>
            <a:schemeClr val="bg2"/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/>
            </a:lvl1pPr>
          </a:lstStyle>
          <a:p>
            <a:r>
              <a:rPr lang="pl-PL"/>
              <a:t>Obraz</a:t>
            </a:r>
          </a:p>
        </p:txBody>
      </p:sp>
      <p:sp>
        <p:nvSpPr>
          <p:cNvPr id="25" name="Symbol zastępczy tekstu 21">
            <a:extLst>
              <a:ext uri="{FF2B5EF4-FFF2-40B4-BE49-F238E27FC236}">
                <a16:creationId xmlns:a16="http://schemas.microsoft.com/office/drawing/2014/main" id="{F77E03A5-0D51-4696-AB01-062E3F4191E1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2533650" y="6562311"/>
            <a:ext cx="5051425" cy="898700"/>
          </a:xfrm>
          <a:prstGeom prst="rect">
            <a:avLst/>
          </a:prstGeom>
        </p:spPr>
        <p:txBody>
          <a:bodyPr anchor="ctr"/>
          <a:lstStyle>
            <a:lvl2pPr marL="88900" indent="0">
              <a:buNone/>
              <a:defRPr/>
            </a:lvl2pPr>
          </a:lstStyle>
          <a:p>
            <a:pPr lvl="0"/>
            <a:r>
              <a:rPr lang="pl-PL"/>
              <a:t>Edytuj style wzorca tekstu</a:t>
            </a:r>
          </a:p>
        </p:txBody>
      </p:sp>
      <p:pic>
        <p:nvPicPr>
          <p:cNvPr id="10" name="Grafika 9">
            <a:extLst>
              <a:ext uri="{FF2B5EF4-FFF2-40B4-BE49-F238E27FC236}">
                <a16:creationId xmlns:a16="http://schemas.microsoft.com/office/drawing/2014/main" id="{EF5DCC12-3D02-4551-A8D5-65631951B2D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19383" y="744379"/>
            <a:ext cx="3672474" cy="39965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94658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A97E852-3F7B-4579-8C94-D2B4F72D54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20683" y="-1"/>
            <a:ext cx="5300299" cy="2518889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4" name="Picture Placeholder 8">
            <a:extLst>
              <a:ext uri="{FF2B5EF4-FFF2-40B4-BE49-F238E27FC236}">
                <a16:creationId xmlns:a16="http://schemas.microsoft.com/office/drawing/2014/main" id="{99223B16-7278-4E35-B20F-E7D692BBEA78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621507" y="1241426"/>
            <a:ext cx="3814762" cy="6326187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/>
            </a:lvl1pPr>
          </a:lstStyle>
          <a:p>
            <a:r>
              <a:rPr lang="pl-PL"/>
              <a:t>Kliknij w ikonę by dodać obraz</a:t>
            </a:r>
          </a:p>
          <a:p>
            <a:endParaRPr lang="pl-PL"/>
          </a:p>
          <a:p>
            <a:endParaRPr lang="pl-PL"/>
          </a:p>
          <a:p>
            <a:endParaRPr lang="pl-PL"/>
          </a:p>
        </p:txBody>
      </p:sp>
      <p:sp>
        <p:nvSpPr>
          <p:cNvPr id="5" name="Picture Placeholder 8">
            <a:extLst>
              <a:ext uri="{FF2B5EF4-FFF2-40B4-BE49-F238E27FC236}">
                <a16:creationId xmlns:a16="http://schemas.microsoft.com/office/drawing/2014/main" id="{B4307F31-F0DD-40A6-A14A-7CE110477807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5066270" y="5041900"/>
            <a:ext cx="2518806" cy="2524125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/>
            </a:lvl1pPr>
          </a:lstStyle>
          <a:p>
            <a:r>
              <a:rPr lang="pl-PL"/>
              <a:t>Kliknij w ikonę by dodać obraz</a:t>
            </a:r>
          </a:p>
          <a:p>
            <a:endParaRPr lang="pl-PL"/>
          </a:p>
          <a:p>
            <a:endParaRPr lang="pl-PL"/>
          </a:p>
          <a:p>
            <a:endParaRPr lang="pl-PL"/>
          </a:p>
        </p:txBody>
      </p:sp>
      <p:sp>
        <p:nvSpPr>
          <p:cNvPr id="6" name="Rectangle 29">
            <a:extLst>
              <a:ext uri="{FF2B5EF4-FFF2-40B4-BE49-F238E27FC236}">
                <a16:creationId xmlns:a16="http://schemas.microsoft.com/office/drawing/2014/main" id="{9D32B747-62E3-413C-9637-DA0D4985DD48}"/>
              </a:ext>
            </a:extLst>
          </p:cNvPr>
          <p:cNvSpPr/>
          <p:nvPr userDrawn="1"/>
        </p:nvSpPr>
        <p:spPr>
          <a:xfrm>
            <a:off x="5066269" y="1241427"/>
            <a:ext cx="2519362" cy="3163092"/>
          </a:xfrm>
          <a:prstGeom prst="rect">
            <a:avLst/>
          </a:prstGeom>
          <a:solidFill>
            <a:schemeClr val="tx2"/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9DDE6313-0AC6-44CA-B7D1-EFCA322F3883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5690951" y="1309927"/>
            <a:ext cx="1260000" cy="12600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 sz="1050"/>
            </a:lvl1pPr>
          </a:lstStyle>
          <a:p>
            <a:r>
              <a:rPr lang="pl-PL"/>
              <a:t>Kliknij w ikonę </a:t>
            </a:r>
            <a:br>
              <a:rPr lang="pl-PL"/>
            </a:br>
            <a:r>
              <a:rPr lang="pl-PL"/>
              <a:t>by dodać piktogram</a:t>
            </a:r>
          </a:p>
        </p:txBody>
      </p:sp>
      <p:sp>
        <p:nvSpPr>
          <p:cNvPr id="10" name="Symbol zastępczy zawartości 9">
            <a:extLst>
              <a:ext uri="{FF2B5EF4-FFF2-40B4-BE49-F238E27FC236}">
                <a16:creationId xmlns:a16="http://schemas.microsoft.com/office/drawing/2014/main" id="{D3D2291A-15DF-4A57-BCFC-109559E55823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8620682" y="3145267"/>
            <a:ext cx="5300299" cy="4420757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12" name="Symbol zastępczy tekstu 11">
            <a:extLst>
              <a:ext uri="{FF2B5EF4-FFF2-40B4-BE49-F238E27FC236}">
                <a16:creationId xmlns:a16="http://schemas.microsoft.com/office/drawing/2014/main" id="{BD434779-FDDC-48C6-B8C6-8F59DF228691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5287963" y="2638426"/>
            <a:ext cx="2074862" cy="1646556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chemeClr val="bg1"/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2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pl-PL"/>
              <a:t>Edytuj style wzorca tekstu</a:t>
            </a:r>
          </a:p>
        </p:txBody>
      </p:sp>
    </p:spTree>
    <p:extLst>
      <p:ext uri="{BB962C8B-B14F-4D97-AF65-F5344CB8AC3E}">
        <p14:creationId xmlns:p14="http://schemas.microsoft.com/office/powerpoint/2010/main" val="30562695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689DD3C-19CF-46F2-9CC4-B107A546B7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61119" y="0"/>
            <a:ext cx="5462394" cy="2313426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5" name="Symbol zastępczy obrazu 35">
            <a:extLst>
              <a:ext uri="{FF2B5EF4-FFF2-40B4-BE49-F238E27FC236}">
                <a16:creationId xmlns:a16="http://schemas.microsoft.com/office/drawing/2014/main" id="{748EE252-0DF7-48FB-A51C-9297B8DCE412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1382374" y="0"/>
            <a:ext cx="3789363" cy="85344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/>
            </a:lvl1pPr>
          </a:lstStyle>
          <a:p>
            <a:r>
              <a:rPr lang="pl-PL"/>
              <a:t>Kliknij w ikonę by dodać obraz</a:t>
            </a:r>
          </a:p>
          <a:p>
            <a:endParaRPr lang="pl-PL"/>
          </a:p>
          <a:p>
            <a:endParaRPr lang="pl-PL"/>
          </a:p>
          <a:p>
            <a:endParaRPr lang="pl-PL"/>
          </a:p>
        </p:txBody>
      </p:sp>
      <p:sp>
        <p:nvSpPr>
          <p:cNvPr id="6" name="Symbol zastępczy obrazu 35">
            <a:extLst>
              <a:ext uri="{FF2B5EF4-FFF2-40B4-BE49-F238E27FC236}">
                <a16:creationId xmlns:a16="http://schemas.microsoft.com/office/drawing/2014/main" id="{2D4D9B47-83B9-4812-ABB2-C7977BED0090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0" y="0"/>
            <a:ext cx="3789363" cy="85344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/>
            </a:lvl1pPr>
          </a:lstStyle>
          <a:p>
            <a:r>
              <a:rPr lang="pl-PL"/>
              <a:t>Kliknij w ikonę by dodać obraz</a:t>
            </a:r>
          </a:p>
          <a:p>
            <a:endParaRPr lang="pl-PL"/>
          </a:p>
          <a:p>
            <a:endParaRPr lang="pl-PL"/>
          </a:p>
          <a:p>
            <a:endParaRPr lang="pl-PL"/>
          </a:p>
        </p:txBody>
      </p:sp>
      <p:sp>
        <p:nvSpPr>
          <p:cNvPr id="8" name="Symbol zastępczy zawartości 7">
            <a:extLst>
              <a:ext uri="{FF2B5EF4-FFF2-40B4-BE49-F238E27FC236}">
                <a16:creationId xmlns:a16="http://schemas.microsoft.com/office/drawing/2014/main" id="{54BF5042-C572-41E3-B4F5-DA540F18F3D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848217" y="2727325"/>
            <a:ext cx="5462604" cy="484505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</p:spTree>
    <p:extLst>
      <p:ext uri="{BB962C8B-B14F-4D97-AF65-F5344CB8AC3E}">
        <p14:creationId xmlns:p14="http://schemas.microsoft.com/office/powerpoint/2010/main" val="40274766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137BFF8-4121-4D84-AB51-9F81C641DD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3650" y="0"/>
            <a:ext cx="5071114" cy="2313426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80027F45-3D85-47DD-B958-7FFD9B6D0AC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263650" y="2522225"/>
            <a:ext cx="5070476" cy="2313427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FD86D6C0-6CEF-496D-BC58-534CB1F94E0D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0746330" y="1243013"/>
            <a:ext cx="3795408" cy="6323662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/>
            </a:lvl1pPr>
          </a:lstStyle>
          <a:p>
            <a:r>
              <a:rPr lang="pl-PL"/>
              <a:t>Kliknij w ikonę by dodać obraz</a:t>
            </a:r>
          </a:p>
          <a:p>
            <a:endParaRPr lang="pl-PL"/>
          </a:p>
          <a:p>
            <a:endParaRPr lang="pl-PL"/>
          </a:p>
          <a:p>
            <a:endParaRPr lang="pl-PL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1A11E48E-427D-488F-BFE0-C60CAFA93C3A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7585870" y="1243013"/>
            <a:ext cx="2530460" cy="6323662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/>
            </a:lvl1pPr>
          </a:lstStyle>
          <a:p>
            <a:r>
              <a:rPr lang="pl-PL"/>
              <a:t>Kliknij w ikonę by dodać obraz</a:t>
            </a:r>
          </a:p>
          <a:p>
            <a:endParaRPr lang="pl-PL"/>
          </a:p>
          <a:p>
            <a:endParaRPr lang="pl-PL"/>
          </a:p>
          <a:p>
            <a:endParaRPr lang="pl-PL"/>
          </a:p>
        </p:txBody>
      </p:sp>
      <p:sp>
        <p:nvSpPr>
          <p:cNvPr id="10" name="Symbol zastępczy tekstu 21">
            <a:extLst>
              <a:ext uri="{FF2B5EF4-FFF2-40B4-BE49-F238E27FC236}">
                <a16:creationId xmlns:a16="http://schemas.microsoft.com/office/drawing/2014/main" id="{165B04EF-F038-486C-BF57-7FEC98CFD25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2533651" y="5251012"/>
            <a:ext cx="3800476" cy="898700"/>
          </a:xfrm>
          <a:prstGeom prst="rect">
            <a:avLst/>
          </a:prstGeom>
        </p:spPr>
        <p:txBody>
          <a:bodyPr anchor="ctr"/>
          <a:lstStyle/>
          <a:p>
            <a:pPr lvl="0"/>
            <a:r>
              <a:rPr lang="pl-PL"/>
              <a:t>Edytuj style wzorca tekstu</a:t>
            </a:r>
          </a:p>
        </p:txBody>
      </p:sp>
      <p:sp>
        <p:nvSpPr>
          <p:cNvPr id="11" name="Symbol zastępczy obrazu 5">
            <a:extLst>
              <a:ext uri="{FF2B5EF4-FFF2-40B4-BE49-F238E27FC236}">
                <a16:creationId xmlns:a16="http://schemas.microsoft.com/office/drawing/2014/main" id="{E98F89B4-370A-47D0-A0C9-358C494A4644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1263649" y="5249712"/>
            <a:ext cx="900000" cy="9000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/>
            </a:lvl1pPr>
          </a:lstStyle>
          <a:p>
            <a:r>
              <a:rPr lang="pl-PL"/>
              <a:t>Obraz</a:t>
            </a:r>
          </a:p>
        </p:txBody>
      </p:sp>
      <p:sp>
        <p:nvSpPr>
          <p:cNvPr id="12" name="Symbol zastępczy obrazu 5">
            <a:extLst>
              <a:ext uri="{FF2B5EF4-FFF2-40B4-BE49-F238E27FC236}">
                <a16:creationId xmlns:a16="http://schemas.microsoft.com/office/drawing/2014/main" id="{9A6556B4-53E3-4653-88AB-D52AE5D7437A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1263649" y="6562311"/>
            <a:ext cx="900000" cy="9000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/>
            </a:lvl1pPr>
          </a:lstStyle>
          <a:p>
            <a:r>
              <a:rPr lang="pl-PL"/>
              <a:t>Obraz</a:t>
            </a:r>
          </a:p>
        </p:txBody>
      </p:sp>
      <p:sp>
        <p:nvSpPr>
          <p:cNvPr id="13" name="Symbol zastępczy tekstu 21">
            <a:extLst>
              <a:ext uri="{FF2B5EF4-FFF2-40B4-BE49-F238E27FC236}">
                <a16:creationId xmlns:a16="http://schemas.microsoft.com/office/drawing/2014/main" id="{6B59C19C-854B-4351-A503-5435C726F913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2533651" y="6562311"/>
            <a:ext cx="3800476" cy="898700"/>
          </a:xfrm>
          <a:prstGeom prst="rect">
            <a:avLst/>
          </a:prstGeom>
        </p:spPr>
        <p:txBody>
          <a:bodyPr anchor="ctr"/>
          <a:lstStyle>
            <a:lvl2pPr marL="88900" indent="0">
              <a:buNone/>
              <a:defRPr/>
            </a:lvl2pPr>
          </a:lstStyle>
          <a:p>
            <a:pPr lvl="0"/>
            <a:r>
              <a:rPr lang="pl-PL"/>
              <a:t>Edytuj style wzorca tekstu</a:t>
            </a:r>
          </a:p>
        </p:txBody>
      </p:sp>
      <p:pic>
        <p:nvPicPr>
          <p:cNvPr id="14" name="Grafika 13">
            <a:extLst>
              <a:ext uri="{FF2B5EF4-FFF2-40B4-BE49-F238E27FC236}">
                <a16:creationId xmlns:a16="http://schemas.microsoft.com/office/drawing/2014/main" id="{CC1AE7FA-DF74-4AB2-9251-D1036CA3DB1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19383" y="744379"/>
            <a:ext cx="3672474" cy="39965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01659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4E07A0EF-30A3-4154-9E10-9BF6829A694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3920982" y="7572454"/>
            <a:ext cx="1250756" cy="961946"/>
          </a:xfrm>
          <a:prstGeom prst="rect">
            <a:avLst/>
          </a:prstGeom>
        </p:spPr>
        <p:txBody>
          <a:bodyPr/>
          <a:lstStyle/>
          <a:p>
            <a:fld id="{52829928-69CF-4CD4-AA50-C7139EE0EE92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97470A43-3C8E-4B49-9225-8D5E4A52432F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15171738" cy="7566675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/>
            </a:lvl1pPr>
          </a:lstStyle>
          <a:p>
            <a:r>
              <a:rPr lang="pl-PL"/>
              <a:t>Kliknij w ikonę by dodać obraz</a:t>
            </a:r>
          </a:p>
          <a:p>
            <a:endParaRPr lang="pl-PL"/>
          </a:p>
          <a:p>
            <a:endParaRPr lang="pl-PL"/>
          </a:p>
          <a:p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397712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obre praktyk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2">
            <a:extLst>
              <a:ext uri="{FF2B5EF4-FFF2-40B4-BE49-F238E27FC236}">
                <a16:creationId xmlns:a16="http://schemas.microsoft.com/office/drawing/2014/main" id="{B58674FE-3756-492D-AC59-896253A7F5EB}"/>
              </a:ext>
            </a:extLst>
          </p:cNvPr>
          <p:cNvSpPr txBox="1">
            <a:spLocks/>
          </p:cNvSpPr>
          <p:nvPr userDrawn="1"/>
        </p:nvSpPr>
        <p:spPr>
          <a:xfrm>
            <a:off x="1263649" y="0"/>
            <a:ext cx="12657333" cy="2313426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>
                <a:solidFill>
                  <a:schemeClr val="tx2"/>
                </a:solidFill>
              </a:rPr>
              <a:t>Dobre praktyki</a:t>
            </a:r>
          </a:p>
        </p:txBody>
      </p:sp>
      <p:sp>
        <p:nvSpPr>
          <p:cNvPr id="10" name="pole tekstowe 9">
            <a:extLst>
              <a:ext uri="{FF2B5EF4-FFF2-40B4-BE49-F238E27FC236}">
                <a16:creationId xmlns:a16="http://schemas.microsoft.com/office/drawing/2014/main" id="{E160C4DF-91DC-4520-87DC-F6385E0EA66B}"/>
              </a:ext>
            </a:extLst>
          </p:cNvPr>
          <p:cNvSpPr txBox="1"/>
          <p:nvPr userDrawn="1"/>
        </p:nvSpPr>
        <p:spPr>
          <a:xfrm>
            <a:off x="1263650" y="2727325"/>
            <a:ext cx="6113463" cy="4840288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marL="0" lvl="4" indent="0">
              <a:spcAft>
                <a:spcPts val="600"/>
              </a:spcAft>
            </a:pPr>
            <a:r>
              <a:rPr lang="pl-PL" sz="1400" b="1">
                <a:solidFill>
                  <a:schemeClr val="accent4"/>
                </a:solidFill>
              </a:rPr>
              <a:t>Zalecane praktyki:</a:t>
            </a:r>
          </a:p>
          <a:p>
            <a:pPr marL="285750" lvl="4" indent="-285750">
              <a:spcAft>
                <a:spcPts val="600"/>
              </a:spcAft>
              <a:buFont typeface="Century Gothic" panose="020B0502020202020204" pitchFamily="34" charset="0"/>
              <a:buChar char="-"/>
            </a:pPr>
            <a:r>
              <a:rPr lang="pl-PL" sz="1400"/>
              <a:t>Dodawanie swoich zdjęć, schematów, treści, wykresów etc.  </a:t>
            </a:r>
          </a:p>
          <a:p>
            <a:pPr marL="285750" lvl="4" indent="-285750">
              <a:spcAft>
                <a:spcPts val="600"/>
              </a:spcAft>
              <a:buFont typeface="Century Gothic" panose="020B0502020202020204" pitchFamily="34" charset="0"/>
              <a:buChar char="-"/>
            </a:pPr>
            <a:r>
              <a:rPr lang="pl-PL" sz="1400"/>
              <a:t>Zmienianie wielkości czcionki w tekście podstawowym </a:t>
            </a:r>
            <a:br>
              <a:rPr lang="pl-PL" sz="1400"/>
            </a:br>
            <a:r>
              <a:rPr lang="pl-PL" sz="1400"/>
              <a:t>(możliwie jak najmniej).</a:t>
            </a:r>
          </a:p>
          <a:p>
            <a:pPr marL="285750" lvl="4" indent="-285750">
              <a:spcAft>
                <a:spcPts val="600"/>
              </a:spcAft>
              <a:buFont typeface="Century Gothic" panose="020B0502020202020204" pitchFamily="34" charset="0"/>
              <a:buChar char="-"/>
            </a:pPr>
            <a:r>
              <a:rPr lang="pl-PL" sz="1400"/>
              <a:t>Przesuwanie </a:t>
            </a:r>
            <a:r>
              <a:rPr lang="pl-PL" sz="1400" err="1"/>
              <a:t>placeholderów</a:t>
            </a:r>
            <a:r>
              <a:rPr lang="pl-PL" sz="1400"/>
              <a:t>, ale tylko w ramach wyznaczonych prowadnicami linii (zachowujemy marginesy i odstępy!), </a:t>
            </a:r>
            <a:br>
              <a:rPr lang="pl-PL" sz="1400"/>
            </a:br>
            <a:r>
              <a:rPr lang="pl-PL" sz="1400"/>
              <a:t>np. zamiast dwóch kolumn zrobić jedną szeroką, </a:t>
            </a:r>
            <a:br>
              <a:rPr lang="pl-PL" sz="1400"/>
            </a:br>
            <a:r>
              <a:rPr lang="pl-PL" sz="1400"/>
              <a:t>albo zrobić tylko dwie kolumny bez nagłówków.</a:t>
            </a:r>
          </a:p>
          <a:p>
            <a:pPr marL="285750" lvl="4" indent="-285750">
              <a:spcAft>
                <a:spcPts val="600"/>
              </a:spcAft>
              <a:buFont typeface="Century Gothic" panose="020B0502020202020204" pitchFamily="34" charset="0"/>
              <a:buChar char="-"/>
            </a:pPr>
            <a:r>
              <a:rPr lang="pl-PL" sz="1400"/>
              <a:t>Utrzymanie spójności w odległościach między elementami, wielkości czcionek.</a:t>
            </a:r>
          </a:p>
          <a:p>
            <a:pPr marL="285750" lvl="4" indent="-285750">
              <a:spcAft>
                <a:spcPts val="600"/>
              </a:spcAft>
              <a:buFont typeface="Century Gothic" panose="020B0502020202020204" pitchFamily="34" charset="0"/>
              <a:buChar char="-"/>
            </a:pPr>
            <a:r>
              <a:rPr lang="pl-PL" sz="1400"/>
              <a:t>Dbanie o odpowiednią ilość „powietrza” w prezentacji.</a:t>
            </a:r>
          </a:p>
          <a:p>
            <a:pPr marL="285750" lvl="4" indent="-285750">
              <a:spcAft>
                <a:spcPts val="600"/>
              </a:spcAft>
              <a:buFont typeface="Century Gothic" panose="020B0502020202020204" pitchFamily="34" charset="0"/>
              <a:buChar char="-"/>
            </a:pPr>
            <a:r>
              <a:rPr lang="pl-PL" sz="1400"/>
              <a:t>Używanie jak najmniejszej ilości treści pisanej </a:t>
            </a:r>
            <a:br>
              <a:rPr lang="pl-PL" sz="1400"/>
            </a:br>
            <a:r>
              <a:rPr lang="pl-PL" sz="1400"/>
              <a:t>i stosowanie </a:t>
            </a:r>
            <a:r>
              <a:rPr lang="pl-PL" sz="1400" err="1"/>
              <a:t>bullet</a:t>
            </a:r>
            <a:r>
              <a:rPr lang="pl-PL" sz="1400"/>
              <a:t> </a:t>
            </a:r>
            <a:r>
              <a:rPr lang="pl-PL" sz="1400" err="1"/>
              <a:t>pointów</a:t>
            </a:r>
            <a:r>
              <a:rPr lang="pl-PL" sz="1400"/>
              <a:t>.</a:t>
            </a:r>
          </a:p>
          <a:p>
            <a:pPr marL="285750" lvl="4" indent="-285750">
              <a:spcAft>
                <a:spcPts val="600"/>
              </a:spcAft>
              <a:buFont typeface="Century Gothic" panose="020B0502020202020204" pitchFamily="34" charset="0"/>
              <a:buChar char="-"/>
            </a:pPr>
            <a:r>
              <a:rPr lang="pl-PL" sz="1400"/>
              <a:t>Używanie nie tylko zdjęć ale i ikon. </a:t>
            </a:r>
            <a:endParaRPr lang="pl-PL" sz="14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id="{82D44053-6685-4B5B-AE0C-E7EA44A1B45E}"/>
              </a:ext>
            </a:extLst>
          </p:cNvPr>
          <p:cNvSpPr txBox="1"/>
          <p:nvPr userDrawn="1"/>
        </p:nvSpPr>
        <p:spPr>
          <a:xfrm>
            <a:off x="7807519" y="2727325"/>
            <a:ext cx="6113463" cy="4840288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marL="0" lvl="4" indent="0">
              <a:spcAft>
                <a:spcPts val="600"/>
              </a:spcAft>
            </a:pPr>
            <a:r>
              <a:rPr lang="pl-PL" sz="1400" b="1">
                <a:solidFill>
                  <a:schemeClr val="accent1"/>
                </a:solidFill>
              </a:rPr>
              <a:t>Nie powinno się:</a:t>
            </a:r>
          </a:p>
          <a:p>
            <a:pPr marL="285750" lvl="4" indent="-285750" algn="l" defTabSz="1137879" rtl="0" eaLnBrk="1" latinLnBrk="0" hangingPunct="1">
              <a:spcAft>
                <a:spcPts val="600"/>
              </a:spcAft>
              <a:buFont typeface="Century Gothic" panose="020B0502020202020204" pitchFamily="34" charset="0"/>
              <a:buChar char="-"/>
            </a:pPr>
            <a:r>
              <a:rPr lang="pl-PL" sz="1400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Zmieniać wielkości czcionki nagłówków.</a:t>
            </a:r>
          </a:p>
          <a:p>
            <a:pPr marL="285750" lvl="4" indent="-285750" algn="l" defTabSz="1137879" rtl="0" eaLnBrk="1" latinLnBrk="0" hangingPunct="1">
              <a:spcAft>
                <a:spcPts val="600"/>
              </a:spcAft>
              <a:buFont typeface="Century Gothic" panose="020B0502020202020204" pitchFamily="34" charset="0"/>
              <a:buChar char="-"/>
            </a:pPr>
            <a:r>
              <a:rPr lang="pl-PL" sz="1400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Zmieniać kolorów na „przypadkowe”.  </a:t>
            </a:r>
          </a:p>
          <a:p>
            <a:pPr marL="285750" lvl="4" indent="-285750" algn="l" defTabSz="1137879" rtl="0" eaLnBrk="1" latinLnBrk="0" hangingPunct="1">
              <a:spcAft>
                <a:spcPts val="600"/>
              </a:spcAft>
              <a:buFont typeface="Century Gothic" panose="020B0502020202020204" pitchFamily="34" charset="0"/>
              <a:buChar char="-"/>
            </a:pPr>
            <a:r>
              <a:rPr lang="pl-PL" sz="1400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Wychodzić poza wskazane prowadnice (marginesy).</a:t>
            </a:r>
          </a:p>
          <a:p>
            <a:pPr marL="285750" lvl="4" indent="-285750" algn="l" defTabSz="1137879" rtl="0" eaLnBrk="1" latinLnBrk="0" hangingPunct="1">
              <a:spcAft>
                <a:spcPts val="600"/>
              </a:spcAft>
              <a:buFont typeface="Century Gothic" panose="020B0502020202020204" pitchFamily="34" charset="0"/>
              <a:buChar char="-"/>
            </a:pPr>
            <a:r>
              <a:rPr lang="pl-PL" sz="1400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Modyfikować wzorca szablonu.</a:t>
            </a:r>
          </a:p>
          <a:p>
            <a:pPr marL="285750" lvl="4" indent="-285750" algn="l" defTabSz="1137879" rtl="0" eaLnBrk="1" latinLnBrk="0" hangingPunct="1">
              <a:spcAft>
                <a:spcPts val="600"/>
              </a:spcAft>
              <a:buFont typeface="Century Gothic" panose="020B0502020202020204" pitchFamily="34" charset="0"/>
              <a:buChar char="-"/>
            </a:pPr>
            <a:r>
              <a:rPr lang="pl-PL" sz="1400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Umieszczać dużej ilości tekstu na jednym slajdzie. Dużo lepszą praktyką jest rozbijanie jej na wiele slajdów z animacjami przejścia.</a:t>
            </a:r>
          </a:p>
        </p:txBody>
      </p:sp>
    </p:spTree>
    <p:extLst>
      <p:ext uri="{BB962C8B-B14F-4D97-AF65-F5344CB8AC3E}">
        <p14:creationId xmlns:p14="http://schemas.microsoft.com/office/powerpoint/2010/main" val="3672208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B0B0A628-575D-424D-B941-8A0CF2A91455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5171738" cy="85344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/>
            </a:lvl1pPr>
          </a:lstStyle>
          <a:p>
            <a:r>
              <a:rPr lang="pl-PL"/>
              <a:t>Kliknij w ikonę by dodać obraz</a:t>
            </a:r>
          </a:p>
          <a:p>
            <a:endParaRPr lang="pl-PL"/>
          </a:p>
          <a:p>
            <a:endParaRPr lang="pl-PL"/>
          </a:p>
          <a:p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5422043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036903E8-57E7-4197-8090-F57CAA883714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7794625" y="5251450"/>
            <a:ext cx="2111375" cy="328295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 dirty="0"/>
            </a:lvl1pPr>
          </a:lstStyle>
          <a:p>
            <a:r>
              <a:rPr lang="pl-PL"/>
              <a:t>Kliknij w ikonę by dodać obraz</a:t>
            </a:r>
          </a:p>
          <a:p>
            <a:endParaRPr lang="pl-PL"/>
          </a:p>
          <a:p>
            <a:endParaRPr lang="pl-PL"/>
          </a:p>
          <a:p>
            <a:endParaRPr lang="pl-PL"/>
          </a:p>
        </p:txBody>
      </p:sp>
      <p:sp>
        <p:nvSpPr>
          <p:cNvPr id="5" name="Picture Placeholder 3">
            <a:extLst>
              <a:ext uri="{FF2B5EF4-FFF2-40B4-BE49-F238E27FC236}">
                <a16:creationId xmlns:a16="http://schemas.microsoft.com/office/drawing/2014/main" id="{B461901C-FE1E-468E-BB81-6EC5882864BA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10339654" y="5251450"/>
            <a:ext cx="2095233" cy="328295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 dirty="0"/>
            </a:lvl1pPr>
          </a:lstStyle>
          <a:p>
            <a:r>
              <a:rPr lang="pl-PL"/>
              <a:t>Kliknij w ikonę by dodać obraz</a:t>
            </a:r>
          </a:p>
          <a:p>
            <a:endParaRPr lang="pl-PL"/>
          </a:p>
          <a:p>
            <a:endParaRPr lang="pl-PL"/>
          </a:p>
          <a:p>
            <a:endParaRPr lang="pl-PL"/>
          </a:p>
        </p:txBody>
      </p:sp>
      <p:sp>
        <p:nvSpPr>
          <p:cNvPr id="6" name="Picture Placeholder 3">
            <a:extLst>
              <a:ext uri="{FF2B5EF4-FFF2-40B4-BE49-F238E27FC236}">
                <a16:creationId xmlns:a16="http://schemas.microsoft.com/office/drawing/2014/main" id="{EB2845B7-61BB-4429-8C71-CD0E49D1A236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2868542" y="5251450"/>
            <a:ext cx="2095234" cy="328295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 dirty="0"/>
            </a:lvl1pPr>
          </a:lstStyle>
          <a:p>
            <a:r>
              <a:rPr lang="pl-PL"/>
              <a:t>Kliknij w ikonę by dodać obraz</a:t>
            </a:r>
          </a:p>
          <a:p>
            <a:endParaRPr lang="pl-PL"/>
          </a:p>
          <a:p>
            <a:endParaRPr lang="pl-PL"/>
          </a:p>
          <a:p>
            <a:endParaRPr lang="pl-PL"/>
          </a:p>
        </p:txBody>
      </p:sp>
      <p:sp>
        <p:nvSpPr>
          <p:cNvPr id="7" name="Picture Placeholder 3">
            <a:extLst>
              <a:ext uri="{FF2B5EF4-FFF2-40B4-BE49-F238E27FC236}">
                <a16:creationId xmlns:a16="http://schemas.microsoft.com/office/drawing/2014/main" id="{CC48CF01-BFE7-4615-B12C-099A9782C198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0" y="0"/>
            <a:ext cx="15171738" cy="4837113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 dirty="0"/>
            </a:lvl1pPr>
          </a:lstStyle>
          <a:p>
            <a:r>
              <a:rPr lang="pl-PL"/>
              <a:t>Kliknij w ikonę by dodać obraz</a:t>
            </a:r>
          </a:p>
          <a:p>
            <a:endParaRPr lang="pl-PL"/>
          </a:p>
          <a:p>
            <a:endParaRPr lang="pl-PL"/>
          </a:p>
          <a:p>
            <a:endParaRPr lang="pl-PL"/>
          </a:p>
          <a:p>
            <a:pPr lvl="0" algn="ctr"/>
            <a:endParaRPr lang="en-US"/>
          </a:p>
        </p:txBody>
      </p:sp>
      <p:sp>
        <p:nvSpPr>
          <p:cNvPr id="9" name="Symbol zastępczy zawartości 8">
            <a:extLst>
              <a:ext uri="{FF2B5EF4-FFF2-40B4-BE49-F238E27FC236}">
                <a16:creationId xmlns:a16="http://schemas.microsoft.com/office/drawing/2014/main" id="{BE271E24-6BE7-450B-9B12-14A2FF5E20DC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417511" y="5253038"/>
            <a:ext cx="6959602" cy="210502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</p:spTree>
    <p:extLst>
      <p:ext uri="{BB962C8B-B14F-4D97-AF65-F5344CB8AC3E}">
        <p14:creationId xmlns:p14="http://schemas.microsoft.com/office/powerpoint/2010/main" val="16706983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3">
            <a:extLst>
              <a:ext uri="{FF2B5EF4-FFF2-40B4-BE49-F238E27FC236}">
                <a16:creationId xmlns:a16="http://schemas.microsoft.com/office/drawing/2014/main" id="{358BC709-C3F7-B592-B025-22BFE4B6C502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1" y="2727324"/>
            <a:ext cx="7585868" cy="5807076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 dirty="0"/>
            </a:lvl1pPr>
          </a:lstStyle>
          <a:p>
            <a:r>
              <a:rPr lang="pl-PL"/>
              <a:t>Kliknij w ikonę by dodać obraz</a:t>
            </a:r>
          </a:p>
          <a:p>
            <a:endParaRPr lang="pl-PL"/>
          </a:p>
          <a:p>
            <a:endParaRPr lang="pl-PL"/>
          </a:p>
          <a:p>
            <a:endParaRPr lang="pl-PL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63ACC697-85D2-4036-9177-C642F671FA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0663" y="0"/>
            <a:ext cx="7156450" cy="2313426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4E1ACB8F-A660-44CA-AB33-C35470E18004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0323513" y="5251450"/>
            <a:ext cx="2111375" cy="328295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 dirty="0"/>
            </a:lvl1pPr>
          </a:lstStyle>
          <a:p>
            <a:r>
              <a:rPr lang="pl-PL"/>
              <a:t>Kliknij w ikonę by dodać obraz</a:t>
            </a:r>
          </a:p>
          <a:p>
            <a:endParaRPr lang="pl-PL"/>
          </a:p>
          <a:p>
            <a:endParaRPr lang="pl-PL"/>
          </a:p>
          <a:p>
            <a:endParaRPr lang="pl-PL"/>
          </a:p>
        </p:txBody>
      </p:sp>
      <p:sp>
        <p:nvSpPr>
          <p:cNvPr id="5" name="Picture Placeholder 3">
            <a:extLst>
              <a:ext uri="{FF2B5EF4-FFF2-40B4-BE49-F238E27FC236}">
                <a16:creationId xmlns:a16="http://schemas.microsoft.com/office/drawing/2014/main" id="{0DCE8D1F-CA69-4A8B-B277-833BA16AA3A5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7794625" y="5251450"/>
            <a:ext cx="2111375" cy="328295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 dirty="0"/>
            </a:lvl1pPr>
          </a:lstStyle>
          <a:p>
            <a:r>
              <a:rPr lang="pl-PL"/>
              <a:t>Kliknij w ikonę by dodać obraz</a:t>
            </a:r>
          </a:p>
          <a:p>
            <a:endParaRPr lang="pl-PL"/>
          </a:p>
          <a:p>
            <a:endParaRPr lang="pl-PL"/>
          </a:p>
          <a:p>
            <a:endParaRPr lang="pl-PL"/>
          </a:p>
        </p:txBody>
      </p:sp>
      <p:sp>
        <p:nvSpPr>
          <p:cNvPr id="7" name="Picture Placeholder 3">
            <a:extLst>
              <a:ext uri="{FF2B5EF4-FFF2-40B4-BE49-F238E27FC236}">
                <a16:creationId xmlns:a16="http://schemas.microsoft.com/office/drawing/2014/main" id="{00505EEC-5716-4B37-8A9C-02DED5B26D34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2852400" y="5251450"/>
            <a:ext cx="2111375" cy="328295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 dirty="0"/>
            </a:lvl1pPr>
          </a:lstStyle>
          <a:p>
            <a:r>
              <a:rPr lang="pl-PL"/>
              <a:t>Kliknij w ikonę by dodać obraz</a:t>
            </a:r>
          </a:p>
          <a:p>
            <a:endParaRPr lang="pl-PL"/>
          </a:p>
          <a:p>
            <a:endParaRPr lang="pl-PL"/>
          </a:p>
          <a:p>
            <a:endParaRPr lang="pl-PL"/>
          </a:p>
        </p:txBody>
      </p:sp>
      <p:sp>
        <p:nvSpPr>
          <p:cNvPr id="9" name="Symbol zastępczy zawartości 8">
            <a:extLst>
              <a:ext uri="{FF2B5EF4-FFF2-40B4-BE49-F238E27FC236}">
                <a16:creationId xmlns:a16="http://schemas.microsoft.com/office/drawing/2014/main" id="{ECDF5F6B-C311-4324-99A1-474CC34B2A76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7794625" y="198438"/>
            <a:ext cx="7156450" cy="46386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</p:spTree>
    <p:extLst>
      <p:ext uri="{BB962C8B-B14F-4D97-AF65-F5344CB8AC3E}">
        <p14:creationId xmlns:p14="http://schemas.microsoft.com/office/powerpoint/2010/main" val="30452680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22B0E65-8F1C-4B30-A34C-BDE3EAE7A3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34125" y="0"/>
            <a:ext cx="7586857" cy="2313426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E9176AF9-5274-4A15-B071-6F009DF12D88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2" y="1"/>
            <a:ext cx="5057774" cy="85344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 dirty="0"/>
            </a:lvl1pPr>
          </a:lstStyle>
          <a:p>
            <a:r>
              <a:rPr lang="pl-PL"/>
              <a:t>Kliknij w ikonę by dodać obraz</a:t>
            </a:r>
          </a:p>
          <a:p>
            <a:endParaRPr lang="pl-PL"/>
          </a:p>
          <a:p>
            <a:endParaRPr lang="pl-PL"/>
          </a:p>
          <a:p>
            <a:endParaRPr lang="pl-PL"/>
          </a:p>
        </p:txBody>
      </p:sp>
      <p:sp>
        <p:nvSpPr>
          <p:cNvPr id="5" name="Picture Placeholder 3">
            <a:extLst>
              <a:ext uri="{FF2B5EF4-FFF2-40B4-BE49-F238E27FC236}">
                <a16:creationId xmlns:a16="http://schemas.microsoft.com/office/drawing/2014/main" id="{1BAAD440-9F0B-4B1D-ADB6-5402012676D8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320963" y="4687613"/>
            <a:ext cx="2408447" cy="28800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 dirty="0"/>
            </a:lvl1pPr>
          </a:lstStyle>
          <a:p>
            <a:r>
              <a:rPr lang="pl-PL"/>
              <a:t>Kliknij w ikonę by dodać obraz</a:t>
            </a:r>
          </a:p>
          <a:p>
            <a:endParaRPr lang="pl-PL"/>
          </a:p>
          <a:p>
            <a:endParaRPr lang="pl-PL"/>
          </a:p>
          <a:p>
            <a:endParaRPr lang="pl-PL"/>
          </a:p>
        </p:txBody>
      </p:sp>
      <p:sp>
        <p:nvSpPr>
          <p:cNvPr id="6" name="Picture Placeholder 3">
            <a:extLst>
              <a:ext uri="{FF2B5EF4-FFF2-40B4-BE49-F238E27FC236}">
                <a16:creationId xmlns:a16="http://schemas.microsoft.com/office/drawing/2014/main" id="{8EC6ECBB-0842-4C4C-9E35-CAF1BEF7C2C4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8934198" y="4687613"/>
            <a:ext cx="2353180" cy="28800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 dirty="0"/>
            </a:lvl1pPr>
          </a:lstStyle>
          <a:p>
            <a:r>
              <a:rPr lang="pl-PL"/>
              <a:t>Kliknij w ikonę by dodać obraz</a:t>
            </a:r>
          </a:p>
          <a:p>
            <a:endParaRPr lang="pl-PL"/>
          </a:p>
          <a:p>
            <a:endParaRPr lang="pl-PL"/>
          </a:p>
          <a:p>
            <a:endParaRPr lang="pl-PL"/>
          </a:p>
        </p:txBody>
      </p:sp>
      <p:sp>
        <p:nvSpPr>
          <p:cNvPr id="7" name="Picture Placeholder 3">
            <a:extLst>
              <a:ext uri="{FF2B5EF4-FFF2-40B4-BE49-F238E27FC236}">
                <a16:creationId xmlns:a16="http://schemas.microsoft.com/office/drawing/2014/main" id="{083D23C4-4A71-445D-B39C-6634D53BFD4B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11492165" y="4687613"/>
            <a:ext cx="2413209" cy="28800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 dirty="0"/>
            </a:lvl1pPr>
          </a:lstStyle>
          <a:p>
            <a:r>
              <a:rPr lang="pl-PL"/>
              <a:t>Kliknij w ikonę by dodać obraz</a:t>
            </a:r>
          </a:p>
          <a:p>
            <a:endParaRPr lang="pl-PL"/>
          </a:p>
          <a:p>
            <a:endParaRPr lang="pl-PL"/>
          </a:p>
          <a:p>
            <a:endParaRPr lang="pl-PL"/>
          </a:p>
        </p:txBody>
      </p:sp>
      <p:sp>
        <p:nvSpPr>
          <p:cNvPr id="9" name="Symbol zastępczy zawartości 8">
            <a:extLst>
              <a:ext uri="{FF2B5EF4-FFF2-40B4-BE49-F238E27FC236}">
                <a16:creationId xmlns:a16="http://schemas.microsoft.com/office/drawing/2014/main" id="{3F998030-55A2-4EE8-A111-6D6E81F6AD3C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6334125" y="2727325"/>
            <a:ext cx="7570788" cy="15398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</p:spTree>
    <p:extLst>
      <p:ext uri="{BB962C8B-B14F-4D97-AF65-F5344CB8AC3E}">
        <p14:creationId xmlns:p14="http://schemas.microsoft.com/office/powerpoint/2010/main" val="26073981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AC8B16C-72CD-46A4-A9E7-6372153649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D82B8326-72F4-4A65-BC1D-A1E1AFD79DB7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-1" y="5041900"/>
            <a:ext cx="3064293" cy="2525713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 dirty="0"/>
            </a:lvl1pPr>
          </a:lstStyle>
          <a:p>
            <a:r>
              <a:rPr lang="pl-PL"/>
              <a:t>Kliknij w ikonę by dodać obraz</a:t>
            </a:r>
          </a:p>
          <a:p>
            <a:endParaRPr lang="pl-PL"/>
          </a:p>
          <a:p>
            <a:endParaRPr lang="pl-PL"/>
          </a:p>
          <a:p>
            <a:endParaRPr lang="pl-PL"/>
          </a:p>
        </p:txBody>
      </p:sp>
      <p:sp>
        <p:nvSpPr>
          <p:cNvPr id="5" name="Picture Placeholder 3">
            <a:extLst>
              <a:ext uri="{FF2B5EF4-FFF2-40B4-BE49-F238E27FC236}">
                <a16:creationId xmlns:a16="http://schemas.microsoft.com/office/drawing/2014/main" id="{3763BDBD-BDEC-4F77-AA54-FF924210D25E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3064292" y="5041900"/>
            <a:ext cx="3064293" cy="2525713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 dirty="0"/>
            </a:lvl1pPr>
          </a:lstStyle>
          <a:p>
            <a:r>
              <a:rPr lang="pl-PL"/>
              <a:t>Kliknij w ikonę by dodać obraz</a:t>
            </a:r>
          </a:p>
          <a:p>
            <a:endParaRPr lang="pl-PL"/>
          </a:p>
          <a:p>
            <a:endParaRPr lang="pl-PL"/>
          </a:p>
          <a:p>
            <a:endParaRPr lang="pl-PL"/>
          </a:p>
        </p:txBody>
      </p:sp>
      <p:sp>
        <p:nvSpPr>
          <p:cNvPr id="6" name="Picture Placeholder 3">
            <a:extLst>
              <a:ext uri="{FF2B5EF4-FFF2-40B4-BE49-F238E27FC236}">
                <a16:creationId xmlns:a16="http://schemas.microsoft.com/office/drawing/2014/main" id="{DE0E618A-9726-4593-818E-8C7D3B77EF92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6128585" y="5041900"/>
            <a:ext cx="3064293" cy="2525713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 dirty="0"/>
            </a:lvl1pPr>
          </a:lstStyle>
          <a:p>
            <a:r>
              <a:rPr lang="pl-PL"/>
              <a:t>Kliknij w ikonę by dodać obraz</a:t>
            </a:r>
          </a:p>
          <a:p>
            <a:endParaRPr lang="pl-PL"/>
          </a:p>
          <a:p>
            <a:endParaRPr lang="pl-PL"/>
          </a:p>
          <a:p>
            <a:endParaRPr lang="pl-PL"/>
          </a:p>
        </p:txBody>
      </p:sp>
      <p:sp>
        <p:nvSpPr>
          <p:cNvPr id="7" name="Picture Placeholder 3">
            <a:extLst>
              <a:ext uri="{FF2B5EF4-FFF2-40B4-BE49-F238E27FC236}">
                <a16:creationId xmlns:a16="http://schemas.microsoft.com/office/drawing/2014/main" id="{744249CE-A216-4748-85B9-9FA245D0D698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9192878" y="5041900"/>
            <a:ext cx="3064293" cy="2525713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 dirty="0"/>
            </a:lvl1pPr>
          </a:lstStyle>
          <a:p>
            <a:r>
              <a:rPr lang="pl-PL"/>
              <a:t>Kliknij w ikonę by dodać obraz</a:t>
            </a:r>
          </a:p>
          <a:p>
            <a:endParaRPr lang="pl-PL"/>
          </a:p>
          <a:p>
            <a:endParaRPr lang="pl-PL"/>
          </a:p>
          <a:p>
            <a:endParaRPr lang="pl-PL"/>
          </a:p>
        </p:txBody>
      </p:sp>
      <p:sp>
        <p:nvSpPr>
          <p:cNvPr id="8" name="Picture Placeholder 3">
            <a:extLst>
              <a:ext uri="{FF2B5EF4-FFF2-40B4-BE49-F238E27FC236}">
                <a16:creationId xmlns:a16="http://schemas.microsoft.com/office/drawing/2014/main" id="{BB588AC4-AED5-45C7-B678-F46A9D4B39C0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12267156" y="5041900"/>
            <a:ext cx="2904582" cy="2525713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 dirty="0"/>
            </a:lvl1pPr>
          </a:lstStyle>
          <a:p>
            <a:r>
              <a:rPr lang="pl-PL"/>
              <a:t>Kliknij w ikonę by dodać obraz</a:t>
            </a:r>
          </a:p>
          <a:p>
            <a:endParaRPr lang="pl-PL"/>
          </a:p>
          <a:p>
            <a:endParaRPr lang="pl-PL"/>
          </a:p>
          <a:p>
            <a:endParaRPr lang="pl-PL"/>
          </a:p>
        </p:txBody>
      </p:sp>
      <p:sp>
        <p:nvSpPr>
          <p:cNvPr id="10" name="Symbol zastępczy zawartości 9">
            <a:extLst>
              <a:ext uri="{FF2B5EF4-FFF2-40B4-BE49-F238E27FC236}">
                <a16:creationId xmlns:a16="http://schemas.microsoft.com/office/drawing/2014/main" id="{BA68EFA0-39A4-40D0-87E7-4976BF59F645}"/>
              </a:ext>
            </a:extLst>
          </p:cNvPr>
          <p:cNvSpPr>
            <a:spLocks noGrp="1"/>
          </p:cNvSpPr>
          <p:nvPr>
            <p:ph sz="quarter" idx="22"/>
          </p:nvPr>
        </p:nvSpPr>
        <p:spPr>
          <a:xfrm>
            <a:off x="1250950" y="2727325"/>
            <a:ext cx="12657138" cy="21097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</p:spTree>
    <p:extLst>
      <p:ext uri="{BB962C8B-B14F-4D97-AF65-F5344CB8AC3E}">
        <p14:creationId xmlns:p14="http://schemas.microsoft.com/office/powerpoint/2010/main" val="4658783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ymbol zastępczy obrazu 6">
            <a:extLst>
              <a:ext uri="{FF2B5EF4-FFF2-40B4-BE49-F238E27FC236}">
                <a16:creationId xmlns:a16="http://schemas.microsoft.com/office/drawing/2014/main" id="{3689AC2F-A65C-4B3A-A80B-94606A70E8A0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7794625" y="0"/>
            <a:ext cx="6516461" cy="8534400"/>
          </a:xfrm>
          <a:custGeom>
            <a:avLst/>
            <a:gdLst>
              <a:gd name="connsiteX0" fmla="*/ 1092094 w 6516461"/>
              <a:gd name="connsiteY0" fmla="*/ 0 h 8534400"/>
              <a:gd name="connsiteX1" fmla="*/ 6516461 w 6516461"/>
              <a:gd name="connsiteY1" fmla="*/ 0 h 8534400"/>
              <a:gd name="connsiteX2" fmla="*/ 5424367 w 6516461"/>
              <a:gd name="connsiteY2" fmla="*/ 8534400 h 8534400"/>
              <a:gd name="connsiteX3" fmla="*/ 0 w 6516461"/>
              <a:gd name="connsiteY3" fmla="*/ 8534400 h 853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516461" h="8534400">
                <a:moveTo>
                  <a:pt x="1092094" y="0"/>
                </a:moveTo>
                <a:lnTo>
                  <a:pt x="6516461" y="0"/>
                </a:lnTo>
                <a:lnTo>
                  <a:pt x="5424367" y="8534400"/>
                </a:lnTo>
                <a:lnTo>
                  <a:pt x="0" y="853440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pl-PL"/>
              <a:t>Kliknij w ikonę by dodać obraz</a:t>
            </a:r>
          </a:p>
          <a:p>
            <a:endParaRPr lang="pl-PL"/>
          </a:p>
          <a:p>
            <a:endParaRPr lang="pl-PL"/>
          </a:p>
          <a:p>
            <a:endParaRPr lang="pl-PL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A7AC1BD7-85D4-4163-8D62-298BB3B7C2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9" name="Symbol zastępczy zawartości 8">
            <a:extLst>
              <a:ext uri="{FF2B5EF4-FFF2-40B4-BE49-F238E27FC236}">
                <a16:creationId xmlns:a16="http://schemas.microsoft.com/office/drawing/2014/main" id="{6434BECB-5DBD-4115-A054-EB493ADDE4A5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1250950" y="2727325"/>
            <a:ext cx="6335713" cy="35591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pic>
        <p:nvPicPr>
          <p:cNvPr id="6" name="Grafika 5">
            <a:extLst>
              <a:ext uri="{FF2B5EF4-FFF2-40B4-BE49-F238E27FC236}">
                <a16:creationId xmlns:a16="http://schemas.microsoft.com/office/drawing/2014/main" id="{C474347C-47C5-4EB8-A47B-EF2DEF1B5AA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19383" y="744379"/>
            <a:ext cx="3672474" cy="39965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00091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313C0F6-623B-4F20-B504-8C579FB1AB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67775" y="0"/>
            <a:ext cx="5053207" cy="2313426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4" name="Picture Placeholder 10">
            <a:extLst>
              <a:ext uri="{FF2B5EF4-FFF2-40B4-BE49-F238E27FC236}">
                <a16:creationId xmlns:a16="http://schemas.microsoft.com/office/drawing/2014/main" id="{2CB3B1E7-1D4E-47B5-BFCA-708F6D473C5A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204787" y="198437"/>
            <a:ext cx="3382095" cy="3414383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/>
            </a:lvl1pPr>
          </a:lstStyle>
          <a:p>
            <a:r>
              <a:rPr lang="pl-PL"/>
              <a:t>Kliknij w ikonę by dodać obraz</a:t>
            </a:r>
          </a:p>
          <a:p>
            <a:endParaRPr lang="pl-PL"/>
          </a:p>
          <a:p>
            <a:endParaRPr lang="pl-PL"/>
          </a:p>
          <a:p>
            <a:endParaRPr lang="pl-PL"/>
          </a:p>
        </p:txBody>
      </p:sp>
      <p:sp>
        <p:nvSpPr>
          <p:cNvPr id="5" name="Picture Placeholder 10">
            <a:extLst>
              <a:ext uri="{FF2B5EF4-FFF2-40B4-BE49-F238E27FC236}">
                <a16:creationId xmlns:a16="http://schemas.microsoft.com/office/drawing/2014/main" id="{E49F3A7A-9726-4511-83CB-F8142727E916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3991978" y="198437"/>
            <a:ext cx="3382095" cy="3414383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/>
            </a:lvl1pPr>
          </a:lstStyle>
          <a:p>
            <a:r>
              <a:rPr lang="pl-PL"/>
              <a:t>Kliknij w ikonę by dodać obraz</a:t>
            </a:r>
          </a:p>
          <a:p>
            <a:endParaRPr lang="pl-PL"/>
          </a:p>
          <a:p>
            <a:endParaRPr lang="pl-PL"/>
          </a:p>
          <a:p>
            <a:endParaRPr lang="pl-PL"/>
          </a:p>
        </p:txBody>
      </p:sp>
      <p:sp>
        <p:nvSpPr>
          <p:cNvPr id="6" name="Picture Placeholder 10">
            <a:extLst>
              <a:ext uri="{FF2B5EF4-FFF2-40B4-BE49-F238E27FC236}">
                <a16:creationId xmlns:a16="http://schemas.microsoft.com/office/drawing/2014/main" id="{91303EB7-684B-41A7-9A7D-AAAC661C1E77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204787" y="3975966"/>
            <a:ext cx="3382095" cy="3414383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/>
            </a:lvl1pPr>
          </a:lstStyle>
          <a:p>
            <a:r>
              <a:rPr lang="pl-PL"/>
              <a:t>Kliknij w ikonę by dodać obraz</a:t>
            </a:r>
          </a:p>
          <a:p>
            <a:endParaRPr lang="pl-PL"/>
          </a:p>
          <a:p>
            <a:endParaRPr lang="pl-PL"/>
          </a:p>
          <a:p>
            <a:endParaRPr lang="pl-PL"/>
          </a:p>
        </p:txBody>
      </p:sp>
      <p:sp>
        <p:nvSpPr>
          <p:cNvPr id="7" name="Picture Placeholder 10">
            <a:extLst>
              <a:ext uri="{FF2B5EF4-FFF2-40B4-BE49-F238E27FC236}">
                <a16:creationId xmlns:a16="http://schemas.microsoft.com/office/drawing/2014/main" id="{9B40ECDD-21AE-47BF-A938-2DC1EC1643B8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3991978" y="3975966"/>
            <a:ext cx="3382095" cy="3414383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/>
            </a:lvl1pPr>
          </a:lstStyle>
          <a:p>
            <a:r>
              <a:rPr lang="pl-PL"/>
              <a:t>Kliknij w ikonę by dodać obraz</a:t>
            </a:r>
          </a:p>
          <a:p>
            <a:endParaRPr lang="pl-PL"/>
          </a:p>
          <a:p>
            <a:endParaRPr lang="pl-PL"/>
          </a:p>
          <a:p>
            <a:endParaRPr lang="pl-PL"/>
          </a:p>
        </p:txBody>
      </p:sp>
      <p:sp>
        <p:nvSpPr>
          <p:cNvPr id="9" name="Symbol zastępczy zawartości 8">
            <a:extLst>
              <a:ext uri="{FF2B5EF4-FFF2-40B4-BE49-F238E27FC236}">
                <a16:creationId xmlns:a16="http://schemas.microsoft.com/office/drawing/2014/main" id="{0D0E52C5-CAD3-41C5-B52B-59377F53ECAC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8867775" y="2727325"/>
            <a:ext cx="5053013" cy="48402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</p:spTree>
    <p:extLst>
      <p:ext uri="{BB962C8B-B14F-4D97-AF65-F5344CB8AC3E}">
        <p14:creationId xmlns:p14="http://schemas.microsoft.com/office/powerpoint/2010/main" val="1164975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Symbol zastępczy obrazu 21">
            <a:extLst>
              <a:ext uri="{FF2B5EF4-FFF2-40B4-BE49-F238E27FC236}">
                <a16:creationId xmlns:a16="http://schemas.microsoft.com/office/drawing/2014/main" id="{4F8707AB-7B01-4DA4-B9FD-124A7F2D7804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7586662" y="0"/>
            <a:ext cx="7585075" cy="8534400"/>
          </a:xfrm>
          <a:custGeom>
            <a:avLst/>
            <a:gdLst>
              <a:gd name="connsiteX0" fmla="*/ 0 w 7585075"/>
              <a:gd name="connsiteY0" fmla="*/ 0 h 8534400"/>
              <a:gd name="connsiteX1" fmla="*/ 7585075 w 7585075"/>
              <a:gd name="connsiteY1" fmla="*/ 0 h 8534400"/>
              <a:gd name="connsiteX2" fmla="*/ 7585075 w 7585075"/>
              <a:gd name="connsiteY2" fmla="*/ 8534400 h 8534400"/>
              <a:gd name="connsiteX3" fmla="*/ 5062732 w 7585075"/>
              <a:gd name="connsiteY3" fmla="*/ 8534400 h 8534400"/>
              <a:gd name="connsiteX4" fmla="*/ 0 w 7585075"/>
              <a:gd name="connsiteY4" fmla="*/ 1337 h 853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585075" h="8534400">
                <a:moveTo>
                  <a:pt x="0" y="0"/>
                </a:moveTo>
                <a:lnTo>
                  <a:pt x="7585075" y="0"/>
                </a:lnTo>
                <a:lnTo>
                  <a:pt x="7585075" y="8534400"/>
                </a:lnTo>
                <a:lnTo>
                  <a:pt x="5062732" y="8534400"/>
                </a:lnTo>
                <a:lnTo>
                  <a:pt x="0" y="1337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/>
            </a:lvl1pPr>
          </a:lstStyle>
          <a:p>
            <a:r>
              <a:rPr lang="pl-PL"/>
              <a:t>Kliknij w ikonę by dodać obraz</a:t>
            </a:r>
          </a:p>
          <a:p>
            <a:endParaRPr lang="pl-PL"/>
          </a:p>
          <a:p>
            <a:endParaRPr lang="pl-PL"/>
          </a:p>
          <a:p>
            <a:endParaRPr lang="pl-PL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537D752C-EEBE-4FAD-B344-D85B0D8E99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3650" y="-678"/>
            <a:ext cx="5070475" cy="2313426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14" name="Symbol zastępczy zawartości 13">
            <a:extLst>
              <a:ext uri="{FF2B5EF4-FFF2-40B4-BE49-F238E27FC236}">
                <a16:creationId xmlns:a16="http://schemas.microsoft.com/office/drawing/2014/main" id="{982A0255-6C83-4E31-B89C-6EB3D36D7BEF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1263650" y="2694214"/>
            <a:ext cx="7585075" cy="487339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</p:spTree>
    <p:extLst>
      <p:ext uri="{BB962C8B-B14F-4D97-AF65-F5344CB8AC3E}">
        <p14:creationId xmlns:p14="http://schemas.microsoft.com/office/powerpoint/2010/main" val="29243070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D274384-BE71-4F06-BC51-BCD3FBD5A7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3649" y="0"/>
            <a:ext cx="12657333" cy="2103876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4" name="Рисунок 9">
            <a:extLst>
              <a:ext uri="{FF2B5EF4-FFF2-40B4-BE49-F238E27FC236}">
                <a16:creationId xmlns:a16="http://schemas.microsoft.com/office/drawing/2014/main" id="{A977D172-AAF4-4D00-9999-AD02A11688C5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2528887" y="2517775"/>
            <a:ext cx="2528887" cy="2522537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/>
              <a:t>Kliknij w ikonę by dodać obraz</a:t>
            </a:r>
          </a:p>
          <a:p>
            <a:endParaRPr lang="pl-PL"/>
          </a:p>
          <a:p>
            <a:endParaRPr lang="pl-PL"/>
          </a:p>
          <a:p>
            <a:endParaRPr lang="pl-PL"/>
          </a:p>
        </p:txBody>
      </p:sp>
      <p:sp>
        <p:nvSpPr>
          <p:cNvPr id="5" name="Рисунок 9">
            <a:extLst>
              <a:ext uri="{FF2B5EF4-FFF2-40B4-BE49-F238E27FC236}">
                <a16:creationId xmlns:a16="http://schemas.microsoft.com/office/drawing/2014/main" id="{0E301F79-B781-4BD7-8A93-950F2F75499F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6321425" y="2517775"/>
            <a:ext cx="2528887" cy="2522537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/>
              <a:t>Kliknij w ikonę by dodać obraz</a:t>
            </a:r>
          </a:p>
          <a:p>
            <a:endParaRPr lang="pl-PL"/>
          </a:p>
          <a:p>
            <a:endParaRPr lang="pl-PL"/>
          </a:p>
          <a:p>
            <a:endParaRPr lang="pl-PL"/>
          </a:p>
        </p:txBody>
      </p:sp>
      <p:sp>
        <p:nvSpPr>
          <p:cNvPr id="6" name="Рисунок 9">
            <a:extLst>
              <a:ext uri="{FF2B5EF4-FFF2-40B4-BE49-F238E27FC236}">
                <a16:creationId xmlns:a16="http://schemas.microsoft.com/office/drawing/2014/main" id="{62AD2822-8B6F-465F-A74F-63A799E2C2E2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0113964" y="2517775"/>
            <a:ext cx="2528887" cy="2522537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/>
              <a:t>Kliknij w ikonę by dodać obraz</a:t>
            </a:r>
          </a:p>
          <a:p>
            <a:endParaRPr lang="pl-PL"/>
          </a:p>
          <a:p>
            <a:endParaRPr lang="pl-PL"/>
          </a:p>
          <a:p>
            <a:endParaRPr lang="pl-PL"/>
          </a:p>
        </p:txBody>
      </p:sp>
      <p:sp>
        <p:nvSpPr>
          <p:cNvPr id="8" name="Symbol zastępczy tekstu 7">
            <a:extLst>
              <a:ext uri="{FF2B5EF4-FFF2-40B4-BE49-F238E27FC236}">
                <a16:creationId xmlns:a16="http://schemas.microsoft.com/office/drawing/2014/main" id="{8C88F3B6-2DA4-4F29-9DC5-2AA40D2038C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528888" y="5454212"/>
            <a:ext cx="2528887" cy="211340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9" name="Symbol zastępczy tekstu 7">
            <a:extLst>
              <a:ext uri="{FF2B5EF4-FFF2-40B4-BE49-F238E27FC236}">
                <a16:creationId xmlns:a16="http://schemas.microsoft.com/office/drawing/2014/main" id="{D6C7B3B3-A32C-4CF1-A305-D5BA4198127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321424" y="5454212"/>
            <a:ext cx="2528887" cy="211340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10" name="Symbol zastępczy tekstu 7">
            <a:extLst>
              <a:ext uri="{FF2B5EF4-FFF2-40B4-BE49-F238E27FC236}">
                <a16:creationId xmlns:a16="http://schemas.microsoft.com/office/drawing/2014/main" id="{761CCE6E-F759-43D9-AC54-70BFF154F4CB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0113960" y="5454212"/>
            <a:ext cx="2528887" cy="211340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</p:spTree>
    <p:extLst>
      <p:ext uri="{BB962C8B-B14F-4D97-AF65-F5344CB8AC3E}">
        <p14:creationId xmlns:p14="http://schemas.microsoft.com/office/powerpoint/2010/main" val="21136547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E62C0AC-39D7-43CF-A921-BC79070EFE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3649" y="0"/>
            <a:ext cx="12657333" cy="2103876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12" name="Рисунок 9">
            <a:extLst>
              <a:ext uri="{FF2B5EF4-FFF2-40B4-BE49-F238E27FC236}">
                <a16:creationId xmlns:a16="http://schemas.microsoft.com/office/drawing/2014/main" id="{D9AD7DF3-42A0-46A6-8404-77E7AB465D02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2528887" y="2517775"/>
            <a:ext cx="2528887" cy="2522537"/>
          </a:xfrm>
          <a:prstGeom prst="ellipse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/>
              <a:t>Obraz</a:t>
            </a:r>
          </a:p>
        </p:txBody>
      </p:sp>
      <p:sp>
        <p:nvSpPr>
          <p:cNvPr id="13" name="Рисунок 9">
            <a:extLst>
              <a:ext uri="{FF2B5EF4-FFF2-40B4-BE49-F238E27FC236}">
                <a16:creationId xmlns:a16="http://schemas.microsoft.com/office/drawing/2014/main" id="{A7E5DDDA-0E97-4AE9-BC80-FEB349C16FEC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6321425" y="2517775"/>
            <a:ext cx="2528887" cy="2522537"/>
          </a:xfrm>
          <a:prstGeom prst="ellipse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/>
              <a:t>Obraz</a:t>
            </a:r>
          </a:p>
        </p:txBody>
      </p:sp>
      <p:sp>
        <p:nvSpPr>
          <p:cNvPr id="14" name="Рисунок 9">
            <a:extLst>
              <a:ext uri="{FF2B5EF4-FFF2-40B4-BE49-F238E27FC236}">
                <a16:creationId xmlns:a16="http://schemas.microsoft.com/office/drawing/2014/main" id="{0E2C8FEC-C129-4397-B658-ED56A1ABCC7C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0113964" y="2517775"/>
            <a:ext cx="2528887" cy="2522537"/>
          </a:xfrm>
          <a:prstGeom prst="ellipse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/>
              <a:t>Obraz</a:t>
            </a:r>
          </a:p>
        </p:txBody>
      </p:sp>
      <p:sp>
        <p:nvSpPr>
          <p:cNvPr id="15" name="Symbol zastępczy tekstu 7">
            <a:extLst>
              <a:ext uri="{FF2B5EF4-FFF2-40B4-BE49-F238E27FC236}">
                <a16:creationId xmlns:a16="http://schemas.microsoft.com/office/drawing/2014/main" id="{115F3FF2-FA66-48CC-9E41-40EB26B5850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528888" y="5454212"/>
            <a:ext cx="2528887" cy="211340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16" name="Symbol zastępczy tekstu 7">
            <a:extLst>
              <a:ext uri="{FF2B5EF4-FFF2-40B4-BE49-F238E27FC236}">
                <a16:creationId xmlns:a16="http://schemas.microsoft.com/office/drawing/2014/main" id="{8B481A1F-053A-4D6F-89D4-EE4F9248183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321424" y="5454212"/>
            <a:ext cx="2528887" cy="211340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17" name="Symbol zastępczy tekstu 7">
            <a:extLst>
              <a:ext uri="{FF2B5EF4-FFF2-40B4-BE49-F238E27FC236}">
                <a16:creationId xmlns:a16="http://schemas.microsoft.com/office/drawing/2014/main" id="{F21CDA6B-4CB0-4BA4-A994-5BFB5FA2C9F9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0113960" y="5454212"/>
            <a:ext cx="2528887" cy="211340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</p:spTree>
    <p:extLst>
      <p:ext uri="{BB962C8B-B14F-4D97-AF65-F5344CB8AC3E}">
        <p14:creationId xmlns:p14="http://schemas.microsoft.com/office/powerpoint/2010/main" val="7238305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KON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2">
            <a:extLst>
              <a:ext uri="{FF2B5EF4-FFF2-40B4-BE49-F238E27FC236}">
                <a16:creationId xmlns:a16="http://schemas.microsoft.com/office/drawing/2014/main" id="{A8A83951-2D4A-5D0A-114C-484FCF85817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56" t="4568" r="2149" b="5702"/>
          <a:stretch/>
        </p:blipFill>
        <p:spPr bwMode="auto">
          <a:xfrm>
            <a:off x="-1" y="1740262"/>
            <a:ext cx="7605713" cy="45462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Tytuł 2">
            <a:extLst>
              <a:ext uri="{FF2B5EF4-FFF2-40B4-BE49-F238E27FC236}">
                <a16:creationId xmlns:a16="http://schemas.microsoft.com/office/drawing/2014/main" id="{A050A70A-1000-E9D1-95C3-F4AA62237152}"/>
              </a:ext>
            </a:extLst>
          </p:cNvPr>
          <p:cNvSpPr txBox="1">
            <a:spLocks/>
          </p:cNvSpPr>
          <p:nvPr userDrawn="1"/>
        </p:nvSpPr>
        <p:spPr>
          <a:xfrm>
            <a:off x="1263649" y="0"/>
            <a:ext cx="12657333" cy="1257300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>
                <a:solidFill>
                  <a:schemeClr val="tx2"/>
                </a:solidFill>
              </a:rPr>
              <a:t>Ikony</a:t>
            </a:r>
          </a:p>
        </p:txBody>
      </p:sp>
      <p:sp>
        <p:nvSpPr>
          <p:cNvPr id="26" name="pole tekstowe 25">
            <a:extLst>
              <a:ext uri="{FF2B5EF4-FFF2-40B4-BE49-F238E27FC236}">
                <a16:creationId xmlns:a16="http://schemas.microsoft.com/office/drawing/2014/main" id="{21E74448-4EDF-2C6B-A5E0-71BCE3300B02}"/>
              </a:ext>
            </a:extLst>
          </p:cNvPr>
          <p:cNvSpPr txBox="1"/>
          <p:nvPr userDrawn="1"/>
        </p:nvSpPr>
        <p:spPr>
          <a:xfrm>
            <a:off x="7813675" y="1740262"/>
            <a:ext cx="7150100" cy="4546238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600"/>
              </a:spcAft>
              <a:buClrTx/>
              <a:buSzTx/>
              <a:buFont typeface="Century Gothic" panose="020B0502020202020204" pitchFamily="34" charset="0"/>
              <a:buNone/>
              <a:tabLst/>
              <a:defRPr/>
            </a:pPr>
            <a:r>
              <a:rPr kumimoji="0" lang="pl-PL" sz="1400" b="0" i="0" u="none" strike="noStrike" kern="1200" cap="none" spc="0" normalizeH="0" baseline="0" noProof="0">
                <a:ln>
                  <a:noFill/>
                </a:ln>
                <a:solidFill>
                  <a:srgbClr val="212E3B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Dobrą praktyką jest korzystanie z ikon. Wykorzystujemy ikony z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600"/>
              </a:spcAft>
              <a:buClrTx/>
              <a:buSzTx/>
              <a:buFont typeface="Century Gothic" panose="020B0502020202020204" pitchFamily="34" charset="0"/>
              <a:buNone/>
              <a:tabLst/>
              <a:defRPr/>
            </a:pPr>
            <a:r>
              <a:rPr kumimoji="0" lang="pl-PL" sz="1400" b="0" i="0" u="none" strike="noStrike" kern="1200" cap="none" spc="0" normalizeH="0" baseline="0" noProof="0">
                <a:ln>
                  <a:noFill/>
                </a:ln>
                <a:solidFill>
                  <a:srgbClr val="212E3B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  <a:hlinkClick r:id="rId3"/>
              </a:rPr>
              <a:t>https://fonts.google.com/icons</a:t>
            </a:r>
            <a:r>
              <a:rPr kumimoji="0" lang="pl-PL" sz="1400" b="0" i="0" u="none" strike="noStrike" kern="1200" cap="none" spc="0" normalizeH="0" baseline="0" noProof="0">
                <a:ln>
                  <a:noFill/>
                </a:ln>
                <a:solidFill>
                  <a:srgbClr val="212E3B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600"/>
              </a:spcAft>
              <a:buClrTx/>
              <a:buSzTx/>
              <a:buFont typeface="Century Gothic" panose="020B0502020202020204" pitchFamily="34" charset="0"/>
              <a:buNone/>
              <a:tabLst/>
              <a:defRPr/>
            </a:pPr>
            <a:r>
              <a:rPr kumimoji="0" lang="pl-PL" sz="1400" b="0" i="0" u="none" strike="noStrike" kern="1200" cap="none" spc="0" normalizeH="0" baseline="0" noProof="0">
                <a:ln>
                  <a:noFill/>
                </a:ln>
                <a:solidFill>
                  <a:srgbClr val="212E3B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Aby skorzystać z takich ikon: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pl-PL" sz="1400" b="0" i="0" u="none" strike="noStrike" kern="1200" cap="none" spc="0" normalizeH="0" baseline="0" noProof="0">
                <a:ln>
                  <a:noFill/>
                </a:ln>
                <a:solidFill>
                  <a:srgbClr val="212E3B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Wchodzimy na powyższy adres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pl-PL" sz="1400" b="0" i="0" u="none" strike="noStrike" kern="1200" cap="none" spc="0" normalizeH="0" baseline="0" noProof="0">
                <a:ln>
                  <a:noFill/>
                </a:ln>
                <a:solidFill>
                  <a:srgbClr val="212E3B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Ustawiamy „</a:t>
            </a:r>
            <a:r>
              <a:rPr kumimoji="0" lang="pl-PL" sz="1400" b="0" i="0" u="none" strike="noStrike" kern="1200" cap="none" spc="0" normalizeH="0" baseline="0" noProof="0" err="1">
                <a:ln>
                  <a:noFill/>
                </a:ln>
                <a:solidFill>
                  <a:srgbClr val="212E3B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Customization</a:t>
            </a:r>
            <a:r>
              <a:rPr kumimoji="0" lang="pl-PL" sz="1400" b="0" i="0" u="none" strike="noStrike" kern="1200" cap="none" spc="0" normalizeH="0" baseline="0" noProof="0">
                <a:ln>
                  <a:noFill/>
                </a:ln>
                <a:solidFill>
                  <a:srgbClr val="212E3B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” jak na obrazku po lewej.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pl-PL" sz="1400" b="0" i="0" u="none" strike="noStrike" kern="1200" cap="none" spc="0" normalizeH="0" baseline="0" noProof="0">
                <a:ln>
                  <a:noFill/>
                </a:ln>
                <a:solidFill>
                  <a:srgbClr val="212E3B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Klikamy na pożądaną ikonę.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pl-PL" sz="1400" b="0" i="0" u="none" strike="noStrike" kern="1200" cap="none" spc="0" normalizeH="0" baseline="0" noProof="0">
                <a:ln>
                  <a:noFill/>
                </a:ln>
                <a:solidFill>
                  <a:srgbClr val="212E3B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Klikamy na dole po prawej przycisk „SVG” – pobierze nam się </a:t>
            </a:r>
            <a:br>
              <a:rPr kumimoji="0" lang="pl-PL" sz="1400" b="0" i="0" u="none" strike="noStrike" kern="1200" cap="none" spc="0" normalizeH="0" baseline="0" noProof="0">
                <a:ln>
                  <a:noFill/>
                </a:ln>
                <a:solidFill>
                  <a:srgbClr val="212E3B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</a:br>
            <a:r>
              <a:rPr kumimoji="0" lang="pl-PL" sz="1400" b="0" i="0" u="none" strike="noStrike" kern="1200" cap="none" spc="0" normalizeH="0" baseline="0" noProof="0">
                <a:ln>
                  <a:noFill/>
                </a:ln>
                <a:solidFill>
                  <a:srgbClr val="212E3B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plik wektorowy .</a:t>
            </a:r>
            <a:r>
              <a:rPr kumimoji="0" lang="pl-PL" sz="1400" b="0" i="0" u="none" strike="noStrike" kern="1200" cap="none" spc="0" normalizeH="0" baseline="0" noProof="0" err="1">
                <a:ln>
                  <a:noFill/>
                </a:ln>
                <a:solidFill>
                  <a:srgbClr val="212E3B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svg</a:t>
            </a:r>
            <a:r>
              <a:rPr kumimoji="0" lang="pl-PL" sz="1400" b="0" i="0" u="none" strike="noStrike" kern="1200" cap="none" spc="0" normalizeH="0" baseline="0" noProof="0">
                <a:ln>
                  <a:noFill/>
                </a:ln>
                <a:solidFill>
                  <a:srgbClr val="212E3B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 z ikoną.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pl-PL" sz="1400" b="0" i="0" u="none" strike="noStrike" kern="1200" cap="none" spc="0" normalizeH="0" baseline="0" noProof="0">
                <a:ln>
                  <a:noFill/>
                </a:ln>
                <a:solidFill>
                  <a:srgbClr val="212E3B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Przeciągamy plik .</a:t>
            </a:r>
            <a:r>
              <a:rPr kumimoji="0" lang="pl-PL" sz="1400" b="0" i="0" u="none" strike="noStrike" kern="1200" cap="none" spc="0" normalizeH="0" baseline="0" noProof="0" err="1">
                <a:ln>
                  <a:noFill/>
                </a:ln>
                <a:solidFill>
                  <a:srgbClr val="212E3B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svg</a:t>
            </a:r>
            <a:r>
              <a:rPr kumimoji="0" lang="pl-PL" sz="1400" b="0" i="0" u="none" strike="noStrike" kern="1200" cap="none" spc="0" normalizeH="0" baseline="0" noProof="0">
                <a:ln>
                  <a:noFill/>
                </a:ln>
                <a:solidFill>
                  <a:srgbClr val="212E3B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 na prezentację i zmieniamy mu dowolnie kolor, </a:t>
            </a:r>
            <a:br>
              <a:rPr kumimoji="0" lang="pl-PL" sz="1400" b="0" i="0" u="none" strike="noStrike" kern="1200" cap="none" spc="0" normalizeH="0" baseline="0" noProof="0">
                <a:ln>
                  <a:noFill/>
                </a:ln>
                <a:solidFill>
                  <a:srgbClr val="212E3B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</a:br>
            <a:r>
              <a:rPr kumimoji="0" lang="pl-PL" sz="1400" b="0" i="0" u="none" strike="noStrike" kern="1200" cap="none" spc="0" normalizeH="0" baseline="0" noProof="0">
                <a:ln>
                  <a:noFill/>
                </a:ln>
                <a:solidFill>
                  <a:srgbClr val="212E3B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rozmiar i położenie.</a:t>
            </a:r>
          </a:p>
        </p:txBody>
      </p:sp>
    </p:spTree>
    <p:extLst>
      <p:ext uri="{BB962C8B-B14F-4D97-AF65-F5344CB8AC3E}">
        <p14:creationId xmlns:p14="http://schemas.microsoft.com/office/powerpoint/2010/main" val="5424712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D274384-BE71-4F06-BC51-BCD3FBD5A7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3649" y="0"/>
            <a:ext cx="12657333" cy="2103876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4" name="Рисунок 9">
            <a:extLst>
              <a:ext uri="{FF2B5EF4-FFF2-40B4-BE49-F238E27FC236}">
                <a16:creationId xmlns:a16="http://schemas.microsoft.com/office/drawing/2014/main" id="{A977D172-AAF4-4D00-9999-AD02A11688C5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263649" y="2517775"/>
            <a:ext cx="2528887" cy="2522537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/>
              <a:t>Kliknij w ikonę by dodać obraz</a:t>
            </a:r>
          </a:p>
          <a:p>
            <a:endParaRPr lang="pl-PL"/>
          </a:p>
          <a:p>
            <a:endParaRPr lang="pl-PL"/>
          </a:p>
          <a:p>
            <a:endParaRPr lang="pl-PL"/>
          </a:p>
        </p:txBody>
      </p:sp>
      <p:sp>
        <p:nvSpPr>
          <p:cNvPr id="5" name="Рисунок 9">
            <a:extLst>
              <a:ext uri="{FF2B5EF4-FFF2-40B4-BE49-F238E27FC236}">
                <a16:creationId xmlns:a16="http://schemas.microsoft.com/office/drawing/2014/main" id="{0E301F79-B781-4BD7-8A93-950F2F75499F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4639798" y="2517775"/>
            <a:ext cx="2528887" cy="2522537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/>
              <a:t>Kliknij w ikonę by dodać obraz</a:t>
            </a:r>
          </a:p>
          <a:p>
            <a:endParaRPr lang="pl-PL"/>
          </a:p>
          <a:p>
            <a:endParaRPr lang="pl-PL"/>
          </a:p>
          <a:p>
            <a:endParaRPr lang="pl-PL"/>
          </a:p>
        </p:txBody>
      </p:sp>
      <p:sp>
        <p:nvSpPr>
          <p:cNvPr id="6" name="Рисунок 9">
            <a:extLst>
              <a:ext uri="{FF2B5EF4-FFF2-40B4-BE49-F238E27FC236}">
                <a16:creationId xmlns:a16="http://schemas.microsoft.com/office/drawing/2014/main" id="{62AD2822-8B6F-465F-A74F-63A799E2C2E2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1392095" y="2517775"/>
            <a:ext cx="2528887" cy="2522537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/>
              <a:t>Kliknij w ikonę by dodać obraz</a:t>
            </a:r>
          </a:p>
          <a:p>
            <a:endParaRPr lang="pl-PL"/>
          </a:p>
          <a:p>
            <a:endParaRPr lang="pl-PL"/>
          </a:p>
          <a:p>
            <a:endParaRPr lang="pl-PL"/>
          </a:p>
        </p:txBody>
      </p:sp>
      <p:sp>
        <p:nvSpPr>
          <p:cNvPr id="8" name="Symbol zastępczy tekstu 7">
            <a:extLst>
              <a:ext uri="{FF2B5EF4-FFF2-40B4-BE49-F238E27FC236}">
                <a16:creationId xmlns:a16="http://schemas.microsoft.com/office/drawing/2014/main" id="{8C88F3B6-2DA4-4F29-9DC5-2AA40D2038C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263649" y="5454212"/>
            <a:ext cx="2528887" cy="211340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9" name="Symbol zastępczy tekstu 7">
            <a:extLst>
              <a:ext uri="{FF2B5EF4-FFF2-40B4-BE49-F238E27FC236}">
                <a16:creationId xmlns:a16="http://schemas.microsoft.com/office/drawing/2014/main" id="{D6C7B3B3-A32C-4CF1-A305-D5BA4198127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639798" y="5454212"/>
            <a:ext cx="2528887" cy="211340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10" name="Symbol zastępczy tekstu 7">
            <a:extLst>
              <a:ext uri="{FF2B5EF4-FFF2-40B4-BE49-F238E27FC236}">
                <a16:creationId xmlns:a16="http://schemas.microsoft.com/office/drawing/2014/main" id="{761CCE6E-F759-43D9-AC54-70BFF154F4CB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1392095" y="5454212"/>
            <a:ext cx="2528887" cy="211340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11" name="Рисунок 9">
            <a:extLst>
              <a:ext uri="{FF2B5EF4-FFF2-40B4-BE49-F238E27FC236}">
                <a16:creationId xmlns:a16="http://schemas.microsoft.com/office/drawing/2014/main" id="{D83966FF-1CDD-4844-A314-9B9829E21C6B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8015947" y="2517775"/>
            <a:ext cx="2528887" cy="2522537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/>
              <a:t>Kliknij w ikonę by dodać obraz</a:t>
            </a:r>
          </a:p>
          <a:p>
            <a:endParaRPr lang="pl-PL"/>
          </a:p>
          <a:p>
            <a:endParaRPr lang="pl-PL"/>
          </a:p>
          <a:p>
            <a:endParaRPr lang="pl-PL"/>
          </a:p>
        </p:txBody>
      </p:sp>
      <p:sp>
        <p:nvSpPr>
          <p:cNvPr id="12" name="Symbol zastępczy tekstu 7">
            <a:extLst>
              <a:ext uri="{FF2B5EF4-FFF2-40B4-BE49-F238E27FC236}">
                <a16:creationId xmlns:a16="http://schemas.microsoft.com/office/drawing/2014/main" id="{AD705277-BBA4-49DF-BF5C-BF652F6E051B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015947" y="5454212"/>
            <a:ext cx="2528887" cy="211340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</p:spTree>
    <p:extLst>
      <p:ext uri="{BB962C8B-B14F-4D97-AF65-F5344CB8AC3E}">
        <p14:creationId xmlns:p14="http://schemas.microsoft.com/office/powerpoint/2010/main" val="2674174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E62C0AC-39D7-43CF-A921-BC79070EFE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3649" y="0"/>
            <a:ext cx="12657333" cy="2103876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10" name="Рисунок 9">
            <a:extLst>
              <a:ext uri="{FF2B5EF4-FFF2-40B4-BE49-F238E27FC236}">
                <a16:creationId xmlns:a16="http://schemas.microsoft.com/office/drawing/2014/main" id="{43DEB6F7-4275-4E7E-8670-980602F82028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263649" y="2517775"/>
            <a:ext cx="2528887" cy="2522537"/>
          </a:xfrm>
          <a:prstGeom prst="ellipse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/>
              <a:t>Obraz</a:t>
            </a:r>
          </a:p>
        </p:txBody>
      </p:sp>
      <p:sp>
        <p:nvSpPr>
          <p:cNvPr id="11" name="Рисунок 9">
            <a:extLst>
              <a:ext uri="{FF2B5EF4-FFF2-40B4-BE49-F238E27FC236}">
                <a16:creationId xmlns:a16="http://schemas.microsoft.com/office/drawing/2014/main" id="{D3F4CA85-F1B2-45A2-946B-3C0AAF41154B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4639798" y="2517775"/>
            <a:ext cx="2528887" cy="2522537"/>
          </a:xfrm>
          <a:prstGeom prst="ellipse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/>
              <a:t>Obraz</a:t>
            </a:r>
          </a:p>
        </p:txBody>
      </p:sp>
      <p:sp>
        <p:nvSpPr>
          <p:cNvPr id="18" name="Рисунок 9">
            <a:extLst>
              <a:ext uri="{FF2B5EF4-FFF2-40B4-BE49-F238E27FC236}">
                <a16:creationId xmlns:a16="http://schemas.microsoft.com/office/drawing/2014/main" id="{92255B3A-CCC9-4C1B-AFA3-6F74896EF6B3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1392095" y="2517775"/>
            <a:ext cx="2528887" cy="2522537"/>
          </a:xfrm>
          <a:prstGeom prst="ellipse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/>
              <a:t>Obraz</a:t>
            </a:r>
          </a:p>
        </p:txBody>
      </p:sp>
      <p:sp>
        <p:nvSpPr>
          <p:cNvPr id="19" name="Symbol zastępczy tekstu 7">
            <a:extLst>
              <a:ext uri="{FF2B5EF4-FFF2-40B4-BE49-F238E27FC236}">
                <a16:creationId xmlns:a16="http://schemas.microsoft.com/office/drawing/2014/main" id="{288E9B09-CB66-401D-89DC-DF8FEE1FFB5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263649" y="5454212"/>
            <a:ext cx="2528887" cy="211340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20" name="Symbol zastępczy tekstu 7">
            <a:extLst>
              <a:ext uri="{FF2B5EF4-FFF2-40B4-BE49-F238E27FC236}">
                <a16:creationId xmlns:a16="http://schemas.microsoft.com/office/drawing/2014/main" id="{61C80CEC-5679-451C-832E-B68A3A355BC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639798" y="5454212"/>
            <a:ext cx="2528887" cy="211340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21" name="Symbol zastępczy tekstu 7">
            <a:extLst>
              <a:ext uri="{FF2B5EF4-FFF2-40B4-BE49-F238E27FC236}">
                <a16:creationId xmlns:a16="http://schemas.microsoft.com/office/drawing/2014/main" id="{68CF32CA-4EE2-4702-BCB5-7B2E3D825B2E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1392095" y="5454212"/>
            <a:ext cx="2528887" cy="211340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22" name="Рисунок 9">
            <a:extLst>
              <a:ext uri="{FF2B5EF4-FFF2-40B4-BE49-F238E27FC236}">
                <a16:creationId xmlns:a16="http://schemas.microsoft.com/office/drawing/2014/main" id="{1B8ADB97-4036-415F-A023-ECFF14F0A693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8015947" y="2517775"/>
            <a:ext cx="2528887" cy="2522537"/>
          </a:xfrm>
          <a:prstGeom prst="ellipse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/>
              <a:t>Obraz</a:t>
            </a:r>
          </a:p>
        </p:txBody>
      </p:sp>
      <p:sp>
        <p:nvSpPr>
          <p:cNvPr id="23" name="Symbol zastępczy tekstu 7">
            <a:extLst>
              <a:ext uri="{FF2B5EF4-FFF2-40B4-BE49-F238E27FC236}">
                <a16:creationId xmlns:a16="http://schemas.microsoft.com/office/drawing/2014/main" id="{1C4D68BB-32ED-423F-ACA5-C8016B1E070C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015947" y="5454212"/>
            <a:ext cx="2528887" cy="211340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</p:spTree>
    <p:extLst>
      <p:ext uri="{BB962C8B-B14F-4D97-AF65-F5344CB8AC3E}">
        <p14:creationId xmlns:p14="http://schemas.microsoft.com/office/powerpoint/2010/main" val="17433642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D274384-BE71-4F06-BC51-BCD3FBD5A7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3649" y="0"/>
            <a:ext cx="12657333" cy="2103876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4" name="Рисунок 9">
            <a:extLst>
              <a:ext uri="{FF2B5EF4-FFF2-40B4-BE49-F238E27FC236}">
                <a16:creationId xmlns:a16="http://schemas.microsoft.com/office/drawing/2014/main" id="{A977D172-AAF4-4D00-9999-AD02A11688C5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1263649" y="2517775"/>
            <a:ext cx="1800000" cy="18000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/>
              <a:t>Kliknij ikonę, aby dodać obraz</a:t>
            </a:r>
          </a:p>
        </p:txBody>
      </p:sp>
      <p:sp>
        <p:nvSpPr>
          <p:cNvPr id="5" name="Рисунок 9">
            <a:extLst>
              <a:ext uri="{FF2B5EF4-FFF2-40B4-BE49-F238E27FC236}">
                <a16:creationId xmlns:a16="http://schemas.microsoft.com/office/drawing/2014/main" id="{0E301F79-B781-4BD7-8A93-950F2F75499F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3977982" y="2517775"/>
            <a:ext cx="1800000" cy="18000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/>
              <a:t>Kliknij ikonę, aby dodać obraz</a:t>
            </a:r>
          </a:p>
        </p:txBody>
      </p:sp>
      <p:sp>
        <p:nvSpPr>
          <p:cNvPr id="6" name="Рисунок 9">
            <a:extLst>
              <a:ext uri="{FF2B5EF4-FFF2-40B4-BE49-F238E27FC236}">
                <a16:creationId xmlns:a16="http://schemas.microsoft.com/office/drawing/2014/main" id="{62AD2822-8B6F-465F-A74F-63A799E2C2E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2120982" y="2517775"/>
            <a:ext cx="1800000" cy="18000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/>
              <a:t>Kliknij ikonę, aby dodać obraz</a:t>
            </a:r>
          </a:p>
        </p:txBody>
      </p:sp>
      <p:sp>
        <p:nvSpPr>
          <p:cNvPr id="8" name="Symbol zastępczy tekstu 7">
            <a:extLst>
              <a:ext uri="{FF2B5EF4-FFF2-40B4-BE49-F238E27FC236}">
                <a16:creationId xmlns:a16="http://schemas.microsoft.com/office/drawing/2014/main" id="{8C88F3B6-2DA4-4F29-9DC5-2AA40D2038C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263650" y="4731674"/>
            <a:ext cx="1800000" cy="2113402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9" name="Symbol zastępczy tekstu 7">
            <a:extLst>
              <a:ext uri="{FF2B5EF4-FFF2-40B4-BE49-F238E27FC236}">
                <a16:creationId xmlns:a16="http://schemas.microsoft.com/office/drawing/2014/main" id="{D6C7B3B3-A32C-4CF1-A305-D5BA4198127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977983" y="4731674"/>
            <a:ext cx="1800000" cy="2113402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10" name="Symbol zastępczy tekstu 7">
            <a:extLst>
              <a:ext uri="{FF2B5EF4-FFF2-40B4-BE49-F238E27FC236}">
                <a16:creationId xmlns:a16="http://schemas.microsoft.com/office/drawing/2014/main" id="{761CCE6E-F759-43D9-AC54-70BFF154F4CB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2120982" y="4731674"/>
            <a:ext cx="1800000" cy="2113402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11" name="Рисунок 9">
            <a:extLst>
              <a:ext uri="{FF2B5EF4-FFF2-40B4-BE49-F238E27FC236}">
                <a16:creationId xmlns:a16="http://schemas.microsoft.com/office/drawing/2014/main" id="{D83966FF-1CDD-4844-A314-9B9829E21C6B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9406648" y="2517775"/>
            <a:ext cx="1800000" cy="18000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/>
              <a:t>Kliknij ikonę, aby dodać obraz</a:t>
            </a:r>
          </a:p>
        </p:txBody>
      </p:sp>
      <p:sp>
        <p:nvSpPr>
          <p:cNvPr id="12" name="Symbol zastępczy tekstu 7">
            <a:extLst>
              <a:ext uri="{FF2B5EF4-FFF2-40B4-BE49-F238E27FC236}">
                <a16:creationId xmlns:a16="http://schemas.microsoft.com/office/drawing/2014/main" id="{AD705277-BBA4-49DF-BF5C-BF652F6E051B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9406649" y="4731674"/>
            <a:ext cx="1800000" cy="2113402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13" name="Рисунок 9">
            <a:extLst>
              <a:ext uri="{FF2B5EF4-FFF2-40B4-BE49-F238E27FC236}">
                <a16:creationId xmlns:a16="http://schemas.microsoft.com/office/drawing/2014/main" id="{E72D5881-F7E2-4B60-822F-C5486163EC11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6692315" y="2517775"/>
            <a:ext cx="1800000" cy="18000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/>
              <a:t>Kliknij ikonę, aby dodać obraz</a:t>
            </a:r>
          </a:p>
        </p:txBody>
      </p:sp>
      <p:sp>
        <p:nvSpPr>
          <p:cNvPr id="14" name="Symbol zastępczy tekstu 7">
            <a:extLst>
              <a:ext uri="{FF2B5EF4-FFF2-40B4-BE49-F238E27FC236}">
                <a16:creationId xmlns:a16="http://schemas.microsoft.com/office/drawing/2014/main" id="{11B1FABB-12A0-49DA-87B6-E3E3287C6308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692316" y="4731674"/>
            <a:ext cx="1800000" cy="2113402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</p:spTree>
    <p:extLst>
      <p:ext uri="{BB962C8B-B14F-4D97-AF65-F5344CB8AC3E}">
        <p14:creationId xmlns:p14="http://schemas.microsoft.com/office/powerpoint/2010/main" val="29503168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D274384-BE71-4F06-BC51-BCD3FBD5A7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3649" y="0"/>
            <a:ext cx="12657333" cy="2103876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4" name="Рисунок 9">
            <a:extLst>
              <a:ext uri="{FF2B5EF4-FFF2-40B4-BE49-F238E27FC236}">
                <a16:creationId xmlns:a16="http://schemas.microsoft.com/office/drawing/2014/main" id="{A977D172-AAF4-4D00-9999-AD02A11688C5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263649" y="2517775"/>
            <a:ext cx="1800000" cy="1800000"/>
          </a:xfrm>
          <a:prstGeom prst="ellipse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/>
              <a:t>Obraz</a:t>
            </a:r>
          </a:p>
        </p:txBody>
      </p:sp>
      <p:sp>
        <p:nvSpPr>
          <p:cNvPr id="5" name="Рисунок 9">
            <a:extLst>
              <a:ext uri="{FF2B5EF4-FFF2-40B4-BE49-F238E27FC236}">
                <a16:creationId xmlns:a16="http://schemas.microsoft.com/office/drawing/2014/main" id="{0E301F79-B781-4BD7-8A93-950F2F75499F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3977982" y="2517775"/>
            <a:ext cx="1800000" cy="1800000"/>
          </a:xfrm>
          <a:prstGeom prst="ellipse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/>
              <a:t>Obraz</a:t>
            </a:r>
          </a:p>
        </p:txBody>
      </p:sp>
      <p:sp>
        <p:nvSpPr>
          <p:cNvPr id="6" name="Рисунок 9">
            <a:extLst>
              <a:ext uri="{FF2B5EF4-FFF2-40B4-BE49-F238E27FC236}">
                <a16:creationId xmlns:a16="http://schemas.microsoft.com/office/drawing/2014/main" id="{62AD2822-8B6F-465F-A74F-63A799E2C2E2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2120982" y="2517775"/>
            <a:ext cx="1800000" cy="1800000"/>
          </a:xfrm>
          <a:prstGeom prst="ellipse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/>
              <a:t>Obraz</a:t>
            </a:r>
          </a:p>
        </p:txBody>
      </p:sp>
      <p:sp>
        <p:nvSpPr>
          <p:cNvPr id="8" name="Symbol zastępczy tekstu 7">
            <a:extLst>
              <a:ext uri="{FF2B5EF4-FFF2-40B4-BE49-F238E27FC236}">
                <a16:creationId xmlns:a16="http://schemas.microsoft.com/office/drawing/2014/main" id="{8C88F3B6-2DA4-4F29-9DC5-2AA40D2038C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263650" y="4731674"/>
            <a:ext cx="1800000" cy="2113402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9" name="Symbol zastępczy tekstu 7">
            <a:extLst>
              <a:ext uri="{FF2B5EF4-FFF2-40B4-BE49-F238E27FC236}">
                <a16:creationId xmlns:a16="http://schemas.microsoft.com/office/drawing/2014/main" id="{D6C7B3B3-A32C-4CF1-A305-D5BA4198127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977983" y="4731674"/>
            <a:ext cx="1800000" cy="2113402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10" name="Symbol zastępczy tekstu 7">
            <a:extLst>
              <a:ext uri="{FF2B5EF4-FFF2-40B4-BE49-F238E27FC236}">
                <a16:creationId xmlns:a16="http://schemas.microsoft.com/office/drawing/2014/main" id="{761CCE6E-F759-43D9-AC54-70BFF154F4CB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2120982" y="4731674"/>
            <a:ext cx="1800000" cy="2113402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11" name="Рисунок 9">
            <a:extLst>
              <a:ext uri="{FF2B5EF4-FFF2-40B4-BE49-F238E27FC236}">
                <a16:creationId xmlns:a16="http://schemas.microsoft.com/office/drawing/2014/main" id="{D83966FF-1CDD-4844-A314-9B9829E21C6B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9406648" y="2517775"/>
            <a:ext cx="1800000" cy="1800000"/>
          </a:xfrm>
          <a:prstGeom prst="ellipse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/>
              <a:t>Obraz</a:t>
            </a:r>
          </a:p>
        </p:txBody>
      </p:sp>
      <p:sp>
        <p:nvSpPr>
          <p:cNvPr id="12" name="Symbol zastępczy tekstu 7">
            <a:extLst>
              <a:ext uri="{FF2B5EF4-FFF2-40B4-BE49-F238E27FC236}">
                <a16:creationId xmlns:a16="http://schemas.microsoft.com/office/drawing/2014/main" id="{AD705277-BBA4-49DF-BF5C-BF652F6E051B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9406649" y="4731674"/>
            <a:ext cx="1800000" cy="2113402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13" name="Рисунок 9">
            <a:extLst>
              <a:ext uri="{FF2B5EF4-FFF2-40B4-BE49-F238E27FC236}">
                <a16:creationId xmlns:a16="http://schemas.microsoft.com/office/drawing/2014/main" id="{E72D5881-F7E2-4B60-822F-C5486163EC11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6692315" y="2517775"/>
            <a:ext cx="1800000" cy="1800000"/>
          </a:xfrm>
          <a:prstGeom prst="ellipse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/>
              <a:t>Obraz</a:t>
            </a:r>
          </a:p>
        </p:txBody>
      </p:sp>
      <p:sp>
        <p:nvSpPr>
          <p:cNvPr id="14" name="Symbol zastępczy tekstu 7">
            <a:extLst>
              <a:ext uri="{FF2B5EF4-FFF2-40B4-BE49-F238E27FC236}">
                <a16:creationId xmlns:a16="http://schemas.microsoft.com/office/drawing/2014/main" id="{11B1FABB-12A0-49DA-87B6-E3E3287C6308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692316" y="4731674"/>
            <a:ext cx="1800000" cy="2113402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</p:spTree>
    <p:extLst>
      <p:ext uri="{BB962C8B-B14F-4D97-AF65-F5344CB8AC3E}">
        <p14:creationId xmlns:p14="http://schemas.microsoft.com/office/powerpoint/2010/main" val="30145866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478DE5B-A762-434A-872B-A4780A47B9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11" name="Symbol zastępczy zawartości 10">
            <a:extLst>
              <a:ext uri="{FF2B5EF4-FFF2-40B4-BE49-F238E27FC236}">
                <a16:creationId xmlns:a16="http://schemas.microsoft.com/office/drawing/2014/main" id="{E6E92996-407C-4F15-B98B-1DAF8B1DB72F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1290638" y="3975100"/>
            <a:ext cx="2827337" cy="338296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lIns="180000" tIns="180000" rIns="180000" bIns="180000"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13" name="Symbol zastępczy zawartości 10">
            <a:extLst>
              <a:ext uri="{FF2B5EF4-FFF2-40B4-BE49-F238E27FC236}">
                <a16:creationId xmlns:a16="http://schemas.microsoft.com/office/drawing/2014/main" id="{B64C200A-5F6C-43AF-9263-1AD4ECAFC483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4569591" y="3975100"/>
            <a:ext cx="2827337" cy="3382963"/>
          </a:xfrm>
          <a:prstGeom prst="rect">
            <a:avLst/>
          </a:prstGeom>
          <a:solidFill>
            <a:schemeClr val="tx2"/>
          </a:solidFill>
        </p:spPr>
        <p:txBody>
          <a:bodyPr lIns="180000" tIns="180000" rIns="180000" bIns="180000"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14" name="Symbol zastępczy zawartości 10">
            <a:extLst>
              <a:ext uri="{FF2B5EF4-FFF2-40B4-BE49-F238E27FC236}">
                <a16:creationId xmlns:a16="http://schemas.microsoft.com/office/drawing/2014/main" id="{DA93F077-B943-44C9-8703-E3B76BFAC452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7848544" y="3975100"/>
            <a:ext cx="2827337" cy="338296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lIns="180000" tIns="180000" rIns="180000" bIns="180000"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15" name="Symbol zastępczy zawartości 10">
            <a:extLst>
              <a:ext uri="{FF2B5EF4-FFF2-40B4-BE49-F238E27FC236}">
                <a16:creationId xmlns:a16="http://schemas.microsoft.com/office/drawing/2014/main" id="{EE3C5EE9-31A8-4694-A000-2CBF467D7F54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11127498" y="3975100"/>
            <a:ext cx="2827337" cy="338296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lIns="180000" tIns="180000" rIns="180000" bIns="180000"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17" name="Symbol zastępczy tekstu 16">
            <a:extLst>
              <a:ext uri="{FF2B5EF4-FFF2-40B4-BE49-F238E27FC236}">
                <a16:creationId xmlns:a16="http://schemas.microsoft.com/office/drawing/2014/main" id="{DC46E9EE-5ED7-486A-AF26-BBA8052B9B6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290638" y="2727325"/>
            <a:ext cx="12630150" cy="1033463"/>
          </a:xfrm>
          <a:prstGeom prst="rect">
            <a:avLst/>
          </a:prstGeom>
        </p:spPr>
        <p:txBody>
          <a:bodyPr/>
          <a:lstStyle>
            <a:lvl1pPr>
              <a:defRPr sz="1100">
                <a:solidFill>
                  <a:schemeClr val="bg2">
                    <a:lumMod val="75000"/>
                  </a:schemeClr>
                </a:solidFill>
              </a:defRPr>
            </a:lvl1pPr>
            <a:lvl2pPr>
              <a:defRPr sz="1100">
                <a:solidFill>
                  <a:schemeClr val="bg2">
                    <a:lumMod val="75000"/>
                  </a:schemeClr>
                </a:solidFill>
              </a:defRPr>
            </a:lvl2pPr>
            <a:lvl3pPr>
              <a:defRPr sz="1100">
                <a:solidFill>
                  <a:schemeClr val="bg2">
                    <a:lumMod val="75000"/>
                  </a:schemeClr>
                </a:solidFill>
              </a:defRPr>
            </a:lvl3pPr>
            <a:lvl4pPr>
              <a:defRPr sz="1100">
                <a:solidFill>
                  <a:schemeClr val="bg2">
                    <a:lumMod val="75000"/>
                  </a:schemeClr>
                </a:solidFill>
              </a:defRPr>
            </a:lvl4pPr>
            <a:lvl5pPr>
              <a:defRPr sz="1100">
                <a:solidFill>
                  <a:schemeClr val="bg2">
                    <a:lumMod val="75000"/>
                  </a:schemeClr>
                </a:solidFill>
              </a:defRPr>
            </a:lvl5pPr>
          </a:lstStyle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</p:spTree>
    <p:extLst>
      <p:ext uri="{BB962C8B-B14F-4D97-AF65-F5344CB8AC3E}">
        <p14:creationId xmlns:p14="http://schemas.microsoft.com/office/powerpoint/2010/main" val="28441746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ymbol zastępczy obrazu 5">
            <a:extLst>
              <a:ext uri="{FF2B5EF4-FFF2-40B4-BE49-F238E27FC236}">
                <a16:creationId xmlns:a16="http://schemas.microsoft.com/office/drawing/2014/main" id="{0F6D9737-FD64-45B0-8298-FA4E97027055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6334125" y="5355014"/>
            <a:ext cx="900000" cy="9000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/>
            </a:lvl1pPr>
          </a:lstStyle>
          <a:p>
            <a:r>
              <a:rPr lang="pl-PL"/>
              <a:t>Obraz</a:t>
            </a:r>
          </a:p>
        </p:txBody>
      </p:sp>
      <p:sp>
        <p:nvSpPr>
          <p:cNvPr id="7" name="Symbol zastępczy obrazu 5">
            <a:extLst>
              <a:ext uri="{FF2B5EF4-FFF2-40B4-BE49-F238E27FC236}">
                <a16:creationId xmlns:a16="http://schemas.microsoft.com/office/drawing/2014/main" id="{CB30ECC0-CDFB-4BA5-A5DF-50B3E0D25169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6334125" y="6667613"/>
            <a:ext cx="900000" cy="9000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/>
            </a:lvl1pPr>
          </a:lstStyle>
          <a:p>
            <a:r>
              <a:rPr lang="pl-PL"/>
              <a:t>Obraz</a:t>
            </a:r>
          </a:p>
        </p:txBody>
      </p:sp>
      <p:sp>
        <p:nvSpPr>
          <p:cNvPr id="10" name="Symbol zastępczy zawartości 9">
            <a:extLst>
              <a:ext uri="{FF2B5EF4-FFF2-40B4-BE49-F238E27FC236}">
                <a16:creationId xmlns:a16="http://schemas.microsoft.com/office/drawing/2014/main" id="{8AC462B3-1E85-4A06-AA9E-9A48284EE8C6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1285875" y="2726025"/>
            <a:ext cx="3976688" cy="4841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12" name="Symbol zastępczy tekstu 11">
            <a:extLst>
              <a:ext uri="{FF2B5EF4-FFF2-40B4-BE49-F238E27FC236}">
                <a16:creationId xmlns:a16="http://schemas.microsoft.com/office/drawing/2014/main" id="{A5209232-9FA0-466D-B9D4-9A19BFDF35B0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7604127" y="5358340"/>
            <a:ext cx="3800474" cy="896937"/>
          </a:xfrm>
          <a:prstGeom prst="rect">
            <a:avLst/>
          </a:prstGeom>
        </p:spPr>
        <p:txBody>
          <a:bodyPr anchor="ctr"/>
          <a:lstStyle>
            <a:lvl2pPr marL="261938" indent="0">
              <a:buNone/>
              <a:defRPr/>
            </a:lvl2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14" name="Symbol zastępczy tekstu 11">
            <a:extLst>
              <a:ext uri="{FF2B5EF4-FFF2-40B4-BE49-F238E27FC236}">
                <a16:creationId xmlns:a16="http://schemas.microsoft.com/office/drawing/2014/main" id="{097C20A1-7400-4169-8F4A-15A1F0EDCC53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7604127" y="6670676"/>
            <a:ext cx="3800474" cy="896937"/>
          </a:xfrm>
          <a:prstGeom prst="rect">
            <a:avLst/>
          </a:prstGeom>
        </p:spPr>
        <p:txBody>
          <a:bodyPr anchor="ctr"/>
          <a:lstStyle>
            <a:lvl2pPr marL="261938" indent="0">
              <a:buNone/>
              <a:defRPr/>
            </a:lvl2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15" name="Рисунок 9">
            <a:extLst>
              <a:ext uri="{FF2B5EF4-FFF2-40B4-BE49-F238E27FC236}">
                <a16:creationId xmlns:a16="http://schemas.microsoft.com/office/drawing/2014/main" id="{901C5E39-C272-48B5-B0BA-59B5EE77F0B8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2436474" y="0"/>
            <a:ext cx="2527301" cy="7567613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/>
              <a:t>Kliknij w ikonę by dodać obraz</a:t>
            </a:r>
          </a:p>
          <a:p>
            <a:endParaRPr lang="pl-PL"/>
          </a:p>
          <a:p>
            <a:endParaRPr lang="pl-PL"/>
          </a:p>
          <a:p>
            <a:endParaRPr lang="pl-PL"/>
          </a:p>
        </p:txBody>
      </p:sp>
      <p:sp>
        <p:nvSpPr>
          <p:cNvPr id="17" name="Tytuł 16">
            <a:extLst>
              <a:ext uri="{FF2B5EF4-FFF2-40B4-BE49-F238E27FC236}">
                <a16:creationId xmlns:a16="http://schemas.microsoft.com/office/drawing/2014/main" id="{3BDCDD33-CD11-4D11-AB40-2B1BE540C9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3650" y="0"/>
            <a:ext cx="3998914" cy="2313426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18" name="Symbol zastępczy obrazu 5">
            <a:extLst>
              <a:ext uri="{FF2B5EF4-FFF2-40B4-BE49-F238E27FC236}">
                <a16:creationId xmlns:a16="http://schemas.microsoft.com/office/drawing/2014/main" id="{474D5F8F-0D61-4328-A38F-446CAD92DB96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6334125" y="4039352"/>
            <a:ext cx="900000" cy="9000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/>
            </a:lvl1pPr>
          </a:lstStyle>
          <a:p>
            <a:r>
              <a:rPr lang="pl-PL"/>
              <a:t>Obraz</a:t>
            </a:r>
          </a:p>
        </p:txBody>
      </p:sp>
      <p:sp>
        <p:nvSpPr>
          <p:cNvPr id="19" name="Symbol zastępczy tekstu 11">
            <a:extLst>
              <a:ext uri="{FF2B5EF4-FFF2-40B4-BE49-F238E27FC236}">
                <a16:creationId xmlns:a16="http://schemas.microsoft.com/office/drawing/2014/main" id="{44138CE3-1120-4CDE-BFF9-08340774D75C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7604127" y="4042678"/>
            <a:ext cx="3800474" cy="896937"/>
          </a:xfrm>
          <a:prstGeom prst="rect">
            <a:avLst/>
          </a:prstGeom>
        </p:spPr>
        <p:txBody>
          <a:bodyPr anchor="ctr"/>
          <a:lstStyle>
            <a:lvl2pPr marL="261938" indent="0">
              <a:buNone/>
              <a:defRPr/>
            </a:lvl2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20" name="Symbol zastępczy obrazu 5">
            <a:extLst>
              <a:ext uri="{FF2B5EF4-FFF2-40B4-BE49-F238E27FC236}">
                <a16:creationId xmlns:a16="http://schemas.microsoft.com/office/drawing/2014/main" id="{57F2176C-7786-46BC-9838-C683CCD76499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6334125" y="2720364"/>
            <a:ext cx="900000" cy="9000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/>
            </a:lvl1pPr>
          </a:lstStyle>
          <a:p>
            <a:r>
              <a:rPr lang="pl-PL"/>
              <a:t>Obraz</a:t>
            </a:r>
          </a:p>
        </p:txBody>
      </p:sp>
      <p:sp>
        <p:nvSpPr>
          <p:cNvPr id="21" name="Symbol zastępczy tekstu 11">
            <a:extLst>
              <a:ext uri="{FF2B5EF4-FFF2-40B4-BE49-F238E27FC236}">
                <a16:creationId xmlns:a16="http://schemas.microsoft.com/office/drawing/2014/main" id="{69D68553-DA5D-4BAB-BEC1-4948718C076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7604127" y="2723690"/>
            <a:ext cx="3800474" cy="896937"/>
          </a:xfrm>
          <a:prstGeom prst="rect">
            <a:avLst/>
          </a:prstGeom>
        </p:spPr>
        <p:txBody>
          <a:bodyPr anchor="ctr"/>
          <a:lstStyle>
            <a:lvl2pPr marL="261938" indent="0">
              <a:buNone/>
              <a:defRPr/>
            </a:lvl2pPr>
          </a:lstStyle>
          <a:p>
            <a:pPr lvl="0"/>
            <a:r>
              <a:rPr lang="pl-PL"/>
              <a:t>Edytuj style wzorca tekstu</a:t>
            </a:r>
          </a:p>
        </p:txBody>
      </p:sp>
      <p:pic>
        <p:nvPicPr>
          <p:cNvPr id="16" name="Grafika 15">
            <a:extLst>
              <a:ext uri="{FF2B5EF4-FFF2-40B4-BE49-F238E27FC236}">
                <a16:creationId xmlns:a16="http://schemas.microsoft.com/office/drawing/2014/main" id="{8FD96300-8D85-4EAD-BE2D-C029AB34108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19383" y="744379"/>
            <a:ext cx="3672474" cy="39965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57239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A817CFEA-7CFB-4AF2-9365-5EF02E1D52B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87871" y="603250"/>
            <a:ext cx="2520000" cy="654050"/>
          </a:xfrm>
          <a:prstGeom prst="roundRect">
            <a:avLst>
              <a:gd name="adj" fmla="val 50000"/>
            </a:avLst>
          </a:prstGeom>
          <a:solidFill>
            <a:schemeClr val="tx2"/>
          </a:solidFill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7" name="Symbol zastępczy tekstu 6">
            <a:extLst>
              <a:ext uri="{FF2B5EF4-FFF2-40B4-BE49-F238E27FC236}">
                <a16:creationId xmlns:a16="http://schemas.microsoft.com/office/drawing/2014/main" id="{6C2BD6D0-5A43-424E-9392-26E6F88ABF4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071257" y="603250"/>
            <a:ext cx="2852521" cy="2124075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10" name="Symbol zastępczy tekstu 4">
            <a:extLst>
              <a:ext uri="{FF2B5EF4-FFF2-40B4-BE49-F238E27FC236}">
                <a16:creationId xmlns:a16="http://schemas.microsoft.com/office/drawing/2014/main" id="{AE1F3C30-1016-443E-845A-1F14DF80089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87871" y="3117850"/>
            <a:ext cx="2520000" cy="65405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chemeClr val="bg2"/>
            </a:solidFill>
          </a:ln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11" name="Symbol zastępczy tekstu 6">
            <a:extLst>
              <a:ext uri="{FF2B5EF4-FFF2-40B4-BE49-F238E27FC236}">
                <a16:creationId xmlns:a16="http://schemas.microsoft.com/office/drawing/2014/main" id="{F2FB83CD-2D05-4E07-879F-DB295ABF242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071257" y="3117850"/>
            <a:ext cx="2852521" cy="2124075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12" name="Symbol zastępczy tekstu 4">
            <a:extLst>
              <a:ext uri="{FF2B5EF4-FFF2-40B4-BE49-F238E27FC236}">
                <a16:creationId xmlns:a16="http://schemas.microsoft.com/office/drawing/2014/main" id="{BF55F777-BB34-4C26-8E89-2FC6E945F37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87871" y="5632450"/>
            <a:ext cx="2520000" cy="654050"/>
          </a:xfrm>
          <a:prstGeom prst="roundRect">
            <a:avLst>
              <a:gd name="adj" fmla="val 50000"/>
            </a:avLst>
          </a:prstGeom>
          <a:solidFill>
            <a:schemeClr val="tx2"/>
          </a:solidFill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13" name="Symbol zastępczy tekstu 6">
            <a:extLst>
              <a:ext uri="{FF2B5EF4-FFF2-40B4-BE49-F238E27FC236}">
                <a16:creationId xmlns:a16="http://schemas.microsoft.com/office/drawing/2014/main" id="{09A580D4-80A8-42C9-92C7-1970C6DFDA2B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071257" y="5632450"/>
            <a:ext cx="2852521" cy="2124075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14" name="Symbol zastępczy tekstu 4">
            <a:extLst>
              <a:ext uri="{FF2B5EF4-FFF2-40B4-BE49-F238E27FC236}">
                <a16:creationId xmlns:a16="http://schemas.microsoft.com/office/drawing/2014/main" id="{B9AD5C0E-22AB-493C-AC02-DB04D1D719F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8247962" y="3117850"/>
            <a:ext cx="2520000" cy="654050"/>
          </a:xfrm>
          <a:prstGeom prst="roundRect">
            <a:avLst>
              <a:gd name="adj" fmla="val 50000"/>
            </a:avLst>
          </a:prstGeom>
          <a:solidFill>
            <a:schemeClr val="tx2"/>
          </a:solidFill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15" name="Symbol zastępczy tekstu 6">
            <a:extLst>
              <a:ext uri="{FF2B5EF4-FFF2-40B4-BE49-F238E27FC236}">
                <a16:creationId xmlns:a16="http://schemas.microsoft.com/office/drawing/2014/main" id="{FED49278-359F-462A-A425-2E900FB6335B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11731348" y="603250"/>
            <a:ext cx="2852521" cy="2124075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16" name="Symbol zastępczy tekstu 4">
            <a:extLst>
              <a:ext uri="{FF2B5EF4-FFF2-40B4-BE49-F238E27FC236}">
                <a16:creationId xmlns:a16="http://schemas.microsoft.com/office/drawing/2014/main" id="{1727EF53-CF4A-4D61-B02C-64954D02D245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8247962" y="603250"/>
            <a:ext cx="2520000" cy="65405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chemeClr val="bg2"/>
            </a:solidFill>
          </a:ln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17" name="Symbol zastępczy tekstu 6">
            <a:extLst>
              <a:ext uri="{FF2B5EF4-FFF2-40B4-BE49-F238E27FC236}">
                <a16:creationId xmlns:a16="http://schemas.microsoft.com/office/drawing/2014/main" id="{3839AAED-DC88-48C3-A0CA-99E47168FFE7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11731348" y="3117850"/>
            <a:ext cx="2852521" cy="2124075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19" name="Symbol zastępczy tekstu 6">
            <a:extLst>
              <a:ext uri="{FF2B5EF4-FFF2-40B4-BE49-F238E27FC236}">
                <a16:creationId xmlns:a16="http://schemas.microsoft.com/office/drawing/2014/main" id="{6ECF1563-0AFF-4564-9AE1-540C434C929F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11731348" y="5632450"/>
            <a:ext cx="2852521" cy="2124075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20" name="Symbol zastępczy tekstu 4">
            <a:extLst>
              <a:ext uri="{FF2B5EF4-FFF2-40B4-BE49-F238E27FC236}">
                <a16:creationId xmlns:a16="http://schemas.microsoft.com/office/drawing/2014/main" id="{294FD350-7EB5-4C81-B7AF-FDAB53754A52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8247962" y="5632450"/>
            <a:ext cx="2520000" cy="65405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chemeClr val="bg2"/>
            </a:solidFill>
          </a:ln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pl-PL"/>
              <a:t>Edytuj style wzorca tekstu</a:t>
            </a:r>
          </a:p>
        </p:txBody>
      </p:sp>
    </p:spTree>
    <p:extLst>
      <p:ext uri="{BB962C8B-B14F-4D97-AF65-F5344CB8AC3E}">
        <p14:creationId xmlns:p14="http://schemas.microsoft.com/office/powerpoint/2010/main" val="40903298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4E181729-36BB-4CB0-BCEB-67726E1A37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3650" y="0"/>
            <a:ext cx="5070476" cy="2313426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E399F40F-F97E-4728-8894-791DC0AD961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263650" y="2727325"/>
            <a:ext cx="5070475" cy="484505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tekstu 6">
            <a:extLst>
              <a:ext uri="{FF2B5EF4-FFF2-40B4-BE49-F238E27FC236}">
                <a16:creationId xmlns:a16="http://schemas.microsoft.com/office/drawing/2014/main" id="{4915DF13-5BE8-4C0D-8F54-CEDAAE80437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377113" y="5793038"/>
            <a:ext cx="2946400" cy="1779337"/>
          </a:xfrm>
          <a:prstGeom prst="rect">
            <a:avLst/>
          </a:prstGeom>
          <a:solidFill>
            <a:schemeClr val="tx2"/>
          </a:solidFill>
        </p:spPr>
        <p:txBody>
          <a:bodyPr anchor="ctr"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8" name="Symbol zastępczy tekstu 6">
            <a:extLst>
              <a:ext uri="{FF2B5EF4-FFF2-40B4-BE49-F238E27FC236}">
                <a16:creationId xmlns:a16="http://schemas.microsoft.com/office/drawing/2014/main" id="{22B9B6F0-59E1-4AFE-AE22-B6C53488E5D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1187112" y="5793038"/>
            <a:ext cx="2944800" cy="1779337"/>
          </a:xfrm>
          <a:prstGeom prst="rect">
            <a:avLst/>
          </a:prstGeom>
          <a:solidFill>
            <a:schemeClr val="accent3"/>
          </a:solidFill>
        </p:spPr>
        <p:txBody>
          <a:bodyPr anchor="ctr"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11" name="Symbol zastępczy obrazu 10">
            <a:extLst>
              <a:ext uri="{FF2B5EF4-FFF2-40B4-BE49-F238E27FC236}">
                <a16:creationId xmlns:a16="http://schemas.microsoft.com/office/drawing/2014/main" id="{05C4E134-814C-4034-9687-5036E709C871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7377113" y="1257300"/>
            <a:ext cx="2944800" cy="4535659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pl-PL"/>
              <a:t>Kliknij w ikonę by dodać obraz</a:t>
            </a:r>
          </a:p>
          <a:p>
            <a:endParaRPr lang="pl-PL"/>
          </a:p>
          <a:p>
            <a:endParaRPr lang="pl-PL"/>
          </a:p>
          <a:p>
            <a:endParaRPr lang="pl-PL"/>
          </a:p>
        </p:txBody>
      </p:sp>
      <p:sp>
        <p:nvSpPr>
          <p:cNvPr id="12" name="Symbol zastępczy obrazu 10">
            <a:extLst>
              <a:ext uri="{FF2B5EF4-FFF2-40B4-BE49-F238E27FC236}">
                <a16:creationId xmlns:a16="http://schemas.microsoft.com/office/drawing/2014/main" id="{0878AB01-8DC6-49B7-BBF6-ABF0ECE1CD8A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11199008" y="1257300"/>
            <a:ext cx="2944800" cy="4535659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pl-PL"/>
              <a:t>Kliknij w ikonę by dodać obraz</a:t>
            </a:r>
          </a:p>
          <a:p>
            <a:endParaRPr lang="pl-PL"/>
          </a:p>
          <a:p>
            <a:endParaRPr lang="pl-PL"/>
          </a:p>
          <a:p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316181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4E181729-36BB-4CB0-BCEB-67726E1A37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3650" y="0"/>
            <a:ext cx="5070476" cy="2313426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E399F40F-F97E-4728-8894-791DC0AD961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263650" y="2727325"/>
            <a:ext cx="5070475" cy="484505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tekstu 6">
            <a:extLst>
              <a:ext uri="{FF2B5EF4-FFF2-40B4-BE49-F238E27FC236}">
                <a16:creationId xmlns:a16="http://schemas.microsoft.com/office/drawing/2014/main" id="{4915DF13-5BE8-4C0D-8F54-CEDAAE80437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377113" y="5253038"/>
            <a:ext cx="2946400" cy="2319337"/>
          </a:xfrm>
          <a:prstGeom prst="rect">
            <a:avLst/>
          </a:prstGeom>
          <a:noFill/>
          <a:ln>
            <a:solidFill>
              <a:schemeClr val="bg2"/>
            </a:solidFill>
          </a:ln>
        </p:spPr>
        <p:txBody>
          <a:bodyPr anchor="ctr"/>
          <a:lstStyle>
            <a:lvl1pPr algn="ctr"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8" name="Symbol zastępczy tekstu 6">
            <a:extLst>
              <a:ext uri="{FF2B5EF4-FFF2-40B4-BE49-F238E27FC236}">
                <a16:creationId xmlns:a16="http://schemas.microsoft.com/office/drawing/2014/main" id="{22B9B6F0-59E1-4AFE-AE22-B6C53488E5D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1187112" y="5253038"/>
            <a:ext cx="2944800" cy="2319337"/>
          </a:xfrm>
          <a:prstGeom prst="rect">
            <a:avLst/>
          </a:prstGeom>
          <a:noFill/>
          <a:ln>
            <a:solidFill>
              <a:schemeClr val="bg2"/>
            </a:solidFill>
          </a:ln>
        </p:spPr>
        <p:txBody>
          <a:bodyPr anchor="ctr"/>
          <a:lstStyle>
            <a:lvl1pPr algn="ctr"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11" name="Symbol zastępczy obrazu 10">
            <a:extLst>
              <a:ext uri="{FF2B5EF4-FFF2-40B4-BE49-F238E27FC236}">
                <a16:creationId xmlns:a16="http://schemas.microsoft.com/office/drawing/2014/main" id="{05C4E134-814C-4034-9687-5036E709C871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7377113" y="2305050"/>
            <a:ext cx="2944800" cy="2738438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pl-PL"/>
              <a:t>Kliknij w ikonę by dodać obraz</a:t>
            </a:r>
          </a:p>
          <a:p>
            <a:endParaRPr lang="pl-PL"/>
          </a:p>
          <a:p>
            <a:endParaRPr lang="pl-PL"/>
          </a:p>
          <a:p>
            <a:endParaRPr lang="pl-PL"/>
          </a:p>
        </p:txBody>
      </p:sp>
      <p:sp>
        <p:nvSpPr>
          <p:cNvPr id="12" name="Symbol zastępczy obrazu 10">
            <a:extLst>
              <a:ext uri="{FF2B5EF4-FFF2-40B4-BE49-F238E27FC236}">
                <a16:creationId xmlns:a16="http://schemas.microsoft.com/office/drawing/2014/main" id="{0878AB01-8DC6-49B7-BBF6-ABF0ECE1CD8A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11199008" y="2305050"/>
            <a:ext cx="2944800" cy="2738438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pl-PL"/>
              <a:t>Kliknij w ikonę by dodać obraz</a:t>
            </a:r>
          </a:p>
          <a:p>
            <a:endParaRPr lang="pl-PL"/>
          </a:p>
          <a:p>
            <a:endParaRPr lang="pl-PL"/>
          </a:p>
          <a:p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2717918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10">
            <a:extLst>
              <a:ext uri="{FF2B5EF4-FFF2-40B4-BE49-F238E27FC236}">
                <a16:creationId xmlns:a16="http://schemas.microsoft.com/office/drawing/2014/main" id="{2CB3B1E7-1D4E-47B5-BFCA-708F6D473C5A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1581680" y="1257300"/>
            <a:ext cx="3382095" cy="235552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/>
            </a:lvl1pPr>
          </a:lstStyle>
          <a:p>
            <a:r>
              <a:rPr lang="pl-PL"/>
              <a:t>Kliknij w ikonę by dodać obraz</a:t>
            </a:r>
          </a:p>
          <a:p>
            <a:endParaRPr lang="pl-PL"/>
          </a:p>
          <a:p>
            <a:endParaRPr lang="pl-PL"/>
          </a:p>
          <a:p>
            <a:endParaRPr lang="pl-PL"/>
          </a:p>
        </p:txBody>
      </p:sp>
      <p:sp>
        <p:nvSpPr>
          <p:cNvPr id="5" name="Picture Placeholder 10">
            <a:extLst>
              <a:ext uri="{FF2B5EF4-FFF2-40B4-BE49-F238E27FC236}">
                <a16:creationId xmlns:a16="http://schemas.microsoft.com/office/drawing/2014/main" id="{E49F3A7A-9726-4511-83CB-F8142727E916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11578640" y="3943680"/>
            <a:ext cx="3382095" cy="3414383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/>
            </a:lvl1pPr>
          </a:lstStyle>
          <a:p>
            <a:r>
              <a:rPr lang="pl-PL"/>
              <a:t>Kliknij w ikonę by dodać obraz</a:t>
            </a:r>
          </a:p>
          <a:p>
            <a:endParaRPr lang="pl-PL"/>
          </a:p>
          <a:p>
            <a:endParaRPr lang="pl-PL"/>
          </a:p>
          <a:p>
            <a:endParaRPr lang="pl-PL"/>
          </a:p>
        </p:txBody>
      </p:sp>
      <p:sp>
        <p:nvSpPr>
          <p:cNvPr id="6" name="Picture Placeholder 10">
            <a:extLst>
              <a:ext uri="{FF2B5EF4-FFF2-40B4-BE49-F238E27FC236}">
                <a16:creationId xmlns:a16="http://schemas.microsoft.com/office/drawing/2014/main" id="{91303EB7-684B-41A7-9A7D-AAAC661C1E77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7791449" y="1257300"/>
            <a:ext cx="3382095" cy="6133049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/>
            </a:lvl1pPr>
          </a:lstStyle>
          <a:p>
            <a:r>
              <a:rPr lang="pl-PL"/>
              <a:t>Kliknij w ikonę by dodać obraz</a:t>
            </a:r>
          </a:p>
          <a:p>
            <a:endParaRPr lang="pl-PL"/>
          </a:p>
          <a:p>
            <a:endParaRPr lang="pl-PL"/>
          </a:p>
          <a:p>
            <a:endParaRPr lang="pl-PL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2313C0F6-623B-4F20-B504-8C579FB1AB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3650" y="0"/>
            <a:ext cx="5053207" cy="2313426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9" name="Symbol zastępczy zawartości 8">
            <a:extLst>
              <a:ext uri="{FF2B5EF4-FFF2-40B4-BE49-F238E27FC236}">
                <a16:creationId xmlns:a16="http://schemas.microsoft.com/office/drawing/2014/main" id="{0D0E52C5-CAD3-41C5-B52B-59377F53ECAC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1263650" y="2727325"/>
            <a:ext cx="5053013" cy="48402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pic>
        <p:nvPicPr>
          <p:cNvPr id="8" name="Grafika 7">
            <a:extLst>
              <a:ext uri="{FF2B5EF4-FFF2-40B4-BE49-F238E27FC236}">
                <a16:creationId xmlns:a16="http://schemas.microsoft.com/office/drawing/2014/main" id="{FB8B9FBA-A39E-4633-BAAC-021316A451F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19383" y="744379"/>
            <a:ext cx="3672474" cy="39965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5574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654651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41859F1-C907-4468-9E49-03ED397480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4" name="Symbol zastępczy tekstu 7">
            <a:extLst>
              <a:ext uri="{FF2B5EF4-FFF2-40B4-BE49-F238E27FC236}">
                <a16:creationId xmlns:a16="http://schemas.microsoft.com/office/drawing/2014/main" id="{E9013A0B-EF44-4F86-9884-F2A5EDC19A5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055221" y="2727325"/>
            <a:ext cx="2945744" cy="3795714"/>
          </a:xfrm>
          <a:prstGeom prst="rect">
            <a:avLst/>
          </a:prstGeom>
          <a:solidFill>
            <a:schemeClr val="bg2"/>
          </a:solidFill>
        </p:spPr>
        <p:txBody>
          <a:bodyPr lIns="180000" tIns="1800000" rIns="180000" bIns="180000"/>
          <a:lstStyle>
            <a:lvl1pPr marL="0" indent="0" algn="ctr">
              <a:buNone/>
              <a:defRPr/>
            </a:lvl1pPr>
            <a:lvl2pPr marL="261938" indent="0">
              <a:buNone/>
              <a:defRPr/>
            </a:lvl2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5" name="Symbol zastępczy tekstu 7">
            <a:extLst>
              <a:ext uri="{FF2B5EF4-FFF2-40B4-BE49-F238E27FC236}">
                <a16:creationId xmlns:a16="http://schemas.microsoft.com/office/drawing/2014/main" id="{1DB29745-1DAA-4DEC-A821-9DE2F2273DC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431369" y="2727325"/>
            <a:ext cx="2945744" cy="3795714"/>
          </a:xfrm>
          <a:prstGeom prst="rect">
            <a:avLst/>
          </a:prstGeom>
          <a:solidFill>
            <a:schemeClr val="tx2"/>
          </a:solidFill>
        </p:spPr>
        <p:txBody>
          <a:bodyPr lIns="180000" tIns="1800000" rIns="180000" bIns="180000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  <a:lvl2pPr marL="261938" indent="0">
              <a:buNone/>
              <a:defRPr/>
            </a:lvl2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6" name="Symbol zastępczy tekstu 7">
            <a:extLst>
              <a:ext uri="{FF2B5EF4-FFF2-40B4-BE49-F238E27FC236}">
                <a16:creationId xmlns:a16="http://schemas.microsoft.com/office/drawing/2014/main" id="{6C66B92B-772C-4C47-A4F1-52A9C7B3110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1183667" y="2727325"/>
            <a:ext cx="2945744" cy="3795714"/>
          </a:xfrm>
          <a:prstGeom prst="rect">
            <a:avLst/>
          </a:prstGeom>
          <a:solidFill>
            <a:schemeClr val="bg2"/>
          </a:solidFill>
        </p:spPr>
        <p:txBody>
          <a:bodyPr lIns="180000" tIns="1800000" rIns="180000" bIns="180000"/>
          <a:lstStyle>
            <a:lvl1pPr marL="0" indent="0" algn="ctr">
              <a:buNone/>
              <a:defRPr/>
            </a:lvl1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7" name="Symbol zastępczy tekstu 7">
            <a:extLst>
              <a:ext uri="{FF2B5EF4-FFF2-40B4-BE49-F238E27FC236}">
                <a16:creationId xmlns:a16="http://schemas.microsoft.com/office/drawing/2014/main" id="{BA7DE45F-94E4-46C5-9F75-FB3DCB5A33F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807519" y="2727325"/>
            <a:ext cx="2945744" cy="3795714"/>
          </a:xfrm>
          <a:prstGeom prst="rect">
            <a:avLst/>
          </a:prstGeom>
          <a:solidFill>
            <a:schemeClr val="bg2"/>
          </a:solidFill>
        </p:spPr>
        <p:txBody>
          <a:bodyPr lIns="180000" tIns="1800000" rIns="180000" bIns="180000"/>
          <a:lstStyle>
            <a:lvl1pPr marL="0" indent="0" algn="ctr">
              <a:buNone/>
              <a:defRPr/>
            </a:lvl1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9" name="Symbol zastępczy obrazu 8">
            <a:extLst>
              <a:ext uri="{FF2B5EF4-FFF2-40B4-BE49-F238E27FC236}">
                <a16:creationId xmlns:a16="http://schemas.microsoft.com/office/drawing/2014/main" id="{306C7A2A-275A-42DB-A6DA-DB9F7F515C46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1931998" y="3098572"/>
            <a:ext cx="1196975" cy="1109892"/>
          </a:xfrm>
          <a:prstGeom prst="rect">
            <a:avLst/>
          </a:prstGeom>
          <a:noFill/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pl-PL"/>
              <a:t>Kliknij ikonę, aby dodać obraz</a:t>
            </a:r>
          </a:p>
        </p:txBody>
      </p:sp>
      <p:sp>
        <p:nvSpPr>
          <p:cNvPr id="10" name="Symbol zastępczy obrazu 8">
            <a:extLst>
              <a:ext uri="{FF2B5EF4-FFF2-40B4-BE49-F238E27FC236}">
                <a16:creationId xmlns:a16="http://schemas.microsoft.com/office/drawing/2014/main" id="{87D7C5E0-8DA9-4157-B049-5F5BF67A122A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5305754" y="3098572"/>
            <a:ext cx="1196975" cy="1109892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pl-PL"/>
              <a:t>Kliknij ikonę, aby dodać obraz</a:t>
            </a:r>
          </a:p>
        </p:txBody>
      </p:sp>
      <p:sp>
        <p:nvSpPr>
          <p:cNvPr id="13" name="Symbol zastępczy obrazu 8">
            <a:extLst>
              <a:ext uri="{FF2B5EF4-FFF2-40B4-BE49-F238E27FC236}">
                <a16:creationId xmlns:a16="http://schemas.microsoft.com/office/drawing/2014/main" id="{37FB0B87-3E82-44D7-ABB2-09BFD534AF6D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8681903" y="3098572"/>
            <a:ext cx="1196975" cy="1109892"/>
          </a:xfrm>
          <a:prstGeom prst="rect">
            <a:avLst/>
          </a:prstGeom>
          <a:noFill/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pl-PL"/>
              <a:t>Kliknij ikonę, aby dodać obraz</a:t>
            </a:r>
          </a:p>
        </p:txBody>
      </p:sp>
      <p:sp>
        <p:nvSpPr>
          <p:cNvPr id="14" name="Symbol zastępczy obrazu 8">
            <a:extLst>
              <a:ext uri="{FF2B5EF4-FFF2-40B4-BE49-F238E27FC236}">
                <a16:creationId xmlns:a16="http://schemas.microsoft.com/office/drawing/2014/main" id="{EF289C24-F083-42AC-A84D-644C4388C085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12042765" y="3098572"/>
            <a:ext cx="1196975" cy="1109892"/>
          </a:xfrm>
          <a:prstGeom prst="rect">
            <a:avLst/>
          </a:prstGeom>
          <a:noFill/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pl-PL"/>
              <a:t>Kliknij ikonę, aby dodać obraz</a:t>
            </a:r>
          </a:p>
        </p:txBody>
      </p:sp>
      <p:sp>
        <p:nvSpPr>
          <p:cNvPr id="15" name="Symbol zastępczy tekstu 16">
            <a:extLst>
              <a:ext uri="{FF2B5EF4-FFF2-40B4-BE49-F238E27FC236}">
                <a16:creationId xmlns:a16="http://schemas.microsoft.com/office/drawing/2014/main" id="{52B7A731-C9E0-4CCD-8CC1-E11AFAC25791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1290638" y="6894286"/>
            <a:ext cx="12630150" cy="662216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100">
                <a:solidFill>
                  <a:schemeClr val="bg2">
                    <a:lumMod val="75000"/>
                  </a:schemeClr>
                </a:solidFill>
              </a:defRPr>
            </a:lvl1pPr>
            <a:lvl2pPr marL="261938" indent="0">
              <a:buNone/>
              <a:defRPr sz="1100">
                <a:solidFill>
                  <a:schemeClr val="bg2">
                    <a:lumMod val="75000"/>
                  </a:schemeClr>
                </a:solidFill>
              </a:defRPr>
            </a:lvl2pPr>
            <a:lvl3pPr>
              <a:defRPr sz="1100">
                <a:solidFill>
                  <a:schemeClr val="bg2">
                    <a:lumMod val="75000"/>
                  </a:schemeClr>
                </a:solidFill>
              </a:defRPr>
            </a:lvl3pPr>
            <a:lvl4pPr>
              <a:defRPr sz="1100">
                <a:solidFill>
                  <a:schemeClr val="bg2">
                    <a:lumMod val="75000"/>
                  </a:schemeClr>
                </a:solidFill>
              </a:defRPr>
            </a:lvl4pPr>
            <a:lvl5pPr>
              <a:defRPr sz="1100">
                <a:solidFill>
                  <a:schemeClr val="bg2">
                    <a:lumMod val="75000"/>
                  </a:schemeClr>
                </a:solidFill>
              </a:defRPr>
            </a:lvl5pPr>
          </a:lstStyle>
          <a:p>
            <a:pPr lvl="0"/>
            <a:r>
              <a:rPr lang="pl-PL"/>
              <a:t>Edytuj style wzorca tekstu</a:t>
            </a:r>
          </a:p>
        </p:txBody>
      </p:sp>
    </p:spTree>
    <p:extLst>
      <p:ext uri="{BB962C8B-B14F-4D97-AF65-F5344CB8AC3E}">
        <p14:creationId xmlns:p14="http://schemas.microsoft.com/office/powerpoint/2010/main" val="17438511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44185DA-0F29-480B-A83E-60402F1221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7E98D308-C317-4A4C-895E-868ABC384E7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3920982" y="7572454"/>
            <a:ext cx="1250756" cy="961946"/>
          </a:xfrm>
          <a:prstGeom prst="rect">
            <a:avLst/>
          </a:prstGeom>
        </p:spPr>
        <p:txBody>
          <a:bodyPr/>
          <a:lstStyle/>
          <a:p>
            <a:fld id="{52829928-69CF-4CD4-AA50-C7139EE0EE92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4" name="Symbol zastępczy tekstu 7">
            <a:extLst>
              <a:ext uri="{FF2B5EF4-FFF2-40B4-BE49-F238E27FC236}">
                <a16:creationId xmlns:a16="http://schemas.microsoft.com/office/drawing/2014/main" id="{655720DE-7858-48E4-ACED-AE29E070D5C7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055221" y="2727325"/>
            <a:ext cx="4207342" cy="210978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lIns="1692000" tIns="180000" rIns="180000" bIns="180000" anchor="ctr"/>
          <a:lstStyle>
            <a:lvl1pPr marL="0" indent="0" algn="l">
              <a:buNone/>
              <a:defRPr/>
            </a:lvl1pPr>
            <a:lvl2pPr marL="261938" indent="0">
              <a:buNone/>
              <a:defRPr/>
            </a:lvl2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5" name="Symbol zastępczy obrazu 8">
            <a:extLst>
              <a:ext uri="{FF2B5EF4-FFF2-40B4-BE49-F238E27FC236}">
                <a16:creationId xmlns:a16="http://schemas.microsoft.com/office/drawing/2014/main" id="{B14F04B9-AEB8-4C42-9C8A-5341804EB05C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1263649" y="3140100"/>
            <a:ext cx="1263651" cy="12636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pl-PL"/>
              <a:t>Kliknij ikonę, aby dodać obraz</a:t>
            </a:r>
          </a:p>
        </p:txBody>
      </p:sp>
      <p:sp>
        <p:nvSpPr>
          <p:cNvPr id="6" name="Symbol zastępczy tekstu 7">
            <a:extLst>
              <a:ext uri="{FF2B5EF4-FFF2-40B4-BE49-F238E27FC236}">
                <a16:creationId xmlns:a16="http://schemas.microsoft.com/office/drawing/2014/main" id="{0F894A39-FC4A-4E03-9124-2622C181458F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1055221" y="5248275"/>
            <a:ext cx="4207342" cy="2109788"/>
          </a:xfrm>
          <a:prstGeom prst="rect">
            <a:avLst/>
          </a:prstGeom>
          <a:solidFill>
            <a:schemeClr val="tx2"/>
          </a:solidFill>
        </p:spPr>
        <p:txBody>
          <a:bodyPr lIns="1692000" tIns="180000" rIns="180000" bIns="180000" anchor="ctr"/>
          <a:lstStyle>
            <a:lvl1pPr marL="0" indent="0" algn="l">
              <a:buNone/>
              <a:defRPr>
                <a:solidFill>
                  <a:schemeClr val="bg1"/>
                </a:solidFill>
              </a:defRPr>
            </a:lvl1pPr>
            <a:lvl2pPr marL="261938" indent="0">
              <a:buNone/>
              <a:defRPr/>
            </a:lvl2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7" name="Symbol zastępczy obrazu 8">
            <a:extLst>
              <a:ext uri="{FF2B5EF4-FFF2-40B4-BE49-F238E27FC236}">
                <a16:creationId xmlns:a16="http://schemas.microsoft.com/office/drawing/2014/main" id="{95876273-7942-4B36-A7F5-588F89572E11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1263649" y="5661050"/>
            <a:ext cx="1263651" cy="12636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pl-PL"/>
              <a:t>Kliknij ikonę, aby dodać obraz</a:t>
            </a:r>
          </a:p>
        </p:txBody>
      </p:sp>
      <p:sp>
        <p:nvSpPr>
          <p:cNvPr id="8" name="Symbol zastępczy tekstu 7">
            <a:extLst>
              <a:ext uri="{FF2B5EF4-FFF2-40B4-BE49-F238E27FC236}">
                <a16:creationId xmlns:a16="http://schemas.microsoft.com/office/drawing/2014/main" id="{D63EEEE7-360A-41E5-A910-EA94AC374BBA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5690954" y="2727325"/>
            <a:ext cx="4207342" cy="2109788"/>
          </a:xfrm>
          <a:prstGeom prst="rect">
            <a:avLst/>
          </a:prstGeom>
          <a:solidFill>
            <a:schemeClr val="accent1"/>
          </a:solidFill>
        </p:spPr>
        <p:txBody>
          <a:bodyPr lIns="1692000" tIns="180000" rIns="180000" bIns="180000" anchor="ctr"/>
          <a:lstStyle>
            <a:lvl1pPr marL="0" indent="0" algn="l">
              <a:buNone/>
              <a:defRPr>
                <a:solidFill>
                  <a:schemeClr val="bg1"/>
                </a:solidFill>
              </a:defRPr>
            </a:lvl1pPr>
            <a:lvl2pPr marL="261938" indent="0">
              <a:buNone/>
              <a:defRPr/>
            </a:lvl2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9" name="Symbol zastępczy obrazu 8">
            <a:extLst>
              <a:ext uri="{FF2B5EF4-FFF2-40B4-BE49-F238E27FC236}">
                <a16:creationId xmlns:a16="http://schemas.microsoft.com/office/drawing/2014/main" id="{18D96B53-586F-483E-B419-FC1A1E540D66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5899382" y="3140100"/>
            <a:ext cx="1263651" cy="12636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pl-PL"/>
              <a:t>Kliknij ikonę, aby dodać obraz</a:t>
            </a:r>
          </a:p>
        </p:txBody>
      </p:sp>
      <p:sp>
        <p:nvSpPr>
          <p:cNvPr id="10" name="Symbol zastępczy tekstu 7">
            <a:extLst>
              <a:ext uri="{FF2B5EF4-FFF2-40B4-BE49-F238E27FC236}">
                <a16:creationId xmlns:a16="http://schemas.microsoft.com/office/drawing/2014/main" id="{F2089535-B61B-4BD2-AF9B-75B7F8A0279A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690954" y="5248275"/>
            <a:ext cx="4207342" cy="210978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lIns="1692000" tIns="180000" rIns="180000" bIns="180000" anchor="ctr"/>
          <a:lstStyle>
            <a:lvl1pPr marL="0" indent="0" algn="l">
              <a:buNone/>
              <a:defRPr/>
            </a:lvl1pPr>
            <a:lvl2pPr marL="261938" indent="0">
              <a:buNone/>
              <a:defRPr/>
            </a:lvl2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11" name="Symbol zastępczy obrazu 8">
            <a:extLst>
              <a:ext uri="{FF2B5EF4-FFF2-40B4-BE49-F238E27FC236}">
                <a16:creationId xmlns:a16="http://schemas.microsoft.com/office/drawing/2014/main" id="{594D2B2E-F2D4-4691-B6FC-99DCB8F5BF91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5899382" y="5661050"/>
            <a:ext cx="1263651" cy="12636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pl-PL"/>
              <a:t>Kliknij ikonę, aby dodać obraz</a:t>
            </a:r>
          </a:p>
        </p:txBody>
      </p:sp>
      <p:sp>
        <p:nvSpPr>
          <p:cNvPr id="16" name="Symbol zastępczy tekstu 7">
            <a:extLst>
              <a:ext uri="{FF2B5EF4-FFF2-40B4-BE49-F238E27FC236}">
                <a16:creationId xmlns:a16="http://schemas.microsoft.com/office/drawing/2014/main" id="{8CE462B4-A915-4ADB-9CDA-C6F39D5967FB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10332804" y="2727325"/>
            <a:ext cx="4207342" cy="210978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lIns="1692000" tIns="180000" rIns="180000" bIns="180000" anchor="ctr"/>
          <a:lstStyle>
            <a:lvl1pPr marL="0" indent="0" algn="l">
              <a:buNone/>
              <a:defRPr/>
            </a:lvl1pPr>
            <a:lvl2pPr marL="261938" indent="0">
              <a:buNone/>
              <a:defRPr/>
            </a:lvl2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17" name="Symbol zastępczy obrazu 8">
            <a:extLst>
              <a:ext uri="{FF2B5EF4-FFF2-40B4-BE49-F238E27FC236}">
                <a16:creationId xmlns:a16="http://schemas.microsoft.com/office/drawing/2014/main" id="{90A4BD5F-83DE-4BE3-9711-F69A2125D682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>
            <a:off x="10541232" y="3140100"/>
            <a:ext cx="1263651" cy="12636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pl-PL"/>
              <a:t>Kliknij ikonę, aby dodać obraz</a:t>
            </a:r>
          </a:p>
        </p:txBody>
      </p:sp>
      <p:sp>
        <p:nvSpPr>
          <p:cNvPr id="18" name="Symbol zastępczy tekstu 7">
            <a:extLst>
              <a:ext uri="{FF2B5EF4-FFF2-40B4-BE49-F238E27FC236}">
                <a16:creationId xmlns:a16="http://schemas.microsoft.com/office/drawing/2014/main" id="{4316B9E4-E6F8-4953-8DCB-86BCD5AC5963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10332804" y="5248275"/>
            <a:ext cx="4207342" cy="2109788"/>
          </a:xfrm>
          <a:prstGeom prst="rect">
            <a:avLst/>
          </a:prstGeom>
          <a:solidFill>
            <a:schemeClr val="accent2"/>
          </a:solidFill>
        </p:spPr>
        <p:txBody>
          <a:bodyPr lIns="1692000" tIns="180000" rIns="180000" bIns="180000" anchor="ctr"/>
          <a:lstStyle>
            <a:lvl1pPr marL="0" indent="0" algn="l">
              <a:buNone/>
              <a:defRPr/>
            </a:lvl1pPr>
            <a:lvl2pPr marL="261938" indent="0">
              <a:buNone/>
              <a:defRPr/>
            </a:lvl2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19" name="Symbol zastępczy obrazu 8">
            <a:extLst>
              <a:ext uri="{FF2B5EF4-FFF2-40B4-BE49-F238E27FC236}">
                <a16:creationId xmlns:a16="http://schemas.microsoft.com/office/drawing/2014/main" id="{4533EBF1-0001-4BD3-BFFE-90179235A423}"/>
              </a:ext>
            </a:extLst>
          </p:cNvPr>
          <p:cNvSpPr>
            <a:spLocks noGrp="1"/>
          </p:cNvSpPr>
          <p:nvPr>
            <p:ph type="pic" sz="quarter" idx="29"/>
          </p:nvPr>
        </p:nvSpPr>
        <p:spPr>
          <a:xfrm>
            <a:off x="10541232" y="5661050"/>
            <a:ext cx="1263651" cy="12636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pl-PL"/>
              <a:t>Kliknij ikonę, aby dodać obraz</a:t>
            </a:r>
          </a:p>
        </p:txBody>
      </p:sp>
    </p:spTree>
    <p:extLst>
      <p:ext uri="{BB962C8B-B14F-4D97-AF65-F5344CB8AC3E}">
        <p14:creationId xmlns:p14="http://schemas.microsoft.com/office/powerpoint/2010/main" val="2091185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ytułowy + F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rostokąt 6">
            <a:extLst>
              <a:ext uri="{FF2B5EF4-FFF2-40B4-BE49-F238E27FC236}">
                <a16:creationId xmlns:a16="http://schemas.microsoft.com/office/drawing/2014/main" id="{D1B2B265-E361-4268-A660-45DD9C8BF582}"/>
              </a:ext>
            </a:extLst>
          </p:cNvPr>
          <p:cNvSpPr/>
          <p:nvPr userDrawn="1"/>
        </p:nvSpPr>
        <p:spPr>
          <a:xfrm>
            <a:off x="-1" y="-2"/>
            <a:ext cx="5057776" cy="8534401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5469FEA4-3D45-4611-938D-E7AB3E26E02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28000" y="2537447"/>
            <a:ext cx="3286800" cy="4136333"/>
          </a:xfrm>
        </p:spPr>
        <p:txBody>
          <a:bodyPr anchor="b"/>
          <a:lstStyle>
            <a:lvl1pPr algn="l">
              <a:defRPr sz="3500">
                <a:solidFill>
                  <a:schemeClr val="bg1"/>
                </a:solidFill>
              </a:defRPr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7CD7B851-9374-470F-8A78-DB40BA0346E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28000" y="6980305"/>
            <a:ext cx="3286800" cy="57876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6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pic>
        <p:nvPicPr>
          <p:cNvPr id="12" name="Obraz 11">
            <a:extLst>
              <a:ext uri="{FF2B5EF4-FFF2-40B4-BE49-F238E27FC236}">
                <a16:creationId xmlns:a16="http://schemas.microsoft.com/office/drawing/2014/main" id="{9D91FCAE-07A9-4C0C-AB77-DAB034D517C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800" y="841011"/>
            <a:ext cx="3805200" cy="1696435"/>
          </a:xfrm>
          <a:prstGeom prst="rect">
            <a:avLst/>
          </a:prstGeom>
        </p:spPr>
      </p:pic>
      <p:pic>
        <p:nvPicPr>
          <p:cNvPr id="6" name="Grafika 5">
            <a:extLst>
              <a:ext uri="{FF2B5EF4-FFF2-40B4-BE49-F238E27FC236}">
                <a16:creationId xmlns:a16="http://schemas.microsoft.com/office/drawing/2014/main" id="{89EA6FE4-D1D5-74B1-EA3A-72A3E6DB2D4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443866" y="3684677"/>
            <a:ext cx="5493485" cy="5978205"/>
          </a:xfrm>
          <a:prstGeom prst="rect">
            <a:avLst/>
          </a:prstGeom>
        </p:spPr>
      </p:pic>
      <p:sp>
        <p:nvSpPr>
          <p:cNvPr id="36" name="Symbol zastępczy obrazu 35">
            <a:extLst>
              <a:ext uri="{FF2B5EF4-FFF2-40B4-BE49-F238E27FC236}">
                <a16:creationId xmlns:a16="http://schemas.microsoft.com/office/drawing/2014/main" id="{853F735F-28E4-4066-9C2E-88923727A1C1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5057246" y="0"/>
            <a:ext cx="10114492" cy="85344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/>
            </a:lvl1pPr>
          </a:lstStyle>
          <a:p>
            <a:r>
              <a:rPr lang="pl-PL"/>
              <a:t>Kliknij w ikonę by dodać obraz</a:t>
            </a:r>
          </a:p>
          <a:p>
            <a:endParaRPr lang="pl-PL"/>
          </a:p>
          <a:p>
            <a:endParaRPr lang="pl-PL"/>
          </a:p>
          <a:p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9474302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ytułowy KADROWY + F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Obraz 9">
            <a:extLst>
              <a:ext uri="{FF2B5EF4-FFF2-40B4-BE49-F238E27FC236}">
                <a16:creationId xmlns:a16="http://schemas.microsoft.com/office/drawing/2014/main" id="{C959F0E9-F20A-449D-B180-F9D6ABA4BBB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0350" y="840320"/>
            <a:ext cx="3806752" cy="1697127"/>
          </a:xfrm>
          <a:prstGeom prst="rect">
            <a:avLst/>
          </a:prstGeom>
        </p:spPr>
      </p:pic>
      <p:pic>
        <p:nvPicPr>
          <p:cNvPr id="6" name="Grafika 5">
            <a:extLst>
              <a:ext uri="{FF2B5EF4-FFF2-40B4-BE49-F238E27FC236}">
                <a16:creationId xmlns:a16="http://schemas.microsoft.com/office/drawing/2014/main" id="{B29F9DCA-FB12-E6CA-DF63-2816A581054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443866" y="3684677"/>
            <a:ext cx="5493485" cy="5978205"/>
          </a:xfrm>
          <a:prstGeom prst="rect">
            <a:avLst/>
          </a:prstGeom>
        </p:spPr>
      </p:pic>
      <p:sp>
        <p:nvSpPr>
          <p:cNvPr id="4" name="Symbol zastępczy obrazu 35">
            <a:extLst>
              <a:ext uri="{FF2B5EF4-FFF2-40B4-BE49-F238E27FC236}">
                <a16:creationId xmlns:a16="http://schemas.microsoft.com/office/drawing/2014/main" id="{A64F1D22-ECCB-50D3-8E79-39A0EA1263C6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5057246" y="0"/>
            <a:ext cx="10114492" cy="85344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/>
            </a:lvl1pPr>
          </a:lstStyle>
          <a:p>
            <a:r>
              <a:rPr lang="pl-PL"/>
              <a:t>Kliknij w ikonę by dodać obraz</a:t>
            </a:r>
          </a:p>
          <a:p>
            <a:endParaRPr lang="pl-PL"/>
          </a:p>
          <a:p>
            <a:endParaRPr lang="pl-PL"/>
          </a:p>
          <a:p>
            <a:endParaRPr lang="pl-PL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5469FEA4-3D45-4611-938D-E7AB3E26E02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28000" y="2537447"/>
            <a:ext cx="3286800" cy="4136333"/>
          </a:xfrm>
        </p:spPr>
        <p:txBody>
          <a:bodyPr anchor="b"/>
          <a:lstStyle>
            <a:lvl1pPr algn="l">
              <a:defRPr sz="3500">
                <a:solidFill>
                  <a:schemeClr val="tx2"/>
                </a:solidFill>
              </a:defRPr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7CD7B851-9374-470F-8A78-DB40BA0346E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28000" y="6980305"/>
            <a:ext cx="3286800" cy="57876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6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</p:spTree>
    <p:extLst>
      <p:ext uri="{BB962C8B-B14F-4D97-AF65-F5344CB8AC3E}">
        <p14:creationId xmlns:p14="http://schemas.microsoft.com/office/powerpoint/2010/main" val="18162631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ytułowy Dark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469FEA4-3D45-4611-938D-E7AB3E26E02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28000" y="2537447"/>
            <a:ext cx="7592690" cy="4136333"/>
          </a:xfrm>
        </p:spPr>
        <p:txBody>
          <a:bodyPr anchor="b"/>
          <a:lstStyle>
            <a:lvl1pPr algn="l">
              <a:defRPr sz="3500">
                <a:solidFill>
                  <a:schemeClr val="bg1"/>
                </a:solidFill>
              </a:defRPr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7CD7B851-9374-470F-8A78-DB40BA0346E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28000" y="6980305"/>
            <a:ext cx="7592690" cy="57876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6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208" name="pole tekstowe 207">
            <a:extLst>
              <a:ext uri="{FF2B5EF4-FFF2-40B4-BE49-F238E27FC236}">
                <a16:creationId xmlns:a16="http://schemas.microsoft.com/office/drawing/2014/main" id="{6BFD35D4-8685-48FA-A657-69D7A35A7DEF}"/>
              </a:ext>
            </a:extLst>
          </p:cNvPr>
          <p:cNvSpPr txBox="1"/>
          <p:nvPr userDrawn="1"/>
        </p:nvSpPr>
        <p:spPr>
          <a:xfrm>
            <a:off x="7585868" y="-2057399"/>
            <a:ext cx="7585869" cy="1504702"/>
          </a:xfrm>
          <a:prstGeom prst="rect">
            <a:avLst/>
          </a:prstGeom>
          <a:noFill/>
          <a:ln>
            <a:solidFill>
              <a:schemeClr val="accent3"/>
            </a:solidFill>
          </a:ln>
        </p:spPr>
        <p:txBody>
          <a:bodyPr wrap="square" lIns="360000" tIns="360000" rIns="360000" bIns="360000" rtlCol="0" anchor="ctr" anchorCtr="0">
            <a:noAutofit/>
          </a:bodyPr>
          <a:lstStyle/>
          <a:p>
            <a:pPr algn="ctr"/>
            <a:r>
              <a:rPr lang="pl-PL">
                <a:solidFill>
                  <a:schemeClr val="accent3"/>
                </a:solidFill>
              </a:rPr>
              <a:t>Slajd tytułowy bez zdjęcia. Można użyć również jako slajd kończący z podziękowaniami.</a:t>
            </a:r>
            <a:endParaRPr lang="pl-PL" sz="1400">
              <a:solidFill>
                <a:schemeClr val="accent3"/>
              </a:solidFill>
            </a:endParaRPr>
          </a:p>
        </p:txBody>
      </p:sp>
      <p:pic>
        <p:nvPicPr>
          <p:cNvPr id="132" name="Obraz 131">
            <a:extLst>
              <a:ext uri="{FF2B5EF4-FFF2-40B4-BE49-F238E27FC236}">
                <a16:creationId xmlns:a16="http://schemas.microsoft.com/office/drawing/2014/main" id="{60D1E7BF-BF01-4F01-9FD5-C7E327A35F3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000" y="888759"/>
            <a:ext cx="3076733" cy="1371670"/>
          </a:xfrm>
          <a:prstGeom prst="rect">
            <a:avLst/>
          </a:prstGeom>
        </p:spPr>
      </p:pic>
      <p:pic>
        <p:nvPicPr>
          <p:cNvPr id="5" name="Grafika 4">
            <a:extLst>
              <a:ext uri="{FF2B5EF4-FFF2-40B4-BE49-F238E27FC236}">
                <a16:creationId xmlns:a16="http://schemas.microsoft.com/office/drawing/2014/main" id="{36E90D10-4D1C-47BA-AAF6-22A21515997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046932" y="1580859"/>
            <a:ext cx="5493485" cy="59782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45904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ytułowy Ligh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RID Shape">
            <a:extLst>
              <a:ext uri="{FF2B5EF4-FFF2-40B4-BE49-F238E27FC236}">
                <a16:creationId xmlns:a16="http://schemas.microsoft.com/office/drawing/2014/main" id="{FC77B0AC-2DF7-9BAB-3095-0E01ACD5167E}"/>
              </a:ext>
            </a:extLst>
          </p:cNvPr>
          <p:cNvSpPr/>
          <p:nvPr userDrawn="1"/>
        </p:nvSpPr>
        <p:spPr>
          <a:xfrm>
            <a:off x="-1" y="1339"/>
            <a:ext cx="15166661" cy="8533245"/>
          </a:xfrm>
          <a:custGeom>
            <a:avLst/>
            <a:gdLst>
              <a:gd name="connsiteX0" fmla="*/ 15166661 w 15166661"/>
              <a:gd name="connsiteY0" fmla="*/ 7569110 h 8533245"/>
              <a:gd name="connsiteX1" fmla="*/ 15166661 w 15166661"/>
              <a:gd name="connsiteY1" fmla="*/ 7559588 h 8533245"/>
              <a:gd name="connsiteX2" fmla="*/ 12643202 w 15166661"/>
              <a:gd name="connsiteY2" fmla="*/ 7559588 h 8533245"/>
              <a:gd name="connsiteX3" fmla="*/ 12643202 w 15166661"/>
              <a:gd name="connsiteY3" fmla="*/ 5047682 h 8533245"/>
              <a:gd name="connsiteX4" fmla="*/ 15166661 w 15166661"/>
              <a:gd name="connsiteY4" fmla="*/ 5047682 h 8533245"/>
              <a:gd name="connsiteX5" fmla="*/ 15166661 w 15166661"/>
              <a:gd name="connsiteY5" fmla="*/ 5038160 h 8533245"/>
              <a:gd name="connsiteX6" fmla="*/ 12643202 w 15166661"/>
              <a:gd name="connsiteY6" fmla="*/ 5038160 h 8533245"/>
              <a:gd name="connsiteX7" fmla="*/ 12643202 w 15166661"/>
              <a:gd name="connsiteY7" fmla="*/ 2526253 h 8533245"/>
              <a:gd name="connsiteX8" fmla="*/ 15166661 w 15166661"/>
              <a:gd name="connsiteY8" fmla="*/ 2526253 h 8533245"/>
              <a:gd name="connsiteX9" fmla="*/ 15166661 w 15166661"/>
              <a:gd name="connsiteY9" fmla="*/ 2516731 h 8533245"/>
              <a:gd name="connsiteX10" fmla="*/ 12643202 w 15166661"/>
              <a:gd name="connsiteY10" fmla="*/ 2516731 h 8533245"/>
              <a:gd name="connsiteX11" fmla="*/ 12643202 w 15166661"/>
              <a:gd name="connsiteY11" fmla="*/ 0 h 8533245"/>
              <a:gd name="connsiteX12" fmla="*/ 12633680 w 15166661"/>
              <a:gd name="connsiteY12" fmla="*/ 0 h 8533245"/>
              <a:gd name="connsiteX13" fmla="*/ 12633680 w 15166661"/>
              <a:gd name="connsiteY13" fmla="*/ 2516731 h 8533245"/>
              <a:gd name="connsiteX14" fmla="*/ 10115678 w 15166661"/>
              <a:gd name="connsiteY14" fmla="*/ 2516731 h 8533245"/>
              <a:gd name="connsiteX15" fmla="*/ 10115678 w 15166661"/>
              <a:gd name="connsiteY15" fmla="*/ 0 h 8533245"/>
              <a:gd name="connsiteX16" fmla="*/ 10106156 w 15166661"/>
              <a:gd name="connsiteY16" fmla="*/ 0 h 8533245"/>
              <a:gd name="connsiteX17" fmla="*/ 10106156 w 15166661"/>
              <a:gd name="connsiteY17" fmla="*/ 2516731 h 8533245"/>
              <a:gd name="connsiteX18" fmla="*/ 7588155 w 15166661"/>
              <a:gd name="connsiteY18" fmla="*/ 2516731 h 8533245"/>
              <a:gd name="connsiteX19" fmla="*/ 7588155 w 15166661"/>
              <a:gd name="connsiteY19" fmla="*/ 0 h 8533245"/>
              <a:gd name="connsiteX20" fmla="*/ 7578633 w 15166661"/>
              <a:gd name="connsiteY20" fmla="*/ 0 h 8533245"/>
              <a:gd name="connsiteX21" fmla="*/ 7578633 w 15166661"/>
              <a:gd name="connsiteY21" fmla="*/ 2516731 h 8533245"/>
              <a:gd name="connsiteX22" fmla="*/ 5059109 w 15166661"/>
              <a:gd name="connsiteY22" fmla="*/ 2516731 h 8533245"/>
              <a:gd name="connsiteX23" fmla="*/ 5059109 w 15166661"/>
              <a:gd name="connsiteY23" fmla="*/ 0 h 8533245"/>
              <a:gd name="connsiteX24" fmla="*/ 5049587 w 15166661"/>
              <a:gd name="connsiteY24" fmla="*/ 0 h 8533245"/>
              <a:gd name="connsiteX25" fmla="*/ 5049587 w 15166661"/>
              <a:gd name="connsiteY25" fmla="*/ 2516731 h 8533245"/>
              <a:gd name="connsiteX26" fmla="*/ 2531586 w 15166661"/>
              <a:gd name="connsiteY26" fmla="*/ 2516731 h 8533245"/>
              <a:gd name="connsiteX27" fmla="*/ 2531586 w 15166661"/>
              <a:gd name="connsiteY27" fmla="*/ 0 h 8533245"/>
              <a:gd name="connsiteX28" fmla="*/ 2522064 w 15166661"/>
              <a:gd name="connsiteY28" fmla="*/ 0 h 8533245"/>
              <a:gd name="connsiteX29" fmla="*/ 2522064 w 15166661"/>
              <a:gd name="connsiteY29" fmla="*/ 2516731 h 8533245"/>
              <a:gd name="connsiteX30" fmla="*/ 0 w 15166661"/>
              <a:gd name="connsiteY30" fmla="*/ 2516731 h 8533245"/>
              <a:gd name="connsiteX31" fmla="*/ 0 w 15166661"/>
              <a:gd name="connsiteY31" fmla="*/ 2526253 h 8533245"/>
              <a:gd name="connsiteX32" fmla="*/ 2521937 w 15166661"/>
              <a:gd name="connsiteY32" fmla="*/ 2526253 h 8533245"/>
              <a:gd name="connsiteX33" fmla="*/ 2521937 w 15166661"/>
              <a:gd name="connsiteY33" fmla="*/ 5038160 h 8533245"/>
              <a:gd name="connsiteX34" fmla="*/ 0 w 15166661"/>
              <a:gd name="connsiteY34" fmla="*/ 5038160 h 8533245"/>
              <a:gd name="connsiteX35" fmla="*/ 0 w 15166661"/>
              <a:gd name="connsiteY35" fmla="*/ 5047682 h 8533245"/>
              <a:gd name="connsiteX36" fmla="*/ 2521937 w 15166661"/>
              <a:gd name="connsiteY36" fmla="*/ 5047682 h 8533245"/>
              <a:gd name="connsiteX37" fmla="*/ 2521937 w 15166661"/>
              <a:gd name="connsiteY37" fmla="*/ 7559588 h 8533245"/>
              <a:gd name="connsiteX38" fmla="*/ 0 w 15166661"/>
              <a:gd name="connsiteY38" fmla="*/ 7559588 h 8533245"/>
              <a:gd name="connsiteX39" fmla="*/ 0 w 15166661"/>
              <a:gd name="connsiteY39" fmla="*/ 7569110 h 8533245"/>
              <a:gd name="connsiteX40" fmla="*/ 2521937 w 15166661"/>
              <a:gd name="connsiteY40" fmla="*/ 7569110 h 8533245"/>
              <a:gd name="connsiteX41" fmla="*/ 2521937 w 15166661"/>
              <a:gd name="connsiteY41" fmla="*/ 8533245 h 8533245"/>
              <a:gd name="connsiteX42" fmla="*/ 2531459 w 15166661"/>
              <a:gd name="connsiteY42" fmla="*/ 8533245 h 8533245"/>
              <a:gd name="connsiteX43" fmla="*/ 2531459 w 15166661"/>
              <a:gd name="connsiteY43" fmla="*/ 7569110 h 8533245"/>
              <a:gd name="connsiteX44" fmla="*/ 5049460 w 15166661"/>
              <a:gd name="connsiteY44" fmla="*/ 7569110 h 8533245"/>
              <a:gd name="connsiteX45" fmla="*/ 5049460 w 15166661"/>
              <a:gd name="connsiteY45" fmla="*/ 8533245 h 8533245"/>
              <a:gd name="connsiteX46" fmla="*/ 5058982 w 15166661"/>
              <a:gd name="connsiteY46" fmla="*/ 8533245 h 8533245"/>
              <a:gd name="connsiteX47" fmla="*/ 5058982 w 15166661"/>
              <a:gd name="connsiteY47" fmla="*/ 7569110 h 8533245"/>
              <a:gd name="connsiteX48" fmla="*/ 7578506 w 15166661"/>
              <a:gd name="connsiteY48" fmla="*/ 7569110 h 8533245"/>
              <a:gd name="connsiteX49" fmla="*/ 7578506 w 15166661"/>
              <a:gd name="connsiteY49" fmla="*/ 8533245 h 8533245"/>
              <a:gd name="connsiteX50" fmla="*/ 7588028 w 15166661"/>
              <a:gd name="connsiteY50" fmla="*/ 8533245 h 8533245"/>
              <a:gd name="connsiteX51" fmla="*/ 7588028 w 15166661"/>
              <a:gd name="connsiteY51" fmla="*/ 7569110 h 8533245"/>
              <a:gd name="connsiteX52" fmla="*/ 10106029 w 15166661"/>
              <a:gd name="connsiteY52" fmla="*/ 7569110 h 8533245"/>
              <a:gd name="connsiteX53" fmla="*/ 10106029 w 15166661"/>
              <a:gd name="connsiteY53" fmla="*/ 8533245 h 8533245"/>
              <a:gd name="connsiteX54" fmla="*/ 10115551 w 15166661"/>
              <a:gd name="connsiteY54" fmla="*/ 8533245 h 8533245"/>
              <a:gd name="connsiteX55" fmla="*/ 10115551 w 15166661"/>
              <a:gd name="connsiteY55" fmla="*/ 7569110 h 8533245"/>
              <a:gd name="connsiteX56" fmla="*/ 12633553 w 15166661"/>
              <a:gd name="connsiteY56" fmla="*/ 7569110 h 8533245"/>
              <a:gd name="connsiteX57" fmla="*/ 12633553 w 15166661"/>
              <a:gd name="connsiteY57" fmla="*/ 8533245 h 8533245"/>
              <a:gd name="connsiteX58" fmla="*/ 12643075 w 15166661"/>
              <a:gd name="connsiteY58" fmla="*/ 8533245 h 8533245"/>
              <a:gd name="connsiteX59" fmla="*/ 12643075 w 15166661"/>
              <a:gd name="connsiteY59" fmla="*/ 7569110 h 8533245"/>
              <a:gd name="connsiteX60" fmla="*/ 15166534 w 15166661"/>
              <a:gd name="connsiteY60" fmla="*/ 7569110 h 8533245"/>
              <a:gd name="connsiteX61" fmla="*/ 5049587 w 15166661"/>
              <a:gd name="connsiteY61" fmla="*/ 7559588 h 8533245"/>
              <a:gd name="connsiteX62" fmla="*/ 2531586 w 15166661"/>
              <a:gd name="connsiteY62" fmla="*/ 7559588 h 8533245"/>
              <a:gd name="connsiteX63" fmla="*/ 2531586 w 15166661"/>
              <a:gd name="connsiteY63" fmla="*/ 5047682 h 8533245"/>
              <a:gd name="connsiteX64" fmla="*/ 5049587 w 15166661"/>
              <a:gd name="connsiteY64" fmla="*/ 5047682 h 8533245"/>
              <a:gd name="connsiteX65" fmla="*/ 5049587 w 15166661"/>
              <a:gd name="connsiteY65" fmla="*/ 7559588 h 8533245"/>
              <a:gd name="connsiteX66" fmla="*/ 5049587 w 15166661"/>
              <a:gd name="connsiteY66" fmla="*/ 5038160 h 8533245"/>
              <a:gd name="connsiteX67" fmla="*/ 2531586 w 15166661"/>
              <a:gd name="connsiteY67" fmla="*/ 5038160 h 8533245"/>
              <a:gd name="connsiteX68" fmla="*/ 2531586 w 15166661"/>
              <a:gd name="connsiteY68" fmla="*/ 2526253 h 8533245"/>
              <a:gd name="connsiteX69" fmla="*/ 5049587 w 15166661"/>
              <a:gd name="connsiteY69" fmla="*/ 2526253 h 8533245"/>
              <a:gd name="connsiteX70" fmla="*/ 5049587 w 15166661"/>
              <a:gd name="connsiteY70" fmla="*/ 5038160 h 8533245"/>
              <a:gd name="connsiteX71" fmla="*/ 7578633 w 15166661"/>
              <a:gd name="connsiteY71" fmla="*/ 7559588 h 8533245"/>
              <a:gd name="connsiteX72" fmla="*/ 5059109 w 15166661"/>
              <a:gd name="connsiteY72" fmla="*/ 7559588 h 8533245"/>
              <a:gd name="connsiteX73" fmla="*/ 5059109 w 15166661"/>
              <a:gd name="connsiteY73" fmla="*/ 5047682 h 8533245"/>
              <a:gd name="connsiteX74" fmla="*/ 7578633 w 15166661"/>
              <a:gd name="connsiteY74" fmla="*/ 5047682 h 8533245"/>
              <a:gd name="connsiteX75" fmla="*/ 7578633 w 15166661"/>
              <a:gd name="connsiteY75" fmla="*/ 7559588 h 8533245"/>
              <a:gd name="connsiteX76" fmla="*/ 7578633 w 15166661"/>
              <a:gd name="connsiteY76" fmla="*/ 5038160 h 8533245"/>
              <a:gd name="connsiteX77" fmla="*/ 5059109 w 15166661"/>
              <a:gd name="connsiteY77" fmla="*/ 5038160 h 8533245"/>
              <a:gd name="connsiteX78" fmla="*/ 5059109 w 15166661"/>
              <a:gd name="connsiteY78" fmla="*/ 2526253 h 8533245"/>
              <a:gd name="connsiteX79" fmla="*/ 7578633 w 15166661"/>
              <a:gd name="connsiteY79" fmla="*/ 2526253 h 8533245"/>
              <a:gd name="connsiteX80" fmla="*/ 7578633 w 15166661"/>
              <a:gd name="connsiteY80" fmla="*/ 5038160 h 8533245"/>
              <a:gd name="connsiteX81" fmla="*/ 10106156 w 15166661"/>
              <a:gd name="connsiteY81" fmla="*/ 7559588 h 8533245"/>
              <a:gd name="connsiteX82" fmla="*/ 7588155 w 15166661"/>
              <a:gd name="connsiteY82" fmla="*/ 7559588 h 8533245"/>
              <a:gd name="connsiteX83" fmla="*/ 7588155 w 15166661"/>
              <a:gd name="connsiteY83" fmla="*/ 5047682 h 8533245"/>
              <a:gd name="connsiteX84" fmla="*/ 10106156 w 15166661"/>
              <a:gd name="connsiteY84" fmla="*/ 5047682 h 8533245"/>
              <a:gd name="connsiteX85" fmla="*/ 10106156 w 15166661"/>
              <a:gd name="connsiteY85" fmla="*/ 7559588 h 8533245"/>
              <a:gd name="connsiteX86" fmla="*/ 10106156 w 15166661"/>
              <a:gd name="connsiteY86" fmla="*/ 5038160 h 8533245"/>
              <a:gd name="connsiteX87" fmla="*/ 7588155 w 15166661"/>
              <a:gd name="connsiteY87" fmla="*/ 5038160 h 8533245"/>
              <a:gd name="connsiteX88" fmla="*/ 7588155 w 15166661"/>
              <a:gd name="connsiteY88" fmla="*/ 2526253 h 8533245"/>
              <a:gd name="connsiteX89" fmla="*/ 10106156 w 15166661"/>
              <a:gd name="connsiteY89" fmla="*/ 2526253 h 8533245"/>
              <a:gd name="connsiteX90" fmla="*/ 10106156 w 15166661"/>
              <a:gd name="connsiteY90" fmla="*/ 5038160 h 8533245"/>
              <a:gd name="connsiteX91" fmla="*/ 12633680 w 15166661"/>
              <a:gd name="connsiteY91" fmla="*/ 7559588 h 8533245"/>
              <a:gd name="connsiteX92" fmla="*/ 10115678 w 15166661"/>
              <a:gd name="connsiteY92" fmla="*/ 7559588 h 8533245"/>
              <a:gd name="connsiteX93" fmla="*/ 10115678 w 15166661"/>
              <a:gd name="connsiteY93" fmla="*/ 5047682 h 8533245"/>
              <a:gd name="connsiteX94" fmla="*/ 12633680 w 15166661"/>
              <a:gd name="connsiteY94" fmla="*/ 5047682 h 8533245"/>
              <a:gd name="connsiteX95" fmla="*/ 12633680 w 15166661"/>
              <a:gd name="connsiteY95" fmla="*/ 7559588 h 8533245"/>
              <a:gd name="connsiteX96" fmla="*/ 12633680 w 15166661"/>
              <a:gd name="connsiteY96" fmla="*/ 5038160 h 8533245"/>
              <a:gd name="connsiteX97" fmla="*/ 10115678 w 15166661"/>
              <a:gd name="connsiteY97" fmla="*/ 5038160 h 8533245"/>
              <a:gd name="connsiteX98" fmla="*/ 10115678 w 15166661"/>
              <a:gd name="connsiteY98" fmla="*/ 2526253 h 8533245"/>
              <a:gd name="connsiteX99" fmla="*/ 12633680 w 15166661"/>
              <a:gd name="connsiteY99" fmla="*/ 2526253 h 8533245"/>
              <a:gd name="connsiteX100" fmla="*/ 12633680 w 15166661"/>
              <a:gd name="connsiteY100" fmla="*/ 5038160 h 85332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</a:cxnLst>
            <a:rect l="l" t="t" r="r" b="b"/>
            <a:pathLst>
              <a:path w="15166661" h="8533245">
                <a:moveTo>
                  <a:pt x="15166661" y="7569110"/>
                </a:moveTo>
                <a:lnTo>
                  <a:pt x="15166661" y="7559588"/>
                </a:lnTo>
                <a:lnTo>
                  <a:pt x="12643202" y="7559588"/>
                </a:lnTo>
                <a:lnTo>
                  <a:pt x="12643202" y="5047682"/>
                </a:lnTo>
                <a:lnTo>
                  <a:pt x="15166661" y="5047682"/>
                </a:lnTo>
                <a:lnTo>
                  <a:pt x="15166661" y="5038160"/>
                </a:lnTo>
                <a:lnTo>
                  <a:pt x="12643202" y="5038160"/>
                </a:lnTo>
                <a:lnTo>
                  <a:pt x="12643202" y="2526253"/>
                </a:lnTo>
                <a:lnTo>
                  <a:pt x="15166661" y="2526253"/>
                </a:lnTo>
                <a:lnTo>
                  <a:pt x="15166661" y="2516731"/>
                </a:lnTo>
                <a:lnTo>
                  <a:pt x="12643202" y="2516731"/>
                </a:lnTo>
                <a:lnTo>
                  <a:pt x="12643202" y="0"/>
                </a:lnTo>
                <a:lnTo>
                  <a:pt x="12633680" y="0"/>
                </a:lnTo>
                <a:lnTo>
                  <a:pt x="12633680" y="2516731"/>
                </a:lnTo>
                <a:lnTo>
                  <a:pt x="10115678" y="2516731"/>
                </a:lnTo>
                <a:lnTo>
                  <a:pt x="10115678" y="0"/>
                </a:lnTo>
                <a:lnTo>
                  <a:pt x="10106156" y="0"/>
                </a:lnTo>
                <a:lnTo>
                  <a:pt x="10106156" y="2516731"/>
                </a:lnTo>
                <a:lnTo>
                  <a:pt x="7588155" y="2516731"/>
                </a:lnTo>
                <a:lnTo>
                  <a:pt x="7588155" y="0"/>
                </a:lnTo>
                <a:lnTo>
                  <a:pt x="7578633" y="0"/>
                </a:lnTo>
                <a:lnTo>
                  <a:pt x="7578633" y="2516731"/>
                </a:lnTo>
                <a:lnTo>
                  <a:pt x="5059109" y="2516731"/>
                </a:lnTo>
                <a:lnTo>
                  <a:pt x="5059109" y="0"/>
                </a:lnTo>
                <a:lnTo>
                  <a:pt x="5049587" y="0"/>
                </a:lnTo>
                <a:lnTo>
                  <a:pt x="5049587" y="2516731"/>
                </a:lnTo>
                <a:lnTo>
                  <a:pt x="2531586" y="2516731"/>
                </a:lnTo>
                <a:lnTo>
                  <a:pt x="2531586" y="0"/>
                </a:lnTo>
                <a:lnTo>
                  <a:pt x="2522064" y="0"/>
                </a:lnTo>
                <a:lnTo>
                  <a:pt x="2522064" y="2516731"/>
                </a:lnTo>
                <a:lnTo>
                  <a:pt x="0" y="2516731"/>
                </a:lnTo>
                <a:lnTo>
                  <a:pt x="0" y="2526253"/>
                </a:lnTo>
                <a:lnTo>
                  <a:pt x="2521937" y="2526253"/>
                </a:lnTo>
                <a:lnTo>
                  <a:pt x="2521937" y="5038160"/>
                </a:lnTo>
                <a:lnTo>
                  <a:pt x="0" y="5038160"/>
                </a:lnTo>
                <a:lnTo>
                  <a:pt x="0" y="5047682"/>
                </a:lnTo>
                <a:lnTo>
                  <a:pt x="2521937" y="5047682"/>
                </a:lnTo>
                <a:lnTo>
                  <a:pt x="2521937" y="7559588"/>
                </a:lnTo>
                <a:lnTo>
                  <a:pt x="0" y="7559588"/>
                </a:lnTo>
                <a:lnTo>
                  <a:pt x="0" y="7569110"/>
                </a:lnTo>
                <a:lnTo>
                  <a:pt x="2521937" y="7569110"/>
                </a:lnTo>
                <a:lnTo>
                  <a:pt x="2521937" y="8533245"/>
                </a:lnTo>
                <a:lnTo>
                  <a:pt x="2531459" y="8533245"/>
                </a:lnTo>
                <a:lnTo>
                  <a:pt x="2531459" y="7569110"/>
                </a:lnTo>
                <a:lnTo>
                  <a:pt x="5049460" y="7569110"/>
                </a:lnTo>
                <a:lnTo>
                  <a:pt x="5049460" y="8533245"/>
                </a:lnTo>
                <a:lnTo>
                  <a:pt x="5058982" y="8533245"/>
                </a:lnTo>
                <a:lnTo>
                  <a:pt x="5058982" y="7569110"/>
                </a:lnTo>
                <a:lnTo>
                  <a:pt x="7578506" y="7569110"/>
                </a:lnTo>
                <a:lnTo>
                  <a:pt x="7578506" y="8533245"/>
                </a:lnTo>
                <a:lnTo>
                  <a:pt x="7588028" y="8533245"/>
                </a:lnTo>
                <a:lnTo>
                  <a:pt x="7588028" y="7569110"/>
                </a:lnTo>
                <a:lnTo>
                  <a:pt x="10106029" y="7569110"/>
                </a:lnTo>
                <a:lnTo>
                  <a:pt x="10106029" y="8533245"/>
                </a:lnTo>
                <a:lnTo>
                  <a:pt x="10115551" y="8533245"/>
                </a:lnTo>
                <a:lnTo>
                  <a:pt x="10115551" y="7569110"/>
                </a:lnTo>
                <a:lnTo>
                  <a:pt x="12633553" y="7569110"/>
                </a:lnTo>
                <a:lnTo>
                  <a:pt x="12633553" y="8533245"/>
                </a:lnTo>
                <a:lnTo>
                  <a:pt x="12643075" y="8533245"/>
                </a:lnTo>
                <a:lnTo>
                  <a:pt x="12643075" y="7569110"/>
                </a:lnTo>
                <a:lnTo>
                  <a:pt x="15166534" y="7569110"/>
                </a:lnTo>
                <a:close/>
                <a:moveTo>
                  <a:pt x="5049587" y="7559588"/>
                </a:moveTo>
                <a:lnTo>
                  <a:pt x="2531586" y="7559588"/>
                </a:lnTo>
                <a:lnTo>
                  <a:pt x="2531586" y="5047682"/>
                </a:lnTo>
                <a:lnTo>
                  <a:pt x="5049587" y="5047682"/>
                </a:lnTo>
                <a:lnTo>
                  <a:pt x="5049587" y="7559588"/>
                </a:lnTo>
                <a:close/>
                <a:moveTo>
                  <a:pt x="5049587" y="5038160"/>
                </a:moveTo>
                <a:lnTo>
                  <a:pt x="2531586" y="5038160"/>
                </a:lnTo>
                <a:lnTo>
                  <a:pt x="2531586" y="2526253"/>
                </a:lnTo>
                <a:lnTo>
                  <a:pt x="5049587" y="2526253"/>
                </a:lnTo>
                <a:lnTo>
                  <a:pt x="5049587" y="5038160"/>
                </a:lnTo>
                <a:close/>
                <a:moveTo>
                  <a:pt x="7578633" y="7559588"/>
                </a:moveTo>
                <a:lnTo>
                  <a:pt x="5059109" y="7559588"/>
                </a:lnTo>
                <a:lnTo>
                  <a:pt x="5059109" y="5047682"/>
                </a:lnTo>
                <a:lnTo>
                  <a:pt x="7578633" y="5047682"/>
                </a:lnTo>
                <a:lnTo>
                  <a:pt x="7578633" y="7559588"/>
                </a:lnTo>
                <a:close/>
                <a:moveTo>
                  <a:pt x="7578633" y="5038160"/>
                </a:moveTo>
                <a:lnTo>
                  <a:pt x="5059109" y="5038160"/>
                </a:lnTo>
                <a:lnTo>
                  <a:pt x="5059109" y="2526253"/>
                </a:lnTo>
                <a:lnTo>
                  <a:pt x="7578633" y="2526253"/>
                </a:lnTo>
                <a:lnTo>
                  <a:pt x="7578633" y="5038160"/>
                </a:lnTo>
                <a:close/>
                <a:moveTo>
                  <a:pt x="10106156" y="7559588"/>
                </a:moveTo>
                <a:lnTo>
                  <a:pt x="7588155" y="7559588"/>
                </a:lnTo>
                <a:lnTo>
                  <a:pt x="7588155" y="5047682"/>
                </a:lnTo>
                <a:lnTo>
                  <a:pt x="10106156" y="5047682"/>
                </a:lnTo>
                <a:lnTo>
                  <a:pt x="10106156" y="7559588"/>
                </a:lnTo>
                <a:close/>
                <a:moveTo>
                  <a:pt x="10106156" y="5038160"/>
                </a:moveTo>
                <a:lnTo>
                  <a:pt x="7588155" y="5038160"/>
                </a:lnTo>
                <a:lnTo>
                  <a:pt x="7588155" y="2526253"/>
                </a:lnTo>
                <a:lnTo>
                  <a:pt x="10106156" y="2526253"/>
                </a:lnTo>
                <a:lnTo>
                  <a:pt x="10106156" y="5038160"/>
                </a:lnTo>
                <a:close/>
                <a:moveTo>
                  <a:pt x="12633680" y="7559588"/>
                </a:moveTo>
                <a:lnTo>
                  <a:pt x="10115678" y="7559588"/>
                </a:lnTo>
                <a:lnTo>
                  <a:pt x="10115678" y="5047682"/>
                </a:lnTo>
                <a:lnTo>
                  <a:pt x="12633680" y="5047682"/>
                </a:lnTo>
                <a:lnTo>
                  <a:pt x="12633680" y="7559588"/>
                </a:lnTo>
                <a:close/>
                <a:moveTo>
                  <a:pt x="12633680" y="5038160"/>
                </a:moveTo>
                <a:lnTo>
                  <a:pt x="10115678" y="5038160"/>
                </a:lnTo>
                <a:lnTo>
                  <a:pt x="10115678" y="2526253"/>
                </a:lnTo>
                <a:lnTo>
                  <a:pt x="12633680" y="2526253"/>
                </a:lnTo>
                <a:lnTo>
                  <a:pt x="12633680" y="5038160"/>
                </a:lnTo>
                <a:close/>
              </a:path>
            </a:pathLst>
          </a:custGeom>
          <a:solidFill>
            <a:schemeClr val="bg2">
              <a:alpha val="25000"/>
            </a:schemeClr>
          </a:solidFill>
          <a:ln w="12689" cap="flat">
            <a:noFill/>
            <a:prstDash val="solid"/>
            <a:miter/>
          </a:ln>
        </p:spPr>
        <p:txBody>
          <a:bodyPr rtlCol="0" anchor="ctr"/>
          <a:lstStyle/>
          <a:p>
            <a:endParaRPr lang="pl-PL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5469FEA4-3D45-4611-938D-E7AB3E26E02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28000" y="2537447"/>
            <a:ext cx="7592690" cy="4136333"/>
          </a:xfrm>
        </p:spPr>
        <p:txBody>
          <a:bodyPr anchor="b"/>
          <a:lstStyle>
            <a:lvl1pPr algn="l">
              <a:defRPr sz="3500">
                <a:solidFill>
                  <a:schemeClr val="tx2"/>
                </a:solidFill>
              </a:defRPr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7CD7B851-9374-470F-8A78-DB40BA0346E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28000" y="6980305"/>
            <a:ext cx="7592690" cy="57876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6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299" name="pole tekstowe 298">
            <a:extLst>
              <a:ext uri="{FF2B5EF4-FFF2-40B4-BE49-F238E27FC236}">
                <a16:creationId xmlns:a16="http://schemas.microsoft.com/office/drawing/2014/main" id="{35B4A991-4EA0-40C2-8516-0AC8171E48C4}"/>
              </a:ext>
            </a:extLst>
          </p:cNvPr>
          <p:cNvSpPr txBox="1"/>
          <p:nvPr userDrawn="1"/>
        </p:nvSpPr>
        <p:spPr>
          <a:xfrm>
            <a:off x="7585868" y="-2057399"/>
            <a:ext cx="7585869" cy="1504702"/>
          </a:xfrm>
          <a:prstGeom prst="rect">
            <a:avLst/>
          </a:prstGeom>
          <a:noFill/>
          <a:ln>
            <a:solidFill>
              <a:schemeClr val="accent3"/>
            </a:solidFill>
          </a:ln>
        </p:spPr>
        <p:txBody>
          <a:bodyPr wrap="square" lIns="360000" tIns="360000" rIns="360000" bIns="360000" rtlCol="0" anchor="ctr" anchorCtr="0">
            <a:noAutofit/>
          </a:bodyPr>
          <a:lstStyle/>
          <a:p>
            <a:pPr algn="ctr"/>
            <a:r>
              <a:rPr lang="pl-PL">
                <a:solidFill>
                  <a:schemeClr val="accent3"/>
                </a:solidFill>
              </a:rPr>
              <a:t>Slajd tytułowy bez zdjęcia. Można użyć również jako slajd kończący z podziękowaniami.</a:t>
            </a:r>
            <a:endParaRPr lang="pl-PL" sz="1400">
              <a:solidFill>
                <a:schemeClr val="accent3"/>
              </a:solidFill>
            </a:endParaRPr>
          </a:p>
        </p:txBody>
      </p:sp>
      <p:pic>
        <p:nvPicPr>
          <p:cNvPr id="104" name="Obraz 103">
            <a:extLst>
              <a:ext uri="{FF2B5EF4-FFF2-40B4-BE49-F238E27FC236}">
                <a16:creationId xmlns:a16="http://schemas.microsoft.com/office/drawing/2014/main" id="{072F3430-4182-4C4D-BAD3-F98C83FC672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000" y="862675"/>
            <a:ext cx="3076733" cy="1371670"/>
          </a:xfrm>
          <a:prstGeom prst="rect">
            <a:avLst/>
          </a:prstGeom>
        </p:spPr>
      </p:pic>
      <p:pic>
        <p:nvPicPr>
          <p:cNvPr id="4" name="Grafika 3">
            <a:extLst>
              <a:ext uri="{FF2B5EF4-FFF2-40B4-BE49-F238E27FC236}">
                <a16:creationId xmlns:a16="http://schemas.microsoft.com/office/drawing/2014/main" id="{69920F3C-1D7D-4E59-8147-1A856AA5BB0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046933" y="1580860"/>
            <a:ext cx="5493484" cy="59782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34337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tuł + 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EB22C10-86B2-4423-B527-AC9C5ECEAA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1E3C9A6B-8D02-4599-9437-754201F5FC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63649" y="2522225"/>
            <a:ext cx="12657333" cy="504221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</p:spTree>
    <p:extLst>
      <p:ext uri="{BB962C8B-B14F-4D97-AF65-F5344CB8AC3E}">
        <p14:creationId xmlns:p14="http://schemas.microsoft.com/office/powerpoint/2010/main" val="4385422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image" Target="../media/image1.png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" name="GRID" hidden="1">
            <a:extLst>
              <a:ext uri="{FF2B5EF4-FFF2-40B4-BE49-F238E27FC236}">
                <a16:creationId xmlns:a16="http://schemas.microsoft.com/office/drawing/2014/main" id="{0BEB84DB-7DDF-4A33-8D9B-DC0A3136674A}"/>
              </a:ext>
            </a:extLst>
          </p:cNvPr>
          <p:cNvGrpSpPr/>
          <p:nvPr userDrawn="1"/>
        </p:nvGrpSpPr>
        <p:grpSpPr>
          <a:xfrm>
            <a:off x="-5079" y="0"/>
            <a:ext cx="15171738" cy="10088250"/>
            <a:chOff x="0" y="0"/>
            <a:chExt cx="15171738" cy="10088250"/>
          </a:xfrm>
        </p:grpSpPr>
        <p:sp>
          <p:nvSpPr>
            <p:cNvPr id="33" name="Prostokąt 32">
              <a:extLst>
                <a:ext uri="{FF2B5EF4-FFF2-40B4-BE49-F238E27FC236}">
                  <a16:creationId xmlns:a16="http://schemas.microsoft.com/office/drawing/2014/main" id="{A1473A18-4659-4ED6-BFA0-C89FC230B7DE}"/>
                </a:ext>
              </a:extLst>
            </p:cNvPr>
            <p:cNvSpPr/>
            <p:nvPr userDrawn="1"/>
          </p:nvSpPr>
          <p:spPr>
            <a:xfrm>
              <a:off x="0" y="0"/>
              <a:ext cx="2528623" cy="2522225"/>
            </a:xfrm>
            <a:prstGeom prst="rect">
              <a:avLst/>
            </a:prstGeom>
            <a:noFill/>
            <a:ln w="9525">
              <a:solidFill>
                <a:schemeClr val="bg2"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34" name="Prostokąt 33">
              <a:extLst>
                <a:ext uri="{FF2B5EF4-FFF2-40B4-BE49-F238E27FC236}">
                  <a16:creationId xmlns:a16="http://schemas.microsoft.com/office/drawing/2014/main" id="{2F3E9095-B177-4BA3-8350-CB1A6C0C0C74}"/>
                </a:ext>
              </a:extLst>
            </p:cNvPr>
            <p:cNvSpPr/>
            <p:nvPr userDrawn="1"/>
          </p:nvSpPr>
          <p:spPr>
            <a:xfrm>
              <a:off x="2528623" y="0"/>
              <a:ext cx="2528623" cy="2522225"/>
            </a:xfrm>
            <a:prstGeom prst="rect">
              <a:avLst/>
            </a:prstGeom>
            <a:noFill/>
            <a:ln w="9525">
              <a:solidFill>
                <a:schemeClr val="bg2"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35" name="Prostokąt 34">
              <a:extLst>
                <a:ext uri="{FF2B5EF4-FFF2-40B4-BE49-F238E27FC236}">
                  <a16:creationId xmlns:a16="http://schemas.microsoft.com/office/drawing/2014/main" id="{E48720F4-5DCB-46E4-A0CD-C626CE80718B}"/>
                </a:ext>
              </a:extLst>
            </p:cNvPr>
            <p:cNvSpPr/>
            <p:nvPr userDrawn="1"/>
          </p:nvSpPr>
          <p:spPr>
            <a:xfrm>
              <a:off x="5057246" y="0"/>
              <a:ext cx="2528623" cy="2522225"/>
            </a:xfrm>
            <a:prstGeom prst="rect">
              <a:avLst/>
            </a:prstGeom>
            <a:noFill/>
            <a:ln w="9525">
              <a:solidFill>
                <a:schemeClr val="bg2"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36" name="Prostokąt 35">
              <a:extLst>
                <a:ext uri="{FF2B5EF4-FFF2-40B4-BE49-F238E27FC236}">
                  <a16:creationId xmlns:a16="http://schemas.microsoft.com/office/drawing/2014/main" id="{E2225F48-3376-4A19-AF7C-AC9F8B9FF222}"/>
                </a:ext>
              </a:extLst>
            </p:cNvPr>
            <p:cNvSpPr/>
            <p:nvPr userDrawn="1"/>
          </p:nvSpPr>
          <p:spPr>
            <a:xfrm>
              <a:off x="7585869" y="0"/>
              <a:ext cx="2528623" cy="2522225"/>
            </a:xfrm>
            <a:prstGeom prst="rect">
              <a:avLst/>
            </a:prstGeom>
            <a:noFill/>
            <a:ln w="9525">
              <a:solidFill>
                <a:schemeClr val="bg2"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37" name="Prostokąt 36">
              <a:extLst>
                <a:ext uri="{FF2B5EF4-FFF2-40B4-BE49-F238E27FC236}">
                  <a16:creationId xmlns:a16="http://schemas.microsoft.com/office/drawing/2014/main" id="{936404FF-9FE5-4B42-B9EE-4CE90CD347A4}"/>
                </a:ext>
              </a:extLst>
            </p:cNvPr>
            <p:cNvSpPr/>
            <p:nvPr userDrawn="1"/>
          </p:nvSpPr>
          <p:spPr>
            <a:xfrm>
              <a:off x="10114492" y="0"/>
              <a:ext cx="2528623" cy="2522225"/>
            </a:xfrm>
            <a:prstGeom prst="rect">
              <a:avLst/>
            </a:prstGeom>
            <a:noFill/>
            <a:ln w="9525">
              <a:solidFill>
                <a:schemeClr val="bg2"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38" name="Prostokąt 37">
              <a:extLst>
                <a:ext uri="{FF2B5EF4-FFF2-40B4-BE49-F238E27FC236}">
                  <a16:creationId xmlns:a16="http://schemas.microsoft.com/office/drawing/2014/main" id="{91C83D64-94ED-4EBB-8AC7-BB62EE3426AA}"/>
                </a:ext>
              </a:extLst>
            </p:cNvPr>
            <p:cNvSpPr/>
            <p:nvPr userDrawn="1"/>
          </p:nvSpPr>
          <p:spPr>
            <a:xfrm>
              <a:off x="12643115" y="0"/>
              <a:ext cx="2528623" cy="2522225"/>
            </a:xfrm>
            <a:prstGeom prst="rect">
              <a:avLst/>
            </a:prstGeom>
            <a:noFill/>
            <a:ln w="9525">
              <a:solidFill>
                <a:schemeClr val="bg2"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39" name="Prostokąt 38">
              <a:extLst>
                <a:ext uri="{FF2B5EF4-FFF2-40B4-BE49-F238E27FC236}">
                  <a16:creationId xmlns:a16="http://schemas.microsoft.com/office/drawing/2014/main" id="{3249A1F9-EB78-4AC8-9FE9-3B4FE23CA35D}"/>
                </a:ext>
              </a:extLst>
            </p:cNvPr>
            <p:cNvSpPr/>
            <p:nvPr userDrawn="1"/>
          </p:nvSpPr>
          <p:spPr>
            <a:xfrm>
              <a:off x="0" y="2522225"/>
              <a:ext cx="2528623" cy="2522225"/>
            </a:xfrm>
            <a:prstGeom prst="rect">
              <a:avLst/>
            </a:prstGeom>
            <a:noFill/>
            <a:ln w="9525">
              <a:solidFill>
                <a:schemeClr val="bg2"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40" name="Prostokąt 39">
              <a:extLst>
                <a:ext uri="{FF2B5EF4-FFF2-40B4-BE49-F238E27FC236}">
                  <a16:creationId xmlns:a16="http://schemas.microsoft.com/office/drawing/2014/main" id="{DCA78C99-DB06-4D80-B929-6C512DB60304}"/>
                </a:ext>
              </a:extLst>
            </p:cNvPr>
            <p:cNvSpPr/>
            <p:nvPr userDrawn="1"/>
          </p:nvSpPr>
          <p:spPr>
            <a:xfrm>
              <a:off x="2528623" y="2522225"/>
              <a:ext cx="2528623" cy="2522225"/>
            </a:xfrm>
            <a:prstGeom prst="rect">
              <a:avLst/>
            </a:prstGeom>
            <a:noFill/>
            <a:ln w="9525">
              <a:solidFill>
                <a:schemeClr val="bg2"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41" name="Prostokąt 40">
              <a:extLst>
                <a:ext uri="{FF2B5EF4-FFF2-40B4-BE49-F238E27FC236}">
                  <a16:creationId xmlns:a16="http://schemas.microsoft.com/office/drawing/2014/main" id="{67C12DF7-F6B6-462C-A180-7C503A94FF6F}"/>
                </a:ext>
              </a:extLst>
            </p:cNvPr>
            <p:cNvSpPr/>
            <p:nvPr userDrawn="1"/>
          </p:nvSpPr>
          <p:spPr>
            <a:xfrm>
              <a:off x="5057246" y="2522225"/>
              <a:ext cx="2528623" cy="2522225"/>
            </a:xfrm>
            <a:prstGeom prst="rect">
              <a:avLst/>
            </a:prstGeom>
            <a:noFill/>
            <a:ln w="9525">
              <a:solidFill>
                <a:schemeClr val="bg2"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42" name="Prostokąt 41">
              <a:extLst>
                <a:ext uri="{FF2B5EF4-FFF2-40B4-BE49-F238E27FC236}">
                  <a16:creationId xmlns:a16="http://schemas.microsoft.com/office/drawing/2014/main" id="{75E78941-8943-4E2C-A5C6-5CC336B8C90D}"/>
                </a:ext>
              </a:extLst>
            </p:cNvPr>
            <p:cNvSpPr/>
            <p:nvPr userDrawn="1"/>
          </p:nvSpPr>
          <p:spPr>
            <a:xfrm>
              <a:off x="7585869" y="2522225"/>
              <a:ext cx="2528623" cy="2522225"/>
            </a:xfrm>
            <a:prstGeom prst="rect">
              <a:avLst/>
            </a:prstGeom>
            <a:noFill/>
            <a:ln w="9525">
              <a:solidFill>
                <a:schemeClr val="bg2"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43" name="Prostokąt 42">
              <a:extLst>
                <a:ext uri="{FF2B5EF4-FFF2-40B4-BE49-F238E27FC236}">
                  <a16:creationId xmlns:a16="http://schemas.microsoft.com/office/drawing/2014/main" id="{49634737-1026-4405-A7DE-AD355BB2A697}"/>
                </a:ext>
              </a:extLst>
            </p:cNvPr>
            <p:cNvSpPr/>
            <p:nvPr userDrawn="1"/>
          </p:nvSpPr>
          <p:spPr>
            <a:xfrm>
              <a:off x="10114492" y="2522225"/>
              <a:ext cx="2528623" cy="2522225"/>
            </a:xfrm>
            <a:prstGeom prst="rect">
              <a:avLst/>
            </a:prstGeom>
            <a:noFill/>
            <a:ln w="9525">
              <a:solidFill>
                <a:schemeClr val="bg2"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44" name="Prostokąt 43">
              <a:extLst>
                <a:ext uri="{FF2B5EF4-FFF2-40B4-BE49-F238E27FC236}">
                  <a16:creationId xmlns:a16="http://schemas.microsoft.com/office/drawing/2014/main" id="{80D1CC4A-8801-4B62-9ADF-3E015F8B7105}"/>
                </a:ext>
              </a:extLst>
            </p:cNvPr>
            <p:cNvSpPr/>
            <p:nvPr userDrawn="1"/>
          </p:nvSpPr>
          <p:spPr>
            <a:xfrm>
              <a:off x="12643115" y="2522225"/>
              <a:ext cx="2528623" cy="2522225"/>
            </a:xfrm>
            <a:prstGeom prst="rect">
              <a:avLst/>
            </a:prstGeom>
            <a:noFill/>
            <a:ln w="9525">
              <a:solidFill>
                <a:schemeClr val="bg2"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45" name="Prostokąt 44">
              <a:extLst>
                <a:ext uri="{FF2B5EF4-FFF2-40B4-BE49-F238E27FC236}">
                  <a16:creationId xmlns:a16="http://schemas.microsoft.com/office/drawing/2014/main" id="{658DC26D-9A46-4E25-9E62-53D1E0DBB97E}"/>
                </a:ext>
              </a:extLst>
            </p:cNvPr>
            <p:cNvSpPr/>
            <p:nvPr userDrawn="1"/>
          </p:nvSpPr>
          <p:spPr>
            <a:xfrm>
              <a:off x="0" y="5044450"/>
              <a:ext cx="2528623" cy="2522225"/>
            </a:xfrm>
            <a:prstGeom prst="rect">
              <a:avLst/>
            </a:prstGeom>
            <a:noFill/>
            <a:ln w="9525">
              <a:solidFill>
                <a:schemeClr val="bg2"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46" name="Prostokąt 45">
              <a:extLst>
                <a:ext uri="{FF2B5EF4-FFF2-40B4-BE49-F238E27FC236}">
                  <a16:creationId xmlns:a16="http://schemas.microsoft.com/office/drawing/2014/main" id="{F9676F12-2CAF-40DE-B451-26B0583046F5}"/>
                </a:ext>
              </a:extLst>
            </p:cNvPr>
            <p:cNvSpPr/>
            <p:nvPr userDrawn="1"/>
          </p:nvSpPr>
          <p:spPr>
            <a:xfrm>
              <a:off x="2528623" y="5044450"/>
              <a:ext cx="2528623" cy="2522225"/>
            </a:xfrm>
            <a:prstGeom prst="rect">
              <a:avLst/>
            </a:prstGeom>
            <a:noFill/>
            <a:ln w="9525">
              <a:solidFill>
                <a:schemeClr val="bg2"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47" name="Prostokąt 46">
              <a:extLst>
                <a:ext uri="{FF2B5EF4-FFF2-40B4-BE49-F238E27FC236}">
                  <a16:creationId xmlns:a16="http://schemas.microsoft.com/office/drawing/2014/main" id="{50A91D79-8E03-4B3D-AB86-F427E808D0C3}"/>
                </a:ext>
              </a:extLst>
            </p:cNvPr>
            <p:cNvSpPr/>
            <p:nvPr userDrawn="1"/>
          </p:nvSpPr>
          <p:spPr>
            <a:xfrm>
              <a:off x="5057246" y="5044450"/>
              <a:ext cx="2528623" cy="2522225"/>
            </a:xfrm>
            <a:prstGeom prst="rect">
              <a:avLst/>
            </a:prstGeom>
            <a:noFill/>
            <a:ln w="9525">
              <a:solidFill>
                <a:schemeClr val="bg2"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48" name="Prostokąt 47">
              <a:extLst>
                <a:ext uri="{FF2B5EF4-FFF2-40B4-BE49-F238E27FC236}">
                  <a16:creationId xmlns:a16="http://schemas.microsoft.com/office/drawing/2014/main" id="{193857D7-E410-41C9-B70E-DC80E9D0F3D6}"/>
                </a:ext>
              </a:extLst>
            </p:cNvPr>
            <p:cNvSpPr/>
            <p:nvPr userDrawn="1"/>
          </p:nvSpPr>
          <p:spPr>
            <a:xfrm>
              <a:off x="7585869" y="5044450"/>
              <a:ext cx="2528623" cy="2522225"/>
            </a:xfrm>
            <a:prstGeom prst="rect">
              <a:avLst/>
            </a:prstGeom>
            <a:noFill/>
            <a:ln w="9525">
              <a:solidFill>
                <a:schemeClr val="bg2"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49" name="Prostokąt 48">
              <a:extLst>
                <a:ext uri="{FF2B5EF4-FFF2-40B4-BE49-F238E27FC236}">
                  <a16:creationId xmlns:a16="http://schemas.microsoft.com/office/drawing/2014/main" id="{251B7A70-7A2A-42A9-BFEB-E3FF763B24E9}"/>
                </a:ext>
              </a:extLst>
            </p:cNvPr>
            <p:cNvSpPr/>
            <p:nvPr userDrawn="1"/>
          </p:nvSpPr>
          <p:spPr>
            <a:xfrm>
              <a:off x="10114492" y="5044450"/>
              <a:ext cx="2528623" cy="2522225"/>
            </a:xfrm>
            <a:prstGeom prst="rect">
              <a:avLst/>
            </a:prstGeom>
            <a:noFill/>
            <a:ln w="9525">
              <a:solidFill>
                <a:schemeClr val="bg2"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50" name="Prostokąt 49">
              <a:extLst>
                <a:ext uri="{FF2B5EF4-FFF2-40B4-BE49-F238E27FC236}">
                  <a16:creationId xmlns:a16="http://schemas.microsoft.com/office/drawing/2014/main" id="{7DDCEE97-3EA5-4515-8293-1987BE618BDC}"/>
                </a:ext>
              </a:extLst>
            </p:cNvPr>
            <p:cNvSpPr/>
            <p:nvPr userDrawn="1"/>
          </p:nvSpPr>
          <p:spPr>
            <a:xfrm>
              <a:off x="12643115" y="5044450"/>
              <a:ext cx="2528623" cy="2522225"/>
            </a:xfrm>
            <a:prstGeom prst="rect">
              <a:avLst/>
            </a:prstGeom>
            <a:noFill/>
            <a:ln w="9525">
              <a:solidFill>
                <a:schemeClr val="bg2"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51" name="Prostokąt 50">
              <a:extLst>
                <a:ext uri="{FF2B5EF4-FFF2-40B4-BE49-F238E27FC236}">
                  <a16:creationId xmlns:a16="http://schemas.microsoft.com/office/drawing/2014/main" id="{3BC02B52-1B14-4DA8-B8F4-7DFC0DD741F1}"/>
                </a:ext>
              </a:extLst>
            </p:cNvPr>
            <p:cNvSpPr/>
            <p:nvPr userDrawn="1"/>
          </p:nvSpPr>
          <p:spPr>
            <a:xfrm>
              <a:off x="0" y="7566676"/>
              <a:ext cx="2528623" cy="2521574"/>
            </a:xfrm>
            <a:prstGeom prst="rect">
              <a:avLst/>
            </a:prstGeom>
            <a:noFill/>
            <a:ln w="9525">
              <a:solidFill>
                <a:schemeClr val="bg2"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52" name="Prostokąt 51">
              <a:extLst>
                <a:ext uri="{FF2B5EF4-FFF2-40B4-BE49-F238E27FC236}">
                  <a16:creationId xmlns:a16="http://schemas.microsoft.com/office/drawing/2014/main" id="{81992859-5FBA-4746-B670-C815C4E3FA7C}"/>
                </a:ext>
              </a:extLst>
            </p:cNvPr>
            <p:cNvSpPr/>
            <p:nvPr userDrawn="1"/>
          </p:nvSpPr>
          <p:spPr>
            <a:xfrm>
              <a:off x="2528623" y="7566676"/>
              <a:ext cx="2528623" cy="2521574"/>
            </a:xfrm>
            <a:prstGeom prst="rect">
              <a:avLst/>
            </a:prstGeom>
            <a:noFill/>
            <a:ln w="9525">
              <a:solidFill>
                <a:schemeClr val="bg2"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53" name="Prostokąt 52">
              <a:extLst>
                <a:ext uri="{FF2B5EF4-FFF2-40B4-BE49-F238E27FC236}">
                  <a16:creationId xmlns:a16="http://schemas.microsoft.com/office/drawing/2014/main" id="{2F478883-7A8C-4BBB-8006-3A830795B918}"/>
                </a:ext>
              </a:extLst>
            </p:cNvPr>
            <p:cNvSpPr/>
            <p:nvPr userDrawn="1"/>
          </p:nvSpPr>
          <p:spPr>
            <a:xfrm>
              <a:off x="5057246" y="7566676"/>
              <a:ext cx="2528623" cy="2521574"/>
            </a:xfrm>
            <a:prstGeom prst="rect">
              <a:avLst/>
            </a:prstGeom>
            <a:noFill/>
            <a:ln w="9525">
              <a:solidFill>
                <a:schemeClr val="bg2"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54" name="Prostokąt 53">
              <a:extLst>
                <a:ext uri="{FF2B5EF4-FFF2-40B4-BE49-F238E27FC236}">
                  <a16:creationId xmlns:a16="http://schemas.microsoft.com/office/drawing/2014/main" id="{A09C3436-6242-4098-95FB-9D58F55E27FB}"/>
                </a:ext>
              </a:extLst>
            </p:cNvPr>
            <p:cNvSpPr/>
            <p:nvPr userDrawn="1"/>
          </p:nvSpPr>
          <p:spPr>
            <a:xfrm>
              <a:off x="7585869" y="7566676"/>
              <a:ext cx="2528623" cy="2521574"/>
            </a:xfrm>
            <a:prstGeom prst="rect">
              <a:avLst/>
            </a:prstGeom>
            <a:noFill/>
            <a:ln w="9525">
              <a:solidFill>
                <a:schemeClr val="bg2"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55" name="Prostokąt 54">
              <a:extLst>
                <a:ext uri="{FF2B5EF4-FFF2-40B4-BE49-F238E27FC236}">
                  <a16:creationId xmlns:a16="http://schemas.microsoft.com/office/drawing/2014/main" id="{BAAEBEE7-9DDC-4724-BFB2-13BE1E226B64}"/>
                </a:ext>
              </a:extLst>
            </p:cNvPr>
            <p:cNvSpPr/>
            <p:nvPr userDrawn="1"/>
          </p:nvSpPr>
          <p:spPr>
            <a:xfrm>
              <a:off x="10114492" y="7566676"/>
              <a:ext cx="2528623" cy="2521574"/>
            </a:xfrm>
            <a:prstGeom prst="rect">
              <a:avLst/>
            </a:prstGeom>
            <a:noFill/>
            <a:ln w="9525">
              <a:solidFill>
                <a:schemeClr val="bg2"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56" name="Prostokąt 55">
              <a:extLst>
                <a:ext uri="{FF2B5EF4-FFF2-40B4-BE49-F238E27FC236}">
                  <a16:creationId xmlns:a16="http://schemas.microsoft.com/office/drawing/2014/main" id="{1297EF1D-017E-4AB8-8F96-DEF3C9667ADE}"/>
                </a:ext>
              </a:extLst>
            </p:cNvPr>
            <p:cNvSpPr/>
            <p:nvPr userDrawn="1"/>
          </p:nvSpPr>
          <p:spPr>
            <a:xfrm>
              <a:off x="12643115" y="7566025"/>
              <a:ext cx="2528623" cy="2522225"/>
            </a:xfrm>
            <a:prstGeom prst="rect">
              <a:avLst/>
            </a:prstGeom>
            <a:noFill/>
            <a:ln w="9525">
              <a:solidFill>
                <a:schemeClr val="bg2"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  <p:sp>
        <p:nvSpPr>
          <p:cNvPr id="2" name="Symbol zastępczy tytułu 1">
            <a:extLst>
              <a:ext uri="{FF2B5EF4-FFF2-40B4-BE49-F238E27FC236}">
                <a16:creationId xmlns:a16="http://schemas.microsoft.com/office/drawing/2014/main" id="{C4BFBE41-8C34-4F17-B3E3-E4A88809CA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3649" y="0"/>
            <a:ext cx="12657333" cy="2313426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/>
          <a:p>
            <a:r>
              <a:rPr lang="pl-PL"/>
              <a:t>Kliknij, aby edytować styl</a:t>
            </a:r>
          </a:p>
        </p:txBody>
      </p:sp>
      <p:grpSp>
        <p:nvGrpSpPr>
          <p:cNvPr id="137" name="SIATKA ROBOCZA" hidden="1">
            <a:extLst>
              <a:ext uri="{FF2B5EF4-FFF2-40B4-BE49-F238E27FC236}">
                <a16:creationId xmlns:a16="http://schemas.microsoft.com/office/drawing/2014/main" id="{11ABA56A-8394-433D-80B9-4E8AF3425F62}"/>
              </a:ext>
            </a:extLst>
          </p:cNvPr>
          <p:cNvGrpSpPr/>
          <p:nvPr userDrawn="1"/>
        </p:nvGrpSpPr>
        <p:grpSpPr>
          <a:xfrm>
            <a:off x="0" y="0"/>
            <a:ext cx="15171738" cy="10089838"/>
            <a:chOff x="0" y="0"/>
            <a:chExt cx="15171738" cy="10089838"/>
          </a:xfrm>
        </p:grpSpPr>
        <p:sp>
          <p:nvSpPr>
            <p:cNvPr id="58" name="Prostokąt 57">
              <a:extLst>
                <a:ext uri="{FF2B5EF4-FFF2-40B4-BE49-F238E27FC236}">
                  <a16:creationId xmlns:a16="http://schemas.microsoft.com/office/drawing/2014/main" id="{2CCA8CE0-7BF9-48E0-BEB5-F49BAF70C4F0}"/>
                </a:ext>
              </a:extLst>
            </p:cNvPr>
            <p:cNvSpPr/>
            <p:nvPr userDrawn="1"/>
          </p:nvSpPr>
          <p:spPr>
            <a:xfrm>
              <a:off x="207699" y="198285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59" name="Prostokąt 58">
              <a:extLst>
                <a:ext uri="{FF2B5EF4-FFF2-40B4-BE49-F238E27FC236}">
                  <a16:creationId xmlns:a16="http://schemas.microsoft.com/office/drawing/2014/main" id="{F5253B10-BC10-4AF8-AF80-ADC627747B2B}"/>
                </a:ext>
              </a:extLst>
            </p:cNvPr>
            <p:cNvSpPr/>
            <p:nvPr userDrawn="1"/>
          </p:nvSpPr>
          <p:spPr>
            <a:xfrm>
              <a:off x="2736322" y="198285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60" name="Prostokąt 59">
              <a:extLst>
                <a:ext uri="{FF2B5EF4-FFF2-40B4-BE49-F238E27FC236}">
                  <a16:creationId xmlns:a16="http://schemas.microsoft.com/office/drawing/2014/main" id="{117BD7F2-6521-4D60-87C4-C3347A1491FE}"/>
                </a:ext>
              </a:extLst>
            </p:cNvPr>
            <p:cNvSpPr/>
            <p:nvPr userDrawn="1"/>
          </p:nvSpPr>
          <p:spPr>
            <a:xfrm>
              <a:off x="5264944" y="198285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61" name="Prostokąt 60">
              <a:extLst>
                <a:ext uri="{FF2B5EF4-FFF2-40B4-BE49-F238E27FC236}">
                  <a16:creationId xmlns:a16="http://schemas.microsoft.com/office/drawing/2014/main" id="{E3DE8209-4FD9-4C12-8FFF-1E11B44045DB}"/>
                </a:ext>
              </a:extLst>
            </p:cNvPr>
            <p:cNvSpPr/>
            <p:nvPr userDrawn="1"/>
          </p:nvSpPr>
          <p:spPr>
            <a:xfrm>
              <a:off x="7793567" y="198285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62" name="Prostokąt 61">
              <a:extLst>
                <a:ext uri="{FF2B5EF4-FFF2-40B4-BE49-F238E27FC236}">
                  <a16:creationId xmlns:a16="http://schemas.microsoft.com/office/drawing/2014/main" id="{5D51463E-3A24-497B-BCE5-5905E7032879}"/>
                </a:ext>
              </a:extLst>
            </p:cNvPr>
            <p:cNvSpPr/>
            <p:nvPr userDrawn="1"/>
          </p:nvSpPr>
          <p:spPr>
            <a:xfrm>
              <a:off x="10322190" y="198285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63" name="Prostokąt 62">
              <a:extLst>
                <a:ext uri="{FF2B5EF4-FFF2-40B4-BE49-F238E27FC236}">
                  <a16:creationId xmlns:a16="http://schemas.microsoft.com/office/drawing/2014/main" id="{A5D9128A-DD9A-4FD9-959F-474A98C87A1B}"/>
                </a:ext>
              </a:extLst>
            </p:cNvPr>
            <p:cNvSpPr/>
            <p:nvPr userDrawn="1"/>
          </p:nvSpPr>
          <p:spPr>
            <a:xfrm>
              <a:off x="12850813" y="198285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64" name="Prostokąt 63">
              <a:extLst>
                <a:ext uri="{FF2B5EF4-FFF2-40B4-BE49-F238E27FC236}">
                  <a16:creationId xmlns:a16="http://schemas.microsoft.com/office/drawing/2014/main" id="{0580EA2D-9DB2-4409-B06F-5E4790C806C0}"/>
                </a:ext>
              </a:extLst>
            </p:cNvPr>
            <p:cNvSpPr/>
            <p:nvPr userDrawn="1"/>
          </p:nvSpPr>
          <p:spPr>
            <a:xfrm>
              <a:off x="207699" y="2729397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65" name="Prostokąt 64">
              <a:extLst>
                <a:ext uri="{FF2B5EF4-FFF2-40B4-BE49-F238E27FC236}">
                  <a16:creationId xmlns:a16="http://schemas.microsoft.com/office/drawing/2014/main" id="{720F1BF5-ED62-4928-A6DA-EFF82B015DB0}"/>
                </a:ext>
              </a:extLst>
            </p:cNvPr>
            <p:cNvSpPr/>
            <p:nvPr userDrawn="1"/>
          </p:nvSpPr>
          <p:spPr>
            <a:xfrm>
              <a:off x="2736322" y="2729397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66" name="Prostokąt 65">
              <a:extLst>
                <a:ext uri="{FF2B5EF4-FFF2-40B4-BE49-F238E27FC236}">
                  <a16:creationId xmlns:a16="http://schemas.microsoft.com/office/drawing/2014/main" id="{7001DBA1-6FB5-4280-A72A-ED9DF5F5C469}"/>
                </a:ext>
              </a:extLst>
            </p:cNvPr>
            <p:cNvSpPr/>
            <p:nvPr userDrawn="1"/>
          </p:nvSpPr>
          <p:spPr>
            <a:xfrm>
              <a:off x="5264944" y="2729397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67" name="Prostokąt 66">
              <a:extLst>
                <a:ext uri="{FF2B5EF4-FFF2-40B4-BE49-F238E27FC236}">
                  <a16:creationId xmlns:a16="http://schemas.microsoft.com/office/drawing/2014/main" id="{EE4807D1-5974-4676-8BE1-6CF207B8313D}"/>
                </a:ext>
              </a:extLst>
            </p:cNvPr>
            <p:cNvSpPr/>
            <p:nvPr userDrawn="1"/>
          </p:nvSpPr>
          <p:spPr>
            <a:xfrm>
              <a:off x="7793567" y="2729397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68" name="Prostokąt 67">
              <a:extLst>
                <a:ext uri="{FF2B5EF4-FFF2-40B4-BE49-F238E27FC236}">
                  <a16:creationId xmlns:a16="http://schemas.microsoft.com/office/drawing/2014/main" id="{08407F7C-10CD-438A-AEF6-65AC2816B1BA}"/>
                </a:ext>
              </a:extLst>
            </p:cNvPr>
            <p:cNvSpPr/>
            <p:nvPr userDrawn="1"/>
          </p:nvSpPr>
          <p:spPr>
            <a:xfrm>
              <a:off x="10322190" y="2729397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69" name="Prostokąt 68">
              <a:extLst>
                <a:ext uri="{FF2B5EF4-FFF2-40B4-BE49-F238E27FC236}">
                  <a16:creationId xmlns:a16="http://schemas.microsoft.com/office/drawing/2014/main" id="{D3E56796-CBDB-4313-9E8C-C4C204D533BC}"/>
                </a:ext>
              </a:extLst>
            </p:cNvPr>
            <p:cNvSpPr/>
            <p:nvPr userDrawn="1"/>
          </p:nvSpPr>
          <p:spPr>
            <a:xfrm>
              <a:off x="12850813" y="2729397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70" name="Prostokąt 69">
              <a:extLst>
                <a:ext uri="{FF2B5EF4-FFF2-40B4-BE49-F238E27FC236}">
                  <a16:creationId xmlns:a16="http://schemas.microsoft.com/office/drawing/2014/main" id="{602B9D2F-8D5D-4CFF-B5C9-BE4CF305CBA8}"/>
                </a:ext>
              </a:extLst>
            </p:cNvPr>
            <p:cNvSpPr/>
            <p:nvPr userDrawn="1"/>
          </p:nvSpPr>
          <p:spPr>
            <a:xfrm>
              <a:off x="207699" y="5253249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71" name="Prostokąt 70">
              <a:extLst>
                <a:ext uri="{FF2B5EF4-FFF2-40B4-BE49-F238E27FC236}">
                  <a16:creationId xmlns:a16="http://schemas.microsoft.com/office/drawing/2014/main" id="{1A1AC451-009E-49CF-94F8-DACDE743492D}"/>
                </a:ext>
              </a:extLst>
            </p:cNvPr>
            <p:cNvSpPr/>
            <p:nvPr userDrawn="1"/>
          </p:nvSpPr>
          <p:spPr>
            <a:xfrm>
              <a:off x="2736322" y="5253249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72" name="Prostokąt 71">
              <a:extLst>
                <a:ext uri="{FF2B5EF4-FFF2-40B4-BE49-F238E27FC236}">
                  <a16:creationId xmlns:a16="http://schemas.microsoft.com/office/drawing/2014/main" id="{E9955661-7923-4DDD-B533-55A55749B166}"/>
                </a:ext>
              </a:extLst>
            </p:cNvPr>
            <p:cNvSpPr/>
            <p:nvPr userDrawn="1"/>
          </p:nvSpPr>
          <p:spPr>
            <a:xfrm>
              <a:off x="5264944" y="5253249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73" name="Prostokąt 72">
              <a:extLst>
                <a:ext uri="{FF2B5EF4-FFF2-40B4-BE49-F238E27FC236}">
                  <a16:creationId xmlns:a16="http://schemas.microsoft.com/office/drawing/2014/main" id="{9CABCA59-04DA-4C0B-9B76-12FD4E21B173}"/>
                </a:ext>
              </a:extLst>
            </p:cNvPr>
            <p:cNvSpPr/>
            <p:nvPr userDrawn="1"/>
          </p:nvSpPr>
          <p:spPr>
            <a:xfrm>
              <a:off x="7793567" y="5253249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74" name="Prostokąt 73">
              <a:extLst>
                <a:ext uri="{FF2B5EF4-FFF2-40B4-BE49-F238E27FC236}">
                  <a16:creationId xmlns:a16="http://schemas.microsoft.com/office/drawing/2014/main" id="{D1C5F67F-BEA7-470A-A722-99B4103A8DB4}"/>
                </a:ext>
              </a:extLst>
            </p:cNvPr>
            <p:cNvSpPr/>
            <p:nvPr userDrawn="1"/>
          </p:nvSpPr>
          <p:spPr>
            <a:xfrm>
              <a:off x="10322190" y="5253249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75" name="Prostokąt 74">
              <a:extLst>
                <a:ext uri="{FF2B5EF4-FFF2-40B4-BE49-F238E27FC236}">
                  <a16:creationId xmlns:a16="http://schemas.microsoft.com/office/drawing/2014/main" id="{56BAC231-728B-4115-A8E1-5F7773232283}"/>
                </a:ext>
              </a:extLst>
            </p:cNvPr>
            <p:cNvSpPr/>
            <p:nvPr userDrawn="1"/>
          </p:nvSpPr>
          <p:spPr>
            <a:xfrm>
              <a:off x="12850813" y="5253249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80" name="Prostokąt 79">
              <a:extLst>
                <a:ext uri="{FF2B5EF4-FFF2-40B4-BE49-F238E27FC236}">
                  <a16:creationId xmlns:a16="http://schemas.microsoft.com/office/drawing/2014/main" id="{CF57516E-E79E-4B99-A017-958C165C0F90}"/>
                </a:ext>
              </a:extLst>
            </p:cNvPr>
            <p:cNvSpPr/>
            <p:nvPr userDrawn="1"/>
          </p:nvSpPr>
          <p:spPr>
            <a:xfrm>
              <a:off x="0" y="0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81" name="Prostokąt 80">
              <a:extLst>
                <a:ext uri="{FF2B5EF4-FFF2-40B4-BE49-F238E27FC236}">
                  <a16:creationId xmlns:a16="http://schemas.microsoft.com/office/drawing/2014/main" id="{788917AD-9A13-4F17-BEB5-5088C6B781FF}"/>
                </a:ext>
              </a:extLst>
            </p:cNvPr>
            <p:cNvSpPr/>
            <p:nvPr userDrawn="1"/>
          </p:nvSpPr>
          <p:spPr>
            <a:xfrm>
              <a:off x="2528623" y="0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82" name="Prostokąt 81">
              <a:extLst>
                <a:ext uri="{FF2B5EF4-FFF2-40B4-BE49-F238E27FC236}">
                  <a16:creationId xmlns:a16="http://schemas.microsoft.com/office/drawing/2014/main" id="{30FF82F2-B842-4300-90F7-612D90FCF896}"/>
                </a:ext>
              </a:extLst>
            </p:cNvPr>
            <p:cNvSpPr/>
            <p:nvPr userDrawn="1"/>
          </p:nvSpPr>
          <p:spPr>
            <a:xfrm>
              <a:off x="5057246" y="0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83" name="Prostokąt 82">
              <a:extLst>
                <a:ext uri="{FF2B5EF4-FFF2-40B4-BE49-F238E27FC236}">
                  <a16:creationId xmlns:a16="http://schemas.microsoft.com/office/drawing/2014/main" id="{D81E1851-E2D7-4F83-8ED6-06E41E2E1C6F}"/>
                </a:ext>
              </a:extLst>
            </p:cNvPr>
            <p:cNvSpPr/>
            <p:nvPr userDrawn="1"/>
          </p:nvSpPr>
          <p:spPr>
            <a:xfrm>
              <a:off x="7585869" y="0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84" name="Prostokąt 83">
              <a:extLst>
                <a:ext uri="{FF2B5EF4-FFF2-40B4-BE49-F238E27FC236}">
                  <a16:creationId xmlns:a16="http://schemas.microsoft.com/office/drawing/2014/main" id="{874AA683-AC1F-4B87-8591-B79B86187E7B}"/>
                </a:ext>
              </a:extLst>
            </p:cNvPr>
            <p:cNvSpPr/>
            <p:nvPr userDrawn="1"/>
          </p:nvSpPr>
          <p:spPr>
            <a:xfrm>
              <a:off x="10114492" y="0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85" name="Prostokąt 84">
              <a:extLst>
                <a:ext uri="{FF2B5EF4-FFF2-40B4-BE49-F238E27FC236}">
                  <a16:creationId xmlns:a16="http://schemas.microsoft.com/office/drawing/2014/main" id="{502110BA-246D-4CC1-9D25-EE7345CEE933}"/>
                </a:ext>
              </a:extLst>
            </p:cNvPr>
            <p:cNvSpPr/>
            <p:nvPr userDrawn="1"/>
          </p:nvSpPr>
          <p:spPr>
            <a:xfrm>
              <a:off x="12643115" y="0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86" name="Prostokąt 85">
              <a:extLst>
                <a:ext uri="{FF2B5EF4-FFF2-40B4-BE49-F238E27FC236}">
                  <a16:creationId xmlns:a16="http://schemas.microsoft.com/office/drawing/2014/main" id="{A375DA4A-DCAC-4513-8857-D96A1FA12D1E}"/>
                </a:ext>
              </a:extLst>
            </p:cNvPr>
            <p:cNvSpPr/>
            <p:nvPr userDrawn="1"/>
          </p:nvSpPr>
          <p:spPr>
            <a:xfrm>
              <a:off x="0" y="2522225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87" name="Prostokąt 86">
              <a:extLst>
                <a:ext uri="{FF2B5EF4-FFF2-40B4-BE49-F238E27FC236}">
                  <a16:creationId xmlns:a16="http://schemas.microsoft.com/office/drawing/2014/main" id="{2EF3E5F4-5AB7-446D-B19B-C29F9CCF804D}"/>
                </a:ext>
              </a:extLst>
            </p:cNvPr>
            <p:cNvSpPr/>
            <p:nvPr userDrawn="1"/>
          </p:nvSpPr>
          <p:spPr>
            <a:xfrm>
              <a:off x="2528623" y="2522225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88" name="Prostokąt 87">
              <a:extLst>
                <a:ext uri="{FF2B5EF4-FFF2-40B4-BE49-F238E27FC236}">
                  <a16:creationId xmlns:a16="http://schemas.microsoft.com/office/drawing/2014/main" id="{B4F555D0-12D4-4972-B25F-22F694D79132}"/>
                </a:ext>
              </a:extLst>
            </p:cNvPr>
            <p:cNvSpPr/>
            <p:nvPr userDrawn="1"/>
          </p:nvSpPr>
          <p:spPr>
            <a:xfrm>
              <a:off x="5057246" y="2522225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89" name="Prostokąt 88">
              <a:extLst>
                <a:ext uri="{FF2B5EF4-FFF2-40B4-BE49-F238E27FC236}">
                  <a16:creationId xmlns:a16="http://schemas.microsoft.com/office/drawing/2014/main" id="{D9E9CC98-BD41-4D1E-885F-81DF57709998}"/>
                </a:ext>
              </a:extLst>
            </p:cNvPr>
            <p:cNvSpPr/>
            <p:nvPr userDrawn="1"/>
          </p:nvSpPr>
          <p:spPr>
            <a:xfrm>
              <a:off x="7585869" y="2522225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90" name="Prostokąt 89">
              <a:extLst>
                <a:ext uri="{FF2B5EF4-FFF2-40B4-BE49-F238E27FC236}">
                  <a16:creationId xmlns:a16="http://schemas.microsoft.com/office/drawing/2014/main" id="{767039C8-7B7A-4DA7-A1BF-42C7FE7393FD}"/>
                </a:ext>
              </a:extLst>
            </p:cNvPr>
            <p:cNvSpPr/>
            <p:nvPr userDrawn="1"/>
          </p:nvSpPr>
          <p:spPr>
            <a:xfrm>
              <a:off x="10114492" y="2522225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91" name="Prostokąt 90">
              <a:extLst>
                <a:ext uri="{FF2B5EF4-FFF2-40B4-BE49-F238E27FC236}">
                  <a16:creationId xmlns:a16="http://schemas.microsoft.com/office/drawing/2014/main" id="{A486819B-29DD-46CF-BE16-C34E37FB497B}"/>
                </a:ext>
              </a:extLst>
            </p:cNvPr>
            <p:cNvSpPr/>
            <p:nvPr userDrawn="1"/>
          </p:nvSpPr>
          <p:spPr>
            <a:xfrm>
              <a:off x="12643115" y="2522225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92" name="Prostokąt 91">
              <a:extLst>
                <a:ext uri="{FF2B5EF4-FFF2-40B4-BE49-F238E27FC236}">
                  <a16:creationId xmlns:a16="http://schemas.microsoft.com/office/drawing/2014/main" id="{9E7D9411-6C82-46C7-B141-AF6D1E6FF265}"/>
                </a:ext>
              </a:extLst>
            </p:cNvPr>
            <p:cNvSpPr/>
            <p:nvPr userDrawn="1"/>
          </p:nvSpPr>
          <p:spPr>
            <a:xfrm>
              <a:off x="0" y="5044450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93" name="Prostokąt 92">
              <a:extLst>
                <a:ext uri="{FF2B5EF4-FFF2-40B4-BE49-F238E27FC236}">
                  <a16:creationId xmlns:a16="http://schemas.microsoft.com/office/drawing/2014/main" id="{A0A80F50-709D-41DF-ACEE-6DC0D9CE32A0}"/>
                </a:ext>
              </a:extLst>
            </p:cNvPr>
            <p:cNvSpPr/>
            <p:nvPr userDrawn="1"/>
          </p:nvSpPr>
          <p:spPr>
            <a:xfrm>
              <a:off x="2528623" y="5044450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94" name="Prostokąt 93">
              <a:extLst>
                <a:ext uri="{FF2B5EF4-FFF2-40B4-BE49-F238E27FC236}">
                  <a16:creationId xmlns:a16="http://schemas.microsoft.com/office/drawing/2014/main" id="{8B60287E-90D3-4C1C-9EAF-E10B7EF7B3C4}"/>
                </a:ext>
              </a:extLst>
            </p:cNvPr>
            <p:cNvSpPr/>
            <p:nvPr userDrawn="1"/>
          </p:nvSpPr>
          <p:spPr>
            <a:xfrm>
              <a:off x="5057246" y="5044450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95" name="Prostokąt 94">
              <a:extLst>
                <a:ext uri="{FF2B5EF4-FFF2-40B4-BE49-F238E27FC236}">
                  <a16:creationId xmlns:a16="http://schemas.microsoft.com/office/drawing/2014/main" id="{A23E7092-3514-4131-B0F4-D83FB0B6ECCD}"/>
                </a:ext>
              </a:extLst>
            </p:cNvPr>
            <p:cNvSpPr/>
            <p:nvPr userDrawn="1"/>
          </p:nvSpPr>
          <p:spPr>
            <a:xfrm>
              <a:off x="7585869" y="5044450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96" name="Prostokąt 95">
              <a:extLst>
                <a:ext uri="{FF2B5EF4-FFF2-40B4-BE49-F238E27FC236}">
                  <a16:creationId xmlns:a16="http://schemas.microsoft.com/office/drawing/2014/main" id="{7A3D935C-727E-44F9-A122-9200D6947F85}"/>
                </a:ext>
              </a:extLst>
            </p:cNvPr>
            <p:cNvSpPr/>
            <p:nvPr userDrawn="1"/>
          </p:nvSpPr>
          <p:spPr>
            <a:xfrm>
              <a:off x="10114492" y="5044450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97" name="Prostokąt 96">
              <a:extLst>
                <a:ext uri="{FF2B5EF4-FFF2-40B4-BE49-F238E27FC236}">
                  <a16:creationId xmlns:a16="http://schemas.microsoft.com/office/drawing/2014/main" id="{5ECD5EC1-172E-4A5E-8E1C-686204A227A0}"/>
                </a:ext>
              </a:extLst>
            </p:cNvPr>
            <p:cNvSpPr/>
            <p:nvPr userDrawn="1"/>
          </p:nvSpPr>
          <p:spPr>
            <a:xfrm>
              <a:off x="12643115" y="5044450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04" name="Prostokąt 103">
              <a:extLst>
                <a:ext uri="{FF2B5EF4-FFF2-40B4-BE49-F238E27FC236}">
                  <a16:creationId xmlns:a16="http://schemas.microsoft.com/office/drawing/2014/main" id="{76F9CF1B-DC17-4CFD-8EFB-B60E5ACC0AD3}"/>
                </a:ext>
              </a:extLst>
            </p:cNvPr>
            <p:cNvSpPr/>
            <p:nvPr userDrawn="1"/>
          </p:nvSpPr>
          <p:spPr>
            <a:xfrm>
              <a:off x="207699" y="7776412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05" name="Prostokąt 104">
              <a:extLst>
                <a:ext uri="{FF2B5EF4-FFF2-40B4-BE49-F238E27FC236}">
                  <a16:creationId xmlns:a16="http://schemas.microsoft.com/office/drawing/2014/main" id="{640FFBDB-9DBA-4C59-9150-C8F336483E7E}"/>
                </a:ext>
              </a:extLst>
            </p:cNvPr>
            <p:cNvSpPr/>
            <p:nvPr userDrawn="1"/>
          </p:nvSpPr>
          <p:spPr>
            <a:xfrm>
              <a:off x="2736322" y="7776412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06" name="Prostokąt 105">
              <a:extLst>
                <a:ext uri="{FF2B5EF4-FFF2-40B4-BE49-F238E27FC236}">
                  <a16:creationId xmlns:a16="http://schemas.microsoft.com/office/drawing/2014/main" id="{810CEE1F-C1B2-4C24-95C1-1C946EC01E18}"/>
                </a:ext>
              </a:extLst>
            </p:cNvPr>
            <p:cNvSpPr/>
            <p:nvPr userDrawn="1"/>
          </p:nvSpPr>
          <p:spPr>
            <a:xfrm>
              <a:off x="5264944" y="7776412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07" name="Prostokąt 106">
              <a:extLst>
                <a:ext uri="{FF2B5EF4-FFF2-40B4-BE49-F238E27FC236}">
                  <a16:creationId xmlns:a16="http://schemas.microsoft.com/office/drawing/2014/main" id="{B28D97B1-EC5E-4B4B-B671-17A3B90E2781}"/>
                </a:ext>
              </a:extLst>
            </p:cNvPr>
            <p:cNvSpPr/>
            <p:nvPr userDrawn="1"/>
          </p:nvSpPr>
          <p:spPr>
            <a:xfrm>
              <a:off x="7793567" y="7776412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08" name="Prostokąt 107">
              <a:extLst>
                <a:ext uri="{FF2B5EF4-FFF2-40B4-BE49-F238E27FC236}">
                  <a16:creationId xmlns:a16="http://schemas.microsoft.com/office/drawing/2014/main" id="{A9B885F6-31F9-4BB2-BA79-CFEA01BB1A56}"/>
                </a:ext>
              </a:extLst>
            </p:cNvPr>
            <p:cNvSpPr/>
            <p:nvPr userDrawn="1"/>
          </p:nvSpPr>
          <p:spPr>
            <a:xfrm>
              <a:off x="10322190" y="7776412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09" name="Prostokąt 108">
              <a:extLst>
                <a:ext uri="{FF2B5EF4-FFF2-40B4-BE49-F238E27FC236}">
                  <a16:creationId xmlns:a16="http://schemas.microsoft.com/office/drawing/2014/main" id="{38E29097-2C0C-4697-AAAF-B289F3A7C3C7}"/>
                </a:ext>
              </a:extLst>
            </p:cNvPr>
            <p:cNvSpPr/>
            <p:nvPr userDrawn="1"/>
          </p:nvSpPr>
          <p:spPr>
            <a:xfrm>
              <a:off x="12850813" y="7776412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10" name="Prostokąt 109">
              <a:extLst>
                <a:ext uri="{FF2B5EF4-FFF2-40B4-BE49-F238E27FC236}">
                  <a16:creationId xmlns:a16="http://schemas.microsoft.com/office/drawing/2014/main" id="{71A7745D-2B57-4436-80E6-837FC4DECF9E}"/>
                </a:ext>
              </a:extLst>
            </p:cNvPr>
            <p:cNvSpPr/>
            <p:nvPr userDrawn="1"/>
          </p:nvSpPr>
          <p:spPr>
            <a:xfrm>
              <a:off x="0" y="7567613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11" name="Prostokąt 110">
              <a:extLst>
                <a:ext uri="{FF2B5EF4-FFF2-40B4-BE49-F238E27FC236}">
                  <a16:creationId xmlns:a16="http://schemas.microsoft.com/office/drawing/2014/main" id="{6387388A-24F6-458D-B8CE-4EAD2583BB36}"/>
                </a:ext>
              </a:extLst>
            </p:cNvPr>
            <p:cNvSpPr/>
            <p:nvPr userDrawn="1"/>
          </p:nvSpPr>
          <p:spPr>
            <a:xfrm>
              <a:off x="2528623" y="7567613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12" name="Prostokąt 111">
              <a:extLst>
                <a:ext uri="{FF2B5EF4-FFF2-40B4-BE49-F238E27FC236}">
                  <a16:creationId xmlns:a16="http://schemas.microsoft.com/office/drawing/2014/main" id="{A0F29962-1EC7-4F62-B32E-EAE07F969A0C}"/>
                </a:ext>
              </a:extLst>
            </p:cNvPr>
            <p:cNvSpPr/>
            <p:nvPr userDrawn="1"/>
          </p:nvSpPr>
          <p:spPr>
            <a:xfrm>
              <a:off x="5057246" y="7567613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13" name="Prostokąt 112">
              <a:extLst>
                <a:ext uri="{FF2B5EF4-FFF2-40B4-BE49-F238E27FC236}">
                  <a16:creationId xmlns:a16="http://schemas.microsoft.com/office/drawing/2014/main" id="{8B6D2B7A-8168-4539-A379-92757CF5F40B}"/>
                </a:ext>
              </a:extLst>
            </p:cNvPr>
            <p:cNvSpPr/>
            <p:nvPr userDrawn="1"/>
          </p:nvSpPr>
          <p:spPr>
            <a:xfrm>
              <a:off x="7585869" y="7567613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14" name="Prostokąt 113">
              <a:extLst>
                <a:ext uri="{FF2B5EF4-FFF2-40B4-BE49-F238E27FC236}">
                  <a16:creationId xmlns:a16="http://schemas.microsoft.com/office/drawing/2014/main" id="{4EBC43A5-4B9F-46AA-8B0E-10B2ACC88E31}"/>
                </a:ext>
              </a:extLst>
            </p:cNvPr>
            <p:cNvSpPr/>
            <p:nvPr userDrawn="1"/>
          </p:nvSpPr>
          <p:spPr>
            <a:xfrm>
              <a:off x="10114492" y="7567613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15" name="Prostokąt 114">
              <a:extLst>
                <a:ext uri="{FF2B5EF4-FFF2-40B4-BE49-F238E27FC236}">
                  <a16:creationId xmlns:a16="http://schemas.microsoft.com/office/drawing/2014/main" id="{5A9D9D2F-798F-485C-89E0-E96A3315103A}"/>
                </a:ext>
              </a:extLst>
            </p:cNvPr>
            <p:cNvSpPr/>
            <p:nvPr userDrawn="1"/>
          </p:nvSpPr>
          <p:spPr>
            <a:xfrm>
              <a:off x="12643115" y="7567613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61AFA88A-4317-737B-5D8C-7ACA882F0C8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63650" y="2738285"/>
            <a:ext cx="12657332" cy="482932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cxnSp>
        <p:nvCxnSpPr>
          <p:cNvPr id="5" name="Łącznik prosty 4">
            <a:extLst>
              <a:ext uri="{FF2B5EF4-FFF2-40B4-BE49-F238E27FC236}">
                <a16:creationId xmlns:a16="http://schemas.microsoft.com/office/drawing/2014/main" id="{69D0970B-FEAA-090E-B7B4-A1F381118AAD}"/>
              </a:ext>
            </a:extLst>
          </p:cNvPr>
          <p:cNvCxnSpPr>
            <a:cxnSpLocks/>
          </p:cNvCxnSpPr>
          <p:nvPr userDrawn="1"/>
        </p:nvCxnSpPr>
        <p:spPr>
          <a:xfrm>
            <a:off x="2523544" y="8288568"/>
            <a:ext cx="12648194" cy="0"/>
          </a:xfrm>
          <a:prstGeom prst="line">
            <a:avLst/>
          </a:prstGeom>
          <a:ln w="666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Obraz 8">
            <a:extLst>
              <a:ext uri="{FF2B5EF4-FFF2-40B4-BE49-F238E27FC236}">
                <a16:creationId xmlns:a16="http://schemas.microsoft.com/office/drawing/2014/main" id="{5A784179-F958-2842-BE9D-07EB01C800E9}"/>
              </a:ext>
            </a:extLst>
          </p:cNvPr>
          <p:cNvPicPr>
            <a:picLocks noChangeAspect="1"/>
          </p:cNvPicPr>
          <p:nvPr userDrawn="1"/>
        </p:nvPicPr>
        <p:blipFill>
          <a:blip r:embed="rId4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483" y="7654649"/>
            <a:ext cx="1772442" cy="7901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9565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  <p:sldLayoutId id="2147483655" r:id="rId4"/>
    <p:sldLayoutId id="2147483649" r:id="rId5"/>
    <p:sldLayoutId id="2147483682" r:id="rId6"/>
    <p:sldLayoutId id="2147483656" r:id="rId7"/>
    <p:sldLayoutId id="2147483657" r:id="rId8"/>
    <p:sldLayoutId id="2147483650" r:id="rId9"/>
    <p:sldLayoutId id="2147483652" r:id="rId10"/>
    <p:sldLayoutId id="2147483653" r:id="rId11"/>
    <p:sldLayoutId id="2147483658" r:id="rId12"/>
    <p:sldLayoutId id="2147483659" r:id="rId13"/>
    <p:sldLayoutId id="2147483660" r:id="rId14"/>
    <p:sldLayoutId id="2147483661" r:id="rId15"/>
    <p:sldLayoutId id="2147483662" r:id="rId16"/>
    <p:sldLayoutId id="2147483663" r:id="rId17"/>
    <p:sldLayoutId id="2147483664" r:id="rId18"/>
    <p:sldLayoutId id="2147483665" r:id="rId19"/>
    <p:sldLayoutId id="2147483666" r:id="rId20"/>
    <p:sldLayoutId id="2147483667" r:id="rId21"/>
    <p:sldLayoutId id="2147483668" r:id="rId22"/>
    <p:sldLayoutId id="2147483669" r:id="rId23"/>
    <p:sldLayoutId id="2147483670" r:id="rId24"/>
    <p:sldLayoutId id="2147483671" r:id="rId25"/>
    <p:sldLayoutId id="2147483672" r:id="rId26"/>
    <p:sldLayoutId id="2147483673" r:id="rId27"/>
    <p:sldLayoutId id="2147483674" r:id="rId28"/>
    <p:sldLayoutId id="2147483675" r:id="rId29"/>
    <p:sldLayoutId id="2147483676" r:id="rId30"/>
    <p:sldLayoutId id="2147483677" r:id="rId31"/>
    <p:sldLayoutId id="2147483678" r:id="rId32"/>
    <p:sldLayoutId id="2147483679" r:id="rId33"/>
    <p:sldLayoutId id="2147483680" r:id="rId34"/>
    <p:sldLayoutId id="2147483681" r:id="rId35"/>
    <p:sldLayoutId id="2147483684" r:id="rId36"/>
    <p:sldLayoutId id="2147483685" r:id="rId37"/>
    <p:sldLayoutId id="2147483687" r:id="rId38"/>
    <p:sldLayoutId id="2147483686" r:id="rId39"/>
    <p:sldLayoutId id="2147483688" r:id="rId40"/>
    <p:sldLayoutId id="2147483689" r:id="rId4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b="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85750" indent="-285750" algn="l" defTabSz="914400" rtl="0" eaLnBrk="1" latinLnBrk="0" hangingPunct="1">
        <a:lnSpc>
          <a:spcPct val="100000"/>
        </a:lnSpc>
        <a:spcBef>
          <a:spcPts val="1000"/>
        </a:spcBef>
        <a:spcAft>
          <a:spcPts val="600"/>
        </a:spcAft>
        <a:buFont typeface="Century Gothic" panose="020B0502020202020204" pitchFamily="34" charset="0"/>
        <a:buChar char="−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719138" indent="-457200" algn="l" defTabSz="914400" rtl="0" eaLnBrk="1" latinLnBrk="0" hangingPunct="1">
        <a:lnSpc>
          <a:spcPct val="100000"/>
        </a:lnSpc>
        <a:spcBef>
          <a:spcPts val="500"/>
        </a:spcBef>
        <a:spcAft>
          <a:spcPts val="600"/>
        </a:spcAft>
        <a:buClr>
          <a:schemeClr val="tx1"/>
        </a:buClr>
        <a:buFont typeface="+mj-lt"/>
        <a:buAutoNum type="arabicPeriod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2pPr>
      <a:lvl3pPr marL="1077913" indent="-358775" algn="l" defTabSz="914400" rtl="0" eaLnBrk="1" latinLnBrk="0" hangingPunct="1">
        <a:lnSpc>
          <a:spcPct val="100000"/>
        </a:lnSpc>
        <a:spcBef>
          <a:spcPts val="500"/>
        </a:spcBef>
        <a:spcAft>
          <a:spcPts val="600"/>
        </a:spcAft>
        <a:buFont typeface="+mj-lt"/>
        <a:buAutoNum type="alphaLcPeriod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3pPr>
      <a:lvl4pPr marL="1435100" indent="-355600" algn="l" defTabSz="914400" rtl="0" eaLnBrk="1" latinLnBrk="0" hangingPunct="1">
        <a:lnSpc>
          <a:spcPct val="100000"/>
        </a:lnSpc>
        <a:spcBef>
          <a:spcPts val="500"/>
        </a:spcBef>
        <a:spcAft>
          <a:spcPts val="600"/>
        </a:spcAft>
        <a:buClr>
          <a:schemeClr val="tx1"/>
        </a:buClr>
        <a:buFont typeface="Wingdings" panose="05000000000000000000" pitchFamily="2" charset="2"/>
        <a:buChar char="ü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0" indent="0" algn="l" defTabSz="914400" rtl="0" eaLnBrk="1" latinLnBrk="0" hangingPunct="1">
        <a:lnSpc>
          <a:spcPct val="100000"/>
        </a:lnSpc>
        <a:spcBef>
          <a:spcPts val="500"/>
        </a:spcBef>
        <a:spcAft>
          <a:spcPts val="600"/>
        </a:spcAft>
        <a:buFont typeface="Wingdings" panose="05000000000000000000" pitchFamily="2" charset="2"/>
        <a:buNone/>
        <a:defRPr lang="pl-PL" sz="1800" kern="1200" dirty="0" smtClean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25" userDrawn="1">
          <p15:clr>
            <a:srgbClr val="5ACBF0"/>
          </p15:clr>
        </p15:guide>
        <p15:guide id="2" orient="horz" pos="1452" userDrawn="1">
          <p15:clr>
            <a:srgbClr val="5ACBF0"/>
          </p15:clr>
        </p15:guide>
        <p15:guide id="3" orient="horz" pos="1589" userDrawn="1">
          <p15:clr>
            <a:srgbClr val="000000"/>
          </p15:clr>
        </p15:guide>
        <p15:guide id="4" orient="horz" pos="1718" userDrawn="1">
          <p15:clr>
            <a:srgbClr val="5ACBF0"/>
          </p15:clr>
        </p15:guide>
        <p15:guide id="5" orient="horz" pos="3047" userDrawn="1">
          <p15:clr>
            <a:srgbClr val="5ACBF0"/>
          </p15:clr>
        </p15:guide>
        <p15:guide id="6" orient="horz" pos="3177" userDrawn="1">
          <p15:clr>
            <a:srgbClr val="000000"/>
          </p15:clr>
        </p15:guide>
        <p15:guide id="7" orient="horz" pos="3309" userDrawn="1">
          <p15:clr>
            <a:srgbClr val="5ACBF0"/>
          </p15:clr>
        </p15:guide>
        <p15:guide id="8" orient="horz" pos="4635" userDrawn="1">
          <p15:clr>
            <a:srgbClr val="5ACBF0"/>
          </p15:clr>
        </p15:guide>
        <p15:guide id="9" orient="horz" pos="4767" userDrawn="1">
          <p15:clr>
            <a:srgbClr val="000000"/>
          </p15:clr>
        </p15:guide>
        <p15:guide id="11" orient="horz" pos="4901" userDrawn="1">
          <p15:clr>
            <a:srgbClr val="5ACBF0"/>
          </p15:clr>
        </p15:guide>
        <p15:guide id="12" pos="1722" userDrawn="1">
          <p15:clr>
            <a:srgbClr val="5ACBF0"/>
          </p15:clr>
        </p15:guide>
        <p15:guide id="13" pos="1463" userDrawn="1">
          <p15:clr>
            <a:srgbClr val="5ACBF0"/>
          </p15:clr>
        </p15:guide>
        <p15:guide id="14" pos="129" userDrawn="1">
          <p15:clr>
            <a:srgbClr val="5ACBF0"/>
          </p15:clr>
        </p15:guide>
        <p15:guide id="15" pos="4647" userDrawn="1">
          <p15:clr>
            <a:srgbClr val="5ACBF0"/>
          </p15:clr>
        </p15:guide>
        <p15:guide id="16" pos="3056" userDrawn="1">
          <p15:clr>
            <a:srgbClr val="5ACBF0"/>
          </p15:clr>
        </p15:guide>
        <p15:guide id="17" pos="3315" userDrawn="1">
          <p15:clr>
            <a:srgbClr val="5ACBF0"/>
          </p15:clr>
        </p15:guide>
        <p15:guide id="18" pos="1592" userDrawn="1">
          <p15:clr>
            <a:srgbClr val="000000"/>
          </p15:clr>
        </p15:guide>
        <p15:guide id="19" pos="3186" userDrawn="1">
          <p15:clr>
            <a:srgbClr val="000000"/>
          </p15:clr>
        </p15:guide>
        <p15:guide id="20" pos="4779" userDrawn="1">
          <p15:clr>
            <a:srgbClr val="000000"/>
          </p15:clr>
        </p15:guide>
        <p15:guide id="21" pos="4910" userDrawn="1">
          <p15:clr>
            <a:srgbClr val="5ACBF0"/>
          </p15:clr>
        </p15:guide>
        <p15:guide id="22" pos="6240" userDrawn="1">
          <p15:clr>
            <a:srgbClr val="5ACBF0"/>
          </p15:clr>
        </p15:guide>
        <p15:guide id="23" pos="6371" userDrawn="1">
          <p15:clr>
            <a:srgbClr val="000000"/>
          </p15:clr>
        </p15:guide>
        <p15:guide id="24" pos="6503" userDrawn="1">
          <p15:clr>
            <a:srgbClr val="5ACBF0"/>
          </p15:clr>
        </p15:guide>
        <p15:guide id="25" pos="7834" userDrawn="1">
          <p15:clr>
            <a:srgbClr val="5ACBF0"/>
          </p15:clr>
        </p15:guide>
        <p15:guide id="26" pos="7964" userDrawn="1">
          <p15:clr>
            <a:srgbClr val="000000"/>
          </p15:clr>
        </p15:guide>
        <p15:guide id="27" pos="8098" userDrawn="1">
          <p15:clr>
            <a:srgbClr val="5ACBF0"/>
          </p15:clr>
        </p15:guide>
        <p15:guide id="28" pos="9426" userDrawn="1">
          <p15:clr>
            <a:srgbClr val="5ACBF0"/>
          </p15:clr>
        </p15:guide>
        <p15:guide id="29" pos="796" userDrawn="1">
          <p15:clr>
            <a:srgbClr val="5ACBF0"/>
          </p15:clr>
        </p15:guide>
        <p15:guide id="30" pos="2392" userDrawn="1">
          <p15:clr>
            <a:srgbClr val="5ACBF0"/>
          </p15:clr>
        </p15:guide>
        <p15:guide id="31" pos="3990" userDrawn="1">
          <p15:clr>
            <a:srgbClr val="5ACBF0"/>
          </p15:clr>
        </p15:guide>
        <p15:guide id="32" pos="5586" userDrawn="1">
          <p15:clr>
            <a:srgbClr val="5ACBF0"/>
          </p15:clr>
        </p15:guide>
        <p15:guide id="33" pos="7170" userDrawn="1">
          <p15:clr>
            <a:srgbClr val="5ACBF0"/>
          </p15:clr>
        </p15:guide>
        <p15:guide id="34" pos="8769" userDrawn="1">
          <p15:clr>
            <a:srgbClr val="5ACBF0"/>
          </p15:clr>
        </p15:guide>
        <p15:guide id="35" orient="horz" pos="792" userDrawn="1">
          <p15:clr>
            <a:srgbClr val="5ACBF0"/>
          </p15:clr>
        </p15:guide>
        <p15:guide id="36" orient="horz" pos="2376" userDrawn="1">
          <p15:clr>
            <a:srgbClr val="5ACBF0"/>
          </p15:clr>
        </p15:guide>
        <p15:guide id="37" orient="horz" pos="3960" userDrawn="1">
          <p15:clr>
            <a:srgbClr val="5ACBF0"/>
          </p15:clr>
        </p15:guide>
        <p15:guide id="38" pos="9557" userDrawn="1">
          <p15:clr>
            <a:srgbClr val="5ACBF0"/>
          </p15:clr>
        </p15:guide>
        <p15:guide id="39" orient="horz" userDrawn="1">
          <p15:clr>
            <a:srgbClr val="5ACBF0"/>
          </p15:clr>
        </p15:guide>
        <p15:guide id="40" orient="horz" pos="5376" userDrawn="1">
          <p15:clr>
            <a:srgbClr val="5ACBF0"/>
          </p15:clr>
        </p15:guide>
        <p15:guide id="41" userDrawn="1">
          <p15:clr>
            <a:srgbClr val="5ACBF0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F6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F092EFA-5288-6FA8-5093-D9E1CA66DE6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02476" y="3698725"/>
            <a:ext cx="10304820" cy="1504950"/>
          </a:xfrm>
        </p:spPr>
        <p:txBody>
          <a:bodyPr/>
          <a:lstStyle/>
          <a:p>
            <a:r>
              <a:rPr lang="pl-PL" sz="3600" b="1" dirty="0"/>
              <a:t>System Deweloperskiego Funduszu Gwarancyjnego (System DFG)</a:t>
            </a:r>
            <a:endParaRPr lang="pl-PL" sz="3600" b="1" dirty="0">
              <a:cs typeface="Calibri"/>
            </a:endParaRPr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916EBB02-67CC-0AC5-12DF-BE288B829856}"/>
              </a:ext>
            </a:extLst>
          </p:cNvPr>
          <p:cNvSpPr txBox="1"/>
          <p:nvPr/>
        </p:nvSpPr>
        <p:spPr>
          <a:xfrm>
            <a:off x="1920240" y="2154971"/>
            <a:ext cx="621792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400">
                <a:solidFill>
                  <a:schemeClr val="bg1"/>
                </a:solidFill>
              </a:rPr>
              <a:t>Komitet Rady Ministrów do spraw Cyfryzacji</a:t>
            </a:r>
          </a:p>
        </p:txBody>
      </p:sp>
    </p:spTree>
    <p:extLst>
      <p:ext uri="{BB962C8B-B14F-4D97-AF65-F5344CB8AC3E}">
        <p14:creationId xmlns:p14="http://schemas.microsoft.com/office/powerpoint/2010/main" val="8989124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ole tekstowe 7">
            <a:extLst>
              <a:ext uri="{FF2B5EF4-FFF2-40B4-BE49-F238E27FC236}">
                <a16:creationId xmlns:a16="http://schemas.microsoft.com/office/drawing/2014/main" id="{7FC4D8CC-2F76-3A8B-5486-41D4ABB548E4}"/>
              </a:ext>
            </a:extLst>
          </p:cNvPr>
          <p:cNvSpPr txBox="1"/>
          <p:nvPr/>
        </p:nvSpPr>
        <p:spPr>
          <a:xfrm>
            <a:off x="388606" y="782942"/>
            <a:ext cx="13928642" cy="133164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  <a:tabLst>
                <a:tab pos="4667250" algn="l"/>
              </a:tabLst>
            </a:pPr>
            <a:r>
              <a:rPr lang="pl-PL" sz="2200" b="1">
                <a:solidFill>
                  <a:srgbClr val="002060"/>
                </a:solidFill>
              </a:rPr>
              <a:t>Wnioskodawca</a:t>
            </a:r>
            <a:r>
              <a:rPr lang="pl-PL" sz="2200">
                <a:solidFill>
                  <a:srgbClr val="002060"/>
                </a:solidFill>
              </a:rPr>
              <a:t>: Minister Finansów</a:t>
            </a:r>
            <a:endParaRPr lang="pl-PL" sz="2200" i="1">
              <a:solidFill>
                <a:srgbClr val="0070C0"/>
              </a:solidFill>
            </a:endParaRP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sz="2200" b="1">
                <a:solidFill>
                  <a:srgbClr val="002060"/>
                </a:solidFill>
              </a:rPr>
              <a:t>Beneficjent</a:t>
            </a:r>
            <a:r>
              <a:rPr lang="pl-PL" sz="2200">
                <a:solidFill>
                  <a:srgbClr val="002060"/>
                </a:solidFill>
              </a:rPr>
              <a:t>: Ubezpieczeniowy Funduszu Gwarancyjny </a:t>
            </a: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sz="2200" b="1">
                <a:solidFill>
                  <a:srgbClr val="002060"/>
                </a:solidFill>
              </a:rPr>
              <a:t>Partnerzy</a:t>
            </a:r>
            <a:r>
              <a:rPr lang="pl-PL" sz="2200">
                <a:solidFill>
                  <a:srgbClr val="002060"/>
                </a:solidFill>
              </a:rPr>
              <a:t>: </a:t>
            </a:r>
            <a:r>
              <a:rPr lang="pl-PL" sz="2200" err="1">
                <a:solidFill>
                  <a:srgbClr val="002060"/>
                </a:solidFill>
              </a:rPr>
              <a:t>nd</a:t>
            </a:r>
            <a:r>
              <a:rPr lang="pl-PL" sz="2200">
                <a:solidFill>
                  <a:srgbClr val="002060"/>
                </a:solidFill>
              </a:rPr>
              <a:t>.</a:t>
            </a:r>
          </a:p>
        </p:txBody>
      </p:sp>
      <p:sp>
        <p:nvSpPr>
          <p:cNvPr id="9" name="Podtytuł 2">
            <a:extLst>
              <a:ext uri="{FF2B5EF4-FFF2-40B4-BE49-F238E27FC236}">
                <a16:creationId xmlns:a16="http://schemas.microsoft.com/office/drawing/2014/main" id="{356BBB57-F7A8-8489-C90F-0A0D2A666C2C}"/>
              </a:ext>
            </a:extLst>
          </p:cNvPr>
          <p:cNvSpPr txBox="1">
            <a:spLocks/>
          </p:cNvSpPr>
          <p:nvPr/>
        </p:nvSpPr>
        <p:spPr>
          <a:xfrm>
            <a:off x="3606039" y="2523771"/>
            <a:ext cx="8509677" cy="7505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None/>
            </a:pPr>
            <a:r>
              <a:rPr lang="pl-PL" sz="2800" b="1">
                <a:solidFill>
                  <a:srgbClr val="002060"/>
                </a:solidFill>
                <a:cs typeface="Times New Roman" pitchFamily="18" charset="0"/>
              </a:rPr>
              <a:t>Okres realizacji projektu</a:t>
            </a:r>
            <a:endParaRPr lang="pl-PL" sz="2800"/>
          </a:p>
        </p:txBody>
      </p:sp>
      <p:graphicFrame>
        <p:nvGraphicFramePr>
          <p:cNvPr id="10" name="Tabela 9">
            <a:extLst>
              <a:ext uri="{FF2B5EF4-FFF2-40B4-BE49-F238E27FC236}">
                <a16:creationId xmlns:a16="http://schemas.microsoft.com/office/drawing/2014/main" id="{F1025DBB-7638-7220-3CC5-B3DB2365181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3724121"/>
              </p:ext>
            </p:extLst>
          </p:nvPr>
        </p:nvGraphicFramePr>
        <p:xfrm>
          <a:off x="796449" y="3210240"/>
          <a:ext cx="13578839" cy="1661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4951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3287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30062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57333">
                <a:tc>
                  <a:txBody>
                    <a:bodyPr/>
                    <a:lstStyle/>
                    <a:p>
                      <a:pPr algn="r"/>
                      <a:endParaRPr lang="pl-PL" b="1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F6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800" b="1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Termin rozpoczęcia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F6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800" b="1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Termin zakończenia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F6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64455980"/>
                  </a:ext>
                </a:extLst>
              </a:tr>
              <a:tr h="648000">
                <a:tc>
                  <a:txBody>
                    <a:bodyPr/>
                    <a:lstStyle/>
                    <a:p>
                      <a:pPr algn="r"/>
                      <a:r>
                        <a:rPr lang="pl-PL" b="1" dirty="0">
                          <a:solidFill>
                            <a:schemeClr val="bg1"/>
                          </a:solidFill>
                          <a:latin typeface="+mn-lt"/>
                        </a:rPr>
                        <a:t>Planowany, aktualny: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F6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800" b="1" i="0" dirty="0">
                          <a:solidFill>
                            <a:srgbClr val="002060"/>
                          </a:solidFill>
                        </a:rPr>
                        <a:t>2021-06-01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800" b="1" i="0" dirty="0">
                          <a:solidFill>
                            <a:srgbClr val="002060"/>
                          </a:solidFill>
                        </a:rPr>
                        <a:t>2023-12-29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5785614"/>
                  </a:ext>
                </a:extLst>
              </a:tr>
              <a:tr h="648000">
                <a:tc>
                  <a:txBody>
                    <a:bodyPr/>
                    <a:lstStyle/>
                    <a:p>
                      <a:pPr algn="r"/>
                      <a:r>
                        <a:rPr lang="pl-PL" b="1" dirty="0">
                          <a:solidFill>
                            <a:schemeClr val="bg1"/>
                          </a:solidFill>
                          <a:latin typeface="+mn-lt"/>
                        </a:rPr>
                        <a:t>Faktyczny: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F6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800" b="1" i="0" dirty="0">
                          <a:solidFill>
                            <a:srgbClr val="002060"/>
                          </a:solidFill>
                        </a:rPr>
                        <a:t>2021-06-01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800" b="1" i="0" dirty="0">
                          <a:solidFill>
                            <a:srgbClr val="002060"/>
                          </a:solidFill>
                        </a:rPr>
                        <a:t>203-12-29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11" name="Podtytuł 2">
            <a:extLst>
              <a:ext uri="{FF2B5EF4-FFF2-40B4-BE49-F238E27FC236}">
                <a16:creationId xmlns:a16="http://schemas.microsoft.com/office/drawing/2014/main" id="{048B82EF-6BE4-44B1-31BF-4C6025419A3D}"/>
              </a:ext>
            </a:extLst>
          </p:cNvPr>
          <p:cNvSpPr txBox="1">
            <a:spLocks/>
          </p:cNvSpPr>
          <p:nvPr/>
        </p:nvSpPr>
        <p:spPr>
          <a:xfrm>
            <a:off x="3750978" y="5307369"/>
            <a:ext cx="8509677" cy="7505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None/>
            </a:pPr>
            <a:r>
              <a:rPr lang="pl-PL" sz="2800" b="1">
                <a:solidFill>
                  <a:srgbClr val="002060"/>
                </a:solidFill>
                <a:cs typeface="Times New Roman" pitchFamily="18" charset="0"/>
              </a:rPr>
              <a:t>Koszt i źródło finansowania projektu</a:t>
            </a:r>
            <a:endParaRPr lang="pl-PL" sz="2800"/>
          </a:p>
        </p:txBody>
      </p:sp>
      <p:graphicFrame>
        <p:nvGraphicFramePr>
          <p:cNvPr id="13" name="Tabela 12">
            <a:extLst>
              <a:ext uri="{FF2B5EF4-FFF2-40B4-BE49-F238E27FC236}">
                <a16:creationId xmlns:a16="http://schemas.microsoft.com/office/drawing/2014/main" id="{B0DF8BB2-8AA2-DA77-9C9F-919CEF3728B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01129525"/>
              </p:ext>
            </p:extLst>
          </p:nvPr>
        </p:nvGraphicFramePr>
        <p:xfrm>
          <a:off x="829849" y="5930619"/>
          <a:ext cx="13578839" cy="1661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4951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3287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30062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57333">
                <a:tc>
                  <a:txBody>
                    <a:bodyPr/>
                    <a:lstStyle/>
                    <a:p>
                      <a:pPr algn="r"/>
                      <a:endParaRPr lang="pl-PL" b="1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F6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800" b="1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Koszt ogółem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F6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800" b="1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w tym środki UE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F6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64455980"/>
                  </a:ext>
                </a:extLst>
              </a:tr>
              <a:tr h="648000">
                <a:tc>
                  <a:txBody>
                    <a:bodyPr/>
                    <a:lstStyle/>
                    <a:p>
                      <a:pPr algn="r"/>
                      <a:r>
                        <a:rPr lang="pl-PL" b="1" dirty="0">
                          <a:solidFill>
                            <a:schemeClr val="bg1"/>
                          </a:solidFill>
                          <a:latin typeface="+mn-lt"/>
                        </a:rPr>
                        <a:t>Planowany, aktualny: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F6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800" b="1" i="0" dirty="0">
                          <a:solidFill>
                            <a:srgbClr val="002060"/>
                          </a:solidFill>
                          <a:latin typeface="+mn-lt"/>
                        </a:rPr>
                        <a:t>29 983 182,04 zł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800" b="1" i="0" dirty="0">
                          <a:solidFill>
                            <a:srgbClr val="002060"/>
                          </a:solidFill>
                          <a:latin typeface="+mn-lt"/>
                        </a:rPr>
                        <a:t>25 374 766,96 zł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5785614"/>
                  </a:ext>
                </a:extLst>
              </a:tr>
              <a:tr h="648000">
                <a:tc>
                  <a:txBody>
                    <a:bodyPr/>
                    <a:lstStyle/>
                    <a:p>
                      <a:pPr algn="r"/>
                      <a:r>
                        <a:rPr lang="pl-PL" b="1" dirty="0">
                          <a:solidFill>
                            <a:schemeClr val="bg1"/>
                          </a:solidFill>
                          <a:latin typeface="+mn-lt"/>
                        </a:rPr>
                        <a:t>Faktyczny: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F6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800" b="1" i="0" dirty="0">
                          <a:solidFill>
                            <a:srgbClr val="002060"/>
                          </a:solidFill>
                          <a:latin typeface="+mn-lt"/>
                        </a:rPr>
                        <a:t>29 976 269,31 zł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800" b="1" i="0" dirty="0">
                          <a:solidFill>
                            <a:srgbClr val="002060"/>
                          </a:solidFill>
                          <a:latin typeface="+mn-lt"/>
                        </a:rPr>
                        <a:t>25 368 916,73 zł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155545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2E2E84C-050A-9B41-11ED-9730DD3730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400" y="0"/>
            <a:ext cx="12657333" cy="1081668"/>
          </a:xfrm>
        </p:spPr>
        <p:txBody>
          <a:bodyPr/>
          <a:lstStyle/>
          <a:p>
            <a:r>
              <a:rPr lang="pl-PL" sz="3200" b="1"/>
              <a:t>Cel i produkty projektu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329FD2A7-7200-A269-D6FF-E8C386CD8E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5401" y="1237785"/>
            <a:ext cx="13752120" cy="966796"/>
          </a:xfrm>
        </p:spPr>
        <p:txBody>
          <a:bodyPr/>
          <a:lstStyle/>
          <a:p>
            <a:pPr marL="0" indent="0">
              <a:spcBef>
                <a:spcPts val="300"/>
              </a:spcBef>
              <a:spcAft>
                <a:spcPts val="0"/>
              </a:spcAft>
              <a:buNone/>
            </a:pPr>
            <a:r>
              <a:rPr lang="pl-PL" sz="2200" b="1">
                <a:solidFill>
                  <a:schemeClr val="accent3">
                    <a:lumMod val="50000"/>
                  </a:schemeClr>
                </a:solidFill>
              </a:rPr>
              <a:t>Cel główny: </a:t>
            </a:r>
            <a:r>
              <a:rPr lang="pl-PL" sz="2200" b="0" i="0">
                <a:effectLst/>
                <a:highlight>
                  <a:srgbClr val="FFFFFF"/>
                </a:highlight>
              </a:rPr>
              <a:t>zwiększenie bezpieczeństwa Nabywcy lokalu mieszkalnego lub domu jednorodzinnego poprzez udostępnienie Obywatelom e-usług on-line wspierających ich funkcjonowanie na rynku pierwotnym nieruchomości mieszkalnych w Polsce.</a:t>
            </a:r>
            <a:r>
              <a:rPr lang="pl-PL" sz="2200">
                <a:solidFill>
                  <a:schemeClr val="accent3">
                    <a:lumMod val="50000"/>
                  </a:schemeClr>
                </a:solidFill>
              </a:rPr>
              <a:t> </a:t>
            </a:r>
          </a:p>
          <a:p>
            <a:pPr marL="0" indent="0">
              <a:spcBef>
                <a:spcPts val="300"/>
              </a:spcBef>
              <a:spcAft>
                <a:spcPts val="0"/>
              </a:spcAft>
              <a:buNone/>
            </a:pPr>
            <a:endParaRPr lang="pl-PL" sz="2000">
              <a:solidFill>
                <a:schemeClr val="accent3">
                  <a:lumMod val="50000"/>
                </a:schemeClr>
              </a:solidFill>
            </a:endParaRPr>
          </a:p>
          <a:p>
            <a:pPr marL="0" indent="0">
              <a:spcBef>
                <a:spcPts val="300"/>
              </a:spcBef>
              <a:spcAft>
                <a:spcPts val="0"/>
              </a:spcAft>
              <a:buNone/>
            </a:pPr>
            <a:endParaRPr lang="pl-PL" sz="2000">
              <a:solidFill>
                <a:schemeClr val="accent3">
                  <a:lumMod val="50000"/>
                </a:schemeClr>
              </a:solidFill>
            </a:endParaRPr>
          </a:p>
          <a:p>
            <a:pPr marL="0" indent="0">
              <a:spcBef>
                <a:spcPts val="300"/>
              </a:spcBef>
              <a:spcAft>
                <a:spcPts val="0"/>
              </a:spcAft>
              <a:buNone/>
            </a:pPr>
            <a:endParaRPr lang="pl-PL" sz="2000">
              <a:solidFill>
                <a:schemeClr val="accent3">
                  <a:lumMod val="50000"/>
                </a:schemeClr>
              </a:solidFill>
            </a:endParaRPr>
          </a:p>
          <a:p>
            <a:pPr marL="0" indent="0">
              <a:spcBef>
                <a:spcPts val="300"/>
              </a:spcBef>
              <a:spcAft>
                <a:spcPts val="0"/>
              </a:spcAft>
              <a:buNone/>
            </a:pPr>
            <a:endParaRPr lang="pl-PL" sz="2000">
              <a:solidFill>
                <a:schemeClr val="accent3">
                  <a:lumMod val="50000"/>
                </a:schemeClr>
              </a:solidFill>
            </a:endParaRPr>
          </a:p>
          <a:p>
            <a:pPr marL="0" indent="0">
              <a:spcBef>
                <a:spcPts val="300"/>
              </a:spcBef>
              <a:spcAft>
                <a:spcPts val="0"/>
              </a:spcAft>
              <a:buNone/>
            </a:pPr>
            <a:endParaRPr lang="pl-PL" sz="2000"/>
          </a:p>
          <a:p>
            <a:pPr marL="0" indent="0">
              <a:spcBef>
                <a:spcPts val="300"/>
              </a:spcBef>
              <a:spcAft>
                <a:spcPts val="0"/>
              </a:spcAft>
              <a:buNone/>
            </a:pPr>
            <a:endParaRPr lang="pl-PL" sz="2000"/>
          </a:p>
        </p:txBody>
      </p:sp>
      <p:graphicFrame>
        <p:nvGraphicFramePr>
          <p:cNvPr id="4" name="Tabela 3">
            <a:extLst>
              <a:ext uri="{FF2B5EF4-FFF2-40B4-BE49-F238E27FC236}">
                <a16:creationId xmlns:a16="http://schemas.microsoft.com/office/drawing/2014/main" id="{F155D735-A21D-1415-B04B-FD29BA0167F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13647097"/>
              </p:ext>
            </p:extLst>
          </p:nvPr>
        </p:nvGraphicFramePr>
        <p:xfrm>
          <a:off x="709808" y="2547481"/>
          <a:ext cx="13752121" cy="473521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14381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4236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6721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99873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91078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800" b="1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Nazwa produktu</a:t>
                      </a:r>
                      <a:endParaRPr lang="pl-PL" sz="1800" b="1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F6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800" b="1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Planowany termin wdrożenia</a:t>
                      </a:r>
                      <a:endParaRPr lang="pl-PL" sz="1800" b="1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F6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800" b="1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Faktyczny termin wdrożenia</a:t>
                      </a:r>
                      <a:endParaRPr lang="pl-PL" sz="1800" b="1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F6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800" b="1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Odstępstwa od założeń</a:t>
                      </a:r>
                      <a:endParaRPr lang="pl-PL" sz="180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F6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47974">
                <a:tc>
                  <a:txBody>
                    <a:bodyPr/>
                    <a:lstStyle/>
                    <a:p>
                      <a:r>
                        <a:rPr lang="pl-PL" sz="1800" b="1" i="0" kern="120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API systemu do integracji dla podmiotów zewnętrznych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800" b="1" i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2022-06-29</a:t>
                      </a:r>
                      <a:endParaRPr lang="pl-PL" sz="1800" b="1" i="0">
                        <a:solidFill>
                          <a:srgbClr val="00206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800" b="1" i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2022-06-29</a:t>
                      </a:r>
                      <a:endParaRPr lang="pl-PL" sz="1800" b="1" i="0">
                        <a:solidFill>
                          <a:srgbClr val="00206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800" b="0" i="0" kern="1200">
                        <a:solidFill>
                          <a:srgbClr val="00206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4800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800" b="1" i="0" kern="120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Ewidencja DFG</a:t>
                      </a:r>
                      <a:endParaRPr lang="pl-PL" sz="1800" b="1" i="0">
                        <a:solidFill>
                          <a:srgbClr val="00206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800" b="1" i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2022-06-29</a:t>
                      </a:r>
                      <a:endParaRPr lang="pl-PL" sz="1800" b="1" i="0">
                        <a:solidFill>
                          <a:srgbClr val="00206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800" b="1" i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2022-06-29</a:t>
                      </a:r>
                      <a:endParaRPr lang="pl-PL" sz="1800" b="1" i="0">
                        <a:solidFill>
                          <a:srgbClr val="00206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pl-PL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Century Gothic" panose="020F0302020204030204"/>
                        <a:ea typeface="+mn-ea"/>
                        <a:cs typeface="+mn-cs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81955193"/>
                  </a:ext>
                </a:extLst>
              </a:tr>
              <a:tr h="64800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800" b="1" i="0" kern="120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System Deweloperskiego Funduszu Gwarancyjnego (System DFG)</a:t>
                      </a:r>
                      <a:endParaRPr lang="pl-PL" sz="1800" b="1" i="0">
                        <a:solidFill>
                          <a:srgbClr val="00206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800" b="1" i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2023-08-23</a:t>
                      </a:r>
                      <a:endParaRPr lang="pl-PL" sz="1800" b="1" i="0">
                        <a:solidFill>
                          <a:srgbClr val="00206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800" b="1" i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2023-10-20</a:t>
                      </a:r>
                      <a:endParaRPr lang="pl-PL" sz="1800" b="1" i="0">
                        <a:solidFill>
                          <a:srgbClr val="00206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pl-PL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Century Gothic" panose="020F0302020204030204"/>
                        <a:ea typeface="+mn-ea"/>
                        <a:cs typeface="+mn-cs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27815897"/>
                  </a:ext>
                </a:extLst>
              </a:tr>
              <a:tr h="64800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800" b="1" i="0" kern="120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Baza Kontrahentów DFG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800" b="1" i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2023-08-23</a:t>
                      </a:r>
                      <a:endParaRPr lang="pl-PL" sz="1800" b="1" i="0">
                        <a:solidFill>
                          <a:srgbClr val="00206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800" b="1" i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2023-10-20</a:t>
                      </a:r>
                      <a:endParaRPr lang="pl-PL" sz="1800" b="1" i="0">
                        <a:solidFill>
                          <a:srgbClr val="00206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pl-PL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Century Gothic" panose="020F0302020204030204"/>
                        <a:ea typeface="+mn-ea"/>
                        <a:cs typeface="+mn-cs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1670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800" b="1" i="0" kern="120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Zmodyfikowana Platforma Portalowa UFG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800" b="1" i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2023-08-23</a:t>
                      </a:r>
                      <a:endParaRPr lang="pl-PL" sz="1800" b="1" i="0">
                        <a:solidFill>
                          <a:srgbClr val="00206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800" b="1" i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2023-10-20</a:t>
                      </a:r>
                      <a:endParaRPr lang="pl-PL" sz="1800" b="1" i="0">
                        <a:solidFill>
                          <a:srgbClr val="00206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pl-PL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Century Gothic" panose="020F0302020204030204"/>
                        <a:ea typeface="+mn-ea"/>
                        <a:cs typeface="+mn-cs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1670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800" b="1" i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Moduł raportowy DFG</a:t>
                      </a:r>
                      <a:endParaRPr lang="pl-PL" sz="1800" b="1" i="0">
                        <a:solidFill>
                          <a:srgbClr val="00206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800" b="1" i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2023-08-23</a:t>
                      </a:r>
                      <a:endParaRPr lang="pl-PL" sz="1800" b="1" i="0">
                        <a:solidFill>
                          <a:srgbClr val="00206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800" b="1" i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2023-10-20</a:t>
                      </a:r>
                      <a:endParaRPr lang="pl-PL" sz="1800" b="1" i="0">
                        <a:solidFill>
                          <a:srgbClr val="00206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pl-PL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Century Gothic" panose="020F0302020204030204"/>
                        <a:ea typeface="+mn-ea"/>
                        <a:cs typeface="+mn-cs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5839456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950594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2E2E84C-050A-9B41-11ED-9730DD3730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400" y="0"/>
            <a:ext cx="12657333" cy="1081668"/>
          </a:xfrm>
        </p:spPr>
        <p:txBody>
          <a:bodyPr/>
          <a:lstStyle/>
          <a:p>
            <a:r>
              <a:rPr lang="pl-PL" sz="3200" b="1"/>
              <a:t>Cel i produkty projektu</a:t>
            </a:r>
          </a:p>
        </p:txBody>
      </p:sp>
      <p:graphicFrame>
        <p:nvGraphicFramePr>
          <p:cNvPr id="4" name="Tabela 3">
            <a:extLst>
              <a:ext uri="{FF2B5EF4-FFF2-40B4-BE49-F238E27FC236}">
                <a16:creationId xmlns:a16="http://schemas.microsoft.com/office/drawing/2014/main" id="{F155D735-A21D-1415-B04B-FD29BA0167F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94918381"/>
              </p:ext>
            </p:extLst>
          </p:nvPr>
        </p:nvGraphicFramePr>
        <p:xfrm>
          <a:off x="695400" y="2204581"/>
          <a:ext cx="13752121" cy="330275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14381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7952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32984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09894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91078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8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Nazwa produktu</a:t>
                      </a:r>
                      <a:endParaRPr lang="pl-PL" sz="18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F6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8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Planowany termin wdrożenia</a:t>
                      </a:r>
                      <a:endParaRPr lang="pl-PL" sz="18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F6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8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Faktyczny termin wdrożenia</a:t>
                      </a:r>
                      <a:endParaRPr lang="pl-PL" sz="18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F6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80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/>
                        </a:rPr>
                        <a:t>Odstępstwa od założeń</a:t>
                      </a:r>
                      <a:endParaRPr lang="pl-PL" sz="1800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F6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47974">
                <a:tc>
                  <a:txBody>
                    <a:bodyPr/>
                    <a:lstStyle/>
                    <a:p>
                      <a:r>
                        <a:rPr lang="pl-PL" sz="1800" b="1" i="0" kern="1200" dirty="0">
                          <a:solidFill>
                            <a:srgbClr val="00206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U01 - Obsługa spraw Nabywcy nieruchomości 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800" b="1" i="0" dirty="0">
                          <a:solidFill>
                            <a:srgbClr val="002060"/>
                          </a:solidFill>
                          <a:effectLst/>
                          <a:latin typeface="+mj-lt"/>
                        </a:rPr>
                        <a:t>2023-08-23</a:t>
                      </a:r>
                      <a:endParaRPr lang="pl-PL" sz="1800" b="1" i="0">
                        <a:solidFill>
                          <a:srgbClr val="002060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800" b="1" i="0" dirty="0">
                          <a:solidFill>
                            <a:srgbClr val="002060"/>
                          </a:solidFill>
                          <a:effectLst/>
                          <a:latin typeface="+mj-lt"/>
                        </a:rPr>
                        <a:t>2023-10-20</a:t>
                      </a:r>
                      <a:endParaRPr lang="pl-PL" sz="1800" b="1" i="0">
                        <a:solidFill>
                          <a:srgbClr val="002060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800" b="0" i="0" kern="1200" dirty="0">
                        <a:solidFill>
                          <a:srgbClr val="002060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48000">
                <a:tc>
                  <a:txBody>
                    <a:bodyPr/>
                    <a:lstStyle/>
                    <a:p>
                      <a:r>
                        <a:rPr lang="pl-PL" sz="1800" b="1" i="0" kern="1200" dirty="0">
                          <a:solidFill>
                            <a:srgbClr val="00206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U02 - Zasilanie online Ewidencji DFG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800" b="1" i="0" dirty="0">
                          <a:solidFill>
                            <a:srgbClr val="002060"/>
                          </a:solidFill>
                          <a:effectLst/>
                          <a:latin typeface="+mj-lt"/>
                        </a:rPr>
                        <a:t>2023-08-23</a:t>
                      </a:r>
                      <a:endParaRPr lang="pl-PL" sz="1800" b="1" i="0">
                        <a:solidFill>
                          <a:srgbClr val="002060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800" b="1" i="0" dirty="0">
                          <a:solidFill>
                            <a:srgbClr val="002060"/>
                          </a:solidFill>
                          <a:effectLst/>
                          <a:latin typeface="+mj-lt"/>
                        </a:rPr>
                        <a:t>2023-10-20</a:t>
                      </a:r>
                      <a:endParaRPr lang="pl-PL" sz="1800" b="1" i="0">
                        <a:solidFill>
                          <a:srgbClr val="002060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pl-PL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81955193"/>
                  </a:ext>
                </a:extLst>
              </a:tr>
              <a:tr h="648000">
                <a:tc>
                  <a:txBody>
                    <a:bodyPr/>
                    <a:lstStyle/>
                    <a:p>
                      <a:r>
                        <a:rPr lang="pl-PL" sz="1800" b="1" i="0" kern="1200" dirty="0">
                          <a:solidFill>
                            <a:srgbClr val="00206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U03 – Obsługa zobowiązań Deweloperów, Banków i Syndyków względem DFG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800" b="1" i="0" dirty="0">
                          <a:solidFill>
                            <a:srgbClr val="002060"/>
                          </a:solidFill>
                          <a:effectLst/>
                          <a:latin typeface="+mj-lt"/>
                        </a:rPr>
                        <a:t>2023-08-23</a:t>
                      </a:r>
                      <a:endParaRPr lang="pl-PL" sz="1800" b="1" i="0">
                        <a:solidFill>
                          <a:srgbClr val="002060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800" b="1" i="0" dirty="0">
                          <a:solidFill>
                            <a:srgbClr val="002060"/>
                          </a:solidFill>
                          <a:effectLst/>
                          <a:latin typeface="+mj-lt"/>
                        </a:rPr>
                        <a:t>2023-10-20</a:t>
                      </a:r>
                      <a:endParaRPr lang="pl-PL" sz="1800" b="1" i="0">
                        <a:solidFill>
                          <a:srgbClr val="002060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pl-PL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27815897"/>
                  </a:ext>
                </a:extLst>
              </a:tr>
              <a:tr h="648000">
                <a:tc>
                  <a:txBody>
                    <a:bodyPr/>
                    <a:lstStyle/>
                    <a:p>
                      <a:r>
                        <a:rPr lang="pl-PL" sz="1800" b="1" i="0" kern="1200" dirty="0">
                          <a:solidFill>
                            <a:srgbClr val="00206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U04 – Udostępnianie informacji dla podmiotów uprawnionych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800" b="1" i="0" dirty="0">
                          <a:solidFill>
                            <a:srgbClr val="002060"/>
                          </a:solidFill>
                          <a:effectLst/>
                          <a:latin typeface="+mj-lt"/>
                        </a:rPr>
                        <a:t>2023-08-23</a:t>
                      </a:r>
                      <a:endParaRPr lang="pl-PL" sz="1800" b="1" i="0">
                        <a:solidFill>
                          <a:srgbClr val="002060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800" b="1" i="0" dirty="0">
                          <a:solidFill>
                            <a:srgbClr val="002060"/>
                          </a:solidFill>
                          <a:effectLst/>
                          <a:latin typeface="+mj-lt"/>
                        </a:rPr>
                        <a:t>2023-10-20</a:t>
                      </a:r>
                      <a:endParaRPr lang="pl-PL" sz="1800" b="1" i="0">
                        <a:solidFill>
                          <a:srgbClr val="002060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pl-PL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266780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2E2E84C-050A-9B41-11ED-9730DD3730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6787" y="-7764"/>
            <a:ext cx="13818164" cy="1081668"/>
          </a:xfrm>
        </p:spPr>
        <p:txBody>
          <a:bodyPr/>
          <a:lstStyle/>
          <a:p>
            <a:r>
              <a:rPr lang="pl-PL" sz="3200" b="1"/>
              <a:t>Produkty projektu (systemy teleinformatyczne) – interoperacyjność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329FD2A7-7200-A269-D6FF-E8C386CD8E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3340" y="1286342"/>
            <a:ext cx="13183871" cy="394245"/>
          </a:xfrm>
        </p:spPr>
        <p:txBody>
          <a:bodyPr/>
          <a:lstStyle/>
          <a:p>
            <a:pPr marL="0" indent="0">
              <a:spcBef>
                <a:spcPts val="300"/>
              </a:spcBef>
              <a:spcAft>
                <a:spcPts val="0"/>
              </a:spcAft>
              <a:buNone/>
            </a:pPr>
            <a:r>
              <a:rPr lang="pl-PL" sz="2240" b="1">
                <a:solidFill>
                  <a:srgbClr val="002060"/>
                </a:solidFill>
              </a:rPr>
              <a:t>Plan:</a:t>
            </a:r>
            <a:endParaRPr lang="pl-PL" sz="2000" b="1">
              <a:solidFill>
                <a:schemeClr val="accent3">
                  <a:lumMod val="50000"/>
                </a:schemeClr>
              </a:solidFill>
            </a:endParaRPr>
          </a:p>
          <a:p>
            <a:pPr marL="0" indent="0">
              <a:spcBef>
                <a:spcPts val="300"/>
              </a:spcBef>
              <a:spcAft>
                <a:spcPts val="0"/>
              </a:spcAft>
              <a:buNone/>
            </a:pPr>
            <a:endParaRPr lang="pl-PL" sz="2000">
              <a:solidFill>
                <a:schemeClr val="accent3">
                  <a:lumMod val="50000"/>
                </a:schemeClr>
              </a:solidFill>
            </a:endParaRPr>
          </a:p>
          <a:p>
            <a:pPr marL="0" indent="0">
              <a:spcBef>
                <a:spcPts val="300"/>
              </a:spcBef>
              <a:spcAft>
                <a:spcPts val="0"/>
              </a:spcAft>
              <a:buNone/>
            </a:pPr>
            <a:endParaRPr lang="pl-PL" sz="2000"/>
          </a:p>
          <a:p>
            <a:pPr marL="0" indent="0">
              <a:spcBef>
                <a:spcPts val="300"/>
              </a:spcBef>
              <a:spcAft>
                <a:spcPts val="0"/>
              </a:spcAft>
              <a:buNone/>
            </a:pPr>
            <a:endParaRPr lang="pl-PL" sz="2000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72AA3BE7-0BE2-D98D-9C54-57856264CE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9531" y="1073432"/>
            <a:ext cx="12510202" cy="69914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877125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2E2E84C-050A-9B41-11ED-9730DD3730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8616" y="-17613"/>
            <a:ext cx="13818164" cy="1081668"/>
          </a:xfrm>
        </p:spPr>
        <p:txBody>
          <a:bodyPr/>
          <a:lstStyle/>
          <a:p>
            <a:r>
              <a:rPr lang="pl-PL" sz="3200" b="1"/>
              <a:t>Produkty projektu (systemy teleinformatyczne) – interoperacyjność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329FD2A7-7200-A269-D6FF-E8C386CD8E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45067" y="1237786"/>
            <a:ext cx="13595392" cy="405820"/>
          </a:xfrm>
        </p:spPr>
        <p:txBody>
          <a:bodyPr/>
          <a:lstStyle/>
          <a:p>
            <a:pPr marL="0" indent="0">
              <a:spcBef>
                <a:spcPts val="300"/>
              </a:spcBef>
              <a:spcAft>
                <a:spcPts val="0"/>
              </a:spcAft>
              <a:buNone/>
            </a:pPr>
            <a:r>
              <a:rPr lang="pl-PL" sz="2240" b="1">
                <a:solidFill>
                  <a:srgbClr val="002060"/>
                </a:solidFill>
              </a:rPr>
              <a:t>Realizacja:</a:t>
            </a:r>
            <a:endParaRPr lang="pl-PL" sz="2000" b="1">
              <a:solidFill>
                <a:schemeClr val="accent3">
                  <a:lumMod val="50000"/>
                </a:schemeClr>
              </a:solidFill>
            </a:endParaRPr>
          </a:p>
          <a:p>
            <a:pPr marL="0" indent="0">
              <a:spcBef>
                <a:spcPts val="300"/>
              </a:spcBef>
              <a:spcAft>
                <a:spcPts val="0"/>
              </a:spcAft>
              <a:buNone/>
            </a:pPr>
            <a:endParaRPr lang="pl-PL" sz="2000"/>
          </a:p>
          <a:p>
            <a:pPr marL="0" indent="0">
              <a:spcBef>
                <a:spcPts val="300"/>
              </a:spcBef>
              <a:spcAft>
                <a:spcPts val="0"/>
              </a:spcAft>
              <a:buNone/>
            </a:pPr>
            <a:endParaRPr lang="pl-PL" sz="2000"/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14CC2693-3CA1-C525-EB48-2E9DB032DA8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9059" y="1633511"/>
            <a:ext cx="14208012" cy="60787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04503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2E2E84C-050A-9B41-11ED-9730DD3730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7452" y="0"/>
            <a:ext cx="12657333" cy="1081668"/>
          </a:xfrm>
        </p:spPr>
        <p:txBody>
          <a:bodyPr/>
          <a:lstStyle/>
          <a:p>
            <a:r>
              <a:rPr lang="pl-PL" sz="3200" b="1"/>
              <a:t>Wskaźniki produktu projektu (odstępstwa od założeń)</a:t>
            </a:r>
          </a:p>
        </p:txBody>
      </p:sp>
      <p:graphicFrame>
        <p:nvGraphicFramePr>
          <p:cNvPr id="8" name="Tabela 7">
            <a:extLst>
              <a:ext uri="{FF2B5EF4-FFF2-40B4-BE49-F238E27FC236}">
                <a16:creationId xmlns:a16="http://schemas.microsoft.com/office/drawing/2014/main" id="{E77684FE-BBFF-A8CA-40CC-83A4E003947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8932112"/>
              </p:ext>
            </p:extLst>
          </p:nvPr>
        </p:nvGraphicFramePr>
        <p:xfrm>
          <a:off x="687452" y="1235474"/>
          <a:ext cx="13792634" cy="215299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31408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8649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39562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4296428">
                  <a:extLst>
                    <a:ext uri="{9D8B030D-6E8A-4147-A177-3AD203B41FA5}">
                      <a16:colId xmlns:a16="http://schemas.microsoft.com/office/drawing/2014/main" val="1515653739"/>
                    </a:ext>
                  </a:extLst>
                </a:gridCol>
              </a:tblGrid>
              <a:tr h="69172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8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Nazwa wskaźnika</a:t>
                      </a:r>
                      <a:endParaRPr lang="pl-PL" sz="18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F6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8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Planowana wartość</a:t>
                      </a:r>
                      <a:r>
                        <a:rPr lang="pl-PL" sz="1800" b="1" baseline="0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pl-PL" sz="18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docelowa</a:t>
                      </a:r>
                      <a:endParaRPr lang="pl-PL" sz="18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F6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80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/>
                        </a:rPr>
                        <a:t>Wartość osiągnięta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F6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80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/>
                        </a:rPr>
                        <a:t>Odstępstwa od założeń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F6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480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800" b="0" i="1" kern="1200">
                        <a:solidFill>
                          <a:srgbClr val="00206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800" i="1">
                        <a:solidFill>
                          <a:srgbClr val="00206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800" i="1">
                        <a:solidFill>
                          <a:srgbClr val="00206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800" b="0" i="0" kern="1200" dirty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Nie dotyczy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480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800" i="1">
                        <a:solidFill>
                          <a:srgbClr val="00206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800" i="1">
                        <a:solidFill>
                          <a:srgbClr val="00206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800" i="1">
                        <a:solidFill>
                          <a:srgbClr val="00206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800" i="1">
                        <a:solidFill>
                          <a:srgbClr val="00206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3" name="Tytuł 1">
            <a:extLst>
              <a:ext uri="{FF2B5EF4-FFF2-40B4-BE49-F238E27FC236}">
                <a16:creationId xmlns:a16="http://schemas.microsoft.com/office/drawing/2014/main" id="{4EA98181-CEB5-2DDE-C53C-32D9B2E9FCC8}"/>
              </a:ext>
            </a:extLst>
          </p:cNvPr>
          <p:cNvSpPr txBox="1">
            <a:spLocks/>
          </p:cNvSpPr>
          <p:nvPr/>
        </p:nvSpPr>
        <p:spPr>
          <a:xfrm>
            <a:off x="687451" y="3284310"/>
            <a:ext cx="12657333" cy="1081668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3200" b="1"/>
              <a:t>Wskaźniki rezultatu projektu (odstępstwa od założeń)</a:t>
            </a:r>
          </a:p>
        </p:txBody>
      </p:sp>
      <p:graphicFrame>
        <p:nvGraphicFramePr>
          <p:cNvPr id="4" name="Tabela 3">
            <a:extLst>
              <a:ext uri="{FF2B5EF4-FFF2-40B4-BE49-F238E27FC236}">
                <a16:creationId xmlns:a16="http://schemas.microsoft.com/office/drawing/2014/main" id="{DAC40532-9DA5-3747-2FF7-1388BC34BD0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90284239"/>
              </p:ext>
            </p:extLst>
          </p:nvPr>
        </p:nvGraphicFramePr>
        <p:xfrm>
          <a:off x="687451" y="4594488"/>
          <a:ext cx="13794355" cy="215299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36863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2740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32349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4274820">
                  <a:extLst>
                    <a:ext uri="{9D8B030D-6E8A-4147-A177-3AD203B41FA5}">
                      <a16:colId xmlns:a16="http://schemas.microsoft.com/office/drawing/2014/main" val="1515653739"/>
                    </a:ext>
                  </a:extLst>
                </a:gridCol>
              </a:tblGrid>
              <a:tr h="78316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8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Nazwa wskaźnika</a:t>
                      </a:r>
                      <a:endParaRPr lang="pl-PL" sz="18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F6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8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Planowana wartość</a:t>
                      </a:r>
                      <a:r>
                        <a:rPr lang="pl-PL" sz="1800" b="1" baseline="0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pl-PL" sz="18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docelowa</a:t>
                      </a:r>
                      <a:endParaRPr lang="pl-PL" sz="18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F6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80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/>
                        </a:rPr>
                        <a:t>Wartość osiągnięta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F6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80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/>
                        </a:rPr>
                        <a:t>Odstępstwa od założeń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F6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480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800" b="0" i="1" kern="1200" dirty="0">
                        <a:solidFill>
                          <a:srgbClr val="0070C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800" b="0" i="1" kern="1200" dirty="0">
                        <a:solidFill>
                          <a:srgbClr val="0070C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800" b="0" i="1" kern="1200" dirty="0">
                        <a:solidFill>
                          <a:srgbClr val="0070C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800" b="0" i="0" kern="1200" dirty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Nie dotyczy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480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800" i="1" dirty="0">
                        <a:solidFill>
                          <a:srgbClr val="002060"/>
                        </a:solidFill>
                        <a:effectLst/>
                        <a:latin typeface="Calibri"/>
                        <a:ea typeface="Calibri" panose="020F0502020204030204" pitchFamily="34" charset="0"/>
                        <a:cs typeface="Times New Roman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800" i="1" dirty="0">
                        <a:solidFill>
                          <a:srgbClr val="002060"/>
                        </a:solidFill>
                        <a:effectLst/>
                        <a:latin typeface="Calibri"/>
                        <a:ea typeface="Calibri" panose="020F0502020204030204" pitchFamily="34" charset="0"/>
                        <a:cs typeface="Times New Roman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800" i="1" dirty="0">
                        <a:solidFill>
                          <a:srgbClr val="002060"/>
                        </a:solidFill>
                        <a:effectLst/>
                        <a:latin typeface="Calibri"/>
                        <a:ea typeface="Calibri" panose="020F0502020204030204" pitchFamily="34" charset="0"/>
                        <a:cs typeface="Times New Roman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800" i="1" dirty="0">
                        <a:solidFill>
                          <a:srgbClr val="002060"/>
                        </a:solidFill>
                        <a:effectLst/>
                        <a:latin typeface="Calibri"/>
                        <a:ea typeface="Calibri" panose="020F0502020204030204" pitchFamily="34" charset="0"/>
                        <a:cs typeface="Times New Roman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856448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2E2E84C-050A-9B41-11ED-9730DD3730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7452" y="0"/>
            <a:ext cx="12657333" cy="1081668"/>
          </a:xfrm>
        </p:spPr>
        <p:txBody>
          <a:bodyPr/>
          <a:lstStyle/>
          <a:p>
            <a:r>
              <a:rPr lang="pl-PL" sz="3200" b="1"/>
              <a:t>Utrzymanie efektów projektu:</a:t>
            </a:r>
          </a:p>
        </p:txBody>
      </p:sp>
      <p:sp>
        <p:nvSpPr>
          <p:cNvPr id="5" name="pole tekstowe 4">
            <a:extLst>
              <a:ext uri="{FF2B5EF4-FFF2-40B4-BE49-F238E27FC236}">
                <a16:creationId xmlns:a16="http://schemas.microsoft.com/office/drawing/2014/main" id="{4B68E375-0650-161A-CFD8-1636B35674DE}"/>
              </a:ext>
            </a:extLst>
          </p:cNvPr>
          <p:cNvSpPr txBox="1"/>
          <p:nvPr/>
        </p:nvSpPr>
        <p:spPr>
          <a:xfrm>
            <a:off x="1007176" y="1508760"/>
            <a:ext cx="13578840" cy="29546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200" b="1">
                <a:solidFill>
                  <a:srgbClr val="002060"/>
                </a:solidFill>
              </a:rPr>
              <a:t>Zagrożenia</a:t>
            </a:r>
            <a:r>
              <a:rPr lang="pl-PL" sz="2200">
                <a:solidFill>
                  <a:srgbClr val="002060"/>
                </a:solidFill>
              </a:rPr>
              <a:t>: </a:t>
            </a:r>
            <a:endParaRPr lang="pl-PL" sz="2200" i="1">
              <a:solidFill>
                <a:srgbClr val="002060"/>
              </a:solidFill>
            </a:endParaRP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l-PL" sz="2200" kern="1200">
                <a:solidFill>
                  <a:srgbClr val="002060"/>
                </a:solidFill>
                <a:effectLst/>
                <a:latin typeface="+mn-lt"/>
                <a:ea typeface="+mn-ea"/>
                <a:cs typeface="+mn-cs"/>
              </a:rPr>
              <a:t>Brak wystarczających specjalistów utrzymujących system </a:t>
            </a: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l-PL" sz="2200" kern="1200">
                <a:solidFill>
                  <a:srgbClr val="002060"/>
                </a:solidFill>
                <a:effectLst/>
                <a:latin typeface="+mn-lt"/>
                <a:ea typeface="+mn-ea"/>
                <a:cs typeface="+mn-cs"/>
              </a:rPr>
              <a:t>Brak dostatecznej znajomości technologii zastosowanych do budowy systemu, nie używanych w UFG </a:t>
            </a:r>
            <a:endParaRPr lang="pl-PL" sz="2200" b="0">
              <a:solidFill>
                <a:srgbClr val="002060"/>
              </a:solidFill>
            </a:endParaRP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l-PL" sz="2200" kern="1200">
                <a:solidFill>
                  <a:srgbClr val="002060"/>
                </a:solidFill>
                <a:effectLst/>
                <a:latin typeface="+mn-lt"/>
                <a:ea typeface="+mn-ea"/>
                <a:cs typeface="+mn-cs"/>
              </a:rPr>
              <a:t>Niedostateczne zainteresowanie odbiorców ostatecznych Projektu korzystaniem z funkcjonalności Systemu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pl-PL" sz="2400" b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70597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F092EFA-5288-6FA8-5093-D9E1CA66DE6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45639" y="4521896"/>
            <a:ext cx="7592690" cy="745681"/>
          </a:xfrm>
        </p:spPr>
        <p:txBody>
          <a:bodyPr/>
          <a:lstStyle/>
          <a:p>
            <a:r>
              <a:rPr lang="pl-PL"/>
              <a:t>Dziękuję za uwagę</a:t>
            </a:r>
            <a:endParaRPr lang="pl-PL" sz="2400"/>
          </a:p>
        </p:txBody>
      </p:sp>
      <p:sp>
        <p:nvSpPr>
          <p:cNvPr id="3" name="pole tekstowe 2">
            <a:extLst>
              <a:ext uri="{FF2B5EF4-FFF2-40B4-BE49-F238E27FC236}">
                <a16:creationId xmlns:a16="http://schemas.microsoft.com/office/drawing/2014/main" id="{B663AB9D-39B3-0F3C-10A0-9FC0C57ACE38}"/>
              </a:ext>
            </a:extLst>
          </p:cNvPr>
          <p:cNvSpPr txBox="1"/>
          <p:nvPr/>
        </p:nvSpPr>
        <p:spPr>
          <a:xfrm>
            <a:off x="1920240" y="2154971"/>
            <a:ext cx="621792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400">
                <a:solidFill>
                  <a:schemeClr val="bg1"/>
                </a:solidFill>
              </a:rPr>
              <a:t>Komitet Rady Ministrów do spraw Cyfryzacji</a:t>
            </a:r>
          </a:p>
        </p:txBody>
      </p:sp>
    </p:spTree>
    <p:extLst>
      <p:ext uri="{BB962C8B-B14F-4D97-AF65-F5344CB8AC3E}">
        <p14:creationId xmlns:p14="http://schemas.microsoft.com/office/powerpoint/2010/main" val="8297850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MC">
  <a:themeElements>
    <a:clrScheme name="MC">
      <a:dk1>
        <a:srgbClr val="000000"/>
      </a:dk1>
      <a:lt1>
        <a:srgbClr val="FFFFFF"/>
      </a:lt1>
      <a:dk2>
        <a:srgbClr val="002F67"/>
      </a:dk2>
      <a:lt2>
        <a:srgbClr val="FFFFFF"/>
      </a:lt2>
      <a:accent1>
        <a:srgbClr val="E30613"/>
      </a:accent1>
      <a:accent2>
        <a:srgbClr val="FFCC00"/>
      </a:accent2>
      <a:accent3>
        <a:srgbClr val="1EA6D9"/>
      </a:accent3>
      <a:accent4>
        <a:srgbClr val="29A645"/>
      </a:accent4>
      <a:accent5>
        <a:srgbClr val="49DCB1"/>
      </a:accent5>
      <a:accent6>
        <a:srgbClr val="A379C9"/>
      </a:accent6>
      <a:hlink>
        <a:srgbClr val="1EA6D9"/>
      </a:hlink>
      <a:folHlink>
        <a:srgbClr val="0070C0"/>
      </a:folHlink>
    </a:clrScheme>
    <a:fontScheme name="Century Gothic">
      <a:maj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C_SzablonPrezentacji_2023" id="{45708C68-12F9-4750-ABE7-590042D231CD}" vid="{816548DE-9F2E-4396-82F8-A2F93FAF3439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BF681FF63D7B3147AFAC68B2E93E2C6A" ma:contentTypeVersion="10" ma:contentTypeDescription="Utwórz nowy dokument." ma:contentTypeScope="" ma:versionID="5f62a8bc21563c9dc9c82aa8dc062a1d">
  <xsd:schema xmlns:xsd="http://www.w3.org/2001/XMLSchema" xmlns:xs="http://www.w3.org/2001/XMLSchema" xmlns:p="http://schemas.microsoft.com/office/2006/metadata/properties" xmlns:ns2="a9a9e3d6-963b-4985-a8a7-a3d2f87a534a" xmlns:ns3="d176cc68-f091-4a7f-ad9e-67747a5f64ff" targetNamespace="http://schemas.microsoft.com/office/2006/metadata/properties" ma:root="true" ma:fieldsID="12c0ae6479fc7b07ce150ff5b749cc8f" ns2:_="" ns3:_="">
    <xsd:import namespace="a9a9e3d6-963b-4985-a8a7-a3d2f87a534a"/>
    <xsd:import namespace="d176cc68-f091-4a7f-ad9e-67747a5f64f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9a9e3d6-963b-4985-a8a7-a3d2f87a534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4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7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176cc68-f091-4a7f-ad9e-67747a5f64ff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Udostępniani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Udostępnione dla — szczegóły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zawartości"/>
        <xsd:element ref="dc:title" minOccurs="0" maxOccurs="1" ma:index="4" ma:displayName="Tytuł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sisl xmlns:xsd="http://www.w3.org/2001/XMLSchema" xmlns:xsi="http://www.w3.org/2001/XMLSchema-instance" xmlns="http://www.boldonjames.com/2008/01/sie/internal/label" sislVersion="0" policy="bb20e14d-be6a-46e8-ba22-12335b2c5146" origin="userSelected">
  <element uid="425c2d13-d437-4f49-aeef-11baec0cd680" value=""/>
</sisl>
</file>

<file path=customXml/item4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4CA3EE49-F13B-4585-9BB3-5050238F2D8B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79DD9DC9-C970-43C7-B5B5-9CBBD0F07795}">
  <ds:schemaRefs>
    <ds:schemaRef ds:uri="a9a9e3d6-963b-4985-a8a7-a3d2f87a534a"/>
    <ds:schemaRef ds:uri="d176cc68-f091-4a7f-ad9e-67747a5f64ff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D394FD98-8CDA-49C7-AF8F-5B82B294F568}">
  <ds:schemaRefs>
    <ds:schemaRef ds:uri="http://www.boldonjames.com/2008/01/sie/internal/label"/>
    <ds:schemaRef ds:uri="http://www.w3.org/2001/XMLSchema"/>
  </ds:schemaRefs>
</ds:datastoreItem>
</file>

<file path=customXml/itemProps4.xml><?xml version="1.0" encoding="utf-8"?>
<ds:datastoreItem xmlns:ds="http://schemas.openxmlformats.org/officeDocument/2006/customXml" ds:itemID="{00EBEED1-ABAA-4F82-8C6E-777593A5B82F}">
  <ds:schemaRefs>
    <ds:schemaRef ds:uri="a9a9e3d6-963b-4985-a8a7-a3d2f87a534a"/>
    <ds:schemaRef ds:uri="d176cc68-f091-4a7f-ad9e-67747a5f64ff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Application>Microsoft Office PowerPoint</Application>
  <PresentationFormat>Niestandardowy</PresentationFormat>
  <Slides>9</Slides>
  <Notes>8</Notes>
  <HiddenSlides>0</HiddenSlides>
  <ScaleCrop>false</ScaleCrop>
  <HeadingPairs>
    <vt:vector size="4" baseType="variant">
      <vt:variant>
        <vt:lpstr>Motyw</vt:lpstr>
      </vt:variant>
      <vt:variant>
        <vt:i4>1</vt:i4>
      </vt:variant>
      <vt:variant>
        <vt:lpstr>Tytuły slajdów</vt:lpstr>
      </vt:variant>
      <vt:variant>
        <vt:i4>9</vt:i4>
      </vt:variant>
    </vt:vector>
  </HeadingPairs>
  <TitlesOfParts>
    <vt:vector size="10" baseType="lpstr">
      <vt:lpstr>MC</vt:lpstr>
      <vt:lpstr>System Deweloperskiego Funduszu Gwarancyjnego (System DFG)</vt:lpstr>
      <vt:lpstr>Prezentacja programu PowerPoint</vt:lpstr>
      <vt:lpstr>Cel i produkty projektu</vt:lpstr>
      <vt:lpstr>Cel i produkty projektu</vt:lpstr>
      <vt:lpstr>Produkty projektu (systemy teleinformatyczne) – interoperacyjność</vt:lpstr>
      <vt:lpstr>Produkty projektu (systemy teleinformatyczne) – interoperacyjność</vt:lpstr>
      <vt:lpstr>Wskaźniki produktu projektu (odstępstwa od założeń)</vt:lpstr>
      <vt:lpstr>Utrzymanie efektów projektu:</vt:lpstr>
      <vt:lpstr>Dziękuję za uwagę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Agnieszka Makowska</dc:creator>
  <cp:revision>17</cp:revision>
  <dcterms:created xsi:type="dcterms:W3CDTF">2023-05-26T06:26:43Z</dcterms:created>
  <dcterms:modified xsi:type="dcterms:W3CDTF">2024-07-21T13:06:05Z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docIndexRef">
    <vt:lpwstr>dd720919-1071-492f-99f8-1647e6d0cf0b</vt:lpwstr>
  </property>
  <property fmtid="{D5CDD505-2E9C-101B-9397-08002B2CF9AE}" pid="3" name="bjSaver">
    <vt:lpwstr>bQ+xWI7TBK1hidOM2Kt9/DXQZuX18w8j</vt:lpwstr>
  </property>
  <property fmtid="{D5CDD505-2E9C-101B-9397-08002B2CF9AE}" pid="4" name="bjDocumentLabelXML">
    <vt:lpwstr>&lt;?xml version="1.0" encoding="us-ascii"?&gt;&lt;sisl xmlns:xsd="http://www.w3.org/2001/XMLSchema" xmlns:xsi="http://www.w3.org/2001/XMLSchema-instance" sislVersion="0" policy="bb20e14d-be6a-46e8-ba22-12335b2c5146" origin="userSelected" xmlns="http://www.boldonj</vt:lpwstr>
  </property>
  <property fmtid="{D5CDD505-2E9C-101B-9397-08002B2CF9AE}" pid="5" name="bjDocumentLabelXML-0">
    <vt:lpwstr>ames.com/2008/01/sie/internal/label"&gt;&lt;element uid="425c2d13-d437-4f49-aeef-11baec0cd680" value="" /&gt;&lt;/sisl&gt;</vt:lpwstr>
  </property>
  <property fmtid="{D5CDD505-2E9C-101B-9397-08002B2CF9AE}" pid="6" name="bjDocumentSecurityLabel">
    <vt:lpwstr>[ Klasyfikacja: Ogólne ]</vt:lpwstr>
  </property>
  <property fmtid="{D5CDD505-2E9C-101B-9397-08002B2CF9AE}" pid="7" name="ContentTypeId">
    <vt:lpwstr>0x010100BF681FF63D7B3147AFAC68B2E93E2C6A</vt:lpwstr>
  </property>
</Properties>
</file>