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0691813" cy="7559675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2C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9" d="100"/>
          <a:sy n="99" d="100"/>
        </p:scale>
        <p:origin x="48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D3C56-02E0-4869-924F-BCBD53A21C05}" type="datetimeFigureOut">
              <a:rPr lang="pl-PL" smtClean="0"/>
              <a:t>18.12.2023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E0618-7712-45E3-B927-C79A1B27410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71764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D3C56-02E0-4869-924F-BCBD53A21C05}" type="datetimeFigureOut">
              <a:rPr lang="pl-PL" smtClean="0"/>
              <a:t>18.12.2023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E0618-7712-45E3-B927-C79A1B27410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53572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D3C56-02E0-4869-924F-BCBD53A21C05}" type="datetimeFigureOut">
              <a:rPr lang="pl-PL" smtClean="0"/>
              <a:t>18.12.2023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E0618-7712-45E3-B927-C79A1B27410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59995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D3C56-02E0-4869-924F-BCBD53A21C05}" type="datetimeFigureOut">
              <a:rPr lang="pl-PL" smtClean="0"/>
              <a:t>18.12.2023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E0618-7712-45E3-B927-C79A1B27410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74641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D3C56-02E0-4869-924F-BCBD53A21C05}" type="datetimeFigureOut">
              <a:rPr lang="pl-PL" smtClean="0"/>
              <a:t>18.12.2023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E0618-7712-45E3-B927-C79A1B27410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90770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D3C56-02E0-4869-924F-BCBD53A21C05}" type="datetimeFigureOut">
              <a:rPr lang="pl-PL" smtClean="0"/>
              <a:t>18.12.2023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E0618-7712-45E3-B927-C79A1B27410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9683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D3C56-02E0-4869-924F-BCBD53A21C05}" type="datetimeFigureOut">
              <a:rPr lang="pl-PL" smtClean="0"/>
              <a:t>18.12.2023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E0618-7712-45E3-B927-C79A1B27410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13509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D3C56-02E0-4869-924F-BCBD53A21C05}" type="datetimeFigureOut">
              <a:rPr lang="pl-PL" smtClean="0"/>
              <a:t>18.12.2023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E0618-7712-45E3-B927-C79A1B27410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2878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D3C56-02E0-4869-924F-BCBD53A21C05}" type="datetimeFigureOut">
              <a:rPr lang="pl-PL" smtClean="0"/>
              <a:t>18.12.2023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E0618-7712-45E3-B927-C79A1B27410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4565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D3C56-02E0-4869-924F-BCBD53A21C05}" type="datetimeFigureOut">
              <a:rPr lang="pl-PL" smtClean="0"/>
              <a:t>18.12.2023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E0618-7712-45E3-B927-C79A1B27410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4124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D3C56-02E0-4869-924F-BCBD53A21C05}" type="datetimeFigureOut">
              <a:rPr lang="pl-PL" smtClean="0"/>
              <a:t>18.12.2023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E0618-7712-45E3-B927-C79A1B27410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8298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D3C56-02E0-4869-924F-BCBD53A21C05}" type="datetimeFigureOut">
              <a:rPr lang="pl-PL" smtClean="0"/>
              <a:t>18.12.2023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1E0618-7712-45E3-B927-C79A1B27410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03237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08637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8564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12C3AC37-7132-0E6E-9A6C-B6E3DE3EB2C6}"/>
              </a:ext>
            </a:extLst>
          </p:cNvPr>
          <p:cNvSpPr txBox="1"/>
          <p:nvPr/>
        </p:nvSpPr>
        <p:spPr>
          <a:xfrm>
            <a:off x="1106903" y="6545179"/>
            <a:ext cx="884561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700" dirty="0">
                <a:solidFill>
                  <a:srgbClr val="292C5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razie dalszych wątpliwości skontaktuj się z doradcą ds. etyki [……do edycji….]</a:t>
            </a:r>
          </a:p>
          <a:p>
            <a:r>
              <a:rPr lang="pl-PL" sz="1700" dirty="0">
                <a:solidFill>
                  <a:srgbClr val="292C5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lub z przełożonym </a:t>
            </a:r>
          </a:p>
        </p:txBody>
      </p:sp>
    </p:spTree>
    <p:extLst>
      <p:ext uri="{BB962C8B-B14F-4D97-AF65-F5344CB8AC3E}">
        <p14:creationId xmlns:p14="http://schemas.microsoft.com/office/powerpoint/2010/main" val="3944169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3D3AF2B6-A8FF-BD3F-DD4D-C3F538E09A74}"/>
              </a:ext>
            </a:extLst>
          </p:cNvPr>
          <p:cNvSpPr txBox="1"/>
          <p:nvPr/>
        </p:nvSpPr>
        <p:spPr>
          <a:xfrm>
            <a:off x="1106903" y="6545179"/>
            <a:ext cx="884561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700" dirty="0">
                <a:solidFill>
                  <a:srgbClr val="292C5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razie dalszych wątpliwości skontaktuj się z doradcą ds. etyki [……do edycji….]</a:t>
            </a:r>
          </a:p>
          <a:p>
            <a:r>
              <a:rPr lang="pl-PL" sz="1700" dirty="0">
                <a:solidFill>
                  <a:srgbClr val="292C5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lub z przełożonym </a:t>
            </a:r>
          </a:p>
        </p:txBody>
      </p:sp>
    </p:spTree>
    <p:extLst>
      <p:ext uri="{BB962C8B-B14F-4D97-AF65-F5344CB8AC3E}">
        <p14:creationId xmlns:p14="http://schemas.microsoft.com/office/powerpoint/2010/main" val="3937608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7294F7DF-61AF-2E15-6C44-43FF7EB7FF73}"/>
              </a:ext>
            </a:extLst>
          </p:cNvPr>
          <p:cNvSpPr txBox="1"/>
          <p:nvPr/>
        </p:nvSpPr>
        <p:spPr>
          <a:xfrm>
            <a:off x="1106903" y="6545179"/>
            <a:ext cx="884561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700" dirty="0">
                <a:solidFill>
                  <a:srgbClr val="292C5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razie dalszych wątpliwości skontaktuj się z doradcą ds. etyki [……do edycji….]</a:t>
            </a:r>
          </a:p>
          <a:p>
            <a:r>
              <a:rPr lang="pl-PL" sz="1700" dirty="0">
                <a:solidFill>
                  <a:srgbClr val="292C5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lub z przełożonym </a:t>
            </a:r>
          </a:p>
        </p:txBody>
      </p:sp>
    </p:spTree>
    <p:extLst>
      <p:ext uri="{BB962C8B-B14F-4D97-AF65-F5344CB8AC3E}">
        <p14:creationId xmlns:p14="http://schemas.microsoft.com/office/powerpoint/2010/main" val="2557684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BB798BED-5E76-8737-216A-FD943082745F}"/>
              </a:ext>
            </a:extLst>
          </p:cNvPr>
          <p:cNvSpPr txBox="1"/>
          <p:nvPr/>
        </p:nvSpPr>
        <p:spPr>
          <a:xfrm>
            <a:off x="1106903" y="6545179"/>
            <a:ext cx="884561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700" dirty="0">
                <a:solidFill>
                  <a:srgbClr val="292C5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razie dalszych wątpliwości skontaktuj się z doradcą ds. etyki [……do edycji….]</a:t>
            </a:r>
          </a:p>
          <a:p>
            <a:r>
              <a:rPr lang="pl-PL" sz="1700" dirty="0">
                <a:solidFill>
                  <a:srgbClr val="292C5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lub z przełożonym </a:t>
            </a:r>
          </a:p>
        </p:txBody>
      </p:sp>
    </p:spTree>
    <p:extLst>
      <p:ext uri="{BB962C8B-B14F-4D97-AF65-F5344CB8AC3E}">
        <p14:creationId xmlns:p14="http://schemas.microsoft.com/office/powerpoint/2010/main" val="2128877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F95695E1-9B36-F96C-AB59-3F9F7FAD65A2}"/>
              </a:ext>
            </a:extLst>
          </p:cNvPr>
          <p:cNvSpPr txBox="1"/>
          <p:nvPr/>
        </p:nvSpPr>
        <p:spPr>
          <a:xfrm>
            <a:off x="1106903" y="6545179"/>
            <a:ext cx="884561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700" dirty="0">
                <a:solidFill>
                  <a:srgbClr val="292C5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razie dalszych wątpliwości skontaktuj się z doradcą ds. etyki [……do edycji….]</a:t>
            </a:r>
          </a:p>
          <a:p>
            <a:r>
              <a:rPr lang="pl-PL" sz="1700" dirty="0">
                <a:solidFill>
                  <a:srgbClr val="292C5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lub z przełożonym </a:t>
            </a:r>
          </a:p>
        </p:txBody>
      </p:sp>
    </p:spTree>
    <p:extLst>
      <p:ext uri="{BB962C8B-B14F-4D97-AF65-F5344CB8AC3E}">
        <p14:creationId xmlns:p14="http://schemas.microsoft.com/office/powerpoint/2010/main" val="3563612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ECDE8B0E-ABE2-8E61-3A49-B1046A359474}"/>
              </a:ext>
            </a:extLst>
          </p:cNvPr>
          <p:cNvSpPr txBox="1"/>
          <p:nvPr/>
        </p:nvSpPr>
        <p:spPr>
          <a:xfrm>
            <a:off x="1106903" y="6545179"/>
            <a:ext cx="884561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700" dirty="0">
                <a:solidFill>
                  <a:srgbClr val="292C5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razie dalszych wątpliwości skontaktuj się z doradcą ds. etyki [……do edycji….]</a:t>
            </a:r>
          </a:p>
          <a:p>
            <a:r>
              <a:rPr lang="pl-PL" sz="1700" dirty="0">
                <a:solidFill>
                  <a:srgbClr val="292C5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lub z przełożonym </a:t>
            </a:r>
          </a:p>
        </p:txBody>
      </p:sp>
    </p:spTree>
    <p:extLst>
      <p:ext uri="{BB962C8B-B14F-4D97-AF65-F5344CB8AC3E}">
        <p14:creationId xmlns:p14="http://schemas.microsoft.com/office/powerpoint/2010/main" val="4031899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9C0F0615-5A3D-EDFF-76C6-0D733122D1D0}"/>
              </a:ext>
            </a:extLst>
          </p:cNvPr>
          <p:cNvSpPr txBox="1"/>
          <p:nvPr/>
        </p:nvSpPr>
        <p:spPr>
          <a:xfrm>
            <a:off x="1106903" y="6545179"/>
            <a:ext cx="884561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700" dirty="0">
                <a:solidFill>
                  <a:srgbClr val="292C5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razie dalszych wątpliwości skontaktuj się z doradcą ds. etyki [……do edycji….]</a:t>
            </a:r>
          </a:p>
          <a:p>
            <a:r>
              <a:rPr lang="pl-PL" sz="1700" dirty="0">
                <a:solidFill>
                  <a:srgbClr val="292C5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lub z przełożonym </a:t>
            </a:r>
          </a:p>
        </p:txBody>
      </p:sp>
    </p:spTree>
    <p:extLst>
      <p:ext uri="{BB962C8B-B14F-4D97-AF65-F5344CB8AC3E}">
        <p14:creationId xmlns:p14="http://schemas.microsoft.com/office/powerpoint/2010/main" val="29853460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6F621C67-FF14-352F-ADD9-A792308E5994}"/>
              </a:ext>
            </a:extLst>
          </p:cNvPr>
          <p:cNvSpPr txBox="1"/>
          <p:nvPr/>
        </p:nvSpPr>
        <p:spPr>
          <a:xfrm>
            <a:off x="2637320" y="4610501"/>
            <a:ext cx="6718435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300" b="1" dirty="0">
                <a:solidFill>
                  <a:srgbClr val="292C5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razie dalszych wątpliwości skontaktuj się </a:t>
            </a:r>
          </a:p>
          <a:p>
            <a:r>
              <a:rPr lang="pl-PL" sz="2300" b="1" dirty="0">
                <a:solidFill>
                  <a:srgbClr val="292C5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 doradcą ds. etyki ……[……..do edycji…..] </a:t>
            </a:r>
          </a:p>
          <a:p>
            <a:r>
              <a:rPr lang="pl-PL" sz="2300" b="1" dirty="0">
                <a:solidFill>
                  <a:srgbClr val="292C5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lub z przełożonym</a:t>
            </a:r>
          </a:p>
        </p:txBody>
      </p:sp>
    </p:spTree>
    <p:extLst>
      <p:ext uri="{BB962C8B-B14F-4D97-AF65-F5344CB8AC3E}">
        <p14:creationId xmlns:p14="http://schemas.microsoft.com/office/powerpoint/2010/main" val="12992412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9</TotalTime>
  <Words>144</Words>
  <Application>Microsoft Office PowerPoint</Application>
  <PresentationFormat>Niestandardowy</PresentationFormat>
  <Paragraphs>17</Paragraphs>
  <Slides>10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Lato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Rafał Ruciński</dc:creator>
  <cp:lastModifiedBy>Rafał Ruciński</cp:lastModifiedBy>
  <cp:revision>1</cp:revision>
  <dcterms:created xsi:type="dcterms:W3CDTF">2023-12-18T16:31:36Z</dcterms:created>
  <dcterms:modified xsi:type="dcterms:W3CDTF">2023-12-18T16:40:45Z</dcterms:modified>
</cp:coreProperties>
</file>